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5B7E2F9-BC5D-8A82-F1AB-316A542F4D95}"/>
              </a:ext>
            </a:extLst>
          </p:cNvPr>
          <p:cNvSpPr/>
          <p:nvPr userDrawn="1"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defRPr sz="1100"/>
            </a:lvl4pPr>
            <a:lvl5pPr marL="450850" indent="-46038"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32655"/>
            <a:ext cx="7886700" cy="26125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7E7233-6742-E218-0DBD-0AB8F8EF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strike="noStrike" cap="all" spc="-1" dirty="0" err="1">
                <a:solidFill>
                  <a:srgbClr val="BF5700"/>
                </a:solidFill>
                <a:latin typeface="Arial Black"/>
                <a:ea typeface="Arial Black"/>
              </a:rPr>
              <a:t>kjbkjhbjhb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C7DE94-AB03-D614-A280-3A01CEE6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B19271-3A34-8523-4422-A1FAA229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10BA-0B61-4040-8E1B-0F38ECD3F3B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3A52B-6C95-355B-021B-FBDD5DFF3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B56A1C-1FD8-640C-6B06-88AD7707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9165-3772-485F-824B-0E13F38D4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565900" cy="295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 dirty="0">
                <a:solidFill>
                  <a:srgbClr val="FFFFFF"/>
                </a:solidFill>
                <a:latin typeface="Arial"/>
              </a:rPr>
              <a:t>TRACKS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80000" y="386640"/>
            <a:ext cx="8843400" cy="44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TRACK #1 – Flow in fractured media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EDFM/CEDFM/PEDFM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Comparison of the techniques.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Seems a good starting point for learning the code, getting something published, and moving forward.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TRACK #2 – Fracture propagation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Long-term thermo-hydraulic fracture propagation without predefined fracture track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Can EDFM be extended to fracture propagation?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Check SBFEM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</a:rPr>
              <a:t>TRACK #3 – Salt rock mechanics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THM modeling of salt geomechanics (elasticity, plasticity, creep)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Apply to fracture containment, caverns, drilling, well abandonment,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etc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TRACK #4 –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Homogenization of mechanical parameters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Wrap up of the results and publish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Need some thorough validation, comparison analytical results and to expand to other parameters.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Writing paper with Prof Espinoza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TRACK #5 – Computational performance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Computational and mathematics improvement for overall simulation performance.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Codesign and building applications for specific architectures are something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I've been willing to work on for a long time.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TRACK #6 – Multiscale data assimilation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Lab-to-field scale modeling, digital rocks, relative permeability, fingering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etc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Translating capillary pressure to relative permeability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Interface between models in different scales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8579</TotalTime>
  <Words>423</Words>
  <Application>Microsoft Office PowerPoint</Application>
  <PresentationFormat>On-screen Show (16:9)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TeX Gyre Termes</vt:lpstr>
      <vt:lpstr>Times New Roman</vt:lpstr>
      <vt:lpstr>Personalizar design</vt:lpstr>
      <vt:lpstr>tracks overview</vt:lpstr>
      <vt:lpstr>TRACKS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458</cp:revision>
  <cp:lastPrinted>2023-12-03T14:38:58Z</cp:lastPrinted>
  <dcterms:created xsi:type="dcterms:W3CDTF">2011-06-30T15:04:08Z</dcterms:created>
  <dcterms:modified xsi:type="dcterms:W3CDTF">2024-01-02T21:06:20Z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