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9144000" cy="5143500"/>
  <p:notesSz cx="6858000" cy="931386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Clique para mover o slide</a:t>
            </a: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0520E1D-333D-4BB2-A00E-D1CBB6A20F2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326880" y="700200"/>
            <a:ext cx="6203520" cy="349056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6DE90E-34B6-4B6B-BBFE-726D30CD5036}" type="slidenum">
              <a:rPr b="0" lang="en-US" sz="1200" spc="-1" strike="noStrike">
                <a:solidFill>
                  <a:schemeClr val="dk1"/>
                </a:solidFill>
                <a:latin typeface="Arial"/>
                <a:ea typeface="ヒラギノ角ゴ Pro W3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0140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138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92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0140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1138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6629400" cy="13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0140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1138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92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0140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1138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6629400" cy="13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684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"/>
          <p:cNvSpPr/>
          <p:nvPr/>
        </p:nvSpPr>
        <p:spPr>
          <a:xfrm>
            <a:off x="708624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40" y="67320"/>
            <a:ext cx="8076600" cy="16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lt2"/>
                </a:solidFill>
                <a:latin typeface="Arial"/>
              </a:rPr>
              <a:t>Click to edit Master text styles</a:t>
            </a:r>
            <a:endParaRPr b="0" lang="en-US" sz="2100" spc="-1" strike="noStrike">
              <a:solidFill>
                <a:schemeClr val="lt1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lt2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lt2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Fourth level</a:t>
            </a:r>
            <a:endParaRPr b="0" lang="en-US" sz="1300" spc="-1" strike="noStrike">
              <a:solidFill>
                <a:schemeClr val="lt1"/>
              </a:solidFill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Fifth level</a:t>
            </a:r>
            <a:endParaRPr b="0" lang="en-US" sz="13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4" name="Picture 1" descr=""/>
          <p:cNvPicPr/>
          <p:nvPr/>
        </p:nvPicPr>
        <p:blipFill>
          <a:blip r:embed="rId2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dist="103350" dir="2700000" blurRad="139680" rotWithShape="0">
              <a:srgbClr val="808080"/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</a:pPr>
            <a:r>
              <a:rPr b="0" lang="en-US" sz="2100" spc="-1" strike="noStrike">
                <a:solidFill>
                  <a:schemeClr val="lt2"/>
                </a:solidFill>
                <a:latin typeface="Arial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338400" indent="-914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lt2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0080" indent="-914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30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lt2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Fourth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Fifth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Picture 1" descr=""/>
          <p:cNvPicPr/>
          <p:nvPr/>
        </p:nvPicPr>
        <p:blipFill>
          <a:blip r:embed="rId2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dist="103350" dir="2700000" blurRad="139680" rotWithShape="0">
              <a:srgbClr val="808080"/>
            </a:outerShdw>
          </a:effectLst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15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050" spc="-1" strike="noStrike" cap="all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 cap="all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le Placeholder 5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defTabSz="914400">
              <a:lnSpc>
                <a:spcPts val="4000"/>
              </a:lnSpc>
            </a:pPr>
            <a:r>
              <a:rPr b="1" lang="en-US" sz="26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Homogenization of mechanical parameters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Placeholder 1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46120" y="3323160"/>
            <a:ext cx="1739880" cy="84276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txBody>
          <a:bodyPr lIns="90000" rIns="90000" tIns="45000" bIns="45000" anchor="t">
            <a:noAutofit/>
          </a:bodyPr>
          <a:p>
            <a:r>
              <a:rPr b="1" lang="en-US" sz="21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TRACK #4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TRACK #4 – HOMOGENIZATION OF MECHANICAL PARAMETERS</a:t>
            </a: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28600" y="457200"/>
            <a:ext cx="8458200" cy="45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Current challenge: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Many mechanical models do not consider fracture mechanics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Propose a paper to offer homogenization guidelines to field-scale geomech models of fractured reservoirs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Starting point: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# Outline text of the paper with Dr. Espinoza.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6-9 Dark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2011-06-30T15:04:08Z</dcterms:created>
  <dc:creator>University Marketing and Creative Services</dc:creator>
  <dc:description/>
  <dc:language>pt-BR</dc:language>
  <cp:lastModifiedBy/>
  <cp:lastPrinted>2023-12-03T14:38:58Z</cp:lastPrinted>
  <dcterms:modified xsi:type="dcterms:W3CDTF">2023-12-26T18:25:54Z</dcterms:modified>
  <cp:revision>455</cp:revision>
  <dc:subject/>
  <dc:title>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