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29"/>
  </p:notesMasterIdLst>
  <p:sldIdLst>
    <p:sldId id="1255" r:id="rId3"/>
    <p:sldId id="1306" r:id="rId4"/>
    <p:sldId id="1296" r:id="rId5"/>
    <p:sldId id="1297" r:id="rId6"/>
    <p:sldId id="1298" r:id="rId7"/>
    <p:sldId id="1301" r:id="rId8"/>
    <p:sldId id="1299" r:id="rId9"/>
    <p:sldId id="1300" r:id="rId10"/>
    <p:sldId id="1302" r:id="rId11"/>
    <p:sldId id="1303" r:id="rId12"/>
    <p:sldId id="1304" r:id="rId13"/>
    <p:sldId id="1310" r:id="rId14"/>
    <p:sldId id="1305" r:id="rId15"/>
    <p:sldId id="1307" r:id="rId16"/>
    <p:sldId id="1309" r:id="rId17"/>
    <p:sldId id="1311" r:id="rId18"/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42"/>
    <a:srgbClr val="BF5700"/>
    <a:srgbClr val="D6D2C4"/>
    <a:srgbClr val="9CADB7"/>
    <a:srgbClr val="005F86"/>
    <a:srgbClr val="00A9B7"/>
    <a:srgbClr val="A6CD57"/>
    <a:srgbClr val="FFD600"/>
    <a:srgbClr val="F8971F"/>
    <a:srgbClr val="333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D0A2D-8036-45F1-981D-DC1A5F914259}" v="696" dt="2024-05-07T02:15:20.1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84621" autoAdjust="0"/>
  </p:normalViewPr>
  <p:slideViewPr>
    <p:cSldViewPr snapToGrid="0">
      <p:cViewPr varScale="1">
        <p:scale>
          <a:sx n="90" d="100"/>
          <a:sy n="90" d="100"/>
        </p:scale>
        <p:origin x="13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148"/>
    </p:cViewPr>
  </p:sorter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Poli" userId="1615074c83fac315" providerId="LiveId" clId="{B97D0A2D-8036-45F1-981D-DC1A5F914259}"/>
    <pc:docChg chg="undo redo custSel addSld delSld modSld modMainMaster">
      <pc:chgData name="Renato Poli" userId="1615074c83fac315" providerId="LiveId" clId="{B97D0A2D-8036-45F1-981D-DC1A5F914259}" dt="2024-05-07T02:16:03.243" v="3057" actId="47"/>
      <pc:docMkLst>
        <pc:docMk/>
      </pc:docMkLst>
      <pc:sldChg chg="modSp add del mod">
        <pc:chgData name="Renato Poli" userId="1615074c83fac315" providerId="LiveId" clId="{B97D0A2D-8036-45F1-981D-DC1A5F914259}" dt="2024-05-07T02:15:37.677" v="3055" actId="403"/>
        <pc:sldMkLst>
          <pc:docMk/>
          <pc:sldMk cId="0" sldId="256"/>
        </pc:sldMkLst>
        <pc:spChg chg="mod">
          <ac:chgData name="Renato Poli" userId="1615074c83fac315" providerId="LiveId" clId="{B97D0A2D-8036-45F1-981D-DC1A5F914259}" dt="2024-05-07T02:15:37.677" v="3055" actId="403"/>
          <ac:spMkLst>
            <pc:docMk/>
            <pc:sldMk cId="0" sldId="256"/>
            <ac:spMk id="79" creationId="{00000000-0000-0000-0000-000000000000}"/>
          </ac:spMkLst>
        </pc:spChg>
      </pc:sldChg>
      <pc:sldChg chg="modSp add del mod">
        <pc:chgData name="Renato Poli" userId="1615074c83fac315" providerId="LiveId" clId="{B97D0A2D-8036-45F1-981D-DC1A5F914259}" dt="2024-05-07T02:15:47.993" v="3056" actId="120"/>
        <pc:sldMkLst>
          <pc:docMk/>
          <pc:sldMk cId="0" sldId="257"/>
        </pc:sldMkLst>
        <pc:spChg chg="mod">
          <ac:chgData name="Renato Poli" userId="1615074c83fac315" providerId="LiveId" clId="{B97D0A2D-8036-45F1-981D-DC1A5F914259}" dt="2024-05-07T02:15:47.993" v="3056" actId="120"/>
          <ac:spMkLst>
            <pc:docMk/>
            <pc:sldMk cId="0" sldId="257"/>
            <ac:spMk id="80" creationId="{00000000-0000-0000-0000-000000000000}"/>
          </ac:spMkLst>
        </pc:spChg>
      </pc:sldChg>
      <pc:sldChg chg="add del">
        <pc:chgData name="Renato Poli" userId="1615074c83fac315" providerId="LiveId" clId="{B97D0A2D-8036-45F1-981D-DC1A5F914259}" dt="2024-05-07T02:15:13.705" v="3049" actId="47"/>
        <pc:sldMkLst>
          <pc:docMk/>
          <pc:sldMk cId="0" sldId="258"/>
        </pc:sldMkLst>
      </pc:sldChg>
      <pc:sldChg chg="add del">
        <pc:chgData name="Renato Poli" userId="1615074c83fac315" providerId="LiveId" clId="{B97D0A2D-8036-45F1-981D-DC1A5F914259}" dt="2024-05-07T02:15:13.705" v="3049" actId="47"/>
        <pc:sldMkLst>
          <pc:docMk/>
          <pc:sldMk cId="0" sldId="259"/>
        </pc:sldMkLst>
      </pc:sldChg>
      <pc:sldChg chg="add del">
        <pc:chgData name="Renato Poli" userId="1615074c83fac315" providerId="LiveId" clId="{B97D0A2D-8036-45F1-981D-DC1A5F914259}" dt="2024-05-07T02:15:13.705" v="3049" actId="47"/>
        <pc:sldMkLst>
          <pc:docMk/>
          <pc:sldMk cId="0" sldId="260"/>
        </pc:sldMkLst>
      </pc:sldChg>
      <pc:sldChg chg="add del">
        <pc:chgData name="Renato Poli" userId="1615074c83fac315" providerId="LiveId" clId="{B97D0A2D-8036-45F1-981D-DC1A5F914259}" dt="2024-05-07T02:15:13.705" v="3049" actId="47"/>
        <pc:sldMkLst>
          <pc:docMk/>
          <pc:sldMk cId="0" sldId="261"/>
        </pc:sldMkLst>
      </pc:sldChg>
      <pc:sldChg chg="add del">
        <pc:chgData name="Renato Poli" userId="1615074c83fac315" providerId="LiveId" clId="{B97D0A2D-8036-45F1-981D-DC1A5F914259}" dt="2024-05-07T02:15:13.705" v="3049" actId="47"/>
        <pc:sldMkLst>
          <pc:docMk/>
          <pc:sldMk cId="0" sldId="262"/>
        </pc:sldMkLst>
      </pc:sldChg>
      <pc:sldChg chg="add del">
        <pc:chgData name="Renato Poli" userId="1615074c83fac315" providerId="LiveId" clId="{B97D0A2D-8036-45F1-981D-DC1A5F914259}" dt="2024-05-07T02:15:13.705" v="3049" actId="47"/>
        <pc:sldMkLst>
          <pc:docMk/>
          <pc:sldMk cId="0" sldId="263"/>
        </pc:sldMkLst>
      </pc:sldChg>
      <pc:sldChg chg="add del">
        <pc:chgData name="Renato Poli" userId="1615074c83fac315" providerId="LiveId" clId="{B97D0A2D-8036-45F1-981D-DC1A5F914259}" dt="2024-05-07T02:15:13.705" v="3049" actId="47"/>
        <pc:sldMkLst>
          <pc:docMk/>
          <pc:sldMk cId="0" sldId="264"/>
        </pc:sldMkLst>
      </pc:sldChg>
      <pc:sldChg chg="add del">
        <pc:chgData name="Renato Poli" userId="1615074c83fac315" providerId="LiveId" clId="{B97D0A2D-8036-45F1-981D-DC1A5F914259}" dt="2024-05-07T02:15:13.705" v="3049" actId="47"/>
        <pc:sldMkLst>
          <pc:docMk/>
          <pc:sldMk cId="0" sldId="265"/>
        </pc:sldMkLst>
      </pc:sldChg>
      <pc:sldChg chg="add del">
        <pc:chgData name="Renato Poli" userId="1615074c83fac315" providerId="LiveId" clId="{B97D0A2D-8036-45F1-981D-DC1A5F914259}" dt="2024-05-07T02:16:03.243" v="3057" actId="47"/>
        <pc:sldMkLst>
          <pc:docMk/>
          <pc:sldMk cId="0" sldId="266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878247692" sldId="298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449865164" sldId="309"/>
        </pc:sldMkLst>
      </pc:sldChg>
      <pc:sldChg chg="del">
        <pc:chgData name="Renato Poli" userId="1615074c83fac315" providerId="LiveId" clId="{B97D0A2D-8036-45F1-981D-DC1A5F914259}" dt="2024-05-03T16:30:34.763" v="114" actId="47"/>
        <pc:sldMkLst>
          <pc:docMk/>
          <pc:sldMk cId="0" sldId="826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072420542" sldId="1251"/>
        </pc:sldMkLst>
      </pc:sldChg>
      <pc:sldChg chg="modSp mod">
        <pc:chgData name="Renato Poli" userId="1615074c83fac315" providerId="LiveId" clId="{B97D0A2D-8036-45F1-981D-DC1A5F914259}" dt="2024-05-03T18:24:18.926" v="3021" actId="20577"/>
        <pc:sldMkLst>
          <pc:docMk/>
          <pc:sldMk cId="1451836705" sldId="1255"/>
        </pc:sldMkLst>
        <pc:spChg chg="mod">
          <ac:chgData name="Renato Poli" userId="1615074c83fac315" providerId="LiveId" clId="{B97D0A2D-8036-45F1-981D-DC1A5F914259}" dt="2024-05-03T18:24:18.926" v="3021" actId="20577"/>
          <ac:spMkLst>
            <pc:docMk/>
            <pc:sldMk cId="1451836705" sldId="1255"/>
            <ac:spMk id="4" creationId="{024EA8F5-531F-415B-BA8D-5D730E033E13}"/>
          </ac:spMkLst>
        </pc:spChg>
        <pc:spChg chg="mod">
          <ac:chgData name="Renato Poli" userId="1615074c83fac315" providerId="LiveId" clId="{B97D0A2D-8036-45F1-981D-DC1A5F914259}" dt="2024-05-03T16:30:27.356" v="112" actId="20577"/>
          <ac:spMkLst>
            <pc:docMk/>
            <pc:sldMk cId="1451836705" sldId="1255"/>
            <ac:spMk id="5" creationId="{BA626D02-1AEA-4CDB-97A0-D5A8B67EB593}"/>
          </ac:spMkLst>
        </pc:spChg>
        <pc:spChg chg="mod">
          <ac:chgData name="Renato Poli" userId="1615074c83fac315" providerId="LiveId" clId="{B97D0A2D-8036-45F1-981D-DC1A5F914259}" dt="2024-05-03T16:30:30.033" v="113" actId="6549"/>
          <ac:spMkLst>
            <pc:docMk/>
            <pc:sldMk cId="1451836705" sldId="1255"/>
            <ac:spMk id="6" creationId="{B315B9E3-2A71-4D2B-8D97-05503E8A8F51}"/>
          </ac:spMkLst>
        </pc:spChg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4130366840" sldId="1256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432855" sldId="1258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530218497" sldId="1259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965505955" sldId="1260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778962050" sldId="1261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264818580" sldId="1262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82883022" sldId="1263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354857128" sldId="1264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354614081" sldId="1265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430514440" sldId="1266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845150362" sldId="1267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63274587" sldId="1268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183534344" sldId="1269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812013501" sldId="1270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891659320" sldId="1271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761258247" sldId="1272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729381520" sldId="1273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685101631" sldId="1274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242803533" sldId="1278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525994238" sldId="1280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686697274" sldId="1282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081398332" sldId="1283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417539457" sldId="1284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559008143" sldId="1285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515018334" sldId="1287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22598408" sldId="1288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707288682" sldId="1291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751308992" sldId="1292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348433078" sldId="1293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735658990" sldId="1294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752682094" sldId="1295"/>
        </pc:sldMkLst>
      </pc:sldChg>
      <pc:sldChg chg="addSp delSp modSp new mod chgLayout">
        <pc:chgData name="Renato Poli" userId="1615074c83fac315" providerId="LiveId" clId="{B97D0A2D-8036-45F1-981D-DC1A5F914259}" dt="2024-05-03T18:16:52.297" v="2685" actId="1076"/>
        <pc:sldMkLst>
          <pc:docMk/>
          <pc:sldMk cId="1854103128" sldId="1296"/>
        </pc:sldMkLst>
        <pc:spChg chg="del">
          <ac:chgData name="Renato Poli" userId="1615074c83fac315" providerId="LiveId" clId="{B97D0A2D-8036-45F1-981D-DC1A5F914259}" dt="2024-05-03T16:30:47.776" v="117" actId="700"/>
          <ac:spMkLst>
            <pc:docMk/>
            <pc:sldMk cId="1854103128" sldId="1296"/>
            <ac:spMk id="2" creationId="{1D07DBCD-5FFB-505D-0607-C873F5691D04}"/>
          </ac:spMkLst>
        </pc:spChg>
        <pc:spChg chg="del">
          <ac:chgData name="Renato Poli" userId="1615074c83fac315" providerId="LiveId" clId="{B97D0A2D-8036-45F1-981D-DC1A5F914259}" dt="2024-05-03T16:30:47.776" v="117" actId="700"/>
          <ac:spMkLst>
            <pc:docMk/>
            <pc:sldMk cId="1854103128" sldId="1296"/>
            <ac:spMk id="3" creationId="{FCF72F02-2E82-1B2C-F5B9-C44CA077A128}"/>
          </ac:spMkLst>
        </pc:spChg>
        <pc:spChg chg="add mod ord">
          <ac:chgData name="Renato Poli" userId="1615074c83fac315" providerId="LiveId" clId="{B97D0A2D-8036-45F1-981D-DC1A5F914259}" dt="2024-05-03T16:31:20.769" v="167" actId="20577"/>
          <ac:spMkLst>
            <pc:docMk/>
            <pc:sldMk cId="1854103128" sldId="1296"/>
            <ac:spMk id="4" creationId="{8E527B9C-34B9-3E71-F498-0E5B862E010D}"/>
          </ac:spMkLst>
        </pc:spChg>
        <pc:spChg chg="add del mod ord">
          <ac:chgData name="Renato Poli" userId="1615074c83fac315" providerId="LiveId" clId="{B97D0A2D-8036-45F1-981D-DC1A5F914259}" dt="2024-05-03T17:20:23.156" v="1290" actId="6549"/>
          <ac:spMkLst>
            <pc:docMk/>
            <pc:sldMk cId="1854103128" sldId="1296"/>
            <ac:spMk id="5" creationId="{F452A3D0-F5E4-CD52-7372-7B2BDAB7BDE4}"/>
          </ac:spMkLst>
        </pc:spChg>
        <pc:spChg chg="add mod">
          <ac:chgData name="Renato Poli" userId="1615074c83fac315" providerId="LiveId" clId="{B97D0A2D-8036-45F1-981D-DC1A5F914259}" dt="2024-05-03T18:16:52.297" v="2685" actId="1076"/>
          <ac:spMkLst>
            <pc:docMk/>
            <pc:sldMk cId="1854103128" sldId="1296"/>
            <ac:spMk id="6" creationId="{C61D4B9A-4088-2DD4-FE8E-E68632D6C953}"/>
          </ac:spMkLst>
        </pc:spChg>
        <pc:spChg chg="add mod">
          <ac:chgData name="Renato Poli" userId="1615074c83fac315" providerId="LiveId" clId="{B97D0A2D-8036-45F1-981D-DC1A5F914259}" dt="2024-05-03T18:16:52.297" v="2685" actId="1076"/>
          <ac:spMkLst>
            <pc:docMk/>
            <pc:sldMk cId="1854103128" sldId="1296"/>
            <ac:spMk id="7" creationId="{621196A1-67CA-6BA5-8A26-80D94E54FBBF}"/>
          </ac:spMkLst>
        </pc:spChg>
        <pc:spChg chg="add mod">
          <ac:chgData name="Renato Poli" userId="1615074c83fac315" providerId="LiveId" clId="{B97D0A2D-8036-45F1-981D-DC1A5F914259}" dt="2024-05-03T18:16:52.297" v="2685" actId="1076"/>
          <ac:spMkLst>
            <pc:docMk/>
            <pc:sldMk cId="1854103128" sldId="1296"/>
            <ac:spMk id="8" creationId="{67B67511-94BD-08BD-C2D2-D5FDB353989A}"/>
          </ac:spMkLst>
        </pc:spChg>
      </pc:sldChg>
      <pc:sldChg chg="addSp delSp modSp new mod modNotesTx">
        <pc:chgData name="Renato Poli" userId="1615074c83fac315" providerId="LiveId" clId="{B97D0A2D-8036-45F1-981D-DC1A5F914259}" dt="2024-05-03T17:05:42.618" v="1173" actId="478"/>
        <pc:sldMkLst>
          <pc:docMk/>
          <pc:sldMk cId="3935721648" sldId="1297"/>
        </pc:sldMkLst>
        <pc:spChg chg="mod">
          <ac:chgData name="Renato Poli" userId="1615074c83fac315" providerId="LiveId" clId="{B97D0A2D-8036-45F1-981D-DC1A5F914259}" dt="2024-05-03T16:33:25.779" v="439" actId="14100"/>
          <ac:spMkLst>
            <pc:docMk/>
            <pc:sldMk cId="3935721648" sldId="1297"/>
            <ac:spMk id="2" creationId="{355915DA-72BA-1A77-E842-5DDE476A5DDD}"/>
          </ac:spMkLst>
        </pc:spChg>
        <pc:spChg chg="del">
          <ac:chgData name="Renato Poli" userId="1615074c83fac315" providerId="LiveId" clId="{B97D0A2D-8036-45F1-981D-DC1A5F914259}" dt="2024-05-03T16:33:27.585" v="440" actId="478"/>
          <ac:spMkLst>
            <pc:docMk/>
            <pc:sldMk cId="3935721648" sldId="1297"/>
            <ac:spMk id="3" creationId="{B201E740-7A06-C1C9-460D-82433C0CA3B6}"/>
          </ac:spMkLst>
        </pc:spChg>
        <pc:spChg chg="add del mod">
          <ac:chgData name="Renato Poli" userId="1615074c83fac315" providerId="LiveId" clId="{B97D0A2D-8036-45F1-981D-DC1A5F914259}" dt="2024-05-03T16:33:59.662" v="452" actId="478"/>
          <ac:spMkLst>
            <pc:docMk/>
            <pc:sldMk cId="3935721648" sldId="1297"/>
            <ac:spMk id="4" creationId="{A54E3263-819F-26D8-2B46-E7C0CBD85206}"/>
          </ac:spMkLst>
        </pc:spChg>
        <pc:spChg chg="add del mod">
          <ac:chgData name="Renato Poli" userId="1615074c83fac315" providerId="LiveId" clId="{B97D0A2D-8036-45F1-981D-DC1A5F914259}" dt="2024-05-03T16:33:52.429" v="451"/>
          <ac:spMkLst>
            <pc:docMk/>
            <pc:sldMk cId="3935721648" sldId="1297"/>
            <ac:spMk id="5" creationId="{CDF47A46-D038-4B43-36FC-0B60D02560E7}"/>
          </ac:spMkLst>
        </pc:spChg>
        <pc:spChg chg="add mod">
          <ac:chgData name="Renato Poli" userId="1615074c83fac315" providerId="LiveId" clId="{B97D0A2D-8036-45F1-981D-DC1A5F914259}" dt="2024-05-03T16:39:44.419" v="653" actId="164"/>
          <ac:spMkLst>
            <pc:docMk/>
            <pc:sldMk cId="3935721648" sldId="1297"/>
            <ac:spMk id="6" creationId="{609295A7-6F34-99D8-DF4B-5017FD51E1DB}"/>
          </ac:spMkLst>
        </pc:spChg>
        <pc:spChg chg="add mod">
          <ac:chgData name="Renato Poli" userId="1615074c83fac315" providerId="LiveId" clId="{B97D0A2D-8036-45F1-981D-DC1A5F914259}" dt="2024-05-03T16:40:48.501" v="685" actId="2085"/>
          <ac:spMkLst>
            <pc:docMk/>
            <pc:sldMk cId="3935721648" sldId="1297"/>
            <ac:spMk id="7" creationId="{EA99D5AD-B916-DFED-1C8F-EC553443C7C2}"/>
          </ac:spMkLst>
        </pc:spChg>
        <pc:spChg chg="add mod">
          <ac:chgData name="Renato Poli" userId="1615074c83fac315" providerId="LiveId" clId="{B97D0A2D-8036-45F1-981D-DC1A5F914259}" dt="2024-05-03T16:41:05.428" v="693" actId="2085"/>
          <ac:spMkLst>
            <pc:docMk/>
            <pc:sldMk cId="3935721648" sldId="1297"/>
            <ac:spMk id="8" creationId="{6BF096EF-4404-DFDF-6020-DF68AC91D708}"/>
          </ac:spMkLst>
        </pc:spChg>
        <pc:spChg chg="add mod">
          <ac:chgData name="Renato Poli" userId="1615074c83fac315" providerId="LiveId" clId="{B97D0A2D-8036-45F1-981D-DC1A5F914259}" dt="2024-05-03T16:39:44.419" v="653" actId="164"/>
          <ac:spMkLst>
            <pc:docMk/>
            <pc:sldMk cId="3935721648" sldId="1297"/>
            <ac:spMk id="13" creationId="{AF6E4692-8695-C1F9-0E2B-8B5BFF8A281A}"/>
          </ac:spMkLst>
        </pc:spChg>
        <pc:spChg chg="add del mod ord">
          <ac:chgData name="Renato Poli" userId="1615074c83fac315" providerId="LiveId" clId="{B97D0A2D-8036-45F1-981D-DC1A5F914259}" dt="2024-05-03T16:39:44.419" v="653" actId="164"/>
          <ac:spMkLst>
            <pc:docMk/>
            <pc:sldMk cId="3935721648" sldId="1297"/>
            <ac:spMk id="78" creationId="{18826FA1-EFE0-7927-9A4A-739B0BD40932}"/>
          </ac:spMkLst>
        </pc:spChg>
        <pc:spChg chg="add mod">
          <ac:chgData name="Renato Poli" userId="1615074c83fac315" providerId="LiveId" clId="{B97D0A2D-8036-45F1-981D-DC1A5F914259}" dt="2024-05-03T16:40:31.441" v="682" actId="114"/>
          <ac:spMkLst>
            <pc:docMk/>
            <pc:sldMk cId="3935721648" sldId="1297"/>
            <ac:spMk id="82" creationId="{02F79999-B355-2F8C-B1C8-C27A3FA56617}"/>
          </ac:spMkLst>
        </pc:spChg>
        <pc:spChg chg="add mod">
          <ac:chgData name="Renato Poli" userId="1615074c83fac315" providerId="LiveId" clId="{B97D0A2D-8036-45F1-981D-DC1A5F914259}" dt="2024-05-03T16:42:08.269" v="729" actId="20577"/>
          <ac:spMkLst>
            <pc:docMk/>
            <pc:sldMk cId="3935721648" sldId="1297"/>
            <ac:spMk id="86" creationId="{07A5CE42-730E-AA15-1B33-6E6F2DF1C67C}"/>
          </ac:spMkLst>
        </pc:spChg>
        <pc:spChg chg="add mod">
          <ac:chgData name="Renato Poli" userId="1615074c83fac315" providerId="LiveId" clId="{B97D0A2D-8036-45F1-981D-DC1A5F914259}" dt="2024-05-03T16:58:27.267" v="1113" actId="20577"/>
          <ac:spMkLst>
            <pc:docMk/>
            <pc:sldMk cId="3935721648" sldId="1297"/>
            <ac:spMk id="89" creationId="{BDA5F991-DEA8-2AC0-6039-0843433196C2}"/>
          </ac:spMkLst>
        </pc:spChg>
        <pc:grpChg chg="add mod">
          <ac:chgData name="Renato Poli" userId="1615074c83fac315" providerId="LiveId" clId="{B97D0A2D-8036-45F1-981D-DC1A5F914259}" dt="2024-05-03T16:39:47.480" v="654" actId="1076"/>
          <ac:grpSpMkLst>
            <pc:docMk/>
            <pc:sldMk cId="3935721648" sldId="1297"/>
            <ac:grpSpMk id="79" creationId="{BF631FC2-3666-C254-B632-53E4CBD85599}"/>
          </ac:grpSpMkLst>
        </pc:grp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0" creationId="{59D7FBD9-96AF-D135-33BF-94459ACBC268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2" creationId="{6398C07A-512F-B61E-CCE0-35E07ABCC140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5" creationId="{7344DDE4-41D0-8EF8-1286-10E162D2963E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6" creationId="{EDA971BE-8930-0D2D-0E2F-B0AAD2706A37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7" creationId="{1C5BF300-1C91-8C24-97D6-4B4EADF70B4A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8" creationId="{4541B2D5-2A23-E36D-3C60-94101812E7B8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9" creationId="{83705964-345A-AF6A-A37D-7868E319A95F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20" creationId="{BB6467CC-E932-F942-DAA9-CA3E85F40E20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21" creationId="{01011555-C58C-EA85-9325-63D8795998F1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22" creationId="{32B2A574-BEDA-CF8F-D946-722002BF7AFB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29" creationId="{0840EFEF-A551-097B-86D0-6F9D0AFDC1CC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0" creationId="{18BAF906-E8C8-383B-D513-E2F596F6C821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1" creationId="{0B846655-7D3C-09F5-2CE3-A1C7A8829680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2" creationId="{59949FDF-C4A7-3FC7-46EA-1F9EA1F65A55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3" creationId="{EBEC7D33-19F5-3B5A-9419-C8722D07272E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4" creationId="{27BDFF81-AAAF-8B65-C769-3E7E7F31750D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5" creationId="{E5C6FB42-03EA-0FC9-2FFE-71408464139C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6" creationId="{1E10014F-7639-4C9F-460F-5FD15CDFBAD7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65" creationId="{210454C5-C10E-7026-5EFD-A8CA1A345B69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68" creationId="{E7108E49-C0BE-CC8B-A7F2-6AFDF86BFCBC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76" creationId="{4F68CE96-4BF1-FA56-E435-F52D86C33814}"/>
          </ac:cxnSpMkLst>
        </pc:cxnChg>
        <pc:cxnChg chg="add mod">
          <ac:chgData name="Renato Poli" userId="1615074c83fac315" providerId="LiveId" clId="{B97D0A2D-8036-45F1-981D-DC1A5F914259}" dt="2024-05-03T16:42:05.507" v="727" actId="14100"/>
          <ac:cxnSpMkLst>
            <pc:docMk/>
            <pc:sldMk cId="3935721648" sldId="1297"/>
            <ac:cxnSpMk id="81" creationId="{43EDCA0E-1ACD-E2D2-7393-F0964436A7D6}"/>
          </ac:cxnSpMkLst>
        </pc:cxnChg>
        <pc:cxnChg chg="add mod">
          <ac:chgData name="Renato Poli" userId="1615074c83fac315" providerId="LiveId" clId="{B97D0A2D-8036-45F1-981D-DC1A5F914259}" dt="2024-05-03T16:41:10.771" v="696" actId="571"/>
          <ac:cxnSpMkLst>
            <pc:docMk/>
            <pc:sldMk cId="3935721648" sldId="1297"/>
            <ac:cxnSpMk id="84" creationId="{57730241-C9FF-0B7F-0F69-B7C66D3F2AEF}"/>
          </ac:cxnSpMkLst>
        </pc:cxnChg>
        <pc:cxnChg chg="add del mod">
          <ac:chgData name="Renato Poli" userId="1615074c83fac315" providerId="LiveId" clId="{B97D0A2D-8036-45F1-981D-DC1A5F914259}" dt="2024-05-03T17:05:42.618" v="1173" actId="478"/>
          <ac:cxnSpMkLst>
            <pc:docMk/>
            <pc:sldMk cId="3935721648" sldId="1297"/>
            <ac:cxnSpMk id="90" creationId="{63AEA481-9498-6544-59B4-C24A9A8AAFFC}"/>
          </ac:cxnSpMkLst>
        </pc:cxnChg>
        <pc:cxnChg chg="add mod">
          <ac:chgData name="Renato Poli" userId="1615074c83fac315" providerId="LiveId" clId="{B97D0A2D-8036-45F1-981D-DC1A5F914259}" dt="2024-05-03T17:05:39.447" v="1172" actId="208"/>
          <ac:cxnSpMkLst>
            <pc:docMk/>
            <pc:sldMk cId="3935721648" sldId="1297"/>
            <ac:cxnSpMk id="91" creationId="{FCBE6708-B25A-4F04-EDC7-93656B4E7C14}"/>
          </ac:cxnSpMkLst>
        </pc:cxnChg>
      </pc:sldChg>
      <pc:sldChg chg="addSp delSp modSp add mod modNotesTx">
        <pc:chgData name="Renato Poli" userId="1615074c83fac315" providerId="LiveId" clId="{B97D0A2D-8036-45F1-981D-DC1A5F914259}" dt="2024-05-03T17:06:43.410" v="1224"/>
        <pc:sldMkLst>
          <pc:docMk/>
          <pc:sldMk cId="340260914" sldId="1298"/>
        </pc:sldMkLst>
        <pc:spChg chg="mod">
          <ac:chgData name="Renato Poli" userId="1615074c83fac315" providerId="LiveId" clId="{B97D0A2D-8036-45F1-981D-DC1A5F914259}" dt="2024-05-03T17:05:01.191" v="1164" actId="20577"/>
          <ac:spMkLst>
            <pc:docMk/>
            <pc:sldMk cId="340260914" sldId="1298"/>
            <ac:spMk id="2" creationId="{355915DA-72BA-1A77-E842-5DDE476A5DDD}"/>
          </ac:spMkLst>
        </pc:spChg>
        <pc:spChg chg="mod">
          <ac:chgData name="Renato Poli" userId="1615074c83fac315" providerId="LiveId" clId="{B97D0A2D-8036-45F1-981D-DC1A5F914259}" dt="2024-05-03T17:05:09.201" v="1165" actId="571"/>
          <ac:spMkLst>
            <pc:docMk/>
            <pc:sldMk cId="340260914" sldId="1298"/>
            <ac:spMk id="6" creationId="{609295A7-6F34-99D8-DF4B-5017FD51E1DB}"/>
          </ac:spMkLst>
        </pc:spChg>
        <pc:spChg chg="mod">
          <ac:chgData name="Renato Poli" userId="1615074c83fac315" providerId="LiveId" clId="{B97D0A2D-8036-45F1-981D-DC1A5F914259}" dt="2024-05-03T17:05:09.201" v="1165" actId="571"/>
          <ac:spMkLst>
            <pc:docMk/>
            <pc:sldMk cId="340260914" sldId="1298"/>
            <ac:spMk id="7" creationId="{EA99D5AD-B916-DFED-1C8F-EC553443C7C2}"/>
          </ac:spMkLst>
        </pc:spChg>
        <pc:spChg chg="mod">
          <ac:chgData name="Renato Poli" userId="1615074c83fac315" providerId="LiveId" clId="{B97D0A2D-8036-45F1-981D-DC1A5F914259}" dt="2024-05-03T17:05:09.201" v="1165" actId="571"/>
          <ac:spMkLst>
            <pc:docMk/>
            <pc:sldMk cId="340260914" sldId="1298"/>
            <ac:spMk id="8" creationId="{6BF096EF-4404-DFDF-6020-DF68AC91D708}"/>
          </ac:spMkLst>
        </pc:spChg>
        <pc:spChg chg="add mod">
          <ac:chgData name="Renato Poli" userId="1615074c83fac315" providerId="LiveId" clId="{B97D0A2D-8036-45F1-981D-DC1A5F914259}" dt="2024-05-03T17:06:43.410" v="1224"/>
          <ac:spMkLst>
            <pc:docMk/>
            <pc:sldMk cId="340260914" sldId="1298"/>
            <ac:spMk id="11" creationId="{062A393B-3C56-1C52-6B17-85EB60BC251B}"/>
          </ac:spMkLst>
        </pc:spChg>
        <pc:spChg chg="mod">
          <ac:chgData name="Renato Poli" userId="1615074c83fac315" providerId="LiveId" clId="{B97D0A2D-8036-45F1-981D-DC1A5F914259}" dt="2024-05-03T17:05:09.201" v="1165" actId="571"/>
          <ac:spMkLst>
            <pc:docMk/>
            <pc:sldMk cId="340260914" sldId="1298"/>
            <ac:spMk id="13" creationId="{AF6E4692-8695-C1F9-0E2B-8B5BFF8A281A}"/>
          </ac:spMkLst>
        </pc:spChg>
        <pc:spChg chg="mod">
          <ac:chgData name="Renato Poli" userId="1615074c83fac315" providerId="LiveId" clId="{B97D0A2D-8036-45F1-981D-DC1A5F914259}" dt="2024-05-03T17:05:09.201" v="1165" actId="571"/>
          <ac:spMkLst>
            <pc:docMk/>
            <pc:sldMk cId="340260914" sldId="1298"/>
            <ac:spMk id="78" creationId="{18826FA1-EFE0-7927-9A4A-739B0BD40932}"/>
          </ac:spMkLst>
        </pc:spChg>
        <pc:spChg chg="del">
          <ac:chgData name="Renato Poli" userId="1615074c83fac315" providerId="LiveId" clId="{B97D0A2D-8036-45F1-981D-DC1A5F914259}" dt="2024-05-03T17:04:23.080" v="1154" actId="478"/>
          <ac:spMkLst>
            <pc:docMk/>
            <pc:sldMk cId="340260914" sldId="1298"/>
            <ac:spMk id="89" creationId="{BDA5F991-DEA8-2AC0-6039-0843433196C2}"/>
          </ac:spMkLst>
        </pc:spChg>
        <pc:grpChg chg="mod">
          <ac:chgData name="Renato Poli" userId="1615074c83fac315" providerId="LiveId" clId="{B97D0A2D-8036-45F1-981D-DC1A5F914259}" dt="2024-05-03T17:05:09.201" v="1165" actId="571"/>
          <ac:grpSpMkLst>
            <pc:docMk/>
            <pc:sldMk cId="340260914" sldId="1298"/>
            <ac:grpSpMk id="79" creationId="{BF631FC2-3666-C254-B632-53E4CBD85599}"/>
          </ac:grpSpMkLst>
        </pc:grpChg>
        <pc:cxnChg chg="add mod">
          <ac:chgData name="Renato Poli" userId="1615074c83fac315" providerId="LiveId" clId="{B97D0A2D-8036-45F1-981D-DC1A5F914259}" dt="2024-05-03T17:05:15.456" v="1169" actId="208"/>
          <ac:cxnSpMkLst>
            <pc:docMk/>
            <pc:sldMk cId="340260914" sldId="1298"/>
            <ac:cxnSpMk id="3" creationId="{8CB0D560-504A-5819-F9B0-E6B9524ABB00}"/>
          </ac:cxnSpMkLst>
        </pc:cxnChg>
        <pc:cxnChg chg="mod">
          <ac:chgData name="Renato Poli" userId="1615074c83fac315" providerId="LiveId" clId="{B97D0A2D-8036-45F1-981D-DC1A5F914259}" dt="2024-05-03T17:05:09.201" v="1165" actId="571"/>
          <ac:cxnSpMkLst>
            <pc:docMk/>
            <pc:sldMk cId="340260914" sldId="1298"/>
            <ac:cxnSpMk id="10" creationId="{59D7FBD9-96AF-D135-33BF-94459ACBC268}"/>
          </ac:cxnSpMkLst>
        </pc:cxnChg>
        <pc:cxnChg chg="mod">
          <ac:chgData name="Renato Poli" userId="1615074c83fac315" providerId="LiveId" clId="{B97D0A2D-8036-45F1-981D-DC1A5F914259}" dt="2024-05-03T17:05:09.201" v="1165" actId="571"/>
          <ac:cxnSpMkLst>
            <pc:docMk/>
            <pc:sldMk cId="340260914" sldId="1298"/>
            <ac:cxnSpMk id="12" creationId="{6398C07A-512F-B61E-CCE0-35E07ABCC140}"/>
          </ac:cxnSpMkLst>
        </pc:cxnChg>
        <pc:cxnChg chg="mod">
          <ac:chgData name="Renato Poli" userId="1615074c83fac315" providerId="LiveId" clId="{B97D0A2D-8036-45F1-981D-DC1A5F914259}" dt="2024-05-03T17:05:29.091" v="1170" actId="208"/>
          <ac:cxnSpMkLst>
            <pc:docMk/>
            <pc:sldMk cId="340260914" sldId="1298"/>
            <ac:cxnSpMk id="15" creationId="{7344DDE4-41D0-8EF8-1286-10E162D2963E}"/>
          </ac:cxnSpMkLst>
        </pc:cxnChg>
        <pc:cxnChg chg="mod">
          <ac:chgData name="Renato Poli" userId="1615074c83fac315" providerId="LiveId" clId="{B97D0A2D-8036-45F1-981D-DC1A5F914259}" dt="2024-05-03T17:06:11.339" v="1177" actId="208"/>
          <ac:cxnSpMkLst>
            <pc:docMk/>
            <pc:sldMk cId="340260914" sldId="1298"/>
            <ac:cxnSpMk id="16" creationId="{EDA971BE-8930-0D2D-0E2F-B0AAD2706A37}"/>
          </ac:cxnSpMkLst>
        </pc:cxnChg>
        <pc:cxnChg chg="mod">
          <ac:chgData name="Renato Poli" userId="1615074c83fac315" providerId="LiveId" clId="{B97D0A2D-8036-45F1-981D-DC1A5F914259}" dt="2024-05-03T17:06:11.339" v="1177" actId="208"/>
          <ac:cxnSpMkLst>
            <pc:docMk/>
            <pc:sldMk cId="340260914" sldId="1298"/>
            <ac:cxnSpMk id="17" creationId="{1C5BF300-1C91-8C24-97D6-4B4EADF70B4A}"/>
          </ac:cxnSpMkLst>
        </pc:cxnChg>
        <pc:cxnChg chg="mod">
          <ac:chgData name="Renato Poli" userId="1615074c83fac315" providerId="LiveId" clId="{B97D0A2D-8036-45F1-981D-DC1A5F914259}" dt="2024-05-03T17:06:11.339" v="1177" actId="208"/>
          <ac:cxnSpMkLst>
            <pc:docMk/>
            <pc:sldMk cId="340260914" sldId="1298"/>
            <ac:cxnSpMk id="18" creationId="{4541B2D5-2A23-E36D-3C60-94101812E7B8}"/>
          </ac:cxnSpMkLst>
        </pc:cxnChg>
        <pc:cxnChg chg="mod">
          <ac:chgData name="Renato Poli" userId="1615074c83fac315" providerId="LiveId" clId="{B97D0A2D-8036-45F1-981D-DC1A5F914259}" dt="2024-05-03T17:05:55.118" v="1175" actId="208"/>
          <ac:cxnSpMkLst>
            <pc:docMk/>
            <pc:sldMk cId="340260914" sldId="1298"/>
            <ac:cxnSpMk id="19" creationId="{83705964-345A-AF6A-A37D-7868E319A95F}"/>
          </ac:cxnSpMkLst>
        </pc:cxnChg>
        <pc:cxnChg chg="mod">
          <ac:chgData name="Renato Poli" userId="1615074c83fac315" providerId="LiveId" clId="{B97D0A2D-8036-45F1-981D-DC1A5F914259}" dt="2024-05-03T17:06:11.339" v="1177" actId="208"/>
          <ac:cxnSpMkLst>
            <pc:docMk/>
            <pc:sldMk cId="340260914" sldId="1298"/>
            <ac:cxnSpMk id="20" creationId="{BB6467CC-E932-F942-DAA9-CA3E85F40E20}"/>
          </ac:cxnSpMkLst>
        </pc:cxnChg>
        <pc:cxnChg chg="mod">
          <ac:chgData name="Renato Poli" userId="1615074c83fac315" providerId="LiveId" clId="{B97D0A2D-8036-45F1-981D-DC1A5F914259}" dt="2024-05-03T17:06:11.339" v="1177" actId="208"/>
          <ac:cxnSpMkLst>
            <pc:docMk/>
            <pc:sldMk cId="340260914" sldId="1298"/>
            <ac:cxnSpMk id="21" creationId="{01011555-C58C-EA85-9325-63D8795998F1}"/>
          </ac:cxnSpMkLst>
        </pc:cxnChg>
        <pc:cxnChg chg="mod">
          <ac:chgData name="Renato Poli" userId="1615074c83fac315" providerId="LiveId" clId="{B97D0A2D-8036-45F1-981D-DC1A5F914259}" dt="2024-05-03T17:05:09.201" v="1165" actId="571"/>
          <ac:cxnSpMkLst>
            <pc:docMk/>
            <pc:sldMk cId="340260914" sldId="1298"/>
            <ac:cxnSpMk id="22" creationId="{32B2A574-BEDA-CF8F-D946-722002BF7AFB}"/>
          </ac:cxnSpMkLst>
        </pc:cxnChg>
        <pc:cxnChg chg="mod">
          <ac:chgData name="Renato Poli" userId="1615074c83fac315" providerId="LiveId" clId="{B97D0A2D-8036-45F1-981D-DC1A5F914259}" dt="2024-05-03T17:05:56.572" v="1176" actId="208"/>
          <ac:cxnSpMkLst>
            <pc:docMk/>
            <pc:sldMk cId="340260914" sldId="1298"/>
            <ac:cxnSpMk id="29" creationId="{0840EFEF-A551-097B-86D0-6F9D0AFDC1CC}"/>
          </ac:cxnSpMkLst>
        </pc:cxnChg>
        <pc:cxnChg chg="mod">
          <ac:chgData name="Renato Poli" userId="1615074c83fac315" providerId="LiveId" clId="{B97D0A2D-8036-45F1-981D-DC1A5F914259}" dt="2024-05-03T17:05:50.307" v="1174" actId="208"/>
          <ac:cxnSpMkLst>
            <pc:docMk/>
            <pc:sldMk cId="340260914" sldId="1298"/>
            <ac:cxnSpMk id="30" creationId="{18BAF906-E8C8-383B-D513-E2F596F6C821}"/>
          </ac:cxnSpMkLst>
        </pc:cxnChg>
        <pc:cxnChg chg="mod">
          <ac:chgData name="Renato Poli" userId="1615074c83fac315" providerId="LiveId" clId="{B97D0A2D-8036-45F1-981D-DC1A5F914259}" dt="2024-05-03T17:05:09.201" v="1165" actId="571"/>
          <ac:cxnSpMkLst>
            <pc:docMk/>
            <pc:sldMk cId="340260914" sldId="1298"/>
            <ac:cxnSpMk id="31" creationId="{0B846655-7D3C-09F5-2CE3-A1C7A8829680}"/>
          </ac:cxnSpMkLst>
        </pc:cxnChg>
        <pc:cxnChg chg="mod">
          <ac:chgData name="Renato Poli" userId="1615074c83fac315" providerId="LiveId" clId="{B97D0A2D-8036-45F1-981D-DC1A5F914259}" dt="2024-05-03T17:05:29.091" v="1170" actId="208"/>
          <ac:cxnSpMkLst>
            <pc:docMk/>
            <pc:sldMk cId="340260914" sldId="1298"/>
            <ac:cxnSpMk id="32" creationId="{59949FDF-C4A7-3FC7-46EA-1F9EA1F65A55}"/>
          </ac:cxnSpMkLst>
        </pc:cxnChg>
        <pc:cxnChg chg="mod">
          <ac:chgData name="Renato Poli" userId="1615074c83fac315" providerId="LiveId" clId="{B97D0A2D-8036-45F1-981D-DC1A5F914259}" dt="2024-05-03T17:05:09.201" v="1165" actId="571"/>
          <ac:cxnSpMkLst>
            <pc:docMk/>
            <pc:sldMk cId="340260914" sldId="1298"/>
            <ac:cxnSpMk id="33" creationId="{EBEC7D33-19F5-3B5A-9419-C8722D07272E}"/>
          </ac:cxnSpMkLst>
        </pc:cxnChg>
        <pc:cxnChg chg="mod">
          <ac:chgData name="Renato Poli" userId="1615074c83fac315" providerId="LiveId" clId="{B97D0A2D-8036-45F1-981D-DC1A5F914259}" dt="2024-05-03T17:05:29.091" v="1170" actId="208"/>
          <ac:cxnSpMkLst>
            <pc:docMk/>
            <pc:sldMk cId="340260914" sldId="1298"/>
            <ac:cxnSpMk id="34" creationId="{27BDFF81-AAAF-8B65-C769-3E7E7F31750D}"/>
          </ac:cxnSpMkLst>
        </pc:cxnChg>
        <pc:cxnChg chg="mod">
          <ac:chgData name="Renato Poli" userId="1615074c83fac315" providerId="LiveId" clId="{B97D0A2D-8036-45F1-981D-DC1A5F914259}" dt="2024-05-03T17:05:15.456" v="1169" actId="208"/>
          <ac:cxnSpMkLst>
            <pc:docMk/>
            <pc:sldMk cId="340260914" sldId="1298"/>
            <ac:cxnSpMk id="35" creationId="{E5C6FB42-03EA-0FC9-2FFE-71408464139C}"/>
          </ac:cxnSpMkLst>
        </pc:cxnChg>
        <pc:cxnChg chg="mod">
          <ac:chgData name="Renato Poli" userId="1615074c83fac315" providerId="LiveId" clId="{B97D0A2D-8036-45F1-981D-DC1A5F914259}" dt="2024-05-03T17:05:29.091" v="1170" actId="208"/>
          <ac:cxnSpMkLst>
            <pc:docMk/>
            <pc:sldMk cId="340260914" sldId="1298"/>
            <ac:cxnSpMk id="36" creationId="{1E10014F-7639-4C9F-460F-5FD15CDFBAD7}"/>
          </ac:cxnSpMkLst>
        </pc:cxnChg>
        <pc:cxnChg chg="mod">
          <ac:chgData name="Renato Poli" userId="1615074c83fac315" providerId="LiveId" clId="{B97D0A2D-8036-45F1-981D-DC1A5F914259}" dt="2024-05-03T17:05:29.091" v="1170" actId="208"/>
          <ac:cxnSpMkLst>
            <pc:docMk/>
            <pc:sldMk cId="340260914" sldId="1298"/>
            <ac:cxnSpMk id="65" creationId="{210454C5-C10E-7026-5EFD-A8CA1A345B69}"/>
          </ac:cxnSpMkLst>
        </pc:cxnChg>
        <pc:cxnChg chg="mod">
          <ac:chgData name="Renato Poli" userId="1615074c83fac315" providerId="LiveId" clId="{B97D0A2D-8036-45F1-981D-DC1A5F914259}" dt="2024-05-03T17:06:11.339" v="1177" actId="208"/>
          <ac:cxnSpMkLst>
            <pc:docMk/>
            <pc:sldMk cId="340260914" sldId="1298"/>
            <ac:cxnSpMk id="68" creationId="{E7108E49-C0BE-CC8B-A7F2-6AFDF86BFCBC}"/>
          </ac:cxnSpMkLst>
        </pc:cxnChg>
        <pc:cxnChg chg="mod">
          <ac:chgData name="Renato Poli" userId="1615074c83fac315" providerId="LiveId" clId="{B97D0A2D-8036-45F1-981D-DC1A5F914259}" dt="2024-05-03T17:05:29.091" v="1170" actId="208"/>
          <ac:cxnSpMkLst>
            <pc:docMk/>
            <pc:sldMk cId="340260914" sldId="1298"/>
            <ac:cxnSpMk id="76" creationId="{4F68CE96-4BF1-FA56-E435-F52D86C33814}"/>
          </ac:cxnSpMkLst>
        </pc:cxnChg>
      </pc:sldChg>
      <pc:sldChg chg="addSp delSp modSp new mod">
        <pc:chgData name="Renato Poli" userId="1615074c83fac315" providerId="LiveId" clId="{B97D0A2D-8036-45F1-981D-DC1A5F914259}" dt="2024-05-03T17:38:50.343" v="1577" actId="1076"/>
        <pc:sldMkLst>
          <pc:docMk/>
          <pc:sldMk cId="2126376254" sldId="1299"/>
        </pc:sldMkLst>
        <pc:spChg chg="mod">
          <ac:chgData name="Renato Poli" userId="1615074c83fac315" providerId="LiveId" clId="{B97D0A2D-8036-45F1-981D-DC1A5F914259}" dt="2024-05-03T17:21:44.417" v="1317" actId="20577"/>
          <ac:spMkLst>
            <pc:docMk/>
            <pc:sldMk cId="2126376254" sldId="1299"/>
            <ac:spMk id="2" creationId="{8E7719BF-06AC-DC4A-6371-B38562B11D51}"/>
          </ac:spMkLst>
        </pc:spChg>
        <pc:spChg chg="del">
          <ac:chgData name="Renato Poli" userId="1615074c83fac315" providerId="LiveId" clId="{B97D0A2D-8036-45F1-981D-DC1A5F914259}" dt="2024-05-03T17:21:47.871" v="1318" actId="478"/>
          <ac:spMkLst>
            <pc:docMk/>
            <pc:sldMk cId="2126376254" sldId="1299"/>
            <ac:spMk id="3" creationId="{A45BEC2E-5FCD-D858-1313-76FD456DDD98}"/>
          </ac:spMkLst>
        </pc:spChg>
        <pc:spChg chg="add del mod">
          <ac:chgData name="Renato Poli" userId="1615074c83fac315" providerId="LiveId" clId="{B97D0A2D-8036-45F1-981D-DC1A5F914259}" dt="2024-05-03T17:24:11.246" v="1342" actId="478"/>
          <ac:spMkLst>
            <pc:docMk/>
            <pc:sldMk cId="2126376254" sldId="1299"/>
            <ac:spMk id="4" creationId="{926EC7E0-0889-6612-F91E-DC2529F66CA4}"/>
          </ac:spMkLst>
        </pc:spChg>
        <pc:spChg chg="add del mod">
          <ac:chgData name="Renato Poli" userId="1615074c83fac315" providerId="LiveId" clId="{B97D0A2D-8036-45F1-981D-DC1A5F914259}" dt="2024-05-03T17:24:12.672" v="1343" actId="478"/>
          <ac:spMkLst>
            <pc:docMk/>
            <pc:sldMk cId="2126376254" sldId="1299"/>
            <ac:spMk id="7" creationId="{EDA760A4-38D2-8C78-CB49-4D603F074D19}"/>
          </ac:spMkLst>
        </pc:spChg>
        <pc:spChg chg="add del">
          <ac:chgData name="Renato Poli" userId="1615074c83fac315" providerId="LiveId" clId="{B97D0A2D-8036-45F1-981D-DC1A5F914259}" dt="2024-05-03T17:23:08.902" v="1329" actId="478"/>
          <ac:spMkLst>
            <pc:docMk/>
            <pc:sldMk cId="2126376254" sldId="1299"/>
            <ac:spMk id="8" creationId="{1784903D-8F66-2EF6-6E49-99FC6284C933}"/>
          </ac:spMkLst>
        </pc:spChg>
        <pc:spChg chg="add mod">
          <ac:chgData name="Renato Poli" userId="1615074c83fac315" providerId="LiveId" clId="{B97D0A2D-8036-45F1-981D-DC1A5F914259}" dt="2024-05-03T17:36:32.512" v="1529" actId="179"/>
          <ac:spMkLst>
            <pc:docMk/>
            <pc:sldMk cId="2126376254" sldId="1299"/>
            <ac:spMk id="9" creationId="{68FE8D44-3056-421A-B3B6-66F82694DA30}"/>
          </ac:spMkLst>
        </pc:spChg>
        <pc:spChg chg="add del mod">
          <ac:chgData name="Renato Poli" userId="1615074c83fac315" providerId="LiveId" clId="{B97D0A2D-8036-45F1-981D-DC1A5F914259}" dt="2024-05-03T17:29:50.961" v="1391" actId="478"/>
          <ac:spMkLst>
            <pc:docMk/>
            <pc:sldMk cId="2126376254" sldId="1299"/>
            <ac:spMk id="35" creationId="{495C9270-B067-1E1E-AFAB-4A40D3C8ADA6}"/>
          </ac:spMkLst>
        </pc:spChg>
        <pc:spChg chg="add mod">
          <ac:chgData name="Renato Poli" userId="1615074c83fac315" providerId="LiveId" clId="{B97D0A2D-8036-45F1-981D-DC1A5F914259}" dt="2024-05-03T17:31:08.398" v="1396" actId="1076"/>
          <ac:spMkLst>
            <pc:docMk/>
            <pc:sldMk cId="2126376254" sldId="1299"/>
            <ac:spMk id="37" creationId="{41C4768E-E08A-7500-7837-F438ADEB4BE6}"/>
          </ac:spMkLst>
        </pc:spChg>
        <pc:spChg chg="add mod">
          <ac:chgData name="Renato Poli" userId="1615074c83fac315" providerId="LiveId" clId="{B97D0A2D-8036-45F1-981D-DC1A5F914259}" dt="2024-05-03T17:38:04.465" v="1564" actId="20577"/>
          <ac:spMkLst>
            <pc:docMk/>
            <pc:sldMk cId="2126376254" sldId="1299"/>
            <ac:spMk id="38" creationId="{6F697CC2-2AC6-F636-2208-40E53B316525}"/>
          </ac:spMkLst>
        </pc:spChg>
        <pc:spChg chg="add mod">
          <ac:chgData name="Renato Poli" userId="1615074c83fac315" providerId="LiveId" clId="{B97D0A2D-8036-45F1-981D-DC1A5F914259}" dt="2024-05-03T17:35:48.820" v="1521" actId="1076"/>
          <ac:spMkLst>
            <pc:docMk/>
            <pc:sldMk cId="2126376254" sldId="1299"/>
            <ac:spMk id="39" creationId="{D7B1D2AE-FB7F-FF92-F6ED-F837B03E7AC2}"/>
          </ac:spMkLst>
        </pc:spChg>
        <pc:spChg chg="add mod">
          <ac:chgData name="Renato Poli" userId="1615074c83fac315" providerId="LiveId" clId="{B97D0A2D-8036-45F1-981D-DC1A5F914259}" dt="2024-05-03T17:35:46.452" v="1520" actId="1076"/>
          <ac:spMkLst>
            <pc:docMk/>
            <pc:sldMk cId="2126376254" sldId="1299"/>
            <ac:spMk id="40" creationId="{421F0126-AEEE-9CBA-03C2-5D978D0CDF48}"/>
          </ac:spMkLst>
        </pc:spChg>
        <pc:spChg chg="add mod">
          <ac:chgData name="Renato Poli" userId="1615074c83fac315" providerId="LiveId" clId="{B97D0A2D-8036-45F1-981D-DC1A5F914259}" dt="2024-05-03T17:38:28.606" v="1567" actId="1076"/>
          <ac:spMkLst>
            <pc:docMk/>
            <pc:sldMk cId="2126376254" sldId="1299"/>
            <ac:spMk id="44" creationId="{8B73882B-8356-F8CE-5C87-F3B9E3BA71B9}"/>
          </ac:spMkLst>
        </pc:spChg>
        <pc:spChg chg="add mod">
          <ac:chgData name="Renato Poli" userId="1615074c83fac315" providerId="LiveId" clId="{B97D0A2D-8036-45F1-981D-DC1A5F914259}" dt="2024-05-03T17:38:50.343" v="1577" actId="1076"/>
          <ac:spMkLst>
            <pc:docMk/>
            <pc:sldMk cId="2126376254" sldId="1299"/>
            <ac:spMk id="50" creationId="{FB3079EF-4E2C-707F-69DE-347A66B5F84F}"/>
          </ac:spMkLst>
        </pc:spChg>
        <pc:cxnChg chg="add del mod">
          <ac:chgData name="Renato Poli" userId="1615074c83fac315" providerId="LiveId" clId="{B97D0A2D-8036-45F1-981D-DC1A5F914259}" dt="2024-05-03T17:22:31.694" v="1326" actId="478"/>
          <ac:cxnSpMkLst>
            <pc:docMk/>
            <pc:sldMk cId="2126376254" sldId="1299"/>
            <ac:cxnSpMk id="6" creationId="{D0DC6C69-EB5B-4C01-61CA-6198C8DFAD1D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1" creationId="{AC54A35E-300E-2DD3-E6D9-919C7C2A9F96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2" creationId="{78E54D03-5472-7081-C6BE-EFD9178538AA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3" creationId="{4D1E2A8F-9DD0-8CF7-9D4E-ACBB35C6E2B6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4" creationId="{9D775DA7-E71E-1F13-1E66-BC7F36D7EE66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5" creationId="{B90C7663-7E0C-E81C-ED31-1ABF5CF302FA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6" creationId="{097A14C8-FD8B-812F-42E9-35FC15F96CA1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7" creationId="{B11C3371-DCED-C1A2-24DE-2170E965BD81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8" creationId="{ACA6780D-42F6-106F-2E40-86175F7BC84A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9" creationId="{3B26CC11-70E5-80EC-DD8C-83E0DFE67D00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0" creationId="{8C887C91-2D70-E99E-8B43-B19D4DAB8C93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1" creationId="{0C0AA2DB-12CB-F0A7-4031-E588F2ECC0B7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2" creationId="{0F044186-CA6B-C72B-E621-FD0533A26F12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3" creationId="{3721C2E3-286C-863E-6B97-EE396D55916C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4" creationId="{3DE32301-5460-2908-27D3-91E7997AB7C9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5" creationId="{5087C9AA-4DA4-861C-636F-BEEA79712BC7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6" creationId="{002623DE-21A1-2A8E-4FFB-5E4F385F766B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7" creationId="{A6C6A50F-1B25-96BC-B217-3D336B4201D5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8" creationId="{23AA3CD0-660C-2A55-0A3D-0BAE7B485A32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9" creationId="{A039E792-2AD8-2218-B66D-328DC7B4B76C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30" creationId="{7ACA25A1-4932-1AFB-4C20-47EE4D1D56BF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31" creationId="{187EF941-1C6D-F6C3-0264-F218C7FE028C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32" creationId="{D8D0485D-3258-17AE-A402-686B99A3AA2F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33" creationId="{6D43EB5A-2E2B-5B13-0FFA-8FD006193CF2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34" creationId="{8D47F8AF-7EF0-9EDF-9AFE-AB534F13C5B1}"/>
          </ac:cxnSpMkLst>
        </pc:cxnChg>
        <pc:cxnChg chg="add mod">
          <ac:chgData name="Renato Poli" userId="1615074c83fac315" providerId="LiveId" clId="{B97D0A2D-8036-45F1-981D-DC1A5F914259}" dt="2024-05-03T17:38:28.606" v="1567" actId="1076"/>
          <ac:cxnSpMkLst>
            <pc:docMk/>
            <pc:sldMk cId="2126376254" sldId="1299"/>
            <ac:cxnSpMk id="42" creationId="{40688973-63F7-DA34-2625-18BFC6743BB7}"/>
          </ac:cxnSpMkLst>
        </pc:cxnChg>
        <pc:cxnChg chg="add mod">
          <ac:chgData name="Renato Poli" userId="1615074c83fac315" providerId="LiveId" clId="{B97D0A2D-8036-45F1-981D-DC1A5F914259}" dt="2024-05-03T17:38:20.303" v="1566" actId="13822"/>
          <ac:cxnSpMkLst>
            <pc:docMk/>
            <pc:sldMk cId="2126376254" sldId="1299"/>
            <ac:cxnSpMk id="46" creationId="{DBDAED3B-9960-0745-EBF6-B4BFD75791FE}"/>
          </ac:cxnSpMkLst>
        </pc:cxnChg>
        <pc:cxnChg chg="add mod">
          <ac:chgData name="Renato Poli" userId="1615074c83fac315" providerId="LiveId" clId="{B97D0A2D-8036-45F1-981D-DC1A5F914259}" dt="2024-05-03T17:38:50.343" v="1577" actId="1076"/>
          <ac:cxnSpMkLst>
            <pc:docMk/>
            <pc:sldMk cId="2126376254" sldId="1299"/>
            <ac:cxnSpMk id="47" creationId="{C6002B61-D65D-10BD-2BB6-2AB4477E21AE}"/>
          </ac:cxnSpMkLst>
        </pc:cxnChg>
      </pc:sldChg>
      <pc:sldChg chg="modSp new mod">
        <pc:chgData name="Renato Poli" userId="1615074c83fac315" providerId="LiveId" clId="{B97D0A2D-8036-45F1-981D-DC1A5F914259}" dt="2024-05-03T17:41:43.766" v="1949" actId="115"/>
        <pc:sldMkLst>
          <pc:docMk/>
          <pc:sldMk cId="2753176019" sldId="1300"/>
        </pc:sldMkLst>
        <pc:spChg chg="mod">
          <ac:chgData name="Renato Poli" userId="1615074c83fac315" providerId="LiveId" clId="{B97D0A2D-8036-45F1-981D-DC1A5F914259}" dt="2024-05-03T17:39:19.409" v="1630" actId="14100"/>
          <ac:spMkLst>
            <pc:docMk/>
            <pc:sldMk cId="2753176019" sldId="1300"/>
            <ac:spMk id="2" creationId="{22993D3B-DBF2-8CAE-AEE5-DBF95038992C}"/>
          </ac:spMkLst>
        </pc:spChg>
        <pc:spChg chg="mod">
          <ac:chgData name="Renato Poli" userId="1615074c83fac315" providerId="LiveId" clId="{B97D0A2D-8036-45F1-981D-DC1A5F914259}" dt="2024-05-03T17:41:43.766" v="1949" actId="115"/>
          <ac:spMkLst>
            <pc:docMk/>
            <pc:sldMk cId="2753176019" sldId="1300"/>
            <ac:spMk id="3" creationId="{1E8AC931-F27C-9957-7AE7-6EF7CEDF85CE}"/>
          </ac:spMkLst>
        </pc:spChg>
      </pc:sldChg>
      <pc:sldChg chg="addSp delSp modSp new mod modNotesTx">
        <pc:chgData name="Renato Poli" userId="1615074c83fac315" providerId="LiveId" clId="{B97D0A2D-8036-45F1-981D-DC1A5F914259}" dt="2024-05-03T17:48:58.129" v="2049" actId="1076"/>
        <pc:sldMkLst>
          <pc:docMk/>
          <pc:sldMk cId="2641514735" sldId="1301"/>
        </pc:sldMkLst>
        <pc:spChg chg="mod">
          <ac:chgData name="Renato Poli" userId="1615074c83fac315" providerId="LiveId" clId="{B97D0A2D-8036-45F1-981D-DC1A5F914259}" dt="2024-05-03T17:48:33.996" v="1984" actId="20577"/>
          <ac:spMkLst>
            <pc:docMk/>
            <pc:sldMk cId="2641514735" sldId="1301"/>
            <ac:spMk id="2" creationId="{5221CEFF-25D0-16EC-C27C-BBFA4DE11FF6}"/>
          </ac:spMkLst>
        </pc:spChg>
        <pc:spChg chg="del">
          <ac:chgData name="Renato Poli" userId="1615074c83fac315" providerId="LiveId" clId="{B97D0A2D-8036-45F1-981D-DC1A5F914259}" dt="2024-05-03T17:48:36.353" v="1985" actId="478"/>
          <ac:spMkLst>
            <pc:docMk/>
            <pc:sldMk cId="2641514735" sldId="1301"/>
            <ac:spMk id="3" creationId="{ECA179CA-A513-EB9E-4D78-B74EB54D560D}"/>
          </ac:spMkLst>
        </pc:spChg>
        <pc:picChg chg="add mod">
          <ac:chgData name="Renato Poli" userId="1615074c83fac315" providerId="LiveId" clId="{B97D0A2D-8036-45F1-981D-DC1A5F914259}" dt="2024-05-03T17:48:58.129" v="2049" actId="1076"/>
          <ac:picMkLst>
            <pc:docMk/>
            <pc:sldMk cId="2641514735" sldId="1301"/>
            <ac:picMk id="4" creationId="{6DBCB9C0-E2FE-549C-AE87-345311B8A9B9}"/>
          </ac:picMkLst>
        </pc:picChg>
      </pc:sldChg>
      <pc:sldChg chg="addSp delSp modSp new mod modNotesTx">
        <pc:chgData name="Renato Poli" userId="1615074c83fac315" providerId="LiveId" clId="{B97D0A2D-8036-45F1-981D-DC1A5F914259}" dt="2024-05-03T18:18:18.441" v="2797" actId="20577"/>
        <pc:sldMkLst>
          <pc:docMk/>
          <pc:sldMk cId="1605321907" sldId="1302"/>
        </pc:sldMkLst>
        <pc:spChg chg="mod">
          <ac:chgData name="Renato Poli" userId="1615074c83fac315" providerId="LiveId" clId="{B97D0A2D-8036-45F1-981D-DC1A5F914259}" dt="2024-05-03T17:49:15.884" v="2089" actId="20577"/>
          <ac:spMkLst>
            <pc:docMk/>
            <pc:sldMk cId="1605321907" sldId="1302"/>
            <ac:spMk id="2" creationId="{79A7633A-6A3E-D4F6-8C8E-72BF1D1EC396}"/>
          </ac:spMkLst>
        </pc:spChg>
        <pc:spChg chg="del">
          <ac:chgData name="Renato Poli" userId="1615074c83fac315" providerId="LiveId" clId="{B97D0A2D-8036-45F1-981D-DC1A5F914259}" dt="2024-05-03T17:49:10.870" v="2072" actId="478"/>
          <ac:spMkLst>
            <pc:docMk/>
            <pc:sldMk cId="1605321907" sldId="1302"/>
            <ac:spMk id="3" creationId="{4569FD49-D69A-0A13-8FDB-D15F4632F173}"/>
          </ac:spMkLst>
        </pc:spChg>
        <pc:spChg chg="add mod">
          <ac:chgData name="Renato Poli" userId="1615074c83fac315" providerId="LiveId" clId="{B97D0A2D-8036-45F1-981D-DC1A5F914259}" dt="2024-05-03T17:49:47.387" v="2099" actId="1076"/>
          <ac:spMkLst>
            <pc:docMk/>
            <pc:sldMk cId="1605321907" sldId="1302"/>
            <ac:spMk id="9" creationId="{BD077823-826A-6399-E821-FF32648B150E}"/>
          </ac:spMkLst>
        </pc:spChg>
        <pc:spChg chg="add mod">
          <ac:chgData name="Renato Poli" userId="1615074c83fac315" providerId="LiveId" clId="{B97D0A2D-8036-45F1-981D-DC1A5F914259}" dt="2024-05-03T17:56:07.335" v="2128" actId="1076"/>
          <ac:spMkLst>
            <pc:docMk/>
            <pc:sldMk cId="1605321907" sldId="1302"/>
            <ac:spMk id="26" creationId="{AE53A72E-A565-0B8F-E369-BBB729793972}"/>
          </ac:spMkLst>
        </pc:spChg>
        <pc:spChg chg="add mod">
          <ac:chgData name="Renato Poli" userId="1615074c83fac315" providerId="LiveId" clId="{B97D0A2D-8036-45F1-981D-DC1A5F914259}" dt="2024-05-03T17:55:53.830" v="2123" actId="1076"/>
          <ac:spMkLst>
            <pc:docMk/>
            <pc:sldMk cId="1605321907" sldId="1302"/>
            <ac:spMk id="27" creationId="{F64A6701-FDDF-120F-3D44-926E964A1ACA}"/>
          </ac:spMkLst>
        </pc:spChg>
        <pc:spChg chg="add mod">
          <ac:chgData name="Renato Poli" userId="1615074c83fac315" providerId="LiveId" clId="{B97D0A2D-8036-45F1-981D-DC1A5F914259}" dt="2024-05-03T17:56:05.207" v="2127" actId="1076"/>
          <ac:spMkLst>
            <pc:docMk/>
            <pc:sldMk cId="1605321907" sldId="1302"/>
            <ac:spMk id="28" creationId="{454CF55C-7714-7191-E54D-08FD90885898}"/>
          </ac:spMkLst>
        </pc:spChg>
        <pc:spChg chg="add mod">
          <ac:chgData name="Renato Poli" userId="1615074c83fac315" providerId="LiveId" clId="{B97D0A2D-8036-45F1-981D-DC1A5F914259}" dt="2024-05-03T17:56:15.826" v="2131" actId="1076"/>
          <ac:spMkLst>
            <pc:docMk/>
            <pc:sldMk cId="1605321907" sldId="1302"/>
            <ac:spMk id="29" creationId="{CEDE8DB5-0C02-48B9-351F-46682359DA07}"/>
          </ac:spMkLst>
        </pc:spChg>
        <pc:spChg chg="add mod">
          <ac:chgData name="Renato Poli" userId="1615074c83fac315" providerId="LiveId" clId="{B97D0A2D-8036-45F1-981D-DC1A5F914259}" dt="2024-05-03T17:56:37.055" v="2152" actId="20577"/>
          <ac:spMkLst>
            <pc:docMk/>
            <pc:sldMk cId="1605321907" sldId="1302"/>
            <ac:spMk id="31" creationId="{3FBB47C3-5817-CFB8-30AD-73E63F8BF256}"/>
          </ac:spMkLst>
        </pc:spChg>
        <pc:spChg chg="add mod">
          <ac:chgData name="Renato Poli" userId="1615074c83fac315" providerId="LiveId" clId="{B97D0A2D-8036-45F1-981D-DC1A5F914259}" dt="2024-05-03T17:56:43.793" v="2157" actId="6549"/>
          <ac:spMkLst>
            <pc:docMk/>
            <pc:sldMk cId="1605321907" sldId="1302"/>
            <ac:spMk id="32" creationId="{FEB65995-878A-5276-8F18-595BE7221D46}"/>
          </ac:spMkLst>
        </pc:spChg>
        <pc:spChg chg="add mod">
          <ac:chgData name="Renato Poli" userId="1615074c83fac315" providerId="LiveId" clId="{B97D0A2D-8036-45F1-981D-DC1A5F914259}" dt="2024-05-03T17:59:27.312" v="2196" actId="1076"/>
          <ac:spMkLst>
            <pc:docMk/>
            <pc:sldMk cId="1605321907" sldId="1302"/>
            <ac:spMk id="33" creationId="{EB634AE8-9FB7-3140-10F6-FBDF87D78735}"/>
          </ac:spMkLst>
        </pc:spChg>
        <pc:spChg chg="add mod">
          <ac:chgData name="Renato Poli" userId="1615074c83fac315" providerId="LiveId" clId="{B97D0A2D-8036-45F1-981D-DC1A5F914259}" dt="2024-05-03T17:59:28.898" v="2197" actId="571"/>
          <ac:spMkLst>
            <pc:docMk/>
            <pc:sldMk cId="1605321907" sldId="1302"/>
            <ac:spMk id="34" creationId="{5290AA86-6CC1-DAF8-9BE6-60A0045DC61B}"/>
          </ac:spMkLst>
        </pc:spChg>
        <pc:spChg chg="add mod">
          <ac:chgData name="Renato Poli" userId="1615074c83fac315" providerId="LiveId" clId="{B97D0A2D-8036-45F1-981D-DC1A5F914259}" dt="2024-05-03T17:59:32.876" v="2198" actId="571"/>
          <ac:spMkLst>
            <pc:docMk/>
            <pc:sldMk cId="1605321907" sldId="1302"/>
            <ac:spMk id="35" creationId="{34EA714A-C41B-4470-DDC4-9EACF40DAFE4}"/>
          </ac:spMkLst>
        </pc:spChg>
        <pc:spChg chg="add mod">
          <ac:chgData name="Renato Poli" userId="1615074c83fac315" providerId="LiveId" clId="{B97D0A2D-8036-45F1-981D-DC1A5F914259}" dt="2024-05-03T17:59:34.707" v="2199" actId="571"/>
          <ac:spMkLst>
            <pc:docMk/>
            <pc:sldMk cId="1605321907" sldId="1302"/>
            <ac:spMk id="36" creationId="{C782F97D-B767-120B-BA57-DF02BBE41F7A}"/>
          </ac:spMkLst>
        </pc:spChg>
        <pc:spChg chg="add mod">
          <ac:chgData name="Renato Poli" userId="1615074c83fac315" providerId="LiveId" clId="{B97D0A2D-8036-45F1-981D-DC1A5F914259}" dt="2024-05-03T17:59:37.093" v="2200" actId="571"/>
          <ac:spMkLst>
            <pc:docMk/>
            <pc:sldMk cId="1605321907" sldId="1302"/>
            <ac:spMk id="37" creationId="{541B8761-25F7-2188-CE91-D76D1F7F72D6}"/>
          </ac:spMkLst>
        </pc:spChg>
        <pc:spChg chg="add mod">
          <ac:chgData name="Renato Poli" userId="1615074c83fac315" providerId="LiveId" clId="{B97D0A2D-8036-45F1-981D-DC1A5F914259}" dt="2024-05-03T17:59:41.367" v="2201" actId="571"/>
          <ac:spMkLst>
            <pc:docMk/>
            <pc:sldMk cId="1605321907" sldId="1302"/>
            <ac:spMk id="38" creationId="{CF930181-7795-131D-DD7A-54B159085A88}"/>
          </ac:spMkLst>
        </pc:spChg>
        <pc:spChg chg="add mod">
          <ac:chgData name="Renato Poli" userId="1615074c83fac315" providerId="LiveId" clId="{B97D0A2D-8036-45F1-981D-DC1A5F914259}" dt="2024-05-03T17:59:43.290" v="2202" actId="571"/>
          <ac:spMkLst>
            <pc:docMk/>
            <pc:sldMk cId="1605321907" sldId="1302"/>
            <ac:spMk id="39" creationId="{5BCA7DF6-D1B8-AE0B-8140-B3DC42C0115D}"/>
          </ac:spMkLst>
        </pc:spChg>
        <pc:cxnChg chg="add mod">
          <ac:chgData name="Renato Poli" userId="1615074c83fac315" providerId="LiveId" clId="{B97D0A2D-8036-45F1-981D-DC1A5F914259}" dt="2024-05-03T17:49:28.628" v="2093" actId="1076"/>
          <ac:cxnSpMkLst>
            <pc:docMk/>
            <pc:sldMk cId="1605321907" sldId="1302"/>
            <ac:cxnSpMk id="5" creationId="{CBB290DF-251C-3544-1D47-F8161CED3238}"/>
          </ac:cxnSpMkLst>
        </pc:cxnChg>
        <pc:cxnChg chg="add mod">
          <ac:chgData name="Renato Poli" userId="1615074c83fac315" providerId="LiveId" clId="{B97D0A2D-8036-45F1-981D-DC1A5F914259}" dt="2024-05-03T17:55:35.658" v="2116" actId="14100"/>
          <ac:cxnSpMkLst>
            <pc:docMk/>
            <pc:sldMk cId="1605321907" sldId="1302"/>
            <ac:cxnSpMk id="6" creationId="{07FDF66C-8B8D-1731-BA08-7F66D91DA1FC}"/>
          </ac:cxnSpMkLst>
        </pc:cxnChg>
        <pc:cxnChg chg="add mod">
          <ac:chgData name="Renato Poli" userId="1615074c83fac315" providerId="LiveId" clId="{B97D0A2D-8036-45F1-981D-DC1A5F914259}" dt="2024-05-03T17:55:00.429" v="2102" actId="14100"/>
          <ac:cxnSpMkLst>
            <pc:docMk/>
            <pc:sldMk cId="1605321907" sldId="1302"/>
            <ac:cxnSpMk id="10" creationId="{49626F01-E932-A5EC-638E-69BD121D5FB5}"/>
          </ac:cxnSpMkLst>
        </pc:cxnChg>
        <pc:cxnChg chg="add mod">
          <ac:chgData name="Renato Poli" userId="1615074c83fac315" providerId="LiveId" clId="{B97D0A2D-8036-45F1-981D-DC1A5F914259}" dt="2024-05-03T17:55:07.446" v="2106" actId="14100"/>
          <ac:cxnSpMkLst>
            <pc:docMk/>
            <pc:sldMk cId="1605321907" sldId="1302"/>
            <ac:cxnSpMk id="13" creationId="{1D60EC62-C5F9-A29D-DD06-56DD65223039}"/>
          </ac:cxnSpMkLst>
        </pc:cxnChg>
        <pc:cxnChg chg="add mod">
          <ac:chgData name="Renato Poli" userId="1615074c83fac315" providerId="LiveId" clId="{B97D0A2D-8036-45F1-981D-DC1A5F914259}" dt="2024-05-03T17:55:22.992" v="2111" actId="1076"/>
          <ac:cxnSpMkLst>
            <pc:docMk/>
            <pc:sldMk cId="1605321907" sldId="1302"/>
            <ac:cxnSpMk id="17" creationId="{13C38F04-D769-C95F-0486-9EFA4F5E726E}"/>
          </ac:cxnSpMkLst>
        </pc:cxnChg>
        <pc:cxnChg chg="add mod">
          <ac:chgData name="Renato Poli" userId="1615074c83fac315" providerId="LiveId" clId="{B97D0A2D-8036-45F1-981D-DC1A5F914259}" dt="2024-05-03T17:55:20.199" v="2110" actId="571"/>
          <ac:cxnSpMkLst>
            <pc:docMk/>
            <pc:sldMk cId="1605321907" sldId="1302"/>
            <ac:cxnSpMk id="20" creationId="{E8B1ABCD-16DD-44A5-9054-812BD051C624}"/>
          </ac:cxnSpMkLst>
        </pc:cxnChg>
        <pc:cxnChg chg="add mod">
          <ac:chgData name="Renato Poli" userId="1615074c83fac315" providerId="LiveId" clId="{B97D0A2D-8036-45F1-981D-DC1A5F914259}" dt="2024-05-03T17:55:29.497" v="2114" actId="14100"/>
          <ac:cxnSpMkLst>
            <pc:docMk/>
            <pc:sldMk cId="1605321907" sldId="1302"/>
            <ac:cxnSpMk id="21" creationId="{2F705894-9144-A3ED-8971-0F3259E99DEE}"/>
          </ac:cxnSpMkLst>
        </pc:cxnChg>
      </pc:sldChg>
      <pc:sldChg chg="addSp delSp modSp add mod modNotesTx">
        <pc:chgData name="Renato Poli" userId="1615074c83fac315" providerId="LiveId" clId="{B97D0A2D-8036-45F1-981D-DC1A5F914259}" dt="2024-05-03T18:09:28.148" v="2375" actId="20577"/>
        <pc:sldMkLst>
          <pc:docMk/>
          <pc:sldMk cId="4239463854" sldId="1303"/>
        </pc:sldMkLst>
        <pc:spChg chg="add mod ord">
          <ac:chgData name="Renato Poli" userId="1615074c83fac315" providerId="LiveId" clId="{B97D0A2D-8036-45F1-981D-DC1A5F914259}" dt="2024-05-03T17:58:07.428" v="2176" actId="207"/>
          <ac:spMkLst>
            <pc:docMk/>
            <pc:sldMk cId="4239463854" sldId="1303"/>
            <ac:spMk id="3" creationId="{628B6E78-A103-31E6-2502-A64BBD53C344}"/>
          </ac:spMkLst>
        </pc:spChg>
        <pc:spChg chg="add mod">
          <ac:chgData name="Renato Poli" userId="1615074c83fac315" providerId="LiveId" clId="{B97D0A2D-8036-45F1-981D-DC1A5F914259}" dt="2024-05-03T17:58:03.165" v="2175" actId="1076"/>
          <ac:spMkLst>
            <pc:docMk/>
            <pc:sldMk cId="4239463854" sldId="1303"/>
            <ac:spMk id="7" creationId="{0BB7E708-7039-3EC2-32EF-A29EC5835008}"/>
          </ac:spMkLst>
        </pc:spChg>
        <pc:spChg chg="add mod">
          <ac:chgData name="Renato Poli" userId="1615074c83fac315" providerId="LiveId" clId="{B97D0A2D-8036-45F1-981D-DC1A5F914259}" dt="2024-05-03T17:58:50.143" v="2184" actId="14100"/>
          <ac:spMkLst>
            <pc:docMk/>
            <pc:sldMk cId="4239463854" sldId="1303"/>
            <ac:spMk id="8" creationId="{3F63CA18-0978-D8BD-2980-2F14E53A1FF0}"/>
          </ac:spMkLst>
        </pc:spChg>
        <pc:spChg chg="add mod">
          <ac:chgData name="Renato Poli" userId="1615074c83fac315" providerId="LiveId" clId="{B97D0A2D-8036-45F1-981D-DC1A5F914259}" dt="2024-05-03T17:58:52.911" v="2185" actId="571"/>
          <ac:spMkLst>
            <pc:docMk/>
            <pc:sldMk cId="4239463854" sldId="1303"/>
            <ac:spMk id="11" creationId="{EB247A74-9E7C-DEFD-6C9F-C24ED81CADF1}"/>
          </ac:spMkLst>
        </pc:spChg>
        <pc:spChg chg="add mod">
          <ac:chgData name="Renato Poli" userId="1615074c83fac315" providerId="LiveId" clId="{B97D0A2D-8036-45F1-981D-DC1A5F914259}" dt="2024-05-03T17:58:54.170" v="2186" actId="571"/>
          <ac:spMkLst>
            <pc:docMk/>
            <pc:sldMk cId="4239463854" sldId="1303"/>
            <ac:spMk id="12" creationId="{46FCBF75-A064-1F47-ED30-D91713B6C4E5}"/>
          </ac:spMkLst>
        </pc:spChg>
        <pc:spChg chg="add mod">
          <ac:chgData name="Renato Poli" userId="1615074c83fac315" providerId="LiveId" clId="{B97D0A2D-8036-45F1-981D-DC1A5F914259}" dt="2024-05-03T17:58:55.778" v="2187" actId="571"/>
          <ac:spMkLst>
            <pc:docMk/>
            <pc:sldMk cId="4239463854" sldId="1303"/>
            <ac:spMk id="14" creationId="{F9CFCE8C-9DF1-A405-E52D-5EAA628504DD}"/>
          </ac:spMkLst>
        </pc:spChg>
        <pc:spChg chg="add mod">
          <ac:chgData name="Renato Poli" userId="1615074c83fac315" providerId="LiveId" clId="{B97D0A2D-8036-45F1-981D-DC1A5F914259}" dt="2024-05-03T17:58:56.910" v="2188" actId="571"/>
          <ac:spMkLst>
            <pc:docMk/>
            <pc:sldMk cId="4239463854" sldId="1303"/>
            <ac:spMk id="15" creationId="{6E40F711-B850-082F-BAE2-78BC51A916AC}"/>
          </ac:spMkLst>
        </pc:spChg>
        <pc:spChg chg="add mod">
          <ac:chgData name="Renato Poli" userId="1615074c83fac315" providerId="LiveId" clId="{B97D0A2D-8036-45F1-981D-DC1A5F914259}" dt="2024-05-03T17:58:58.447" v="2189" actId="571"/>
          <ac:spMkLst>
            <pc:docMk/>
            <pc:sldMk cId="4239463854" sldId="1303"/>
            <ac:spMk id="16" creationId="{C9933F00-6955-1452-0FE3-1523D5BFE2C4}"/>
          </ac:spMkLst>
        </pc:spChg>
        <pc:spChg chg="add mod">
          <ac:chgData name="Renato Poli" userId="1615074c83fac315" providerId="LiveId" clId="{B97D0A2D-8036-45F1-981D-DC1A5F914259}" dt="2024-05-03T17:59:09.129" v="2192" actId="1076"/>
          <ac:spMkLst>
            <pc:docMk/>
            <pc:sldMk cId="4239463854" sldId="1303"/>
            <ac:spMk id="18" creationId="{6816EA87-F3A1-6116-8D5D-BDD7464C75C2}"/>
          </ac:spMkLst>
        </pc:spChg>
        <pc:spChg chg="add mod">
          <ac:chgData name="Renato Poli" userId="1615074c83fac315" providerId="LiveId" clId="{B97D0A2D-8036-45F1-981D-DC1A5F914259}" dt="2024-05-03T17:59:09.129" v="2192" actId="1076"/>
          <ac:spMkLst>
            <pc:docMk/>
            <pc:sldMk cId="4239463854" sldId="1303"/>
            <ac:spMk id="19" creationId="{09BBF351-9ED2-3018-8E15-2D8E274220EF}"/>
          </ac:spMkLst>
        </pc:spChg>
        <pc:spChg chg="add mod">
          <ac:chgData name="Renato Poli" userId="1615074c83fac315" providerId="LiveId" clId="{B97D0A2D-8036-45F1-981D-DC1A5F914259}" dt="2024-05-03T17:59:09.129" v="2192" actId="1076"/>
          <ac:spMkLst>
            <pc:docMk/>
            <pc:sldMk cId="4239463854" sldId="1303"/>
            <ac:spMk id="22" creationId="{E477C935-3422-4BF3-8B91-246E7AA3697D}"/>
          </ac:spMkLst>
        </pc:spChg>
        <pc:spChg chg="add mod">
          <ac:chgData name="Renato Poli" userId="1615074c83fac315" providerId="LiveId" clId="{B97D0A2D-8036-45F1-981D-DC1A5F914259}" dt="2024-05-03T17:59:09.129" v="2192" actId="1076"/>
          <ac:spMkLst>
            <pc:docMk/>
            <pc:sldMk cId="4239463854" sldId="1303"/>
            <ac:spMk id="23" creationId="{9F0E6C20-EA30-4158-7BB3-F4213F536489}"/>
          </ac:spMkLst>
        </pc:spChg>
        <pc:spChg chg="add mod">
          <ac:chgData name="Renato Poli" userId="1615074c83fac315" providerId="LiveId" clId="{B97D0A2D-8036-45F1-981D-DC1A5F914259}" dt="2024-05-03T17:59:09.129" v="2192" actId="1076"/>
          <ac:spMkLst>
            <pc:docMk/>
            <pc:sldMk cId="4239463854" sldId="1303"/>
            <ac:spMk id="24" creationId="{4E475F0D-AF77-257D-A573-11B83E1824BD}"/>
          </ac:spMkLst>
        </pc:spChg>
        <pc:spChg chg="add mod">
          <ac:chgData name="Renato Poli" userId="1615074c83fac315" providerId="LiveId" clId="{B97D0A2D-8036-45F1-981D-DC1A5F914259}" dt="2024-05-03T17:59:09.129" v="2192" actId="1076"/>
          <ac:spMkLst>
            <pc:docMk/>
            <pc:sldMk cId="4239463854" sldId="1303"/>
            <ac:spMk id="25" creationId="{EA16CAE2-A0D2-0FA9-ACDE-025FDB11AACA}"/>
          </ac:spMkLst>
        </pc:spChg>
        <pc:spChg chg="mod">
          <ac:chgData name="Renato Poli" userId="1615074c83fac315" providerId="LiveId" clId="{B97D0A2D-8036-45F1-981D-DC1A5F914259}" dt="2024-05-03T17:57:41.917" v="2167" actId="164"/>
          <ac:spMkLst>
            <pc:docMk/>
            <pc:sldMk cId="4239463854" sldId="1303"/>
            <ac:spMk id="26" creationId="{AE53A72E-A565-0B8F-E369-BBB729793972}"/>
          </ac:spMkLst>
        </pc:spChg>
        <pc:spChg chg="mod">
          <ac:chgData name="Renato Poli" userId="1615074c83fac315" providerId="LiveId" clId="{B97D0A2D-8036-45F1-981D-DC1A5F914259}" dt="2024-05-03T17:57:41.917" v="2167" actId="164"/>
          <ac:spMkLst>
            <pc:docMk/>
            <pc:sldMk cId="4239463854" sldId="1303"/>
            <ac:spMk id="27" creationId="{F64A6701-FDDF-120F-3D44-926E964A1ACA}"/>
          </ac:spMkLst>
        </pc:spChg>
        <pc:spChg chg="mod">
          <ac:chgData name="Renato Poli" userId="1615074c83fac315" providerId="LiveId" clId="{B97D0A2D-8036-45F1-981D-DC1A5F914259}" dt="2024-05-03T17:57:41.917" v="2167" actId="164"/>
          <ac:spMkLst>
            <pc:docMk/>
            <pc:sldMk cId="4239463854" sldId="1303"/>
            <ac:spMk id="28" creationId="{454CF55C-7714-7191-E54D-08FD90885898}"/>
          </ac:spMkLst>
        </pc:spChg>
        <pc:spChg chg="mod">
          <ac:chgData name="Renato Poli" userId="1615074c83fac315" providerId="LiveId" clId="{B97D0A2D-8036-45F1-981D-DC1A5F914259}" dt="2024-05-03T17:57:41.917" v="2167" actId="164"/>
          <ac:spMkLst>
            <pc:docMk/>
            <pc:sldMk cId="4239463854" sldId="1303"/>
            <ac:spMk id="29" creationId="{CEDE8DB5-0C02-48B9-351F-46682359DA07}"/>
          </ac:spMkLst>
        </pc:spChg>
        <pc:spChg chg="add mod">
          <ac:chgData name="Renato Poli" userId="1615074c83fac315" providerId="LiveId" clId="{B97D0A2D-8036-45F1-981D-DC1A5F914259}" dt="2024-05-03T18:06:54.795" v="2203" actId="571"/>
          <ac:spMkLst>
            <pc:docMk/>
            <pc:sldMk cId="4239463854" sldId="1303"/>
            <ac:spMk id="30" creationId="{70128C38-3D4E-78CD-EB4E-22FE36FD0D88}"/>
          </ac:spMkLst>
        </pc:spChg>
        <pc:spChg chg="mod">
          <ac:chgData name="Renato Poli" userId="1615074c83fac315" providerId="LiveId" clId="{B97D0A2D-8036-45F1-981D-DC1A5F914259}" dt="2024-05-03T17:57:41.917" v="2167" actId="164"/>
          <ac:spMkLst>
            <pc:docMk/>
            <pc:sldMk cId="4239463854" sldId="1303"/>
            <ac:spMk id="31" creationId="{3FBB47C3-5817-CFB8-30AD-73E63F8BF256}"/>
          </ac:spMkLst>
        </pc:spChg>
        <pc:spChg chg="mod">
          <ac:chgData name="Renato Poli" userId="1615074c83fac315" providerId="LiveId" clId="{B97D0A2D-8036-45F1-981D-DC1A5F914259}" dt="2024-05-03T17:57:41.917" v="2167" actId="164"/>
          <ac:spMkLst>
            <pc:docMk/>
            <pc:sldMk cId="4239463854" sldId="1303"/>
            <ac:spMk id="32" creationId="{FEB65995-878A-5276-8F18-595BE7221D46}"/>
          </ac:spMkLst>
        </pc:spChg>
        <pc:spChg chg="add del">
          <ac:chgData name="Renato Poli" userId="1615074c83fac315" providerId="LiveId" clId="{B97D0A2D-8036-45F1-981D-DC1A5F914259}" dt="2024-05-03T18:07:26.309" v="2205" actId="478"/>
          <ac:spMkLst>
            <pc:docMk/>
            <pc:sldMk cId="4239463854" sldId="1303"/>
            <ac:spMk id="33" creationId="{7AE8394E-1636-1DFB-9490-55152804B0AB}"/>
          </ac:spMkLst>
        </pc:spChg>
        <pc:spChg chg="add mod">
          <ac:chgData name="Renato Poli" userId="1615074c83fac315" providerId="LiveId" clId="{B97D0A2D-8036-45F1-981D-DC1A5F914259}" dt="2024-05-03T18:08:24.755" v="2220" actId="1076"/>
          <ac:spMkLst>
            <pc:docMk/>
            <pc:sldMk cId="4239463854" sldId="1303"/>
            <ac:spMk id="34" creationId="{EF3405D8-57A7-23A0-6B7B-FFE68D884540}"/>
          </ac:spMkLst>
        </pc:spChg>
        <pc:spChg chg="add mod">
          <ac:chgData name="Renato Poli" userId="1615074c83fac315" providerId="LiveId" clId="{B97D0A2D-8036-45F1-981D-DC1A5F914259}" dt="2024-05-03T18:07:54.834" v="2211" actId="571"/>
          <ac:spMkLst>
            <pc:docMk/>
            <pc:sldMk cId="4239463854" sldId="1303"/>
            <ac:spMk id="35" creationId="{10425498-A2AE-BE60-A23F-415D81C58489}"/>
          </ac:spMkLst>
        </pc:spChg>
        <pc:spChg chg="add mod">
          <ac:chgData name="Renato Poli" userId="1615074c83fac315" providerId="LiveId" clId="{B97D0A2D-8036-45F1-981D-DC1A5F914259}" dt="2024-05-03T18:08:04.962" v="2214" actId="1076"/>
          <ac:spMkLst>
            <pc:docMk/>
            <pc:sldMk cId="4239463854" sldId="1303"/>
            <ac:spMk id="36" creationId="{E2E5B306-3EE3-E947-FE5D-4AB61492CD79}"/>
          </ac:spMkLst>
        </pc:spChg>
        <pc:spChg chg="add mod">
          <ac:chgData name="Renato Poli" userId="1615074c83fac315" providerId="LiveId" clId="{B97D0A2D-8036-45F1-981D-DC1A5F914259}" dt="2024-05-03T18:08:07.050" v="2216" actId="571"/>
          <ac:spMkLst>
            <pc:docMk/>
            <pc:sldMk cId="4239463854" sldId="1303"/>
            <ac:spMk id="37" creationId="{43ED22CF-1229-C440-F0D4-5BD9FB164EAA}"/>
          </ac:spMkLst>
        </pc:spChg>
        <pc:spChg chg="add mod">
          <ac:chgData name="Renato Poli" userId="1615074c83fac315" providerId="LiveId" clId="{B97D0A2D-8036-45F1-981D-DC1A5F914259}" dt="2024-05-03T18:08:07.050" v="2216" actId="571"/>
          <ac:spMkLst>
            <pc:docMk/>
            <pc:sldMk cId="4239463854" sldId="1303"/>
            <ac:spMk id="38" creationId="{064434BB-8559-93EE-CA19-50B70398A640}"/>
          </ac:spMkLst>
        </pc:spChg>
        <pc:spChg chg="add mod">
          <ac:chgData name="Renato Poli" userId="1615074c83fac315" providerId="LiveId" clId="{B97D0A2D-8036-45F1-981D-DC1A5F914259}" dt="2024-05-03T18:08:13.345" v="2218" actId="14100"/>
          <ac:spMkLst>
            <pc:docMk/>
            <pc:sldMk cId="4239463854" sldId="1303"/>
            <ac:spMk id="39" creationId="{8630B006-7629-D2ED-93C8-39F61D4F24E0}"/>
          </ac:spMkLst>
        </pc:spChg>
        <pc:grpChg chg="add mod">
          <ac:chgData name="Renato Poli" userId="1615074c83fac315" providerId="LiveId" clId="{B97D0A2D-8036-45F1-981D-DC1A5F914259}" dt="2024-05-03T17:58:25.887" v="2177" actId="688"/>
          <ac:grpSpMkLst>
            <pc:docMk/>
            <pc:sldMk cId="4239463854" sldId="1303"/>
            <ac:grpSpMk id="4" creationId="{E1DF76DC-381E-A900-9878-20D3D9C615F8}"/>
          </ac:grpSpMkLst>
        </pc:grpChg>
      </pc:sldChg>
      <pc:sldChg chg="addSp delSp modSp add mod modNotesTx">
        <pc:chgData name="Renato Poli" userId="1615074c83fac315" providerId="LiveId" clId="{B97D0A2D-8036-45F1-981D-DC1A5F914259}" dt="2024-05-03T18:12:13.865" v="2560" actId="1076"/>
        <pc:sldMkLst>
          <pc:docMk/>
          <pc:sldMk cId="1754396962" sldId="1304"/>
        </pc:sldMkLst>
        <pc:spChg chg="mod">
          <ac:chgData name="Renato Poli" userId="1615074c83fac315" providerId="LiveId" clId="{B97D0A2D-8036-45F1-981D-DC1A5F914259}" dt="2024-05-03T18:09:37.168" v="2386" actId="20577"/>
          <ac:spMkLst>
            <pc:docMk/>
            <pc:sldMk cId="1754396962" sldId="1304"/>
            <ac:spMk id="2" creationId="{79A7633A-6A3E-D4F6-8C8E-72BF1D1EC396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3" creationId="{628B6E78-A103-31E6-2502-A64BBD53C344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7" creationId="{0BB7E708-7039-3EC2-32EF-A29EC5835008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8" creationId="{3F63CA18-0978-D8BD-2980-2F14E53A1FF0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9" creationId="{BD077823-826A-6399-E821-FF32648B150E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1" creationId="{EB247A74-9E7C-DEFD-6C9F-C24ED81CADF1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2" creationId="{46FCBF75-A064-1F47-ED30-D91713B6C4E5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4" creationId="{F9CFCE8C-9DF1-A405-E52D-5EAA628504DD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5" creationId="{6E40F711-B850-082F-BAE2-78BC51A916AC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6" creationId="{C9933F00-6955-1452-0FE3-1523D5BFE2C4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8" creationId="{6816EA87-F3A1-6116-8D5D-BDD7464C75C2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9" creationId="{09BBF351-9ED2-3018-8E15-2D8E274220EF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22" creationId="{E477C935-3422-4BF3-8B91-246E7AA3697D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23" creationId="{9F0E6C20-EA30-4158-7BB3-F4213F536489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24" creationId="{4E475F0D-AF77-257D-A573-11B83E1824BD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25" creationId="{EA16CAE2-A0D2-0FA9-ACDE-025FDB11AACA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30" creationId="{70128C38-3D4E-78CD-EB4E-22FE36FD0D88}"/>
          </ac:spMkLst>
        </pc:spChg>
        <pc:spChg chg="del">
          <ac:chgData name="Renato Poli" userId="1615074c83fac315" providerId="LiveId" clId="{B97D0A2D-8036-45F1-981D-DC1A5F914259}" dt="2024-05-03T18:09:50.446" v="2389" actId="478"/>
          <ac:spMkLst>
            <pc:docMk/>
            <pc:sldMk cId="1754396962" sldId="1304"/>
            <ac:spMk id="34" creationId="{EF3405D8-57A7-23A0-6B7B-FFE68D884540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35" creationId="{10425498-A2AE-BE60-A23F-415D81C58489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36" creationId="{E2E5B306-3EE3-E947-FE5D-4AB61492CD79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39" creationId="{8630B006-7629-D2ED-93C8-39F61D4F24E0}"/>
          </ac:spMkLst>
        </pc:spChg>
        <pc:grpChg chg="del">
          <ac:chgData name="Renato Poli" userId="1615074c83fac315" providerId="LiveId" clId="{B97D0A2D-8036-45F1-981D-DC1A5F914259}" dt="2024-05-03T18:09:49.001" v="2388" actId="478"/>
          <ac:grpSpMkLst>
            <pc:docMk/>
            <pc:sldMk cId="1754396962" sldId="1304"/>
            <ac:grpSpMk id="4" creationId="{E1DF76DC-381E-A900-9878-20D3D9C615F8}"/>
          </ac:grpSpMkLst>
        </pc:grpChg>
        <pc:picChg chg="add del mod">
          <ac:chgData name="Renato Poli" userId="1615074c83fac315" providerId="LiveId" clId="{B97D0A2D-8036-45F1-981D-DC1A5F914259}" dt="2024-05-03T18:11:08.158" v="2400" actId="478"/>
          <ac:picMkLst>
            <pc:docMk/>
            <pc:sldMk cId="1754396962" sldId="1304"/>
            <ac:picMk id="1026" creationId="{8842F185-7529-F2DD-539E-40DF20AFFE12}"/>
          </ac:picMkLst>
        </pc:picChg>
        <pc:picChg chg="add mod">
          <ac:chgData name="Renato Poli" userId="1615074c83fac315" providerId="LiveId" clId="{B97D0A2D-8036-45F1-981D-DC1A5F914259}" dt="2024-05-03T18:12:13.865" v="2560" actId="1076"/>
          <ac:picMkLst>
            <pc:docMk/>
            <pc:sldMk cId="1754396962" sldId="1304"/>
            <ac:picMk id="1028" creationId="{DF411F7A-234A-0EBC-9989-FEE10A102315}"/>
          </ac:picMkLst>
        </pc:pic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5" creationId="{CBB290DF-251C-3544-1D47-F8161CED3238}"/>
          </ac:cxnSpMkLst>
        </pc:cxn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6" creationId="{07FDF66C-8B8D-1731-BA08-7F66D91DA1FC}"/>
          </ac:cxnSpMkLst>
        </pc:cxn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10" creationId="{49626F01-E932-A5EC-638E-69BD121D5FB5}"/>
          </ac:cxnSpMkLst>
        </pc:cxn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13" creationId="{1D60EC62-C5F9-A29D-DD06-56DD65223039}"/>
          </ac:cxnSpMkLst>
        </pc:cxn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17" creationId="{13C38F04-D769-C95F-0486-9EFA4F5E726E}"/>
          </ac:cxnSpMkLst>
        </pc:cxn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20" creationId="{E8B1ABCD-16DD-44A5-9054-812BD051C624}"/>
          </ac:cxnSpMkLst>
        </pc:cxn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21" creationId="{2F705894-9144-A3ED-8971-0F3259E99DEE}"/>
          </ac:cxnSpMkLst>
        </pc:cxnChg>
        <pc:cxnChg chg="add del mod">
          <ac:chgData name="Renato Poli" userId="1615074c83fac315" providerId="LiveId" clId="{B97D0A2D-8036-45F1-981D-DC1A5F914259}" dt="2024-05-03T18:10:03.342" v="2393" actId="478"/>
          <ac:cxnSpMkLst>
            <pc:docMk/>
            <pc:sldMk cId="1754396962" sldId="1304"/>
            <ac:cxnSpMk id="37" creationId="{8731F201-CC6F-7217-5435-54271FD7E533}"/>
          </ac:cxnSpMkLst>
        </pc:cxnChg>
      </pc:sldChg>
      <pc:sldChg chg="addSp delSp modSp new mod">
        <pc:chgData name="Renato Poli" userId="1615074c83fac315" providerId="LiveId" clId="{B97D0A2D-8036-45F1-981D-DC1A5F914259}" dt="2024-05-03T18:17:32.914" v="2691" actId="14100"/>
        <pc:sldMkLst>
          <pc:docMk/>
          <pc:sldMk cId="4069716786" sldId="1305"/>
        </pc:sldMkLst>
        <pc:spChg chg="mod">
          <ac:chgData name="Renato Poli" userId="1615074c83fac315" providerId="LiveId" clId="{B97D0A2D-8036-45F1-981D-DC1A5F914259}" dt="2024-05-03T18:12:44.014" v="2598" actId="14100"/>
          <ac:spMkLst>
            <pc:docMk/>
            <pc:sldMk cId="4069716786" sldId="1305"/>
            <ac:spMk id="2" creationId="{26CB0AD6-6C96-EBAE-054B-0FC9706957B9}"/>
          </ac:spMkLst>
        </pc:spChg>
        <pc:spChg chg="del">
          <ac:chgData name="Renato Poli" userId="1615074c83fac315" providerId="LiveId" clId="{B97D0A2D-8036-45F1-981D-DC1A5F914259}" dt="2024-05-03T18:12:45.637" v="2599" actId="478"/>
          <ac:spMkLst>
            <pc:docMk/>
            <pc:sldMk cId="4069716786" sldId="1305"/>
            <ac:spMk id="3" creationId="{1B9DA21E-3DDF-D9D9-B352-71D1BC2E9BAA}"/>
          </ac:spMkLst>
        </pc:spChg>
        <pc:graphicFrameChg chg="add mod modGraphic">
          <ac:chgData name="Renato Poli" userId="1615074c83fac315" providerId="LiveId" clId="{B97D0A2D-8036-45F1-981D-DC1A5F914259}" dt="2024-05-03T18:17:32.914" v="2691" actId="14100"/>
          <ac:graphicFrameMkLst>
            <pc:docMk/>
            <pc:sldMk cId="4069716786" sldId="1305"/>
            <ac:graphicFrameMk id="4" creationId="{EE94D691-99B0-0577-1888-7FFB52BDD330}"/>
          </ac:graphicFrameMkLst>
        </pc:graphicFrameChg>
      </pc:sldChg>
      <pc:sldChg chg="addSp delSp modSp new mod">
        <pc:chgData name="Renato Poli" userId="1615074c83fac315" providerId="LiveId" clId="{B97D0A2D-8036-45F1-981D-DC1A5F914259}" dt="2024-05-03T18:13:37.219" v="2644" actId="1076"/>
        <pc:sldMkLst>
          <pc:docMk/>
          <pc:sldMk cId="507867524" sldId="1306"/>
        </pc:sldMkLst>
        <pc:spChg chg="mod">
          <ac:chgData name="Renato Poli" userId="1615074c83fac315" providerId="LiveId" clId="{B97D0A2D-8036-45F1-981D-DC1A5F914259}" dt="2024-05-03T18:13:28.430" v="2639" actId="14100"/>
          <ac:spMkLst>
            <pc:docMk/>
            <pc:sldMk cId="507867524" sldId="1306"/>
            <ac:spMk id="2" creationId="{8F4657D8-8186-2BAD-0F82-ECDD09179DB3}"/>
          </ac:spMkLst>
        </pc:spChg>
        <pc:spChg chg="del">
          <ac:chgData name="Renato Poli" userId="1615074c83fac315" providerId="LiveId" clId="{B97D0A2D-8036-45F1-981D-DC1A5F914259}" dt="2024-05-03T18:13:31.207" v="2640" actId="478"/>
          <ac:spMkLst>
            <pc:docMk/>
            <pc:sldMk cId="507867524" sldId="1306"/>
            <ac:spMk id="3" creationId="{B7CB7DD8-CB75-6C37-5CA1-81595CE79BAC}"/>
          </ac:spMkLst>
        </pc:spChg>
        <pc:picChg chg="add mod">
          <ac:chgData name="Renato Poli" userId="1615074c83fac315" providerId="LiveId" clId="{B97D0A2D-8036-45F1-981D-DC1A5F914259}" dt="2024-05-03T18:13:37.219" v="2644" actId="1076"/>
          <ac:picMkLst>
            <pc:docMk/>
            <pc:sldMk cId="507867524" sldId="1306"/>
            <ac:picMk id="4" creationId="{902722BD-9E6C-6748-8DBB-20DD637BE043}"/>
          </ac:picMkLst>
        </pc:picChg>
      </pc:sldChg>
      <pc:sldChg chg="addSp delSp modSp add mod">
        <pc:chgData name="Renato Poli" userId="1615074c83fac315" providerId="LiveId" clId="{B97D0A2D-8036-45F1-981D-DC1A5F914259}" dt="2024-05-03T18:17:16.767" v="2687" actId="207"/>
        <pc:sldMkLst>
          <pc:docMk/>
          <pc:sldMk cId="759185285" sldId="1307"/>
        </pc:sldMkLst>
        <pc:graphicFrameChg chg="add mod modGraphic">
          <ac:chgData name="Renato Poli" userId="1615074c83fac315" providerId="LiveId" clId="{B97D0A2D-8036-45F1-981D-DC1A5F914259}" dt="2024-05-03T18:17:16.767" v="2687" actId="207"/>
          <ac:graphicFrameMkLst>
            <pc:docMk/>
            <pc:sldMk cId="759185285" sldId="1307"/>
            <ac:graphicFrameMk id="3" creationId="{28B63778-5801-7589-0904-4480E2E8B47D}"/>
          </ac:graphicFrameMkLst>
        </pc:graphicFrameChg>
        <pc:graphicFrameChg chg="del">
          <ac:chgData name="Renato Poli" userId="1615074c83fac315" providerId="LiveId" clId="{B97D0A2D-8036-45F1-981D-DC1A5F914259}" dt="2024-05-03T18:14:29.332" v="2647" actId="478"/>
          <ac:graphicFrameMkLst>
            <pc:docMk/>
            <pc:sldMk cId="759185285" sldId="1307"/>
            <ac:graphicFrameMk id="4" creationId="{EE94D691-99B0-0577-1888-7FFB52BDD330}"/>
          </ac:graphicFrameMkLst>
        </pc:graphicFrameChg>
      </pc:sldChg>
      <pc:sldChg chg="modSp new del mod">
        <pc:chgData name="Renato Poli" userId="1615074c83fac315" providerId="LiveId" clId="{B97D0A2D-8036-45F1-981D-DC1A5F914259}" dt="2024-05-03T18:14:47.193" v="2652" actId="47"/>
        <pc:sldMkLst>
          <pc:docMk/>
          <pc:sldMk cId="1539703522" sldId="1308"/>
        </pc:sldMkLst>
        <pc:spChg chg="mod">
          <ac:chgData name="Renato Poli" userId="1615074c83fac315" providerId="LiveId" clId="{B97D0A2D-8036-45F1-981D-DC1A5F914259}" dt="2024-05-03T18:14:44.041" v="2650" actId="14100"/>
          <ac:spMkLst>
            <pc:docMk/>
            <pc:sldMk cId="1539703522" sldId="1308"/>
            <ac:spMk id="2" creationId="{02D7DF46-0302-8E92-3DC1-DFC4B17E0C55}"/>
          </ac:spMkLst>
        </pc:spChg>
      </pc:sldChg>
      <pc:sldChg chg="addSp delSp modSp add mod">
        <pc:chgData name="Renato Poli" userId="1615074c83fac315" providerId="LiveId" clId="{B97D0A2D-8036-45F1-981D-DC1A5F914259}" dt="2024-05-03T18:17:12.750" v="2686" actId="207"/>
        <pc:sldMkLst>
          <pc:docMk/>
          <pc:sldMk cId="3706610046" sldId="1309"/>
        </pc:sldMkLst>
        <pc:graphicFrameChg chg="del">
          <ac:chgData name="Renato Poli" userId="1615074c83fac315" providerId="LiveId" clId="{B97D0A2D-8036-45F1-981D-DC1A5F914259}" dt="2024-05-03T18:14:51.289" v="2653" actId="478"/>
          <ac:graphicFrameMkLst>
            <pc:docMk/>
            <pc:sldMk cId="3706610046" sldId="1309"/>
            <ac:graphicFrameMk id="3" creationId="{28B63778-5801-7589-0904-4480E2E8B47D}"/>
          </ac:graphicFrameMkLst>
        </pc:graphicFrameChg>
        <pc:graphicFrameChg chg="add mod modGraphic">
          <ac:chgData name="Renato Poli" userId="1615074c83fac315" providerId="LiveId" clId="{B97D0A2D-8036-45F1-981D-DC1A5F914259}" dt="2024-05-03T18:17:12.750" v="2686" actId="207"/>
          <ac:graphicFrameMkLst>
            <pc:docMk/>
            <pc:sldMk cId="3706610046" sldId="1309"/>
            <ac:graphicFrameMk id="4" creationId="{1D04B201-AC8F-0656-5F75-A7C411383088}"/>
          </ac:graphicFrameMkLst>
        </pc:graphicFrameChg>
      </pc:sldChg>
      <pc:sldChg chg="addSp delSp modSp add mod modNotesTx">
        <pc:chgData name="Renato Poli" userId="1615074c83fac315" providerId="LiveId" clId="{B97D0A2D-8036-45F1-981D-DC1A5F914259}" dt="2024-05-03T18:20:57.226" v="2990" actId="1076"/>
        <pc:sldMkLst>
          <pc:docMk/>
          <pc:sldMk cId="2942056399" sldId="1310"/>
        </pc:sldMkLst>
        <pc:spChg chg="mod">
          <ac:chgData name="Renato Poli" userId="1615074c83fac315" providerId="LiveId" clId="{B97D0A2D-8036-45F1-981D-DC1A5F914259}" dt="2024-05-03T18:19:42.990" v="2808" actId="20577"/>
          <ac:spMkLst>
            <pc:docMk/>
            <pc:sldMk cId="2942056399" sldId="1310"/>
            <ac:spMk id="2" creationId="{79A7633A-6A3E-D4F6-8C8E-72BF1D1EC396}"/>
          </ac:spMkLst>
        </pc:spChg>
        <pc:picChg chg="del">
          <ac:chgData name="Renato Poli" userId="1615074c83fac315" providerId="LiveId" clId="{B97D0A2D-8036-45F1-981D-DC1A5F914259}" dt="2024-05-03T18:20:10.048" v="2809" actId="478"/>
          <ac:picMkLst>
            <pc:docMk/>
            <pc:sldMk cId="2942056399" sldId="1310"/>
            <ac:picMk id="1028" creationId="{DF411F7A-234A-0EBC-9989-FEE10A102315}"/>
          </ac:picMkLst>
        </pc:picChg>
        <pc:picChg chg="add mod">
          <ac:chgData name="Renato Poli" userId="1615074c83fac315" providerId="LiveId" clId="{B97D0A2D-8036-45F1-981D-DC1A5F914259}" dt="2024-05-03T18:20:57.226" v="2990" actId="1076"/>
          <ac:picMkLst>
            <pc:docMk/>
            <pc:sldMk cId="2942056399" sldId="1310"/>
            <ac:picMk id="5122" creationId="{DE0E86BC-4A8B-E036-EE83-7A494D3B5CA2}"/>
          </ac:picMkLst>
        </pc:picChg>
      </pc:sldChg>
      <pc:sldChg chg="modSp add mod">
        <pc:chgData name="Renato Poli" userId="1615074c83fac315" providerId="LiveId" clId="{B97D0A2D-8036-45F1-981D-DC1A5F914259}" dt="2024-05-07T02:14:44.282" v="3043" actId="20577"/>
        <pc:sldMkLst>
          <pc:docMk/>
          <pc:sldMk cId="3716456909" sldId="1311"/>
        </pc:sldMkLst>
        <pc:spChg chg="mod">
          <ac:chgData name="Renato Poli" userId="1615074c83fac315" providerId="LiveId" clId="{B97D0A2D-8036-45F1-981D-DC1A5F914259}" dt="2024-05-07T02:14:44.282" v="3043" actId="20577"/>
          <ac:spMkLst>
            <pc:docMk/>
            <pc:sldMk cId="3716456909" sldId="1311"/>
            <ac:spMk id="4" creationId="{024EA8F5-531F-415B-BA8D-5D730E033E13}"/>
          </ac:spMkLst>
        </pc:spChg>
      </pc:sldChg>
      <pc:sldChg chg="new del">
        <pc:chgData name="Renato Poli" userId="1615074c83fac315" providerId="LiveId" clId="{B97D0A2D-8036-45F1-981D-DC1A5F914259}" dt="2024-05-07T02:14:49.143" v="3045" actId="47"/>
        <pc:sldMkLst>
          <pc:docMk/>
          <pc:sldMk cId="2886232769" sldId="1312"/>
        </pc:sldMkLst>
      </pc:sldChg>
      <pc:sldMasterChg chg="delSp mod delSldLayout modSldLayout">
        <pc:chgData name="Renato Poli" userId="1615074c83fac315" providerId="LiveId" clId="{B97D0A2D-8036-45F1-981D-DC1A5F914259}" dt="2024-05-07T02:15:13.705" v="3049" actId="47"/>
        <pc:sldMasterMkLst>
          <pc:docMk/>
          <pc:sldMasterMk cId="0" sldId="2147483648"/>
        </pc:sldMasterMkLst>
        <pc:picChg chg="del">
          <ac:chgData name="Renato Poli" userId="1615074c83fac315" providerId="LiveId" clId="{B97D0A2D-8036-45F1-981D-DC1A5F914259}" dt="2024-05-03T16:28:56.467" v="1" actId="478"/>
          <ac:picMkLst>
            <pc:docMk/>
            <pc:sldMasterMk cId="0" sldId="2147483648"/>
            <ac:picMk id="6" creationId="{25E3FC19-9EAD-4238-9227-366877A9C247}"/>
          </ac:picMkLst>
        </pc:picChg>
        <pc:sldLayoutChg chg="delSp mod">
          <pc:chgData name="Renato Poli" userId="1615074c83fac315" providerId="LiveId" clId="{B97D0A2D-8036-45F1-981D-DC1A5F914259}" dt="2024-05-03T16:28:40.489" v="0" actId="478"/>
          <pc:sldLayoutMkLst>
            <pc:docMk/>
            <pc:sldMasterMk cId="0" sldId="2147483648"/>
            <pc:sldLayoutMk cId="4154491716" sldId="2147483662"/>
          </pc:sldLayoutMkLst>
          <pc:picChg chg="del">
            <ac:chgData name="Renato Poli" userId="1615074c83fac315" providerId="LiveId" clId="{B97D0A2D-8036-45F1-981D-DC1A5F914259}" dt="2024-05-03T16:28:40.489" v="0" actId="478"/>
            <ac:picMkLst>
              <pc:docMk/>
              <pc:sldMasterMk cId="0" sldId="2147483648"/>
              <pc:sldLayoutMk cId="4154491716" sldId="2147483662"/>
              <ac:picMk id="7" creationId="{9F3539C4-4DC7-497D-8B30-4EAC4C15A0D0}"/>
            </ac:picMkLst>
          </pc:picChg>
        </pc:sldLayoutChg>
        <pc:sldLayoutChg chg="del">
          <pc:chgData name="Renato Poli" userId="1615074c83fac315" providerId="LiveId" clId="{B97D0A2D-8036-45F1-981D-DC1A5F914259}" dt="2024-05-07T02:15:13.705" v="3049" actId="47"/>
          <pc:sldLayoutMkLst>
            <pc:docMk/>
            <pc:sldMasterMk cId="0" sldId="2147483648"/>
            <pc:sldLayoutMk cId="2824154695" sldId="2147483663"/>
          </pc:sldLayoutMkLst>
        </pc:sldLayoutChg>
        <pc:sldLayoutChg chg="del">
          <pc:chgData name="Renato Poli" userId="1615074c83fac315" providerId="LiveId" clId="{B97D0A2D-8036-45F1-981D-DC1A5F914259}" dt="2024-05-03T18:16:08.198" v="2679" actId="47"/>
          <pc:sldLayoutMkLst>
            <pc:docMk/>
            <pc:sldMasterMk cId="0" sldId="2147483648"/>
            <pc:sldLayoutMk cId="3148793289" sldId="2147483663"/>
          </pc:sldLayoutMkLst>
        </pc:sldLayoutChg>
        <pc:sldLayoutChg chg="del">
          <pc:chgData name="Renato Poli" userId="1615074c83fac315" providerId="LiveId" clId="{B97D0A2D-8036-45F1-981D-DC1A5F914259}" dt="2024-05-07T02:15:13.705" v="3049" actId="47"/>
          <pc:sldLayoutMkLst>
            <pc:docMk/>
            <pc:sldMasterMk cId="0" sldId="2147483648"/>
            <pc:sldLayoutMk cId="170738931" sldId="2147483664"/>
          </pc:sldLayoutMkLst>
        </pc:sldLayoutChg>
      </pc:sldMasterChg>
    </pc:docChg>
  </pc:docChgLst>
</pc:chgInfo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Delta_VFrac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</c:v>
                </c:pt>
                <c:pt idx="1">
                  <c:v>1.7574920000000001</c:v>
                </c:pt>
                <c:pt idx="2">
                  <c:v>15.635149999999999</c:v>
                </c:pt>
                <c:pt idx="3">
                  <c:v>156.5248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30-4CDF-9E00-00B416E7F2D0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Delta_Vp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</c:v>
                </c:pt>
                <c:pt idx="1">
                  <c:v>-1.757493</c:v>
                </c:pt>
                <c:pt idx="2">
                  <c:v>-15.635160000000001</c:v>
                </c:pt>
                <c:pt idx="3">
                  <c:v>-156.5248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30-4CDF-9E00-00B416E7F2D0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Total Result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</c:v>
                </c:pt>
                <c:pt idx="1">
                  <c:v>-9.9999999991773294E-7</c:v>
                </c:pt>
                <c:pt idx="2">
                  <c:v>-1.00000000013978E-5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30-4CDF-9E00-00B416E7F2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smooth val="0"/>
        <c:axId val="80667876"/>
        <c:axId val="10928987"/>
      </c:lineChart>
      <c:catAx>
        <c:axId val="806678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10928987"/>
        <c:crosses val="autoZero"/>
        <c:auto val="1"/>
        <c:lblAlgn val="ctr"/>
        <c:lblOffset val="100"/>
        <c:noMultiLvlLbl val="0"/>
      </c:catAx>
      <c:valAx>
        <c:axId val="10928987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80667876"/>
        <c:crosses val="autoZero"/>
        <c:crossBetween val="midCat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solidFill>
                <a:srgbClr val="000000"/>
              </a:solidFill>
              <a:latin typeface="Arial"/>
            </a:defRPr>
          </a:pPr>
          <a:endParaRPr lang="en-US"/>
        </a:p>
      </c:txPr>
    </c:legend>
    <c:plotVisOnly val="1"/>
    <c:dispBlanksAs val="gap"/>
    <c:showDLblsOverMax val="1"/>
  </c:chart>
  <c:spPr>
    <a:solidFill>
      <a:srgbClr val="FFFFFF"/>
    </a:solidFill>
    <a:ln w="0"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71AC-77E2-44B1-8F2C-636546E678C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7B2EC-0DDD-417A-A6C6-74ABF27735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FLUID FRONT IN BLUE</a:t>
            </a:r>
          </a:p>
          <a:p>
            <a:endParaRPr lang="pt-BR" dirty="0"/>
          </a:p>
          <a:p>
            <a:r>
              <a:rPr lang="pt-BR" dirty="0"/>
              <a:t>TEMPERATURE FRONT IN 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B2EC-0DDD-417A-A6C6-74ABF27735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91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WHICH FRACTURE DYNAMICS SHOULD WE STUDY?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B2EC-0DDD-417A-A6C6-74ABF27735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96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NEED TO CONSIDER OUR ENTITIES AS NUMERICAL ABSTRACTIONS.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B2EC-0DDD-417A-A6C6-74ABF27735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8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WHEN ONLY PRESSURE IS CONSIDERED, THE PREFERENTIAL PROPAGATION DIRECTION DOES NOT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B2EC-0DDD-417A-A6C6-74ABF27735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5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WHILE THE PRESSURE RISE INCREASES THE CONTRAST, THE TEMPERATURE REDUCTION DECREASES THE CONTRAST CAUSING BRANCHING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B2EC-0DDD-417A-A6C6-74ABF27735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58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THE HIGH STRAIN AROUND THE FRACTURE IS CRITICAL FOR THE ROCK STRUCTURE.</a:t>
            </a:r>
          </a:p>
          <a:p>
            <a:r>
              <a:rPr lang="pt-BR" dirty="0"/>
              <a:t>PLASTICITY IS LIKELY TO HAPPEN AND CHANGE THE PROPERTIES DYNAMICALLY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B2EC-0DDD-417A-A6C6-74ABF27735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4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SALT IS A CAPROCK IN PRE-SALT FIELDS</a:t>
            </a:r>
          </a:p>
          <a:p>
            <a:r>
              <a:rPr lang="pt-BR" dirty="0"/>
              <a:t>IT IS ALSO IMPORTANT TO INVESTIGATE CREEP IF WE ARE TO MODEL MECHANICS OF SALT CAVERNS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B2EC-0DDD-417A-A6C6-74ABF27735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2651908"/>
            <a:ext cx="10515600" cy="1415644"/>
          </a:xfrm>
          <a:solidFill>
            <a:schemeClr val="bg1"/>
          </a:solidFill>
        </p:spPr>
        <p:txBody>
          <a:bodyPr tIns="182880" bIns="182880" anchor="b" anchorCtr="0"/>
          <a:lstStyle>
            <a:lvl1pPr algn="l">
              <a:lnSpc>
                <a:spcPts val="4000"/>
              </a:lnSpc>
              <a:defRPr lang="en-US" sz="4400" b="1" i="0" kern="800" cap="all" normalizeH="0" baseline="0" dirty="0">
                <a:solidFill>
                  <a:srgbClr val="BF5700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520" y="712164"/>
            <a:ext cx="7772400" cy="31393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6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add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31520" y="5138053"/>
            <a:ext cx="7772400" cy="22044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50000"/>
              </a:lnSpc>
              <a:spcBef>
                <a:spcPts val="1000"/>
              </a:spcBef>
              <a:buFont typeface="Arial"/>
              <a:buNone/>
              <a:defRPr lang="en-US" sz="14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B76F0-EEB1-4B76-9832-DD5209E2A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346166"/>
            <a:ext cx="3935361" cy="96756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263F5F-9934-4828-8757-4F4DC8A9ED3C}"/>
              </a:ext>
            </a:extLst>
          </p:cNvPr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6E5AC13-42EC-49B0-AE2E-AB8E9BE45F36}"/>
              </a:ext>
            </a:extLst>
          </p:cNvPr>
          <p:cNvSpPr/>
          <p:nvPr userDrawn="1"/>
        </p:nvSpPr>
        <p:spPr>
          <a:xfrm>
            <a:off x="238125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AC1FF5-63AE-43E9-BACF-94020B85E6BE}"/>
              </a:ext>
            </a:extLst>
          </p:cNvPr>
          <p:cNvSpPr/>
          <p:nvPr userDrawn="1"/>
        </p:nvSpPr>
        <p:spPr>
          <a:xfrm>
            <a:off x="9761410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49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7903" y="1447800"/>
            <a:ext cx="8605433" cy="223445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44651" y="274638"/>
            <a:ext cx="1169551" cy="3382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814" y="274638"/>
            <a:ext cx="3434786" cy="33829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268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321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1705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321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7781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321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5354133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03" y="1604399"/>
            <a:ext cx="5354133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21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321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62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562" y="273423"/>
            <a:ext cx="10971684" cy="530735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931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321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535413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03" y="1604399"/>
            <a:ext cx="5354133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562" y="3681627"/>
            <a:ext cx="535413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6890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321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5354133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03" y="1604399"/>
            <a:ext cx="535413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03" y="3681627"/>
            <a:ext cx="535413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347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D2414-35BC-5B72-96CA-5689A470F154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321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535413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03" y="1604399"/>
            <a:ext cx="535413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562" y="3681627"/>
            <a:ext cx="10971684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8703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321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562" y="3681627"/>
            <a:ext cx="10971684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2387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321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535413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03" y="1604399"/>
            <a:ext cx="535413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562" y="3681627"/>
            <a:ext cx="535413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03" y="3681627"/>
            <a:ext cx="535413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4018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321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353241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184" y="1604399"/>
            <a:ext cx="353241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370" y="1604399"/>
            <a:ext cx="353241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562" y="3681627"/>
            <a:ext cx="353241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184" y="3681627"/>
            <a:ext cx="353241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370" y="3681627"/>
            <a:ext cx="3532413" cy="18965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539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3149603"/>
            <a:ext cx="10515600" cy="984885"/>
          </a:xfrm>
          <a:noFill/>
        </p:spPr>
        <p:txBody>
          <a:bodyPr tIns="182880" bIns="182880" anchor="b" anchorCtr="0"/>
          <a:lstStyle>
            <a:lvl1pPr algn="l">
              <a:defRPr sz="4000" b="1" cap="all" baseline="0">
                <a:solidFill>
                  <a:srgbClr val="BF57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3A7F7D-2604-4BBA-9FDB-349DC6C59EF1}"/>
              </a:ext>
            </a:extLst>
          </p:cNvPr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485" y="1447802"/>
            <a:ext cx="5647267" cy="15450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954" y="1447802"/>
            <a:ext cx="5649383" cy="15450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477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4768"/>
            <a:ext cx="5386917" cy="400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774768"/>
            <a:ext cx="5389033" cy="400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5"/>
            <a:ext cx="4011084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69B7E-7275-C6FF-62E7-DE8224C7109E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847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43"/>
            <a:ext cx="1040829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3488" y="1447800"/>
            <a:ext cx="11499849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3D9B6-F38C-49D4-993C-E61CF851557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2" y="6166657"/>
            <a:ext cx="2188029" cy="5746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734482-ECFF-C09D-E188-4E731B539083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F5700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24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-"/>
        <a:defRPr sz="20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206500" indent="-29210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18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51000" indent="-27940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-"/>
        <a:defRPr sz="16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174875" indent="-28575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14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6320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6pPr>
      <a:lvl7pPr marL="30892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7pPr>
      <a:lvl8pPr marL="35464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8pPr>
      <a:lvl9pPr marL="40036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5321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87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1044922" lvl="1" indent="-391846">
              <a:spcBef>
                <a:spcPts val="137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386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567382" lvl="2" indent="-348307">
              <a:spcBef>
                <a:spcPts val="10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2089843" lvl="3" indent="-261230">
              <a:spcBef>
                <a:spcPts val="68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19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612304" lvl="4" indent="-261230">
              <a:spcBef>
                <a:spcPts val="3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19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3134765" lvl="5" indent="-261230">
              <a:spcBef>
                <a:spcPts val="3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19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657226" lvl="6" indent="-261230">
              <a:spcBef>
                <a:spcPts val="3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19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  <p:extLst>
      <p:ext uri="{BB962C8B-B14F-4D97-AF65-F5344CB8AC3E}">
        <p14:creationId xmlns:p14="http://schemas.microsoft.com/office/powerpoint/2010/main" val="109086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indent="0" algn="ctr" defTabSz="1105875" rtl="0" eaLnBrk="1" latinLnBrk="0" hangingPunct="1">
        <a:lnSpc>
          <a:spcPct val="90000"/>
        </a:lnSpc>
        <a:spcBef>
          <a:spcPct val="0"/>
        </a:spcBef>
        <a:buNone/>
        <a:defRPr sz="5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2461" indent="-391846" algn="l" defTabSz="1105875" rtl="0" eaLnBrk="1" latinLnBrk="0" hangingPunct="1">
        <a:lnSpc>
          <a:spcPct val="90000"/>
        </a:lnSpc>
        <a:spcBef>
          <a:spcPts val="1714"/>
        </a:spcBef>
        <a:buClr>
          <a:srgbClr val="000000"/>
        </a:buClr>
        <a:buSzPct val="45000"/>
        <a:buFont typeface="Wingdings" charset="2"/>
        <a:buChar char=""/>
        <a:defRPr sz="3386" kern="1200">
          <a:solidFill>
            <a:schemeClr val="tx1"/>
          </a:solidFill>
          <a:latin typeface="+mn-lt"/>
          <a:ea typeface="+mn-ea"/>
          <a:cs typeface="+mn-cs"/>
        </a:defRPr>
      </a:lvl1pPr>
      <a:lvl2pPr marL="82940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2pPr>
      <a:lvl3pPr marL="1382344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3pPr>
      <a:lvl4pPr marL="1935282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48822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EA8F5-531F-415B-BA8D-5D730E033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3000694"/>
            <a:ext cx="10515600" cy="1928605"/>
          </a:xfrm>
          <a:noFill/>
        </p:spPr>
        <p:txBody>
          <a:bodyPr/>
          <a:lstStyle/>
          <a:p>
            <a:r>
              <a:rPr lang="en-US" dirty="0"/>
              <a:t>DYNAMIC FRACTURE MODELS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topics </a:t>
            </a:r>
            <a:r>
              <a:rPr lang="en-US" sz="2400"/>
              <a:t>for discussion</a:t>
            </a: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626D02-1AEA-4CDB-97A0-D5A8B67EB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7, 2024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5B9E3-2A71-4D2B-8D97-05503E8A8F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520" y="5690946"/>
            <a:ext cx="7772400" cy="256993"/>
          </a:xfrm>
        </p:spPr>
        <p:txBody>
          <a:bodyPr/>
          <a:lstStyle/>
          <a:p>
            <a:r>
              <a:rPr lang="en-US" sz="1800" dirty="0"/>
              <a:t>Renato poli</a:t>
            </a:r>
          </a:p>
        </p:txBody>
      </p:sp>
    </p:spTree>
    <p:extLst>
      <p:ext uri="{BB962C8B-B14F-4D97-AF65-F5344CB8AC3E}">
        <p14:creationId xmlns:p14="http://schemas.microsoft.com/office/powerpoint/2010/main" val="145183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28B6E78-A103-31E6-2502-A64BBD53C344}"/>
              </a:ext>
            </a:extLst>
          </p:cNvPr>
          <p:cNvSpPr/>
          <p:nvPr/>
        </p:nvSpPr>
        <p:spPr>
          <a:xfrm>
            <a:off x="83508" y="2645116"/>
            <a:ext cx="7783032" cy="19861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7633A-6A3E-D4F6-8C8E-72BF1D1E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43"/>
            <a:ext cx="11624737" cy="646331"/>
          </a:xfrm>
        </p:spPr>
        <p:txBody>
          <a:bodyPr/>
          <a:lstStyle/>
          <a:p>
            <a:r>
              <a:rPr lang="pt-BR" dirty="0"/>
              <a:t>FRACTURE INTERACTION IN CONVENTIONALS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B290DF-251C-3544-1D47-F8161CED3238}"/>
              </a:ext>
            </a:extLst>
          </p:cNvPr>
          <p:cNvCxnSpPr/>
          <p:nvPr/>
        </p:nvCxnSpPr>
        <p:spPr bwMode="auto">
          <a:xfrm>
            <a:off x="1754372" y="3657599"/>
            <a:ext cx="41892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FDF66C-8B8D-1731-BA08-7F66D91DA1FC}"/>
              </a:ext>
            </a:extLst>
          </p:cNvPr>
          <p:cNvCxnSpPr>
            <a:cxnSpLocks/>
          </p:cNvCxnSpPr>
          <p:nvPr/>
        </p:nvCxnSpPr>
        <p:spPr bwMode="auto">
          <a:xfrm>
            <a:off x="3721395" y="2558902"/>
            <a:ext cx="3984552" cy="929623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BD077823-826A-6399-E821-FF32648B150E}"/>
              </a:ext>
            </a:extLst>
          </p:cNvPr>
          <p:cNvSpPr/>
          <p:nvPr/>
        </p:nvSpPr>
        <p:spPr>
          <a:xfrm>
            <a:off x="6096000" y="3488525"/>
            <a:ext cx="478465" cy="338148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626F01-E932-A5EC-638E-69BD121D5FB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042491" y="2126511"/>
            <a:ext cx="447454" cy="292395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60EC62-C5F9-A29D-DD06-56DD65223039}"/>
              </a:ext>
            </a:extLst>
          </p:cNvPr>
          <p:cNvCxnSpPr>
            <a:cxnSpLocks/>
          </p:cNvCxnSpPr>
          <p:nvPr/>
        </p:nvCxnSpPr>
        <p:spPr bwMode="auto">
          <a:xfrm flipV="1">
            <a:off x="3398873" y="3826673"/>
            <a:ext cx="4139611" cy="1504831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C38F04-D769-C95F-0486-9EFA4F5E726E}"/>
              </a:ext>
            </a:extLst>
          </p:cNvPr>
          <p:cNvCxnSpPr>
            <a:cxnSpLocks/>
          </p:cNvCxnSpPr>
          <p:nvPr/>
        </p:nvCxnSpPr>
        <p:spPr bwMode="auto">
          <a:xfrm flipV="1">
            <a:off x="5928537" y="1926585"/>
            <a:ext cx="822033" cy="3023917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B1ABCD-16DD-44A5-9054-812BD051C62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630287" y="2026548"/>
            <a:ext cx="447454" cy="292395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705894-9144-A3ED-8971-0F3259E99DEE}"/>
              </a:ext>
            </a:extLst>
          </p:cNvPr>
          <p:cNvCxnSpPr>
            <a:cxnSpLocks/>
          </p:cNvCxnSpPr>
          <p:nvPr/>
        </p:nvCxnSpPr>
        <p:spPr bwMode="auto">
          <a:xfrm flipV="1">
            <a:off x="3975024" y="3031327"/>
            <a:ext cx="1586690" cy="2255662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1DF76DC-381E-A900-9878-20D3D9C615F8}"/>
              </a:ext>
            </a:extLst>
          </p:cNvPr>
          <p:cNvGrpSpPr/>
          <p:nvPr/>
        </p:nvGrpSpPr>
        <p:grpSpPr>
          <a:xfrm rot="19422395">
            <a:off x="8950171" y="2026548"/>
            <a:ext cx="2931030" cy="3362471"/>
            <a:chOff x="8950171" y="2026548"/>
            <a:chExt cx="2931030" cy="3362471"/>
          </a:xfrm>
        </p:grpSpPr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AE53A72E-A565-0B8F-E369-BBB729793972}"/>
                </a:ext>
              </a:extLst>
            </p:cNvPr>
            <p:cNvSpPr/>
            <p:nvPr/>
          </p:nvSpPr>
          <p:spPr>
            <a:xfrm>
              <a:off x="9709290" y="2026548"/>
              <a:ext cx="447454" cy="829339"/>
            </a:xfrm>
            <a:prstGeom prst="down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F64A6701-FDDF-120F-3D44-926E964A1ACA}"/>
                </a:ext>
              </a:extLst>
            </p:cNvPr>
            <p:cNvSpPr/>
            <p:nvPr/>
          </p:nvSpPr>
          <p:spPr>
            <a:xfrm rot="5400000">
              <a:off x="9728403" y="3073856"/>
              <a:ext cx="1504832" cy="829339"/>
            </a:xfrm>
            <a:prstGeom prst="down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454CF55C-7714-7191-E54D-08FD90885898}"/>
                </a:ext>
              </a:extLst>
            </p:cNvPr>
            <p:cNvSpPr/>
            <p:nvPr/>
          </p:nvSpPr>
          <p:spPr>
            <a:xfrm rot="16200000">
              <a:off x="8612425" y="3061771"/>
              <a:ext cx="1504832" cy="829339"/>
            </a:xfrm>
            <a:prstGeom prst="down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CEDE8DB5-0C02-48B9-351F-46682359DA07}"/>
                </a:ext>
              </a:extLst>
            </p:cNvPr>
            <p:cNvSpPr/>
            <p:nvPr/>
          </p:nvSpPr>
          <p:spPr>
            <a:xfrm rot="10800000">
              <a:off x="9699103" y="4002114"/>
              <a:ext cx="447454" cy="829339"/>
            </a:xfrm>
            <a:prstGeom prst="down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FBB47C3-5817-CFB8-30AD-73E63F8BF256}"/>
                    </a:ext>
                  </a:extLst>
                </p:cNvPr>
                <p:cNvSpPr txBox="1"/>
                <p:nvPr/>
              </p:nvSpPr>
              <p:spPr>
                <a:xfrm>
                  <a:off x="9505832" y="4865799"/>
                  <a:ext cx="8543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min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FBB47C3-5817-CFB8-30AD-73E63F8BF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5832" y="4865799"/>
                  <a:ext cx="8543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EB65995-878A-5276-8F18-595BE7221D46}"/>
                    </a:ext>
                  </a:extLst>
                </p:cNvPr>
                <p:cNvSpPr txBox="1"/>
                <p:nvPr/>
              </p:nvSpPr>
              <p:spPr>
                <a:xfrm>
                  <a:off x="11026832" y="3214830"/>
                  <a:ext cx="8543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max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EB65995-878A-5276-8F18-595BE7221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6832" y="3214830"/>
                  <a:ext cx="85436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B7E708-7039-3EC2-32EF-A29EC5835008}"/>
                  </a:ext>
                </a:extLst>
              </p:cNvPr>
              <p:cNvSpPr txBox="1"/>
              <p:nvPr/>
            </p:nvSpPr>
            <p:spPr>
              <a:xfrm>
                <a:off x="573175" y="3228945"/>
                <a:ext cx="5654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pt-B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</m:oMath>
                  </m:oMathPara>
                </a14:m>
                <a:endParaRPr lang="en-US" sz="2000" b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B7E708-7039-3EC2-32EF-A29EC5835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75" y="3228945"/>
                <a:ext cx="56541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3F63CA18-0978-D8BD-2980-2F14E53A1FF0}"/>
              </a:ext>
            </a:extLst>
          </p:cNvPr>
          <p:cNvSpPr/>
          <p:nvPr/>
        </p:nvSpPr>
        <p:spPr>
          <a:xfrm rot="16200000">
            <a:off x="3971196" y="3363234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B247A74-9E7C-DEFD-6C9F-C24ED81CADF1}"/>
              </a:ext>
            </a:extLst>
          </p:cNvPr>
          <p:cNvSpPr/>
          <p:nvPr/>
        </p:nvSpPr>
        <p:spPr>
          <a:xfrm rot="16200000">
            <a:off x="4380641" y="3363234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6FCBF75-A064-1F47-ED30-D91713B6C4E5}"/>
              </a:ext>
            </a:extLst>
          </p:cNvPr>
          <p:cNvSpPr/>
          <p:nvPr/>
        </p:nvSpPr>
        <p:spPr>
          <a:xfrm rot="16200000">
            <a:off x="4790086" y="3363234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9CFCE8C-9DF1-A405-E52D-5EAA628504DD}"/>
              </a:ext>
            </a:extLst>
          </p:cNvPr>
          <p:cNvSpPr/>
          <p:nvPr/>
        </p:nvSpPr>
        <p:spPr>
          <a:xfrm rot="16200000">
            <a:off x="3579543" y="3363234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E40F711-B850-082F-BAE2-78BC51A916AC}"/>
              </a:ext>
            </a:extLst>
          </p:cNvPr>
          <p:cNvSpPr/>
          <p:nvPr/>
        </p:nvSpPr>
        <p:spPr>
          <a:xfrm rot="16200000">
            <a:off x="3149852" y="3363234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9933F00-6955-1452-0FE3-1523D5BFE2C4}"/>
              </a:ext>
            </a:extLst>
          </p:cNvPr>
          <p:cNvSpPr/>
          <p:nvPr/>
        </p:nvSpPr>
        <p:spPr>
          <a:xfrm rot="16200000">
            <a:off x="2721025" y="3363234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816EA87-F3A1-6116-8D5D-BDD7464C75C2}"/>
              </a:ext>
            </a:extLst>
          </p:cNvPr>
          <p:cNvSpPr/>
          <p:nvPr/>
        </p:nvSpPr>
        <p:spPr>
          <a:xfrm rot="5400000">
            <a:off x="3969443" y="3849603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9BBF351-9ED2-3018-8E15-2D8E274220EF}"/>
              </a:ext>
            </a:extLst>
          </p:cNvPr>
          <p:cNvSpPr/>
          <p:nvPr/>
        </p:nvSpPr>
        <p:spPr>
          <a:xfrm rot="5400000">
            <a:off x="4378888" y="3849603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477C935-3422-4BF3-8B91-246E7AA3697D}"/>
              </a:ext>
            </a:extLst>
          </p:cNvPr>
          <p:cNvSpPr/>
          <p:nvPr/>
        </p:nvSpPr>
        <p:spPr>
          <a:xfrm rot="5400000">
            <a:off x="4788333" y="3849603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F0E6C20-EA30-4158-7BB3-F4213F536489}"/>
              </a:ext>
            </a:extLst>
          </p:cNvPr>
          <p:cNvSpPr/>
          <p:nvPr/>
        </p:nvSpPr>
        <p:spPr>
          <a:xfrm rot="5400000">
            <a:off x="3577790" y="3849603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E475F0D-AF77-257D-A573-11B83E1824BD}"/>
              </a:ext>
            </a:extLst>
          </p:cNvPr>
          <p:cNvSpPr/>
          <p:nvPr/>
        </p:nvSpPr>
        <p:spPr>
          <a:xfrm rot="5400000">
            <a:off x="3148099" y="3849603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A16CAE2-A0D2-0FA9-ACDE-025FDB11AACA}"/>
              </a:ext>
            </a:extLst>
          </p:cNvPr>
          <p:cNvSpPr/>
          <p:nvPr/>
        </p:nvSpPr>
        <p:spPr>
          <a:xfrm rot="5400000">
            <a:off x="2719272" y="3849603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0128C38-3D4E-78CD-EB4E-22FE36FD0D88}"/>
              </a:ext>
            </a:extLst>
          </p:cNvPr>
          <p:cNvSpPr/>
          <p:nvPr/>
        </p:nvSpPr>
        <p:spPr>
          <a:xfrm rot="16200000">
            <a:off x="5412606" y="2842229"/>
            <a:ext cx="272549" cy="12896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F3405D8-57A7-23A0-6B7B-FFE68D884540}"/>
              </a:ext>
            </a:extLst>
          </p:cNvPr>
          <p:cNvSpPr/>
          <p:nvPr/>
        </p:nvSpPr>
        <p:spPr>
          <a:xfrm rot="250458">
            <a:off x="-11880" y="1806814"/>
            <a:ext cx="2957949" cy="4029532"/>
          </a:xfrm>
          <a:custGeom>
            <a:avLst/>
            <a:gdLst>
              <a:gd name="connsiteX0" fmla="*/ 0 w 2957949"/>
              <a:gd name="connsiteY0" fmla="*/ 0 h 4238625"/>
              <a:gd name="connsiteX1" fmla="*/ 1866900 w 2957949"/>
              <a:gd name="connsiteY1" fmla="*/ 371475 h 4238625"/>
              <a:gd name="connsiteX2" fmla="*/ 2790825 w 2957949"/>
              <a:gd name="connsiteY2" fmla="*/ 1209675 h 4238625"/>
              <a:gd name="connsiteX3" fmla="*/ 2905125 w 2957949"/>
              <a:gd name="connsiteY3" fmla="*/ 2781300 h 4238625"/>
              <a:gd name="connsiteX4" fmla="*/ 2200275 w 2957949"/>
              <a:gd name="connsiteY4" fmla="*/ 3581400 h 4238625"/>
              <a:gd name="connsiteX5" fmla="*/ 600075 w 2957949"/>
              <a:gd name="connsiteY5" fmla="*/ 4238625 h 42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7949" h="4238625">
                <a:moveTo>
                  <a:pt x="0" y="0"/>
                </a:moveTo>
                <a:cubicBezTo>
                  <a:pt x="700881" y="84931"/>
                  <a:pt x="1401763" y="169863"/>
                  <a:pt x="1866900" y="371475"/>
                </a:cubicBezTo>
                <a:cubicBezTo>
                  <a:pt x="2332037" y="573087"/>
                  <a:pt x="2617788" y="808038"/>
                  <a:pt x="2790825" y="1209675"/>
                </a:cubicBezTo>
                <a:cubicBezTo>
                  <a:pt x="2963863" y="1611313"/>
                  <a:pt x="3003550" y="2386013"/>
                  <a:pt x="2905125" y="2781300"/>
                </a:cubicBezTo>
                <a:cubicBezTo>
                  <a:pt x="2806700" y="3176587"/>
                  <a:pt x="2584450" y="3338513"/>
                  <a:pt x="2200275" y="3581400"/>
                </a:cubicBezTo>
                <a:cubicBezTo>
                  <a:pt x="1816100" y="3824287"/>
                  <a:pt x="1208087" y="4031456"/>
                  <a:pt x="600075" y="4238625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0425498-A2AE-BE60-A23F-415D81C58489}"/>
              </a:ext>
            </a:extLst>
          </p:cNvPr>
          <p:cNvSpPr/>
          <p:nvPr/>
        </p:nvSpPr>
        <p:spPr>
          <a:xfrm rot="250458">
            <a:off x="815083" y="1658497"/>
            <a:ext cx="2957949" cy="4238625"/>
          </a:xfrm>
          <a:custGeom>
            <a:avLst/>
            <a:gdLst>
              <a:gd name="connsiteX0" fmla="*/ 0 w 2957949"/>
              <a:gd name="connsiteY0" fmla="*/ 0 h 4238625"/>
              <a:gd name="connsiteX1" fmla="*/ 1866900 w 2957949"/>
              <a:gd name="connsiteY1" fmla="*/ 371475 h 4238625"/>
              <a:gd name="connsiteX2" fmla="*/ 2790825 w 2957949"/>
              <a:gd name="connsiteY2" fmla="*/ 1209675 h 4238625"/>
              <a:gd name="connsiteX3" fmla="*/ 2905125 w 2957949"/>
              <a:gd name="connsiteY3" fmla="*/ 2781300 h 4238625"/>
              <a:gd name="connsiteX4" fmla="*/ 2200275 w 2957949"/>
              <a:gd name="connsiteY4" fmla="*/ 3581400 h 4238625"/>
              <a:gd name="connsiteX5" fmla="*/ 600075 w 2957949"/>
              <a:gd name="connsiteY5" fmla="*/ 4238625 h 42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7949" h="4238625">
                <a:moveTo>
                  <a:pt x="0" y="0"/>
                </a:moveTo>
                <a:cubicBezTo>
                  <a:pt x="700881" y="84931"/>
                  <a:pt x="1401763" y="169863"/>
                  <a:pt x="1866900" y="371475"/>
                </a:cubicBezTo>
                <a:cubicBezTo>
                  <a:pt x="2332037" y="573087"/>
                  <a:pt x="2617788" y="808038"/>
                  <a:pt x="2790825" y="1209675"/>
                </a:cubicBezTo>
                <a:cubicBezTo>
                  <a:pt x="2963863" y="1611313"/>
                  <a:pt x="3003550" y="2386013"/>
                  <a:pt x="2905125" y="2781300"/>
                </a:cubicBezTo>
                <a:cubicBezTo>
                  <a:pt x="2806700" y="3176587"/>
                  <a:pt x="2584450" y="3338513"/>
                  <a:pt x="2200275" y="3581400"/>
                </a:cubicBezTo>
                <a:cubicBezTo>
                  <a:pt x="1816100" y="3824287"/>
                  <a:pt x="1208087" y="4031456"/>
                  <a:pt x="600075" y="4238625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2E5B306-3EE3-E947-FE5D-4AB61492CD79}"/>
              </a:ext>
            </a:extLst>
          </p:cNvPr>
          <p:cNvSpPr/>
          <p:nvPr/>
        </p:nvSpPr>
        <p:spPr>
          <a:xfrm rot="21349542" flipH="1">
            <a:off x="4109500" y="1648416"/>
            <a:ext cx="2957949" cy="4238625"/>
          </a:xfrm>
          <a:custGeom>
            <a:avLst/>
            <a:gdLst>
              <a:gd name="connsiteX0" fmla="*/ 0 w 2957949"/>
              <a:gd name="connsiteY0" fmla="*/ 0 h 4238625"/>
              <a:gd name="connsiteX1" fmla="*/ 1866900 w 2957949"/>
              <a:gd name="connsiteY1" fmla="*/ 371475 h 4238625"/>
              <a:gd name="connsiteX2" fmla="*/ 2790825 w 2957949"/>
              <a:gd name="connsiteY2" fmla="*/ 1209675 h 4238625"/>
              <a:gd name="connsiteX3" fmla="*/ 2905125 w 2957949"/>
              <a:gd name="connsiteY3" fmla="*/ 2781300 h 4238625"/>
              <a:gd name="connsiteX4" fmla="*/ 2200275 w 2957949"/>
              <a:gd name="connsiteY4" fmla="*/ 3581400 h 4238625"/>
              <a:gd name="connsiteX5" fmla="*/ 600075 w 2957949"/>
              <a:gd name="connsiteY5" fmla="*/ 4238625 h 42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7949" h="4238625">
                <a:moveTo>
                  <a:pt x="0" y="0"/>
                </a:moveTo>
                <a:cubicBezTo>
                  <a:pt x="700881" y="84931"/>
                  <a:pt x="1401763" y="169863"/>
                  <a:pt x="1866900" y="371475"/>
                </a:cubicBezTo>
                <a:cubicBezTo>
                  <a:pt x="2332037" y="573087"/>
                  <a:pt x="2617788" y="808038"/>
                  <a:pt x="2790825" y="1209675"/>
                </a:cubicBezTo>
                <a:cubicBezTo>
                  <a:pt x="2963863" y="1611313"/>
                  <a:pt x="3003550" y="2386013"/>
                  <a:pt x="2905125" y="2781300"/>
                </a:cubicBezTo>
                <a:cubicBezTo>
                  <a:pt x="2806700" y="3176587"/>
                  <a:pt x="2584450" y="3338513"/>
                  <a:pt x="2200275" y="3581400"/>
                </a:cubicBezTo>
                <a:cubicBezTo>
                  <a:pt x="1816100" y="3824287"/>
                  <a:pt x="1208087" y="4031456"/>
                  <a:pt x="600075" y="4238625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630B006-7629-D2ED-93C8-39F61D4F24E0}"/>
              </a:ext>
            </a:extLst>
          </p:cNvPr>
          <p:cNvSpPr/>
          <p:nvPr/>
        </p:nvSpPr>
        <p:spPr>
          <a:xfrm rot="21349542" flipH="1">
            <a:off x="4908346" y="1808851"/>
            <a:ext cx="2957949" cy="3967702"/>
          </a:xfrm>
          <a:custGeom>
            <a:avLst/>
            <a:gdLst>
              <a:gd name="connsiteX0" fmla="*/ 0 w 2957949"/>
              <a:gd name="connsiteY0" fmla="*/ 0 h 4238625"/>
              <a:gd name="connsiteX1" fmla="*/ 1866900 w 2957949"/>
              <a:gd name="connsiteY1" fmla="*/ 371475 h 4238625"/>
              <a:gd name="connsiteX2" fmla="*/ 2790825 w 2957949"/>
              <a:gd name="connsiteY2" fmla="*/ 1209675 h 4238625"/>
              <a:gd name="connsiteX3" fmla="*/ 2905125 w 2957949"/>
              <a:gd name="connsiteY3" fmla="*/ 2781300 h 4238625"/>
              <a:gd name="connsiteX4" fmla="*/ 2200275 w 2957949"/>
              <a:gd name="connsiteY4" fmla="*/ 3581400 h 4238625"/>
              <a:gd name="connsiteX5" fmla="*/ 600075 w 2957949"/>
              <a:gd name="connsiteY5" fmla="*/ 4238625 h 42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7949" h="4238625">
                <a:moveTo>
                  <a:pt x="0" y="0"/>
                </a:moveTo>
                <a:cubicBezTo>
                  <a:pt x="700881" y="84931"/>
                  <a:pt x="1401763" y="169863"/>
                  <a:pt x="1866900" y="371475"/>
                </a:cubicBezTo>
                <a:cubicBezTo>
                  <a:pt x="2332037" y="573087"/>
                  <a:pt x="2617788" y="808038"/>
                  <a:pt x="2790825" y="1209675"/>
                </a:cubicBezTo>
                <a:cubicBezTo>
                  <a:pt x="2963863" y="1611313"/>
                  <a:pt x="3003550" y="2386013"/>
                  <a:pt x="2905125" y="2781300"/>
                </a:cubicBezTo>
                <a:cubicBezTo>
                  <a:pt x="2806700" y="3176587"/>
                  <a:pt x="2584450" y="3338513"/>
                  <a:pt x="2200275" y="3581400"/>
                </a:cubicBezTo>
                <a:cubicBezTo>
                  <a:pt x="1816100" y="3824287"/>
                  <a:pt x="1208087" y="4031456"/>
                  <a:pt x="600075" y="4238625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46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633A-6A3E-D4F6-8C8E-72BF1D1E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43"/>
            <a:ext cx="11624737" cy="646331"/>
          </a:xfrm>
        </p:spPr>
        <p:txBody>
          <a:bodyPr/>
          <a:lstStyle/>
          <a:p>
            <a:r>
              <a:rPr lang="pt-BR" dirty="0"/>
              <a:t>PLASTICITY</a:t>
            </a:r>
            <a:endParaRPr lang="en-US" dirty="0"/>
          </a:p>
        </p:txBody>
      </p:sp>
      <p:pic>
        <p:nvPicPr>
          <p:cNvPr id="1028" name="Picture 4" descr="Fig. 2">
            <a:extLst>
              <a:ext uri="{FF2B5EF4-FFF2-40B4-BE49-F238E27FC236}">
                <a16:creationId xmlns:a16="http://schemas.microsoft.com/office/drawing/2014/main" id="{DF411F7A-234A-0EBC-9989-FEE10A102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9" y="1411706"/>
            <a:ext cx="6672262" cy="456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396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633A-6A3E-D4F6-8C8E-72BF1D1E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43"/>
            <a:ext cx="11624737" cy="646331"/>
          </a:xfrm>
        </p:spPr>
        <p:txBody>
          <a:bodyPr/>
          <a:lstStyle/>
          <a:p>
            <a:r>
              <a:rPr lang="pt-BR" dirty="0"/>
              <a:t>SALT CREEP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E0E86BC-4A8B-E036-EE83-7A494D3B5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2" y="1291302"/>
            <a:ext cx="6276975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05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0AD6-6C96-EBAE-054B-0FC9706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43"/>
            <a:ext cx="11624737" cy="646331"/>
          </a:xfrm>
        </p:spPr>
        <p:txBody>
          <a:bodyPr/>
          <a:lstStyle/>
          <a:p>
            <a:r>
              <a:rPr lang="pt-BR" dirty="0"/>
              <a:t>OPEN STATEMENTS TO INVESTIGATE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94D691-99B0-0577-1888-7FFB52BDD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285218"/>
              </p:ext>
            </p:extLst>
          </p:nvPr>
        </p:nvGraphicFramePr>
        <p:xfrm>
          <a:off x="228599" y="920974"/>
          <a:ext cx="11624736" cy="538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7968">
                  <a:extLst>
                    <a:ext uri="{9D8B030D-6E8A-4147-A177-3AD203B41FA5}">
                      <a16:colId xmlns:a16="http://schemas.microsoft.com/office/drawing/2014/main" val="310319327"/>
                    </a:ext>
                  </a:extLst>
                </a:gridCol>
                <a:gridCol w="2466768">
                  <a:extLst>
                    <a:ext uri="{9D8B030D-6E8A-4147-A177-3AD203B41FA5}">
                      <a16:colId xmlns:a16="http://schemas.microsoft.com/office/drawing/2014/main" val="2506241023"/>
                    </a:ext>
                  </a:extLst>
                </a:gridCol>
              </a:tblGrid>
              <a:tr h="395844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CLAIM</a:t>
                      </a:r>
                    </a:p>
                  </a:txBody>
                  <a:tcPr marL="68345" marR="68345" marT="34172" marB="34172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Maturity</a:t>
                      </a:r>
                    </a:p>
                  </a:txBody>
                  <a:tcPr marL="68345" marR="68345" marT="34172" marB="34172"/>
                </a:tc>
                <a:extLst>
                  <a:ext uri="{0D108BD9-81ED-4DB2-BD59-A6C34878D82A}">
                    <a16:rowId xmlns:a16="http://schemas.microsoft.com/office/drawing/2014/main" val="2491511538"/>
                  </a:ext>
                </a:extLst>
              </a:tr>
              <a:tr h="395844">
                <a:tc>
                  <a:txBody>
                    <a:bodyPr/>
                    <a:lstStyle/>
                    <a:p>
                      <a:pPr hangingPunct="0"/>
                      <a:r>
                        <a:rPr lang="en-US" dirty="0"/>
                        <a:t>PHYSICS</a:t>
                      </a:r>
                    </a:p>
                  </a:txBody>
                  <a:tcPr marL="68345" marR="68345" marT="34172" marB="34172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345" marR="68345" marT="34172" marB="34172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086440"/>
                  </a:ext>
                </a:extLst>
              </a:tr>
              <a:tr h="395844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Multiphase flow does not impact fracture propagation as long as we estimate the global temperature and pressure fields well.</a:t>
                      </a:r>
                    </a:p>
                  </a:txBody>
                  <a:tcPr marL="68345" marR="68345" marT="34172" marB="34172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Believe</a:t>
                      </a:r>
                    </a:p>
                  </a:txBody>
                  <a:tcPr marL="68345" marR="68345" marT="34172" marB="34172"/>
                </a:tc>
                <a:extLst>
                  <a:ext uri="{0D108BD9-81ED-4DB2-BD59-A6C34878D82A}">
                    <a16:rowId xmlns:a16="http://schemas.microsoft.com/office/drawing/2014/main" val="3630977213"/>
                  </a:ext>
                </a:extLst>
              </a:tr>
              <a:tr h="395844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Multiphase flow has limitations when using EDFM in NFR due to the upwind numerical strategies of the commercial simulators.</a:t>
                      </a:r>
                    </a:p>
                  </a:txBody>
                  <a:tcPr marL="68345" marR="68345" marT="34172" marB="34172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Believe. Need to investigate.</a:t>
                      </a:r>
                    </a:p>
                  </a:txBody>
                  <a:tcPr marL="68345" marR="68345" marT="34172" marB="34172"/>
                </a:tc>
                <a:extLst>
                  <a:ext uri="{0D108BD9-81ED-4DB2-BD59-A6C34878D82A}">
                    <a16:rowId xmlns:a16="http://schemas.microsoft.com/office/drawing/2014/main" val="1890520702"/>
                  </a:ext>
                </a:extLst>
              </a:tr>
              <a:tr h="395844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The fracture dynamics we are interested in (NF distributed along the reservoir, temperature-driven) are not planar. Branching and fracture swarms are a fact.</a:t>
                      </a:r>
                    </a:p>
                  </a:txBody>
                  <a:tcPr marL="68345" marR="68345" marT="34172" marB="34172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Evidence</a:t>
                      </a:r>
                    </a:p>
                  </a:txBody>
                  <a:tcPr marL="68345" marR="68345" marT="34172" marB="34172"/>
                </a:tc>
                <a:extLst>
                  <a:ext uri="{0D108BD9-81ED-4DB2-BD59-A6C34878D82A}">
                    <a16:rowId xmlns:a16="http://schemas.microsoft.com/office/drawing/2014/main" val="3038752673"/>
                  </a:ext>
                </a:extLst>
              </a:tr>
              <a:tr h="395844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LEFM is insufficient for fracture propagation in conventional reservoirs, and plasticity plays a role.</a:t>
                      </a:r>
                    </a:p>
                  </a:txBody>
                  <a:tcPr marL="68345" marR="68345" marT="34172" marB="34172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Don't know. Need to investigate</a:t>
                      </a:r>
                    </a:p>
                  </a:txBody>
                  <a:tcPr marL="68345" marR="68345" marT="34172" marB="34172"/>
                </a:tc>
                <a:extLst>
                  <a:ext uri="{0D108BD9-81ED-4DB2-BD59-A6C34878D82A}">
                    <a16:rowId xmlns:a16="http://schemas.microsoft.com/office/drawing/2014/main" val="4227154358"/>
                  </a:ext>
                </a:extLst>
              </a:tr>
              <a:tr h="395844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Creep is important to model fracture propagation in a salt layer, as it acts within minutes-to-hours.</a:t>
                      </a:r>
                    </a:p>
                  </a:txBody>
                  <a:tcPr marL="68345" marR="68345" marT="34172" marB="34172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Believe</a:t>
                      </a:r>
                    </a:p>
                  </a:txBody>
                  <a:tcPr marL="68345" marR="68345" marT="34172" marB="34172"/>
                </a:tc>
                <a:extLst>
                  <a:ext uri="{0D108BD9-81ED-4DB2-BD59-A6C34878D82A}">
                    <a16:rowId xmlns:a16="http://schemas.microsoft.com/office/drawing/2014/main" val="3329219012"/>
                  </a:ext>
                </a:extLst>
              </a:tr>
              <a:tr h="395844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Reactive transport does not play a role in propagation but may fill the fracture and reduce permeability.</a:t>
                      </a:r>
                    </a:p>
                  </a:txBody>
                  <a:tcPr marL="68345" marR="68345" marT="34172" marB="34172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Believe</a:t>
                      </a:r>
                    </a:p>
                  </a:txBody>
                  <a:tcPr marL="68345" marR="68345" marT="34172" marB="34172"/>
                </a:tc>
                <a:extLst>
                  <a:ext uri="{0D108BD9-81ED-4DB2-BD59-A6C34878D82A}">
                    <a16:rowId xmlns:a16="http://schemas.microsoft.com/office/drawing/2014/main" val="887202117"/>
                  </a:ext>
                </a:extLst>
              </a:tr>
              <a:tr h="643249">
                <a:tc>
                  <a:txBody>
                    <a:bodyPr/>
                    <a:lstStyle/>
                    <a:p>
                      <a:pPr hangingPunct="0"/>
                      <a:r>
                        <a:rPr lang="en-US" dirty="0"/>
                        <a:t>Fracture propagation characteristic time concur with pressure diffusion in early times or with high-efficiency fluids (fully coupling may apply). Higher times are expected otherwise (weak coupling is enough)</a:t>
                      </a:r>
                    </a:p>
                  </a:txBody>
                  <a:tcPr marL="68345" marR="68345" marT="34172" marB="34172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dirty="0"/>
                        <a:t>Believe</a:t>
                      </a:r>
                    </a:p>
                  </a:txBody>
                  <a:tcPr marL="68345" marR="68345" marT="34172" marB="34172"/>
                </a:tc>
                <a:extLst>
                  <a:ext uri="{0D108BD9-81ED-4DB2-BD59-A6C34878D82A}">
                    <a16:rowId xmlns:a16="http://schemas.microsoft.com/office/drawing/2014/main" val="1506442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716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0AD6-6C96-EBAE-054B-0FC9706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43"/>
            <a:ext cx="11624737" cy="646331"/>
          </a:xfrm>
        </p:spPr>
        <p:txBody>
          <a:bodyPr/>
          <a:lstStyle/>
          <a:p>
            <a:r>
              <a:rPr lang="pt-BR" dirty="0"/>
              <a:t>OPEN STATEMENTS TO INVESTIGATE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B63778-5801-7589-0904-4480E2E8B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87022"/>
              </p:ext>
            </p:extLst>
          </p:nvPr>
        </p:nvGraphicFramePr>
        <p:xfrm>
          <a:off x="228598" y="920974"/>
          <a:ext cx="11624737" cy="5849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7969">
                  <a:extLst>
                    <a:ext uri="{9D8B030D-6E8A-4147-A177-3AD203B41FA5}">
                      <a16:colId xmlns:a16="http://schemas.microsoft.com/office/drawing/2014/main" val="2768421736"/>
                    </a:ext>
                  </a:extLst>
                </a:gridCol>
                <a:gridCol w="2466768">
                  <a:extLst>
                    <a:ext uri="{9D8B030D-6E8A-4147-A177-3AD203B41FA5}">
                      <a16:colId xmlns:a16="http://schemas.microsoft.com/office/drawing/2014/main" val="1056510107"/>
                    </a:ext>
                  </a:extLst>
                </a:gridCol>
              </a:tblGrid>
              <a:tr h="204228"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CLAIM</a:t>
                      </a:r>
                    </a:p>
                  </a:txBody>
                  <a:tcPr marL="53700" marR="53700" marT="26850" marB="2685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Maturity</a:t>
                      </a:r>
                    </a:p>
                  </a:txBody>
                  <a:tcPr marL="53700" marR="53700" marT="26850" marB="26850"/>
                </a:tc>
                <a:extLst>
                  <a:ext uri="{0D108BD9-81ED-4DB2-BD59-A6C34878D82A}">
                    <a16:rowId xmlns:a16="http://schemas.microsoft.com/office/drawing/2014/main" val="1106954624"/>
                  </a:ext>
                </a:extLst>
              </a:tr>
              <a:tr h="204228">
                <a:tc>
                  <a:txBody>
                    <a:bodyPr/>
                    <a:lstStyle/>
                    <a:p>
                      <a:pPr hangingPunct="0"/>
                      <a:r>
                        <a:rPr lang="en-US" sz="1600" dirty="0"/>
                        <a:t>NUMERICS</a:t>
                      </a:r>
                    </a:p>
                  </a:txBody>
                  <a:tcPr marL="53700" marR="53700" marT="26850" marB="268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53700" marR="53700" marT="26850" marB="268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000922"/>
                  </a:ext>
                </a:extLst>
              </a:tr>
              <a:tr h="375022"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Only small-scale meshes can deal with the complex physics of fracture propagation.</a:t>
                      </a:r>
                    </a:p>
                  </a:txBody>
                  <a:tcPr marL="53700" marR="53700" marT="26850" marB="2685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sz="1600" dirty="0"/>
                        <a:t>Believe</a:t>
                      </a:r>
                    </a:p>
                  </a:txBody>
                  <a:tcPr marL="53700" marR="53700" marT="26850" marB="26850"/>
                </a:tc>
                <a:extLst>
                  <a:ext uri="{0D108BD9-81ED-4DB2-BD59-A6C34878D82A}">
                    <a16:rowId xmlns:a16="http://schemas.microsoft.com/office/drawing/2014/main" val="177660117"/>
                  </a:ext>
                </a:extLst>
              </a:tr>
              <a:tr h="887403"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EDFM works in coarse meshes and has no resolution to model physics behind fracture propagation driven by low-efficiency fluids. In fine meshes, we know better technology.</a:t>
                      </a:r>
                    </a:p>
                  </a:txBody>
                  <a:tcPr marL="53700" marR="53700" marT="26850" marB="2685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Believe. Do we have enough evidence from Lily's work?</a:t>
                      </a:r>
                    </a:p>
                  </a:txBody>
                  <a:tcPr marL="53700" marR="53700" marT="26850" marB="26850"/>
                </a:tc>
                <a:extLst>
                  <a:ext uri="{0D108BD9-81ED-4DB2-BD59-A6C34878D82A}">
                    <a16:rowId xmlns:a16="http://schemas.microsoft.com/office/drawing/2014/main" val="505136719"/>
                  </a:ext>
                </a:extLst>
              </a:tr>
              <a:tr h="716609"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Phase field models are expensive for 3D models because they require high resolution to map a 2D mesh in volumes. We do not know any technology to overcome that.</a:t>
                      </a:r>
                    </a:p>
                  </a:txBody>
                  <a:tcPr marL="53700" marR="53700" marT="26850" marB="2685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Believe</a:t>
                      </a:r>
                    </a:p>
                  </a:txBody>
                  <a:tcPr marL="53700" marR="53700" marT="26850" marB="26850"/>
                </a:tc>
                <a:extLst>
                  <a:ext uri="{0D108BD9-81ED-4DB2-BD59-A6C34878D82A}">
                    <a16:rowId xmlns:a16="http://schemas.microsoft.com/office/drawing/2014/main" val="47952516"/>
                  </a:ext>
                </a:extLst>
              </a:tr>
              <a:tr h="375022"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FEM provides more mathematical flexibility than FVM and FDM to work with fracture mechanics.</a:t>
                      </a:r>
                    </a:p>
                  </a:txBody>
                  <a:tcPr marL="53700" marR="53700" marT="26850" marB="2685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Believe</a:t>
                      </a:r>
                    </a:p>
                  </a:txBody>
                  <a:tcPr marL="53700" marR="53700" marT="26850" marB="26850"/>
                </a:tc>
                <a:extLst>
                  <a:ext uri="{0D108BD9-81ED-4DB2-BD59-A6C34878D82A}">
                    <a16:rowId xmlns:a16="http://schemas.microsoft.com/office/drawing/2014/main" val="3664370992"/>
                  </a:ext>
                </a:extLst>
              </a:tr>
              <a:tr h="545816"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We can numerically estimate the velocity vector at the tip of an existing fracture, which can be mapped to a point (2D domain) or a line (3D domain).</a:t>
                      </a:r>
                    </a:p>
                  </a:txBody>
                  <a:tcPr marL="53700" marR="53700" marT="26850" marB="2685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Don't know. Need to investigate.</a:t>
                      </a:r>
                    </a:p>
                  </a:txBody>
                  <a:tcPr marL="53700" marR="53700" marT="26850" marB="26850"/>
                </a:tc>
                <a:extLst>
                  <a:ext uri="{0D108BD9-81ED-4DB2-BD59-A6C34878D82A}">
                    <a16:rowId xmlns:a16="http://schemas.microsoft.com/office/drawing/2014/main" val="3116570386"/>
                  </a:ext>
                </a:extLst>
              </a:tr>
              <a:tr h="545816"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We can numerically estimate a nucleation vector in any point P of the continua.</a:t>
                      </a:r>
                    </a:p>
                  </a:txBody>
                  <a:tcPr marL="53700" marR="53700" marT="26850" marB="2685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Don't know. Need to investigate.</a:t>
                      </a:r>
                    </a:p>
                  </a:txBody>
                  <a:tcPr marL="53700" marR="53700" marT="26850" marB="26850"/>
                </a:tc>
                <a:extLst>
                  <a:ext uri="{0D108BD9-81ED-4DB2-BD59-A6C34878D82A}">
                    <a16:rowId xmlns:a16="http://schemas.microsoft.com/office/drawing/2014/main" val="270935005"/>
                  </a:ext>
                </a:extLst>
              </a:tr>
              <a:tr h="545816"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Conforming meshes require remeshing but are still less expensive because they explicitly represent the fracture domain.</a:t>
                      </a:r>
                    </a:p>
                  </a:txBody>
                  <a:tcPr marL="53700" marR="53700" marT="26850" marB="2685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sz="1600" dirty="0"/>
                        <a:t>Believe</a:t>
                      </a:r>
                    </a:p>
                  </a:txBody>
                  <a:tcPr marL="53700" marR="53700" marT="26850" marB="26850"/>
                </a:tc>
                <a:extLst>
                  <a:ext uri="{0D108BD9-81ED-4DB2-BD59-A6C34878D82A}">
                    <a16:rowId xmlns:a16="http://schemas.microsoft.com/office/drawing/2014/main" val="2220186076"/>
                  </a:ext>
                </a:extLst>
              </a:tr>
              <a:tr h="545816"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Non-conforming meshes are less expensive because they do not require remeshing. The technologies are ILSA, XFEM, Phase-field, SBFEM.</a:t>
                      </a:r>
                    </a:p>
                  </a:txBody>
                  <a:tcPr marL="53700" marR="53700" marT="26850" marB="2685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Evidence</a:t>
                      </a:r>
                    </a:p>
                  </a:txBody>
                  <a:tcPr marL="53700" marR="53700" marT="26850" marB="26850"/>
                </a:tc>
                <a:extLst>
                  <a:ext uri="{0D108BD9-81ED-4DB2-BD59-A6C34878D82A}">
                    <a16:rowId xmlns:a16="http://schemas.microsoft.com/office/drawing/2014/main" val="2993749216"/>
                  </a:ext>
                </a:extLst>
              </a:tr>
              <a:tr h="716609">
                <a:tc>
                  <a:txBody>
                    <a:bodyPr/>
                    <a:lstStyle/>
                    <a:p>
                      <a:pPr hangingPunct="0"/>
                      <a:r>
                        <a:rPr lang="en-US" sz="1600"/>
                        <a:t>Non-conforming meshes have difficulty dealing with fracture interaction because they need to embed complex scenarios into the equations. (no explicit fracture representation)</a:t>
                      </a:r>
                    </a:p>
                  </a:txBody>
                  <a:tcPr marL="53700" marR="53700" marT="26850" marB="26850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sz="1600" dirty="0"/>
                        <a:t>Evidence</a:t>
                      </a:r>
                    </a:p>
                  </a:txBody>
                  <a:tcPr marL="53700" marR="53700" marT="26850" marB="26850"/>
                </a:tc>
                <a:extLst>
                  <a:ext uri="{0D108BD9-81ED-4DB2-BD59-A6C34878D82A}">
                    <a16:rowId xmlns:a16="http://schemas.microsoft.com/office/drawing/2014/main" val="349852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185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0AD6-6C96-EBAE-054B-0FC9706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43"/>
            <a:ext cx="11624737" cy="646331"/>
          </a:xfrm>
        </p:spPr>
        <p:txBody>
          <a:bodyPr/>
          <a:lstStyle/>
          <a:p>
            <a:r>
              <a:rPr lang="pt-BR" dirty="0"/>
              <a:t>OPEN STATEMENTS TO INVESTIGATE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04B201-AC8F-0656-5F75-A7C411383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138955"/>
              </p:ext>
            </p:extLst>
          </p:nvPr>
        </p:nvGraphicFramePr>
        <p:xfrm>
          <a:off x="606056" y="1020726"/>
          <a:ext cx="11247279" cy="529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606">
                  <a:extLst>
                    <a:ext uri="{9D8B030D-6E8A-4147-A177-3AD203B41FA5}">
                      <a16:colId xmlns:a16="http://schemas.microsoft.com/office/drawing/2014/main" val="945153469"/>
                    </a:ext>
                  </a:extLst>
                </a:gridCol>
                <a:gridCol w="2386673">
                  <a:extLst>
                    <a:ext uri="{9D8B030D-6E8A-4147-A177-3AD203B41FA5}">
                      <a16:colId xmlns:a16="http://schemas.microsoft.com/office/drawing/2014/main" val="28043465"/>
                    </a:ext>
                  </a:extLst>
                </a:gridCol>
              </a:tblGrid>
              <a:tr h="352978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CLAIM</a:t>
                      </a:r>
                    </a:p>
                  </a:txBody>
                  <a:tcPr marL="66615" marR="66615" marT="33307" marB="33307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Maturity</a:t>
                      </a:r>
                    </a:p>
                  </a:txBody>
                  <a:tcPr marL="66615" marR="66615" marT="33307" marB="33307"/>
                </a:tc>
                <a:extLst>
                  <a:ext uri="{0D108BD9-81ED-4DB2-BD59-A6C34878D82A}">
                    <a16:rowId xmlns:a16="http://schemas.microsoft.com/office/drawing/2014/main" val="4264998251"/>
                  </a:ext>
                </a:extLst>
              </a:tr>
              <a:tr h="352978">
                <a:tc>
                  <a:txBody>
                    <a:bodyPr/>
                    <a:lstStyle/>
                    <a:p>
                      <a:pPr hangingPunct="0"/>
                      <a:r>
                        <a:rPr lang="en-US" dirty="0"/>
                        <a:t>APPLICATIONS</a:t>
                      </a:r>
                    </a:p>
                  </a:txBody>
                  <a:tcPr marL="66615" marR="66615" marT="33307" marB="3330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6615" marR="66615" marT="33307" marB="3330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49643"/>
                  </a:ext>
                </a:extLst>
              </a:tr>
              <a:tr h="636989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NF opening or new fractures propagating as a strain release mechanism due to low-temperature fluid injection.</a:t>
                      </a:r>
                    </a:p>
                  </a:txBody>
                  <a:tcPr marL="66615" marR="66615" marT="33307" marB="33307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Believe</a:t>
                      </a:r>
                    </a:p>
                  </a:txBody>
                  <a:tcPr marL="66615" marR="66615" marT="33307" marB="33307"/>
                </a:tc>
                <a:extLst>
                  <a:ext uri="{0D108BD9-81ED-4DB2-BD59-A6C34878D82A}">
                    <a16:rowId xmlns:a16="http://schemas.microsoft.com/office/drawing/2014/main" val="1790664517"/>
                  </a:ext>
                </a:extLst>
              </a:tr>
              <a:tr h="1205010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Natural fractures closure due to reservoir depletion.</a:t>
                      </a:r>
                    </a:p>
                  </a:txBody>
                  <a:tcPr marL="66615" marR="66615" marT="33307" marB="33307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Evidence. Simple tables in flow simulators can handle effectively.</a:t>
                      </a:r>
                    </a:p>
                  </a:txBody>
                  <a:tcPr marL="66615" marR="66615" marT="33307" marB="33307"/>
                </a:tc>
                <a:extLst>
                  <a:ext uri="{0D108BD9-81ED-4DB2-BD59-A6C34878D82A}">
                    <a16:rowId xmlns:a16="http://schemas.microsoft.com/office/drawing/2014/main" val="1503592742"/>
                  </a:ext>
                </a:extLst>
              </a:tr>
              <a:tr h="554491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Cold drilling fluids are enough to fracture the rock even in original pressure.</a:t>
                      </a:r>
                    </a:p>
                  </a:txBody>
                  <a:tcPr marL="66615" marR="66615" marT="33307" marB="33307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Believe</a:t>
                      </a:r>
                    </a:p>
                  </a:txBody>
                  <a:tcPr marL="66615" marR="66615" marT="33307" marB="33307"/>
                </a:tc>
                <a:extLst>
                  <a:ext uri="{0D108BD9-81ED-4DB2-BD59-A6C34878D82A}">
                    <a16:rowId xmlns:a16="http://schemas.microsoft.com/office/drawing/2014/main" val="3895344655"/>
                  </a:ext>
                </a:extLst>
              </a:tr>
              <a:tr h="921000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Salt cavern fracture analysis for safety needs hundreds to thousands of years.</a:t>
                      </a:r>
                    </a:p>
                  </a:txBody>
                  <a:tcPr marL="66615" marR="66615" marT="33307" marB="33307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Evidence. Does any simulator can handle this?</a:t>
                      </a:r>
                    </a:p>
                  </a:txBody>
                  <a:tcPr marL="66615" marR="66615" marT="33307" marB="33307"/>
                </a:tc>
                <a:extLst>
                  <a:ext uri="{0D108BD9-81ED-4DB2-BD59-A6C34878D82A}">
                    <a16:rowId xmlns:a16="http://schemas.microsoft.com/office/drawing/2014/main" val="3131107188"/>
                  </a:ext>
                </a:extLst>
              </a:tr>
              <a:tr h="352978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Secondary fractures in geothermal systems due to the pressure gradient.</a:t>
                      </a:r>
                    </a:p>
                  </a:txBody>
                  <a:tcPr marL="66615" marR="66615" marT="33307" marB="33307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Evidence</a:t>
                      </a:r>
                    </a:p>
                  </a:txBody>
                  <a:tcPr marL="66615" marR="66615" marT="33307" marB="33307"/>
                </a:tc>
                <a:extLst>
                  <a:ext uri="{0D108BD9-81ED-4DB2-BD59-A6C34878D82A}">
                    <a16:rowId xmlns:a16="http://schemas.microsoft.com/office/drawing/2014/main" val="3166757160"/>
                  </a:ext>
                </a:extLst>
              </a:tr>
              <a:tr h="921000">
                <a:tc>
                  <a:txBody>
                    <a:bodyPr/>
                    <a:lstStyle/>
                    <a:p>
                      <a:pPr hangingPunct="0"/>
                      <a:r>
                        <a:rPr lang="en-US"/>
                        <a:t>Increase in HF effective stress due to depletion, causing proppant crushing</a:t>
                      </a:r>
                    </a:p>
                  </a:txBody>
                  <a:tcPr marL="66615" marR="66615" marT="33307" marB="33307"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US" dirty="0"/>
                        <a:t>Evidence. Existing simulators can handle effectively.</a:t>
                      </a:r>
                    </a:p>
                  </a:txBody>
                  <a:tcPr marL="66615" marR="66615" marT="33307" marB="33307"/>
                </a:tc>
                <a:extLst>
                  <a:ext uri="{0D108BD9-81ED-4DB2-BD59-A6C34878D82A}">
                    <a16:rowId xmlns:a16="http://schemas.microsoft.com/office/drawing/2014/main" val="2820409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610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EA8F5-531F-415B-BA8D-5D730E033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3068277"/>
            <a:ext cx="10515600" cy="1861022"/>
          </a:xfrm>
          <a:noFill/>
        </p:spPr>
        <p:txBody>
          <a:bodyPr/>
          <a:lstStyle/>
          <a:p>
            <a:r>
              <a:rPr lang="en-US" dirty="0"/>
              <a:t>Ongoing development</a:t>
            </a:r>
            <a:br>
              <a:rPr lang="en-US" dirty="0"/>
            </a:br>
            <a:br>
              <a:rPr lang="en-US" dirty="0"/>
            </a:b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626D02-1AEA-4CDB-97A0-D5A8B67EB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7, 2024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5B9E3-2A71-4D2B-8D97-05503E8A8F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520" y="5690946"/>
            <a:ext cx="7772400" cy="256993"/>
          </a:xfrm>
        </p:spPr>
        <p:txBody>
          <a:bodyPr/>
          <a:lstStyle/>
          <a:p>
            <a:r>
              <a:rPr lang="en-US" sz="1800" dirty="0"/>
              <a:t>Renato poli</a:t>
            </a:r>
          </a:p>
        </p:txBody>
      </p:sp>
    </p:spTree>
    <p:extLst>
      <p:ext uri="{BB962C8B-B14F-4D97-AF65-F5344CB8AC3E}">
        <p14:creationId xmlns:p14="http://schemas.microsoft.com/office/powerpoint/2010/main" val="3716456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/>
          </p:nvPr>
        </p:nvSpPr>
        <p:spPr>
          <a:xfrm>
            <a:off x="609755" y="276471"/>
            <a:ext cx="10971300" cy="635881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522461" indent="-391846" algn="l">
              <a:lnSpc>
                <a:spcPct val="115000"/>
              </a:lnSpc>
              <a:spcBef>
                <a:spcPts val="3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Noto Sans CJK SC"/>
              </a:rPr>
              <a:t>Research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044922" lvl="1" indent="-391846" algn="l">
              <a:lnSpc>
                <a:spcPct val="115000"/>
              </a:lnSpc>
              <a:spcBef>
                <a:spcPts val="3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Noto Sans CJK SC"/>
              </a:rPr>
              <a:t>Phenomenological investigation of fracture dynamics in 3D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044922" lvl="1" indent="-391846" algn="l">
              <a:lnSpc>
                <a:spcPct val="115000"/>
              </a:lnSpc>
              <a:spcBef>
                <a:spcPts val="3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Noto Sans CJK SC"/>
              </a:rPr>
              <a:t>Integrate fracture dynamics in reservoir simulation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522461" indent="-391846" algn="l">
              <a:lnSpc>
                <a:spcPct val="115000"/>
              </a:lnSpc>
              <a:spcBef>
                <a:spcPts val="3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Noto Sans CJK SC"/>
              </a:rPr>
              <a:t>Remarks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044922" lvl="1" indent="-391846" algn="l">
              <a:lnSpc>
                <a:spcPct val="115000"/>
              </a:lnSpc>
              <a:spcBef>
                <a:spcPts val="3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Geomechanics effects are often analyzed with more complexity than necessary for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conventionals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044922" lvl="1" indent="-391846" algn="l">
              <a:lnSpc>
                <a:spcPct val="115000"/>
              </a:lnSpc>
              <a:spcBef>
                <a:spcPts val="3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Need an application where geomechanics is relevant and cannot be handled by linear tables for porosity/permeability or plane strain simulation</a:t>
            </a:r>
          </a:p>
          <a:p>
            <a:pPr marL="522461" indent="-391846" algn="l">
              <a:lnSpc>
                <a:spcPct val="115000"/>
              </a:lnSpc>
              <a:spcBef>
                <a:spcPts val="3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Noto Sans CJK SC"/>
              </a:rPr>
              <a:t>Application ideas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044922" lvl="1" indent="-391846" algn="l">
              <a:lnSpc>
                <a:spcPct val="115000"/>
              </a:lnSpc>
              <a:spcBef>
                <a:spcPts val="3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Noto Sans CJK SC"/>
              </a:rPr>
              <a:t>Non-isothermal water/gas injection in carbonates (NFR)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044922" lvl="1" indent="-391846" algn="l">
              <a:lnSpc>
                <a:spcPct val="115000"/>
              </a:lnSpc>
              <a:spcBef>
                <a:spcPts val="3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Noto Sans CJK SC"/>
              </a:rPr>
              <a:t>Fracture propagation and fluid containment with salt as caprock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522461" indent="-391846" algn="l">
              <a:lnSpc>
                <a:spcPct val="115000"/>
              </a:lnSpc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Noto Sans CJK SC"/>
              </a:rPr>
              <a:t>PAPER RECOMMENDATION: </a:t>
            </a:r>
            <a:r>
              <a:rPr lang="en-US" sz="2400" b="1" u="sng" spc="-1" dirty="0">
                <a:solidFill>
                  <a:srgbClr val="000000"/>
                </a:solidFill>
                <a:latin typeface="Arial"/>
                <a:ea typeface="Noto Sans CJK SC"/>
              </a:rPr>
              <a:t>SPE219461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/>
          </p:nvPr>
        </p:nvSpPr>
        <p:spPr>
          <a:xfrm>
            <a:off x="609755" y="276471"/>
            <a:ext cx="10971300" cy="635881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522461" indent="-391846" algn="l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61" spc="-1" dirty="0">
                <a:solidFill>
                  <a:srgbClr val="000000"/>
                </a:solidFill>
                <a:latin typeface="Arial"/>
                <a:ea typeface="Noto Sans CJK SC"/>
              </a:rPr>
              <a:t>Strategy</a:t>
            </a:r>
            <a:endParaRPr lang="en-US" sz="2661" spc="-1" dirty="0">
              <a:solidFill>
                <a:srgbClr val="000000"/>
              </a:solidFill>
              <a:latin typeface="Arial"/>
            </a:endParaRPr>
          </a:p>
          <a:p>
            <a:pPr marL="1044922" lvl="1" indent="-391846" algn="l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61" spc="-1" dirty="0">
                <a:solidFill>
                  <a:srgbClr val="000000"/>
                </a:solidFill>
                <a:latin typeface="Arial"/>
                <a:ea typeface="Noto Sans CJK SC"/>
              </a:rPr>
              <a:t>develop simulation routines gradually</a:t>
            </a:r>
            <a:endParaRPr lang="en-US" sz="2661" spc="-1" dirty="0">
              <a:solidFill>
                <a:srgbClr val="000000"/>
              </a:solidFill>
              <a:latin typeface="Arial"/>
            </a:endParaRPr>
          </a:p>
          <a:p>
            <a:pPr marL="1044922" lvl="1" indent="-391846" algn="l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61" spc="-1" dirty="0">
                <a:solidFill>
                  <a:srgbClr val="000000"/>
                </a:solidFill>
                <a:latin typeface="Arial"/>
                <a:ea typeface="Noto Sans CJK SC"/>
              </a:rPr>
              <a:t>find intermediate applications for </a:t>
            </a:r>
            <a:r>
              <a:rPr lang="en-US" sz="2661" spc="-1" dirty="0" err="1">
                <a:solidFill>
                  <a:srgbClr val="000000"/>
                </a:solidFill>
                <a:latin typeface="Arial"/>
                <a:ea typeface="Noto Sans CJK SC"/>
              </a:rPr>
              <a:t>valitation</a:t>
            </a:r>
            <a:r>
              <a:rPr lang="en-US" sz="2661" spc="-1" dirty="0">
                <a:solidFill>
                  <a:srgbClr val="000000"/>
                </a:solidFill>
                <a:latin typeface="Arial"/>
                <a:ea typeface="Noto Sans CJK SC"/>
              </a:rPr>
              <a:t> and maturing</a:t>
            </a:r>
            <a:endParaRPr lang="en-US" sz="2661" spc="-1" dirty="0">
              <a:solidFill>
                <a:srgbClr val="000000"/>
              </a:solidFill>
              <a:latin typeface="Arial"/>
            </a:endParaRPr>
          </a:p>
          <a:p>
            <a:pPr marL="522461" indent="-391846" algn="l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61" spc="-1" dirty="0">
                <a:solidFill>
                  <a:srgbClr val="000000"/>
                </a:solidFill>
                <a:latin typeface="Arial"/>
                <a:ea typeface="Noto Sans CJK SC"/>
              </a:rPr>
              <a:t>Starting point</a:t>
            </a:r>
            <a:endParaRPr lang="en-US" sz="2661" spc="-1" dirty="0">
              <a:solidFill>
                <a:srgbClr val="000000"/>
              </a:solidFill>
              <a:latin typeface="Arial"/>
            </a:endParaRPr>
          </a:p>
          <a:p>
            <a:pPr marL="1044922" lvl="1" indent="-391846" algn="l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61" spc="-1" dirty="0">
                <a:solidFill>
                  <a:srgbClr val="000000"/>
                </a:solidFill>
                <a:latin typeface="Arial"/>
                <a:ea typeface="Noto Sans CJK SC"/>
              </a:rPr>
              <a:t>The elastic homogenization application we are working on</a:t>
            </a:r>
            <a:endParaRPr lang="en-US" sz="2661" spc="-1" dirty="0">
              <a:solidFill>
                <a:srgbClr val="000000"/>
              </a:solidFill>
              <a:latin typeface="Arial"/>
            </a:endParaRPr>
          </a:p>
          <a:p>
            <a:pPr marL="522461" indent="-391846" algn="l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61" spc="-1" dirty="0">
                <a:solidFill>
                  <a:srgbClr val="000000"/>
                </a:solidFill>
                <a:latin typeface="Arial"/>
                <a:ea typeface="Noto Sans CJK SC"/>
              </a:rPr>
              <a:t>Where we are</a:t>
            </a:r>
            <a:endParaRPr lang="en-US" sz="2661" spc="-1" dirty="0">
              <a:solidFill>
                <a:srgbClr val="000000"/>
              </a:solidFill>
              <a:latin typeface="Arial"/>
            </a:endParaRPr>
          </a:p>
          <a:p>
            <a:pPr marL="1044922" lvl="1" indent="-391846" algn="l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61" spc="-1" dirty="0">
                <a:solidFill>
                  <a:srgbClr val="000000"/>
                </a:solidFill>
                <a:latin typeface="Arial"/>
                <a:ea typeface="Noto Sans CJK SC"/>
              </a:rPr>
              <a:t>Validation went through</a:t>
            </a:r>
            <a:endParaRPr lang="en-US" sz="2661" spc="-1" dirty="0">
              <a:solidFill>
                <a:srgbClr val="000000"/>
              </a:solidFill>
              <a:latin typeface="Arial"/>
            </a:endParaRPr>
          </a:p>
          <a:p>
            <a:pPr marL="1044922" lvl="1" indent="-391846" algn="l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61" spc="-1" dirty="0">
                <a:solidFill>
                  <a:srgbClr val="000000"/>
                </a:solidFill>
                <a:latin typeface="Arial"/>
                <a:ea typeface="Noto Sans CJK SC"/>
              </a:rPr>
              <a:t>Mesh generator used to work …</a:t>
            </a:r>
            <a:endParaRPr lang="en-US" sz="2661" spc="-1" dirty="0">
              <a:solidFill>
                <a:srgbClr val="000000"/>
              </a:solidFill>
              <a:latin typeface="Arial"/>
            </a:endParaRPr>
          </a:p>
          <a:p>
            <a:pPr marL="522461" indent="-391846" algn="l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61" spc="-1" dirty="0">
                <a:solidFill>
                  <a:srgbClr val="000000"/>
                </a:solidFill>
                <a:latin typeface="Arial"/>
                <a:ea typeface="Noto Sans CJK SC"/>
              </a:rPr>
              <a:t>Next step</a:t>
            </a:r>
            <a:endParaRPr lang="en-US" sz="2661" spc="-1" dirty="0">
              <a:solidFill>
                <a:srgbClr val="000000"/>
              </a:solidFill>
              <a:latin typeface="Arial"/>
            </a:endParaRPr>
          </a:p>
          <a:p>
            <a:pPr marL="1044922" lvl="1" indent="-391846" algn="l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61" spc="-1" dirty="0">
                <a:solidFill>
                  <a:srgbClr val="000000"/>
                </a:solidFill>
                <a:latin typeface="Arial"/>
                <a:ea typeface="Noto Sans CJK SC"/>
              </a:rPr>
              <a:t>Generate meshes</a:t>
            </a:r>
            <a:endParaRPr lang="en-US" sz="2661" spc="-1" dirty="0">
              <a:solidFill>
                <a:srgbClr val="000000"/>
              </a:solidFill>
              <a:latin typeface="Arial"/>
            </a:endParaRPr>
          </a:p>
          <a:p>
            <a:pPr marL="1044922" lvl="1" indent="-391846" algn="l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61" spc="-1" dirty="0">
                <a:solidFill>
                  <a:srgbClr val="000000"/>
                </a:solidFill>
                <a:latin typeface="Arial"/>
                <a:ea typeface="Noto Sans CJK SC"/>
              </a:rPr>
              <a:t>Run simples testcases</a:t>
            </a:r>
            <a:endParaRPr lang="en-US" sz="2661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276684" y="2240934"/>
            <a:ext cx="6082347" cy="4561978"/>
          </a:xfrm>
          <a:prstGeom prst="rect">
            <a:avLst/>
          </a:prstGeom>
          <a:ln w="0">
            <a:noFill/>
          </a:ln>
        </p:spPr>
      </p:pic>
      <p:pic>
        <p:nvPicPr>
          <p:cNvPr id="82" name="Picture 81"/>
          <p:cNvPicPr/>
          <p:nvPr/>
        </p:nvPicPr>
        <p:blipFill>
          <a:blip r:embed="rId3"/>
          <a:stretch/>
        </p:blipFill>
        <p:spPr>
          <a:xfrm>
            <a:off x="6082561" y="1935292"/>
            <a:ext cx="6358817" cy="4769222"/>
          </a:xfrm>
          <a:prstGeom prst="rect">
            <a:avLst/>
          </a:prstGeom>
          <a:ln w="0">
            <a:noFill/>
          </a:ln>
        </p:spPr>
      </p:pic>
      <p:sp>
        <p:nvSpPr>
          <p:cNvPr id="83" name="TextBox 82"/>
          <p:cNvSpPr txBox="1"/>
          <p:nvPr/>
        </p:nvSpPr>
        <p:spPr>
          <a:xfrm>
            <a:off x="5806091" y="-80111"/>
            <a:ext cx="3267139" cy="233846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Mesh Information: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elem_dimensions()={3}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spatial_dimension()=3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n_nodes()=13086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n_local_nodes()=3829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n_elem()=9138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n_local_elem()=2285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n_active_elem()=9138</a:t>
            </a:r>
          </a:p>
          <a:p>
            <a:pPr defTabSz="1105875"/>
            <a:endParaRPr lang="en-US" sz="1572" spc="-1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Time: 10s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4" y="0"/>
            <a:ext cx="5529406" cy="110588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SNEDDON, COARSE MESH</a:t>
            </a:r>
          </a:p>
          <a:p>
            <a:pPr defTabSz="1105875"/>
            <a:endParaRPr lang="en-US" sz="2177" spc="-1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  <a:p>
            <a:pPr defTabSz="1105875"/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Book (VALKO, ECONOMIDES)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294324" y="343955"/>
            <a:ext cx="3735179" cy="1038396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1451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Maximum UZ displacement: 4.1952e-07</a:t>
            </a:r>
          </a:p>
          <a:p>
            <a:pPr defTabSz="1105875"/>
            <a:r>
              <a:rPr lang="en-US" sz="1451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WMAX: 4.3450e-07</a:t>
            </a:r>
          </a:p>
          <a:p>
            <a:pPr defTabSz="1105875"/>
            <a:r>
              <a:rPr lang="en-US" sz="1451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ERR: -3.45 %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57D8-8186-2BAD-0F82-ECDD0917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43"/>
            <a:ext cx="11624737" cy="646331"/>
          </a:xfrm>
        </p:spPr>
        <p:txBody>
          <a:bodyPr/>
          <a:lstStyle/>
          <a:p>
            <a:r>
              <a:rPr lang="pt-BR" dirty="0"/>
              <a:t>TECHNOLOGY AXES</a:t>
            </a:r>
            <a:endParaRPr lang="en-US" dirty="0"/>
          </a:p>
        </p:txBody>
      </p:sp>
      <p:pic>
        <p:nvPicPr>
          <p:cNvPr id="4" name="Picture 3" descr="A diagram of a science experiment&#10;&#10;Description automatically generated with medium confidence">
            <a:extLst>
              <a:ext uri="{FF2B5EF4-FFF2-40B4-BE49-F238E27FC236}">
                <a16:creationId xmlns:a16="http://schemas.microsoft.com/office/drawing/2014/main" id="{902722BD-9E6C-6748-8DBB-20DD637BE0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585" y="1447800"/>
            <a:ext cx="9210142" cy="421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7867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/>
          <p:cNvPicPr/>
          <p:nvPr/>
        </p:nvPicPr>
        <p:blipFill>
          <a:blip r:embed="rId2"/>
          <a:stretch/>
        </p:blipFill>
        <p:spPr>
          <a:xfrm>
            <a:off x="3317858" y="2786908"/>
            <a:ext cx="5749712" cy="3298052"/>
          </a:xfrm>
          <a:prstGeom prst="rect">
            <a:avLst/>
          </a:prstGeom>
          <a:ln w="0">
            <a:noFill/>
          </a:ln>
        </p:spPr>
      </p:pic>
      <p:sp>
        <p:nvSpPr>
          <p:cNvPr id="87" name="TextBox 86"/>
          <p:cNvSpPr txBox="1"/>
          <p:nvPr/>
        </p:nvSpPr>
        <p:spPr>
          <a:xfrm>
            <a:off x="4474244" y="167188"/>
            <a:ext cx="3267139" cy="233846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Mesh Information: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elem_dimensions()={3}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spatial_dimension()=3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n_nodes()=13086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n_local_nodes()=3829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n_elem()=9138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n_local_elem()=2285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n_active_elem()=9138</a:t>
            </a:r>
          </a:p>
          <a:p>
            <a:pPr defTabSz="1105875"/>
            <a:endParaRPr lang="en-US" sz="1572" spc="-1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Time: 10s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4" y="0"/>
            <a:ext cx="4147055" cy="110588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SNEDDON, COARSE MESH</a:t>
            </a:r>
          </a:p>
          <a:p>
            <a:pPr defTabSz="1105875"/>
            <a:r>
              <a:rPr lang="en-US" sz="2177" i="1" spc="-1">
                <a:solidFill>
                  <a:srgbClr val="C9211E"/>
                </a:solidFill>
                <a:latin typeface="Arial"/>
                <a:ea typeface="DejaVu Sans"/>
                <a:cs typeface="DejaVu Sans"/>
              </a:rPr>
              <a:t>ISOGEOMETRIC ANALYSIS?</a:t>
            </a:r>
            <a:endParaRPr lang="en-US" sz="2177" spc="-1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94324" y="343955"/>
            <a:ext cx="3735179" cy="1038396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1451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Maximum UZ displacement: 4.1952e-07</a:t>
            </a:r>
          </a:p>
          <a:p>
            <a:pPr defTabSz="1105875"/>
            <a:r>
              <a:rPr lang="en-US" sz="1451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WMAX: 4.3450e-07</a:t>
            </a:r>
          </a:p>
          <a:p>
            <a:pPr defTabSz="1105875"/>
            <a:r>
              <a:rPr lang="en-US" sz="1451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ERR: -3.45 %</a:t>
            </a:r>
          </a:p>
        </p:txBody>
      </p:sp>
      <p:pic>
        <p:nvPicPr>
          <p:cNvPr id="90" name="Picture 89"/>
          <p:cNvPicPr/>
          <p:nvPr/>
        </p:nvPicPr>
        <p:blipFill>
          <a:blip r:embed="rId3"/>
          <a:stretch/>
        </p:blipFill>
        <p:spPr>
          <a:xfrm>
            <a:off x="276684" y="881657"/>
            <a:ext cx="3594114" cy="5203302"/>
          </a:xfrm>
          <a:prstGeom prst="rect">
            <a:avLst/>
          </a:prstGeom>
          <a:ln w="0">
            <a:noFill/>
          </a:ln>
        </p:spPr>
      </p:pic>
      <p:pic>
        <p:nvPicPr>
          <p:cNvPr id="91" name="Picture 90"/>
          <p:cNvPicPr/>
          <p:nvPr/>
        </p:nvPicPr>
        <p:blipFill>
          <a:blip r:embed="rId4"/>
          <a:stretch/>
        </p:blipFill>
        <p:spPr>
          <a:xfrm>
            <a:off x="8570794" y="1935292"/>
            <a:ext cx="3193994" cy="4582006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806091" y="-80111"/>
            <a:ext cx="3267139" cy="233846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Mesh Information: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elem_dimensions()={3}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spatial_dimension()=3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n_nodes()=13086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n_local_nodes()=3829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n_elem()=9138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n_local_elem()=2285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n_active_elem()=9138</a:t>
            </a:r>
          </a:p>
          <a:p>
            <a:pPr defTabSz="1105875"/>
            <a:endParaRPr lang="en-US" sz="1572" spc="-1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Time: 10s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4" y="0"/>
            <a:ext cx="4147055" cy="110588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SNEDDON, COARSE MESH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294324" y="343955"/>
            <a:ext cx="3735179" cy="1038396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1451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Maximum UZ displacement: 4.1952e-07</a:t>
            </a:r>
          </a:p>
          <a:p>
            <a:pPr defTabSz="1105875"/>
            <a:r>
              <a:rPr lang="en-US" sz="1451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WMAX: 4.3450e-07</a:t>
            </a:r>
          </a:p>
          <a:p>
            <a:pPr defTabSz="1105875"/>
            <a:r>
              <a:rPr lang="en-US" sz="1451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ERR: -3.45 %</a:t>
            </a: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237064" y="2211763"/>
            <a:ext cx="5016086" cy="3753901"/>
          </a:xfrm>
          <a:prstGeom prst="rect">
            <a:avLst/>
          </a:prstGeom>
          <a:ln w="0">
            <a:noFill/>
          </a:ln>
        </p:spPr>
      </p:pic>
      <p:pic>
        <p:nvPicPr>
          <p:cNvPr id="96" name="Picture 95"/>
          <p:cNvPicPr/>
          <p:nvPr/>
        </p:nvPicPr>
        <p:blipFill>
          <a:blip r:embed="rId3"/>
          <a:stretch/>
        </p:blipFill>
        <p:spPr>
          <a:xfrm>
            <a:off x="5481728" y="2490410"/>
            <a:ext cx="6683180" cy="331546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276249" y="1935292"/>
            <a:ext cx="8294545" cy="4147055"/>
          </a:xfrm>
          <a:prstGeom prst="rect">
            <a:avLst/>
          </a:prstGeom>
          <a:ln w="0">
            <a:noFill/>
          </a:ln>
        </p:spPr>
      </p:pic>
      <p:sp>
        <p:nvSpPr>
          <p:cNvPr id="98" name="TextBox 97"/>
          <p:cNvSpPr txBox="1"/>
          <p:nvPr/>
        </p:nvSpPr>
        <p:spPr>
          <a:xfrm>
            <a:off x="1106095" y="552941"/>
            <a:ext cx="7741169" cy="82941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TERZAGHI, CRANK NICHOLSON (9s)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683995" y="178508"/>
            <a:ext cx="3204443" cy="2586195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Mesh Information: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elem_dimensions()={3}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spatial_dimension()=3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n_nodes()=1798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n_local_nodes()=515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n_elem()=942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n_local_elem()=235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n_active_elem()=942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1106095" y="552941"/>
            <a:ext cx="7741169" cy="82941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TERZAGHI, IMPLICIT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53150" y="0"/>
            <a:ext cx="3204443" cy="2586195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Mesh Information: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elem_dimensions()={3}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spatial_dimension()=3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n_nodes()=1798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n_local_nodes()=515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n_elem()=942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n_local_elem()=235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n_active_elem()=942</a:t>
            </a:r>
          </a:p>
        </p:txBody>
      </p:sp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276684" y="2212198"/>
            <a:ext cx="8846615" cy="442309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102"/>
          <p:cNvPicPr/>
          <p:nvPr/>
        </p:nvPicPr>
        <p:blipFill>
          <a:blip r:embed="rId3"/>
          <a:stretch/>
        </p:blipFill>
        <p:spPr>
          <a:xfrm>
            <a:off x="9123735" y="1382352"/>
            <a:ext cx="2811725" cy="492421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106095" y="552941"/>
            <a:ext cx="7741169" cy="82941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MANDEL – CRANK NICHOLSON</a:t>
            </a:r>
          </a:p>
        </p:txBody>
      </p:sp>
      <p:pic>
        <p:nvPicPr>
          <p:cNvPr id="105" name="Picture 104"/>
          <p:cNvPicPr/>
          <p:nvPr/>
        </p:nvPicPr>
        <p:blipFill>
          <a:blip r:embed="rId2"/>
          <a:stretch/>
        </p:blipFill>
        <p:spPr>
          <a:xfrm>
            <a:off x="277120" y="2211763"/>
            <a:ext cx="8846615" cy="442309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105"/>
          <p:cNvPicPr/>
          <p:nvPr/>
        </p:nvPicPr>
        <p:blipFill>
          <a:blip r:embed="rId3"/>
          <a:stretch/>
        </p:blipFill>
        <p:spPr>
          <a:xfrm>
            <a:off x="9123735" y="1382352"/>
            <a:ext cx="2811725" cy="492421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14" y="2488233"/>
            <a:ext cx="8570580" cy="4285072"/>
          </a:xfrm>
          <a:prstGeom prst="rect">
            <a:avLst/>
          </a:prstGeom>
          <a:ln w="0">
            <a:noFill/>
          </a:ln>
        </p:spPr>
      </p:pic>
      <p:sp>
        <p:nvSpPr>
          <p:cNvPr id="108" name="TextBox 107"/>
          <p:cNvSpPr txBox="1"/>
          <p:nvPr/>
        </p:nvSpPr>
        <p:spPr>
          <a:xfrm>
            <a:off x="1106095" y="552941"/>
            <a:ext cx="7741169" cy="82941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MANDEL – CRANK NICHOLSON</a:t>
            </a:r>
          </a:p>
        </p:txBody>
      </p:sp>
      <p:pic>
        <p:nvPicPr>
          <p:cNvPr id="109" name="Picture 108"/>
          <p:cNvPicPr/>
          <p:nvPr/>
        </p:nvPicPr>
        <p:blipFill>
          <a:blip r:embed="rId3"/>
          <a:stretch/>
        </p:blipFill>
        <p:spPr>
          <a:xfrm>
            <a:off x="6780921" y="0"/>
            <a:ext cx="5410111" cy="2599256"/>
          </a:xfrm>
          <a:prstGeom prst="rect">
            <a:avLst/>
          </a:prstGeom>
          <a:ln w="0">
            <a:noFill/>
          </a:ln>
        </p:spPr>
      </p:pic>
      <p:sp>
        <p:nvSpPr>
          <p:cNvPr id="110" name="TextBox 109"/>
          <p:cNvSpPr txBox="1"/>
          <p:nvPr/>
        </p:nvSpPr>
        <p:spPr>
          <a:xfrm>
            <a:off x="8621299" y="3496152"/>
            <a:ext cx="3267139" cy="2586195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Mesh Information: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elem_dimensions()={3}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spatial_dimension()=3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n_nodes()=3188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n_local_nodes()=858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n_elem()=1756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n_local_elem()=439</a:t>
            </a:r>
          </a:p>
          <a:p>
            <a:pPr defTabSz="1105875"/>
            <a:r>
              <a:rPr lang="en-US" sz="1572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n_active_elem()=1756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6359031" y="3567556"/>
            <a:ext cx="5948248" cy="3344202"/>
          </a:xfrm>
          <a:prstGeom prst="rect">
            <a:avLst/>
          </a:prstGeom>
          <a:ln w="0">
            <a:noFill/>
          </a:ln>
        </p:spPr>
      </p:pic>
      <p:sp>
        <p:nvSpPr>
          <p:cNvPr id="112" name="TextBox 111"/>
          <p:cNvSpPr txBox="1"/>
          <p:nvPr/>
        </p:nvSpPr>
        <p:spPr>
          <a:xfrm>
            <a:off x="1106095" y="552941"/>
            <a:ext cx="7741169" cy="82941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MASS BALANCE</a:t>
            </a:r>
          </a:p>
          <a:p>
            <a:pPr defTabSz="1105875"/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197s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570794" y="178508"/>
            <a:ext cx="3399932" cy="2586195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en-US" sz="1270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Mesh Information:</a:t>
            </a:r>
          </a:p>
          <a:p>
            <a:pPr defTabSz="1105875"/>
            <a:r>
              <a:rPr lang="en-US" sz="1270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elem_dimensions()={3}</a:t>
            </a:r>
          </a:p>
          <a:p>
            <a:pPr defTabSz="1105875"/>
            <a:r>
              <a:rPr lang="en-US" sz="1270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spatial_dimension()=3</a:t>
            </a:r>
          </a:p>
          <a:p>
            <a:pPr defTabSz="1105875"/>
            <a:r>
              <a:rPr lang="en-US" sz="1270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n_nodes()=18045</a:t>
            </a:r>
          </a:p>
          <a:p>
            <a:pPr defTabSz="1105875"/>
            <a:r>
              <a:rPr lang="en-US" sz="1270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n_local_nodes()=4867</a:t>
            </a:r>
          </a:p>
          <a:p>
            <a:pPr defTabSz="1105875"/>
            <a:r>
              <a:rPr lang="en-US" sz="1270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n_elem()=12115</a:t>
            </a:r>
          </a:p>
          <a:p>
            <a:pPr defTabSz="1105875"/>
            <a:r>
              <a:rPr lang="en-US" sz="1270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n_local_elem()=3028</a:t>
            </a:r>
          </a:p>
          <a:p>
            <a:pPr defTabSz="1105875"/>
            <a:r>
              <a:rPr lang="en-US" sz="1270" spc="-1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    n_active_elem()=12115</a:t>
            </a:r>
          </a:p>
        </p:txBody>
      </p:sp>
      <p:graphicFrame>
        <p:nvGraphicFramePr>
          <p:cNvPr id="114" name="Chart 113"/>
          <p:cNvGraphicFramePr/>
          <p:nvPr/>
        </p:nvGraphicFramePr>
        <p:xfrm>
          <a:off x="214" y="1382352"/>
          <a:ext cx="6358817" cy="357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27B9C-34B9-3E71-F498-0E5B862E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43"/>
            <a:ext cx="11624737" cy="646331"/>
          </a:xfrm>
        </p:spPr>
        <p:txBody>
          <a:bodyPr/>
          <a:lstStyle/>
          <a:p>
            <a:r>
              <a:rPr lang="pt-BR" dirty="0"/>
              <a:t>PROBLEM FRAME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52A3D0-F5E4-CD52-7372-7B2BDAB7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1447800"/>
            <a:ext cx="11499849" cy="2677656"/>
          </a:xfrm>
        </p:spPr>
        <p:txBody>
          <a:bodyPr/>
          <a:lstStyle/>
          <a:p>
            <a:r>
              <a:rPr lang="pt-BR" dirty="0" err="1"/>
              <a:t>Conventional</a:t>
            </a:r>
            <a:r>
              <a:rPr lang="pt-BR" dirty="0"/>
              <a:t> </a:t>
            </a:r>
            <a:r>
              <a:rPr lang="pt-BR" dirty="0" err="1"/>
              <a:t>reservoirs</a:t>
            </a:r>
            <a:endParaRPr lang="pt-BR" dirty="0"/>
          </a:p>
          <a:p>
            <a:r>
              <a:rPr lang="pt-BR" dirty="0" err="1"/>
              <a:t>Naturally</a:t>
            </a:r>
            <a:r>
              <a:rPr lang="pt-BR" dirty="0"/>
              <a:t> </a:t>
            </a:r>
            <a:r>
              <a:rPr lang="pt-BR" dirty="0" err="1"/>
              <a:t>fractured</a:t>
            </a:r>
            <a:endParaRPr lang="pt-BR" dirty="0"/>
          </a:p>
          <a:p>
            <a:r>
              <a:rPr lang="pt-BR" dirty="0" err="1"/>
              <a:t>Layered</a:t>
            </a:r>
            <a:endParaRPr lang="pt-BR" dirty="0"/>
          </a:p>
          <a:p>
            <a:r>
              <a:rPr lang="pt-BR" dirty="0"/>
              <a:t>Salt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shale</a:t>
            </a:r>
            <a:r>
              <a:rPr lang="pt-BR" dirty="0"/>
              <a:t> </a:t>
            </a:r>
            <a:r>
              <a:rPr lang="pt-BR" dirty="0" err="1"/>
              <a:t>caprock</a:t>
            </a:r>
            <a:endParaRPr lang="pt-BR" dirty="0"/>
          </a:p>
          <a:p>
            <a:r>
              <a:rPr lang="pt-BR" dirty="0"/>
              <a:t>High </a:t>
            </a:r>
            <a:r>
              <a:rPr lang="pt-BR" dirty="0" err="1"/>
              <a:t>temperature</a:t>
            </a:r>
            <a:r>
              <a:rPr lang="pt-BR" dirty="0"/>
              <a:t> </a:t>
            </a:r>
            <a:r>
              <a:rPr lang="pt-BR" dirty="0" err="1"/>
              <a:t>contrast</a:t>
            </a:r>
            <a:endParaRPr lang="pt-BR" dirty="0"/>
          </a:p>
          <a:p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D4B9A-4088-2DD4-FE8E-E68632D6C953}"/>
              </a:ext>
            </a:extLst>
          </p:cNvPr>
          <p:cNvSpPr txBox="1"/>
          <p:nvPr/>
        </p:nvSpPr>
        <p:spPr>
          <a:xfrm>
            <a:off x="1063255" y="4812899"/>
            <a:ext cx="3147237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3600" b="1" dirty="0" err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21196A1-67CA-6BA5-8A26-80D94E54FBBF}"/>
              </a:ext>
            </a:extLst>
          </p:cNvPr>
          <p:cNvSpPr/>
          <p:nvPr/>
        </p:nvSpPr>
        <p:spPr>
          <a:xfrm>
            <a:off x="4657059" y="4652282"/>
            <a:ext cx="2179675" cy="967563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67511-94BD-08BD-C2D2-D5FDB353989A}"/>
              </a:ext>
            </a:extLst>
          </p:cNvPr>
          <p:cNvSpPr txBox="1"/>
          <p:nvPr/>
        </p:nvSpPr>
        <p:spPr>
          <a:xfrm>
            <a:off x="7283301" y="4812899"/>
            <a:ext cx="314723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sz="3600" b="1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0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15DA-72BA-1A77-E842-5DDE476A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43"/>
            <a:ext cx="11624737" cy="646331"/>
          </a:xfrm>
        </p:spPr>
        <p:txBody>
          <a:bodyPr/>
          <a:lstStyle/>
          <a:p>
            <a:r>
              <a:rPr lang="pt-BR" dirty="0"/>
              <a:t>LOCALIZATION OF THE INVESTIGATION</a:t>
            </a:r>
            <a:endParaRPr lang="en-US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F631FC2-3666-C254-B632-53E4CBD85599}"/>
              </a:ext>
            </a:extLst>
          </p:cNvPr>
          <p:cNvGrpSpPr/>
          <p:nvPr/>
        </p:nvGrpSpPr>
        <p:grpSpPr>
          <a:xfrm>
            <a:off x="542261" y="999459"/>
            <a:ext cx="5204636" cy="5029201"/>
            <a:chOff x="3030279" y="1031357"/>
            <a:chExt cx="5204636" cy="50292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9295A7-6F34-99D8-DF4B-5017FD51E1DB}"/>
                </a:ext>
              </a:extLst>
            </p:cNvPr>
            <p:cNvSpPr/>
            <p:nvPr/>
          </p:nvSpPr>
          <p:spPr>
            <a:xfrm>
              <a:off x="3455581" y="1360967"/>
              <a:ext cx="4401879" cy="440187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99D5AD-B916-DFED-1C8F-EC553443C7C2}"/>
                </a:ext>
              </a:extLst>
            </p:cNvPr>
            <p:cNvSpPr/>
            <p:nvPr/>
          </p:nvSpPr>
          <p:spPr>
            <a:xfrm>
              <a:off x="7666074" y="1148316"/>
              <a:ext cx="404037" cy="404037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8826FA1-EFE0-7927-9A4A-739B0BD40932}"/>
                </a:ext>
              </a:extLst>
            </p:cNvPr>
            <p:cNvSpPr/>
            <p:nvPr/>
          </p:nvSpPr>
          <p:spPr>
            <a:xfrm>
              <a:off x="3455581" y="4136938"/>
              <a:ext cx="1895242" cy="1647173"/>
            </a:xfrm>
            <a:custGeom>
              <a:avLst/>
              <a:gdLst>
                <a:gd name="connsiteX0" fmla="*/ 0 w 3434317"/>
                <a:gd name="connsiteY0" fmla="*/ 2307265 h 2307265"/>
                <a:gd name="connsiteX1" fmla="*/ 0 w 3434317"/>
                <a:gd name="connsiteY1" fmla="*/ 1414130 h 2307265"/>
                <a:gd name="connsiteX2" fmla="*/ 106326 w 3434317"/>
                <a:gd name="connsiteY2" fmla="*/ 1137683 h 2307265"/>
                <a:gd name="connsiteX3" fmla="*/ 340242 w 3434317"/>
                <a:gd name="connsiteY3" fmla="*/ 776176 h 2307265"/>
                <a:gd name="connsiteX4" fmla="*/ 744279 w 3434317"/>
                <a:gd name="connsiteY4" fmla="*/ 372139 h 2307265"/>
                <a:gd name="connsiteX5" fmla="*/ 1020726 w 3434317"/>
                <a:gd name="connsiteY5" fmla="*/ 723013 h 2307265"/>
                <a:gd name="connsiteX6" fmla="*/ 1414131 w 3434317"/>
                <a:gd name="connsiteY6" fmla="*/ 542260 h 2307265"/>
                <a:gd name="connsiteX7" fmla="*/ 1701210 w 3434317"/>
                <a:gd name="connsiteY7" fmla="*/ 116958 h 2307265"/>
                <a:gd name="connsiteX8" fmla="*/ 2158410 w 3434317"/>
                <a:gd name="connsiteY8" fmla="*/ 0 h 2307265"/>
                <a:gd name="connsiteX9" fmla="*/ 2317898 w 3434317"/>
                <a:gd name="connsiteY9" fmla="*/ 350874 h 2307265"/>
                <a:gd name="connsiteX10" fmla="*/ 2583712 w 3434317"/>
                <a:gd name="connsiteY10" fmla="*/ 584790 h 2307265"/>
                <a:gd name="connsiteX11" fmla="*/ 2913321 w 3434317"/>
                <a:gd name="connsiteY11" fmla="*/ 680483 h 2307265"/>
                <a:gd name="connsiteX12" fmla="*/ 3030279 w 3434317"/>
                <a:gd name="connsiteY12" fmla="*/ 946297 h 2307265"/>
                <a:gd name="connsiteX13" fmla="*/ 2902689 w 3434317"/>
                <a:gd name="connsiteY13" fmla="*/ 1212111 h 2307265"/>
                <a:gd name="connsiteX14" fmla="*/ 3211033 w 3434317"/>
                <a:gd name="connsiteY14" fmla="*/ 1541720 h 2307265"/>
                <a:gd name="connsiteX15" fmla="*/ 3434317 w 3434317"/>
                <a:gd name="connsiteY15" fmla="*/ 1658679 h 2307265"/>
                <a:gd name="connsiteX16" fmla="*/ 3359889 w 3434317"/>
                <a:gd name="connsiteY16" fmla="*/ 1913860 h 2307265"/>
                <a:gd name="connsiteX17" fmla="*/ 3083442 w 3434317"/>
                <a:gd name="connsiteY17" fmla="*/ 1956390 h 2307265"/>
                <a:gd name="connsiteX18" fmla="*/ 2892056 w 3434317"/>
                <a:gd name="connsiteY18" fmla="*/ 1786269 h 2307265"/>
                <a:gd name="connsiteX19" fmla="*/ 2785731 w 3434317"/>
                <a:gd name="connsiteY19" fmla="*/ 1658679 h 2307265"/>
                <a:gd name="connsiteX20" fmla="*/ 2626242 w 3434317"/>
                <a:gd name="connsiteY20" fmla="*/ 1499190 h 2307265"/>
                <a:gd name="connsiteX21" fmla="*/ 2307266 w 3434317"/>
                <a:gd name="connsiteY21" fmla="*/ 1456660 h 2307265"/>
                <a:gd name="connsiteX22" fmla="*/ 2254103 w 3434317"/>
                <a:gd name="connsiteY22" fmla="*/ 1562986 h 2307265"/>
                <a:gd name="connsiteX23" fmla="*/ 2222205 w 3434317"/>
                <a:gd name="connsiteY23" fmla="*/ 1722474 h 2307265"/>
                <a:gd name="connsiteX24" fmla="*/ 2371061 w 3434317"/>
                <a:gd name="connsiteY24" fmla="*/ 1967023 h 2307265"/>
                <a:gd name="connsiteX25" fmla="*/ 2286000 w 3434317"/>
                <a:gd name="connsiteY25" fmla="*/ 2052083 h 2307265"/>
                <a:gd name="connsiteX26" fmla="*/ 2147777 w 3434317"/>
                <a:gd name="connsiteY26" fmla="*/ 2073348 h 2307265"/>
                <a:gd name="connsiteX27" fmla="*/ 1860698 w 3434317"/>
                <a:gd name="connsiteY27" fmla="*/ 1967023 h 2307265"/>
                <a:gd name="connsiteX28" fmla="*/ 1743740 w 3434317"/>
                <a:gd name="connsiteY28" fmla="*/ 1903227 h 2307265"/>
                <a:gd name="connsiteX29" fmla="*/ 1456661 w 3434317"/>
                <a:gd name="connsiteY29" fmla="*/ 1871330 h 2307265"/>
                <a:gd name="connsiteX30" fmla="*/ 1169582 w 3434317"/>
                <a:gd name="connsiteY30" fmla="*/ 2083981 h 2307265"/>
                <a:gd name="connsiteX31" fmla="*/ 1190847 w 3434317"/>
                <a:gd name="connsiteY31" fmla="*/ 2222204 h 2307265"/>
                <a:gd name="connsiteX32" fmla="*/ 1063256 w 3434317"/>
                <a:gd name="connsiteY32" fmla="*/ 2254102 h 2307265"/>
                <a:gd name="connsiteX33" fmla="*/ 1041991 w 3434317"/>
                <a:gd name="connsiteY33" fmla="*/ 2286000 h 2307265"/>
                <a:gd name="connsiteX34" fmla="*/ 0 w 3434317"/>
                <a:gd name="connsiteY34" fmla="*/ 2307265 h 2307265"/>
                <a:gd name="connsiteX0" fmla="*/ 0 w 3434317"/>
                <a:gd name="connsiteY0" fmla="*/ 2307265 h 2307265"/>
                <a:gd name="connsiteX1" fmla="*/ 0 w 3434317"/>
                <a:gd name="connsiteY1" fmla="*/ 1414130 h 2307265"/>
                <a:gd name="connsiteX2" fmla="*/ 106326 w 3434317"/>
                <a:gd name="connsiteY2" fmla="*/ 1137683 h 2307265"/>
                <a:gd name="connsiteX3" fmla="*/ 340242 w 3434317"/>
                <a:gd name="connsiteY3" fmla="*/ 776176 h 2307265"/>
                <a:gd name="connsiteX4" fmla="*/ 744279 w 3434317"/>
                <a:gd name="connsiteY4" fmla="*/ 372139 h 2307265"/>
                <a:gd name="connsiteX5" fmla="*/ 1020726 w 3434317"/>
                <a:gd name="connsiteY5" fmla="*/ 723013 h 2307265"/>
                <a:gd name="connsiteX6" fmla="*/ 1414131 w 3434317"/>
                <a:gd name="connsiteY6" fmla="*/ 542260 h 2307265"/>
                <a:gd name="connsiteX7" fmla="*/ 1701210 w 3434317"/>
                <a:gd name="connsiteY7" fmla="*/ 116958 h 2307265"/>
                <a:gd name="connsiteX8" fmla="*/ 2158410 w 3434317"/>
                <a:gd name="connsiteY8" fmla="*/ 0 h 2307265"/>
                <a:gd name="connsiteX9" fmla="*/ 2317898 w 3434317"/>
                <a:gd name="connsiteY9" fmla="*/ 350874 h 2307265"/>
                <a:gd name="connsiteX10" fmla="*/ 2583712 w 3434317"/>
                <a:gd name="connsiteY10" fmla="*/ 584790 h 2307265"/>
                <a:gd name="connsiteX11" fmla="*/ 2913321 w 3434317"/>
                <a:gd name="connsiteY11" fmla="*/ 680483 h 2307265"/>
                <a:gd name="connsiteX12" fmla="*/ 3030279 w 3434317"/>
                <a:gd name="connsiteY12" fmla="*/ 946297 h 2307265"/>
                <a:gd name="connsiteX13" fmla="*/ 2902689 w 3434317"/>
                <a:gd name="connsiteY13" fmla="*/ 1212111 h 2307265"/>
                <a:gd name="connsiteX14" fmla="*/ 3211033 w 3434317"/>
                <a:gd name="connsiteY14" fmla="*/ 1541720 h 2307265"/>
                <a:gd name="connsiteX15" fmla="*/ 3434317 w 3434317"/>
                <a:gd name="connsiteY15" fmla="*/ 1658679 h 2307265"/>
                <a:gd name="connsiteX16" fmla="*/ 3083442 w 3434317"/>
                <a:gd name="connsiteY16" fmla="*/ 1956390 h 2307265"/>
                <a:gd name="connsiteX17" fmla="*/ 2892056 w 3434317"/>
                <a:gd name="connsiteY17" fmla="*/ 1786269 h 2307265"/>
                <a:gd name="connsiteX18" fmla="*/ 2785731 w 3434317"/>
                <a:gd name="connsiteY18" fmla="*/ 1658679 h 2307265"/>
                <a:gd name="connsiteX19" fmla="*/ 2626242 w 3434317"/>
                <a:gd name="connsiteY19" fmla="*/ 1499190 h 2307265"/>
                <a:gd name="connsiteX20" fmla="*/ 2307266 w 3434317"/>
                <a:gd name="connsiteY20" fmla="*/ 1456660 h 2307265"/>
                <a:gd name="connsiteX21" fmla="*/ 2254103 w 3434317"/>
                <a:gd name="connsiteY21" fmla="*/ 1562986 h 2307265"/>
                <a:gd name="connsiteX22" fmla="*/ 2222205 w 3434317"/>
                <a:gd name="connsiteY22" fmla="*/ 1722474 h 2307265"/>
                <a:gd name="connsiteX23" fmla="*/ 2371061 w 3434317"/>
                <a:gd name="connsiteY23" fmla="*/ 1967023 h 2307265"/>
                <a:gd name="connsiteX24" fmla="*/ 2286000 w 3434317"/>
                <a:gd name="connsiteY24" fmla="*/ 2052083 h 2307265"/>
                <a:gd name="connsiteX25" fmla="*/ 2147777 w 3434317"/>
                <a:gd name="connsiteY25" fmla="*/ 2073348 h 2307265"/>
                <a:gd name="connsiteX26" fmla="*/ 1860698 w 3434317"/>
                <a:gd name="connsiteY26" fmla="*/ 1967023 h 2307265"/>
                <a:gd name="connsiteX27" fmla="*/ 1743740 w 3434317"/>
                <a:gd name="connsiteY27" fmla="*/ 1903227 h 2307265"/>
                <a:gd name="connsiteX28" fmla="*/ 1456661 w 3434317"/>
                <a:gd name="connsiteY28" fmla="*/ 1871330 h 2307265"/>
                <a:gd name="connsiteX29" fmla="*/ 1169582 w 3434317"/>
                <a:gd name="connsiteY29" fmla="*/ 2083981 h 2307265"/>
                <a:gd name="connsiteX30" fmla="*/ 1190847 w 3434317"/>
                <a:gd name="connsiteY30" fmla="*/ 2222204 h 2307265"/>
                <a:gd name="connsiteX31" fmla="*/ 1063256 w 3434317"/>
                <a:gd name="connsiteY31" fmla="*/ 2254102 h 2307265"/>
                <a:gd name="connsiteX32" fmla="*/ 1041991 w 3434317"/>
                <a:gd name="connsiteY32" fmla="*/ 2286000 h 2307265"/>
                <a:gd name="connsiteX33" fmla="*/ 0 w 3434317"/>
                <a:gd name="connsiteY33" fmla="*/ 2307265 h 2307265"/>
                <a:gd name="connsiteX0" fmla="*/ 0 w 3211032"/>
                <a:gd name="connsiteY0" fmla="*/ 2307265 h 2307265"/>
                <a:gd name="connsiteX1" fmla="*/ 0 w 3211032"/>
                <a:gd name="connsiteY1" fmla="*/ 1414130 h 2307265"/>
                <a:gd name="connsiteX2" fmla="*/ 106326 w 3211032"/>
                <a:gd name="connsiteY2" fmla="*/ 1137683 h 2307265"/>
                <a:gd name="connsiteX3" fmla="*/ 340242 w 3211032"/>
                <a:gd name="connsiteY3" fmla="*/ 776176 h 2307265"/>
                <a:gd name="connsiteX4" fmla="*/ 744279 w 3211032"/>
                <a:gd name="connsiteY4" fmla="*/ 372139 h 2307265"/>
                <a:gd name="connsiteX5" fmla="*/ 1020726 w 3211032"/>
                <a:gd name="connsiteY5" fmla="*/ 723013 h 2307265"/>
                <a:gd name="connsiteX6" fmla="*/ 1414131 w 3211032"/>
                <a:gd name="connsiteY6" fmla="*/ 542260 h 2307265"/>
                <a:gd name="connsiteX7" fmla="*/ 1701210 w 3211032"/>
                <a:gd name="connsiteY7" fmla="*/ 116958 h 2307265"/>
                <a:gd name="connsiteX8" fmla="*/ 2158410 w 3211032"/>
                <a:gd name="connsiteY8" fmla="*/ 0 h 2307265"/>
                <a:gd name="connsiteX9" fmla="*/ 2317898 w 3211032"/>
                <a:gd name="connsiteY9" fmla="*/ 350874 h 2307265"/>
                <a:gd name="connsiteX10" fmla="*/ 2583712 w 3211032"/>
                <a:gd name="connsiteY10" fmla="*/ 584790 h 2307265"/>
                <a:gd name="connsiteX11" fmla="*/ 2913321 w 3211032"/>
                <a:gd name="connsiteY11" fmla="*/ 680483 h 2307265"/>
                <a:gd name="connsiteX12" fmla="*/ 3030279 w 3211032"/>
                <a:gd name="connsiteY12" fmla="*/ 946297 h 2307265"/>
                <a:gd name="connsiteX13" fmla="*/ 2902689 w 3211032"/>
                <a:gd name="connsiteY13" fmla="*/ 1212111 h 2307265"/>
                <a:gd name="connsiteX14" fmla="*/ 3211033 w 3211032"/>
                <a:gd name="connsiteY14" fmla="*/ 1541720 h 2307265"/>
                <a:gd name="connsiteX15" fmla="*/ 3083442 w 3211032"/>
                <a:gd name="connsiteY15" fmla="*/ 1956390 h 2307265"/>
                <a:gd name="connsiteX16" fmla="*/ 2892056 w 3211032"/>
                <a:gd name="connsiteY16" fmla="*/ 1786269 h 2307265"/>
                <a:gd name="connsiteX17" fmla="*/ 2785731 w 3211032"/>
                <a:gd name="connsiteY17" fmla="*/ 1658679 h 2307265"/>
                <a:gd name="connsiteX18" fmla="*/ 2626242 w 3211032"/>
                <a:gd name="connsiteY18" fmla="*/ 1499190 h 2307265"/>
                <a:gd name="connsiteX19" fmla="*/ 2307266 w 3211032"/>
                <a:gd name="connsiteY19" fmla="*/ 1456660 h 2307265"/>
                <a:gd name="connsiteX20" fmla="*/ 2254103 w 3211032"/>
                <a:gd name="connsiteY20" fmla="*/ 1562986 h 2307265"/>
                <a:gd name="connsiteX21" fmla="*/ 2222205 w 3211032"/>
                <a:gd name="connsiteY21" fmla="*/ 1722474 h 2307265"/>
                <a:gd name="connsiteX22" fmla="*/ 2371061 w 3211032"/>
                <a:gd name="connsiteY22" fmla="*/ 1967023 h 2307265"/>
                <a:gd name="connsiteX23" fmla="*/ 2286000 w 3211032"/>
                <a:gd name="connsiteY23" fmla="*/ 2052083 h 2307265"/>
                <a:gd name="connsiteX24" fmla="*/ 2147777 w 3211032"/>
                <a:gd name="connsiteY24" fmla="*/ 2073348 h 2307265"/>
                <a:gd name="connsiteX25" fmla="*/ 1860698 w 3211032"/>
                <a:gd name="connsiteY25" fmla="*/ 1967023 h 2307265"/>
                <a:gd name="connsiteX26" fmla="*/ 1743740 w 3211032"/>
                <a:gd name="connsiteY26" fmla="*/ 1903227 h 2307265"/>
                <a:gd name="connsiteX27" fmla="*/ 1456661 w 3211032"/>
                <a:gd name="connsiteY27" fmla="*/ 1871330 h 2307265"/>
                <a:gd name="connsiteX28" fmla="*/ 1169582 w 3211032"/>
                <a:gd name="connsiteY28" fmla="*/ 2083981 h 2307265"/>
                <a:gd name="connsiteX29" fmla="*/ 1190847 w 3211032"/>
                <a:gd name="connsiteY29" fmla="*/ 2222204 h 2307265"/>
                <a:gd name="connsiteX30" fmla="*/ 1063256 w 3211032"/>
                <a:gd name="connsiteY30" fmla="*/ 2254102 h 2307265"/>
                <a:gd name="connsiteX31" fmla="*/ 1041991 w 3211032"/>
                <a:gd name="connsiteY31" fmla="*/ 2286000 h 2307265"/>
                <a:gd name="connsiteX32" fmla="*/ 0 w 3211032"/>
                <a:gd name="connsiteY32" fmla="*/ 2307265 h 2307265"/>
                <a:gd name="connsiteX0" fmla="*/ 0 w 3211034"/>
                <a:gd name="connsiteY0" fmla="*/ 2307265 h 2307265"/>
                <a:gd name="connsiteX1" fmla="*/ 0 w 3211034"/>
                <a:gd name="connsiteY1" fmla="*/ 1414130 h 2307265"/>
                <a:gd name="connsiteX2" fmla="*/ 106326 w 3211034"/>
                <a:gd name="connsiteY2" fmla="*/ 1137683 h 2307265"/>
                <a:gd name="connsiteX3" fmla="*/ 340242 w 3211034"/>
                <a:gd name="connsiteY3" fmla="*/ 776176 h 2307265"/>
                <a:gd name="connsiteX4" fmla="*/ 744279 w 3211034"/>
                <a:gd name="connsiteY4" fmla="*/ 372139 h 2307265"/>
                <a:gd name="connsiteX5" fmla="*/ 1020726 w 3211034"/>
                <a:gd name="connsiteY5" fmla="*/ 723013 h 2307265"/>
                <a:gd name="connsiteX6" fmla="*/ 1414131 w 3211034"/>
                <a:gd name="connsiteY6" fmla="*/ 542260 h 2307265"/>
                <a:gd name="connsiteX7" fmla="*/ 1701210 w 3211034"/>
                <a:gd name="connsiteY7" fmla="*/ 116958 h 2307265"/>
                <a:gd name="connsiteX8" fmla="*/ 2158410 w 3211034"/>
                <a:gd name="connsiteY8" fmla="*/ 0 h 2307265"/>
                <a:gd name="connsiteX9" fmla="*/ 2317898 w 3211034"/>
                <a:gd name="connsiteY9" fmla="*/ 350874 h 2307265"/>
                <a:gd name="connsiteX10" fmla="*/ 2583712 w 3211034"/>
                <a:gd name="connsiteY10" fmla="*/ 584790 h 2307265"/>
                <a:gd name="connsiteX11" fmla="*/ 2913321 w 3211034"/>
                <a:gd name="connsiteY11" fmla="*/ 680483 h 2307265"/>
                <a:gd name="connsiteX12" fmla="*/ 3030279 w 3211034"/>
                <a:gd name="connsiteY12" fmla="*/ 946297 h 2307265"/>
                <a:gd name="connsiteX13" fmla="*/ 2902689 w 3211034"/>
                <a:gd name="connsiteY13" fmla="*/ 1212111 h 2307265"/>
                <a:gd name="connsiteX14" fmla="*/ 3211033 w 3211034"/>
                <a:gd name="connsiteY14" fmla="*/ 1541720 h 2307265"/>
                <a:gd name="connsiteX15" fmla="*/ 2892056 w 3211034"/>
                <a:gd name="connsiteY15" fmla="*/ 1786269 h 2307265"/>
                <a:gd name="connsiteX16" fmla="*/ 2785731 w 3211034"/>
                <a:gd name="connsiteY16" fmla="*/ 1658679 h 2307265"/>
                <a:gd name="connsiteX17" fmla="*/ 2626242 w 3211034"/>
                <a:gd name="connsiteY17" fmla="*/ 1499190 h 2307265"/>
                <a:gd name="connsiteX18" fmla="*/ 2307266 w 3211034"/>
                <a:gd name="connsiteY18" fmla="*/ 1456660 h 2307265"/>
                <a:gd name="connsiteX19" fmla="*/ 2254103 w 3211034"/>
                <a:gd name="connsiteY19" fmla="*/ 1562986 h 2307265"/>
                <a:gd name="connsiteX20" fmla="*/ 2222205 w 3211034"/>
                <a:gd name="connsiteY20" fmla="*/ 1722474 h 2307265"/>
                <a:gd name="connsiteX21" fmla="*/ 2371061 w 3211034"/>
                <a:gd name="connsiteY21" fmla="*/ 1967023 h 2307265"/>
                <a:gd name="connsiteX22" fmla="*/ 2286000 w 3211034"/>
                <a:gd name="connsiteY22" fmla="*/ 2052083 h 2307265"/>
                <a:gd name="connsiteX23" fmla="*/ 2147777 w 3211034"/>
                <a:gd name="connsiteY23" fmla="*/ 2073348 h 2307265"/>
                <a:gd name="connsiteX24" fmla="*/ 1860698 w 3211034"/>
                <a:gd name="connsiteY24" fmla="*/ 1967023 h 2307265"/>
                <a:gd name="connsiteX25" fmla="*/ 1743740 w 3211034"/>
                <a:gd name="connsiteY25" fmla="*/ 1903227 h 2307265"/>
                <a:gd name="connsiteX26" fmla="*/ 1456661 w 3211034"/>
                <a:gd name="connsiteY26" fmla="*/ 1871330 h 2307265"/>
                <a:gd name="connsiteX27" fmla="*/ 1169582 w 3211034"/>
                <a:gd name="connsiteY27" fmla="*/ 2083981 h 2307265"/>
                <a:gd name="connsiteX28" fmla="*/ 1190847 w 3211034"/>
                <a:gd name="connsiteY28" fmla="*/ 2222204 h 2307265"/>
                <a:gd name="connsiteX29" fmla="*/ 1063256 w 3211034"/>
                <a:gd name="connsiteY29" fmla="*/ 2254102 h 2307265"/>
                <a:gd name="connsiteX30" fmla="*/ 1041991 w 3211034"/>
                <a:gd name="connsiteY30" fmla="*/ 2286000 h 2307265"/>
                <a:gd name="connsiteX31" fmla="*/ 0 w 3211034"/>
                <a:gd name="connsiteY31" fmla="*/ 2307265 h 2307265"/>
                <a:gd name="connsiteX0" fmla="*/ 0 w 3211032"/>
                <a:gd name="connsiteY0" fmla="*/ 2307265 h 2307265"/>
                <a:gd name="connsiteX1" fmla="*/ 0 w 3211032"/>
                <a:gd name="connsiteY1" fmla="*/ 1414130 h 2307265"/>
                <a:gd name="connsiteX2" fmla="*/ 106326 w 3211032"/>
                <a:gd name="connsiteY2" fmla="*/ 1137683 h 2307265"/>
                <a:gd name="connsiteX3" fmla="*/ 340242 w 3211032"/>
                <a:gd name="connsiteY3" fmla="*/ 776176 h 2307265"/>
                <a:gd name="connsiteX4" fmla="*/ 744279 w 3211032"/>
                <a:gd name="connsiteY4" fmla="*/ 372139 h 2307265"/>
                <a:gd name="connsiteX5" fmla="*/ 1020726 w 3211032"/>
                <a:gd name="connsiteY5" fmla="*/ 723013 h 2307265"/>
                <a:gd name="connsiteX6" fmla="*/ 1414131 w 3211032"/>
                <a:gd name="connsiteY6" fmla="*/ 542260 h 2307265"/>
                <a:gd name="connsiteX7" fmla="*/ 1701210 w 3211032"/>
                <a:gd name="connsiteY7" fmla="*/ 116958 h 2307265"/>
                <a:gd name="connsiteX8" fmla="*/ 2158410 w 3211032"/>
                <a:gd name="connsiteY8" fmla="*/ 0 h 2307265"/>
                <a:gd name="connsiteX9" fmla="*/ 2317898 w 3211032"/>
                <a:gd name="connsiteY9" fmla="*/ 350874 h 2307265"/>
                <a:gd name="connsiteX10" fmla="*/ 2583712 w 3211032"/>
                <a:gd name="connsiteY10" fmla="*/ 584790 h 2307265"/>
                <a:gd name="connsiteX11" fmla="*/ 2913321 w 3211032"/>
                <a:gd name="connsiteY11" fmla="*/ 680483 h 2307265"/>
                <a:gd name="connsiteX12" fmla="*/ 3030279 w 3211032"/>
                <a:gd name="connsiteY12" fmla="*/ 946297 h 2307265"/>
                <a:gd name="connsiteX13" fmla="*/ 2902689 w 3211032"/>
                <a:gd name="connsiteY13" fmla="*/ 1212111 h 2307265"/>
                <a:gd name="connsiteX14" fmla="*/ 3211033 w 3211032"/>
                <a:gd name="connsiteY14" fmla="*/ 1541720 h 2307265"/>
                <a:gd name="connsiteX15" fmla="*/ 2785731 w 3211032"/>
                <a:gd name="connsiteY15" fmla="*/ 1658679 h 2307265"/>
                <a:gd name="connsiteX16" fmla="*/ 2626242 w 3211032"/>
                <a:gd name="connsiteY16" fmla="*/ 1499190 h 2307265"/>
                <a:gd name="connsiteX17" fmla="*/ 2307266 w 3211032"/>
                <a:gd name="connsiteY17" fmla="*/ 1456660 h 2307265"/>
                <a:gd name="connsiteX18" fmla="*/ 2254103 w 3211032"/>
                <a:gd name="connsiteY18" fmla="*/ 1562986 h 2307265"/>
                <a:gd name="connsiteX19" fmla="*/ 2222205 w 3211032"/>
                <a:gd name="connsiteY19" fmla="*/ 1722474 h 2307265"/>
                <a:gd name="connsiteX20" fmla="*/ 2371061 w 3211032"/>
                <a:gd name="connsiteY20" fmla="*/ 1967023 h 2307265"/>
                <a:gd name="connsiteX21" fmla="*/ 2286000 w 3211032"/>
                <a:gd name="connsiteY21" fmla="*/ 2052083 h 2307265"/>
                <a:gd name="connsiteX22" fmla="*/ 2147777 w 3211032"/>
                <a:gd name="connsiteY22" fmla="*/ 2073348 h 2307265"/>
                <a:gd name="connsiteX23" fmla="*/ 1860698 w 3211032"/>
                <a:gd name="connsiteY23" fmla="*/ 1967023 h 2307265"/>
                <a:gd name="connsiteX24" fmla="*/ 1743740 w 3211032"/>
                <a:gd name="connsiteY24" fmla="*/ 1903227 h 2307265"/>
                <a:gd name="connsiteX25" fmla="*/ 1456661 w 3211032"/>
                <a:gd name="connsiteY25" fmla="*/ 1871330 h 2307265"/>
                <a:gd name="connsiteX26" fmla="*/ 1169582 w 3211032"/>
                <a:gd name="connsiteY26" fmla="*/ 2083981 h 2307265"/>
                <a:gd name="connsiteX27" fmla="*/ 1190847 w 3211032"/>
                <a:gd name="connsiteY27" fmla="*/ 2222204 h 2307265"/>
                <a:gd name="connsiteX28" fmla="*/ 1063256 w 3211032"/>
                <a:gd name="connsiteY28" fmla="*/ 2254102 h 2307265"/>
                <a:gd name="connsiteX29" fmla="*/ 1041991 w 3211032"/>
                <a:gd name="connsiteY29" fmla="*/ 2286000 h 2307265"/>
                <a:gd name="connsiteX30" fmla="*/ 0 w 3211032"/>
                <a:gd name="connsiteY30" fmla="*/ 2307265 h 2307265"/>
                <a:gd name="connsiteX0" fmla="*/ 0 w 3211034"/>
                <a:gd name="connsiteY0" fmla="*/ 2307265 h 2307265"/>
                <a:gd name="connsiteX1" fmla="*/ 0 w 3211034"/>
                <a:gd name="connsiteY1" fmla="*/ 1414130 h 2307265"/>
                <a:gd name="connsiteX2" fmla="*/ 106326 w 3211034"/>
                <a:gd name="connsiteY2" fmla="*/ 1137683 h 2307265"/>
                <a:gd name="connsiteX3" fmla="*/ 340242 w 3211034"/>
                <a:gd name="connsiteY3" fmla="*/ 776176 h 2307265"/>
                <a:gd name="connsiteX4" fmla="*/ 744279 w 3211034"/>
                <a:gd name="connsiteY4" fmla="*/ 372139 h 2307265"/>
                <a:gd name="connsiteX5" fmla="*/ 1020726 w 3211034"/>
                <a:gd name="connsiteY5" fmla="*/ 723013 h 2307265"/>
                <a:gd name="connsiteX6" fmla="*/ 1414131 w 3211034"/>
                <a:gd name="connsiteY6" fmla="*/ 542260 h 2307265"/>
                <a:gd name="connsiteX7" fmla="*/ 1701210 w 3211034"/>
                <a:gd name="connsiteY7" fmla="*/ 116958 h 2307265"/>
                <a:gd name="connsiteX8" fmla="*/ 2158410 w 3211034"/>
                <a:gd name="connsiteY8" fmla="*/ 0 h 2307265"/>
                <a:gd name="connsiteX9" fmla="*/ 2317898 w 3211034"/>
                <a:gd name="connsiteY9" fmla="*/ 350874 h 2307265"/>
                <a:gd name="connsiteX10" fmla="*/ 2583712 w 3211034"/>
                <a:gd name="connsiteY10" fmla="*/ 584790 h 2307265"/>
                <a:gd name="connsiteX11" fmla="*/ 2913321 w 3211034"/>
                <a:gd name="connsiteY11" fmla="*/ 680483 h 2307265"/>
                <a:gd name="connsiteX12" fmla="*/ 3030279 w 3211034"/>
                <a:gd name="connsiteY12" fmla="*/ 946297 h 2307265"/>
                <a:gd name="connsiteX13" fmla="*/ 2902689 w 3211034"/>
                <a:gd name="connsiteY13" fmla="*/ 1212111 h 2307265"/>
                <a:gd name="connsiteX14" fmla="*/ 3211033 w 3211034"/>
                <a:gd name="connsiteY14" fmla="*/ 1541720 h 2307265"/>
                <a:gd name="connsiteX15" fmla="*/ 2626242 w 3211034"/>
                <a:gd name="connsiteY15" fmla="*/ 1499190 h 2307265"/>
                <a:gd name="connsiteX16" fmla="*/ 2307266 w 3211034"/>
                <a:gd name="connsiteY16" fmla="*/ 1456660 h 2307265"/>
                <a:gd name="connsiteX17" fmla="*/ 2254103 w 3211034"/>
                <a:gd name="connsiteY17" fmla="*/ 1562986 h 2307265"/>
                <a:gd name="connsiteX18" fmla="*/ 2222205 w 3211034"/>
                <a:gd name="connsiteY18" fmla="*/ 1722474 h 2307265"/>
                <a:gd name="connsiteX19" fmla="*/ 2371061 w 3211034"/>
                <a:gd name="connsiteY19" fmla="*/ 1967023 h 2307265"/>
                <a:gd name="connsiteX20" fmla="*/ 2286000 w 3211034"/>
                <a:gd name="connsiteY20" fmla="*/ 2052083 h 2307265"/>
                <a:gd name="connsiteX21" fmla="*/ 2147777 w 3211034"/>
                <a:gd name="connsiteY21" fmla="*/ 2073348 h 2307265"/>
                <a:gd name="connsiteX22" fmla="*/ 1860698 w 3211034"/>
                <a:gd name="connsiteY22" fmla="*/ 1967023 h 2307265"/>
                <a:gd name="connsiteX23" fmla="*/ 1743740 w 3211034"/>
                <a:gd name="connsiteY23" fmla="*/ 1903227 h 2307265"/>
                <a:gd name="connsiteX24" fmla="*/ 1456661 w 3211034"/>
                <a:gd name="connsiteY24" fmla="*/ 1871330 h 2307265"/>
                <a:gd name="connsiteX25" fmla="*/ 1169582 w 3211034"/>
                <a:gd name="connsiteY25" fmla="*/ 2083981 h 2307265"/>
                <a:gd name="connsiteX26" fmla="*/ 1190847 w 3211034"/>
                <a:gd name="connsiteY26" fmla="*/ 2222204 h 2307265"/>
                <a:gd name="connsiteX27" fmla="*/ 1063256 w 3211034"/>
                <a:gd name="connsiteY27" fmla="*/ 2254102 h 2307265"/>
                <a:gd name="connsiteX28" fmla="*/ 1041991 w 3211034"/>
                <a:gd name="connsiteY28" fmla="*/ 2286000 h 2307265"/>
                <a:gd name="connsiteX29" fmla="*/ 0 w 3211034"/>
                <a:gd name="connsiteY29" fmla="*/ 2307265 h 2307265"/>
                <a:gd name="connsiteX0" fmla="*/ 0 w 3211032"/>
                <a:gd name="connsiteY0" fmla="*/ 2759658 h 2759658"/>
                <a:gd name="connsiteX1" fmla="*/ 0 w 3211032"/>
                <a:gd name="connsiteY1" fmla="*/ 1866523 h 2759658"/>
                <a:gd name="connsiteX2" fmla="*/ 106326 w 3211032"/>
                <a:gd name="connsiteY2" fmla="*/ 1590076 h 2759658"/>
                <a:gd name="connsiteX3" fmla="*/ 340242 w 3211032"/>
                <a:gd name="connsiteY3" fmla="*/ 1228569 h 2759658"/>
                <a:gd name="connsiteX4" fmla="*/ 744279 w 3211032"/>
                <a:gd name="connsiteY4" fmla="*/ 824532 h 2759658"/>
                <a:gd name="connsiteX5" fmla="*/ 1020726 w 3211032"/>
                <a:gd name="connsiteY5" fmla="*/ 1175406 h 2759658"/>
                <a:gd name="connsiteX6" fmla="*/ 1414131 w 3211032"/>
                <a:gd name="connsiteY6" fmla="*/ 994653 h 2759658"/>
                <a:gd name="connsiteX7" fmla="*/ 1701210 w 3211032"/>
                <a:gd name="connsiteY7" fmla="*/ 569351 h 2759658"/>
                <a:gd name="connsiteX8" fmla="*/ 2158410 w 3211032"/>
                <a:gd name="connsiteY8" fmla="*/ 452393 h 2759658"/>
                <a:gd name="connsiteX9" fmla="*/ 2625829 w 3211032"/>
                <a:gd name="connsiteY9" fmla="*/ 0 h 2759658"/>
                <a:gd name="connsiteX10" fmla="*/ 2583712 w 3211032"/>
                <a:gd name="connsiteY10" fmla="*/ 1037183 h 2759658"/>
                <a:gd name="connsiteX11" fmla="*/ 2913321 w 3211032"/>
                <a:gd name="connsiteY11" fmla="*/ 1132876 h 2759658"/>
                <a:gd name="connsiteX12" fmla="*/ 3030279 w 3211032"/>
                <a:gd name="connsiteY12" fmla="*/ 1398690 h 2759658"/>
                <a:gd name="connsiteX13" fmla="*/ 2902689 w 3211032"/>
                <a:gd name="connsiteY13" fmla="*/ 1664504 h 2759658"/>
                <a:gd name="connsiteX14" fmla="*/ 3211033 w 3211032"/>
                <a:gd name="connsiteY14" fmla="*/ 1994113 h 2759658"/>
                <a:gd name="connsiteX15" fmla="*/ 2626242 w 3211032"/>
                <a:gd name="connsiteY15" fmla="*/ 1951583 h 2759658"/>
                <a:gd name="connsiteX16" fmla="*/ 2307266 w 3211032"/>
                <a:gd name="connsiteY16" fmla="*/ 1909053 h 2759658"/>
                <a:gd name="connsiteX17" fmla="*/ 2254103 w 3211032"/>
                <a:gd name="connsiteY17" fmla="*/ 2015379 h 2759658"/>
                <a:gd name="connsiteX18" fmla="*/ 2222205 w 3211032"/>
                <a:gd name="connsiteY18" fmla="*/ 2174867 h 2759658"/>
                <a:gd name="connsiteX19" fmla="*/ 2371061 w 3211032"/>
                <a:gd name="connsiteY19" fmla="*/ 2419416 h 2759658"/>
                <a:gd name="connsiteX20" fmla="*/ 2286000 w 3211032"/>
                <a:gd name="connsiteY20" fmla="*/ 2504476 h 2759658"/>
                <a:gd name="connsiteX21" fmla="*/ 2147777 w 3211032"/>
                <a:gd name="connsiteY21" fmla="*/ 2525741 h 2759658"/>
                <a:gd name="connsiteX22" fmla="*/ 1860698 w 3211032"/>
                <a:gd name="connsiteY22" fmla="*/ 2419416 h 2759658"/>
                <a:gd name="connsiteX23" fmla="*/ 1743740 w 3211032"/>
                <a:gd name="connsiteY23" fmla="*/ 2355620 h 2759658"/>
                <a:gd name="connsiteX24" fmla="*/ 1456661 w 3211032"/>
                <a:gd name="connsiteY24" fmla="*/ 2323723 h 2759658"/>
                <a:gd name="connsiteX25" fmla="*/ 1169582 w 3211032"/>
                <a:gd name="connsiteY25" fmla="*/ 2536374 h 2759658"/>
                <a:gd name="connsiteX26" fmla="*/ 1190847 w 3211032"/>
                <a:gd name="connsiteY26" fmla="*/ 2674597 h 2759658"/>
                <a:gd name="connsiteX27" fmla="*/ 1063256 w 3211032"/>
                <a:gd name="connsiteY27" fmla="*/ 2706495 h 2759658"/>
                <a:gd name="connsiteX28" fmla="*/ 1041991 w 3211032"/>
                <a:gd name="connsiteY28" fmla="*/ 2738393 h 2759658"/>
                <a:gd name="connsiteX29" fmla="*/ 0 w 3211032"/>
                <a:gd name="connsiteY29" fmla="*/ 2759658 h 2759658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2913321 w 3430521"/>
                <a:gd name="connsiteY11" fmla="*/ 1408347 h 3035129"/>
                <a:gd name="connsiteX12" fmla="*/ 3030279 w 3430521"/>
                <a:gd name="connsiteY12" fmla="*/ 1674161 h 3035129"/>
                <a:gd name="connsiteX13" fmla="*/ 2902689 w 3430521"/>
                <a:gd name="connsiteY13" fmla="*/ 1939975 h 3035129"/>
                <a:gd name="connsiteX14" fmla="*/ 3211033 w 3430521"/>
                <a:gd name="connsiteY14" fmla="*/ 2269584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371061 w 3430521"/>
                <a:gd name="connsiteY19" fmla="*/ 2694887 h 3035129"/>
                <a:gd name="connsiteX20" fmla="*/ 2286000 w 3430521"/>
                <a:gd name="connsiteY20" fmla="*/ 2779947 h 3035129"/>
                <a:gd name="connsiteX21" fmla="*/ 2147777 w 3430521"/>
                <a:gd name="connsiteY21" fmla="*/ 2801212 h 3035129"/>
                <a:gd name="connsiteX22" fmla="*/ 1860698 w 3430521"/>
                <a:gd name="connsiteY22" fmla="*/ 2694887 h 3035129"/>
                <a:gd name="connsiteX23" fmla="*/ 1743740 w 3430521"/>
                <a:gd name="connsiteY23" fmla="*/ 2631091 h 3035129"/>
                <a:gd name="connsiteX24" fmla="*/ 1456661 w 3430521"/>
                <a:gd name="connsiteY24" fmla="*/ 2599194 h 3035129"/>
                <a:gd name="connsiteX25" fmla="*/ 1169582 w 3430521"/>
                <a:gd name="connsiteY25" fmla="*/ 2811845 h 3035129"/>
                <a:gd name="connsiteX26" fmla="*/ 1190847 w 3430521"/>
                <a:gd name="connsiteY26" fmla="*/ 2950068 h 3035129"/>
                <a:gd name="connsiteX27" fmla="*/ 1063256 w 3430521"/>
                <a:gd name="connsiteY27" fmla="*/ 2981966 h 3035129"/>
                <a:gd name="connsiteX28" fmla="*/ 1041991 w 3430521"/>
                <a:gd name="connsiteY28" fmla="*/ 3013864 h 3035129"/>
                <a:gd name="connsiteX29" fmla="*/ 0 w 3430521"/>
                <a:gd name="connsiteY29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030279 w 3430521"/>
                <a:gd name="connsiteY12" fmla="*/ 1674161 h 3035129"/>
                <a:gd name="connsiteX13" fmla="*/ 2902689 w 3430521"/>
                <a:gd name="connsiteY13" fmla="*/ 1939975 h 3035129"/>
                <a:gd name="connsiteX14" fmla="*/ 3211033 w 3430521"/>
                <a:gd name="connsiteY14" fmla="*/ 2269584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371061 w 3430521"/>
                <a:gd name="connsiteY19" fmla="*/ 2694887 h 3035129"/>
                <a:gd name="connsiteX20" fmla="*/ 2286000 w 3430521"/>
                <a:gd name="connsiteY20" fmla="*/ 2779947 h 3035129"/>
                <a:gd name="connsiteX21" fmla="*/ 2147777 w 3430521"/>
                <a:gd name="connsiteY21" fmla="*/ 2801212 h 3035129"/>
                <a:gd name="connsiteX22" fmla="*/ 1860698 w 3430521"/>
                <a:gd name="connsiteY22" fmla="*/ 2694887 h 3035129"/>
                <a:gd name="connsiteX23" fmla="*/ 1743740 w 3430521"/>
                <a:gd name="connsiteY23" fmla="*/ 2631091 h 3035129"/>
                <a:gd name="connsiteX24" fmla="*/ 1456661 w 3430521"/>
                <a:gd name="connsiteY24" fmla="*/ 2599194 h 3035129"/>
                <a:gd name="connsiteX25" fmla="*/ 1169582 w 3430521"/>
                <a:gd name="connsiteY25" fmla="*/ 2811845 h 3035129"/>
                <a:gd name="connsiteX26" fmla="*/ 1190847 w 3430521"/>
                <a:gd name="connsiteY26" fmla="*/ 2950068 h 3035129"/>
                <a:gd name="connsiteX27" fmla="*/ 1063256 w 3430521"/>
                <a:gd name="connsiteY27" fmla="*/ 2981966 h 3035129"/>
                <a:gd name="connsiteX28" fmla="*/ 1041991 w 3430521"/>
                <a:gd name="connsiteY28" fmla="*/ 3013864 h 3035129"/>
                <a:gd name="connsiteX29" fmla="*/ 0 w 3430521"/>
                <a:gd name="connsiteY29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902689 w 3430521"/>
                <a:gd name="connsiteY13" fmla="*/ 1939975 h 3035129"/>
                <a:gd name="connsiteX14" fmla="*/ 3211033 w 3430521"/>
                <a:gd name="connsiteY14" fmla="*/ 2269584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371061 w 3430521"/>
                <a:gd name="connsiteY19" fmla="*/ 2694887 h 3035129"/>
                <a:gd name="connsiteX20" fmla="*/ 2286000 w 3430521"/>
                <a:gd name="connsiteY20" fmla="*/ 2779947 h 3035129"/>
                <a:gd name="connsiteX21" fmla="*/ 2147777 w 3430521"/>
                <a:gd name="connsiteY21" fmla="*/ 2801212 h 3035129"/>
                <a:gd name="connsiteX22" fmla="*/ 1860698 w 3430521"/>
                <a:gd name="connsiteY22" fmla="*/ 2694887 h 3035129"/>
                <a:gd name="connsiteX23" fmla="*/ 1743740 w 3430521"/>
                <a:gd name="connsiteY23" fmla="*/ 2631091 h 3035129"/>
                <a:gd name="connsiteX24" fmla="*/ 1456661 w 3430521"/>
                <a:gd name="connsiteY24" fmla="*/ 2599194 h 3035129"/>
                <a:gd name="connsiteX25" fmla="*/ 1169582 w 3430521"/>
                <a:gd name="connsiteY25" fmla="*/ 2811845 h 3035129"/>
                <a:gd name="connsiteX26" fmla="*/ 1190847 w 3430521"/>
                <a:gd name="connsiteY26" fmla="*/ 2950068 h 3035129"/>
                <a:gd name="connsiteX27" fmla="*/ 1063256 w 3430521"/>
                <a:gd name="connsiteY27" fmla="*/ 2981966 h 3035129"/>
                <a:gd name="connsiteX28" fmla="*/ 1041991 w 3430521"/>
                <a:gd name="connsiteY28" fmla="*/ 3013864 h 3035129"/>
                <a:gd name="connsiteX29" fmla="*/ 0 w 3430521"/>
                <a:gd name="connsiteY29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3211033 w 3430521"/>
                <a:gd name="connsiteY14" fmla="*/ 2269584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371061 w 3430521"/>
                <a:gd name="connsiteY19" fmla="*/ 2694887 h 3035129"/>
                <a:gd name="connsiteX20" fmla="*/ 2286000 w 3430521"/>
                <a:gd name="connsiteY20" fmla="*/ 2779947 h 3035129"/>
                <a:gd name="connsiteX21" fmla="*/ 2147777 w 3430521"/>
                <a:gd name="connsiteY21" fmla="*/ 2801212 h 3035129"/>
                <a:gd name="connsiteX22" fmla="*/ 1860698 w 3430521"/>
                <a:gd name="connsiteY22" fmla="*/ 2694887 h 3035129"/>
                <a:gd name="connsiteX23" fmla="*/ 1743740 w 3430521"/>
                <a:gd name="connsiteY23" fmla="*/ 2631091 h 3035129"/>
                <a:gd name="connsiteX24" fmla="*/ 1456661 w 3430521"/>
                <a:gd name="connsiteY24" fmla="*/ 2599194 h 3035129"/>
                <a:gd name="connsiteX25" fmla="*/ 1169582 w 3430521"/>
                <a:gd name="connsiteY25" fmla="*/ 2811845 h 3035129"/>
                <a:gd name="connsiteX26" fmla="*/ 1190847 w 3430521"/>
                <a:gd name="connsiteY26" fmla="*/ 2950068 h 3035129"/>
                <a:gd name="connsiteX27" fmla="*/ 1063256 w 3430521"/>
                <a:gd name="connsiteY27" fmla="*/ 2981966 h 3035129"/>
                <a:gd name="connsiteX28" fmla="*/ 1041991 w 3430521"/>
                <a:gd name="connsiteY28" fmla="*/ 3013864 h 3035129"/>
                <a:gd name="connsiteX29" fmla="*/ 0 w 3430521"/>
                <a:gd name="connsiteY29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371061 w 3430521"/>
                <a:gd name="connsiteY19" fmla="*/ 2694887 h 3035129"/>
                <a:gd name="connsiteX20" fmla="*/ 2286000 w 3430521"/>
                <a:gd name="connsiteY20" fmla="*/ 2779947 h 3035129"/>
                <a:gd name="connsiteX21" fmla="*/ 2147777 w 3430521"/>
                <a:gd name="connsiteY21" fmla="*/ 2801212 h 3035129"/>
                <a:gd name="connsiteX22" fmla="*/ 1860698 w 3430521"/>
                <a:gd name="connsiteY22" fmla="*/ 2694887 h 3035129"/>
                <a:gd name="connsiteX23" fmla="*/ 1743740 w 3430521"/>
                <a:gd name="connsiteY23" fmla="*/ 2631091 h 3035129"/>
                <a:gd name="connsiteX24" fmla="*/ 1456661 w 3430521"/>
                <a:gd name="connsiteY24" fmla="*/ 2599194 h 3035129"/>
                <a:gd name="connsiteX25" fmla="*/ 1169582 w 3430521"/>
                <a:gd name="connsiteY25" fmla="*/ 2811845 h 3035129"/>
                <a:gd name="connsiteX26" fmla="*/ 1190847 w 3430521"/>
                <a:gd name="connsiteY26" fmla="*/ 2950068 h 3035129"/>
                <a:gd name="connsiteX27" fmla="*/ 1063256 w 3430521"/>
                <a:gd name="connsiteY27" fmla="*/ 2981966 h 3035129"/>
                <a:gd name="connsiteX28" fmla="*/ 1041991 w 3430521"/>
                <a:gd name="connsiteY28" fmla="*/ 3013864 h 3035129"/>
                <a:gd name="connsiteX29" fmla="*/ 0 w 3430521"/>
                <a:gd name="connsiteY29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371061 w 3430521"/>
                <a:gd name="connsiteY19" fmla="*/ 2694887 h 3035129"/>
                <a:gd name="connsiteX20" fmla="*/ 2147777 w 3430521"/>
                <a:gd name="connsiteY20" fmla="*/ 2801212 h 3035129"/>
                <a:gd name="connsiteX21" fmla="*/ 1860698 w 3430521"/>
                <a:gd name="connsiteY21" fmla="*/ 2694887 h 3035129"/>
                <a:gd name="connsiteX22" fmla="*/ 1743740 w 3430521"/>
                <a:gd name="connsiteY22" fmla="*/ 2631091 h 3035129"/>
                <a:gd name="connsiteX23" fmla="*/ 1456661 w 3430521"/>
                <a:gd name="connsiteY23" fmla="*/ 2599194 h 3035129"/>
                <a:gd name="connsiteX24" fmla="*/ 1169582 w 3430521"/>
                <a:gd name="connsiteY24" fmla="*/ 2811845 h 3035129"/>
                <a:gd name="connsiteX25" fmla="*/ 1190847 w 3430521"/>
                <a:gd name="connsiteY25" fmla="*/ 2950068 h 3035129"/>
                <a:gd name="connsiteX26" fmla="*/ 1063256 w 3430521"/>
                <a:gd name="connsiteY26" fmla="*/ 2981966 h 3035129"/>
                <a:gd name="connsiteX27" fmla="*/ 1041991 w 3430521"/>
                <a:gd name="connsiteY27" fmla="*/ 3013864 h 3035129"/>
                <a:gd name="connsiteX28" fmla="*/ 0 w 3430521"/>
                <a:gd name="connsiteY28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147777 w 3430521"/>
                <a:gd name="connsiteY19" fmla="*/ 2801212 h 3035129"/>
                <a:gd name="connsiteX20" fmla="*/ 1860698 w 3430521"/>
                <a:gd name="connsiteY20" fmla="*/ 2694887 h 3035129"/>
                <a:gd name="connsiteX21" fmla="*/ 1743740 w 3430521"/>
                <a:gd name="connsiteY21" fmla="*/ 2631091 h 3035129"/>
                <a:gd name="connsiteX22" fmla="*/ 1456661 w 3430521"/>
                <a:gd name="connsiteY22" fmla="*/ 2599194 h 3035129"/>
                <a:gd name="connsiteX23" fmla="*/ 1169582 w 3430521"/>
                <a:gd name="connsiteY23" fmla="*/ 2811845 h 3035129"/>
                <a:gd name="connsiteX24" fmla="*/ 1190847 w 3430521"/>
                <a:gd name="connsiteY24" fmla="*/ 2950068 h 3035129"/>
                <a:gd name="connsiteX25" fmla="*/ 1063256 w 3430521"/>
                <a:gd name="connsiteY25" fmla="*/ 2981966 h 3035129"/>
                <a:gd name="connsiteX26" fmla="*/ 1041991 w 3430521"/>
                <a:gd name="connsiteY26" fmla="*/ 3013864 h 3035129"/>
                <a:gd name="connsiteX27" fmla="*/ 0 w 3430521"/>
                <a:gd name="connsiteY27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147777 w 3430521"/>
                <a:gd name="connsiteY19" fmla="*/ 2801212 h 3035129"/>
                <a:gd name="connsiteX20" fmla="*/ 2155517 w 3430521"/>
                <a:gd name="connsiteY20" fmla="*/ 2780435 h 3035129"/>
                <a:gd name="connsiteX21" fmla="*/ 1860698 w 3430521"/>
                <a:gd name="connsiteY21" fmla="*/ 2694887 h 3035129"/>
                <a:gd name="connsiteX22" fmla="*/ 1743740 w 3430521"/>
                <a:gd name="connsiteY22" fmla="*/ 2631091 h 3035129"/>
                <a:gd name="connsiteX23" fmla="*/ 1456661 w 3430521"/>
                <a:gd name="connsiteY23" fmla="*/ 2599194 h 3035129"/>
                <a:gd name="connsiteX24" fmla="*/ 1169582 w 3430521"/>
                <a:gd name="connsiteY24" fmla="*/ 2811845 h 3035129"/>
                <a:gd name="connsiteX25" fmla="*/ 1190847 w 3430521"/>
                <a:gd name="connsiteY25" fmla="*/ 2950068 h 3035129"/>
                <a:gd name="connsiteX26" fmla="*/ 1063256 w 3430521"/>
                <a:gd name="connsiteY26" fmla="*/ 2981966 h 3035129"/>
                <a:gd name="connsiteX27" fmla="*/ 1041991 w 3430521"/>
                <a:gd name="connsiteY27" fmla="*/ 3013864 h 3035129"/>
                <a:gd name="connsiteX28" fmla="*/ 0 w 3430521"/>
                <a:gd name="connsiteY28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147777 w 3430521"/>
                <a:gd name="connsiteY19" fmla="*/ 2801212 h 3035129"/>
                <a:gd name="connsiteX20" fmla="*/ 2155517 w 3430521"/>
                <a:gd name="connsiteY20" fmla="*/ 2780435 h 3035129"/>
                <a:gd name="connsiteX21" fmla="*/ 1860698 w 3430521"/>
                <a:gd name="connsiteY21" fmla="*/ 2694887 h 3035129"/>
                <a:gd name="connsiteX22" fmla="*/ 1743740 w 3430521"/>
                <a:gd name="connsiteY22" fmla="*/ 2631091 h 3035129"/>
                <a:gd name="connsiteX23" fmla="*/ 1052503 w 3430521"/>
                <a:gd name="connsiteY23" fmla="*/ 2344501 h 3035129"/>
                <a:gd name="connsiteX24" fmla="*/ 1169582 w 3430521"/>
                <a:gd name="connsiteY24" fmla="*/ 2811845 h 3035129"/>
                <a:gd name="connsiteX25" fmla="*/ 1190847 w 3430521"/>
                <a:gd name="connsiteY25" fmla="*/ 2950068 h 3035129"/>
                <a:gd name="connsiteX26" fmla="*/ 1063256 w 3430521"/>
                <a:gd name="connsiteY26" fmla="*/ 2981966 h 3035129"/>
                <a:gd name="connsiteX27" fmla="*/ 1041991 w 3430521"/>
                <a:gd name="connsiteY27" fmla="*/ 3013864 h 3035129"/>
                <a:gd name="connsiteX28" fmla="*/ 0 w 3430521"/>
                <a:gd name="connsiteY28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147777 w 3430521"/>
                <a:gd name="connsiteY19" fmla="*/ 2801212 h 3035129"/>
                <a:gd name="connsiteX20" fmla="*/ 1982306 w 3430521"/>
                <a:gd name="connsiteY20" fmla="*/ 2447375 h 3035129"/>
                <a:gd name="connsiteX21" fmla="*/ 1860698 w 3430521"/>
                <a:gd name="connsiteY21" fmla="*/ 2694887 h 3035129"/>
                <a:gd name="connsiteX22" fmla="*/ 1743740 w 3430521"/>
                <a:gd name="connsiteY22" fmla="*/ 2631091 h 3035129"/>
                <a:gd name="connsiteX23" fmla="*/ 1052503 w 3430521"/>
                <a:gd name="connsiteY23" fmla="*/ 2344501 h 3035129"/>
                <a:gd name="connsiteX24" fmla="*/ 1169582 w 3430521"/>
                <a:gd name="connsiteY24" fmla="*/ 2811845 h 3035129"/>
                <a:gd name="connsiteX25" fmla="*/ 1190847 w 3430521"/>
                <a:gd name="connsiteY25" fmla="*/ 2950068 h 3035129"/>
                <a:gd name="connsiteX26" fmla="*/ 1063256 w 3430521"/>
                <a:gd name="connsiteY26" fmla="*/ 2981966 h 3035129"/>
                <a:gd name="connsiteX27" fmla="*/ 1041991 w 3430521"/>
                <a:gd name="connsiteY27" fmla="*/ 3013864 h 3035129"/>
                <a:gd name="connsiteX28" fmla="*/ 0 w 3430521"/>
                <a:gd name="connsiteY28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147777 w 3430521"/>
                <a:gd name="connsiteY19" fmla="*/ 2801212 h 3035129"/>
                <a:gd name="connsiteX20" fmla="*/ 1982306 w 3430521"/>
                <a:gd name="connsiteY20" fmla="*/ 2447375 h 3035129"/>
                <a:gd name="connsiteX21" fmla="*/ 1860698 w 3430521"/>
                <a:gd name="connsiteY21" fmla="*/ 2694887 h 3035129"/>
                <a:gd name="connsiteX22" fmla="*/ 1743740 w 3430521"/>
                <a:gd name="connsiteY22" fmla="*/ 2631091 h 3035129"/>
                <a:gd name="connsiteX23" fmla="*/ 1591383 w 3430521"/>
                <a:gd name="connsiteY23" fmla="*/ 2893073 h 3035129"/>
                <a:gd name="connsiteX24" fmla="*/ 1169582 w 3430521"/>
                <a:gd name="connsiteY24" fmla="*/ 2811845 h 3035129"/>
                <a:gd name="connsiteX25" fmla="*/ 1190847 w 3430521"/>
                <a:gd name="connsiteY25" fmla="*/ 2950068 h 3035129"/>
                <a:gd name="connsiteX26" fmla="*/ 1063256 w 3430521"/>
                <a:gd name="connsiteY26" fmla="*/ 2981966 h 3035129"/>
                <a:gd name="connsiteX27" fmla="*/ 1041991 w 3430521"/>
                <a:gd name="connsiteY27" fmla="*/ 3013864 h 3035129"/>
                <a:gd name="connsiteX28" fmla="*/ 0 w 3430521"/>
                <a:gd name="connsiteY28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1982306 w 3430521"/>
                <a:gd name="connsiteY19" fmla="*/ 2447375 h 3035129"/>
                <a:gd name="connsiteX20" fmla="*/ 1860698 w 3430521"/>
                <a:gd name="connsiteY20" fmla="*/ 2694887 h 3035129"/>
                <a:gd name="connsiteX21" fmla="*/ 1743740 w 3430521"/>
                <a:gd name="connsiteY21" fmla="*/ 2631091 h 3035129"/>
                <a:gd name="connsiteX22" fmla="*/ 1591383 w 3430521"/>
                <a:gd name="connsiteY22" fmla="*/ 2893073 h 3035129"/>
                <a:gd name="connsiteX23" fmla="*/ 1169582 w 3430521"/>
                <a:gd name="connsiteY23" fmla="*/ 2811845 h 3035129"/>
                <a:gd name="connsiteX24" fmla="*/ 1190847 w 3430521"/>
                <a:gd name="connsiteY24" fmla="*/ 2950068 h 3035129"/>
                <a:gd name="connsiteX25" fmla="*/ 1063256 w 3430521"/>
                <a:gd name="connsiteY25" fmla="*/ 2981966 h 3035129"/>
                <a:gd name="connsiteX26" fmla="*/ 1041991 w 3430521"/>
                <a:gd name="connsiteY26" fmla="*/ 3013864 h 3035129"/>
                <a:gd name="connsiteX27" fmla="*/ 0 w 3430521"/>
                <a:gd name="connsiteY27" fmla="*/ 3035129 h 303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30521" h="3035129">
                  <a:moveTo>
                    <a:pt x="0" y="3035129"/>
                  </a:moveTo>
                  <a:lnTo>
                    <a:pt x="0" y="2141994"/>
                  </a:lnTo>
                  <a:lnTo>
                    <a:pt x="106326" y="1865547"/>
                  </a:lnTo>
                  <a:lnTo>
                    <a:pt x="340242" y="1504040"/>
                  </a:lnTo>
                  <a:lnTo>
                    <a:pt x="744279" y="1100003"/>
                  </a:lnTo>
                  <a:lnTo>
                    <a:pt x="1020726" y="1450877"/>
                  </a:lnTo>
                  <a:lnTo>
                    <a:pt x="1414131" y="1270124"/>
                  </a:lnTo>
                  <a:lnTo>
                    <a:pt x="1701210" y="844822"/>
                  </a:lnTo>
                  <a:lnTo>
                    <a:pt x="2158410" y="727864"/>
                  </a:lnTo>
                  <a:lnTo>
                    <a:pt x="2625829" y="275471"/>
                  </a:lnTo>
                  <a:lnTo>
                    <a:pt x="3430521" y="0"/>
                  </a:lnTo>
                  <a:lnTo>
                    <a:pt x="3355971" y="781407"/>
                  </a:lnTo>
                  <a:lnTo>
                    <a:pt x="3415192" y="1360691"/>
                  </a:lnTo>
                  <a:lnTo>
                    <a:pt x="2767968" y="1626505"/>
                  </a:lnTo>
                  <a:lnTo>
                    <a:pt x="2999332" y="2054075"/>
                  </a:lnTo>
                  <a:lnTo>
                    <a:pt x="2626242" y="2227054"/>
                  </a:lnTo>
                  <a:lnTo>
                    <a:pt x="2307266" y="2184524"/>
                  </a:lnTo>
                  <a:lnTo>
                    <a:pt x="2254103" y="2290850"/>
                  </a:lnTo>
                  <a:lnTo>
                    <a:pt x="2222205" y="2450338"/>
                  </a:lnTo>
                  <a:lnTo>
                    <a:pt x="1982306" y="2447375"/>
                  </a:lnTo>
                  <a:lnTo>
                    <a:pt x="1860698" y="2694887"/>
                  </a:lnTo>
                  <a:lnTo>
                    <a:pt x="1743740" y="2631091"/>
                  </a:lnTo>
                  <a:lnTo>
                    <a:pt x="1591383" y="2893073"/>
                  </a:lnTo>
                  <a:lnTo>
                    <a:pt x="1169582" y="2811845"/>
                  </a:lnTo>
                  <a:lnTo>
                    <a:pt x="1190847" y="2950068"/>
                  </a:lnTo>
                  <a:lnTo>
                    <a:pt x="1063256" y="2981966"/>
                  </a:lnTo>
                  <a:lnTo>
                    <a:pt x="1041991" y="3013864"/>
                  </a:lnTo>
                  <a:lnTo>
                    <a:pt x="0" y="3035129"/>
                  </a:lnTo>
                  <a:close/>
                </a:path>
              </a:pathLst>
            </a:custGeom>
            <a:solidFill>
              <a:schemeClr val="tx2">
                <a:alpha val="3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F096EF-4404-DFDF-6020-DF68AC91D708}"/>
                </a:ext>
              </a:extLst>
            </p:cNvPr>
            <p:cNvSpPr/>
            <p:nvPr/>
          </p:nvSpPr>
          <p:spPr>
            <a:xfrm>
              <a:off x="3242930" y="5550195"/>
              <a:ext cx="404037" cy="404037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D7FBD9-96AF-D135-33BF-94459ACBC268}"/>
                </a:ext>
              </a:extLst>
            </p:cNvPr>
            <p:cNvCxnSpPr/>
            <p:nvPr/>
          </p:nvCxnSpPr>
          <p:spPr bwMode="auto">
            <a:xfrm>
              <a:off x="3030279" y="5369442"/>
              <a:ext cx="829339" cy="69111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398C07A-512F-B61E-CCE0-35E07ABCC140}"/>
                </a:ext>
              </a:extLst>
            </p:cNvPr>
            <p:cNvCxnSpPr/>
            <p:nvPr/>
          </p:nvCxnSpPr>
          <p:spPr bwMode="auto">
            <a:xfrm flipV="1">
              <a:off x="7501269" y="1031357"/>
              <a:ext cx="733646" cy="63795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6E4692-8695-C1F9-0E2B-8B5BFF8A281A}"/>
                </a:ext>
              </a:extLst>
            </p:cNvPr>
            <p:cNvSpPr/>
            <p:nvPr/>
          </p:nvSpPr>
          <p:spPr>
            <a:xfrm>
              <a:off x="3455581" y="3476847"/>
              <a:ext cx="3434317" cy="2307265"/>
            </a:xfrm>
            <a:custGeom>
              <a:avLst/>
              <a:gdLst>
                <a:gd name="connsiteX0" fmla="*/ 0 w 3434317"/>
                <a:gd name="connsiteY0" fmla="*/ 2307265 h 2307265"/>
                <a:gd name="connsiteX1" fmla="*/ 0 w 3434317"/>
                <a:gd name="connsiteY1" fmla="*/ 1414130 h 2307265"/>
                <a:gd name="connsiteX2" fmla="*/ 106326 w 3434317"/>
                <a:gd name="connsiteY2" fmla="*/ 1137683 h 2307265"/>
                <a:gd name="connsiteX3" fmla="*/ 340242 w 3434317"/>
                <a:gd name="connsiteY3" fmla="*/ 776176 h 2307265"/>
                <a:gd name="connsiteX4" fmla="*/ 744279 w 3434317"/>
                <a:gd name="connsiteY4" fmla="*/ 372139 h 2307265"/>
                <a:gd name="connsiteX5" fmla="*/ 1020726 w 3434317"/>
                <a:gd name="connsiteY5" fmla="*/ 723013 h 2307265"/>
                <a:gd name="connsiteX6" fmla="*/ 1414131 w 3434317"/>
                <a:gd name="connsiteY6" fmla="*/ 542260 h 2307265"/>
                <a:gd name="connsiteX7" fmla="*/ 1701210 w 3434317"/>
                <a:gd name="connsiteY7" fmla="*/ 116958 h 2307265"/>
                <a:gd name="connsiteX8" fmla="*/ 2158410 w 3434317"/>
                <a:gd name="connsiteY8" fmla="*/ 0 h 2307265"/>
                <a:gd name="connsiteX9" fmla="*/ 2317898 w 3434317"/>
                <a:gd name="connsiteY9" fmla="*/ 350874 h 2307265"/>
                <a:gd name="connsiteX10" fmla="*/ 2583712 w 3434317"/>
                <a:gd name="connsiteY10" fmla="*/ 584790 h 2307265"/>
                <a:gd name="connsiteX11" fmla="*/ 2913321 w 3434317"/>
                <a:gd name="connsiteY11" fmla="*/ 680483 h 2307265"/>
                <a:gd name="connsiteX12" fmla="*/ 3030279 w 3434317"/>
                <a:gd name="connsiteY12" fmla="*/ 946297 h 2307265"/>
                <a:gd name="connsiteX13" fmla="*/ 2902689 w 3434317"/>
                <a:gd name="connsiteY13" fmla="*/ 1212111 h 2307265"/>
                <a:gd name="connsiteX14" fmla="*/ 3211033 w 3434317"/>
                <a:gd name="connsiteY14" fmla="*/ 1541720 h 2307265"/>
                <a:gd name="connsiteX15" fmla="*/ 3434317 w 3434317"/>
                <a:gd name="connsiteY15" fmla="*/ 1658679 h 2307265"/>
                <a:gd name="connsiteX16" fmla="*/ 3359889 w 3434317"/>
                <a:gd name="connsiteY16" fmla="*/ 1913860 h 2307265"/>
                <a:gd name="connsiteX17" fmla="*/ 3083442 w 3434317"/>
                <a:gd name="connsiteY17" fmla="*/ 1956390 h 2307265"/>
                <a:gd name="connsiteX18" fmla="*/ 2892056 w 3434317"/>
                <a:gd name="connsiteY18" fmla="*/ 1786269 h 2307265"/>
                <a:gd name="connsiteX19" fmla="*/ 2785731 w 3434317"/>
                <a:gd name="connsiteY19" fmla="*/ 1658679 h 2307265"/>
                <a:gd name="connsiteX20" fmla="*/ 2626242 w 3434317"/>
                <a:gd name="connsiteY20" fmla="*/ 1499190 h 2307265"/>
                <a:gd name="connsiteX21" fmla="*/ 2307266 w 3434317"/>
                <a:gd name="connsiteY21" fmla="*/ 1456660 h 2307265"/>
                <a:gd name="connsiteX22" fmla="*/ 2254103 w 3434317"/>
                <a:gd name="connsiteY22" fmla="*/ 1562986 h 2307265"/>
                <a:gd name="connsiteX23" fmla="*/ 2222205 w 3434317"/>
                <a:gd name="connsiteY23" fmla="*/ 1722474 h 2307265"/>
                <a:gd name="connsiteX24" fmla="*/ 2371061 w 3434317"/>
                <a:gd name="connsiteY24" fmla="*/ 1967023 h 2307265"/>
                <a:gd name="connsiteX25" fmla="*/ 2286000 w 3434317"/>
                <a:gd name="connsiteY25" fmla="*/ 2052083 h 2307265"/>
                <a:gd name="connsiteX26" fmla="*/ 2147777 w 3434317"/>
                <a:gd name="connsiteY26" fmla="*/ 2073348 h 2307265"/>
                <a:gd name="connsiteX27" fmla="*/ 1860698 w 3434317"/>
                <a:gd name="connsiteY27" fmla="*/ 1967023 h 2307265"/>
                <a:gd name="connsiteX28" fmla="*/ 1743740 w 3434317"/>
                <a:gd name="connsiteY28" fmla="*/ 1903227 h 2307265"/>
                <a:gd name="connsiteX29" fmla="*/ 1456661 w 3434317"/>
                <a:gd name="connsiteY29" fmla="*/ 1871330 h 2307265"/>
                <a:gd name="connsiteX30" fmla="*/ 1169582 w 3434317"/>
                <a:gd name="connsiteY30" fmla="*/ 2083981 h 2307265"/>
                <a:gd name="connsiteX31" fmla="*/ 1190847 w 3434317"/>
                <a:gd name="connsiteY31" fmla="*/ 2222204 h 2307265"/>
                <a:gd name="connsiteX32" fmla="*/ 1063256 w 3434317"/>
                <a:gd name="connsiteY32" fmla="*/ 2254102 h 2307265"/>
                <a:gd name="connsiteX33" fmla="*/ 1041991 w 3434317"/>
                <a:gd name="connsiteY33" fmla="*/ 2286000 h 2307265"/>
                <a:gd name="connsiteX34" fmla="*/ 0 w 3434317"/>
                <a:gd name="connsiteY34" fmla="*/ 2307265 h 230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34317" h="2307265">
                  <a:moveTo>
                    <a:pt x="0" y="2307265"/>
                  </a:moveTo>
                  <a:lnTo>
                    <a:pt x="0" y="1414130"/>
                  </a:lnTo>
                  <a:lnTo>
                    <a:pt x="106326" y="1137683"/>
                  </a:lnTo>
                  <a:lnTo>
                    <a:pt x="340242" y="776176"/>
                  </a:lnTo>
                  <a:lnTo>
                    <a:pt x="744279" y="372139"/>
                  </a:lnTo>
                  <a:lnTo>
                    <a:pt x="1020726" y="723013"/>
                  </a:lnTo>
                  <a:lnTo>
                    <a:pt x="1414131" y="542260"/>
                  </a:lnTo>
                  <a:lnTo>
                    <a:pt x="1701210" y="116958"/>
                  </a:lnTo>
                  <a:lnTo>
                    <a:pt x="2158410" y="0"/>
                  </a:lnTo>
                  <a:lnTo>
                    <a:pt x="2317898" y="350874"/>
                  </a:lnTo>
                  <a:lnTo>
                    <a:pt x="2583712" y="584790"/>
                  </a:lnTo>
                  <a:lnTo>
                    <a:pt x="2913321" y="680483"/>
                  </a:lnTo>
                  <a:lnTo>
                    <a:pt x="3030279" y="946297"/>
                  </a:lnTo>
                  <a:lnTo>
                    <a:pt x="2902689" y="1212111"/>
                  </a:lnTo>
                  <a:lnTo>
                    <a:pt x="3211033" y="1541720"/>
                  </a:lnTo>
                  <a:lnTo>
                    <a:pt x="3434317" y="1658679"/>
                  </a:lnTo>
                  <a:lnTo>
                    <a:pt x="3359889" y="1913860"/>
                  </a:lnTo>
                  <a:lnTo>
                    <a:pt x="3083442" y="1956390"/>
                  </a:lnTo>
                  <a:cubicBezTo>
                    <a:pt x="2905777" y="1800933"/>
                    <a:pt x="2966602" y="1860815"/>
                    <a:pt x="2892056" y="1786269"/>
                  </a:cubicBezTo>
                  <a:lnTo>
                    <a:pt x="2785731" y="1658679"/>
                  </a:lnTo>
                  <a:lnTo>
                    <a:pt x="2626242" y="1499190"/>
                  </a:lnTo>
                  <a:lnTo>
                    <a:pt x="2307266" y="1456660"/>
                  </a:lnTo>
                  <a:lnTo>
                    <a:pt x="2254103" y="1562986"/>
                  </a:lnTo>
                  <a:lnTo>
                    <a:pt x="2222205" y="1722474"/>
                  </a:lnTo>
                  <a:lnTo>
                    <a:pt x="2371061" y="1967023"/>
                  </a:lnTo>
                  <a:lnTo>
                    <a:pt x="2286000" y="2052083"/>
                  </a:lnTo>
                  <a:lnTo>
                    <a:pt x="2147777" y="2073348"/>
                  </a:lnTo>
                  <a:lnTo>
                    <a:pt x="1860698" y="1967023"/>
                  </a:lnTo>
                  <a:lnTo>
                    <a:pt x="1743740" y="1903227"/>
                  </a:lnTo>
                  <a:lnTo>
                    <a:pt x="1456661" y="1871330"/>
                  </a:lnTo>
                  <a:lnTo>
                    <a:pt x="1169582" y="2083981"/>
                  </a:lnTo>
                  <a:lnTo>
                    <a:pt x="1190847" y="2222204"/>
                  </a:lnTo>
                  <a:lnTo>
                    <a:pt x="1063256" y="2254102"/>
                  </a:lnTo>
                  <a:lnTo>
                    <a:pt x="1041991" y="2286000"/>
                  </a:lnTo>
                  <a:lnTo>
                    <a:pt x="0" y="2307265"/>
                  </a:lnTo>
                  <a:close/>
                </a:path>
              </a:pathLst>
            </a:custGeom>
            <a:solidFill>
              <a:srgbClr val="4472C4">
                <a:alpha val="35000"/>
              </a:srgbClr>
            </a:solidFill>
            <a:ln w="12700" cap="flat" cmpd="sng" algn="ctr">
              <a:noFill/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44DDE4-41D0-8EF8-1286-10E162D2963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01013" y="1918651"/>
              <a:ext cx="1451345" cy="45188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A971BE-8930-0D2D-0E2F-B0AAD2706A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82111" y="2979147"/>
              <a:ext cx="540494" cy="9867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C5BF300-1C91-8C24-97D6-4B4EADF70B4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97283" y="2705987"/>
              <a:ext cx="76195" cy="6007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541B2D5-2A23-E36D-3C60-94101812E7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50689" y="3263568"/>
              <a:ext cx="717692" cy="3342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705964-345A-AF6A-A37D-7868E319A95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330974" y="2310101"/>
              <a:ext cx="485722" cy="13062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467CC-E932-F942-DAA9-CA3E85F40E20}"/>
                </a:ext>
              </a:extLst>
            </p:cNvPr>
            <p:cNvCxnSpPr/>
            <p:nvPr/>
          </p:nvCxnSpPr>
          <p:spPr bwMode="auto">
            <a:xfrm>
              <a:off x="4240616" y="3648895"/>
              <a:ext cx="818708" cy="40403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011555-C58C-EA85-9325-63D8795998F1}"/>
                </a:ext>
              </a:extLst>
            </p:cNvPr>
            <p:cNvCxnSpPr/>
            <p:nvPr/>
          </p:nvCxnSpPr>
          <p:spPr bwMode="auto">
            <a:xfrm>
              <a:off x="5849673" y="3212292"/>
              <a:ext cx="818708" cy="40403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B2A574-BEDA-CF8F-D946-722002BF7A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2111" y="4178594"/>
              <a:ext cx="679601" cy="5528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EFEF-A551-097B-86D0-6F9D0AFDC1CC}"/>
                </a:ext>
              </a:extLst>
            </p:cNvPr>
            <p:cNvCxnSpPr>
              <a:cxnSpLocks/>
              <a:endCxn id="13" idx="3"/>
            </p:cNvCxnSpPr>
            <p:nvPr/>
          </p:nvCxnSpPr>
          <p:spPr bwMode="auto">
            <a:xfrm flipH="1">
              <a:off x="3795823" y="2841551"/>
              <a:ext cx="466720" cy="14114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8BAF906-E8C8-383B-D513-E2F596F6C8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34120" y="1377162"/>
              <a:ext cx="404037" cy="17776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B846655-7D3C-09F5-2CE3-A1C7A882968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38795" y="4854113"/>
              <a:ext cx="1651145" cy="39927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9949FDF-C4A7-3FC7-46EA-1F9EA1F65A5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868626" y="4327451"/>
              <a:ext cx="988834" cy="10839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BEC7D33-19F5-3B5A-9419-C8722D0727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51846" y="4688957"/>
              <a:ext cx="899335" cy="75491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7BDFF81-AAAF-8B65-C769-3E7E7F3175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62131" y="4136065"/>
              <a:ext cx="279995" cy="139692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C6FB42-03EA-0FC9-2FFE-71408464139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65041" y="1646648"/>
              <a:ext cx="298152" cy="10267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10014F-7639-4C9F-460F-5FD15CDFBAD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950339" y="5608323"/>
              <a:ext cx="135919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10454C5-C10E-7026-5EFD-A8CA1A345B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35912" y="1350824"/>
              <a:ext cx="1010537" cy="1022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7108E49-C0BE-CC8B-A7F2-6AFDF86BFCB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814235" y="4060026"/>
              <a:ext cx="642160" cy="1210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68CE96-4BF1-FA56-E435-F52D86C3381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86470" y="3850913"/>
              <a:ext cx="996134" cy="4967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3EDCA0E-1ACD-E2D2-7393-F0964436A7D6}"/>
              </a:ext>
            </a:extLst>
          </p:cNvPr>
          <p:cNvCxnSpPr>
            <a:cxnSpLocks/>
          </p:cNvCxnSpPr>
          <p:nvPr/>
        </p:nvCxnSpPr>
        <p:spPr bwMode="auto">
          <a:xfrm flipV="1">
            <a:off x="598968" y="4221125"/>
            <a:ext cx="0" cy="158019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2F79999-B355-2F8C-B1C8-C27A3FA56617}"/>
                  </a:ext>
                </a:extLst>
              </p:cNvPr>
              <p:cNvSpPr txBox="1"/>
              <p:nvPr/>
            </p:nvSpPr>
            <p:spPr>
              <a:xfrm rot="5400000">
                <a:off x="5734099" y="3635545"/>
                <a:ext cx="1048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1−2</m:t>
                      </m:r>
                      <m:r>
                        <a:rPr lang="pt-BR" sz="1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60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km</m:t>
                      </m:r>
                    </m:oMath>
                  </m:oMathPara>
                </a14:m>
                <a:endParaRPr lang="en-US" sz="1600" b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2F79999-B355-2F8C-B1C8-C27A3FA56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734099" y="3635545"/>
                <a:ext cx="1048813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7730241-C9FF-0B7F-0F69-B7C66D3F2AEF}"/>
              </a:ext>
            </a:extLst>
          </p:cNvPr>
          <p:cNvCxnSpPr>
            <a:cxnSpLocks/>
          </p:cNvCxnSpPr>
          <p:nvPr/>
        </p:nvCxnSpPr>
        <p:spPr bwMode="auto">
          <a:xfrm flipV="1">
            <a:off x="6040967" y="1367542"/>
            <a:ext cx="0" cy="443377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A5CE42-730E-AA15-1B33-6E6F2DF1C67C}"/>
                  </a:ext>
                </a:extLst>
              </p:cNvPr>
              <p:cNvSpPr txBox="1"/>
              <p:nvPr/>
            </p:nvSpPr>
            <p:spPr>
              <a:xfrm rot="16200000">
                <a:off x="-171470" y="4865238"/>
                <a:ext cx="10111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&lt;300</m:t>
                      </m:r>
                      <m:r>
                        <a:rPr lang="pt-BR" sz="1600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600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</m:t>
                      </m:r>
                    </m:oMath>
                  </m:oMathPara>
                </a14:m>
                <a:endParaRPr lang="en-US" sz="1600" b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A5CE42-730E-AA15-1B33-6E6F2DF1C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71470" y="4865238"/>
                <a:ext cx="101111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DA5F991-DEA8-2AC0-6039-0843433196C2}"/>
                  </a:ext>
                </a:extLst>
              </p:cNvPr>
              <p:cNvSpPr txBox="1"/>
              <p:nvPr/>
            </p:nvSpPr>
            <p:spPr>
              <a:xfrm>
                <a:off x="6829649" y="982864"/>
                <a:ext cx="4607439" cy="5345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2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Some </a:t>
                </a:r>
                <a:r>
                  <a:rPr lang="pt-BR" sz="2000" b="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reference</a:t>
                </a:r>
                <a:r>
                  <a:rPr lang="pt-BR" sz="2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000" b="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parameters</a:t>
                </a:r>
                <a:r>
                  <a:rPr lang="pt-BR" sz="2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/>
                <a:endParaRPr lang="pt-BR" sz="20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=0.5 −0.75</m:t>
                      </m:r>
                    </m:oMath>
                  </m:oMathPara>
                </a14:m>
                <a:endParaRPr lang="pt-BR" sz="20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p>
                      </m:sSup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t-BR" sz="20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𝐾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=15−50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GPa</m:t>
                      </m:r>
                    </m:oMath>
                  </m:oMathPara>
                </a14:m>
                <a:endParaRPr lang="pt-BR" sz="20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𝜅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=100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mD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−5000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mD</m:t>
                      </m:r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=0.1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cP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−1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cP</m:t>
                      </m:r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=30−60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MPa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~4000 −9000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psi</m:t>
                      </m:r>
                    </m:oMath>
                  </m:oMathPara>
                </a14:m>
                <a:endParaRPr lang="pt-BR" sz="20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𝑤𝑒𝑙𝑙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&lt;±30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MPa</m:t>
                      </m:r>
                    </m:oMath>
                  </m:oMathPara>
                </a14:m>
                <a:endParaRPr lang="pt-BR" sz="20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𝑎𝑣𝑔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&lt;−20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MPa</m:t>
                      </m:r>
                    </m:oMath>
                  </m:oMathPara>
                </a14:m>
                <a:endParaRPr lang="pt-BR" sz="20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&lt;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100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o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C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≅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200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o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F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sz="20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∆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𝜎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=∆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pt-BR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≅±30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MPa</m:t>
                      </m:r>
                    </m:oMath>
                  </m:oMathPara>
                </a14:m>
                <a:endParaRPr lang="pt-BR" sz="20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≅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𝐾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</m:oMath>
                  </m:oMathPara>
                </a14:m>
                <a:endParaRPr lang="pt-BR" sz="20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pt-BR" sz="20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pt-B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1.5−50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MPa</m:t>
                    </m:r>
                    <m:r>
                      <a:rPr lang="pt-B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≅200−7000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psi</m:t>
                    </m:r>
                  </m:oMath>
                </a14:m>
                <a:endParaRPr lang="pt-BR" sz="20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DA5F991-DEA8-2AC0-6039-08434331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649" y="982864"/>
                <a:ext cx="4607439" cy="5345887"/>
              </a:xfrm>
              <a:prstGeom prst="rect">
                <a:avLst/>
              </a:prstGeom>
              <a:blipFill>
                <a:blip r:embed="rId5"/>
                <a:stretch>
                  <a:fillRect l="-1323" t="-456" b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CBE6708-B25A-4F04-EDC7-93656B4E7C14}"/>
              </a:ext>
            </a:extLst>
          </p:cNvPr>
          <p:cNvCxnSpPr>
            <a:cxnSpLocks/>
          </p:cNvCxnSpPr>
          <p:nvPr/>
        </p:nvCxnSpPr>
        <p:spPr bwMode="auto">
          <a:xfrm flipH="1">
            <a:off x="3937810" y="1959434"/>
            <a:ext cx="1240246" cy="7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72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15DA-72BA-1A77-E842-5DDE476A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43"/>
            <a:ext cx="11624737" cy="646331"/>
          </a:xfrm>
        </p:spPr>
        <p:txBody>
          <a:bodyPr/>
          <a:lstStyle/>
          <a:p>
            <a:r>
              <a:rPr lang="pt-BR" dirty="0"/>
              <a:t>THE IMPACT OF FRACTURE DYNAMICS</a:t>
            </a:r>
            <a:endParaRPr lang="en-US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F631FC2-3666-C254-B632-53E4CBD85599}"/>
              </a:ext>
            </a:extLst>
          </p:cNvPr>
          <p:cNvGrpSpPr/>
          <p:nvPr/>
        </p:nvGrpSpPr>
        <p:grpSpPr>
          <a:xfrm>
            <a:off x="542261" y="999459"/>
            <a:ext cx="5204636" cy="5029201"/>
            <a:chOff x="3030279" y="1031357"/>
            <a:chExt cx="5204636" cy="50292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9295A7-6F34-99D8-DF4B-5017FD51E1DB}"/>
                </a:ext>
              </a:extLst>
            </p:cNvPr>
            <p:cNvSpPr/>
            <p:nvPr/>
          </p:nvSpPr>
          <p:spPr>
            <a:xfrm>
              <a:off x="3455581" y="1360967"/>
              <a:ext cx="4401879" cy="440187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99D5AD-B916-DFED-1C8F-EC553443C7C2}"/>
                </a:ext>
              </a:extLst>
            </p:cNvPr>
            <p:cNvSpPr/>
            <p:nvPr/>
          </p:nvSpPr>
          <p:spPr>
            <a:xfrm>
              <a:off x="7666074" y="1148316"/>
              <a:ext cx="404037" cy="404037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8826FA1-EFE0-7927-9A4A-739B0BD40932}"/>
                </a:ext>
              </a:extLst>
            </p:cNvPr>
            <p:cNvSpPr/>
            <p:nvPr/>
          </p:nvSpPr>
          <p:spPr>
            <a:xfrm>
              <a:off x="3455581" y="4136938"/>
              <a:ext cx="1895242" cy="1647173"/>
            </a:xfrm>
            <a:custGeom>
              <a:avLst/>
              <a:gdLst>
                <a:gd name="connsiteX0" fmla="*/ 0 w 3434317"/>
                <a:gd name="connsiteY0" fmla="*/ 2307265 h 2307265"/>
                <a:gd name="connsiteX1" fmla="*/ 0 w 3434317"/>
                <a:gd name="connsiteY1" fmla="*/ 1414130 h 2307265"/>
                <a:gd name="connsiteX2" fmla="*/ 106326 w 3434317"/>
                <a:gd name="connsiteY2" fmla="*/ 1137683 h 2307265"/>
                <a:gd name="connsiteX3" fmla="*/ 340242 w 3434317"/>
                <a:gd name="connsiteY3" fmla="*/ 776176 h 2307265"/>
                <a:gd name="connsiteX4" fmla="*/ 744279 w 3434317"/>
                <a:gd name="connsiteY4" fmla="*/ 372139 h 2307265"/>
                <a:gd name="connsiteX5" fmla="*/ 1020726 w 3434317"/>
                <a:gd name="connsiteY5" fmla="*/ 723013 h 2307265"/>
                <a:gd name="connsiteX6" fmla="*/ 1414131 w 3434317"/>
                <a:gd name="connsiteY6" fmla="*/ 542260 h 2307265"/>
                <a:gd name="connsiteX7" fmla="*/ 1701210 w 3434317"/>
                <a:gd name="connsiteY7" fmla="*/ 116958 h 2307265"/>
                <a:gd name="connsiteX8" fmla="*/ 2158410 w 3434317"/>
                <a:gd name="connsiteY8" fmla="*/ 0 h 2307265"/>
                <a:gd name="connsiteX9" fmla="*/ 2317898 w 3434317"/>
                <a:gd name="connsiteY9" fmla="*/ 350874 h 2307265"/>
                <a:gd name="connsiteX10" fmla="*/ 2583712 w 3434317"/>
                <a:gd name="connsiteY10" fmla="*/ 584790 h 2307265"/>
                <a:gd name="connsiteX11" fmla="*/ 2913321 w 3434317"/>
                <a:gd name="connsiteY11" fmla="*/ 680483 h 2307265"/>
                <a:gd name="connsiteX12" fmla="*/ 3030279 w 3434317"/>
                <a:gd name="connsiteY12" fmla="*/ 946297 h 2307265"/>
                <a:gd name="connsiteX13" fmla="*/ 2902689 w 3434317"/>
                <a:gd name="connsiteY13" fmla="*/ 1212111 h 2307265"/>
                <a:gd name="connsiteX14" fmla="*/ 3211033 w 3434317"/>
                <a:gd name="connsiteY14" fmla="*/ 1541720 h 2307265"/>
                <a:gd name="connsiteX15" fmla="*/ 3434317 w 3434317"/>
                <a:gd name="connsiteY15" fmla="*/ 1658679 h 2307265"/>
                <a:gd name="connsiteX16" fmla="*/ 3359889 w 3434317"/>
                <a:gd name="connsiteY16" fmla="*/ 1913860 h 2307265"/>
                <a:gd name="connsiteX17" fmla="*/ 3083442 w 3434317"/>
                <a:gd name="connsiteY17" fmla="*/ 1956390 h 2307265"/>
                <a:gd name="connsiteX18" fmla="*/ 2892056 w 3434317"/>
                <a:gd name="connsiteY18" fmla="*/ 1786269 h 2307265"/>
                <a:gd name="connsiteX19" fmla="*/ 2785731 w 3434317"/>
                <a:gd name="connsiteY19" fmla="*/ 1658679 h 2307265"/>
                <a:gd name="connsiteX20" fmla="*/ 2626242 w 3434317"/>
                <a:gd name="connsiteY20" fmla="*/ 1499190 h 2307265"/>
                <a:gd name="connsiteX21" fmla="*/ 2307266 w 3434317"/>
                <a:gd name="connsiteY21" fmla="*/ 1456660 h 2307265"/>
                <a:gd name="connsiteX22" fmla="*/ 2254103 w 3434317"/>
                <a:gd name="connsiteY22" fmla="*/ 1562986 h 2307265"/>
                <a:gd name="connsiteX23" fmla="*/ 2222205 w 3434317"/>
                <a:gd name="connsiteY23" fmla="*/ 1722474 h 2307265"/>
                <a:gd name="connsiteX24" fmla="*/ 2371061 w 3434317"/>
                <a:gd name="connsiteY24" fmla="*/ 1967023 h 2307265"/>
                <a:gd name="connsiteX25" fmla="*/ 2286000 w 3434317"/>
                <a:gd name="connsiteY25" fmla="*/ 2052083 h 2307265"/>
                <a:gd name="connsiteX26" fmla="*/ 2147777 w 3434317"/>
                <a:gd name="connsiteY26" fmla="*/ 2073348 h 2307265"/>
                <a:gd name="connsiteX27" fmla="*/ 1860698 w 3434317"/>
                <a:gd name="connsiteY27" fmla="*/ 1967023 h 2307265"/>
                <a:gd name="connsiteX28" fmla="*/ 1743740 w 3434317"/>
                <a:gd name="connsiteY28" fmla="*/ 1903227 h 2307265"/>
                <a:gd name="connsiteX29" fmla="*/ 1456661 w 3434317"/>
                <a:gd name="connsiteY29" fmla="*/ 1871330 h 2307265"/>
                <a:gd name="connsiteX30" fmla="*/ 1169582 w 3434317"/>
                <a:gd name="connsiteY30" fmla="*/ 2083981 h 2307265"/>
                <a:gd name="connsiteX31" fmla="*/ 1190847 w 3434317"/>
                <a:gd name="connsiteY31" fmla="*/ 2222204 h 2307265"/>
                <a:gd name="connsiteX32" fmla="*/ 1063256 w 3434317"/>
                <a:gd name="connsiteY32" fmla="*/ 2254102 h 2307265"/>
                <a:gd name="connsiteX33" fmla="*/ 1041991 w 3434317"/>
                <a:gd name="connsiteY33" fmla="*/ 2286000 h 2307265"/>
                <a:gd name="connsiteX34" fmla="*/ 0 w 3434317"/>
                <a:gd name="connsiteY34" fmla="*/ 2307265 h 2307265"/>
                <a:gd name="connsiteX0" fmla="*/ 0 w 3434317"/>
                <a:gd name="connsiteY0" fmla="*/ 2307265 h 2307265"/>
                <a:gd name="connsiteX1" fmla="*/ 0 w 3434317"/>
                <a:gd name="connsiteY1" fmla="*/ 1414130 h 2307265"/>
                <a:gd name="connsiteX2" fmla="*/ 106326 w 3434317"/>
                <a:gd name="connsiteY2" fmla="*/ 1137683 h 2307265"/>
                <a:gd name="connsiteX3" fmla="*/ 340242 w 3434317"/>
                <a:gd name="connsiteY3" fmla="*/ 776176 h 2307265"/>
                <a:gd name="connsiteX4" fmla="*/ 744279 w 3434317"/>
                <a:gd name="connsiteY4" fmla="*/ 372139 h 2307265"/>
                <a:gd name="connsiteX5" fmla="*/ 1020726 w 3434317"/>
                <a:gd name="connsiteY5" fmla="*/ 723013 h 2307265"/>
                <a:gd name="connsiteX6" fmla="*/ 1414131 w 3434317"/>
                <a:gd name="connsiteY6" fmla="*/ 542260 h 2307265"/>
                <a:gd name="connsiteX7" fmla="*/ 1701210 w 3434317"/>
                <a:gd name="connsiteY7" fmla="*/ 116958 h 2307265"/>
                <a:gd name="connsiteX8" fmla="*/ 2158410 w 3434317"/>
                <a:gd name="connsiteY8" fmla="*/ 0 h 2307265"/>
                <a:gd name="connsiteX9" fmla="*/ 2317898 w 3434317"/>
                <a:gd name="connsiteY9" fmla="*/ 350874 h 2307265"/>
                <a:gd name="connsiteX10" fmla="*/ 2583712 w 3434317"/>
                <a:gd name="connsiteY10" fmla="*/ 584790 h 2307265"/>
                <a:gd name="connsiteX11" fmla="*/ 2913321 w 3434317"/>
                <a:gd name="connsiteY11" fmla="*/ 680483 h 2307265"/>
                <a:gd name="connsiteX12" fmla="*/ 3030279 w 3434317"/>
                <a:gd name="connsiteY12" fmla="*/ 946297 h 2307265"/>
                <a:gd name="connsiteX13" fmla="*/ 2902689 w 3434317"/>
                <a:gd name="connsiteY13" fmla="*/ 1212111 h 2307265"/>
                <a:gd name="connsiteX14" fmla="*/ 3211033 w 3434317"/>
                <a:gd name="connsiteY14" fmla="*/ 1541720 h 2307265"/>
                <a:gd name="connsiteX15" fmla="*/ 3434317 w 3434317"/>
                <a:gd name="connsiteY15" fmla="*/ 1658679 h 2307265"/>
                <a:gd name="connsiteX16" fmla="*/ 3083442 w 3434317"/>
                <a:gd name="connsiteY16" fmla="*/ 1956390 h 2307265"/>
                <a:gd name="connsiteX17" fmla="*/ 2892056 w 3434317"/>
                <a:gd name="connsiteY17" fmla="*/ 1786269 h 2307265"/>
                <a:gd name="connsiteX18" fmla="*/ 2785731 w 3434317"/>
                <a:gd name="connsiteY18" fmla="*/ 1658679 h 2307265"/>
                <a:gd name="connsiteX19" fmla="*/ 2626242 w 3434317"/>
                <a:gd name="connsiteY19" fmla="*/ 1499190 h 2307265"/>
                <a:gd name="connsiteX20" fmla="*/ 2307266 w 3434317"/>
                <a:gd name="connsiteY20" fmla="*/ 1456660 h 2307265"/>
                <a:gd name="connsiteX21" fmla="*/ 2254103 w 3434317"/>
                <a:gd name="connsiteY21" fmla="*/ 1562986 h 2307265"/>
                <a:gd name="connsiteX22" fmla="*/ 2222205 w 3434317"/>
                <a:gd name="connsiteY22" fmla="*/ 1722474 h 2307265"/>
                <a:gd name="connsiteX23" fmla="*/ 2371061 w 3434317"/>
                <a:gd name="connsiteY23" fmla="*/ 1967023 h 2307265"/>
                <a:gd name="connsiteX24" fmla="*/ 2286000 w 3434317"/>
                <a:gd name="connsiteY24" fmla="*/ 2052083 h 2307265"/>
                <a:gd name="connsiteX25" fmla="*/ 2147777 w 3434317"/>
                <a:gd name="connsiteY25" fmla="*/ 2073348 h 2307265"/>
                <a:gd name="connsiteX26" fmla="*/ 1860698 w 3434317"/>
                <a:gd name="connsiteY26" fmla="*/ 1967023 h 2307265"/>
                <a:gd name="connsiteX27" fmla="*/ 1743740 w 3434317"/>
                <a:gd name="connsiteY27" fmla="*/ 1903227 h 2307265"/>
                <a:gd name="connsiteX28" fmla="*/ 1456661 w 3434317"/>
                <a:gd name="connsiteY28" fmla="*/ 1871330 h 2307265"/>
                <a:gd name="connsiteX29" fmla="*/ 1169582 w 3434317"/>
                <a:gd name="connsiteY29" fmla="*/ 2083981 h 2307265"/>
                <a:gd name="connsiteX30" fmla="*/ 1190847 w 3434317"/>
                <a:gd name="connsiteY30" fmla="*/ 2222204 h 2307265"/>
                <a:gd name="connsiteX31" fmla="*/ 1063256 w 3434317"/>
                <a:gd name="connsiteY31" fmla="*/ 2254102 h 2307265"/>
                <a:gd name="connsiteX32" fmla="*/ 1041991 w 3434317"/>
                <a:gd name="connsiteY32" fmla="*/ 2286000 h 2307265"/>
                <a:gd name="connsiteX33" fmla="*/ 0 w 3434317"/>
                <a:gd name="connsiteY33" fmla="*/ 2307265 h 2307265"/>
                <a:gd name="connsiteX0" fmla="*/ 0 w 3211032"/>
                <a:gd name="connsiteY0" fmla="*/ 2307265 h 2307265"/>
                <a:gd name="connsiteX1" fmla="*/ 0 w 3211032"/>
                <a:gd name="connsiteY1" fmla="*/ 1414130 h 2307265"/>
                <a:gd name="connsiteX2" fmla="*/ 106326 w 3211032"/>
                <a:gd name="connsiteY2" fmla="*/ 1137683 h 2307265"/>
                <a:gd name="connsiteX3" fmla="*/ 340242 w 3211032"/>
                <a:gd name="connsiteY3" fmla="*/ 776176 h 2307265"/>
                <a:gd name="connsiteX4" fmla="*/ 744279 w 3211032"/>
                <a:gd name="connsiteY4" fmla="*/ 372139 h 2307265"/>
                <a:gd name="connsiteX5" fmla="*/ 1020726 w 3211032"/>
                <a:gd name="connsiteY5" fmla="*/ 723013 h 2307265"/>
                <a:gd name="connsiteX6" fmla="*/ 1414131 w 3211032"/>
                <a:gd name="connsiteY6" fmla="*/ 542260 h 2307265"/>
                <a:gd name="connsiteX7" fmla="*/ 1701210 w 3211032"/>
                <a:gd name="connsiteY7" fmla="*/ 116958 h 2307265"/>
                <a:gd name="connsiteX8" fmla="*/ 2158410 w 3211032"/>
                <a:gd name="connsiteY8" fmla="*/ 0 h 2307265"/>
                <a:gd name="connsiteX9" fmla="*/ 2317898 w 3211032"/>
                <a:gd name="connsiteY9" fmla="*/ 350874 h 2307265"/>
                <a:gd name="connsiteX10" fmla="*/ 2583712 w 3211032"/>
                <a:gd name="connsiteY10" fmla="*/ 584790 h 2307265"/>
                <a:gd name="connsiteX11" fmla="*/ 2913321 w 3211032"/>
                <a:gd name="connsiteY11" fmla="*/ 680483 h 2307265"/>
                <a:gd name="connsiteX12" fmla="*/ 3030279 w 3211032"/>
                <a:gd name="connsiteY12" fmla="*/ 946297 h 2307265"/>
                <a:gd name="connsiteX13" fmla="*/ 2902689 w 3211032"/>
                <a:gd name="connsiteY13" fmla="*/ 1212111 h 2307265"/>
                <a:gd name="connsiteX14" fmla="*/ 3211033 w 3211032"/>
                <a:gd name="connsiteY14" fmla="*/ 1541720 h 2307265"/>
                <a:gd name="connsiteX15" fmla="*/ 3083442 w 3211032"/>
                <a:gd name="connsiteY15" fmla="*/ 1956390 h 2307265"/>
                <a:gd name="connsiteX16" fmla="*/ 2892056 w 3211032"/>
                <a:gd name="connsiteY16" fmla="*/ 1786269 h 2307265"/>
                <a:gd name="connsiteX17" fmla="*/ 2785731 w 3211032"/>
                <a:gd name="connsiteY17" fmla="*/ 1658679 h 2307265"/>
                <a:gd name="connsiteX18" fmla="*/ 2626242 w 3211032"/>
                <a:gd name="connsiteY18" fmla="*/ 1499190 h 2307265"/>
                <a:gd name="connsiteX19" fmla="*/ 2307266 w 3211032"/>
                <a:gd name="connsiteY19" fmla="*/ 1456660 h 2307265"/>
                <a:gd name="connsiteX20" fmla="*/ 2254103 w 3211032"/>
                <a:gd name="connsiteY20" fmla="*/ 1562986 h 2307265"/>
                <a:gd name="connsiteX21" fmla="*/ 2222205 w 3211032"/>
                <a:gd name="connsiteY21" fmla="*/ 1722474 h 2307265"/>
                <a:gd name="connsiteX22" fmla="*/ 2371061 w 3211032"/>
                <a:gd name="connsiteY22" fmla="*/ 1967023 h 2307265"/>
                <a:gd name="connsiteX23" fmla="*/ 2286000 w 3211032"/>
                <a:gd name="connsiteY23" fmla="*/ 2052083 h 2307265"/>
                <a:gd name="connsiteX24" fmla="*/ 2147777 w 3211032"/>
                <a:gd name="connsiteY24" fmla="*/ 2073348 h 2307265"/>
                <a:gd name="connsiteX25" fmla="*/ 1860698 w 3211032"/>
                <a:gd name="connsiteY25" fmla="*/ 1967023 h 2307265"/>
                <a:gd name="connsiteX26" fmla="*/ 1743740 w 3211032"/>
                <a:gd name="connsiteY26" fmla="*/ 1903227 h 2307265"/>
                <a:gd name="connsiteX27" fmla="*/ 1456661 w 3211032"/>
                <a:gd name="connsiteY27" fmla="*/ 1871330 h 2307265"/>
                <a:gd name="connsiteX28" fmla="*/ 1169582 w 3211032"/>
                <a:gd name="connsiteY28" fmla="*/ 2083981 h 2307265"/>
                <a:gd name="connsiteX29" fmla="*/ 1190847 w 3211032"/>
                <a:gd name="connsiteY29" fmla="*/ 2222204 h 2307265"/>
                <a:gd name="connsiteX30" fmla="*/ 1063256 w 3211032"/>
                <a:gd name="connsiteY30" fmla="*/ 2254102 h 2307265"/>
                <a:gd name="connsiteX31" fmla="*/ 1041991 w 3211032"/>
                <a:gd name="connsiteY31" fmla="*/ 2286000 h 2307265"/>
                <a:gd name="connsiteX32" fmla="*/ 0 w 3211032"/>
                <a:gd name="connsiteY32" fmla="*/ 2307265 h 2307265"/>
                <a:gd name="connsiteX0" fmla="*/ 0 w 3211034"/>
                <a:gd name="connsiteY0" fmla="*/ 2307265 h 2307265"/>
                <a:gd name="connsiteX1" fmla="*/ 0 w 3211034"/>
                <a:gd name="connsiteY1" fmla="*/ 1414130 h 2307265"/>
                <a:gd name="connsiteX2" fmla="*/ 106326 w 3211034"/>
                <a:gd name="connsiteY2" fmla="*/ 1137683 h 2307265"/>
                <a:gd name="connsiteX3" fmla="*/ 340242 w 3211034"/>
                <a:gd name="connsiteY3" fmla="*/ 776176 h 2307265"/>
                <a:gd name="connsiteX4" fmla="*/ 744279 w 3211034"/>
                <a:gd name="connsiteY4" fmla="*/ 372139 h 2307265"/>
                <a:gd name="connsiteX5" fmla="*/ 1020726 w 3211034"/>
                <a:gd name="connsiteY5" fmla="*/ 723013 h 2307265"/>
                <a:gd name="connsiteX6" fmla="*/ 1414131 w 3211034"/>
                <a:gd name="connsiteY6" fmla="*/ 542260 h 2307265"/>
                <a:gd name="connsiteX7" fmla="*/ 1701210 w 3211034"/>
                <a:gd name="connsiteY7" fmla="*/ 116958 h 2307265"/>
                <a:gd name="connsiteX8" fmla="*/ 2158410 w 3211034"/>
                <a:gd name="connsiteY8" fmla="*/ 0 h 2307265"/>
                <a:gd name="connsiteX9" fmla="*/ 2317898 w 3211034"/>
                <a:gd name="connsiteY9" fmla="*/ 350874 h 2307265"/>
                <a:gd name="connsiteX10" fmla="*/ 2583712 w 3211034"/>
                <a:gd name="connsiteY10" fmla="*/ 584790 h 2307265"/>
                <a:gd name="connsiteX11" fmla="*/ 2913321 w 3211034"/>
                <a:gd name="connsiteY11" fmla="*/ 680483 h 2307265"/>
                <a:gd name="connsiteX12" fmla="*/ 3030279 w 3211034"/>
                <a:gd name="connsiteY12" fmla="*/ 946297 h 2307265"/>
                <a:gd name="connsiteX13" fmla="*/ 2902689 w 3211034"/>
                <a:gd name="connsiteY13" fmla="*/ 1212111 h 2307265"/>
                <a:gd name="connsiteX14" fmla="*/ 3211033 w 3211034"/>
                <a:gd name="connsiteY14" fmla="*/ 1541720 h 2307265"/>
                <a:gd name="connsiteX15" fmla="*/ 2892056 w 3211034"/>
                <a:gd name="connsiteY15" fmla="*/ 1786269 h 2307265"/>
                <a:gd name="connsiteX16" fmla="*/ 2785731 w 3211034"/>
                <a:gd name="connsiteY16" fmla="*/ 1658679 h 2307265"/>
                <a:gd name="connsiteX17" fmla="*/ 2626242 w 3211034"/>
                <a:gd name="connsiteY17" fmla="*/ 1499190 h 2307265"/>
                <a:gd name="connsiteX18" fmla="*/ 2307266 w 3211034"/>
                <a:gd name="connsiteY18" fmla="*/ 1456660 h 2307265"/>
                <a:gd name="connsiteX19" fmla="*/ 2254103 w 3211034"/>
                <a:gd name="connsiteY19" fmla="*/ 1562986 h 2307265"/>
                <a:gd name="connsiteX20" fmla="*/ 2222205 w 3211034"/>
                <a:gd name="connsiteY20" fmla="*/ 1722474 h 2307265"/>
                <a:gd name="connsiteX21" fmla="*/ 2371061 w 3211034"/>
                <a:gd name="connsiteY21" fmla="*/ 1967023 h 2307265"/>
                <a:gd name="connsiteX22" fmla="*/ 2286000 w 3211034"/>
                <a:gd name="connsiteY22" fmla="*/ 2052083 h 2307265"/>
                <a:gd name="connsiteX23" fmla="*/ 2147777 w 3211034"/>
                <a:gd name="connsiteY23" fmla="*/ 2073348 h 2307265"/>
                <a:gd name="connsiteX24" fmla="*/ 1860698 w 3211034"/>
                <a:gd name="connsiteY24" fmla="*/ 1967023 h 2307265"/>
                <a:gd name="connsiteX25" fmla="*/ 1743740 w 3211034"/>
                <a:gd name="connsiteY25" fmla="*/ 1903227 h 2307265"/>
                <a:gd name="connsiteX26" fmla="*/ 1456661 w 3211034"/>
                <a:gd name="connsiteY26" fmla="*/ 1871330 h 2307265"/>
                <a:gd name="connsiteX27" fmla="*/ 1169582 w 3211034"/>
                <a:gd name="connsiteY27" fmla="*/ 2083981 h 2307265"/>
                <a:gd name="connsiteX28" fmla="*/ 1190847 w 3211034"/>
                <a:gd name="connsiteY28" fmla="*/ 2222204 h 2307265"/>
                <a:gd name="connsiteX29" fmla="*/ 1063256 w 3211034"/>
                <a:gd name="connsiteY29" fmla="*/ 2254102 h 2307265"/>
                <a:gd name="connsiteX30" fmla="*/ 1041991 w 3211034"/>
                <a:gd name="connsiteY30" fmla="*/ 2286000 h 2307265"/>
                <a:gd name="connsiteX31" fmla="*/ 0 w 3211034"/>
                <a:gd name="connsiteY31" fmla="*/ 2307265 h 2307265"/>
                <a:gd name="connsiteX0" fmla="*/ 0 w 3211032"/>
                <a:gd name="connsiteY0" fmla="*/ 2307265 h 2307265"/>
                <a:gd name="connsiteX1" fmla="*/ 0 w 3211032"/>
                <a:gd name="connsiteY1" fmla="*/ 1414130 h 2307265"/>
                <a:gd name="connsiteX2" fmla="*/ 106326 w 3211032"/>
                <a:gd name="connsiteY2" fmla="*/ 1137683 h 2307265"/>
                <a:gd name="connsiteX3" fmla="*/ 340242 w 3211032"/>
                <a:gd name="connsiteY3" fmla="*/ 776176 h 2307265"/>
                <a:gd name="connsiteX4" fmla="*/ 744279 w 3211032"/>
                <a:gd name="connsiteY4" fmla="*/ 372139 h 2307265"/>
                <a:gd name="connsiteX5" fmla="*/ 1020726 w 3211032"/>
                <a:gd name="connsiteY5" fmla="*/ 723013 h 2307265"/>
                <a:gd name="connsiteX6" fmla="*/ 1414131 w 3211032"/>
                <a:gd name="connsiteY6" fmla="*/ 542260 h 2307265"/>
                <a:gd name="connsiteX7" fmla="*/ 1701210 w 3211032"/>
                <a:gd name="connsiteY7" fmla="*/ 116958 h 2307265"/>
                <a:gd name="connsiteX8" fmla="*/ 2158410 w 3211032"/>
                <a:gd name="connsiteY8" fmla="*/ 0 h 2307265"/>
                <a:gd name="connsiteX9" fmla="*/ 2317898 w 3211032"/>
                <a:gd name="connsiteY9" fmla="*/ 350874 h 2307265"/>
                <a:gd name="connsiteX10" fmla="*/ 2583712 w 3211032"/>
                <a:gd name="connsiteY10" fmla="*/ 584790 h 2307265"/>
                <a:gd name="connsiteX11" fmla="*/ 2913321 w 3211032"/>
                <a:gd name="connsiteY11" fmla="*/ 680483 h 2307265"/>
                <a:gd name="connsiteX12" fmla="*/ 3030279 w 3211032"/>
                <a:gd name="connsiteY12" fmla="*/ 946297 h 2307265"/>
                <a:gd name="connsiteX13" fmla="*/ 2902689 w 3211032"/>
                <a:gd name="connsiteY13" fmla="*/ 1212111 h 2307265"/>
                <a:gd name="connsiteX14" fmla="*/ 3211033 w 3211032"/>
                <a:gd name="connsiteY14" fmla="*/ 1541720 h 2307265"/>
                <a:gd name="connsiteX15" fmla="*/ 2785731 w 3211032"/>
                <a:gd name="connsiteY15" fmla="*/ 1658679 h 2307265"/>
                <a:gd name="connsiteX16" fmla="*/ 2626242 w 3211032"/>
                <a:gd name="connsiteY16" fmla="*/ 1499190 h 2307265"/>
                <a:gd name="connsiteX17" fmla="*/ 2307266 w 3211032"/>
                <a:gd name="connsiteY17" fmla="*/ 1456660 h 2307265"/>
                <a:gd name="connsiteX18" fmla="*/ 2254103 w 3211032"/>
                <a:gd name="connsiteY18" fmla="*/ 1562986 h 2307265"/>
                <a:gd name="connsiteX19" fmla="*/ 2222205 w 3211032"/>
                <a:gd name="connsiteY19" fmla="*/ 1722474 h 2307265"/>
                <a:gd name="connsiteX20" fmla="*/ 2371061 w 3211032"/>
                <a:gd name="connsiteY20" fmla="*/ 1967023 h 2307265"/>
                <a:gd name="connsiteX21" fmla="*/ 2286000 w 3211032"/>
                <a:gd name="connsiteY21" fmla="*/ 2052083 h 2307265"/>
                <a:gd name="connsiteX22" fmla="*/ 2147777 w 3211032"/>
                <a:gd name="connsiteY22" fmla="*/ 2073348 h 2307265"/>
                <a:gd name="connsiteX23" fmla="*/ 1860698 w 3211032"/>
                <a:gd name="connsiteY23" fmla="*/ 1967023 h 2307265"/>
                <a:gd name="connsiteX24" fmla="*/ 1743740 w 3211032"/>
                <a:gd name="connsiteY24" fmla="*/ 1903227 h 2307265"/>
                <a:gd name="connsiteX25" fmla="*/ 1456661 w 3211032"/>
                <a:gd name="connsiteY25" fmla="*/ 1871330 h 2307265"/>
                <a:gd name="connsiteX26" fmla="*/ 1169582 w 3211032"/>
                <a:gd name="connsiteY26" fmla="*/ 2083981 h 2307265"/>
                <a:gd name="connsiteX27" fmla="*/ 1190847 w 3211032"/>
                <a:gd name="connsiteY27" fmla="*/ 2222204 h 2307265"/>
                <a:gd name="connsiteX28" fmla="*/ 1063256 w 3211032"/>
                <a:gd name="connsiteY28" fmla="*/ 2254102 h 2307265"/>
                <a:gd name="connsiteX29" fmla="*/ 1041991 w 3211032"/>
                <a:gd name="connsiteY29" fmla="*/ 2286000 h 2307265"/>
                <a:gd name="connsiteX30" fmla="*/ 0 w 3211032"/>
                <a:gd name="connsiteY30" fmla="*/ 2307265 h 2307265"/>
                <a:gd name="connsiteX0" fmla="*/ 0 w 3211034"/>
                <a:gd name="connsiteY0" fmla="*/ 2307265 h 2307265"/>
                <a:gd name="connsiteX1" fmla="*/ 0 w 3211034"/>
                <a:gd name="connsiteY1" fmla="*/ 1414130 h 2307265"/>
                <a:gd name="connsiteX2" fmla="*/ 106326 w 3211034"/>
                <a:gd name="connsiteY2" fmla="*/ 1137683 h 2307265"/>
                <a:gd name="connsiteX3" fmla="*/ 340242 w 3211034"/>
                <a:gd name="connsiteY3" fmla="*/ 776176 h 2307265"/>
                <a:gd name="connsiteX4" fmla="*/ 744279 w 3211034"/>
                <a:gd name="connsiteY4" fmla="*/ 372139 h 2307265"/>
                <a:gd name="connsiteX5" fmla="*/ 1020726 w 3211034"/>
                <a:gd name="connsiteY5" fmla="*/ 723013 h 2307265"/>
                <a:gd name="connsiteX6" fmla="*/ 1414131 w 3211034"/>
                <a:gd name="connsiteY6" fmla="*/ 542260 h 2307265"/>
                <a:gd name="connsiteX7" fmla="*/ 1701210 w 3211034"/>
                <a:gd name="connsiteY7" fmla="*/ 116958 h 2307265"/>
                <a:gd name="connsiteX8" fmla="*/ 2158410 w 3211034"/>
                <a:gd name="connsiteY8" fmla="*/ 0 h 2307265"/>
                <a:gd name="connsiteX9" fmla="*/ 2317898 w 3211034"/>
                <a:gd name="connsiteY9" fmla="*/ 350874 h 2307265"/>
                <a:gd name="connsiteX10" fmla="*/ 2583712 w 3211034"/>
                <a:gd name="connsiteY10" fmla="*/ 584790 h 2307265"/>
                <a:gd name="connsiteX11" fmla="*/ 2913321 w 3211034"/>
                <a:gd name="connsiteY11" fmla="*/ 680483 h 2307265"/>
                <a:gd name="connsiteX12" fmla="*/ 3030279 w 3211034"/>
                <a:gd name="connsiteY12" fmla="*/ 946297 h 2307265"/>
                <a:gd name="connsiteX13" fmla="*/ 2902689 w 3211034"/>
                <a:gd name="connsiteY13" fmla="*/ 1212111 h 2307265"/>
                <a:gd name="connsiteX14" fmla="*/ 3211033 w 3211034"/>
                <a:gd name="connsiteY14" fmla="*/ 1541720 h 2307265"/>
                <a:gd name="connsiteX15" fmla="*/ 2626242 w 3211034"/>
                <a:gd name="connsiteY15" fmla="*/ 1499190 h 2307265"/>
                <a:gd name="connsiteX16" fmla="*/ 2307266 w 3211034"/>
                <a:gd name="connsiteY16" fmla="*/ 1456660 h 2307265"/>
                <a:gd name="connsiteX17" fmla="*/ 2254103 w 3211034"/>
                <a:gd name="connsiteY17" fmla="*/ 1562986 h 2307265"/>
                <a:gd name="connsiteX18" fmla="*/ 2222205 w 3211034"/>
                <a:gd name="connsiteY18" fmla="*/ 1722474 h 2307265"/>
                <a:gd name="connsiteX19" fmla="*/ 2371061 w 3211034"/>
                <a:gd name="connsiteY19" fmla="*/ 1967023 h 2307265"/>
                <a:gd name="connsiteX20" fmla="*/ 2286000 w 3211034"/>
                <a:gd name="connsiteY20" fmla="*/ 2052083 h 2307265"/>
                <a:gd name="connsiteX21" fmla="*/ 2147777 w 3211034"/>
                <a:gd name="connsiteY21" fmla="*/ 2073348 h 2307265"/>
                <a:gd name="connsiteX22" fmla="*/ 1860698 w 3211034"/>
                <a:gd name="connsiteY22" fmla="*/ 1967023 h 2307265"/>
                <a:gd name="connsiteX23" fmla="*/ 1743740 w 3211034"/>
                <a:gd name="connsiteY23" fmla="*/ 1903227 h 2307265"/>
                <a:gd name="connsiteX24" fmla="*/ 1456661 w 3211034"/>
                <a:gd name="connsiteY24" fmla="*/ 1871330 h 2307265"/>
                <a:gd name="connsiteX25" fmla="*/ 1169582 w 3211034"/>
                <a:gd name="connsiteY25" fmla="*/ 2083981 h 2307265"/>
                <a:gd name="connsiteX26" fmla="*/ 1190847 w 3211034"/>
                <a:gd name="connsiteY26" fmla="*/ 2222204 h 2307265"/>
                <a:gd name="connsiteX27" fmla="*/ 1063256 w 3211034"/>
                <a:gd name="connsiteY27" fmla="*/ 2254102 h 2307265"/>
                <a:gd name="connsiteX28" fmla="*/ 1041991 w 3211034"/>
                <a:gd name="connsiteY28" fmla="*/ 2286000 h 2307265"/>
                <a:gd name="connsiteX29" fmla="*/ 0 w 3211034"/>
                <a:gd name="connsiteY29" fmla="*/ 2307265 h 2307265"/>
                <a:gd name="connsiteX0" fmla="*/ 0 w 3211032"/>
                <a:gd name="connsiteY0" fmla="*/ 2759658 h 2759658"/>
                <a:gd name="connsiteX1" fmla="*/ 0 w 3211032"/>
                <a:gd name="connsiteY1" fmla="*/ 1866523 h 2759658"/>
                <a:gd name="connsiteX2" fmla="*/ 106326 w 3211032"/>
                <a:gd name="connsiteY2" fmla="*/ 1590076 h 2759658"/>
                <a:gd name="connsiteX3" fmla="*/ 340242 w 3211032"/>
                <a:gd name="connsiteY3" fmla="*/ 1228569 h 2759658"/>
                <a:gd name="connsiteX4" fmla="*/ 744279 w 3211032"/>
                <a:gd name="connsiteY4" fmla="*/ 824532 h 2759658"/>
                <a:gd name="connsiteX5" fmla="*/ 1020726 w 3211032"/>
                <a:gd name="connsiteY5" fmla="*/ 1175406 h 2759658"/>
                <a:gd name="connsiteX6" fmla="*/ 1414131 w 3211032"/>
                <a:gd name="connsiteY6" fmla="*/ 994653 h 2759658"/>
                <a:gd name="connsiteX7" fmla="*/ 1701210 w 3211032"/>
                <a:gd name="connsiteY7" fmla="*/ 569351 h 2759658"/>
                <a:gd name="connsiteX8" fmla="*/ 2158410 w 3211032"/>
                <a:gd name="connsiteY8" fmla="*/ 452393 h 2759658"/>
                <a:gd name="connsiteX9" fmla="*/ 2625829 w 3211032"/>
                <a:gd name="connsiteY9" fmla="*/ 0 h 2759658"/>
                <a:gd name="connsiteX10" fmla="*/ 2583712 w 3211032"/>
                <a:gd name="connsiteY10" fmla="*/ 1037183 h 2759658"/>
                <a:gd name="connsiteX11" fmla="*/ 2913321 w 3211032"/>
                <a:gd name="connsiteY11" fmla="*/ 1132876 h 2759658"/>
                <a:gd name="connsiteX12" fmla="*/ 3030279 w 3211032"/>
                <a:gd name="connsiteY12" fmla="*/ 1398690 h 2759658"/>
                <a:gd name="connsiteX13" fmla="*/ 2902689 w 3211032"/>
                <a:gd name="connsiteY13" fmla="*/ 1664504 h 2759658"/>
                <a:gd name="connsiteX14" fmla="*/ 3211033 w 3211032"/>
                <a:gd name="connsiteY14" fmla="*/ 1994113 h 2759658"/>
                <a:gd name="connsiteX15" fmla="*/ 2626242 w 3211032"/>
                <a:gd name="connsiteY15" fmla="*/ 1951583 h 2759658"/>
                <a:gd name="connsiteX16" fmla="*/ 2307266 w 3211032"/>
                <a:gd name="connsiteY16" fmla="*/ 1909053 h 2759658"/>
                <a:gd name="connsiteX17" fmla="*/ 2254103 w 3211032"/>
                <a:gd name="connsiteY17" fmla="*/ 2015379 h 2759658"/>
                <a:gd name="connsiteX18" fmla="*/ 2222205 w 3211032"/>
                <a:gd name="connsiteY18" fmla="*/ 2174867 h 2759658"/>
                <a:gd name="connsiteX19" fmla="*/ 2371061 w 3211032"/>
                <a:gd name="connsiteY19" fmla="*/ 2419416 h 2759658"/>
                <a:gd name="connsiteX20" fmla="*/ 2286000 w 3211032"/>
                <a:gd name="connsiteY20" fmla="*/ 2504476 h 2759658"/>
                <a:gd name="connsiteX21" fmla="*/ 2147777 w 3211032"/>
                <a:gd name="connsiteY21" fmla="*/ 2525741 h 2759658"/>
                <a:gd name="connsiteX22" fmla="*/ 1860698 w 3211032"/>
                <a:gd name="connsiteY22" fmla="*/ 2419416 h 2759658"/>
                <a:gd name="connsiteX23" fmla="*/ 1743740 w 3211032"/>
                <a:gd name="connsiteY23" fmla="*/ 2355620 h 2759658"/>
                <a:gd name="connsiteX24" fmla="*/ 1456661 w 3211032"/>
                <a:gd name="connsiteY24" fmla="*/ 2323723 h 2759658"/>
                <a:gd name="connsiteX25" fmla="*/ 1169582 w 3211032"/>
                <a:gd name="connsiteY25" fmla="*/ 2536374 h 2759658"/>
                <a:gd name="connsiteX26" fmla="*/ 1190847 w 3211032"/>
                <a:gd name="connsiteY26" fmla="*/ 2674597 h 2759658"/>
                <a:gd name="connsiteX27" fmla="*/ 1063256 w 3211032"/>
                <a:gd name="connsiteY27" fmla="*/ 2706495 h 2759658"/>
                <a:gd name="connsiteX28" fmla="*/ 1041991 w 3211032"/>
                <a:gd name="connsiteY28" fmla="*/ 2738393 h 2759658"/>
                <a:gd name="connsiteX29" fmla="*/ 0 w 3211032"/>
                <a:gd name="connsiteY29" fmla="*/ 2759658 h 2759658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2913321 w 3430521"/>
                <a:gd name="connsiteY11" fmla="*/ 1408347 h 3035129"/>
                <a:gd name="connsiteX12" fmla="*/ 3030279 w 3430521"/>
                <a:gd name="connsiteY12" fmla="*/ 1674161 h 3035129"/>
                <a:gd name="connsiteX13" fmla="*/ 2902689 w 3430521"/>
                <a:gd name="connsiteY13" fmla="*/ 1939975 h 3035129"/>
                <a:gd name="connsiteX14" fmla="*/ 3211033 w 3430521"/>
                <a:gd name="connsiteY14" fmla="*/ 2269584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371061 w 3430521"/>
                <a:gd name="connsiteY19" fmla="*/ 2694887 h 3035129"/>
                <a:gd name="connsiteX20" fmla="*/ 2286000 w 3430521"/>
                <a:gd name="connsiteY20" fmla="*/ 2779947 h 3035129"/>
                <a:gd name="connsiteX21" fmla="*/ 2147777 w 3430521"/>
                <a:gd name="connsiteY21" fmla="*/ 2801212 h 3035129"/>
                <a:gd name="connsiteX22" fmla="*/ 1860698 w 3430521"/>
                <a:gd name="connsiteY22" fmla="*/ 2694887 h 3035129"/>
                <a:gd name="connsiteX23" fmla="*/ 1743740 w 3430521"/>
                <a:gd name="connsiteY23" fmla="*/ 2631091 h 3035129"/>
                <a:gd name="connsiteX24" fmla="*/ 1456661 w 3430521"/>
                <a:gd name="connsiteY24" fmla="*/ 2599194 h 3035129"/>
                <a:gd name="connsiteX25" fmla="*/ 1169582 w 3430521"/>
                <a:gd name="connsiteY25" fmla="*/ 2811845 h 3035129"/>
                <a:gd name="connsiteX26" fmla="*/ 1190847 w 3430521"/>
                <a:gd name="connsiteY26" fmla="*/ 2950068 h 3035129"/>
                <a:gd name="connsiteX27" fmla="*/ 1063256 w 3430521"/>
                <a:gd name="connsiteY27" fmla="*/ 2981966 h 3035129"/>
                <a:gd name="connsiteX28" fmla="*/ 1041991 w 3430521"/>
                <a:gd name="connsiteY28" fmla="*/ 3013864 h 3035129"/>
                <a:gd name="connsiteX29" fmla="*/ 0 w 3430521"/>
                <a:gd name="connsiteY29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030279 w 3430521"/>
                <a:gd name="connsiteY12" fmla="*/ 1674161 h 3035129"/>
                <a:gd name="connsiteX13" fmla="*/ 2902689 w 3430521"/>
                <a:gd name="connsiteY13" fmla="*/ 1939975 h 3035129"/>
                <a:gd name="connsiteX14" fmla="*/ 3211033 w 3430521"/>
                <a:gd name="connsiteY14" fmla="*/ 2269584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371061 w 3430521"/>
                <a:gd name="connsiteY19" fmla="*/ 2694887 h 3035129"/>
                <a:gd name="connsiteX20" fmla="*/ 2286000 w 3430521"/>
                <a:gd name="connsiteY20" fmla="*/ 2779947 h 3035129"/>
                <a:gd name="connsiteX21" fmla="*/ 2147777 w 3430521"/>
                <a:gd name="connsiteY21" fmla="*/ 2801212 h 3035129"/>
                <a:gd name="connsiteX22" fmla="*/ 1860698 w 3430521"/>
                <a:gd name="connsiteY22" fmla="*/ 2694887 h 3035129"/>
                <a:gd name="connsiteX23" fmla="*/ 1743740 w 3430521"/>
                <a:gd name="connsiteY23" fmla="*/ 2631091 h 3035129"/>
                <a:gd name="connsiteX24" fmla="*/ 1456661 w 3430521"/>
                <a:gd name="connsiteY24" fmla="*/ 2599194 h 3035129"/>
                <a:gd name="connsiteX25" fmla="*/ 1169582 w 3430521"/>
                <a:gd name="connsiteY25" fmla="*/ 2811845 h 3035129"/>
                <a:gd name="connsiteX26" fmla="*/ 1190847 w 3430521"/>
                <a:gd name="connsiteY26" fmla="*/ 2950068 h 3035129"/>
                <a:gd name="connsiteX27" fmla="*/ 1063256 w 3430521"/>
                <a:gd name="connsiteY27" fmla="*/ 2981966 h 3035129"/>
                <a:gd name="connsiteX28" fmla="*/ 1041991 w 3430521"/>
                <a:gd name="connsiteY28" fmla="*/ 3013864 h 3035129"/>
                <a:gd name="connsiteX29" fmla="*/ 0 w 3430521"/>
                <a:gd name="connsiteY29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902689 w 3430521"/>
                <a:gd name="connsiteY13" fmla="*/ 1939975 h 3035129"/>
                <a:gd name="connsiteX14" fmla="*/ 3211033 w 3430521"/>
                <a:gd name="connsiteY14" fmla="*/ 2269584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371061 w 3430521"/>
                <a:gd name="connsiteY19" fmla="*/ 2694887 h 3035129"/>
                <a:gd name="connsiteX20" fmla="*/ 2286000 w 3430521"/>
                <a:gd name="connsiteY20" fmla="*/ 2779947 h 3035129"/>
                <a:gd name="connsiteX21" fmla="*/ 2147777 w 3430521"/>
                <a:gd name="connsiteY21" fmla="*/ 2801212 h 3035129"/>
                <a:gd name="connsiteX22" fmla="*/ 1860698 w 3430521"/>
                <a:gd name="connsiteY22" fmla="*/ 2694887 h 3035129"/>
                <a:gd name="connsiteX23" fmla="*/ 1743740 w 3430521"/>
                <a:gd name="connsiteY23" fmla="*/ 2631091 h 3035129"/>
                <a:gd name="connsiteX24" fmla="*/ 1456661 w 3430521"/>
                <a:gd name="connsiteY24" fmla="*/ 2599194 h 3035129"/>
                <a:gd name="connsiteX25" fmla="*/ 1169582 w 3430521"/>
                <a:gd name="connsiteY25" fmla="*/ 2811845 h 3035129"/>
                <a:gd name="connsiteX26" fmla="*/ 1190847 w 3430521"/>
                <a:gd name="connsiteY26" fmla="*/ 2950068 h 3035129"/>
                <a:gd name="connsiteX27" fmla="*/ 1063256 w 3430521"/>
                <a:gd name="connsiteY27" fmla="*/ 2981966 h 3035129"/>
                <a:gd name="connsiteX28" fmla="*/ 1041991 w 3430521"/>
                <a:gd name="connsiteY28" fmla="*/ 3013864 h 3035129"/>
                <a:gd name="connsiteX29" fmla="*/ 0 w 3430521"/>
                <a:gd name="connsiteY29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3211033 w 3430521"/>
                <a:gd name="connsiteY14" fmla="*/ 2269584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371061 w 3430521"/>
                <a:gd name="connsiteY19" fmla="*/ 2694887 h 3035129"/>
                <a:gd name="connsiteX20" fmla="*/ 2286000 w 3430521"/>
                <a:gd name="connsiteY20" fmla="*/ 2779947 h 3035129"/>
                <a:gd name="connsiteX21" fmla="*/ 2147777 w 3430521"/>
                <a:gd name="connsiteY21" fmla="*/ 2801212 h 3035129"/>
                <a:gd name="connsiteX22" fmla="*/ 1860698 w 3430521"/>
                <a:gd name="connsiteY22" fmla="*/ 2694887 h 3035129"/>
                <a:gd name="connsiteX23" fmla="*/ 1743740 w 3430521"/>
                <a:gd name="connsiteY23" fmla="*/ 2631091 h 3035129"/>
                <a:gd name="connsiteX24" fmla="*/ 1456661 w 3430521"/>
                <a:gd name="connsiteY24" fmla="*/ 2599194 h 3035129"/>
                <a:gd name="connsiteX25" fmla="*/ 1169582 w 3430521"/>
                <a:gd name="connsiteY25" fmla="*/ 2811845 h 3035129"/>
                <a:gd name="connsiteX26" fmla="*/ 1190847 w 3430521"/>
                <a:gd name="connsiteY26" fmla="*/ 2950068 h 3035129"/>
                <a:gd name="connsiteX27" fmla="*/ 1063256 w 3430521"/>
                <a:gd name="connsiteY27" fmla="*/ 2981966 h 3035129"/>
                <a:gd name="connsiteX28" fmla="*/ 1041991 w 3430521"/>
                <a:gd name="connsiteY28" fmla="*/ 3013864 h 3035129"/>
                <a:gd name="connsiteX29" fmla="*/ 0 w 3430521"/>
                <a:gd name="connsiteY29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371061 w 3430521"/>
                <a:gd name="connsiteY19" fmla="*/ 2694887 h 3035129"/>
                <a:gd name="connsiteX20" fmla="*/ 2286000 w 3430521"/>
                <a:gd name="connsiteY20" fmla="*/ 2779947 h 3035129"/>
                <a:gd name="connsiteX21" fmla="*/ 2147777 w 3430521"/>
                <a:gd name="connsiteY21" fmla="*/ 2801212 h 3035129"/>
                <a:gd name="connsiteX22" fmla="*/ 1860698 w 3430521"/>
                <a:gd name="connsiteY22" fmla="*/ 2694887 h 3035129"/>
                <a:gd name="connsiteX23" fmla="*/ 1743740 w 3430521"/>
                <a:gd name="connsiteY23" fmla="*/ 2631091 h 3035129"/>
                <a:gd name="connsiteX24" fmla="*/ 1456661 w 3430521"/>
                <a:gd name="connsiteY24" fmla="*/ 2599194 h 3035129"/>
                <a:gd name="connsiteX25" fmla="*/ 1169582 w 3430521"/>
                <a:gd name="connsiteY25" fmla="*/ 2811845 h 3035129"/>
                <a:gd name="connsiteX26" fmla="*/ 1190847 w 3430521"/>
                <a:gd name="connsiteY26" fmla="*/ 2950068 h 3035129"/>
                <a:gd name="connsiteX27" fmla="*/ 1063256 w 3430521"/>
                <a:gd name="connsiteY27" fmla="*/ 2981966 h 3035129"/>
                <a:gd name="connsiteX28" fmla="*/ 1041991 w 3430521"/>
                <a:gd name="connsiteY28" fmla="*/ 3013864 h 3035129"/>
                <a:gd name="connsiteX29" fmla="*/ 0 w 3430521"/>
                <a:gd name="connsiteY29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371061 w 3430521"/>
                <a:gd name="connsiteY19" fmla="*/ 2694887 h 3035129"/>
                <a:gd name="connsiteX20" fmla="*/ 2147777 w 3430521"/>
                <a:gd name="connsiteY20" fmla="*/ 2801212 h 3035129"/>
                <a:gd name="connsiteX21" fmla="*/ 1860698 w 3430521"/>
                <a:gd name="connsiteY21" fmla="*/ 2694887 h 3035129"/>
                <a:gd name="connsiteX22" fmla="*/ 1743740 w 3430521"/>
                <a:gd name="connsiteY22" fmla="*/ 2631091 h 3035129"/>
                <a:gd name="connsiteX23" fmla="*/ 1456661 w 3430521"/>
                <a:gd name="connsiteY23" fmla="*/ 2599194 h 3035129"/>
                <a:gd name="connsiteX24" fmla="*/ 1169582 w 3430521"/>
                <a:gd name="connsiteY24" fmla="*/ 2811845 h 3035129"/>
                <a:gd name="connsiteX25" fmla="*/ 1190847 w 3430521"/>
                <a:gd name="connsiteY25" fmla="*/ 2950068 h 3035129"/>
                <a:gd name="connsiteX26" fmla="*/ 1063256 w 3430521"/>
                <a:gd name="connsiteY26" fmla="*/ 2981966 h 3035129"/>
                <a:gd name="connsiteX27" fmla="*/ 1041991 w 3430521"/>
                <a:gd name="connsiteY27" fmla="*/ 3013864 h 3035129"/>
                <a:gd name="connsiteX28" fmla="*/ 0 w 3430521"/>
                <a:gd name="connsiteY28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147777 w 3430521"/>
                <a:gd name="connsiteY19" fmla="*/ 2801212 h 3035129"/>
                <a:gd name="connsiteX20" fmla="*/ 1860698 w 3430521"/>
                <a:gd name="connsiteY20" fmla="*/ 2694887 h 3035129"/>
                <a:gd name="connsiteX21" fmla="*/ 1743740 w 3430521"/>
                <a:gd name="connsiteY21" fmla="*/ 2631091 h 3035129"/>
                <a:gd name="connsiteX22" fmla="*/ 1456661 w 3430521"/>
                <a:gd name="connsiteY22" fmla="*/ 2599194 h 3035129"/>
                <a:gd name="connsiteX23" fmla="*/ 1169582 w 3430521"/>
                <a:gd name="connsiteY23" fmla="*/ 2811845 h 3035129"/>
                <a:gd name="connsiteX24" fmla="*/ 1190847 w 3430521"/>
                <a:gd name="connsiteY24" fmla="*/ 2950068 h 3035129"/>
                <a:gd name="connsiteX25" fmla="*/ 1063256 w 3430521"/>
                <a:gd name="connsiteY25" fmla="*/ 2981966 h 3035129"/>
                <a:gd name="connsiteX26" fmla="*/ 1041991 w 3430521"/>
                <a:gd name="connsiteY26" fmla="*/ 3013864 h 3035129"/>
                <a:gd name="connsiteX27" fmla="*/ 0 w 3430521"/>
                <a:gd name="connsiteY27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147777 w 3430521"/>
                <a:gd name="connsiteY19" fmla="*/ 2801212 h 3035129"/>
                <a:gd name="connsiteX20" fmla="*/ 2155517 w 3430521"/>
                <a:gd name="connsiteY20" fmla="*/ 2780435 h 3035129"/>
                <a:gd name="connsiteX21" fmla="*/ 1860698 w 3430521"/>
                <a:gd name="connsiteY21" fmla="*/ 2694887 h 3035129"/>
                <a:gd name="connsiteX22" fmla="*/ 1743740 w 3430521"/>
                <a:gd name="connsiteY22" fmla="*/ 2631091 h 3035129"/>
                <a:gd name="connsiteX23" fmla="*/ 1456661 w 3430521"/>
                <a:gd name="connsiteY23" fmla="*/ 2599194 h 3035129"/>
                <a:gd name="connsiteX24" fmla="*/ 1169582 w 3430521"/>
                <a:gd name="connsiteY24" fmla="*/ 2811845 h 3035129"/>
                <a:gd name="connsiteX25" fmla="*/ 1190847 w 3430521"/>
                <a:gd name="connsiteY25" fmla="*/ 2950068 h 3035129"/>
                <a:gd name="connsiteX26" fmla="*/ 1063256 w 3430521"/>
                <a:gd name="connsiteY26" fmla="*/ 2981966 h 3035129"/>
                <a:gd name="connsiteX27" fmla="*/ 1041991 w 3430521"/>
                <a:gd name="connsiteY27" fmla="*/ 3013864 h 3035129"/>
                <a:gd name="connsiteX28" fmla="*/ 0 w 3430521"/>
                <a:gd name="connsiteY28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147777 w 3430521"/>
                <a:gd name="connsiteY19" fmla="*/ 2801212 h 3035129"/>
                <a:gd name="connsiteX20" fmla="*/ 2155517 w 3430521"/>
                <a:gd name="connsiteY20" fmla="*/ 2780435 h 3035129"/>
                <a:gd name="connsiteX21" fmla="*/ 1860698 w 3430521"/>
                <a:gd name="connsiteY21" fmla="*/ 2694887 h 3035129"/>
                <a:gd name="connsiteX22" fmla="*/ 1743740 w 3430521"/>
                <a:gd name="connsiteY22" fmla="*/ 2631091 h 3035129"/>
                <a:gd name="connsiteX23" fmla="*/ 1052503 w 3430521"/>
                <a:gd name="connsiteY23" fmla="*/ 2344501 h 3035129"/>
                <a:gd name="connsiteX24" fmla="*/ 1169582 w 3430521"/>
                <a:gd name="connsiteY24" fmla="*/ 2811845 h 3035129"/>
                <a:gd name="connsiteX25" fmla="*/ 1190847 w 3430521"/>
                <a:gd name="connsiteY25" fmla="*/ 2950068 h 3035129"/>
                <a:gd name="connsiteX26" fmla="*/ 1063256 w 3430521"/>
                <a:gd name="connsiteY26" fmla="*/ 2981966 h 3035129"/>
                <a:gd name="connsiteX27" fmla="*/ 1041991 w 3430521"/>
                <a:gd name="connsiteY27" fmla="*/ 3013864 h 3035129"/>
                <a:gd name="connsiteX28" fmla="*/ 0 w 3430521"/>
                <a:gd name="connsiteY28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147777 w 3430521"/>
                <a:gd name="connsiteY19" fmla="*/ 2801212 h 3035129"/>
                <a:gd name="connsiteX20" fmla="*/ 1982306 w 3430521"/>
                <a:gd name="connsiteY20" fmla="*/ 2447375 h 3035129"/>
                <a:gd name="connsiteX21" fmla="*/ 1860698 w 3430521"/>
                <a:gd name="connsiteY21" fmla="*/ 2694887 h 3035129"/>
                <a:gd name="connsiteX22" fmla="*/ 1743740 w 3430521"/>
                <a:gd name="connsiteY22" fmla="*/ 2631091 h 3035129"/>
                <a:gd name="connsiteX23" fmla="*/ 1052503 w 3430521"/>
                <a:gd name="connsiteY23" fmla="*/ 2344501 h 3035129"/>
                <a:gd name="connsiteX24" fmla="*/ 1169582 w 3430521"/>
                <a:gd name="connsiteY24" fmla="*/ 2811845 h 3035129"/>
                <a:gd name="connsiteX25" fmla="*/ 1190847 w 3430521"/>
                <a:gd name="connsiteY25" fmla="*/ 2950068 h 3035129"/>
                <a:gd name="connsiteX26" fmla="*/ 1063256 w 3430521"/>
                <a:gd name="connsiteY26" fmla="*/ 2981966 h 3035129"/>
                <a:gd name="connsiteX27" fmla="*/ 1041991 w 3430521"/>
                <a:gd name="connsiteY27" fmla="*/ 3013864 h 3035129"/>
                <a:gd name="connsiteX28" fmla="*/ 0 w 3430521"/>
                <a:gd name="connsiteY28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2147777 w 3430521"/>
                <a:gd name="connsiteY19" fmla="*/ 2801212 h 3035129"/>
                <a:gd name="connsiteX20" fmla="*/ 1982306 w 3430521"/>
                <a:gd name="connsiteY20" fmla="*/ 2447375 h 3035129"/>
                <a:gd name="connsiteX21" fmla="*/ 1860698 w 3430521"/>
                <a:gd name="connsiteY21" fmla="*/ 2694887 h 3035129"/>
                <a:gd name="connsiteX22" fmla="*/ 1743740 w 3430521"/>
                <a:gd name="connsiteY22" fmla="*/ 2631091 h 3035129"/>
                <a:gd name="connsiteX23" fmla="*/ 1591383 w 3430521"/>
                <a:gd name="connsiteY23" fmla="*/ 2893073 h 3035129"/>
                <a:gd name="connsiteX24" fmla="*/ 1169582 w 3430521"/>
                <a:gd name="connsiteY24" fmla="*/ 2811845 h 3035129"/>
                <a:gd name="connsiteX25" fmla="*/ 1190847 w 3430521"/>
                <a:gd name="connsiteY25" fmla="*/ 2950068 h 3035129"/>
                <a:gd name="connsiteX26" fmla="*/ 1063256 w 3430521"/>
                <a:gd name="connsiteY26" fmla="*/ 2981966 h 3035129"/>
                <a:gd name="connsiteX27" fmla="*/ 1041991 w 3430521"/>
                <a:gd name="connsiteY27" fmla="*/ 3013864 h 3035129"/>
                <a:gd name="connsiteX28" fmla="*/ 0 w 3430521"/>
                <a:gd name="connsiteY28" fmla="*/ 3035129 h 3035129"/>
                <a:gd name="connsiteX0" fmla="*/ 0 w 3430521"/>
                <a:gd name="connsiteY0" fmla="*/ 3035129 h 3035129"/>
                <a:gd name="connsiteX1" fmla="*/ 0 w 3430521"/>
                <a:gd name="connsiteY1" fmla="*/ 2141994 h 3035129"/>
                <a:gd name="connsiteX2" fmla="*/ 106326 w 3430521"/>
                <a:gd name="connsiteY2" fmla="*/ 1865547 h 3035129"/>
                <a:gd name="connsiteX3" fmla="*/ 340242 w 3430521"/>
                <a:gd name="connsiteY3" fmla="*/ 1504040 h 3035129"/>
                <a:gd name="connsiteX4" fmla="*/ 744279 w 3430521"/>
                <a:gd name="connsiteY4" fmla="*/ 1100003 h 3035129"/>
                <a:gd name="connsiteX5" fmla="*/ 1020726 w 3430521"/>
                <a:gd name="connsiteY5" fmla="*/ 1450877 h 3035129"/>
                <a:gd name="connsiteX6" fmla="*/ 1414131 w 3430521"/>
                <a:gd name="connsiteY6" fmla="*/ 1270124 h 3035129"/>
                <a:gd name="connsiteX7" fmla="*/ 1701210 w 3430521"/>
                <a:gd name="connsiteY7" fmla="*/ 844822 h 3035129"/>
                <a:gd name="connsiteX8" fmla="*/ 2158410 w 3430521"/>
                <a:gd name="connsiteY8" fmla="*/ 727864 h 3035129"/>
                <a:gd name="connsiteX9" fmla="*/ 2625829 w 3430521"/>
                <a:gd name="connsiteY9" fmla="*/ 275471 h 3035129"/>
                <a:gd name="connsiteX10" fmla="*/ 3430521 w 3430521"/>
                <a:gd name="connsiteY10" fmla="*/ 0 h 3035129"/>
                <a:gd name="connsiteX11" fmla="*/ 3355971 w 3430521"/>
                <a:gd name="connsiteY11" fmla="*/ 781407 h 3035129"/>
                <a:gd name="connsiteX12" fmla="*/ 3415192 w 3430521"/>
                <a:gd name="connsiteY12" fmla="*/ 1360691 h 3035129"/>
                <a:gd name="connsiteX13" fmla="*/ 2767968 w 3430521"/>
                <a:gd name="connsiteY13" fmla="*/ 1626505 h 3035129"/>
                <a:gd name="connsiteX14" fmla="*/ 2999332 w 3430521"/>
                <a:gd name="connsiteY14" fmla="*/ 2054075 h 3035129"/>
                <a:gd name="connsiteX15" fmla="*/ 2626242 w 3430521"/>
                <a:gd name="connsiteY15" fmla="*/ 2227054 h 3035129"/>
                <a:gd name="connsiteX16" fmla="*/ 2307266 w 3430521"/>
                <a:gd name="connsiteY16" fmla="*/ 2184524 h 3035129"/>
                <a:gd name="connsiteX17" fmla="*/ 2254103 w 3430521"/>
                <a:gd name="connsiteY17" fmla="*/ 2290850 h 3035129"/>
                <a:gd name="connsiteX18" fmla="*/ 2222205 w 3430521"/>
                <a:gd name="connsiteY18" fmla="*/ 2450338 h 3035129"/>
                <a:gd name="connsiteX19" fmla="*/ 1982306 w 3430521"/>
                <a:gd name="connsiteY19" fmla="*/ 2447375 h 3035129"/>
                <a:gd name="connsiteX20" fmla="*/ 1860698 w 3430521"/>
                <a:gd name="connsiteY20" fmla="*/ 2694887 h 3035129"/>
                <a:gd name="connsiteX21" fmla="*/ 1743740 w 3430521"/>
                <a:gd name="connsiteY21" fmla="*/ 2631091 h 3035129"/>
                <a:gd name="connsiteX22" fmla="*/ 1591383 w 3430521"/>
                <a:gd name="connsiteY22" fmla="*/ 2893073 h 3035129"/>
                <a:gd name="connsiteX23" fmla="*/ 1169582 w 3430521"/>
                <a:gd name="connsiteY23" fmla="*/ 2811845 h 3035129"/>
                <a:gd name="connsiteX24" fmla="*/ 1190847 w 3430521"/>
                <a:gd name="connsiteY24" fmla="*/ 2950068 h 3035129"/>
                <a:gd name="connsiteX25" fmla="*/ 1063256 w 3430521"/>
                <a:gd name="connsiteY25" fmla="*/ 2981966 h 3035129"/>
                <a:gd name="connsiteX26" fmla="*/ 1041991 w 3430521"/>
                <a:gd name="connsiteY26" fmla="*/ 3013864 h 3035129"/>
                <a:gd name="connsiteX27" fmla="*/ 0 w 3430521"/>
                <a:gd name="connsiteY27" fmla="*/ 3035129 h 303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30521" h="3035129">
                  <a:moveTo>
                    <a:pt x="0" y="3035129"/>
                  </a:moveTo>
                  <a:lnTo>
                    <a:pt x="0" y="2141994"/>
                  </a:lnTo>
                  <a:lnTo>
                    <a:pt x="106326" y="1865547"/>
                  </a:lnTo>
                  <a:lnTo>
                    <a:pt x="340242" y="1504040"/>
                  </a:lnTo>
                  <a:lnTo>
                    <a:pt x="744279" y="1100003"/>
                  </a:lnTo>
                  <a:lnTo>
                    <a:pt x="1020726" y="1450877"/>
                  </a:lnTo>
                  <a:lnTo>
                    <a:pt x="1414131" y="1270124"/>
                  </a:lnTo>
                  <a:lnTo>
                    <a:pt x="1701210" y="844822"/>
                  </a:lnTo>
                  <a:lnTo>
                    <a:pt x="2158410" y="727864"/>
                  </a:lnTo>
                  <a:lnTo>
                    <a:pt x="2625829" y="275471"/>
                  </a:lnTo>
                  <a:lnTo>
                    <a:pt x="3430521" y="0"/>
                  </a:lnTo>
                  <a:lnTo>
                    <a:pt x="3355971" y="781407"/>
                  </a:lnTo>
                  <a:lnTo>
                    <a:pt x="3415192" y="1360691"/>
                  </a:lnTo>
                  <a:lnTo>
                    <a:pt x="2767968" y="1626505"/>
                  </a:lnTo>
                  <a:lnTo>
                    <a:pt x="2999332" y="2054075"/>
                  </a:lnTo>
                  <a:lnTo>
                    <a:pt x="2626242" y="2227054"/>
                  </a:lnTo>
                  <a:lnTo>
                    <a:pt x="2307266" y="2184524"/>
                  </a:lnTo>
                  <a:lnTo>
                    <a:pt x="2254103" y="2290850"/>
                  </a:lnTo>
                  <a:lnTo>
                    <a:pt x="2222205" y="2450338"/>
                  </a:lnTo>
                  <a:lnTo>
                    <a:pt x="1982306" y="2447375"/>
                  </a:lnTo>
                  <a:lnTo>
                    <a:pt x="1860698" y="2694887"/>
                  </a:lnTo>
                  <a:lnTo>
                    <a:pt x="1743740" y="2631091"/>
                  </a:lnTo>
                  <a:lnTo>
                    <a:pt x="1591383" y="2893073"/>
                  </a:lnTo>
                  <a:lnTo>
                    <a:pt x="1169582" y="2811845"/>
                  </a:lnTo>
                  <a:lnTo>
                    <a:pt x="1190847" y="2950068"/>
                  </a:lnTo>
                  <a:lnTo>
                    <a:pt x="1063256" y="2981966"/>
                  </a:lnTo>
                  <a:lnTo>
                    <a:pt x="1041991" y="3013864"/>
                  </a:lnTo>
                  <a:lnTo>
                    <a:pt x="0" y="3035129"/>
                  </a:lnTo>
                  <a:close/>
                </a:path>
              </a:pathLst>
            </a:custGeom>
            <a:solidFill>
              <a:schemeClr val="tx2">
                <a:alpha val="3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F096EF-4404-DFDF-6020-DF68AC91D708}"/>
                </a:ext>
              </a:extLst>
            </p:cNvPr>
            <p:cNvSpPr/>
            <p:nvPr/>
          </p:nvSpPr>
          <p:spPr>
            <a:xfrm>
              <a:off x="3242930" y="5550195"/>
              <a:ext cx="404037" cy="404037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D7FBD9-96AF-D135-33BF-94459ACBC268}"/>
                </a:ext>
              </a:extLst>
            </p:cNvPr>
            <p:cNvCxnSpPr/>
            <p:nvPr/>
          </p:nvCxnSpPr>
          <p:spPr bwMode="auto">
            <a:xfrm>
              <a:off x="3030279" y="5369442"/>
              <a:ext cx="829339" cy="69111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398C07A-512F-B61E-CCE0-35E07ABCC140}"/>
                </a:ext>
              </a:extLst>
            </p:cNvPr>
            <p:cNvCxnSpPr/>
            <p:nvPr/>
          </p:nvCxnSpPr>
          <p:spPr bwMode="auto">
            <a:xfrm flipV="1">
              <a:off x="7501269" y="1031357"/>
              <a:ext cx="733646" cy="63795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6E4692-8695-C1F9-0E2B-8B5BFF8A281A}"/>
                </a:ext>
              </a:extLst>
            </p:cNvPr>
            <p:cNvSpPr/>
            <p:nvPr/>
          </p:nvSpPr>
          <p:spPr>
            <a:xfrm>
              <a:off x="3455581" y="3476847"/>
              <a:ext cx="3434317" cy="2307265"/>
            </a:xfrm>
            <a:custGeom>
              <a:avLst/>
              <a:gdLst>
                <a:gd name="connsiteX0" fmla="*/ 0 w 3434317"/>
                <a:gd name="connsiteY0" fmla="*/ 2307265 h 2307265"/>
                <a:gd name="connsiteX1" fmla="*/ 0 w 3434317"/>
                <a:gd name="connsiteY1" fmla="*/ 1414130 h 2307265"/>
                <a:gd name="connsiteX2" fmla="*/ 106326 w 3434317"/>
                <a:gd name="connsiteY2" fmla="*/ 1137683 h 2307265"/>
                <a:gd name="connsiteX3" fmla="*/ 340242 w 3434317"/>
                <a:gd name="connsiteY3" fmla="*/ 776176 h 2307265"/>
                <a:gd name="connsiteX4" fmla="*/ 744279 w 3434317"/>
                <a:gd name="connsiteY4" fmla="*/ 372139 h 2307265"/>
                <a:gd name="connsiteX5" fmla="*/ 1020726 w 3434317"/>
                <a:gd name="connsiteY5" fmla="*/ 723013 h 2307265"/>
                <a:gd name="connsiteX6" fmla="*/ 1414131 w 3434317"/>
                <a:gd name="connsiteY6" fmla="*/ 542260 h 2307265"/>
                <a:gd name="connsiteX7" fmla="*/ 1701210 w 3434317"/>
                <a:gd name="connsiteY7" fmla="*/ 116958 h 2307265"/>
                <a:gd name="connsiteX8" fmla="*/ 2158410 w 3434317"/>
                <a:gd name="connsiteY8" fmla="*/ 0 h 2307265"/>
                <a:gd name="connsiteX9" fmla="*/ 2317898 w 3434317"/>
                <a:gd name="connsiteY9" fmla="*/ 350874 h 2307265"/>
                <a:gd name="connsiteX10" fmla="*/ 2583712 w 3434317"/>
                <a:gd name="connsiteY10" fmla="*/ 584790 h 2307265"/>
                <a:gd name="connsiteX11" fmla="*/ 2913321 w 3434317"/>
                <a:gd name="connsiteY11" fmla="*/ 680483 h 2307265"/>
                <a:gd name="connsiteX12" fmla="*/ 3030279 w 3434317"/>
                <a:gd name="connsiteY12" fmla="*/ 946297 h 2307265"/>
                <a:gd name="connsiteX13" fmla="*/ 2902689 w 3434317"/>
                <a:gd name="connsiteY13" fmla="*/ 1212111 h 2307265"/>
                <a:gd name="connsiteX14" fmla="*/ 3211033 w 3434317"/>
                <a:gd name="connsiteY14" fmla="*/ 1541720 h 2307265"/>
                <a:gd name="connsiteX15" fmla="*/ 3434317 w 3434317"/>
                <a:gd name="connsiteY15" fmla="*/ 1658679 h 2307265"/>
                <a:gd name="connsiteX16" fmla="*/ 3359889 w 3434317"/>
                <a:gd name="connsiteY16" fmla="*/ 1913860 h 2307265"/>
                <a:gd name="connsiteX17" fmla="*/ 3083442 w 3434317"/>
                <a:gd name="connsiteY17" fmla="*/ 1956390 h 2307265"/>
                <a:gd name="connsiteX18" fmla="*/ 2892056 w 3434317"/>
                <a:gd name="connsiteY18" fmla="*/ 1786269 h 2307265"/>
                <a:gd name="connsiteX19" fmla="*/ 2785731 w 3434317"/>
                <a:gd name="connsiteY19" fmla="*/ 1658679 h 2307265"/>
                <a:gd name="connsiteX20" fmla="*/ 2626242 w 3434317"/>
                <a:gd name="connsiteY20" fmla="*/ 1499190 h 2307265"/>
                <a:gd name="connsiteX21" fmla="*/ 2307266 w 3434317"/>
                <a:gd name="connsiteY21" fmla="*/ 1456660 h 2307265"/>
                <a:gd name="connsiteX22" fmla="*/ 2254103 w 3434317"/>
                <a:gd name="connsiteY22" fmla="*/ 1562986 h 2307265"/>
                <a:gd name="connsiteX23" fmla="*/ 2222205 w 3434317"/>
                <a:gd name="connsiteY23" fmla="*/ 1722474 h 2307265"/>
                <a:gd name="connsiteX24" fmla="*/ 2371061 w 3434317"/>
                <a:gd name="connsiteY24" fmla="*/ 1967023 h 2307265"/>
                <a:gd name="connsiteX25" fmla="*/ 2286000 w 3434317"/>
                <a:gd name="connsiteY25" fmla="*/ 2052083 h 2307265"/>
                <a:gd name="connsiteX26" fmla="*/ 2147777 w 3434317"/>
                <a:gd name="connsiteY26" fmla="*/ 2073348 h 2307265"/>
                <a:gd name="connsiteX27" fmla="*/ 1860698 w 3434317"/>
                <a:gd name="connsiteY27" fmla="*/ 1967023 h 2307265"/>
                <a:gd name="connsiteX28" fmla="*/ 1743740 w 3434317"/>
                <a:gd name="connsiteY28" fmla="*/ 1903227 h 2307265"/>
                <a:gd name="connsiteX29" fmla="*/ 1456661 w 3434317"/>
                <a:gd name="connsiteY29" fmla="*/ 1871330 h 2307265"/>
                <a:gd name="connsiteX30" fmla="*/ 1169582 w 3434317"/>
                <a:gd name="connsiteY30" fmla="*/ 2083981 h 2307265"/>
                <a:gd name="connsiteX31" fmla="*/ 1190847 w 3434317"/>
                <a:gd name="connsiteY31" fmla="*/ 2222204 h 2307265"/>
                <a:gd name="connsiteX32" fmla="*/ 1063256 w 3434317"/>
                <a:gd name="connsiteY32" fmla="*/ 2254102 h 2307265"/>
                <a:gd name="connsiteX33" fmla="*/ 1041991 w 3434317"/>
                <a:gd name="connsiteY33" fmla="*/ 2286000 h 2307265"/>
                <a:gd name="connsiteX34" fmla="*/ 0 w 3434317"/>
                <a:gd name="connsiteY34" fmla="*/ 2307265 h 230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34317" h="2307265">
                  <a:moveTo>
                    <a:pt x="0" y="2307265"/>
                  </a:moveTo>
                  <a:lnTo>
                    <a:pt x="0" y="1414130"/>
                  </a:lnTo>
                  <a:lnTo>
                    <a:pt x="106326" y="1137683"/>
                  </a:lnTo>
                  <a:lnTo>
                    <a:pt x="340242" y="776176"/>
                  </a:lnTo>
                  <a:lnTo>
                    <a:pt x="744279" y="372139"/>
                  </a:lnTo>
                  <a:lnTo>
                    <a:pt x="1020726" y="723013"/>
                  </a:lnTo>
                  <a:lnTo>
                    <a:pt x="1414131" y="542260"/>
                  </a:lnTo>
                  <a:lnTo>
                    <a:pt x="1701210" y="116958"/>
                  </a:lnTo>
                  <a:lnTo>
                    <a:pt x="2158410" y="0"/>
                  </a:lnTo>
                  <a:lnTo>
                    <a:pt x="2317898" y="350874"/>
                  </a:lnTo>
                  <a:lnTo>
                    <a:pt x="2583712" y="584790"/>
                  </a:lnTo>
                  <a:lnTo>
                    <a:pt x="2913321" y="680483"/>
                  </a:lnTo>
                  <a:lnTo>
                    <a:pt x="3030279" y="946297"/>
                  </a:lnTo>
                  <a:lnTo>
                    <a:pt x="2902689" y="1212111"/>
                  </a:lnTo>
                  <a:lnTo>
                    <a:pt x="3211033" y="1541720"/>
                  </a:lnTo>
                  <a:lnTo>
                    <a:pt x="3434317" y="1658679"/>
                  </a:lnTo>
                  <a:lnTo>
                    <a:pt x="3359889" y="1913860"/>
                  </a:lnTo>
                  <a:lnTo>
                    <a:pt x="3083442" y="1956390"/>
                  </a:lnTo>
                  <a:cubicBezTo>
                    <a:pt x="2905777" y="1800933"/>
                    <a:pt x="2966602" y="1860815"/>
                    <a:pt x="2892056" y="1786269"/>
                  </a:cubicBezTo>
                  <a:lnTo>
                    <a:pt x="2785731" y="1658679"/>
                  </a:lnTo>
                  <a:lnTo>
                    <a:pt x="2626242" y="1499190"/>
                  </a:lnTo>
                  <a:lnTo>
                    <a:pt x="2307266" y="1456660"/>
                  </a:lnTo>
                  <a:lnTo>
                    <a:pt x="2254103" y="1562986"/>
                  </a:lnTo>
                  <a:lnTo>
                    <a:pt x="2222205" y="1722474"/>
                  </a:lnTo>
                  <a:lnTo>
                    <a:pt x="2371061" y="1967023"/>
                  </a:lnTo>
                  <a:lnTo>
                    <a:pt x="2286000" y="2052083"/>
                  </a:lnTo>
                  <a:lnTo>
                    <a:pt x="2147777" y="2073348"/>
                  </a:lnTo>
                  <a:lnTo>
                    <a:pt x="1860698" y="1967023"/>
                  </a:lnTo>
                  <a:lnTo>
                    <a:pt x="1743740" y="1903227"/>
                  </a:lnTo>
                  <a:lnTo>
                    <a:pt x="1456661" y="1871330"/>
                  </a:lnTo>
                  <a:lnTo>
                    <a:pt x="1169582" y="2083981"/>
                  </a:lnTo>
                  <a:lnTo>
                    <a:pt x="1190847" y="2222204"/>
                  </a:lnTo>
                  <a:lnTo>
                    <a:pt x="1063256" y="2254102"/>
                  </a:lnTo>
                  <a:lnTo>
                    <a:pt x="1041991" y="2286000"/>
                  </a:lnTo>
                  <a:lnTo>
                    <a:pt x="0" y="2307265"/>
                  </a:lnTo>
                  <a:close/>
                </a:path>
              </a:pathLst>
            </a:custGeom>
            <a:solidFill>
              <a:srgbClr val="4472C4">
                <a:alpha val="35000"/>
              </a:srgbClr>
            </a:solidFill>
            <a:ln w="12700" cap="flat" cmpd="sng" algn="ctr">
              <a:noFill/>
              <a:prstDash val="solid"/>
              <a:miter lim="800000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44DDE4-41D0-8EF8-1286-10E162D2963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01013" y="1918651"/>
              <a:ext cx="1451345" cy="451884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A971BE-8930-0D2D-0E2F-B0AAD2706A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82111" y="2979147"/>
              <a:ext cx="540494" cy="986796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C5BF300-1C91-8C24-97D6-4B4EADF70B4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97283" y="2705987"/>
              <a:ext cx="76195" cy="60074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541B2D5-2A23-E36D-3C60-94101812E7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50689" y="3263568"/>
              <a:ext cx="717692" cy="334296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705964-345A-AF6A-A37D-7868E319A95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330974" y="2310101"/>
              <a:ext cx="485722" cy="130622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467CC-E932-F942-DAA9-CA3E85F40E20}"/>
                </a:ext>
              </a:extLst>
            </p:cNvPr>
            <p:cNvCxnSpPr/>
            <p:nvPr/>
          </p:nvCxnSpPr>
          <p:spPr bwMode="auto">
            <a:xfrm>
              <a:off x="4240616" y="3648895"/>
              <a:ext cx="818708" cy="40403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011555-C58C-EA85-9325-63D8795998F1}"/>
                </a:ext>
              </a:extLst>
            </p:cNvPr>
            <p:cNvCxnSpPr/>
            <p:nvPr/>
          </p:nvCxnSpPr>
          <p:spPr bwMode="auto">
            <a:xfrm>
              <a:off x="5849673" y="3212292"/>
              <a:ext cx="818708" cy="40403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B2A574-BEDA-CF8F-D946-722002BF7A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2111" y="4178594"/>
              <a:ext cx="679601" cy="5528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EFEF-A551-097B-86D0-6F9D0AFDC1CC}"/>
                </a:ext>
              </a:extLst>
            </p:cNvPr>
            <p:cNvCxnSpPr>
              <a:cxnSpLocks/>
              <a:endCxn id="13" idx="3"/>
            </p:cNvCxnSpPr>
            <p:nvPr/>
          </p:nvCxnSpPr>
          <p:spPr bwMode="auto">
            <a:xfrm flipH="1">
              <a:off x="3795823" y="2841551"/>
              <a:ext cx="466720" cy="1411472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8BAF906-E8C8-383B-D513-E2F596F6C8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34120" y="1377162"/>
              <a:ext cx="404037" cy="1777664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B846655-7D3C-09F5-2CE3-A1C7A882968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38795" y="4854113"/>
              <a:ext cx="1651145" cy="39927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9949FDF-C4A7-3FC7-46EA-1F9EA1F65A5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868626" y="4327451"/>
              <a:ext cx="988834" cy="108396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BEC7D33-19F5-3B5A-9419-C8722D0727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51846" y="4688957"/>
              <a:ext cx="899335" cy="7549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7BDFF81-AAAF-8B65-C769-3E7E7F3175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62131" y="4136065"/>
              <a:ext cx="279995" cy="1396924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C6FB42-03EA-0FC9-2FFE-71408464139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65041" y="1646648"/>
              <a:ext cx="298152" cy="10267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10014F-7639-4C9F-460F-5FD15CDFBAD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950339" y="5608323"/>
              <a:ext cx="1359196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10454C5-C10E-7026-5EFD-A8CA1A345B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35912" y="1350824"/>
              <a:ext cx="1010537" cy="102275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7108E49-C0BE-CC8B-A7F2-6AFDF86BFCB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814235" y="4060026"/>
              <a:ext cx="642160" cy="121070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68CE96-4BF1-FA56-E435-F52D86C3381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86470" y="3850913"/>
              <a:ext cx="996134" cy="49679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CB0D560-504A-5819-F9B0-E6B9524ABB0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425828" y="1991332"/>
              <a:ext cx="1240246" cy="75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3EDCA0E-1ACD-E2D2-7393-F0964436A7D6}"/>
              </a:ext>
            </a:extLst>
          </p:cNvPr>
          <p:cNvCxnSpPr>
            <a:cxnSpLocks/>
          </p:cNvCxnSpPr>
          <p:nvPr/>
        </p:nvCxnSpPr>
        <p:spPr bwMode="auto">
          <a:xfrm flipV="1">
            <a:off x="598968" y="4221125"/>
            <a:ext cx="0" cy="158019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2F79999-B355-2F8C-B1C8-C27A3FA56617}"/>
                  </a:ext>
                </a:extLst>
              </p:cNvPr>
              <p:cNvSpPr txBox="1"/>
              <p:nvPr/>
            </p:nvSpPr>
            <p:spPr>
              <a:xfrm rot="5400000">
                <a:off x="5734099" y="3635545"/>
                <a:ext cx="1048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1−2</m:t>
                      </m:r>
                      <m:r>
                        <a:rPr lang="pt-BR" sz="1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60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km</m:t>
                      </m:r>
                    </m:oMath>
                  </m:oMathPara>
                </a14:m>
                <a:endParaRPr lang="en-US" sz="1600" b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2F79999-B355-2F8C-B1C8-C27A3FA56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734099" y="3635545"/>
                <a:ext cx="1048813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7730241-C9FF-0B7F-0F69-B7C66D3F2AEF}"/>
              </a:ext>
            </a:extLst>
          </p:cNvPr>
          <p:cNvCxnSpPr>
            <a:cxnSpLocks/>
          </p:cNvCxnSpPr>
          <p:nvPr/>
        </p:nvCxnSpPr>
        <p:spPr bwMode="auto">
          <a:xfrm flipV="1">
            <a:off x="6040967" y="1367542"/>
            <a:ext cx="0" cy="443377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A5CE42-730E-AA15-1B33-6E6F2DF1C67C}"/>
                  </a:ext>
                </a:extLst>
              </p:cNvPr>
              <p:cNvSpPr txBox="1"/>
              <p:nvPr/>
            </p:nvSpPr>
            <p:spPr>
              <a:xfrm rot="16200000">
                <a:off x="-171470" y="4865238"/>
                <a:ext cx="10111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&lt;300</m:t>
                      </m:r>
                      <m:r>
                        <a:rPr lang="pt-BR" sz="1600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600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</m:t>
                      </m:r>
                    </m:oMath>
                  </m:oMathPara>
                </a14:m>
                <a:endParaRPr lang="en-US" sz="1600" b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A5CE42-730E-AA15-1B33-6E6F2DF1C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71470" y="4865238"/>
                <a:ext cx="101111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2A393B-3C56-1C52-6B17-85EB60BC251B}"/>
                  </a:ext>
                </a:extLst>
              </p:cNvPr>
              <p:cNvSpPr txBox="1"/>
              <p:nvPr/>
            </p:nvSpPr>
            <p:spPr>
              <a:xfrm>
                <a:off x="6829649" y="982864"/>
                <a:ext cx="4607439" cy="5345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2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Some </a:t>
                </a:r>
                <a:r>
                  <a:rPr lang="pt-BR" sz="2000" b="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reference</a:t>
                </a:r>
                <a:r>
                  <a:rPr lang="pt-BR" sz="2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000" b="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parameters</a:t>
                </a:r>
                <a:r>
                  <a:rPr lang="pt-BR" sz="2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/>
                <a:endParaRPr lang="pt-BR" sz="20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=0.5 −0.75</m:t>
                      </m:r>
                    </m:oMath>
                  </m:oMathPara>
                </a14:m>
                <a:endParaRPr lang="pt-BR" sz="20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p>
                      </m:sSup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t-BR" sz="20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𝐾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=15−50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GPa</m:t>
                      </m:r>
                    </m:oMath>
                  </m:oMathPara>
                </a14:m>
                <a:endParaRPr lang="pt-BR" sz="20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𝜅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=100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mD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−5000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mD</m:t>
                      </m:r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=0.1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cP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−1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cP</m:t>
                      </m:r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=30−60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MPa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~4000 −9000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psi</m:t>
                      </m:r>
                    </m:oMath>
                  </m:oMathPara>
                </a14:m>
                <a:endParaRPr lang="pt-BR" sz="20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𝑤𝑒𝑙𝑙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&lt;±30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MPa</m:t>
                      </m:r>
                    </m:oMath>
                  </m:oMathPara>
                </a14:m>
                <a:endParaRPr lang="pt-BR" sz="20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𝑎𝑣𝑔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&lt;−20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MPa</m:t>
                      </m:r>
                    </m:oMath>
                  </m:oMathPara>
                </a14:m>
                <a:endParaRPr lang="pt-BR" sz="20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&lt;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100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o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C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≅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200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o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F</m:t>
                      </m:r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sz="20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∆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𝜎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=∆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pt-BR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≅±30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MPa</m:t>
                      </m:r>
                    </m:oMath>
                  </m:oMathPara>
                </a14:m>
                <a:endParaRPr lang="pt-BR" sz="20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≅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𝐾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</m:oMath>
                  </m:oMathPara>
                </a14:m>
                <a:endParaRPr lang="pt-BR" sz="20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pt-BR" sz="20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pt-B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1.5−50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MPa</m:t>
                    </m:r>
                    <m:r>
                      <a:rPr lang="pt-B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≅200−7000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psi</m:t>
                    </m:r>
                  </m:oMath>
                </a14:m>
                <a:endParaRPr lang="pt-BR" sz="20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2A393B-3C56-1C52-6B17-85EB60BC2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649" y="982864"/>
                <a:ext cx="4607439" cy="5345887"/>
              </a:xfrm>
              <a:prstGeom prst="rect">
                <a:avLst/>
              </a:prstGeom>
              <a:blipFill>
                <a:blip r:embed="rId5"/>
                <a:stretch>
                  <a:fillRect l="-1323" t="-456" b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6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CEFF-25D0-16EC-C27C-BBFA4DE1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SCALE OF FRACTURES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CB9C0-E2FE-549C-AE87-345311B8A9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86" r="8513" b="9641"/>
          <a:stretch/>
        </p:blipFill>
        <p:spPr>
          <a:xfrm>
            <a:off x="3933188" y="920974"/>
            <a:ext cx="4502238" cy="566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1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19BF-06AC-DC4A-6371-B38562B1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FRACTURE PHYSICS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8FE8D44-3056-421A-B3B6-66F82694DA30}"/>
                  </a:ext>
                </a:extLst>
              </p:cNvPr>
              <p:cNvSpPr/>
              <p:nvPr/>
            </p:nvSpPr>
            <p:spPr>
              <a:xfrm>
                <a:off x="1190848" y="3138805"/>
                <a:ext cx="9810304" cy="754805"/>
              </a:xfrm>
              <a:custGeom>
                <a:avLst/>
                <a:gdLst>
                  <a:gd name="connsiteX0" fmla="*/ 0 w 10930269"/>
                  <a:gd name="connsiteY0" fmla="*/ 723014 h 1456660"/>
                  <a:gd name="connsiteX1" fmla="*/ 3466214 w 10930269"/>
                  <a:gd name="connsiteY1" fmla="*/ 0 h 1456660"/>
                  <a:gd name="connsiteX2" fmla="*/ 7495953 w 10930269"/>
                  <a:gd name="connsiteY2" fmla="*/ 21265 h 1456660"/>
                  <a:gd name="connsiteX3" fmla="*/ 10930269 w 10930269"/>
                  <a:gd name="connsiteY3" fmla="*/ 744279 h 1456660"/>
                  <a:gd name="connsiteX4" fmla="*/ 7623544 w 10930269"/>
                  <a:gd name="connsiteY4" fmla="*/ 1456660 h 1456660"/>
                  <a:gd name="connsiteX5" fmla="*/ 3391786 w 10930269"/>
                  <a:gd name="connsiteY5" fmla="*/ 1435395 h 1456660"/>
                  <a:gd name="connsiteX6" fmla="*/ 0 w 10930269"/>
                  <a:gd name="connsiteY6" fmla="*/ 723014 h 1456660"/>
                  <a:gd name="connsiteX0" fmla="*/ 0 w 10930269"/>
                  <a:gd name="connsiteY0" fmla="*/ 723014 h 1456660"/>
                  <a:gd name="connsiteX1" fmla="*/ 3466214 w 10930269"/>
                  <a:gd name="connsiteY1" fmla="*/ 0 h 1456660"/>
                  <a:gd name="connsiteX2" fmla="*/ 7495953 w 10930269"/>
                  <a:gd name="connsiteY2" fmla="*/ 21265 h 1456660"/>
                  <a:gd name="connsiteX3" fmla="*/ 10930269 w 10930269"/>
                  <a:gd name="connsiteY3" fmla="*/ 744279 h 1456660"/>
                  <a:gd name="connsiteX4" fmla="*/ 7623544 w 10930269"/>
                  <a:gd name="connsiteY4" fmla="*/ 1456660 h 1456660"/>
                  <a:gd name="connsiteX5" fmla="*/ 3391786 w 10930269"/>
                  <a:gd name="connsiteY5" fmla="*/ 1435395 h 1456660"/>
                  <a:gd name="connsiteX6" fmla="*/ 0 w 10930269"/>
                  <a:gd name="connsiteY6" fmla="*/ 723014 h 1456660"/>
                  <a:gd name="connsiteX0" fmla="*/ 0 w 10930269"/>
                  <a:gd name="connsiteY0" fmla="*/ 723014 h 1456660"/>
                  <a:gd name="connsiteX1" fmla="*/ 3466214 w 10930269"/>
                  <a:gd name="connsiteY1" fmla="*/ 0 h 1456660"/>
                  <a:gd name="connsiteX2" fmla="*/ 7495953 w 10930269"/>
                  <a:gd name="connsiteY2" fmla="*/ 21265 h 1456660"/>
                  <a:gd name="connsiteX3" fmla="*/ 10930269 w 10930269"/>
                  <a:gd name="connsiteY3" fmla="*/ 744279 h 1456660"/>
                  <a:gd name="connsiteX4" fmla="*/ 7623544 w 10930269"/>
                  <a:gd name="connsiteY4" fmla="*/ 1456660 h 1456660"/>
                  <a:gd name="connsiteX5" fmla="*/ 3391786 w 10930269"/>
                  <a:gd name="connsiteY5" fmla="*/ 1435395 h 1456660"/>
                  <a:gd name="connsiteX6" fmla="*/ 0 w 10930269"/>
                  <a:gd name="connsiteY6" fmla="*/ 723014 h 1456660"/>
                  <a:gd name="connsiteX0" fmla="*/ 0 w 10930269"/>
                  <a:gd name="connsiteY0" fmla="*/ 723014 h 1456660"/>
                  <a:gd name="connsiteX1" fmla="*/ 3466214 w 10930269"/>
                  <a:gd name="connsiteY1" fmla="*/ 0 h 1456660"/>
                  <a:gd name="connsiteX2" fmla="*/ 7495953 w 10930269"/>
                  <a:gd name="connsiteY2" fmla="*/ 21265 h 1456660"/>
                  <a:gd name="connsiteX3" fmla="*/ 10930269 w 10930269"/>
                  <a:gd name="connsiteY3" fmla="*/ 744279 h 1456660"/>
                  <a:gd name="connsiteX4" fmla="*/ 7623544 w 10930269"/>
                  <a:gd name="connsiteY4" fmla="*/ 1456660 h 1456660"/>
                  <a:gd name="connsiteX5" fmla="*/ 3391786 w 10930269"/>
                  <a:gd name="connsiteY5" fmla="*/ 1435395 h 1456660"/>
                  <a:gd name="connsiteX6" fmla="*/ 0 w 10930269"/>
                  <a:gd name="connsiteY6" fmla="*/ 723014 h 1456660"/>
                  <a:gd name="connsiteX0" fmla="*/ 0 w 10930269"/>
                  <a:gd name="connsiteY0" fmla="*/ 723014 h 1456660"/>
                  <a:gd name="connsiteX1" fmla="*/ 3466214 w 10930269"/>
                  <a:gd name="connsiteY1" fmla="*/ 0 h 1456660"/>
                  <a:gd name="connsiteX2" fmla="*/ 7495953 w 10930269"/>
                  <a:gd name="connsiteY2" fmla="*/ 21265 h 1456660"/>
                  <a:gd name="connsiteX3" fmla="*/ 10930269 w 10930269"/>
                  <a:gd name="connsiteY3" fmla="*/ 744279 h 1456660"/>
                  <a:gd name="connsiteX4" fmla="*/ 7623544 w 10930269"/>
                  <a:gd name="connsiteY4" fmla="*/ 1456660 h 1456660"/>
                  <a:gd name="connsiteX5" fmla="*/ 3391786 w 10930269"/>
                  <a:gd name="connsiteY5" fmla="*/ 1435395 h 1456660"/>
                  <a:gd name="connsiteX6" fmla="*/ 0 w 10930269"/>
                  <a:gd name="connsiteY6" fmla="*/ 723014 h 1456660"/>
                  <a:gd name="connsiteX0" fmla="*/ 0 w 10930269"/>
                  <a:gd name="connsiteY0" fmla="*/ 723014 h 1456660"/>
                  <a:gd name="connsiteX1" fmla="*/ 3466214 w 10930269"/>
                  <a:gd name="connsiteY1" fmla="*/ 0 h 1456660"/>
                  <a:gd name="connsiteX2" fmla="*/ 7495953 w 10930269"/>
                  <a:gd name="connsiteY2" fmla="*/ 21265 h 1456660"/>
                  <a:gd name="connsiteX3" fmla="*/ 10930269 w 10930269"/>
                  <a:gd name="connsiteY3" fmla="*/ 744279 h 1456660"/>
                  <a:gd name="connsiteX4" fmla="*/ 7623544 w 10930269"/>
                  <a:gd name="connsiteY4" fmla="*/ 1456660 h 1456660"/>
                  <a:gd name="connsiteX5" fmla="*/ 3391786 w 10930269"/>
                  <a:gd name="connsiteY5" fmla="*/ 1435395 h 1456660"/>
                  <a:gd name="connsiteX6" fmla="*/ 0 w 10930269"/>
                  <a:gd name="connsiteY6" fmla="*/ 723014 h 1456660"/>
                  <a:gd name="connsiteX0" fmla="*/ 0 w 10930269"/>
                  <a:gd name="connsiteY0" fmla="*/ 723014 h 1483135"/>
                  <a:gd name="connsiteX1" fmla="*/ 3466214 w 10930269"/>
                  <a:gd name="connsiteY1" fmla="*/ 0 h 1483135"/>
                  <a:gd name="connsiteX2" fmla="*/ 7495953 w 10930269"/>
                  <a:gd name="connsiteY2" fmla="*/ 21265 h 1483135"/>
                  <a:gd name="connsiteX3" fmla="*/ 10930269 w 10930269"/>
                  <a:gd name="connsiteY3" fmla="*/ 744279 h 1483135"/>
                  <a:gd name="connsiteX4" fmla="*/ 7623544 w 10930269"/>
                  <a:gd name="connsiteY4" fmla="*/ 1456660 h 1483135"/>
                  <a:gd name="connsiteX5" fmla="*/ 3391786 w 10930269"/>
                  <a:gd name="connsiteY5" fmla="*/ 1435395 h 1483135"/>
                  <a:gd name="connsiteX6" fmla="*/ 0 w 10930269"/>
                  <a:gd name="connsiteY6" fmla="*/ 723014 h 1483135"/>
                  <a:gd name="connsiteX0" fmla="*/ 0 w 10930269"/>
                  <a:gd name="connsiteY0" fmla="*/ 723014 h 1483135"/>
                  <a:gd name="connsiteX1" fmla="*/ 3466214 w 10930269"/>
                  <a:gd name="connsiteY1" fmla="*/ 0 h 1483135"/>
                  <a:gd name="connsiteX2" fmla="*/ 7495953 w 10930269"/>
                  <a:gd name="connsiteY2" fmla="*/ 21265 h 1483135"/>
                  <a:gd name="connsiteX3" fmla="*/ 10930269 w 10930269"/>
                  <a:gd name="connsiteY3" fmla="*/ 744279 h 1483135"/>
                  <a:gd name="connsiteX4" fmla="*/ 7623544 w 10930269"/>
                  <a:gd name="connsiteY4" fmla="*/ 1456660 h 1483135"/>
                  <a:gd name="connsiteX5" fmla="*/ 3391786 w 10930269"/>
                  <a:gd name="connsiteY5" fmla="*/ 1435395 h 1483135"/>
                  <a:gd name="connsiteX6" fmla="*/ 0 w 10930269"/>
                  <a:gd name="connsiteY6" fmla="*/ 723014 h 1483135"/>
                  <a:gd name="connsiteX0" fmla="*/ 0 w 10930269"/>
                  <a:gd name="connsiteY0" fmla="*/ 723014 h 1483135"/>
                  <a:gd name="connsiteX1" fmla="*/ 3466214 w 10930269"/>
                  <a:gd name="connsiteY1" fmla="*/ 0 h 1483135"/>
                  <a:gd name="connsiteX2" fmla="*/ 7495953 w 10930269"/>
                  <a:gd name="connsiteY2" fmla="*/ 21265 h 1483135"/>
                  <a:gd name="connsiteX3" fmla="*/ 10930269 w 10930269"/>
                  <a:gd name="connsiteY3" fmla="*/ 744279 h 1483135"/>
                  <a:gd name="connsiteX4" fmla="*/ 7623544 w 10930269"/>
                  <a:gd name="connsiteY4" fmla="*/ 1456660 h 1483135"/>
                  <a:gd name="connsiteX5" fmla="*/ 3391786 w 10930269"/>
                  <a:gd name="connsiteY5" fmla="*/ 1435395 h 1483135"/>
                  <a:gd name="connsiteX6" fmla="*/ 0 w 10930269"/>
                  <a:gd name="connsiteY6" fmla="*/ 723014 h 1483135"/>
                  <a:gd name="connsiteX0" fmla="*/ 0 w 10930269"/>
                  <a:gd name="connsiteY0" fmla="*/ 723014 h 1483135"/>
                  <a:gd name="connsiteX1" fmla="*/ 3466214 w 10930269"/>
                  <a:gd name="connsiteY1" fmla="*/ 0 h 1483135"/>
                  <a:gd name="connsiteX2" fmla="*/ 7495953 w 10930269"/>
                  <a:gd name="connsiteY2" fmla="*/ 21265 h 1483135"/>
                  <a:gd name="connsiteX3" fmla="*/ 10930269 w 10930269"/>
                  <a:gd name="connsiteY3" fmla="*/ 744279 h 1483135"/>
                  <a:gd name="connsiteX4" fmla="*/ 7623544 w 10930269"/>
                  <a:gd name="connsiteY4" fmla="*/ 1456660 h 1483135"/>
                  <a:gd name="connsiteX5" fmla="*/ 3391786 w 10930269"/>
                  <a:gd name="connsiteY5" fmla="*/ 1435395 h 1483135"/>
                  <a:gd name="connsiteX6" fmla="*/ 0 w 10930269"/>
                  <a:gd name="connsiteY6" fmla="*/ 723014 h 1483135"/>
                  <a:gd name="connsiteX0" fmla="*/ 0 w 10930269"/>
                  <a:gd name="connsiteY0" fmla="*/ 723014 h 1483135"/>
                  <a:gd name="connsiteX1" fmla="*/ 3466214 w 10930269"/>
                  <a:gd name="connsiteY1" fmla="*/ 0 h 1483135"/>
                  <a:gd name="connsiteX2" fmla="*/ 7495953 w 10930269"/>
                  <a:gd name="connsiteY2" fmla="*/ 21265 h 1483135"/>
                  <a:gd name="connsiteX3" fmla="*/ 10930269 w 10930269"/>
                  <a:gd name="connsiteY3" fmla="*/ 744279 h 1483135"/>
                  <a:gd name="connsiteX4" fmla="*/ 7623544 w 10930269"/>
                  <a:gd name="connsiteY4" fmla="*/ 1456660 h 1483135"/>
                  <a:gd name="connsiteX5" fmla="*/ 3391786 w 10930269"/>
                  <a:gd name="connsiteY5" fmla="*/ 1435395 h 1483135"/>
                  <a:gd name="connsiteX6" fmla="*/ 0 w 10930269"/>
                  <a:gd name="connsiteY6" fmla="*/ 723014 h 1483135"/>
                  <a:gd name="connsiteX0" fmla="*/ 0 w 10930269"/>
                  <a:gd name="connsiteY0" fmla="*/ 723014 h 1483135"/>
                  <a:gd name="connsiteX1" fmla="*/ 3466214 w 10930269"/>
                  <a:gd name="connsiteY1" fmla="*/ 0 h 1483135"/>
                  <a:gd name="connsiteX2" fmla="*/ 7495953 w 10930269"/>
                  <a:gd name="connsiteY2" fmla="*/ 21265 h 1483135"/>
                  <a:gd name="connsiteX3" fmla="*/ 10930269 w 10930269"/>
                  <a:gd name="connsiteY3" fmla="*/ 744279 h 1483135"/>
                  <a:gd name="connsiteX4" fmla="*/ 7623544 w 10930269"/>
                  <a:gd name="connsiteY4" fmla="*/ 1456660 h 1483135"/>
                  <a:gd name="connsiteX5" fmla="*/ 3391786 w 10930269"/>
                  <a:gd name="connsiteY5" fmla="*/ 1435395 h 1483135"/>
                  <a:gd name="connsiteX6" fmla="*/ 0 w 10930269"/>
                  <a:gd name="connsiteY6" fmla="*/ 723014 h 1483135"/>
                  <a:gd name="connsiteX0" fmla="*/ 0 w 10930269"/>
                  <a:gd name="connsiteY0" fmla="*/ 758836 h 1518957"/>
                  <a:gd name="connsiteX1" fmla="*/ 3466214 w 10930269"/>
                  <a:gd name="connsiteY1" fmla="*/ 35822 h 1518957"/>
                  <a:gd name="connsiteX2" fmla="*/ 7495953 w 10930269"/>
                  <a:gd name="connsiteY2" fmla="*/ 57087 h 1518957"/>
                  <a:gd name="connsiteX3" fmla="*/ 10930269 w 10930269"/>
                  <a:gd name="connsiteY3" fmla="*/ 780101 h 1518957"/>
                  <a:gd name="connsiteX4" fmla="*/ 7623544 w 10930269"/>
                  <a:gd name="connsiteY4" fmla="*/ 1492482 h 1518957"/>
                  <a:gd name="connsiteX5" fmla="*/ 3391786 w 10930269"/>
                  <a:gd name="connsiteY5" fmla="*/ 1471217 h 1518957"/>
                  <a:gd name="connsiteX6" fmla="*/ 0 w 10930269"/>
                  <a:gd name="connsiteY6" fmla="*/ 758836 h 1518957"/>
                  <a:gd name="connsiteX0" fmla="*/ 0 w 10930269"/>
                  <a:gd name="connsiteY0" fmla="*/ 780947 h 1541068"/>
                  <a:gd name="connsiteX1" fmla="*/ 3466214 w 10930269"/>
                  <a:gd name="connsiteY1" fmla="*/ 57933 h 1541068"/>
                  <a:gd name="connsiteX2" fmla="*/ 7495953 w 10930269"/>
                  <a:gd name="connsiteY2" fmla="*/ 79198 h 1541068"/>
                  <a:gd name="connsiteX3" fmla="*/ 10930269 w 10930269"/>
                  <a:gd name="connsiteY3" fmla="*/ 802212 h 1541068"/>
                  <a:gd name="connsiteX4" fmla="*/ 7623544 w 10930269"/>
                  <a:gd name="connsiteY4" fmla="*/ 1514593 h 1541068"/>
                  <a:gd name="connsiteX5" fmla="*/ 3391786 w 10930269"/>
                  <a:gd name="connsiteY5" fmla="*/ 1493328 h 1541068"/>
                  <a:gd name="connsiteX6" fmla="*/ 0 w 10930269"/>
                  <a:gd name="connsiteY6" fmla="*/ 780947 h 1541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30269" h="1541068">
                    <a:moveTo>
                      <a:pt x="0" y="780947"/>
                    </a:moveTo>
                    <a:cubicBezTo>
                      <a:pt x="1091610" y="401719"/>
                      <a:pt x="1438940" y="309570"/>
                      <a:pt x="3466214" y="57933"/>
                    </a:cubicBezTo>
                    <a:cubicBezTo>
                      <a:pt x="4947683" y="-30672"/>
                      <a:pt x="6046382" y="-12950"/>
                      <a:pt x="7495953" y="79198"/>
                    </a:cubicBezTo>
                    <a:cubicBezTo>
                      <a:pt x="8938436" y="224510"/>
                      <a:pt x="9774865" y="422983"/>
                      <a:pt x="10930269" y="802212"/>
                    </a:cubicBezTo>
                    <a:cubicBezTo>
                      <a:pt x="9881190" y="1177895"/>
                      <a:pt x="9512596" y="1372826"/>
                      <a:pt x="7623544" y="1514593"/>
                    </a:cubicBezTo>
                    <a:cubicBezTo>
                      <a:pt x="6234224" y="1581933"/>
                      <a:pt x="4802372" y="1500416"/>
                      <a:pt x="3391786" y="1493328"/>
                    </a:cubicBezTo>
                    <a:cubicBezTo>
                      <a:pt x="1942215" y="1340928"/>
                      <a:pt x="1077432" y="1145998"/>
                      <a:pt x="0" y="78094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 cap="flat" cmpd="sng" algn="ctr">
                <a:solidFill>
                  <a:schemeClr val="accent4">
                    <a:lumMod val="95000"/>
                    <a:lumOff val="5000"/>
                  </a:schemeClr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pPr marL="2243138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pt-BR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pt-BR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8FE8D44-3056-421A-B3B6-66F82694D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848" y="3138805"/>
                <a:ext cx="9810304" cy="754805"/>
              </a:xfrm>
              <a:custGeom>
                <a:avLst/>
                <a:gdLst>
                  <a:gd name="connsiteX0" fmla="*/ 0 w 10930269"/>
                  <a:gd name="connsiteY0" fmla="*/ 723014 h 1456660"/>
                  <a:gd name="connsiteX1" fmla="*/ 3466214 w 10930269"/>
                  <a:gd name="connsiteY1" fmla="*/ 0 h 1456660"/>
                  <a:gd name="connsiteX2" fmla="*/ 7495953 w 10930269"/>
                  <a:gd name="connsiteY2" fmla="*/ 21265 h 1456660"/>
                  <a:gd name="connsiteX3" fmla="*/ 10930269 w 10930269"/>
                  <a:gd name="connsiteY3" fmla="*/ 744279 h 1456660"/>
                  <a:gd name="connsiteX4" fmla="*/ 7623544 w 10930269"/>
                  <a:gd name="connsiteY4" fmla="*/ 1456660 h 1456660"/>
                  <a:gd name="connsiteX5" fmla="*/ 3391786 w 10930269"/>
                  <a:gd name="connsiteY5" fmla="*/ 1435395 h 1456660"/>
                  <a:gd name="connsiteX6" fmla="*/ 0 w 10930269"/>
                  <a:gd name="connsiteY6" fmla="*/ 723014 h 1456660"/>
                  <a:gd name="connsiteX0" fmla="*/ 0 w 10930269"/>
                  <a:gd name="connsiteY0" fmla="*/ 723014 h 1456660"/>
                  <a:gd name="connsiteX1" fmla="*/ 3466214 w 10930269"/>
                  <a:gd name="connsiteY1" fmla="*/ 0 h 1456660"/>
                  <a:gd name="connsiteX2" fmla="*/ 7495953 w 10930269"/>
                  <a:gd name="connsiteY2" fmla="*/ 21265 h 1456660"/>
                  <a:gd name="connsiteX3" fmla="*/ 10930269 w 10930269"/>
                  <a:gd name="connsiteY3" fmla="*/ 744279 h 1456660"/>
                  <a:gd name="connsiteX4" fmla="*/ 7623544 w 10930269"/>
                  <a:gd name="connsiteY4" fmla="*/ 1456660 h 1456660"/>
                  <a:gd name="connsiteX5" fmla="*/ 3391786 w 10930269"/>
                  <a:gd name="connsiteY5" fmla="*/ 1435395 h 1456660"/>
                  <a:gd name="connsiteX6" fmla="*/ 0 w 10930269"/>
                  <a:gd name="connsiteY6" fmla="*/ 723014 h 1456660"/>
                  <a:gd name="connsiteX0" fmla="*/ 0 w 10930269"/>
                  <a:gd name="connsiteY0" fmla="*/ 723014 h 1456660"/>
                  <a:gd name="connsiteX1" fmla="*/ 3466214 w 10930269"/>
                  <a:gd name="connsiteY1" fmla="*/ 0 h 1456660"/>
                  <a:gd name="connsiteX2" fmla="*/ 7495953 w 10930269"/>
                  <a:gd name="connsiteY2" fmla="*/ 21265 h 1456660"/>
                  <a:gd name="connsiteX3" fmla="*/ 10930269 w 10930269"/>
                  <a:gd name="connsiteY3" fmla="*/ 744279 h 1456660"/>
                  <a:gd name="connsiteX4" fmla="*/ 7623544 w 10930269"/>
                  <a:gd name="connsiteY4" fmla="*/ 1456660 h 1456660"/>
                  <a:gd name="connsiteX5" fmla="*/ 3391786 w 10930269"/>
                  <a:gd name="connsiteY5" fmla="*/ 1435395 h 1456660"/>
                  <a:gd name="connsiteX6" fmla="*/ 0 w 10930269"/>
                  <a:gd name="connsiteY6" fmla="*/ 723014 h 1456660"/>
                  <a:gd name="connsiteX0" fmla="*/ 0 w 10930269"/>
                  <a:gd name="connsiteY0" fmla="*/ 723014 h 1456660"/>
                  <a:gd name="connsiteX1" fmla="*/ 3466214 w 10930269"/>
                  <a:gd name="connsiteY1" fmla="*/ 0 h 1456660"/>
                  <a:gd name="connsiteX2" fmla="*/ 7495953 w 10930269"/>
                  <a:gd name="connsiteY2" fmla="*/ 21265 h 1456660"/>
                  <a:gd name="connsiteX3" fmla="*/ 10930269 w 10930269"/>
                  <a:gd name="connsiteY3" fmla="*/ 744279 h 1456660"/>
                  <a:gd name="connsiteX4" fmla="*/ 7623544 w 10930269"/>
                  <a:gd name="connsiteY4" fmla="*/ 1456660 h 1456660"/>
                  <a:gd name="connsiteX5" fmla="*/ 3391786 w 10930269"/>
                  <a:gd name="connsiteY5" fmla="*/ 1435395 h 1456660"/>
                  <a:gd name="connsiteX6" fmla="*/ 0 w 10930269"/>
                  <a:gd name="connsiteY6" fmla="*/ 723014 h 1456660"/>
                  <a:gd name="connsiteX0" fmla="*/ 0 w 10930269"/>
                  <a:gd name="connsiteY0" fmla="*/ 723014 h 1456660"/>
                  <a:gd name="connsiteX1" fmla="*/ 3466214 w 10930269"/>
                  <a:gd name="connsiteY1" fmla="*/ 0 h 1456660"/>
                  <a:gd name="connsiteX2" fmla="*/ 7495953 w 10930269"/>
                  <a:gd name="connsiteY2" fmla="*/ 21265 h 1456660"/>
                  <a:gd name="connsiteX3" fmla="*/ 10930269 w 10930269"/>
                  <a:gd name="connsiteY3" fmla="*/ 744279 h 1456660"/>
                  <a:gd name="connsiteX4" fmla="*/ 7623544 w 10930269"/>
                  <a:gd name="connsiteY4" fmla="*/ 1456660 h 1456660"/>
                  <a:gd name="connsiteX5" fmla="*/ 3391786 w 10930269"/>
                  <a:gd name="connsiteY5" fmla="*/ 1435395 h 1456660"/>
                  <a:gd name="connsiteX6" fmla="*/ 0 w 10930269"/>
                  <a:gd name="connsiteY6" fmla="*/ 723014 h 1456660"/>
                  <a:gd name="connsiteX0" fmla="*/ 0 w 10930269"/>
                  <a:gd name="connsiteY0" fmla="*/ 723014 h 1456660"/>
                  <a:gd name="connsiteX1" fmla="*/ 3466214 w 10930269"/>
                  <a:gd name="connsiteY1" fmla="*/ 0 h 1456660"/>
                  <a:gd name="connsiteX2" fmla="*/ 7495953 w 10930269"/>
                  <a:gd name="connsiteY2" fmla="*/ 21265 h 1456660"/>
                  <a:gd name="connsiteX3" fmla="*/ 10930269 w 10930269"/>
                  <a:gd name="connsiteY3" fmla="*/ 744279 h 1456660"/>
                  <a:gd name="connsiteX4" fmla="*/ 7623544 w 10930269"/>
                  <a:gd name="connsiteY4" fmla="*/ 1456660 h 1456660"/>
                  <a:gd name="connsiteX5" fmla="*/ 3391786 w 10930269"/>
                  <a:gd name="connsiteY5" fmla="*/ 1435395 h 1456660"/>
                  <a:gd name="connsiteX6" fmla="*/ 0 w 10930269"/>
                  <a:gd name="connsiteY6" fmla="*/ 723014 h 1456660"/>
                  <a:gd name="connsiteX0" fmla="*/ 0 w 10930269"/>
                  <a:gd name="connsiteY0" fmla="*/ 723014 h 1483135"/>
                  <a:gd name="connsiteX1" fmla="*/ 3466214 w 10930269"/>
                  <a:gd name="connsiteY1" fmla="*/ 0 h 1483135"/>
                  <a:gd name="connsiteX2" fmla="*/ 7495953 w 10930269"/>
                  <a:gd name="connsiteY2" fmla="*/ 21265 h 1483135"/>
                  <a:gd name="connsiteX3" fmla="*/ 10930269 w 10930269"/>
                  <a:gd name="connsiteY3" fmla="*/ 744279 h 1483135"/>
                  <a:gd name="connsiteX4" fmla="*/ 7623544 w 10930269"/>
                  <a:gd name="connsiteY4" fmla="*/ 1456660 h 1483135"/>
                  <a:gd name="connsiteX5" fmla="*/ 3391786 w 10930269"/>
                  <a:gd name="connsiteY5" fmla="*/ 1435395 h 1483135"/>
                  <a:gd name="connsiteX6" fmla="*/ 0 w 10930269"/>
                  <a:gd name="connsiteY6" fmla="*/ 723014 h 1483135"/>
                  <a:gd name="connsiteX0" fmla="*/ 0 w 10930269"/>
                  <a:gd name="connsiteY0" fmla="*/ 723014 h 1483135"/>
                  <a:gd name="connsiteX1" fmla="*/ 3466214 w 10930269"/>
                  <a:gd name="connsiteY1" fmla="*/ 0 h 1483135"/>
                  <a:gd name="connsiteX2" fmla="*/ 7495953 w 10930269"/>
                  <a:gd name="connsiteY2" fmla="*/ 21265 h 1483135"/>
                  <a:gd name="connsiteX3" fmla="*/ 10930269 w 10930269"/>
                  <a:gd name="connsiteY3" fmla="*/ 744279 h 1483135"/>
                  <a:gd name="connsiteX4" fmla="*/ 7623544 w 10930269"/>
                  <a:gd name="connsiteY4" fmla="*/ 1456660 h 1483135"/>
                  <a:gd name="connsiteX5" fmla="*/ 3391786 w 10930269"/>
                  <a:gd name="connsiteY5" fmla="*/ 1435395 h 1483135"/>
                  <a:gd name="connsiteX6" fmla="*/ 0 w 10930269"/>
                  <a:gd name="connsiteY6" fmla="*/ 723014 h 1483135"/>
                  <a:gd name="connsiteX0" fmla="*/ 0 w 10930269"/>
                  <a:gd name="connsiteY0" fmla="*/ 723014 h 1483135"/>
                  <a:gd name="connsiteX1" fmla="*/ 3466214 w 10930269"/>
                  <a:gd name="connsiteY1" fmla="*/ 0 h 1483135"/>
                  <a:gd name="connsiteX2" fmla="*/ 7495953 w 10930269"/>
                  <a:gd name="connsiteY2" fmla="*/ 21265 h 1483135"/>
                  <a:gd name="connsiteX3" fmla="*/ 10930269 w 10930269"/>
                  <a:gd name="connsiteY3" fmla="*/ 744279 h 1483135"/>
                  <a:gd name="connsiteX4" fmla="*/ 7623544 w 10930269"/>
                  <a:gd name="connsiteY4" fmla="*/ 1456660 h 1483135"/>
                  <a:gd name="connsiteX5" fmla="*/ 3391786 w 10930269"/>
                  <a:gd name="connsiteY5" fmla="*/ 1435395 h 1483135"/>
                  <a:gd name="connsiteX6" fmla="*/ 0 w 10930269"/>
                  <a:gd name="connsiteY6" fmla="*/ 723014 h 1483135"/>
                  <a:gd name="connsiteX0" fmla="*/ 0 w 10930269"/>
                  <a:gd name="connsiteY0" fmla="*/ 723014 h 1483135"/>
                  <a:gd name="connsiteX1" fmla="*/ 3466214 w 10930269"/>
                  <a:gd name="connsiteY1" fmla="*/ 0 h 1483135"/>
                  <a:gd name="connsiteX2" fmla="*/ 7495953 w 10930269"/>
                  <a:gd name="connsiteY2" fmla="*/ 21265 h 1483135"/>
                  <a:gd name="connsiteX3" fmla="*/ 10930269 w 10930269"/>
                  <a:gd name="connsiteY3" fmla="*/ 744279 h 1483135"/>
                  <a:gd name="connsiteX4" fmla="*/ 7623544 w 10930269"/>
                  <a:gd name="connsiteY4" fmla="*/ 1456660 h 1483135"/>
                  <a:gd name="connsiteX5" fmla="*/ 3391786 w 10930269"/>
                  <a:gd name="connsiteY5" fmla="*/ 1435395 h 1483135"/>
                  <a:gd name="connsiteX6" fmla="*/ 0 w 10930269"/>
                  <a:gd name="connsiteY6" fmla="*/ 723014 h 1483135"/>
                  <a:gd name="connsiteX0" fmla="*/ 0 w 10930269"/>
                  <a:gd name="connsiteY0" fmla="*/ 723014 h 1483135"/>
                  <a:gd name="connsiteX1" fmla="*/ 3466214 w 10930269"/>
                  <a:gd name="connsiteY1" fmla="*/ 0 h 1483135"/>
                  <a:gd name="connsiteX2" fmla="*/ 7495953 w 10930269"/>
                  <a:gd name="connsiteY2" fmla="*/ 21265 h 1483135"/>
                  <a:gd name="connsiteX3" fmla="*/ 10930269 w 10930269"/>
                  <a:gd name="connsiteY3" fmla="*/ 744279 h 1483135"/>
                  <a:gd name="connsiteX4" fmla="*/ 7623544 w 10930269"/>
                  <a:gd name="connsiteY4" fmla="*/ 1456660 h 1483135"/>
                  <a:gd name="connsiteX5" fmla="*/ 3391786 w 10930269"/>
                  <a:gd name="connsiteY5" fmla="*/ 1435395 h 1483135"/>
                  <a:gd name="connsiteX6" fmla="*/ 0 w 10930269"/>
                  <a:gd name="connsiteY6" fmla="*/ 723014 h 1483135"/>
                  <a:gd name="connsiteX0" fmla="*/ 0 w 10930269"/>
                  <a:gd name="connsiteY0" fmla="*/ 723014 h 1483135"/>
                  <a:gd name="connsiteX1" fmla="*/ 3466214 w 10930269"/>
                  <a:gd name="connsiteY1" fmla="*/ 0 h 1483135"/>
                  <a:gd name="connsiteX2" fmla="*/ 7495953 w 10930269"/>
                  <a:gd name="connsiteY2" fmla="*/ 21265 h 1483135"/>
                  <a:gd name="connsiteX3" fmla="*/ 10930269 w 10930269"/>
                  <a:gd name="connsiteY3" fmla="*/ 744279 h 1483135"/>
                  <a:gd name="connsiteX4" fmla="*/ 7623544 w 10930269"/>
                  <a:gd name="connsiteY4" fmla="*/ 1456660 h 1483135"/>
                  <a:gd name="connsiteX5" fmla="*/ 3391786 w 10930269"/>
                  <a:gd name="connsiteY5" fmla="*/ 1435395 h 1483135"/>
                  <a:gd name="connsiteX6" fmla="*/ 0 w 10930269"/>
                  <a:gd name="connsiteY6" fmla="*/ 723014 h 1483135"/>
                  <a:gd name="connsiteX0" fmla="*/ 0 w 10930269"/>
                  <a:gd name="connsiteY0" fmla="*/ 758836 h 1518957"/>
                  <a:gd name="connsiteX1" fmla="*/ 3466214 w 10930269"/>
                  <a:gd name="connsiteY1" fmla="*/ 35822 h 1518957"/>
                  <a:gd name="connsiteX2" fmla="*/ 7495953 w 10930269"/>
                  <a:gd name="connsiteY2" fmla="*/ 57087 h 1518957"/>
                  <a:gd name="connsiteX3" fmla="*/ 10930269 w 10930269"/>
                  <a:gd name="connsiteY3" fmla="*/ 780101 h 1518957"/>
                  <a:gd name="connsiteX4" fmla="*/ 7623544 w 10930269"/>
                  <a:gd name="connsiteY4" fmla="*/ 1492482 h 1518957"/>
                  <a:gd name="connsiteX5" fmla="*/ 3391786 w 10930269"/>
                  <a:gd name="connsiteY5" fmla="*/ 1471217 h 1518957"/>
                  <a:gd name="connsiteX6" fmla="*/ 0 w 10930269"/>
                  <a:gd name="connsiteY6" fmla="*/ 758836 h 1518957"/>
                  <a:gd name="connsiteX0" fmla="*/ 0 w 10930269"/>
                  <a:gd name="connsiteY0" fmla="*/ 780947 h 1541068"/>
                  <a:gd name="connsiteX1" fmla="*/ 3466214 w 10930269"/>
                  <a:gd name="connsiteY1" fmla="*/ 57933 h 1541068"/>
                  <a:gd name="connsiteX2" fmla="*/ 7495953 w 10930269"/>
                  <a:gd name="connsiteY2" fmla="*/ 79198 h 1541068"/>
                  <a:gd name="connsiteX3" fmla="*/ 10930269 w 10930269"/>
                  <a:gd name="connsiteY3" fmla="*/ 802212 h 1541068"/>
                  <a:gd name="connsiteX4" fmla="*/ 7623544 w 10930269"/>
                  <a:gd name="connsiteY4" fmla="*/ 1514593 h 1541068"/>
                  <a:gd name="connsiteX5" fmla="*/ 3391786 w 10930269"/>
                  <a:gd name="connsiteY5" fmla="*/ 1493328 h 1541068"/>
                  <a:gd name="connsiteX6" fmla="*/ 0 w 10930269"/>
                  <a:gd name="connsiteY6" fmla="*/ 780947 h 1541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30269" h="1541068">
                    <a:moveTo>
                      <a:pt x="0" y="780947"/>
                    </a:moveTo>
                    <a:cubicBezTo>
                      <a:pt x="1091610" y="401719"/>
                      <a:pt x="1438940" y="309570"/>
                      <a:pt x="3466214" y="57933"/>
                    </a:cubicBezTo>
                    <a:cubicBezTo>
                      <a:pt x="4947683" y="-30672"/>
                      <a:pt x="6046382" y="-12950"/>
                      <a:pt x="7495953" y="79198"/>
                    </a:cubicBezTo>
                    <a:cubicBezTo>
                      <a:pt x="8938436" y="224510"/>
                      <a:pt x="9774865" y="422983"/>
                      <a:pt x="10930269" y="802212"/>
                    </a:cubicBezTo>
                    <a:cubicBezTo>
                      <a:pt x="9881190" y="1177895"/>
                      <a:pt x="9512596" y="1372826"/>
                      <a:pt x="7623544" y="1514593"/>
                    </a:cubicBezTo>
                    <a:cubicBezTo>
                      <a:pt x="6234224" y="1581933"/>
                      <a:pt x="4802372" y="1500416"/>
                      <a:pt x="3391786" y="1493328"/>
                    </a:cubicBezTo>
                    <a:cubicBezTo>
                      <a:pt x="1942215" y="1340928"/>
                      <a:pt x="1077432" y="1145998"/>
                      <a:pt x="0" y="780947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19050" cap="flat" cmpd="sng" algn="ctr">
                <a:solidFill>
                  <a:schemeClr val="accent4">
                    <a:lumMod val="95000"/>
                    <a:lumOff val="5000"/>
                  </a:schemeClr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54A35E-300E-2DD3-E6D9-919C7C2A9F96}"/>
              </a:ext>
            </a:extLst>
          </p:cNvPr>
          <p:cNvCxnSpPr/>
          <p:nvPr/>
        </p:nvCxnSpPr>
        <p:spPr bwMode="auto">
          <a:xfrm>
            <a:off x="1605516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E54D03-5472-7081-C6BE-EFD9178538AA}"/>
              </a:ext>
            </a:extLst>
          </p:cNvPr>
          <p:cNvCxnSpPr/>
          <p:nvPr/>
        </p:nvCxnSpPr>
        <p:spPr bwMode="auto">
          <a:xfrm>
            <a:off x="1998185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1E2A8F-9DD0-8CF7-9D4E-ACBB35C6E2B6}"/>
              </a:ext>
            </a:extLst>
          </p:cNvPr>
          <p:cNvCxnSpPr/>
          <p:nvPr/>
        </p:nvCxnSpPr>
        <p:spPr bwMode="auto">
          <a:xfrm>
            <a:off x="2390854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775DA7-E71E-1F13-1E66-BC7F36D7EE66}"/>
              </a:ext>
            </a:extLst>
          </p:cNvPr>
          <p:cNvCxnSpPr/>
          <p:nvPr/>
        </p:nvCxnSpPr>
        <p:spPr bwMode="auto">
          <a:xfrm>
            <a:off x="2783523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0C7663-7E0C-E81C-ED31-1ABF5CF302FA}"/>
              </a:ext>
            </a:extLst>
          </p:cNvPr>
          <p:cNvCxnSpPr/>
          <p:nvPr/>
        </p:nvCxnSpPr>
        <p:spPr bwMode="auto">
          <a:xfrm>
            <a:off x="3568861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7A14C8-FD8B-812F-42E9-35FC15F96CA1}"/>
              </a:ext>
            </a:extLst>
          </p:cNvPr>
          <p:cNvCxnSpPr/>
          <p:nvPr/>
        </p:nvCxnSpPr>
        <p:spPr bwMode="auto">
          <a:xfrm>
            <a:off x="4354199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1C3371-DCED-C1A2-24DE-2170E965BD81}"/>
              </a:ext>
            </a:extLst>
          </p:cNvPr>
          <p:cNvCxnSpPr/>
          <p:nvPr/>
        </p:nvCxnSpPr>
        <p:spPr bwMode="auto">
          <a:xfrm>
            <a:off x="5532206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A6780D-42F6-106F-2E40-86175F7BC84A}"/>
              </a:ext>
            </a:extLst>
          </p:cNvPr>
          <p:cNvCxnSpPr/>
          <p:nvPr/>
        </p:nvCxnSpPr>
        <p:spPr bwMode="auto">
          <a:xfrm>
            <a:off x="6317544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26CC11-70E5-80EC-DD8C-83E0DFE67D00}"/>
              </a:ext>
            </a:extLst>
          </p:cNvPr>
          <p:cNvCxnSpPr/>
          <p:nvPr/>
        </p:nvCxnSpPr>
        <p:spPr bwMode="auto">
          <a:xfrm>
            <a:off x="7102882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887C91-2D70-E99E-8B43-B19D4DAB8C93}"/>
              </a:ext>
            </a:extLst>
          </p:cNvPr>
          <p:cNvCxnSpPr/>
          <p:nvPr/>
        </p:nvCxnSpPr>
        <p:spPr bwMode="auto">
          <a:xfrm>
            <a:off x="7495551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0AA2DB-12CB-F0A7-4031-E588F2ECC0B7}"/>
              </a:ext>
            </a:extLst>
          </p:cNvPr>
          <p:cNvCxnSpPr/>
          <p:nvPr/>
        </p:nvCxnSpPr>
        <p:spPr bwMode="auto">
          <a:xfrm>
            <a:off x="8280889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044186-CA6B-C72B-E621-FD0533A26F12}"/>
              </a:ext>
            </a:extLst>
          </p:cNvPr>
          <p:cNvCxnSpPr/>
          <p:nvPr/>
        </p:nvCxnSpPr>
        <p:spPr bwMode="auto">
          <a:xfrm>
            <a:off x="9066227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21C2E3-286C-863E-6B97-EE396D55916C}"/>
              </a:ext>
            </a:extLst>
          </p:cNvPr>
          <p:cNvCxnSpPr/>
          <p:nvPr/>
        </p:nvCxnSpPr>
        <p:spPr bwMode="auto">
          <a:xfrm>
            <a:off x="3176192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E32301-5460-2908-27D3-91E7997AB7C9}"/>
              </a:ext>
            </a:extLst>
          </p:cNvPr>
          <p:cNvCxnSpPr/>
          <p:nvPr/>
        </p:nvCxnSpPr>
        <p:spPr bwMode="auto">
          <a:xfrm>
            <a:off x="3961530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87C9AA-4DA4-861C-636F-BEEA79712BC7}"/>
              </a:ext>
            </a:extLst>
          </p:cNvPr>
          <p:cNvCxnSpPr/>
          <p:nvPr/>
        </p:nvCxnSpPr>
        <p:spPr bwMode="auto">
          <a:xfrm>
            <a:off x="4746868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2623DE-21A1-2A8E-4FFB-5E4F385F766B}"/>
              </a:ext>
            </a:extLst>
          </p:cNvPr>
          <p:cNvCxnSpPr/>
          <p:nvPr/>
        </p:nvCxnSpPr>
        <p:spPr bwMode="auto">
          <a:xfrm>
            <a:off x="5139537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C6A50F-1B25-96BC-B217-3D336B4201D5}"/>
              </a:ext>
            </a:extLst>
          </p:cNvPr>
          <p:cNvCxnSpPr/>
          <p:nvPr/>
        </p:nvCxnSpPr>
        <p:spPr bwMode="auto">
          <a:xfrm>
            <a:off x="5924875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AA3CD0-660C-2A55-0A3D-0BAE7B485A32}"/>
              </a:ext>
            </a:extLst>
          </p:cNvPr>
          <p:cNvCxnSpPr/>
          <p:nvPr/>
        </p:nvCxnSpPr>
        <p:spPr bwMode="auto">
          <a:xfrm>
            <a:off x="6710213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39E792-2AD8-2218-B66D-328DC7B4B76C}"/>
              </a:ext>
            </a:extLst>
          </p:cNvPr>
          <p:cNvCxnSpPr/>
          <p:nvPr/>
        </p:nvCxnSpPr>
        <p:spPr bwMode="auto">
          <a:xfrm>
            <a:off x="7888220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CA25A1-4932-1AFB-4C20-47EE4D1D56BF}"/>
              </a:ext>
            </a:extLst>
          </p:cNvPr>
          <p:cNvCxnSpPr/>
          <p:nvPr/>
        </p:nvCxnSpPr>
        <p:spPr bwMode="auto">
          <a:xfrm>
            <a:off x="8673558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7EF941-1C6D-F6C3-0264-F218C7FE028C}"/>
              </a:ext>
            </a:extLst>
          </p:cNvPr>
          <p:cNvCxnSpPr/>
          <p:nvPr/>
        </p:nvCxnSpPr>
        <p:spPr bwMode="auto">
          <a:xfrm>
            <a:off x="9458896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D0485D-3258-17AE-A402-686B99A3AA2F}"/>
              </a:ext>
            </a:extLst>
          </p:cNvPr>
          <p:cNvCxnSpPr/>
          <p:nvPr/>
        </p:nvCxnSpPr>
        <p:spPr bwMode="auto">
          <a:xfrm>
            <a:off x="9851565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43EB5A-2E2B-5B13-0FFA-8FD006193CF2}"/>
              </a:ext>
            </a:extLst>
          </p:cNvPr>
          <p:cNvCxnSpPr/>
          <p:nvPr/>
        </p:nvCxnSpPr>
        <p:spPr bwMode="auto">
          <a:xfrm>
            <a:off x="10244234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47F8AF-7EF0-9EDF-9AFE-AB534F13C5B1}"/>
              </a:ext>
            </a:extLst>
          </p:cNvPr>
          <p:cNvCxnSpPr/>
          <p:nvPr/>
        </p:nvCxnSpPr>
        <p:spPr bwMode="auto">
          <a:xfrm>
            <a:off x="10636898" y="2583712"/>
            <a:ext cx="0" cy="499730"/>
          </a:xfrm>
          <a:prstGeom prst="straightConnector1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C4768E-E08A-7500-7837-F438ADEB4BE6}"/>
                  </a:ext>
                </a:extLst>
              </p:cNvPr>
              <p:cNvSpPr txBox="1"/>
              <p:nvPr/>
            </p:nvSpPr>
            <p:spPr>
              <a:xfrm>
                <a:off x="5412553" y="2159017"/>
                <a:ext cx="19633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∆</m:t>
                      </m:r>
                      <m:r>
                        <a:rPr lang="pt-B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𝜎</m:t>
                      </m:r>
                      <m:r>
                        <a:rPr lang="pt-B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=∆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pt-BR" sz="18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C4768E-E08A-7500-7837-F438ADEB4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553" y="2159017"/>
                <a:ext cx="196334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697CC2-2AC6-F636-2208-40E53B316525}"/>
                  </a:ext>
                </a:extLst>
              </p:cNvPr>
              <p:cNvSpPr txBox="1"/>
              <p:nvPr/>
            </p:nvSpPr>
            <p:spPr>
              <a:xfrm>
                <a:off x="4943203" y="4319165"/>
                <a:ext cx="2748681" cy="945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~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pt-BR" b="0" i="0" dirty="0">
                    <a:latin typeface="+mj-lt"/>
                  </a:rPr>
                  <a:t> 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𝑙𝑒𝑎𝑘𝑜𝑓𝑓</m:t>
                        </m:r>
                      </m:sub>
                    </m:sSub>
                  </m:oMath>
                </a14:m>
                <a:r>
                  <a:rPr lang="pt-BR" sz="18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t-BR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  <m:d>
                      <m:dPr>
                        <m:ctrlPr>
                          <a:rPr lang="pt-B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pt-BR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-US" sz="18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endParaRPr lang="en-US" sz="1800" b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697CC2-2AC6-F636-2208-40E53B316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203" y="4319165"/>
                <a:ext cx="2748681" cy="945580"/>
              </a:xfrm>
              <a:prstGeom prst="rect">
                <a:avLst/>
              </a:prstGeom>
              <a:blipFill>
                <a:blip r:embed="rId4"/>
                <a:stretch>
                  <a:fillRect t="-387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row: Right 38">
            <a:extLst>
              <a:ext uri="{FF2B5EF4-FFF2-40B4-BE49-F238E27FC236}">
                <a16:creationId xmlns:a16="http://schemas.microsoft.com/office/drawing/2014/main" id="{D7B1D2AE-FB7F-FF92-F6ED-F837B03E7AC2}"/>
              </a:ext>
            </a:extLst>
          </p:cNvPr>
          <p:cNvSpPr/>
          <p:nvPr/>
        </p:nvSpPr>
        <p:spPr>
          <a:xfrm>
            <a:off x="11158869" y="3343963"/>
            <a:ext cx="478465" cy="338148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421F0126-AEEE-9CBA-03C2-5D978D0CDF48}"/>
              </a:ext>
            </a:extLst>
          </p:cNvPr>
          <p:cNvSpPr/>
          <p:nvPr/>
        </p:nvSpPr>
        <p:spPr>
          <a:xfrm rot="10800000">
            <a:off x="554666" y="3347133"/>
            <a:ext cx="478465" cy="338148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688973-63F7-DA34-2625-18BFC6743BB7}"/>
              </a:ext>
            </a:extLst>
          </p:cNvPr>
          <p:cNvCxnSpPr>
            <a:cxnSpLocks/>
          </p:cNvCxnSpPr>
          <p:nvPr/>
        </p:nvCxnSpPr>
        <p:spPr bwMode="auto">
          <a:xfrm>
            <a:off x="7855895" y="3232298"/>
            <a:ext cx="0" cy="584790"/>
          </a:xfrm>
          <a:prstGeom prst="straightConnector1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73882B-8356-F8CE-5C87-F3B9E3BA71B9}"/>
                  </a:ext>
                </a:extLst>
              </p:cNvPr>
              <p:cNvSpPr txBox="1"/>
              <p:nvPr/>
            </p:nvSpPr>
            <p:spPr>
              <a:xfrm>
                <a:off x="7888220" y="3308942"/>
                <a:ext cx="7525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0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b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73882B-8356-F8CE-5C87-F3B9E3BA7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220" y="3308942"/>
                <a:ext cx="752514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BDAED3B-9960-0745-EBF6-B4BFD75791FE}"/>
              </a:ext>
            </a:extLst>
          </p:cNvPr>
          <p:cNvCxnSpPr/>
          <p:nvPr/>
        </p:nvCxnSpPr>
        <p:spPr bwMode="auto">
          <a:xfrm>
            <a:off x="6220047" y="3138805"/>
            <a:ext cx="0" cy="7717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6002B61-D65D-10BD-2BB6-2AB4477E21AE}"/>
              </a:ext>
            </a:extLst>
          </p:cNvPr>
          <p:cNvCxnSpPr>
            <a:cxnSpLocks/>
          </p:cNvCxnSpPr>
          <p:nvPr/>
        </p:nvCxnSpPr>
        <p:spPr bwMode="auto">
          <a:xfrm>
            <a:off x="6317544" y="3683625"/>
            <a:ext cx="1374340" cy="0"/>
          </a:xfrm>
          <a:prstGeom prst="straightConnector1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3079EF-4E2C-707F-69DE-347A66B5F84F}"/>
                  </a:ext>
                </a:extLst>
              </p:cNvPr>
              <p:cNvSpPr txBox="1"/>
              <p:nvPr/>
            </p:nvSpPr>
            <p:spPr>
              <a:xfrm>
                <a:off x="6623381" y="3244616"/>
                <a:ext cx="8013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𝑤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0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b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3079EF-4E2C-707F-69DE-347A66B5F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381" y="3244616"/>
                <a:ext cx="801310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37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3D3B-DBF2-8CAE-AEE5-DBF95038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43"/>
            <a:ext cx="11499849" cy="646331"/>
          </a:xfrm>
        </p:spPr>
        <p:txBody>
          <a:bodyPr/>
          <a:lstStyle/>
          <a:p>
            <a:r>
              <a:rPr lang="pt-BR" dirty="0"/>
              <a:t>FRACTURE TRANSMISSIBLITY?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AC931-F27C-9957-7AE7-6EF7CEDF8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1447800"/>
            <a:ext cx="11499849" cy="2234458"/>
          </a:xfrm>
        </p:spPr>
        <p:txBody>
          <a:bodyPr/>
          <a:lstStyle/>
          <a:p>
            <a:r>
              <a:rPr lang="pt-BR" dirty="0"/>
              <a:t>It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very</a:t>
            </a:r>
            <a:r>
              <a:rPr lang="pt-BR" dirty="0"/>
              <a:t> </a:t>
            </a:r>
            <a:r>
              <a:rPr lang="pt-BR" dirty="0" err="1"/>
              <a:t>difficult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apply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cubic</a:t>
            </a:r>
            <a:r>
              <a:rPr lang="pt-BR" dirty="0"/>
              <a:t> </a:t>
            </a:r>
            <a:r>
              <a:rPr lang="pt-BR" dirty="0" err="1"/>
              <a:t>law</a:t>
            </a:r>
            <a:r>
              <a:rPr lang="pt-BR" dirty="0"/>
              <a:t> in a </a:t>
            </a:r>
            <a:r>
              <a:rPr lang="pt-BR" dirty="0" err="1"/>
              <a:t>unpropped</a:t>
            </a:r>
            <a:r>
              <a:rPr lang="pt-BR" dirty="0"/>
              <a:t> natural </a:t>
            </a:r>
            <a:r>
              <a:rPr lang="pt-BR" dirty="0" err="1"/>
              <a:t>fractures</a:t>
            </a:r>
            <a:endParaRPr lang="pt-BR" dirty="0"/>
          </a:p>
          <a:p>
            <a:r>
              <a:rPr lang="pt-BR" dirty="0"/>
              <a:t>The </a:t>
            </a:r>
            <a:r>
              <a:rPr lang="pt-BR" dirty="0" err="1"/>
              <a:t>uncertainty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too high.</a:t>
            </a:r>
          </a:p>
          <a:p>
            <a:endParaRPr lang="pt-BR" dirty="0"/>
          </a:p>
          <a:p>
            <a:r>
              <a:rPr lang="pt-BR" dirty="0" err="1"/>
              <a:t>Suggestion</a:t>
            </a:r>
            <a:r>
              <a:rPr lang="pt-BR" dirty="0"/>
              <a:t>: derive </a:t>
            </a:r>
            <a:r>
              <a:rPr lang="pt-BR" dirty="0" err="1"/>
              <a:t>from</a:t>
            </a:r>
            <a:r>
              <a:rPr lang="pt-BR" dirty="0"/>
              <a:t> data</a:t>
            </a:r>
          </a:p>
          <a:p>
            <a:pPr lvl="1"/>
            <a:r>
              <a:rPr lang="pt-BR" i="1" dirty="0"/>
              <a:t>(</a:t>
            </a:r>
            <a:r>
              <a:rPr lang="pt-BR" i="1" dirty="0" err="1"/>
              <a:t>however</a:t>
            </a:r>
            <a:r>
              <a:rPr lang="pt-BR" i="1" dirty="0"/>
              <a:t>) </a:t>
            </a:r>
            <a:r>
              <a:rPr lang="pt-BR" dirty="0" err="1"/>
              <a:t>Which</a:t>
            </a:r>
            <a:r>
              <a:rPr lang="pt-BR" dirty="0"/>
              <a:t> </a:t>
            </a:r>
            <a:r>
              <a:rPr lang="pt-BR" i="1" u="sng" dirty="0" err="1"/>
              <a:t>observable</a:t>
            </a:r>
            <a:r>
              <a:rPr lang="pt-BR" i="1" dirty="0"/>
              <a:t> </a:t>
            </a:r>
            <a:r>
              <a:rPr lang="pt-BR" dirty="0" err="1"/>
              <a:t>field</a:t>
            </a:r>
            <a:r>
              <a:rPr lang="pt-BR" dirty="0"/>
              <a:t> data </a:t>
            </a:r>
            <a:r>
              <a:rPr lang="pt-BR" dirty="0" err="1"/>
              <a:t>contains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u="sng" dirty="0" err="1"/>
              <a:t>information</a:t>
            </a:r>
            <a:r>
              <a:rPr lang="pt-B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7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633A-6A3E-D4F6-8C8E-72BF1D1E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43"/>
            <a:ext cx="11624737" cy="646331"/>
          </a:xfrm>
        </p:spPr>
        <p:txBody>
          <a:bodyPr/>
          <a:lstStyle/>
          <a:p>
            <a:r>
              <a:rPr lang="pt-BR" dirty="0"/>
              <a:t>FRACTURE INTERACTION IN CONVENTIONALS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B290DF-251C-3544-1D47-F8161CED3238}"/>
              </a:ext>
            </a:extLst>
          </p:cNvPr>
          <p:cNvCxnSpPr/>
          <p:nvPr/>
        </p:nvCxnSpPr>
        <p:spPr bwMode="auto">
          <a:xfrm>
            <a:off x="1754372" y="3657599"/>
            <a:ext cx="41892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FDF66C-8B8D-1731-BA08-7F66D91DA1FC}"/>
              </a:ext>
            </a:extLst>
          </p:cNvPr>
          <p:cNvCxnSpPr>
            <a:cxnSpLocks/>
          </p:cNvCxnSpPr>
          <p:nvPr/>
        </p:nvCxnSpPr>
        <p:spPr bwMode="auto">
          <a:xfrm>
            <a:off x="3721395" y="2558902"/>
            <a:ext cx="3984552" cy="929623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BD077823-826A-6399-E821-FF32648B150E}"/>
              </a:ext>
            </a:extLst>
          </p:cNvPr>
          <p:cNvSpPr/>
          <p:nvPr/>
        </p:nvSpPr>
        <p:spPr>
          <a:xfrm>
            <a:off x="6096000" y="3488525"/>
            <a:ext cx="478465" cy="338148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626F01-E932-A5EC-638E-69BD121D5FB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042491" y="2126511"/>
            <a:ext cx="447454" cy="292395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60EC62-C5F9-A29D-DD06-56DD65223039}"/>
              </a:ext>
            </a:extLst>
          </p:cNvPr>
          <p:cNvCxnSpPr>
            <a:cxnSpLocks/>
          </p:cNvCxnSpPr>
          <p:nvPr/>
        </p:nvCxnSpPr>
        <p:spPr bwMode="auto">
          <a:xfrm flipV="1">
            <a:off x="3398873" y="3826673"/>
            <a:ext cx="4139611" cy="1504831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C38F04-D769-C95F-0486-9EFA4F5E726E}"/>
              </a:ext>
            </a:extLst>
          </p:cNvPr>
          <p:cNvCxnSpPr>
            <a:cxnSpLocks/>
          </p:cNvCxnSpPr>
          <p:nvPr/>
        </p:nvCxnSpPr>
        <p:spPr bwMode="auto">
          <a:xfrm flipV="1">
            <a:off x="5928537" y="1926585"/>
            <a:ext cx="822033" cy="3023917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B1ABCD-16DD-44A5-9054-812BD051C62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630287" y="2026548"/>
            <a:ext cx="447454" cy="292395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705894-9144-A3ED-8971-0F3259E99DEE}"/>
              </a:ext>
            </a:extLst>
          </p:cNvPr>
          <p:cNvCxnSpPr>
            <a:cxnSpLocks/>
          </p:cNvCxnSpPr>
          <p:nvPr/>
        </p:nvCxnSpPr>
        <p:spPr bwMode="auto">
          <a:xfrm flipV="1">
            <a:off x="3975024" y="3031327"/>
            <a:ext cx="1586690" cy="2255662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E53A72E-A565-0B8F-E369-BBB729793972}"/>
              </a:ext>
            </a:extLst>
          </p:cNvPr>
          <p:cNvSpPr/>
          <p:nvPr/>
        </p:nvSpPr>
        <p:spPr>
          <a:xfrm>
            <a:off x="9709290" y="2026548"/>
            <a:ext cx="447454" cy="829339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F64A6701-FDDF-120F-3D44-926E964A1ACA}"/>
              </a:ext>
            </a:extLst>
          </p:cNvPr>
          <p:cNvSpPr/>
          <p:nvPr/>
        </p:nvSpPr>
        <p:spPr>
          <a:xfrm rot="5400000">
            <a:off x="9728403" y="3073856"/>
            <a:ext cx="1504832" cy="829339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54CF55C-7714-7191-E54D-08FD90885898}"/>
              </a:ext>
            </a:extLst>
          </p:cNvPr>
          <p:cNvSpPr/>
          <p:nvPr/>
        </p:nvSpPr>
        <p:spPr>
          <a:xfrm rot="16200000">
            <a:off x="8612425" y="3061771"/>
            <a:ext cx="1504832" cy="829339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CEDE8DB5-0C02-48B9-351F-46682359DA07}"/>
              </a:ext>
            </a:extLst>
          </p:cNvPr>
          <p:cNvSpPr/>
          <p:nvPr/>
        </p:nvSpPr>
        <p:spPr>
          <a:xfrm rot="10800000">
            <a:off x="9699103" y="4002114"/>
            <a:ext cx="447454" cy="829339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BB47C3-5817-CFB8-30AD-73E63F8BF256}"/>
                  </a:ext>
                </a:extLst>
              </p:cNvPr>
              <p:cNvSpPr txBox="1"/>
              <p:nvPr/>
            </p:nvSpPr>
            <p:spPr>
              <a:xfrm>
                <a:off x="9505832" y="4865799"/>
                <a:ext cx="8543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BB47C3-5817-CFB8-30AD-73E63F8BF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832" y="4865799"/>
                <a:ext cx="8543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B65995-878A-5276-8F18-595BE7221D46}"/>
                  </a:ext>
                </a:extLst>
              </p:cNvPr>
              <p:cNvSpPr txBox="1"/>
              <p:nvPr/>
            </p:nvSpPr>
            <p:spPr>
              <a:xfrm>
                <a:off x="11026832" y="3214830"/>
                <a:ext cx="8543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B65995-878A-5276-8F18-595BE722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832" y="3214830"/>
                <a:ext cx="8543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row: Right 32">
            <a:extLst>
              <a:ext uri="{FF2B5EF4-FFF2-40B4-BE49-F238E27FC236}">
                <a16:creationId xmlns:a16="http://schemas.microsoft.com/office/drawing/2014/main" id="{EB634AE8-9FB7-3140-10F6-FBDF87D78735}"/>
              </a:ext>
            </a:extLst>
          </p:cNvPr>
          <p:cNvSpPr/>
          <p:nvPr/>
        </p:nvSpPr>
        <p:spPr>
          <a:xfrm>
            <a:off x="5609119" y="2939176"/>
            <a:ext cx="478465" cy="16907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290AA86-6CC1-DAF8-9BE6-60A0045DC61B}"/>
              </a:ext>
            </a:extLst>
          </p:cNvPr>
          <p:cNvSpPr/>
          <p:nvPr/>
        </p:nvSpPr>
        <p:spPr>
          <a:xfrm>
            <a:off x="6806392" y="1875357"/>
            <a:ext cx="478465" cy="16907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4EA714A-C41B-4470-DDC4-9EACF40DAFE4}"/>
              </a:ext>
            </a:extLst>
          </p:cNvPr>
          <p:cNvSpPr/>
          <p:nvPr/>
        </p:nvSpPr>
        <p:spPr>
          <a:xfrm>
            <a:off x="5385945" y="4113482"/>
            <a:ext cx="478465" cy="16907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782F97D-B767-120B-BA57-DF02BBE41F7A}"/>
              </a:ext>
            </a:extLst>
          </p:cNvPr>
          <p:cNvSpPr/>
          <p:nvPr/>
        </p:nvSpPr>
        <p:spPr>
          <a:xfrm>
            <a:off x="5478091" y="4965928"/>
            <a:ext cx="478465" cy="16907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41B8761-25F7-2188-CE91-D76D1F7F72D6}"/>
              </a:ext>
            </a:extLst>
          </p:cNvPr>
          <p:cNvSpPr/>
          <p:nvPr/>
        </p:nvSpPr>
        <p:spPr>
          <a:xfrm>
            <a:off x="6019463" y="4711008"/>
            <a:ext cx="478465" cy="16907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F930181-7795-131D-DD7A-54B159085A88}"/>
              </a:ext>
            </a:extLst>
          </p:cNvPr>
          <p:cNvSpPr/>
          <p:nvPr/>
        </p:nvSpPr>
        <p:spPr>
          <a:xfrm>
            <a:off x="4675668" y="4282556"/>
            <a:ext cx="478465" cy="16907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BCA7DF6-D1B8-AE0B-8140-B3DC42C0115D}"/>
              </a:ext>
            </a:extLst>
          </p:cNvPr>
          <p:cNvSpPr/>
          <p:nvPr/>
        </p:nvSpPr>
        <p:spPr>
          <a:xfrm>
            <a:off x="4056543" y="5202452"/>
            <a:ext cx="478465" cy="169074"/>
          </a:xfrm>
          <a:prstGeom prst="rightArrow">
            <a:avLst/>
          </a:prstGeom>
          <a:solidFill>
            <a:schemeClr val="accent4">
              <a:lumMod val="95000"/>
              <a:lumOff val="5000"/>
            </a:schemeClr>
          </a:solidFill>
          <a:ln w="12700" cap="flat" cmpd="sng" algn="ctr">
            <a:solidFill>
              <a:schemeClr val="accent4">
                <a:lumMod val="95000"/>
                <a:lumOff val="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321907"/>
      </p:ext>
    </p:extLst>
  </p:cSld>
  <p:clrMapOvr>
    <a:masterClrMapping/>
  </p:clrMapOvr>
</p:sld>
</file>

<file path=ppt/theme/theme1.xml><?xml version="1.0" encoding="utf-8"?>
<a:theme xmlns:a="http://schemas.openxmlformats.org/drawingml/2006/main" name="CPGE">
  <a:themeElements>
    <a:clrScheme name="jip">
      <a:dk1>
        <a:srgbClr val="333F48"/>
      </a:dk1>
      <a:lt1>
        <a:srgbClr val="FFFFFF"/>
      </a:lt1>
      <a:dk2>
        <a:srgbClr val="DF5B15"/>
      </a:dk2>
      <a:lt2>
        <a:srgbClr val="777777"/>
      </a:lt2>
      <a:accent1>
        <a:srgbClr val="005F86"/>
      </a:accent1>
      <a:accent2>
        <a:srgbClr val="F8971F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00E7"/>
      </a:accent6>
      <a:hlink>
        <a:srgbClr val="008000"/>
      </a:hlink>
      <a:folHlink>
        <a:srgbClr val="FF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472C4"/>
        </a:solidFill>
        <a:ln w="12700" cap="flat" cmpd="sng" algn="ctr">
          <a:solidFill>
            <a:srgbClr val="4472C4">
              <a:shade val="50000"/>
            </a:srgbClr>
          </a:solidFill>
          <a:prstDash val="solid"/>
          <a:miter lim="800000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Calibri" panose="020F0502020204030204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b="0" dirty="0" err="1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CP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1570</Words>
  <Application>Microsoft Office PowerPoint</Application>
  <PresentationFormat>Widescreen</PresentationFormat>
  <Paragraphs>257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Calibri</vt:lpstr>
      <vt:lpstr>Cambria Math</vt:lpstr>
      <vt:lpstr>Symbol</vt:lpstr>
      <vt:lpstr>Wingdings</vt:lpstr>
      <vt:lpstr>CPGE</vt:lpstr>
      <vt:lpstr>Office</vt:lpstr>
      <vt:lpstr>DYNAMIC FRACTURE MODELS  topics for discussion</vt:lpstr>
      <vt:lpstr>TECHNOLOGY AXES</vt:lpstr>
      <vt:lpstr>PROBLEM FRAME</vt:lpstr>
      <vt:lpstr>LOCALIZATION OF THE INVESTIGATION</vt:lpstr>
      <vt:lpstr>THE IMPACT OF FRACTURE DYNAMICS</vt:lpstr>
      <vt:lpstr>THE SCALE OF FRACTURES</vt:lpstr>
      <vt:lpstr>THE FRACTURE PHYSICS</vt:lpstr>
      <vt:lpstr>FRACTURE TRANSMISSIBLITY?</vt:lpstr>
      <vt:lpstr>FRACTURE INTERACTION IN CONVENTIONALS</vt:lpstr>
      <vt:lpstr>FRACTURE INTERACTION IN CONVENTIONALS</vt:lpstr>
      <vt:lpstr>PLASTICITY</vt:lpstr>
      <vt:lpstr>SALT CREEP</vt:lpstr>
      <vt:lpstr>OPEN STATEMENTS TO INVESTIGATE</vt:lpstr>
      <vt:lpstr>OPEN STATEMENTS TO INVESTIGATE</vt:lpstr>
      <vt:lpstr>OPEN STATEMENTS TO INVESTIGATE</vt:lpstr>
      <vt:lpstr>Ongoing development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Barrios molano, Hector E</dc:creator>
  <cp:lastModifiedBy>Renato Poli</cp:lastModifiedBy>
  <cp:revision>99</cp:revision>
  <dcterms:created xsi:type="dcterms:W3CDTF">2020-02-25T03:39:15Z</dcterms:created>
  <dcterms:modified xsi:type="dcterms:W3CDTF">2024-05-07T02:16:13Z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