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7B74-00A2-6CE6-297D-CE20F4B64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2F02A-94D6-C3AD-D607-044E52A6C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3DE48-6F41-BF1A-5623-05DD5D47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0A2A-D1E0-444C-9B4F-7A1B04311FF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83170-3963-4C3E-581E-B1C5EFD8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A9505-8BB7-A2A7-C6CD-1CCC3D0F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FC73-5D5F-4191-B46D-5A41FB2D9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ECEE-0ABA-0E41-6FFE-6B87F089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3C999-8156-3A2D-680D-99F88A6BF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28051-E658-E6E5-C775-FF8F73FE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0A2A-D1E0-444C-9B4F-7A1B04311FF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479DE-79F3-4173-4937-022F69A9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85D0F-DFBA-1DA1-C539-7577ECB3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FC73-5D5F-4191-B46D-5A41FB2D9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2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3A77A-8357-20EC-E1C5-3FD5005AC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06716-AC1F-4A1E-A7D7-08D70D8F7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52205-6AF8-4154-ECF8-FE4531BF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0A2A-D1E0-444C-9B4F-7A1B04311FF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A7070-2E63-93BA-1053-0D302840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A7D24-AA67-DF91-6ABC-E894626B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FC73-5D5F-4191-B46D-5A41FB2D9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3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CE04-D63E-DB30-5DFC-A1E993DD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FAC74-6001-F877-FE29-AD27CE801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292EA-8E96-DDA6-0AB3-450E62F5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0A2A-D1E0-444C-9B4F-7A1B04311FF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7DA45-16A6-BB4A-5F7A-E3D4A8DF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60F01-929A-867D-8861-26D1CCC8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FC73-5D5F-4191-B46D-5A41FB2D9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5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4ED9-25EA-BC03-E37F-3998EBB0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376C7-0141-9209-9AD7-497B832CA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834BF-70FD-8309-16F5-50447C3A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0A2A-D1E0-444C-9B4F-7A1B04311FF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ECA5-C7A5-771E-6973-B0679246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87FB8-138B-D2A3-24F3-0EF1FD54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FC73-5D5F-4191-B46D-5A41FB2D9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5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5CCA-3BEE-B6BC-CA82-6AA001A1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A75B-A419-FA09-FC43-08C5251D3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CAA61-0049-CFDD-C190-7E2327767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6DDA0-0A41-9188-B67F-3605B5F4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0A2A-D1E0-444C-9B4F-7A1B04311FF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7DD7C-DDBA-BED7-61F7-581F6796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F7EEC-9422-8A0E-A2B9-49CE9EBC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FC73-5D5F-4191-B46D-5A41FB2D9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5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0C2F-C3C5-043E-68E1-5677B8A5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5F7BB-F72F-CE66-7084-38DFC4060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47EB3-4940-F725-FB81-6CA680D4F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70DE6-5DF5-079B-378E-CD983FC93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261B2-87D2-2AC5-BA4C-3F8003BD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609E6-A7B4-5D26-5E90-6AE1BB76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0A2A-D1E0-444C-9B4F-7A1B04311FF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D7896-CF67-2320-022F-9CD6DB4C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FEC00-2C00-2A2F-1E9F-4EF13577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FC73-5D5F-4191-B46D-5A41FB2D9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4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1F6D-78B4-58E8-7487-073E9A09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652AE-59C5-0E82-1793-B7D1329E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0A2A-D1E0-444C-9B4F-7A1B04311FF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19962-13D4-7512-0482-6B5078F6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995FF-6C30-244D-7E9D-6701BD85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FC73-5D5F-4191-B46D-5A41FB2D9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2C58EE-7CAA-E980-4B7A-A28B3404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0A2A-D1E0-444C-9B4F-7A1B04311FF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AEDC5-1AE2-6D36-2270-320A6216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73EEF-E003-65A5-C4F5-2EC12EE9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FC73-5D5F-4191-B46D-5A41FB2D9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7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595B-AEB3-D5E9-EC92-0A065B7A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DC74-EABE-A95A-B523-A32F1DBF9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D9E5A-78FA-A364-D208-79CA8E1F0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05A71-3DE5-2FB9-05A9-C8641DE2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0A2A-D1E0-444C-9B4F-7A1B04311FF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EFB26-4F94-94C3-110D-F50D3523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A321D-4574-5D85-DA16-14D341C7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FC73-5D5F-4191-B46D-5A41FB2D9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0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38EA-93A4-9B2D-690B-72D96AEE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BA42A-A735-C959-EBA7-4F0849AF7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DA911-60E1-C417-4D36-1CC82C1A2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7F342-28A3-C357-D3E6-D6DF79D2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0A2A-D1E0-444C-9B4F-7A1B04311FF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5FFB4-89F7-E7A5-A202-573D7CDA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499C6-6884-4F69-F5DB-DC1A0D03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FC73-5D5F-4191-B46D-5A41FB2D9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3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F1205-BDAC-0DB6-3405-40EC43FE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6A904-BE19-4317-ACF2-B7D4025F7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3ABE9-BE7D-453E-134C-169886669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2C0A2A-D1E0-444C-9B4F-7A1B04311FF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BF5F5-807C-6C85-D2B1-3B12EC05C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FD441-EF4D-3105-D834-7204D7BDF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0FC73-5D5F-4191-B46D-5A41FB2D9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3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roup 258">
            <a:extLst>
              <a:ext uri="{FF2B5EF4-FFF2-40B4-BE49-F238E27FC236}">
                <a16:creationId xmlns:a16="http://schemas.microsoft.com/office/drawing/2014/main" id="{D49810FE-F301-E881-F827-738108D31D98}"/>
              </a:ext>
            </a:extLst>
          </p:cNvPr>
          <p:cNvGrpSpPr/>
          <p:nvPr/>
        </p:nvGrpSpPr>
        <p:grpSpPr>
          <a:xfrm>
            <a:off x="1076325" y="1962150"/>
            <a:ext cx="8001000" cy="4267200"/>
            <a:chOff x="1990725" y="981075"/>
            <a:chExt cx="8001000" cy="4267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F0193B-5A50-C69F-F1CA-518ED0A63434}"/>
                </a:ext>
              </a:extLst>
            </p:cNvPr>
            <p:cNvSpPr/>
            <p:nvPr/>
          </p:nvSpPr>
          <p:spPr>
            <a:xfrm>
              <a:off x="1990725" y="9810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109390-0FAB-F325-B62A-69B01EC33768}"/>
                </a:ext>
              </a:extLst>
            </p:cNvPr>
            <p:cNvSpPr/>
            <p:nvPr/>
          </p:nvSpPr>
          <p:spPr>
            <a:xfrm>
              <a:off x="1990725" y="15144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9129CF-7C25-B4AD-20DD-558138E8703A}"/>
                </a:ext>
              </a:extLst>
            </p:cNvPr>
            <p:cNvSpPr/>
            <p:nvPr/>
          </p:nvSpPr>
          <p:spPr>
            <a:xfrm>
              <a:off x="2524125" y="9810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16320E-C804-8C0E-A46A-35CAD1FC4DE4}"/>
                </a:ext>
              </a:extLst>
            </p:cNvPr>
            <p:cNvSpPr/>
            <p:nvPr/>
          </p:nvSpPr>
          <p:spPr>
            <a:xfrm>
              <a:off x="2524125" y="15144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25F435-67BD-3491-1359-FAE0FB0F6D6F}"/>
                </a:ext>
              </a:extLst>
            </p:cNvPr>
            <p:cNvSpPr/>
            <p:nvPr/>
          </p:nvSpPr>
          <p:spPr>
            <a:xfrm>
              <a:off x="3057525" y="9810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6020B7-8BA6-E559-1DF3-78578F70686E}"/>
                </a:ext>
              </a:extLst>
            </p:cNvPr>
            <p:cNvSpPr/>
            <p:nvPr/>
          </p:nvSpPr>
          <p:spPr>
            <a:xfrm>
              <a:off x="3057525" y="15144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CC77E5-D324-9D6D-1322-91350CF5B7FC}"/>
                </a:ext>
              </a:extLst>
            </p:cNvPr>
            <p:cNvSpPr/>
            <p:nvPr/>
          </p:nvSpPr>
          <p:spPr>
            <a:xfrm>
              <a:off x="3590925" y="9810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1E6BE0-F9C4-BB9C-8A79-DA99541F1C72}"/>
                </a:ext>
              </a:extLst>
            </p:cNvPr>
            <p:cNvSpPr/>
            <p:nvPr/>
          </p:nvSpPr>
          <p:spPr>
            <a:xfrm>
              <a:off x="3590925" y="15144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F1212F-BF54-DCF2-9178-E4921F340B98}"/>
                </a:ext>
              </a:extLst>
            </p:cNvPr>
            <p:cNvSpPr/>
            <p:nvPr/>
          </p:nvSpPr>
          <p:spPr>
            <a:xfrm>
              <a:off x="1990725" y="20478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3ACE73-F145-381D-07A5-D58E34770CCF}"/>
                </a:ext>
              </a:extLst>
            </p:cNvPr>
            <p:cNvSpPr/>
            <p:nvPr/>
          </p:nvSpPr>
          <p:spPr>
            <a:xfrm>
              <a:off x="1990725" y="25812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A95937-6DFB-B416-D6A5-3F27D20AAB82}"/>
                </a:ext>
              </a:extLst>
            </p:cNvPr>
            <p:cNvSpPr/>
            <p:nvPr/>
          </p:nvSpPr>
          <p:spPr>
            <a:xfrm>
              <a:off x="2524125" y="20478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79F64D-EF2D-645E-180A-9077AC75005E}"/>
                </a:ext>
              </a:extLst>
            </p:cNvPr>
            <p:cNvSpPr/>
            <p:nvPr/>
          </p:nvSpPr>
          <p:spPr>
            <a:xfrm>
              <a:off x="2524125" y="25812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D58ECE-0604-AFD5-FF0A-DB5C724D62B0}"/>
                </a:ext>
              </a:extLst>
            </p:cNvPr>
            <p:cNvSpPr/>
            <p:nvPr/>
          </p:nvSpPr>
          <p:spPr>
            <a:xfrm>
              <a:off x="3057525" y="20478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52712B-B418-CA33-7937-CEDDF4466487}"/>
                </a:ext>
              </a:extLst>
            </p:cNvPr>
            <p:cNvSpPr/>
            <p:nvPr/>
          </p:nvSpPr>
          <p:spPr>
            <a:xfrm>
              <a:off x="3057525" y="25812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760BB7-BEE9-49FC-BDC0-707ACFE3515A}"/>
                </a:ext>
              </a:extLst>
            </p:cNvPr>
            <p:cNvSpPr/>
            <p:nvPr/>
          </p:nvSpPr>
          <p:spPr>
            <a:xfrm>
              <a:off x="3590925" y="20478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4F82580-680B-7950-45DF-25030D9EF67A}"/>
                </a:ext>
              </a:extLst>
            </p:cNvPr>
            <p:cNvSpPr/>
            <p:nvPr/>
          </p:nvSpPr>
          <p:spPr>
            <a:xfrm>
              <a:off x="3590925" y="25812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A5DE755-72D8-6FED-0A9A-48F586DDAF4F}"/>
                </a:ext>
              </a:extLst>
            </p:cNvPr>
            <p:cNvSpPr/>
            <p:nvPr/>
          </p:nvSpPr>
          <p:spPr>
            <a:xfrm>
              <a:off x="4124325" y="9810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B67FF2-1B48-9D68-90FF-1038EA9B854A}"/>
                </a:ext>
              </a:extLst>
            </p:cNvPr>
            <p:cNvSpPr/>
            <p:nvPr/>
          </p:nvSpPr>
          <p:spPr>
            <a:xfrm>
              <a:off x="4124325" y="15144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A512A8A-CBAD-7B1F-6D47-BB5069005C0C}"/>
                </a:ext>
              </a:extLst>
            </p:cNvPr>
            <p:cNvSpPr/>
            <p:nvPr/>
          </p:nvSpPr>
          <p:spPr>
            <a:xfrm>
              <a:off x="4657725" y="9810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28DE08E-82ED-CBD8-AAEC-DD127CACA696}"/>
                </a:ext>
              </a:extLst>
            </p:cNvPr>
            <p:cNvSpPr/>
            <p:nvPr/>
          </p:nvSpPr>
          <p:spPr>
            <a:xfrm>
              <a:off x="4657725" y="15144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D58EF0-F004-7AAD-EAD9-18C0704621E4}"/>
                </a:ext>
              </a:extLst>
            </p:cNvPr>
            <p:cNvSpPr/>
            <p:nvPr/>
          </p:nvSpPr>
          <p:spPr>
            <a:xfrm>
              <a:off x="5191125" y="9810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620B24C-A64A-6AEF-662C-BF8DA5B2CD43}"/>
                </a:ext>
              </a:extLst>
            </p:cNvPr>
            <p:cNvSpPr/>
            <p:nvPr/>
          </p:nvSpPr>
          <p:spPr>
            <a:xfrm>
              <a:off x="5191125" y="15144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10EE81-4D7D-CFB2-9868-AE1400345608}"/>
                </a:ext>
              </a:extLst>
            </p:cNvPr>
            <p:cNvSpPr/>
            <p:nvPr/>
          </p:nvSpPr>
          <p:spPr>
            <a:xfrm>
              <a:off x="5724525" y="9810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04CE480-BC50-9287-59CF-4E4224D1D22E}"/>
                </a:ext>
              </a:extLst>
            </p:cNvPr>
            <p:cNvSpPr/>
            <p:nvPr/>
          </p:nvSpPr>
          <p:spPr>
            <a:xfrm>
              <a:off x="5724525" y="15144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5821E86-15BF-3A25-B8BB-22C7DAACAAF8}"/>
                </a:ext>
              </a:extLst>
            </p:cNvPr>
            <p:cNvSpPr/>
            <p:nvPr/>
          </p:nvSpPr>
          <p:spPr>
            <a:xfrm>
              <a:off x="4124325" y="20478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768E120-E01A-5053-99D2-B27C79768300}"/>
                </a:ext>
              </a:extLst>
            </p:cNvPr>
            <p:cNvSpPr/>
            <p:nvPr/>
          </p:nvSpPr>
          <p:spPr>
            <a:xfrm>
              <a:off x="4124325" y="25812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C6B471E-2B0B-9365-D32B-097445BC30EE}"/>
                </a:ext>
              </a:extLst>
            </p:cNvPr>
            <p:cNvSpPr/>
            <p:nvPr/>
          </p:nvSpPr>
          <p:spPr>
            <a:xfrm>
              <a:off x="4657725" y="20478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4778FB9-B953-CC23-8127-4A369B71DF51}"/>
                </a:ext>
              </a:extLst>
            </p:cNvPr>
            <p:cNvSpPr/>
            <p:nvPr/>
          </p:nvSpPr>
          <p:spPr>
            <a:xfrm>
              <a:off x="4657725" y="25812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17C239-E3AC-DA9B-A486-D305BA940061}"/>
                </a:ext>
              </a:extLst>
            </p:cNvPr>
            <p:cNvSpPr/>
            <p:nvPr/>
          </p:nvSpPr>
          <p:spPr>
            <a:xfrm>
              <a:off x="5191125" y="20478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F0F26D-5132-A9E5-3ACF-3ADC6523DE4F}"/>
                </a:ext>
              </a:extLst>
            </p:cNvPr>
            <p:cNvSpPr/>
            <p:nvPr/>
          </p:nvSpPr>
          <p:spPr>
            <a:xfrm>
              <a:off x="5191125" y="25812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7E06228-B49C-0689-801E-F77B1293D03D}"/>
                </a:ext>
              </a:extLst>
            </p:cNvPr>
            <p:cNvSpPr/>
            <p:nvPr/>
          </p:nvSpPr>
          <p:spPr>
            <a:xfrm>
              <a:off x="5724525" y="20478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8E50C6C-608F-22B5-615D-797A5F51041B}"/>
                </a:ext>
              </a:extLst>
            </p:cNvPr>
            <p:cNvSpPr/>
            <p:nvPr/>
          </p:nvSpPr>
          <p:spPr>
            <a:xfrm>
              <a:off x="5724525" y="25812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E30D188-7A7D-AA92-B033-E217FB3F47E6}"/>
                </a:ext>
              </a:extLst>
            </p:cNvPr>
            <p:cNvSpPr/>
            <p:nvPr/>
          </p:nvSpPr>
          <p:spPr>
            <a:xfrm>
              <a:off x="1990725" y="31146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A2F1B7-146D-6A54-14BD-2BEC177C841B}"/>
                </a:ext>
              </a:extLst>
            </p:cNvPr>
            <p:cNvSpPr/>
            <p:nvPr/>
          </p:nvSpPr>
          <p:spPr>
            <a:xfrm>
              <a:off x="1990725" y="36480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60B88DF-6501-EFB1-59D2-CE2F3955FAB2}"/>
                </a:ext>
              </a:extLst>
            </p:cNvPr>
            <p:cNvSpPr/>
            <p:nvPr/>
          </p:nvSpPr>
          <p:spPr>
            <a:xfrm>
              <a:off x="2524125" y="31146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BFEBAD6-C273-301F-94EF-F0D9F544D32B}"/>
                </a:ext>
              </a:extLst>
            </p:cNvPr>
            <p:cNvSpPr/>
            <p:nvPr/>
          </p:nvSpPr>
          <p:spPr>
            <a:xfrm>
              <a:off x="2524125" y="36480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867EDDD-D1A7-D0FF-E3B0-DF760EC5F019}"/>
                </a:ext>
              </a:extLst>
            </p:cNvPr>
            <p:cNvSpPr/>
            <p:nvPr/>
          </p:nvSpPr>
          <p:spPr>
            <a:xfrm>
              <a:off x="3057525" y="31146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AB5356B-C0B0-8E73-8D11-048F4428F554}"/>
                </a:ext>
              </a:extLst>
            </p:cNvPr>
            <p:cNvSpPr/>
            <p:nvPr/>
          </p:nvSpPr>
          <p:spPr>
            <a:xfrm>
              <a:off x="3057525" y="36480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9B9911F-EA0B-D3E2-2A65-FCAFCFA3537D}"/>
                </a:ext>
              </a:extLst>
            </p:cNvPr>
            <p:cNvSpPr/>
            <p:nvPr/>
          </p:nvSpPr>
          <p:spPr>
            <a:xfrm>
              <a:off x="3590925" y="31146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611B305-E2F2-9DEE-5D56-EF5C149539D3}"/>
                </a:ext>
              </a:extLst>
            </p:cNvPr>
            <p:cNvSpPr/>
            <p:nvPr/>
          </p:nvSpPr>
          <p:spPr>
            <a:xfrm>
              <a:off x="3590925" y="36480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84694D4-4771-C3AF-6433-CA7E6C25A5FC}"/>
                </a:ext>
              </a:extLst>
            </p:cNvPr>
            <p:cNvSpPr/>
            <p:nvPr/>
          </p:nvSpPr>
          <p:spPr>
            <a:xfrm>
              <a:off x="1990725" y="41814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6223422-2AE6-CF11-466C-4043225C3BE8}"/>
                </a:ext>
              </a:extLst>
            </p:cNvPr>
            <p:cNvSpPr/>
            <p:nvPr/>
          </p:nvSpPr>
          <p:spPr>
            <a:xfrm>
              <a:off x="1990725" y="47148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FD38DDB-E66B-F752-0AA6-07F10B9EEAED}"/>
                </a:ext>
              </a:extLst>
            </p:cNvPr>
            <p:cNvSpPr/>
            <p:nvPr/>
          </p:nvSpPr>
          <p:spPr>
            <a:xfrm>
              <a:off x="2524125" y="41814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912E926-7687-6A1F-6F76-86B42AD97156}"/>
                </a:ext>
              </a:extLst>
            </p:cNvPr>
            <p:cNvSpPr/>
            <p:nvPr/>
          </p:nvSpPr>
          <p:spPr>
            <a:xfrm>
              <a:off x="2524125" y="47148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42CC690-CF08-FEDB-6149-34F1AC44E281}"/>
                </a:ext>
              </a:extLst>
            </p:cNvPr>
            <p:cNvSpPr/>
            <p:nvPr/>
          </p:nvSpPr>
          <p:spPr>
            <a:xfrm>
              <a:off x="3057525" y="41814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2C8586D-FE6A-4513-AE39-72F42504078F}"/>
                </a:ext>
              </a:extLst>
            </p:cNvPr>
            <p:cNvSpPr/>
            <p:nvPr/>
          </p:nvSpPr>
          <p:spPr>
            <a:xfrm>
              <a:off x="3057525" y="47148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C9767B8-C21F-B108-10CE-BE29ED4E53E2}"/>
                </a:ext>
              </a:extLst>
            </p:cNvPr>
            <p:cNvSpPr/>
            <p:nvPr/>
          </p:nvSpPr>
          <p:spPr>
            <a:xfrm>
              <a:off x="3590925" y="41814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6A5063-F936-489B-165C-CC9D6B9DB636}"/>
                </a:ext>
              </a:extLst>
            </p:cNvPr>
            <p:cNvSpPr/>
            <p:nvPr/>
          </p:nvSpPr>
          <p:spPr>
            <a:xfrm>
              <a:off x="3590925" y="47148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70C2B9E-D14D-22AE-79E5-B551C9E72A8D}"/>
                </a:ext>
              </a:extLst>
            </p:cNvPr>
            <p:cNvSpPr/>
            <p:nvPr/>
          </p:nvSpPr>
          <p:spPr>
            <a:xfrm>
              <a:off x="4124325" y="31146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409527-5ECD-EEE9-3836-A53BA95A8627}"/>
                </a:ext>
              </a:extLst>
            </p:cNvPr>
            <p:cNvSpPr/>
            <p:nvPr/>
          </p:nvSpPr>
          <p:spPr>
            <a:xfrm>
              <a:off x="4124325" y="36480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68420CB-DD8E-BEDF-C802-A4A334534737}"/>
                </a:ext>
              </a:extLst>
            </p:cNvPr>
            <p:cNvSpPr/>
            <p:nvPr/>
          </p:nvSpPr>
          <p:spPr>
            <a:xfrm>
              <a:off x="4657725" y="31146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6F5E25B-3340-57CE-4D1C-B85067F766FE}"/>
                </a:ext>
              </a:extLst>
            </p:cNvPr>
            <p:cNvSpPr/>
            <p:nvPr/>
          </p:nvSpPr>
          <p:spPr>
            <a:xfrm>
              <a:off x="4657725" y="36480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04EC2AE-B375-6607-6FA7-F32C0B1D1232}"/>
                </a:ext>
              </a:extLst>
            </p:cNvPr>
            <p:cNvSpPr/>
            <p:nvPr/>
          </p:nvSpPr>
          <p:spPr>
            <a:xfrm>
              <a:off x="5191125" y="31146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B4425C8-2414-4E38-FEF1-62208FF75672}"/>
                </a:ext>
              </a:extLst>
            </p:cNvPr>
            <p:cNvSpPr/>
            <p:nvPr/>
          </p:nvSpPr>
          <p:spPr>
            <a:xfrm>
              <a:off x="5191125" y="36480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54EF148-9138-8A88-14B9-2EA0110697EF}"/>
                </a:ext>
              </a:extLst>
            </p:cNvPr>
            <p:cNvSpPr/>
            <p:nvPr/>
          </p:nvSpPr>
          <p:spPr>
            <a:xfrm>
              <a:off x="5724525" y="31146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E1FC14-B5AE-0EAC-98A4-3B67CEB5386F}"/>
                </a:ext>
              </a:extLst>
            </p:cNvPr>
            <p:cNvSpPr/>
            <p:nvPr/>
          </p:nvSpPr>
          <p:spPr>
            <a:xfrm>
              <a:off x="5724525" y="36480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9D4C09B-BC14-9834-B028-9527F3B3A9ED}"/>
                </a:ext>
              </a:extLst>
            </p:cNvPr>
            <p:cNvSpPr/>
            <p:nvPr/>
          </p:nvSpPr>
          <p:spPr>
            <a:xfrm>
              <a:off x="4124325" y="41814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E821AFD-A0AE-A3FC-5AF4-7FBDA2BF2BCD}"/>
                </a:ext>
              </a:extLst>
            </p:cNvPr>
            <p:cNvSpPr/>
            <p:nvPr/>
          </p:nvSpPr>
          <p:spPr>
            <a:xfrm>
              <a:off x="4124325" y="47148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012F0D7-D671-7E2F-8D21-50A7303CD3B6}"/>
                </a:ext>
              </a:extLst>
            </p:cNvPr>
            <p:cNvSpPr/>
            <p:nvPr/>
          </p:nvSpPr>
          <p:spPr>
            <a:xfrm>
              <a:off x="4657725" y="41814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696CFBB-E6AD-BCFC-6ECC-9CC4243FDB84}"/>
                </a:ext>
              </a:extLst>
            </p:cNvPr>
            <p:cNvSpPr/>
            <p:nvPr/>
          </p:nvSpPr>
          <p:spPr>
            <a:xfrm>
              <a:off x="4657725" y="47148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7C21C99-E683-A3D4-2519-1C8980A50E79}"/>
                </a:ext>
              </a:extLst>
            </p:cNvPr>
            <p:cNvSpPr/>
            <p:nvPr/>
          </p:nvSpPr>
          <p:spPr>
            <a:xfrm>
              <a:off x="5191125" y="41814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1B9D3EC-CCBE-77D7-05A8-A2E06BDDF8A4}"/>
                </a:ext>
              </a:extLst>
            </p:cNvPr>
            <p:cNvSpPr/>
            <p:nvPr/>
          </p:nvSpPr>
          <p:spPr>
            <a:xfrm>
              <a:off x="5191125" y="47148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767BD3-8813-6347-441C-BA8EBB05A3B4}"/>
                </a:ext>
              </a:extLst>
            </p:cNvPr>
            <p:cNvSpPr/>
            <p:nvPr/>
          </p:nvSpPr>
          <p:spPr>
            <a:xfrm>
              <a:off x="5724525" y="41814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F1AF9B4-1D98-3483-AA4F-63E3CEFB6E5D}"/>
                </a:ext>
              </a:extLst>
            </p:cNvPr>
            <p:cNvSpPr/>
            <p:nvPr/>
          </p:nvSpPr>
          <p:spPr>
            <a:xfrm>
              <a:off x="5724525" y="47148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67CB080-E29F-293D-8188-EBFEACE81125}"/>
                </a:ext>
              </a:extLst>
            </p:cNvPr>
            <p:cNvSpPr/>
            <p:nvPr/>
          </p:nvSpPr>
          <p:spPr>
            <a:xfrm>
              <a:off x="6257925" y="9810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BF243C6-973B-B3A1-1112-E0D52427E5A7}"/>
                </a:ext>
              </a:extLst>
            </p:cNvPr>
            <p:cNvSpPr/>
            <p:nvPr/>
          </p:nvSpPr>
          <p:spPr>
            <a:xfrm>
              <a:off x="6257925" y="15144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BB2490E-19BB-9B0F-FD2F-4512537C2CB3}"/>
                </a:ext>
              </a:extLst>
            </p:cNvPr>
            <p:cNvSpPr/>
            <p:nvPr/>
          </p:nvSpPr>
          <p:spPr>
            <a:xfrm>
              <a:off x="6791325" y="9810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68FF718-3703-8248-F819-51AFFE309F76}"/>
                </a:ext>
              </a:extLst>
            </p:cNvPr>
            <p:cNvSpPr/>
            <p:nvPr/>
          </p:nvSpPr>
          <p:spPr>
            <a:xfrm>
              <a:off x="6791325" y="15144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7747FD4-1AC5-1ADE-9161-F62E0CEDCAB7}"/>
                </a:ext>
              </a:extLst>
            </p:cNvPr>
            <p:cNvSpPr/>
            <p:nvPr/>
          </p:nvSpPr>
          <p:spPr>
            <a:xfrm>
              <a:off x="7324725" y="9810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583141A-0F27-E9E9-FAB2-EEFC7C3704A0}"/>
                </a:ext>
              </a:extLst>
            </p:cNvPr>
            <p:cNvSpPr/>
            <p:nvPr/>
          </p:nvSpPr>
          <p:spPr>
            <a:xfrm>
              <a:off x="7324725" y="15144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ADEC24C-5089-6519-E807-0E03DCA8A257}"/>
                </a:ext>
              </a:extLst>
            </p:cNvPr>
            <p:cNvSpPr/>
            <p:nvPr/>
          </p:nvSpPr>
          <p:spPr>
            <a:xfrm>
              <a:off x="7858125" y="9810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5C91A8E-C916-FF33-E853-0B91285E5B35}"/>
                </a:ext>
              </a:extLst>
            </p:cNvPr>
            <p:cNvSpPr/>
            <p:nvPr/>
          </p:nvSpPr>
          <p:spPr>
            <a:xfrm>
              <a:off x="7858125" y="15144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AA91990-282A-B238-072F-F9C673957FFF}"/>
                </a:ext>
              </a:extLst>
            </p:cNvPr>
            <p:cNvSpPr/>
            <p:nvPr/>
          </p:nvSpPr>
          <p:spPr>
            <a:xfrm>
              <a:off x="6257925" y="20478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5944CB1-D3E0-B55D-E85F-8547FBDE01DC}"/>
                </a:ext>
              </a:extLst>
            </p:cNvPr>
            <p:cNvSpPr/>
            <p:nvPr/>
          </p:nvSpPr>
          <p:spPr>
            <a:xfrm>
              <a:off x="6257925" y="25812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9B74101-3E47-0DC0-B617-0477D575A4AD}"/>
                </a:ext>
              </a:extLst>
            </p:cNvPr>
            <p:cNvSpPr/>
            <p:nvPr/>
          </p:nvSpPr>
          <p:spPr>
            <a:xfrm>
              <a:off x="6791325" y="20478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6C043EF-8B03-B940-AAB8-F3160673AC04}"/>
                </a:ext>
              </a:extLst>
            </p:cNvPr>
            <p:cNvSpPr/>
            <p:nvPr/>
          </p:nvSpPr>
          <p:spPr>
            <a:xfrm>
              <a:off x="6791325" y="25812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7D083DA-89DB-E05A-1021-A6F2FCB02B24}"/>
                </a:ext>
              </a:extLst>
            </p:cNvPr>
            <p:cNvSpPr/>
            <p:nvPr/>
          </p:nvSpPr>
          <p:spPr>
            <a:xfrm>
              <a:off x="7324725" y="20478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0873F79-2439-D72F-6EC0-E1C789C80D75}"/>
                </a:ext>
              </a:extLst>
            </p:cNvPr>
            <p:cNvSpPr/>
            <p:nvPr/>
          </p:nvSpPr>
          <p:spPr>
            <a:xfrm>
              <a:off x="7324725" y="25812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024A0BE-A8CF-5E5D-EE33-7795E2E45E2C}"/>
                </a:ext>
              </a:extLst>
            </p:cNvPr>
            <p:cNvSpPr/>
            <p:nvPr/>
          </p:nvSpPr>
          <p:spPr>
            <a:xfrm>
              <a:off x="7858125" y="20478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D7BE814-549E-4502-0D28-08807217912F}"/>
                </a:ext>
              </a:extLst>
            </p:cNvPr>
            <p:cNvSpPr/>
            <p:nvPr/>
          </p:nvSpPr>
          <p:spPr>
            <a:xfrm>
              <a:off x="7858125" y="25812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05C9A3B-3FEA-C4E6-00F1-41BA1B45560A}"/>
                </a:ext>
              </a:extLst>
            </p:cNvPr>
            <p:cNvSpPr/>
            <p:nvPr/>
          </p:nvSpPr>
          <p:spPr>
            <a:xfrm>
              <a:off x="8391525" y="9810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38CAF7D-AFD6-EA98-1892-7F9D09F972D2}"/>
                </a:ext>
              </a:extLst>
            </p:cNvPr>
            <p:cNvSpPr/>
            <p:nvPr/>
          </p:nvSpPr>
          <p:spPr>
            <a:xfrm>
              <a:off x="8391525" y="15144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4BAFAAD-C662-68AE-8BA3-1EEDE8202D60}"/>
                </a:ext>
              </a:extLst>
            </p:cNvPr>
            <p:cNvSpPr/>
            <p:nvPr/>
          </p:nvSpPr>
          <p:spPr>
            <a:xfrm>
              <a:off x="8924925" y="9810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AF50103-B71F-FDD8-4A09-7DDF108C7582}"/>
                </a:ext>
              </a:extLst>
            </p:cNvPr>
            <p:cNvSpPr/>
            <p:nvPr/>
          </p:nvSpPr>
          <p:spPr>
            <a:xfrm>
              <a:off x="8924925" y="15144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3C04289-02D5-2CDF-30DE-054CACF2AB24}"/>
                </a:ext>
              </a:extLst>
            </p:cNvPr>
            <p:cNvSpPr/>
            <p:nvPr/>
          </p:nvSpPr>
          <p:spPr>
            <a:xfrm>
              <a:off x="9458325" y="9810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B3BD4EB-1F8A-F681-3769-73060682C2B2}"/>
                </a:ext>
              </a:extLst>
            </p:cNvPr>
            <p:cNvSpPr/>
            <p:nvPr/>
          </p:nvSpPr>
          <p:spPr>
            <a:xfrm>
              <a:off x="9458325" y="15144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5B43F1D-993E-D201-EB03-72341434BC79}"/>
                </a:ext>
              </a:extLst>
            </p:cNvPr>
            <p:cNvSpPr/>
            <p:nvPr/>
          </p:nvSpPr>
          <p:spPr>
            <a:xfrm>
              <a:off x="8391525" y="20478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FEE98CD-BAA6-4393-72E0-5088F35FE961}"/>
                </a:ext>
              </a:extLst>
            </p:cNvPr>
            <p:cNvSpPr/>
            <p:nvPr/>
          </p:nvSpPr>
          <p:spPr>
            <a:xfrm>
              <a:off x="8391525" y="25812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925687E-BE94-0481-AD07-5835CDAB33A9}"/>
                </a:ext>
              </a:extLst>
            </p:cNvPr>
            <p:cNvSpPr/>
            <p:nvPr/>
          </p:nvSpPr>
          <p:spPr>
            <a:xfrm>
              <a:off x="8924925" y="20478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6D285A5-BBE0-7E58-A250-53E4D53E7B78}"/>
                </a:ext>
              </a:extLst>
            </p:cNvPr>
            <p:cNvSpPr/>
            <p:nvPr/>
          </p:nvSpPr>
          <p:spPr>
            <a:xfrm>
              <a:off x="8924925" y="25812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9E6DA95-0AAA-7809-1060-67C6A50B5FDD}"/>
                </a:ext>
              </a:extLst>
            </p:cNvPr>
            <p:cNvSpPr/>
            <p:nvPr/>
          </p:nvSpPr>
          <p:spPr>
            <a:xfrm>
              <a:off x="9458325" y="20478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34EA567-DA4A-B99B-697A-49AC4E8B33EC}"/>
                </a:ext>
              </a:extLst>
            </p:cNvPr>
            <p:cNvSpPr/>
            <p:nvPr/>
          </p:nvSpPr>
          <p:spPr>
            <a:xfrm>
              <a:off x="9458325" y="25812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60E62F9-50F4-8457-694A-D190878AC309}"/>
                </a:ext>
              </a:extLst>
            </p:cNvPr>
            <p:cNvSpPr/>
            <p:nvPr/>
          </p:nvSpPr>
          <p:spPr>
            <a:xfrm>
              <a:off x="6257925" y="31146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C2A0471-2A6E-2A65-D3E4-C927EBDF8C79}"/>
                </a:ext>
              </a:extLst>
            </p:cNvPr>
            <p:cNvSpPr/>
            <p:nvPr/>
          </p:nvSpPr>
          <p:spPr>
            <a:xfrm>
              <a:off x="6257925" y="36480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C763BF-4E03-F72B-2F48-8F959D7B54AC}"/>
                </a:ext>
              </a:extLst>
            </p:cNvPr>
            <p:cNvSpPr/>
            <p:nvPr/>
          </p:nvSpPr>
          <p:spPr>
            <a:xfrm>
              <a:off x="6791325" y="31146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BEA9C72-E87A-4D61-0B85-17520D7E9AC5}"/>
                </a:ext>
              </a:extLst>
            </p:cNvPr>
            <p:cNvSpPr/>
            <p:nvPr/>
          </p:nvSpPr>
          <p:spPr>
            <a:xfrm>
              <a:off x="6791325" y="36480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22D113F-2FD4-1630-71E9-985FA67BE14E}"/>
                </a:ext>
              </a:extLst>
            </p:cNvPr>
            <p:cNvSpPr/>
            <p:nvPr/>
          </p:nvSpPr>
          <p:spPr>
            <a:xfrm>
              <a:off x="7324725" y="31146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CF47530-4648-8642-5152-DA22CAED0F47}"/>
                </a:ext>
              </a:extLst>
            </p:cNvPr>
            <p:cNvSpPr/>
            <p:nvPr/>
          </p:nvSpPr>
          <p:spPr>
            <a:xfrm>
              <a:off x="7324725" y="36480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7C00A44-5E66-EEE2-3234-578279650D7D}"/>
                </a:ext>
              </a:extLst>
            </p:cNvPr>
            <p:cNvSpPr/>
            <p:nvPr/>
          </p:nvSpPr>
          <p:spPr>
            <a:xfrm>
              <a:off x="7858125" y="31146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F629431-A645-46A1-5497-0A4FF26A5664}"/>
                </a:ext>
              </a:extLst>
            </p:cNvPr>
            <p:cNvSpPr/>
            <p:nvPr/>
          </p:nvSpPr>
          <p:spPr>
            <a:xfrm>
              <a:off x="7858125" y="36480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407E9BD-A144-3D61-7BD1-180CEC2A1BF8}"/>
                </a:ext>
              </a:extLst>
            </p:cNvPr>
            <p:cNvSpPr/>
            <p:nvPr/>
          </p:nvSpPr>
          <p:spPr>
            <a:xfrm>
              <a:off x="6257925" y="41814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8AF7280-8DC4-2B6E-5831-63E5304FC676}"/>
                </a:ext>
              </a:extLst>
            </p:cNvPr>
            <p:cNvSpPr/>
            <p:nvPr/>
          </p:nvSpPr>
          <p:spPr>
            <a:xfrm>
              <a:off x="6257925" y="47148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74CC102-C16A-AD73-6BD8-6F9FA17F7FE6}"/>
                </a:ext>
              </a:extLst>
            </p:cNvPr>
            <p:cNvSpPr/>
            <p:nvPr/>
          </p:nvSpPr>
          <p:spPr>
            <a:xfrm>
              <a:off x="6791325" y="41814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5841E41-45CB-650B-6B0B-4D1226FEA9BD}"/>
                </a:ext>
              </a:extLst>
            </p:cNvPr>
            <p:cNvSpPr/>
            <p:nvPr/>
          </p:nvSpPr>
          <p:spPr>
            <a:xfrm>
              <a:off x="6791325" y="47148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7D1ACB6-409C-3D57-548B-AAD8F82A0FD8}"/>
                </a:ext>
              </a:extLst>
            </p:cNvPr>
            <p:cNvSpPr/>
            <p:nvPr/>
          </p:nvSpPr>
          <p:spPr>
            <a:xfrm>
              <a:off x="7324725" y="41814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3729AE1-88E5-2E0D-F48D-552987E44FC8}"/>
                </a:ext>
              </a:extLst>
            </p:cNvPr>
            <p:cNvSpPr/>
            <p:nvPr/>
          </p:nvSpPr>
          <p:spPr>
            <a:xfrm>
              <a:off x="7324725" y="47148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D3682C5-A04C-05AC-0472-D7DDAF048ABC}"/>
                </a:ext>
              </a:extLst>
            </p:cNvPr>
            <p:cNvSpPr/>
            <p:nvPr/>
          </p:nvSpPr>
          <p:spPr>
            <a:xfrm>
              <a:off x="7858125" y="41814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6A7C6F0-29CC-CDB7-5425-F895358C0EB4}"/>
                </a:ext>
              </a:extLst>
            </p:cNvPr>
            <p:cNvSpPr/>
            <p:nvPr/>
          </p:nvSpPr>
          <p:spPr>
            <a:xfrm>
              <a:off x="7858125" y="47148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D91A06A-45C6-30B1-6829-26571B8526CB}"/>
                </a:ext>
              </a:extLst>
            </p:cNvPr>
            <p:cNvSpPr/>
            <p:nvPr/>
          </p:nvSpPr>
          <p:spPr>
            <a:xfrm>
              <a:off x="8391525" y="31146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F0F69E0-C4DB-14A5-B5B0-4053AFB93FB6}"/>
                </a:ext>
              </a:extLst>
            </p:cNvPr>
            <p:cNvSpPr/>
            <p:nvPr/>
          </p:nvSpPr>
          <p:spPr>
            <a:xfrm>
              <a:off x="8391525" y="36480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B977E1F-CC84-99C2-7E9F-DEC87942B806}"/>
                </a:ext>
              </a:extLst>
            </p:cNvPr>
            <p:cNvSpPr/>
            <p:nvPr/>
          </p:nvSpPr>
          <p:spPr>
            <a:xfrm>
              <a:off x="8924925" y="31146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2AB8E4-AFA3-81BB-AAD6-F50D9F157F6C}"/>
                </a:ext>
              </a:extLst>
            </p:cNvPr>
            <p:cNvSpPr/>
            <p:nvPr/>
          </p:nvSpPr>
          <p:spPr>
            <a:xfrm>
              <a:off x="8924925" y="36480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67CB123-48AB-EE2A-DEFB-71D04D47ACDC}"/>
                </a:ext>
              </a:extLst>
            </p:cNvPr>
            <p:cNvSpPr/>
            <p:nvPr/>
          </p:nvSpPr>
          <p:spPr>
            <a:xfrm>
              <a:off x="9458325" y="31146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8ECDF62-6E9E-6738-CDAF-A8A30B2B718C}"/>
                </a:ext>
              </a:extLst>
            </p:cNvPr>
            <p:cNvSpPr/>
            <p:nvPr/>
          </p:nvSpPr>
          <p:spPr>
            <a:xfrm>
              <a:off x="9458325" y="36480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BE793B5-DEDF-6E66-C114-0C816A43B80D}"/>
                </a:ext>
              </a:extLst>
            </p:cNvPr>
            <p:cNvSpPr/>
            <p:nvPr/>
          </p:nvSpPr>
          <p:spPr>
            <a:xfrm>
              <a:off x="8391525" y="41814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9EF3B3D-0E3F-ED28-612C-35B1FECFFC00}"/>
                </a:ext>
              </a:extLst>
            </p:cNvPr>
            <p:cNvSpPr/>
            <p:nvPr/>
          </p:nvSpPr>
          <p:spPr>
            <a:xfrm>
              <a:off x="8391525" y="47148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B16C425-D0C2-4620-0E41-B87CB4533A1C}"/>
                </a:ext>
              </a:extLst>
            </p:cNvPr>
            <p:cNvSpPr/>
            <p:nvPr/>
          </p:nvSpPr>
          <p:spPr>
            <a:xfrm>
              <a:off x="8924925" y="41814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A523561-E6FB-1A00-3D1D-176FA83C8DFF}"/>
                </a:ext>
              </a:extLst>
            </p:cNvPr>
            <p:cNvSpPr/>
            <p:nvPr/>
          </p:nvSpPr>
          <p:spPr>
            <a:xfrm>
              <a:off x="8924925" y="47148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15968CC-D511-7AC3-3E88-3CC40963D822}"/>
                </a:ext>
              </a:extLst>
            </p:cNvPr>
            <p:cNvSpPr/>
            <p:nvPr/>
          </p:nvSpPr>
          <p:spPr>
            <a:xfrm>
              <a:off x="9458325" y="41814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161597F-1A8C-F45F-A18A-06D068482BC8}"/>
                </a:ext>
              </a:extLst>
            </p:cNvPr>
            <p:cNvSpPr/>
            <p:nvPr/>
          </p:nvSpPr>
          <p:spPr>
            <a:xfrm>
              <a:off x="9458325" y="471487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E49F05C3-734C-14F6-AF64-D01FEF5FE6A2}"/>
              </a:ext>
            </a:extLst>
          </p:cNvPr>
          <p:cNvGrpSpPr/>
          <p:nvPr/>
        </p:nvGrpSpPr>
        <p:grpSpPr>
          <a:xfrm>
            <a:off x="4810125" y="1962148"/>
            <a:ext cx="533400" cy="4267202"/>
            <a:chOff x="5724525" y="981073"/>
            <a:chExt cx="533400" cy="4267202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233C1ADA-49CF-71AC-EAB3-6BF4C139D4FA}"/>
                </a:ext>
              </a:extLst>
            </p:cNvPr>
            <p:cNvGrpSpPr/>
            <p:nvPr/>
          </p:nvGrpSpPr>
          <p:grpSpPr>
            <a:xfrm>
              <a:off x="5724525" y="981075"/>
              <a:ext cx="533400" cy="4267200"/>
              <a:chOff x="11058525" y="1028700"/>
              <a:chExt cx="1600200" cy="4267200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D2ACD09-E2A1-1152-5BD1-B7FACF0B449D}"/>
                  </a:ext>
                </a:extLst>
              </p:cNvPr>
              <p:cNvSpPr/>
              <p:nvPr/>
            </p:nvSpPr>
            <p:spPr>
              <a:xfrm>
                <a:off x="11058525" y="10287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6B38F8FD-AB91-54DB-5830-B904D61CD748}"/>
                  </a:ext>
                </a:extLst>
              </p:cNvPr>
              <p:cNvSpPr/>
              <p:nvPr/>
            </p:nvSpPr>
            <p:spPr>
              <a:xfrm>
                <a:off x="11058525" y="15621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A4E65C24-4B00-2DFA-7473-9405F0D927B2}"/>
                  </a:ext>
                </a:extLst>
              </p:cNvPr>
              <p:cNvSpPr/>
              <p:nvPr/>
            </p:nvSpPr>
            <p:spPr>
              <a:xfrm>
                <a:off x="11591925" y="10287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4B2F11E4-BEE3-2079-9FF8-A43FA04A2AB9}"/>
                  </a:ext>
                </a:extLst>
              </p:cNvPr>
              <p:cNvSpPr/>
              <p:nvPr/>
            </p:nvSpPr>
            <p:spPr>
              <a:xfrm>
                <a:off x="11591925" y="15621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DCFB7257-B3F8-FB36-999A-F2A30EA97218}"/>
                  </a:ext>
                </a:extLst>
              </p:cNvPr>
              <p:cNvSpPr/>
              <p:nvPr/>
            </p:nvSpPr>
            <p:spPr>
              <a:xfrm>
                <a:off x="12125325" y="10287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4275BA0-EC04-4852-F28C-086B5B05B9A5}"/>
                  </a:ext>
                </a:extLst>
              </p:cNvPr>
              <p:cNvSpPr/>
              <p:nvPr/>
            </p:nvSpPr>
            <p:spPr>
              <a:xfrm>
                <a:off x="12125325" y="15621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F4411AAE-315A-566D-E4E7-7CE8885AE40C}"/>
                  </a:ext>
                </a:extLst>
              </p:cNvPr>
              <p:cNvSpPr/>
              <p:nvPr/>
            </p:nvSpPr>
            <p:spPr>
              <a:xfrm>
                <a:off x="11058525" y="20955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ADCA79C9-8953-2C35-B74C-9996E43210C0}"/>
                  </a:ext>
                </a:extLst>
              </p:cNvPr>
              <p:cNvSpPr/>
              <p:nvPr/>
            </p:nvSpPr>
            <p:spPr>
              <a:xfrm>
                <a:off x="11058525" y="26289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81A3C69D-1197-23A4-B233-2CF2D563B47C}"/>
                  </a:ext>
                </a:extLst>
              </p:cNvPr>
              <p:cNvSpPr/>
              <p:nvPr/>
            </p:nvSpPr>
            <p:spPr>
              <a:xfrm>
                <a:off x="11591925" y="20955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CEEE2CB3-19E0-0069-FC7E-EB99FFF81BCA}"/>
                  </a:ext>
                </a:extLst>
              </p:cNvPr>
              <p:cNvSpPr/>
              <p:nvPr/>
            </p:nvSpPr>
            <p:spPr>
              <a:xfrm>
                <a:off x="11591925" y="26289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BED697EB-75CF-82C6-D15D-EB1FA2D98801}"/>
                  </a:ext>
                </a:extLst>
              </p:cNvPr>
              <p:cNvSpPr/>
              <p:nvPr/>
            </p:nvSpPr>
            <p:spPr>
              <a:xfrm>
                <a:off x="12125325" y="20955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B0B52043-6B40-2BE3-926E-ECC77CABCAA3}"/>
                  </a:ext>
                </a:extLst>
              </p:cNvPr>
              <p:cNvSpPr/>
              <p:nvPr/>
            </p:nvSpPr>
            <p:spPr>
              <a:xfrm>
                <a:off x="12125325" y="26289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A62FB808-727B-DE6C-AD7E-24E66B8A4664}"/>
                  </a:ext>
                </a:extLst>
              </p:cNvPr>
              <p:cNvSpPr/>
              <p:nvPr/>
            </p:nvSpPr>
            <p:spPr>
              <a:xfrm>
                <a:off x="11058525" y="31623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ADB0E23-6AA6-0290-1788-87DFD79C93C5}"/>
                  </a:ext>
                </a:extLst>
              </p:cNvPr>
              <p:cNvSpPr/>
              <p:nvPr/>
            </p:nvSpPr>
            <p:spPr>
              <a:xfrm>
                <a:off x="11058525" y="36957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1FF16AD-FF34-32FB-6394-AAA26E8BC3A5}"/>
                  </a:ext>
                </a:extLst>
              </p:cNvPr>
              <p:cNvSpPr/>
              <p:nvPr/>
            </p:nvSpPr>
            <p:spPr>
              <a:xfrm>
                <a:off x="11591925" y="31623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F82DCA5-06BC-C9DD-E7F9-C147B40638F9}"/>
                  </a:ext>
                </a:extLst>
              </p:cNvPr>
              <p:cNvSpPr/>
              <p:nvPr/>
            </p:nvSpPr>
            <p:spPr>
              <a:xfrm>
                <a:off x="11591925" y="36957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22F70B3C-5E33-10E5-D153-A63AC747182B}"/>
                  </a:ext>
                </a:extLst>
              </p:cNvPr>
              <p:cNvSpPr/>
              <p:nvPr/>
            </p:nvSpPr>
            <p:spPr>
              <a:xfrm>
                <a:off x="12125325" y="31623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23EAAF38-2D69-E3D1-C8FD-BE42F3B335CD}"/>
                  </a:ext>
                </a:extLst>
              </p:cNvPr>
              <p:cNvSpPr/>
              <p:nvPr/>
            </p:nvSpPr>
            <p:spPr>
              <a:xfrm>
                <a:off x="12125325" y="36957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AB4F429-37EF-2FDC-9F19-902D63D98C1C}"/>
                  </a:ext>
                </a:extLst>
              </p:cNvPr>
              <p:cNvSpPr/>
              <p:nvPr/>
            </p:nvSpPr>
            <p:spPr>
              <a:xfrm>
                <a:off x="11058525" y="42291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1203CEC-481B-4B7D-8804-A8C0F87E3216}"/>
                  </a:ext>
                </a:extLst>
              </p:cNvPr>
              <p:cNvSpPr/>
              <p:nvPr/>
            </p:nvSpPr>
            <p:spPr>
              <a:xfrm>
                <a:off x="11058525" y="47625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EF4DA94E-C6E9-6A19-3210-3C83127B8776}"/>
                  </a:ext>
                </a:extLst>
              </p:cNvPr>
              <p:cNvSpPr/>
              <p:nvPr/>
            </p:nvSpPr>
            <p:spPr>
              <a:xfrm>
                <a:off x="11591925" y="42291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9EE8A211-F9A1-7B34-24D0-05331963A2FF}"/>
                  </a:ext>
                </a:extLst>
              </p:cNvPr>
              <p:cNvSpPr/>
              <p:nvPr/>
            </p:nvSpPr>
            <p:spPr>
              <a:xfrm>
                <a:off x="11591925" y="47625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320258F-B719-6F7C-27FB-115BE5DB9A56}"/>
                  </a:ext>
                </a:extLst>
              </p:cNvPr>
              <p:cNvSpPr/>
              <p:nvPr/>
            </p:nvSpPr>
            <p:spPr>
              <a:xfrm>
                <a:off x="12125325" y="42291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220B34C3-AA5D-1E8C-64C6-C134CF70E4A4}"/>
                  </a:ext>
                </a:extLst>
              </p:cNvPr>
              <p:cNvSpPr/>
              <p:nvPr/>
            </p:nvSpPr>
            <p:spPr>
              <a:xfrm>
                <a:off x="12125325" y="47625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8F163C21-6A75-F74E-84E0-491F3D366ABA}"/>
                </a:ext>
              </a:extLst>
            </p:cNvPr>
            <p:cNvGrpSpPr/>
            <p:nvPr/>
          </p:nvGrpSpPr>
          <p:grpSpPr>
            <a:xfrm>
              <a:off x="5902324" y="981075"/>
              <a:ext cx="177801" cy="4267200"/>
              <a:chOff x="11058525" y="1028700"/>
              <a:chExt cx="1600200" cy="426720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8EDE652-54C6-BDDA-A6FB-12F8DABE06E0}"/>
                  </a:ext>
                </a:extLst>
              </p:cNvPr>
              <p:cNvSpPr/>
              <p:nvPr/>
            </p:nvSpPr>
            <p:spPr>
              <a:xfrm>
                <a:off x="11058525" y="1028700"/>
                <a:ext cx="533400" cy="5334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4312DA1E-8D36-CCCA-D2AE-CBA13EF7FF15}"/>
                  </a:ext>
                </a:extLst>
              </p:cNvPr>
              <p:cNvSpPr/>
              <p:nvPr/>
            </p:nvSpPr>
            <p:spPr>
              <a:xfrm>
                <a:off x="11058525" y="1562100"/>
                <a:ext cx="533400" cy="5334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185F719-CB0B-6991-3549-81C0AC2CF508}"/>
                  </a:ext>
                </a:extLst>
              </p:cNvPr>
              <p:cNvSpPr/>
              <p:nvPr/>
            </p:nvSpPr>
            <p:spPr>
              <a:xfrm>
                <a:off x="11591925" y="1028700"/>
                <a:ext cx="533400" cy="5334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9BB4A91-0AE4-E827-EBF0-289E27D4DD84}"/>
                  </a:ext>
                </a:extLst>
              </p:cNvPr>
              <p:cNvSpPr/>
              <p:nvPr/>
            </p:nvSpPr>
            <p:spPr>
              <a:xfrm>
                <a:off x="11591925" y="1562100"/>
                <a:ext cx="533400" cy="5334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5D8432A-DBBF-741F-AB5A-2AA7DE066830}"/>
                  </a:ext>
                </a:extLst>
              </p:cNvPr>
              <p:cNvSpPr/>
              <p:nvPr/>
            </p:nvSpPr>
            <p:spPr>
              <a:xfrm>
                <a:off x="12125325" y="1028700"/>
                <a:ext cx="533400" cy="5334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E20A5DA4-0CA0-21AF-47FC-48963CB71A7F}"/>
                  </a:ext>
                </a:extLst>
              </p:cNvPr>
              <p:cNvSpPr/>
              <p:nvPr/>
            </p:nvSpPr>
            <p:spPr>
              <a:xfrm>
                <a:off x="12125325" y="1562100"/>
                <a:ext cx="533400" cy="5334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947DE0A-F343-4CFE-3178-A71D84FEFFE6}"/>
                  </a:ext>
                </a:extLst>
              </p:cNvPr>
              <p:cNvSpPr/>
              <p:nvPr/>
            </p:nvSpPr>
            <p:spPr>
              <a:xfrm>
                <a:off x="11058525" y="2095500"/>
                <a:ext cx="533400" cy="5334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8564ECD0-A6E7-FFD1-2E50-71B58E5FE746}"/>
                  </a:ext>
                </a:extLst>
              </p:cNvPr>
              <p:cNvSpPr/>
              <p:nvPr/>
            </p:nvSpPr>
            <p:spPr>
              <a:xfrm>
                <a:off x="11058525" y="2628900"/>
                <a:ext cx="533400" cy="5334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2FA6B75D-47FD-09EC-DC30-7A231E6C4B29}"/>
                  </a:ext>
                </a:extLst>
              </p:cNvPr>
              <p:cNvSpPr/>
              <p:nvPr/>
            </p:nvSpPr>
            <p:spPr>
              <a:xfrm>
                <a:off x="11591925" y="2095500"/>
                <a:ext cx="533400" cy="5334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95969295-C70F-E244-8289-1DD5AE3E8671}"/>
                  </a:ext>
                </a:extLst>
              </p:cNvPr>
              <p:cNvSpPr/>
              <p:nvPr/>
            </p:nvSpPr>
            <p:spPr>
              <a:xfrm>
                <a:off x="11591925" y="2628900"/>
                <a:ext cx="533400" cy="5334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99724851-6C82-92EC-43F8-92F8D48D3B5D}"/>
                  </a:ext>
                </a:extLst>
              </p:cNvPr>
              <p:cNvSpPr/>
              <p:nvPr/>
            </p:nvSpPr>
            <p:spPr>
              <a:xfrm>
                <a:off x="12125325" y="2095500"/>
                <a:ext cx="533400" cy="5334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C15D580-3766-587F-B978-10A868020A59}"/>
                  </a:ext>
                </a:extLst>
              </p:cNvPr>
              <p:cNvSpPr/>
              <p:nvPr/>
            </p:nvSpPr>
            <p:spPr>
              <a:xfrm>
                <a:off x="12125325" y="2628900"/>
                <a:ext cx="533400" cy="5334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19726840-CF0F-DA7A-FB66-6A5386672136}"/>
                  </a:ext>
                </a:extLst>
              </p:cNvPr>
              <p:cNvSpPr/>
              <p:nvPr/>
            </p:nvSpPr>
            <p:spPr>
              <a:xfrm>
                <a:off x="11058525" y="3162300"/>
                <a:ext cx="533400" cy="5334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5D2887CB-6674-22EE-D258-5FF2ADF08C72}"/>
                  </a:ext>
                </a:extLst>
              </p:cNvPr>
              <p:cNvSpPr/>
              <p:nvPr/>
            </p:nvSpPr>
            <p:spPr>
              <a:xfrm>
                <a:off x="11058525" y="3695700"/>
                <a:ext cx="533400" cy="5334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F188ABB7-7D10-E078-1C31-3A9A6166B0FF}"/>
                  </a:ext>
                </a:extLst>
              </p:cNvPr>
              <p:cNvSpPr/>
              <p:nvPr/>
            </p:nvSpPr>
            <p:spPr>
              <a:xfrm>
                <a:off x="11591925" y="3162300"/>
                <a:ext cx="533400" cy="5334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82EBDD7-29EB-FD3B-E4B1-CD45538E8CA0}"/>
                  </a:ext>
                </a:extLst>
              </p:cNvPr>
              <p:cNvSpPr/>
              <p:nvPr/>
            </p:nvSpPr>
            <p:spPr>
              <a:xfrm>
                <a:off x="11591925" y="3695700"/>
                <a:ext cx="533400" cy="5334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D0A33371-5531-922F-4BF4-476E3AADE6A7}"/>
                  </a:ext>
                </a:extLst>
              </p:cNvPr>
              <p:cNvSpPr/>
              <p:nvPr/>
            </p:nvSpPr>
            <p:spPr>
              <a:xfrm>
                <a:off x="12125325" y="3162300"/>
                <a:ext cx="533400" cy="5334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BFD063D8-D180-224B-6DF9-34A5BAEDB84F}"/>
                  </a:ext>
                </a:extLst>
              </p:cNvPr>
              <p:cNvSpPr/>
              <p:nvPr/>
            </p:nvSpPr>
            <p:spPr>
              <a:xfrm>
                <a:off x="12125325" y="3695700"/>
                <a:ext cx="533400" cy="5334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FD927D4D-7D98-1DC9-4D69-C446C5A23E4E}"/>
                  </a:ext>
                </a:extLst>
              </p:cNvPr>
              <p:cNvSpPr/>
              <p:nvPr/>
            </p:nvSpPr>
            <p:spPr>
              <a:xfrm>
                <a:off x="11058525" y="4229100"/>
                <a:ext cx="533400" cy="5334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3D826197-5B90-90E6-9D36-EBAF9B43B9D9}"/>
                  </a:ext>
                </a:extLst>
              </p:cNvPr>
              <p:cNvSpPr/>
              <p:nvPr/>
            </p:nvSpPr>
            <p:spPr>
              <a:xfrm>
                <a:off x="11058525" y="4762500"/>
                <a:ext cx="533400" cy="5334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96EFD655-A883-3E17-0158-7336653C7D7D}"/>
                  </a:ext>
                </a:extLst>
              </p:cNvPr>
              <p:cNvSpPr/>
              <p:nvPr/>
            </p:nvSpPr>
            <p:spPr>
              <a:xfrm>
                <a:off x="11591925" y="4229100"/>
                <a:ext cx="533400" cy="5334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CF6EFA5-AB7B-C5CE-9191-2328DE8FE234}"/>
                  </a:ext>
                </a:extLst>
              </p:cNvPr>
              <p:cNvSpPr/>
              <p:nvPr/>
            </p:nvSpPr>
            <p:spPr>
              <a:xfrm>
                <a:off x="11591925" y="4762500"/>
                <a:ext cx="533400" cy="5334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620C752C-E538-1513-EF88-E570B94466AD}"/>
                  </a:ext>
                </a:extLst>
              </p:cNvPr>
              <p:cNvSpPr/>
              <p:nvPr/>
            </p:nvSpPr>
            <p:spPr>
              <a:xfrm>
                <a:off x="12125325" y="4229100"/>
                <a:ext cx="533400" cy="5334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E1BA8268-4412-0505-FC42-EBFD5EDF5FAD}"/>
                  </a:ext>
                </a:extLst>
              </p:cNvPr>
              <p:cNvSpPr/>
              <p:nvPr/>
            </p:nvSpPr>
            <p:spPr>
              <a:xfrm>
                <a:off x="12125325" y="4762500"/>
                <a:ext cx="533400" cy="5334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0D052065-E7E4-3D32-87C3-787DDA21F98C}"/>
                </a:ext>
              </a:extLst>
            </p:cNvPr>
            <p:cNvGrpSpPr/>
            <p:nvPr/>
          </p:nvGrpSpPr>
          <p:grpSpPr>
            <a:xfrm>
              <a:off x="5967627" y="981073"/>
              <a:ext cx="53230" cy="4267200"/>
              <a:chOff x="11058525" y="1028700"/>
              <a:chExt cx="1600200" cy="4267200"/>
            </a:xfrm>
            <a:solidFill>
              <a:schemeClr val="accent2">
                <a:alpha val="50000"/>
              </a:schemeClr>
            </a:solidFill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49419DD8-B699-80EF-98B5-01FB8AA9A788}"/>
                  </a:ext>
                </a:extLst>
              </p:cNvPr>
              <p:cNvSpPr/>
              <p:nvPr/>
            </p:nvSpPr>
            <p:spPr>
              <a:xfrm>
                <a:off x="11058525" y="1028700"/>
                <a:ext cx="533400" cy="533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3A4D8F66-239C-978C-552C-49574D601FDE}"/>
                  </a:ext>
                </a:extLst>
              </p:cNvPr>
              <p:cNvSpPr/>
              <p:nvPr/>
            </p:nvSpPr>
            <p:spPr>
              <a:xfrm>
                <a:off x="11058525" y="1562100"/>
                <a:ext cx="533400" cy="533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B9EE0A35-0532-A19B-AAD7-21D879643899}"/>
                  </a:ext>
                </a:extLst>
              </p:cNvPr>
              <p:cNvSpPr/>
              <p:nvPr/>
            </p:nvSpPr>
            <p:spPr>
              <a:xfrm>
                <a:off x="11591925" y="1028700"/>
                <a:ext cx="533400" cy="533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229DA502-EF40-5B93-D138-E438E3937226}"/>
                  </a:ext>
                </a:extLst>
              </p:cNvPr>
              <p:cNvSpPr/>
              <p:nvPr/>
            </p:nvSpPr>
            <p:spPr>
              <a:xfrm>
                <a:off x="11591925" y="1562100"/>
                <a:ext cx="533400" cy="533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443CAC2D-6C9E-9A63-33D9-E4466BD2AB91}"/>
                  </a:ext>
                </a:extLst>
              </p:cNvPr>
              <p:cNvSpPr/>
              <p:nvPr/>
            </p:nvSpPr>
            <p:spPr>
              <a:xfrm>
                <a:off x="12125325" y="1028700"/>
                <a:ext cx="533400" cy="533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668C6ACD-B306-E49E-B3AF-040FD5E205BA}"/>
                  </a:ext>
                </a:extLst>
              </p:cNvPr>
              <p:cNvSpPr/>
              <p:nvPr/>
            </p:nvSpPr>
            <p:spPr>
              <a:xfrm>
                <a:off x="12125325" y="1562100"/>
                <a:ext cx="533400" cy="533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1152A83F-C518-801C-A248-7484BBF56697}"/>
                  </a:ext>
                </a:extLst>
              </p:cNvPr>
              <p:cNvSpPr/>
              <p:nvPr/>
            </p:nvSpPr>
            <p:spPr>
              <a:xfrm>
                <a:off x="11058525" y="2095500"/>
                <a:ext cx="533400" cy="533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11C3D007-C73C-9DC3-B33A-8FA41E91518B}"/>
                  </a:ext>
                </a:extLst>
              </p:cNvPr>
              <p:cNvSpPr/>
              <p:nvPr/>
            </p:nvSpPr>
            <p:spPr>
              <a:xfrm>
                <a:off x="11058525" y="2628900"/>
                <a:ext cx="533400" cy="533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BD7BC8CA-89AB-FCFB-5957-8F1853AB97EA}"/>
                  </a:ext>
                </a:extLst>
              </p:cNvPr>
              <p:cNvSpPr/>
              <p:nvPr/>
            </p:nvSpPr>
            <p:spPr>
              <a:xfrm>
                <a:off x="11591925" y="2095500"/>
                <a:ext cx="533400" cy="533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EF310428-78AC-A399-BDAE-01E2DA8B488E}"/>
                  </a:ext>
                </a:extLst>
              </p:cNvPr>
              <p:cNvSpPr/>
              <p:nvPr/>
            </p:nvSpPr>
            <p:spPr>
              <a:xfrm>
                <a:off x="11591925" y="2628900"/>
                <a:ext cx="533400" cy="533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306A1D5-E914-04B6-9457-73D65C71D214}"/>
                  </a:ext>
                </a:extLst>
              </p:cNvPr>
              <p:cNvSpPr/>
              <p:nvPr/>
            </p:nvSpPr>
            <p:spPr>
              <a:xfrm>
                <a:off x="12125325" y="2095500"/>
                <a:ext cx="533400" cy="533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5C567FE2-8F54-E6A4-F2B5-F1AE3880817F}"/>
                  </a:ext>
                </a:extLst>
              </p:cNvPr>
              <p:cNvSpPr/>
              <p:nvPr/>
            </p:nvSpPr>
            <p:spPr>
              <a:xfrm>
                <a:off x="12125325" y="2628900"/>
                <a:ext cx="533400" cy="533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834FABA-8CB9-0E6E-B6EB-FD2A17EA926A}"/>
                  </a:ext>
                </a:extLst>
              </p:cNvPr>
              <p:cNvSpPr/>
              <p:nvPr/>
            </p:nvSpPr>
            <p:spPr>
              <a:xfrm>
                <a:off x="11058525" y="3162300"/>
                <a:ext cx="533400" cy="533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7A2EAD83-6C14-28D5-1C8D-0A1D57D5A69C}"/>
                  </a:ext>
                </a:extLst>
              </p:cNvPr>
              <p:cNvSpPr/>
              <p:nvPr/>
            </p:nvSpPr>
            <p:spPr>
              <a:xfrm>
                <a:off x="11058525" y="3695700"/>
                <a:ext cx="533400" cy="533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D76BE6D4-B4E6-BCBA-D06E-D39BB882C1C1}"/>
                  </a:ext>
                </a:extLst>
              </p:cNvPr>
              <p:cNvSpPr/>
              <p:nvPr/>
            </p:nvSpPr>
            <p:spPr>
              <a:xfrm>
                <a:off x="11591925" y="3162300"/>
                <a:ext cx="533400" cy="533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3D95E956-FF9F-EB6D-72B6-298C22B59517}"/>
                  </a:ext>
                </a:extLst>
              </p:cNvPr>
              <p:cNvSpPr/>
              <p:nvPr/>
            </p:nvSpPr>
            <p:spPr>
              <a:xfrm>
                <a:off x="11591925" y="3695700"/>
                <a:ext cx="533400" cy="533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E89958-E95B-CD74-6AB9-8EE4775CDBB4}"/>
                  </a:ext>
                </a:extLst>
              </p:cNvPr>
              <p:cNvSpPr/>
              <p:nvPr/>
            </p:nvSpPr>
            <p:spPr>
              <a:xfrm>
                <a:off x="12125325" y="3162300"/>
                <a:ext cx="533400" cy="533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DE0B98F3-2231-9790-9D11-703337309E54}"/>
                  </a:ext>
                </a:extLst>
              </p:cNvPr>
              <p:cNvSpPr/>
              <p:nvPr/>
            </p:nvSpPr>
            <p:spPr>
              <a:xfrm>
                <a:off x="12125325" y="3695700"/>
                <a:ext cx="533400" cy="533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A8ACBB1-75F6-DF07-8361-161066461DFF}"/>
                  </a:ext>
                </a:extLst>
              </p:cNvPr>
              <p:cNvSpPr/>
              <p:nvPr/>
            </p:nvSpPr>
            <p:spPr>
              <a:xfrm>
                <a:off x="11058525" y="4229100"/>
                <a:ext cx="533400" cy="533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D789C98-12D7-4803-4023-B96D82E60BD5}"/>
                  </a:ext>
                </a:extLst>
              </p:cNvPr>
              <p:cNvSpPr/>
              <p:nvPr/>
            </p:nvSpPr>
            <p:spPr>
              <a:xfrm>
                <a:off x="11058525" y="4762500"/>
                <a:ext cx="533400" cy="533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56FA6024-B979-8E3E-FCB2-50B36B89C19B}"/>
                  </a:ext>
                </a:extLst>
              </p:cNvPr>
              <p:cNvSpPr/>
              <p:nvPr/>
            </p:nvSpPr>
            <p:spPr>
              <a:xfrm>
                <a:off x="11591925" y="4229100"/>
                <a:ext cx="533400" cy="533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E58818D4-FBA5-9F55-177A-E53C28FF5073}"/>
                  </a:ext>
                </a:extLst>
              </p:cNvPr>
              <p:cNvSpPr/>
              <p:nvPr/>
            </p:nvSpPr>
            <p:spPr>
              <a:xfrm>
                <a:off x="11591925" y="4762500"/>
                <a:ext cx="533400" cy="533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D8A04394-4613-B291-8641-55C0F5CA6B41}"/>
                  </a:ext>
                </a:extLst>
              </p:cNvPr>
              <p:cNvSpPr/>
              <p:nvPr/>
            </p:nvSpPr>
            <p:spPr>
              <a:xfrm>
                <a:off x="12125325" y="4229100"/>
                <a:ext cx="533400" cy="533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86225CB6-D61A-AEF2-2B6F-8572375F19DC}"/>
                  </a:ext>
                </a:extLst>
              </p:cNvPr>
              <p:cNvSpPr/>
              <p:nvPr/>
            </p:nvSpPr>
            <p:spPr>
              <a:xfrm>
                <a:off x="12125325" y="4762500"/>
                <a:ext cx="533400" cy="533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8C72095F-2D59-ABAD-CABD-07D456C78900}"/>
              </a:ext>
            </a:extLst>
          </p:cNvPr>
          <p:cNvSpPr txBox="1"/>
          <p:nvPr/>
        </p:nvSpPr>
        <p:spPr>
          <a:xfrm>
            <a:off x="5391150" y="1291709"/>
            <a:ext cx="101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Fracture</a:t>
            </a:r>
            <a:endParaRPr lang="en-US" dirty="0"/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5BE5F2C2-17B6-2F55-5616-8EE1E3446C4A}"/>
              </a:ext>
            </a:extLst>
          </p:cNvPr>
          <p:cNvSpPr/>
          <p:nvPr/>
        </p:nvSpPr>
        <p:spPr>
          <a:xfrm>
            <a:off x="5046580" y="1514475"/>
            <a:ext cx="344570" cy="409575"/>
          </a:xfrm>
          <a:custGeom>
            <a:avLst/>
            <a:gdLst>
              <a:gd name="connsiteX0" fmla="*/ 30245 w 344570"/>
              <a:gd name="connsiteY0" fmla="*/ 409575 h 409575"/>
              <a:gd name="connsiteX1" fmla="*/ 30245 w 344570"/>
              <a:gd name="connsiteY1" fmla="*/ 142875 h 409575"/>
              <a:gd name="connsiteX2" fmla="*/ 344570 w 344570"/>
              <a:gd name="connsiteY2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570" h="409575">
                <a:moveTo>
                  <a:pt x="30245" y="409575"/>
                </a:moveTo>
                <a:cubicBezTo>
                  <a:pt x="4051" y="310356"/>
                  <a:pt x="-22142" y="211137"/>
                  <a:pt x="30245" y="142875"/>
                </a:cubicBezTo>
                <a:cubicBezTo>
                  <a:pt x="82632" y="74613"/>
                  <a:pt x="213601" y="37306"/>
                  <a:pt x="34457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7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F0193B-5A50-C69F-F1CA-518ED0A63434}"/>
              </a:ext>
            </a:extLst>
          </p:cNvPr>
          <p:cNvSpPr/>
          <p:nvPr/>
        </p:nvSpPr>
        <p:spPr>
          <a:xfrm>
            <a:off x="1889125" y="14287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09390-0FAB-F325-B62A-69B01EC33768}"/>
              </a:ext>
            </a:extLst>
          </p:cNvPr>
          <p:cNvSpPr/>
          <p:nvPr/>
        </p:nvSpPr>
        <p:spPr>
          <a:xfrm>
            <a:off x="1889125" y="19621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129CF-7C25-B4AD-20DD-558138E8703A}"/>
              </a:ext>
            </a:extLst>
          </p:cNvPr>
          <p:cNvSpPr/>
          <p:nvPr/>
        </p:nvSpPr>
        <p:spPr>
          <a:xfrm>
            <a:off x="2422525" y="14287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16320E-C804-8C0E-A46A-35CAD1FC4DE4}"/>
              </a:ext>
            </a:extLst>
          </p:cNvPr>
          <p:cNvSpPr/>
          <p:nvPr/>
        </p:nvSpPr>
        <p:spPr>
          <a:xfrm>
            <a:off x="2422525" y="19621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5F435-67BD-3491-1359-FAE0FB0F6D6F}"/>
              </a:ext>
            </a:extLst>
          </p:cNvPr>
          <p:cNvSpPr/>
          <p:nvPr/>
        </p:nvSpPr>
        <p:spPr>
          <a:xfrm>
            <a:off x="2955925" y="14287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6020B7-8BA6-E559-1DF3-78578F70686E}"/>
              </a:ext>
            </a:extLst>
          </p:cNvPr>
          <p:cNvSpPr/>
          <p:nvPr/>
        </p:nvSpPr>
        <p:spPr>
          <a:xfrm>
            <a:off x="2955925" y="19621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CC77E5-D324-9D6D-1322-91350CF5B7FC}"/>
              </a:ext>
            </a:extLst>
          </p:cNvPr>
          <p:cNvSpPr/>
          <p:nvPr/>
        </p:nvSpPr>
        <p:spPr>
          <a:xfrm>
            <a:off x="3489325" y="14287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1E6BE0-F9C4-BB9C-8A79-DA99541F1C72}"/>
              </a:ext>
            </a:extLst>
          </p:cNvPr>
          <p:cNvSpPr/>
          <p:nvPr/>
        </p:nvSpPr>
        <p:spPr>
          <a:xfrm>
            <a:off x="3489325" y="19621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1212F-BF54-DCF2-9178-E4921F340B98}"/>
              </a:ext>
            </a:extLst>
          </p:cNvPr>
          <p:cNvSpPr/>
          <p:nvPr/>
        </p:nvSpPr>
        <p:spPr>
          <a:xfrm>
            <a:off x="1889125" y="24955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3ACE73-F145-381D-07A5-D58E34770CCF}"/>
              </a:ext>
            </a:extLst>
          </p:cNvPr>
          <p:cNvSpPr/>
          <p:nvPr/>
        </p:nvSpPr>
        <p:spPr>
          <a:xfrm>
            <a:off x="1889125" y="30289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A95937-6DFB-B416-D6A5-3F27D20AAB82}"/>
              </a:ext>
            </a:extLst>
          </p:cNvPr>
          <p:cNvSpPr/>
          <p:nvPr/>
        </p:nvSpPr>
        <p:spPr>
          <a:xfrm>
            <a:off x="2422525" y="24955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79F64D-EF2D-645E-180A-9077AC75005E}"/>
              </a:ext>
            </a:extLst>
          </p:cNvPr>
          <p:cNvSpPr/>
          <p:nvPr/>
        </p:nvSpPr>
        <p:spPr>
          <a:xfrm>
            <a:off x="2422525" y="30289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58ECE-0604-AFD5-FF0A-DB5C724D62B0}"/>
              </a:ext>
            </a:extLst>
          </p:cNvPr>
          <p:cNvSpPr/>
          <p:nvPr/>
        </p:nvSpPr>
        <p:spPr>
          <a:xfrm>
            <a:off x="2955925" y="24955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52712B-B418-CA33-7937-CEDDF4466487}"/>
              </a:ext>
            </a:extLst>
          </p:cNvPr>
          <p:cNvSpPr/>
          <p:nvPr/>
        </p:nvSpPr>
        <p:spPr>
          <a:xfrm>
            <a:off x="2955925" y="30289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760BB7-BEE9-49FC-BDC0-707ACFE3515A}"/>
              </a:ext>
            </a:extLst>
          </p:cNvPr>
          <p:cNvSpPr/>
          <p:nvPr/>
        </p:nvSpPr>
        <p:spPr>
          <a:xfrm>
            <a:off x="3489325" y="24955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F82580-680B-7950-45DF-25030D9EF67A}"/>
              </a:ext>
            </a:extLst>
          </p:cNvPr>
          <p:cNvSpPr/>
          <p:nvPr/>
        </p:nvSpPr>
        <p:spPr>
          <a:xfrm>
            <a:off x="3489325" y="30289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5DE755-72D8-6FED-0A9A-48F586DDAF4F}"/>
              </a:ext>
            </a:extLst>
          </p:cNvPr>
          <p:cNvSpPr/>
          <p:nvPr/>
        </p:nvSpPr>
        <p:spPr>
          <a:xfrm>
            <a:off x="4022725" y="14287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B67FF2-1B48-9D68-90FF-1038EA9B854A}"/>
              </a:ext>
            </a:extLst>
          </p:cNvPr>
          <p:cNvSpPr/>
          <p:nvPr/>
        </p:nvSpPr>
        <p:spPr>
          <a:xfrm>
            <a:off x="4022725" y="19621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512A8A-CBAD-7B1F-6D47-BB5069005C0C}"/>
              </a:ext>
            </a:extLst>
          </p:cNvPr>
          <p:cNvSpPr/>
          <p:nvPr/>
        </p:nvSpPr>
        <p:spPr>
          <a:xfrm>
            <a:off x="4556125" y="14287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8DE08E-82ED-CBD8-AAEC-DD127CACA696}"/>
              </a:ext>
            </a:extLst>
          </p:cNvPr>
          <p:cNvSpPr/>
          <p:nvPr/>
        </p:nvSpPr>
        <p:spPr>
          <a:xfrm>
            <a:off x="4556125" y="19621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D58EF0-F004-7AAD-EAD9-18C0704621E4}"/>
              </a:ext>
            </a:extLst>
          </p:cNvPr>
          <p:cNvSpPr/>
          <p:nvPr/>
        </p:nvSpPr>
        <p:spPr>
          <a:xfrm>
            <a:off x="5089525" y="14287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20B24C-A64A-6AEF-662C-BF8DA5B2CD43}"/>
              </a:ext>
            </a:extLst>
          </p:cNvPr>
          <p:cNvSpPr/>
          <p:nvPr/>
        </p:nvSpPr>
        <p:spPr>
          <a:xfrm>
            <a:off x="5089525" y="19621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10EE81-4D7D-CFB2-9868-AE1400345608}"/>
              </a:ext>
            </a:extLst>
          </p:cNvPr>
          <p:cNvSpPr/>
          <p:nvPr/>
        </p:nvSpPr>
        <p:spPr>
          <a:xfrm>
            <a:off x="5622925" y="14287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4CE480-BC50-9287-59CF-4E4224D1D22E}"/>
              </a:ext>
            </a:extLst>
          </p:cNvPr>
          <p:cNvSpPr/>
          <p:nvPr/>
        </p:nvSpPr>
        <p:spPr>
          <a:xfrm>
            <a:off x="5622925" y="19621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821E86-15BF-3A25-B8BB-22C7DAACAAF8}"/>
              </a:ext>
            </a:extLst>
          </p:cNvPr>
          <p:cNvSpPr/>
          <p:nvPr/>
        </p:nvSpPr>
        <p:spPr>
          <a:xfrm>
            <a:off x="4022725" y="24955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68E120-E01A-5053-99D2-B27C79768300}"/>
              </a:ext>
            </a:extLst>
          </p:cNvPr>
          <p:cNvSpPr/>
          <p:nvPr/>
        </p:nvSpPr>
        <p:spPr>
          <a:xfrm>
            <a:off x="4022725" y="30289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6B471E-2B0B-9365-D32B-097445BC30EE}"/>
              </a:ext>
            </a:extLst>
          </p:cNvPr>
          <p:cNvSpPr/>
          <p:nvPr/>
        </p:nvSpPr>
        <p:spPr>
          <a:xfrm>
            <a:off x="4556125" y="24955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778FB9-B953-CC23-8127-4A369B71DF51}"/>
              </a:ext>
            </a:extLst>
          </p:cNvPr>
          <p:cNvSpPr/>
          <p:nvPr/>
        </p:nvSpPr>
        <p:spPr>
          <a:xfrm>
            <a:off x="4556125" y="30289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17C239-E3AC-DA9B-A486-D305BA940061}"/>
              </a:ext>
            </a:extLst>
          </p:cNvPr>
          <p:cNvSpPr/>
          <p:nvPr/>
        </p:nvSpPr>
        <p:spPr>
          <a:xfrm>
            <a:off x="5089525" y="24955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F0F26D-5132-A9E5-3ACF-3ADC6523DE4F}"/>
              </a:ext>
            </a:extLst>
          </p:cNvPr>
          <p:cNvSpPr/>
          <p:nvPr/>
        </p:nvSpPr>
        <p:spPr>
          <a:xfrm>
            <a:off x="5089525" y="30289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E06228-B49C-0689-801E-F77B1293D03D}"/>
              </a:ext>
            </a:extLst>
          </p:cNvPr>
          <p:cNvSpPr/>
          <p:nvPr/>
        </p:nvSpPr>
        <p:spPr>
          <a:xfrm>
            <a:off x="5622925" y="24955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E50C6C-608F-22B5-615D-797A5F51041B}"/>
              </a:ext>
            </a:extLst>
          </p:cNvPr>
          <p:cNvSpPr/>
          <p:nvPr/>
        </p:nvSpPr>
        <p:spPr>
          <a:xfrm>
            <a:off x="5622925" y="30289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30D188-7A7D-AA92-B033-E217FB3F47E6}"/>
              </a:ext>
            </a:extLst>
          </p:cNvPr>
          <p:cNvSpPr/>
          <p:nvPr/>
        </p:nvSpPr>
        <p:spPr>
          <a:xfrm>
            <a:off x="1889125" y="3562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A2F1B7-146D-6A54-14BD-2BEC177C841B}"/>
              </a:ext>
            </a:extLst>
          </p:cNvPr>
          <p:cNvSpPr/>
          <p:nvPr/>
        </p:nvSpPr>
        <p:spPr>
          <a:xfrm>
            <a:off x="1889125" y="4095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0B88DF-6501-EFB1-59D2-CE2F3955FAB2}"/>
              </a:ext>
            </a:extLst>
          </p:cNvPr>
          <p:cNvSpPr/>
          <p:nvPr/>
        </p:nvSpPr>
        <p:spPr>
          <a:xfrm>
            <a:off x="2422525" y="3562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FEBAD6-C273-301F-94EF-F0D9F544D32B}"/>
              </a:ext>
            </a:extLst>
          </p:cNvPr>
          <p:cNvSpPr/>
          <p:nvPr/>
        </p:nvSpPr>
        <p:spPr>
          <a:xfrm>
            <a:off x="2422525" y="4095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67EDDD-D1A7-D0FF-E3B0-DF760EC5F019}"/>
              </a:ext>
            </a:extLst>
          </p:cNvPr>
          <p:cNvSpPr/>
          <p:nvPr/>
        </p:nvSpPr>
        <p:spPr>
          <a:xfrm>
            <a:off x="2955925" y="3562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B5356B-C0B0-8E73-8D11-048F4428F554}"/>
              </a:ext>
            </a:extLst>
          </p:cNvPr>
          <p:cNvSpPr/>
          <p:nvPr/>
        </p:nvSpPr>
        <p:spPr>
          <a:xfrm>
            <a:off x="2955925" y="4095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B9911F-EA0B-D3E2-2A65-FCAFCFA3537D}"/>
              </a:ext>
            </a:extLst>
          </p:cNvPr>
          <p:cNvSpPr/>
          <p:nvPr/>
        </p:nvSpPr>
        <p:spPr>
          <a:xfrm>
            <a:off x="3489325" y="3562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11B305-E2F2-9DEE-5D56-EF5C149539D3}"/>
              </a:ext>
            </a:extLst>
          </p:cNvPr>
          <p:cNvSpPr/>
          <p:nvPr/>
        </p:nvSpPr>
        <p:spPr>
          <a:xfrm>
            <a:off x="3489325" y="4095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4694D4-4771-C3AF-6433-CA7E6C25A5FC}"/>
              </a:ext>
            </a:extLst>
          </p:cNvPr>
          <p:cNvSpPr/>
          <p:nvPr/>
        </p:nvSpPr>
        <p:spPr>
          <a:xfrm>
            <a:off x="1889125" y="4629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223422-2AE6-CF11-466C-4043225C3BE8}"/>
              </a:ext>
            </a:extLst>
          </p:cNvPr>
          <p:cNvSpPr/>
          <p:nvPr/>
        </p:nvSpPr>
        <p:spPr>
          <a:xfrm>
            <a:off x="1889125" y="51625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D38DDB-E66B-F752-0AA6-07F10B9EEAED}"/>
              </a:ext>
            </a:extLst>
          </p:cNvPr>
          <p:cNvSpPr/>
          <p:nvPr/>
        </p:nvSpPr>
        <p:spPr>
          <a:xfrm>
            <a:off x="2422525" y="4629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12E926-7687-6A1F-6F76-86B42AD97156}"/>
              </a:ext>
            </a:extLst>
          </p:cNvPr>
          <p:cNvSpPr/>
          <p:nvPr/>
        </p:nvSpPr>
        <p:spPr>
          <a:xfrm>
            <a:off x="2422525" y="51625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2CC690-CF08-FEDB-6149-34F1AC44E281}"/>
              </a:ext>
            </a:extLst>
          </p:cNvPr>
          <p:cNvSpPr/>
          <p:nvPr/>
        </p:nvSpPr>
        <p:spPr>
          <a:xfrm>
            <a:off x="2955925" y="4629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2C8586D-FE6A-4513-AE39-72F42504078F}"/>
              </a:ext>
            </a:extLst>
          </p:cNvPr>
          <p:cNvSpPr/>
          <p:nvPr/>
        </p:nvSpPr>
        <p:spPr>
          <a:xfrm>
            <a:off x="2955925" y="51625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C9767B8-C21F-B108-10CE-BE29ED4E53E2}"/>
              </a:ext>
            </a:extLst>
          </p:cNvPr>
          <p:cNvSpPr/>
          <p:nvPr/>
        </p:nvSpPr>
        <p:spPr>
          <a:xfrm>
            <a:off x="3489325" y="4629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86A5063-F936-489B-165C-CC9D6B9DB636}"/>
              </a:ext>
            </a:extLst>
          </p:cNvPr>
          <p:cNvSpPr/>
          <p:nvPr/>
        </p:nvSpPr>
        <p:spPr>
          <a:xfrm>
            <a:off x="3489325" y="51625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0C2B9E-D14D-22AE-79E5-B551C9E72A8D}"/>
              </a:ext>
            </a:extLst>
          </p:cNvPr>
          <p:cNvSpPr/>
          <p:nvPr/>
        </p:nvSpPr>
        <p:spPr>
          <a:xfrm>
            <a:off x="4022725" y="3562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5409527-5ECD-EEE9-3836-A53BA95A8627}"/>
              </a:ext>
            </a:extLst>
          </p:cNvPr>
          <p:cNvSpPr/>
          <p:nvPr/>
        </p:nvSpPr>
        <p:spPr>
          <a:xfrm>
            <a:off x="4022725" y="4095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68420CB-DD8E-BEDF-C802-A4A334534737}"/>
              </a:ext>
            </a:extLst>
          </p:cNvPr>
          <p:cNvSpPr/>
          <p:nvPr/>
        </p:nvSpPr>
        <p:spPr>
          <a:xfrm>
            <a:off x="4556125" y="3562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6F5E25B-3340-57CE-4D1C-B85067F766FE}"/>
              </a:ext>
            </a:extLst>
          </p:cNvPr>
          <p:cNvSpPr/>
          <p:nvPr/>
        </p:nvSpPr>
        <p:spPr>
          <a:xfrm>
            <a:off x="4556125" y="4095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4EC2AE-B375-6607-6FA7-F32C0B1D1232}"/>
              </a:ext>
            </a:extLst>
          </p:cNvPr>
          <p:cNvSpPr/>
          <p:nvPr/>
        </p:nvSpPr>
        <p:spPr>
          <a:xfrm>
            <a:off x="5089525" y="3562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B4425C8-2414-4E38-FEF1-62208FF75672}"/>
              </a:ext>
            </a:extLst>
          </p:cNvPr>
          <p:cNvSpPr/>
          <p:nvPr/>
        </p:nvSpPr>
        <p:spPr>
          <a:xfrm>
            <a:off x="5089525" y="4095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54EF148-9138-8A88-14B9-2EA0110697EF}"/>
              </a:ext>
            </a:extLst>
          </p:cNvPr>
          <p:cNvSpPr/>
          <p:nvPr/>
        </p:nvSpPr>
        <p:spPr>
          <a:xfrm>
            <a:off x="5622925" y="3562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E1FC14-B5AE-0EAC-98A4-3B67CEB5386F}"/>
              </a:ext>
            </a:extLst>
          </p:cNvPr>
          <p:cNvSpPr/>
          <p:nvPr/>
        </p:nvSpPr>
        <p:spPr>
          <a:xfrm>
            <a:off x="5622925" y="4095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9D4C09B-BC14-9834-B028-9527F3B3A9ED}"/>
              </a:ext>
            </a:extLst>
          </p:cNvPr>
          <p:cNvSpPr/>
          <p:nvPr/>
        </p:nvSpPr>
        <p:spPr>
          <a:xfrm>
            <a:off x="4022725" y="4629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E821AFD-A0AE-A3FC-5AF4-7FBDA2BF2BCD}"/>
              </a:ext>
            </a:extLst>
          </p:cNvPr>
          <p:cNvSpPr/>
          <p:nvPr/>
        </p:nvSpPr>
        <p:spPr>
          <a:xfrm>
            <a:off x="4022725" y="51625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012F0D7-D671-7E2F-8D21-50A7303CD3B6}"/>
              </a:ext>
            </a:extLst>
          </p:cNvPr>
          <p:cNvSpPr/>
          <p:nvPr/>
        </p:nvSpPr>
        <p:spPr>
          <a:xfrm>
            <a:off x="4556125" y="4629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96CFBB-E6AD-BCFC-6ECC-9CC4243FDB84}"/>
              </a:ext>
            </a:extLst>
          </p:cNvPr>
          <p:cNvSpPr/>
          <p:nvPr/>
        </p:nvSpPr>
        <p:spPr>
          <a:xfrm>
            <a:off x="4556125" y="51625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C21C99-E683-A3D4-2519-1C8980A50E79}"/>
              </a:ext>
            </a:extLst>
          </p:cNvPr>
          <p:cNvSpPr/>
          <p:nvPr/>
        </p:nvSpPr>
        <p:spPr>
          <a:xfrm>
            <a:off x="5089525" y="4629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1B9D3EC-CCBE-77D7-05A8-A2E06BDDF8A4}"/>
              </a:ext>
            </a:extLst>
          </p:cNvPr>
          <p:cNvSpPr/>
          <p:nvPr/>
        </p:nvSpPr>
        <p:spPr>
          <a:xfrm>
            <a:off x="5089525" y="51625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767BD3-8813-6347-441C-BA8EBB05A3B4}"/>
              </a:ext>
            </a:extLst>
          </p:cNvPr>
          <p:cNvSpPr/>
          <p:nvPr/>
        </p:nvSpPr>
        <p:spPr>
          <a:xfrm>
            <a:off x="5622925" y="4629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F1AF9B4-1D98-3483-AA4F-63E3CEFB6E5D}"/>
              </a:ext>
            </a:extLst>
          </p:cNvPr>
          <p:cNvSpPr/>
          <p:nvPr/>
        </p:nvSpPr>
        <p:spPr>
          <a:xfrm>
            <a:off x="5622925" y="51625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67CB080-E29F-293D-8188-EBFEACE81125}"/>
              </a:ext>
            </a:extLst>
          </p:cNvPr>
          <p:cNvSpPr/>
          <p:nvPr/>
        </p:nvSpPr>
        <p:spPr>
          <a:xfrm>
            <a:off x="6156325" y="14287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BF243C6-973B-B3A1-1112-E0D52427E5A7}"/>
              </a:ext>
            </a:extLst>
          </p:cNvPr>
          <p:cNvSpPr/>
          <p:nvPr/>
        </p:nvSpPr>
        <p:spPr>
          <a:xfrm>
            <a:off x="6156325" y="19621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B2490E-19BB-9B0F-FD2F-4512537C2CB3}"/>
              </a:ext>
            </a:extLst>
          </p:cNvPr>
          <p:cNvSpPr/>
          <p:nvPr/>
        </p:nvSpPr>
        <p:spPr>
          <a:xfrm>
            <a:off x="6689725" y="14287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68FF718-3703-8248-F819-51AFFE309F76}"/>
              </a:ext>
            </a:extLst>
          </p:cNvPr>
          <p:cNvSpPr/>
          <p:nvPr/>
        </p:nvSpPr>
        <p:spPr>
          <a:xfrm>
            <a:off x="6689725" y="19621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7747FD4-1AC5-1ADE-9161-F62E0CEDCAB7}"/>
              </a:ext>
            </a:extLst>
          </p:cNvPr>
          <p:cNvSpPr/>
          <p:nvPr/>
        </p:nvSpPr>
        <p:spPr>
          <a:xfrm>
            <a:off x="7223125" y="14287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83141A-0F27-E9E9-FAB2-EEFC7C3704A0}"/>
              </a:ext>
            </a:extLst>
          </p:cNvPr>
          <p:cNvSpPr/>
          <p:nvPr/>
        </p:nvSpPr>
        <p:spPr>
          <a:xfrm>
            <a:off x="7223125" y="19621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ADEC24C-5089-6519-E807-0E03DCA8A257}"/>
              </a:ext>
            </a:extLst>
          </p:cNvPr>
          <p:cNvSpPr/>
          <p:nvPr/>
        </p:nvSpPr>
        <p:spPr>
          <a:xfrm>
            <a:off x="7756525" y="14287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C91A8E-C916-FF33-E853-0B91285E5B35}"/>
              </a:ext>
            </a:extLst>
          </p:cNvPr>
          <p:cNvSpPr/>
          <p:nvPr/>
        </p:nvSpPr>
        <p:spPr>
          <a:xfrm>
            <a:off x="7756525" y="19621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AA91990-282A-B238-072F-F9C673957FFF}"/>
              </a:ext>
            </a:extLst>
          </p:cNvPr>
          <p:cNvSpPr/>
          <p:nvPr/>
        </p:nvSpPr>
        <p:spPr>
          <a:xfrm>
            <a:off x="6156325" y="24955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5944CB1-D3E0-B55D-E85F-8547FBDE01DC}"/>
              </a:ext>
            </a:extLst>
          </p:cNvPr>
          <p:cNvSpPr/>
          <p:nvPr/>
        </p:nvSpPr>
        <p:spPr>
          <a:xfrm>
            <a:off x="6156325" y="30289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9B74101-3E47-0DC0-B617-0477D575A4AD}"/>
              </a:ext>
            </a:extLst>
          </p:cNvPr>
          <p:cNvSpPr/>
          <p:nvPr/>
        </p:nvSpPr>
        <p:spPr>
          <a:xfrm>
            <a:off x="6689725" y="24955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6C043EF-8B03-B940-AAB8-F3160673AC04}"/>
              </a:ext>
            </a:extLst>
          </p:cNvPr>
          <p:cNvSpPr/>
          <p:nvPr/>
        </p:nvSpPr>
        <p:spPr>
          <a:xfrm>
            <a:off x="6689725" y="30289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D083DA-89DB-E05A-1021-A6F2FCB02B24}"/>
              </a:ext>
            </a:extLst>
          </p:cNvPr>
          <p:cNvSpPr/>
          <p:nvPr/>
        </p:nvSpPr>
        <p:spPr>
          <a:xfrm>
            <a:off x="7223125" y="24955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0873F79-2439-D72F-6EC0-E1C789C80D75}"/>
              </a:ext>
            </a:extLst>
          </p:cNvPr>
          <p:cNvSpPr/>
          <p:nvPr/>
        </p:nvSpPr>
        <p:spPr>
          <a:xfrm>
            <a:off x="7223125" y="30289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024A0BE-A8CF-5E5D-EE33-7795E2E45E2C}"/>
              </a:ext>
            </a:extLst>
          </p:cNvPr>
          <p:cNvSpPr/>
          <p:nvPr/>
        </p:nvSpPr>
        <p:spPr>
          <a:xfrm>
            <a:off x="7756525" y="24955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D7BE814-549E-4502-0D28-08807217912F}"/>
              </a:ext>
            </a:extLst>
          </p:cNvPr>
          <p:cNvSpPr/>
          <p:nvPr/>
        </p:nvSpPr>
        <p:spPr>
          <a:xfrm>
            <a:off x="7756525" y="30289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05C9A3B-3FEA-C4E6-00F1-41BA1B45560A}"/>
              </a:ext>
            </a:extLst>
          </p:cNvPr>
          <p:cNvSpPr/>
          <p:nvPr/>
        </p:nvSpPr>
        <p:spPr>
          <a:xfrm>
            <a:off x="8289925" y="14287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38CAF7D-AFD6-EA98-1892-7F9D09F972D2}"/>
              </a:ext>
            </a:extLst>
          </p:cNvPr>
          <p:cNvSpPr/>
          <p:nvPr/>
        </p:nvSpPr>
        <p:spPr>
          <a:xfrm>
            <a:off x="8289925" y="19621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4BAFAAD-C662-68AE-8BA3-1EEDE8202D60}"/>
              </a:ext>
            </a:extLst>
          </p:cNvPr>
          <p:cNvSpPr/>
          <p:nvPr/>
        </p:nvSpPr>
        <p:spPr>
          <a:xfrm>
            <a:off x="8823325" y="14287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AF50103-B71F-FDD8-4A09-7DDF108C7582}"/>
              </a:ext>
            </a:extLst>
          </p:cNvPr>
          <p:cNvSpPr/>
          <p:nvPr/>
        </p:nvSpPr>
        <p:spPr>
          <a:xfrm>
            <a:off x="8823325" y="19621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3C04289-02D5-2CDF-30DE-054CACF2AB24}"/>
              </a:ext>
            </a:extLst>
          </p:cNvPr>
          <p:cNvSpPr/>
          <p:nvPr/>
        </p:nvSpPr>
        <p:spPr>
          <a:xfrm>
            <a:off x="9356725" y="14287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B3BD4EB-1F8A-F681-3769-73060682C2B2}"/>
              </a:ext>
            </a:extLst>
          </p:cNvPr>
          <p:cNvSpPr/>
          <p:nvPr/>
        </p:nvSpPr>
        <p:spPr>
          <a:xfrm>
            <a:off x="9356725" y="19621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5B43F1D-993E-D201-EB03-72341434BC79}"/>
              </a:ext>
            </a:extLst>
          </p:cNvPr>
          <p:cNvSpPr/>
          <p:nvPr/>
        </p:nvSpPr>
        <p:spPr>
          <a:xfrm>
            <a:off x="8289925" y="24955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FEE98CD-BAA6-4393-72E0-5088F35FE961}"/>
              </a:ext>
            </a:extLst>
          </p:cNvPr>
          <p:cNvSpPr/>
          <p:nvPr/>
        </p:nvSpPr>
        <p:spPr>
          <a:xfrm>
            <a:off x="8289925" y="30289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25687E-BE94-0481-AD07-5835CDAB33A9}"/>
              </a:ext>
            </a:extLst>
          </p:cNvPr>
          <p:cNvSpPr/>
          <p:nvPr/>
        </p:nvSpPr>
        <p:spPr>
          <a:xfrm>
            <a:off x="8823325" y="24955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6D285A5-BBE0-7E58-A250-53E4D53E7B78}"/>
              </a:ext>
            </a:extLst>
          </p:cNvPr>
          <p:cNvSpPr/>
          <p:nvPr/>
        </p:nvSpPr>
        <p:spPr>
          <a:xfrm>
            <a:off x="8823325" y="30289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9E6DA95-0AAA-7809-1060-67C6A50B5FDD}"/>
              </a:ext>
            </a:extLst>
          </p:cNvPr>
          <p:cNvSpPr/>
          <p:nvPr/>
        </p:nvSpPr>
        <p:spPr>
          <a:xfrm>
            <a:off x="9356725" y="24955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34EA567-DA4A-B99B-697A-49AC4E8B33EC}"/>
              </a:ext>
            </a:extLst>
          </p:cNvPr>
          <p:cNvSpPr/>
          <p:nvPr/>
        </p:nvSpPr>
        <p:spPr>
          <a:xfrm>
            <a:off x="9356725" y="3028950"/>
            <a:ext cx="533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60E62F9-50F4-8457-694A-D190878AC309}"/>
              </a:ext>
            </a:extLst>
          </p:cNvPr>
          <p:cNvSpPr/>
          <p:nvPr/>
        </p:nvSpPr>
        <p:spPr>
          <a:xfrm>
            <a:off x="6156325" y="3562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C2A0471-2A6E-2A65-D3E4-C927EBDF8C79}"/>
              </a:ext>
            </a:extLst>
          </p:cNvPr>
          <p:cNvSpPr/>
          <p:nvPr/>
        </p:nvSpPr>
        <p:spPr>
          <a:xfrm>
            <a:off x="6156325" y="4095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CC763BF-4E03-F72B-2F48-8F959D7B54AC}"/>
              </a:ext>
            </a:extLst>
          </p:cNvPr>
          <p:cNvSpPr/>
          <p:nvPr/>
        </p:nvSpPr>
        <p:spPr>
          <a:xfrm>
            <a:off x="6689725" y="3562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BEA9C72-E87A-4D61-0B85-17520D7E9AC5}"/>
              </a:ext>
            </a:extLst>
          </p:cNvPr>
          <p:cNvSpPr/>
          <p:nvPr/>
        </p:nvSpPr>
        <p:spPr>
          <a:xfrm>
            <a:off x="6689725" y="4095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22D113F-2FD4-1630-71E9-985FA67BE14E}"/>
              </a:ext>
            </a:extLst>
          </p:cNvPr>
          <p:cNvSpPr/>
          <p:nvPr/>
        </p:nvSpPr>
        <p:spPr>
          <a:xfrm>
            <a:off x="7223125" y="3562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CF47530-4648-8642-5152-DA22CAED0F47}"/>
              </a:ext>
            </a:extLst>
          </p:cNvPr>
          <p:cNvSpPr/>
          <p:nvPr/>
        </p:nvSpPr>
        <p:spPr>
          <a:xfrm>
            <a:off x="7223125" y="4095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7C00A44-5E66-EEE2-3234-578279650D7D}"/>
              </a:ext>
            </a:extLst>
          </p:cNvPr>
          <p:cNvSpPr/>
          <p:nvPr/>
        </p:nvSpPr>
        <p:spPr>
          <a:xfrm>
            <a:off x="7756525" y="3562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F629431-A645-46A1-5497-0A4FF26A5664}"/>
              </a:ext>
            </a:extLst>
          </p:cNvPr>
          <p:cNvSpPr/>
          <p:nvPr/>
        </p:nvSpPr>
        <p:spPr>
          <a:xfrm>
            <a:off x="7756525" y="4095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407E9BD-A144-3D61-7BD1-180CEC2A1BF8}"/>
              </a:ext>
            </a:extLst>
          </p:cNvPr>
          <p:cNvSpPr/>
          <p:nvPr/>
        </p:nvSpPr>
        <p:spPr>
          <a:xfrm>
            <a:off x="6156325" y="4629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8AF7280-8DC4-2B6E-5831-63E5304FC676}"/>
              </a:ext>
            </a:extLst>
          </p:cNvPr>
          <p:cNvSpPr/>
          <p:nvPr/>
        </p:nvSpPr>
        <p:spPr>
          <a:xfrm>
            <a:off x="6156325" y="51625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74CC102-C16A-AD73-6BD8-6F9FA17F7FE6}"/>
              </a:ext>
            </a:extLst>
          </p:cNvPr>
          <p:cNvSpPr/>
          <p:nvPr/>
        </p:nvSpPr>
        <p:spPr>
          <a:xfrm>
            <a:off x="6689725" y="4629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5841E41-45CB-650B-6B0B-4D1226FEA9BD}"/>
              </a:ext>
            </a:extLst>
          </p:cNvPr>
          <p:cNvSpPr/>
          <p:nvPr/>
        </p:nvSpPr>
        <p:spPr>
          <a:xfrm>
            <a:off x="6689725" y="51625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7D1ACB6-409C-3D57-548B-AAD8F82A0FD8}"/>
              </a:ext>
            </a:extLst>
          </p:cNvPr>
          <p:cNvSpPr/>
          <p:nvPr/>
        </p:nvSpPr>
        <p:spPr>
          <a:xfrm>
            <a:off x="7223125" y="4629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3729AE1-88E5-2E0D-F48D-552987E44FC8}"/>
              </a:ext>
            </a:extLst>
          </p:cNvPr>
          <p:cNvSpPr/>
          <p:nvPr/>
        </p:nvSpPr>
        <p:spPr>
          <a:xfrm>
            <a:off x="7223125" y="51625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3682C5-A04C-05AC-0472-D7DDAF048ABC}"/>
              </a:ext>
            </a:extLst>
          </p:cNvPr>
          <p:cNvSpPr/>
          <p:nvPr/>
        </p:nvSpPr>
        <p:spPr>
          <a:xfrm>
            <a:off x="7756525" y="4629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6A7C6F0-29CC-CDB7-5425-F895358C0EB4}"/>
              </a:ext>
            </a:extLst>
          </p:cNvPr>
          <p:cNvSpPr/>
          <p:nvPr/>
        </p:nvSpPr>
        <p:spPr>
          <a:xfrm>
            <a:off x="7756525" y="51625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D91A06A-45C6-30B1-6829-26571B8526CB}"/>
              </a:ext>
            </a:extLst>
          </p:cNvPr>
          <p:cNvSpPr/>
          <p:nvPr/>
        </p:nvSpPr>
        <p:spPr>
          <a:xfrm>
            <a:off x="8289925" y="3562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F0F69E0-C4DB-14A5-B5B0-4053AFB93FB6}"/>
              </a:ext>
            </a:extLst>
          </p:cNvPr>
          <p:cNvSpPr/>
          <p:nvPr/>
        </p:nvSpPr>
        <p:spPr>
          <a:xfrm>
            <a:off x="8289925" y="4095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B977E1F-CC84-99C2-7E9F-DEC87942B806}"/>
              </a:ext>
            </a:extLst>
          </p:cNvPr>
          <p:cNvSpPr/>
          <p:nvPr/>
        </p:nvSpPr>
        <p:spPr>
          <a:xfrm>
            <a:off x="8823325" y="3562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F2AB8E4-AFA3-81BB-AAD6-F50D9F157F6C}"/>
              </a:ext>
            </a:extLst>
          </p:cNvPr>
          <p:cNvSpPr/>
          <p:nvPr/>
        </p:nvSpPr>
        <p:spPr>
          <a:xfrm>
            <a:off x="8823325" y="4095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67CB123-48AB-EE2A-DEFB-71D04D47ACDC}"/>
              </a:ext>
            </a:extLst>
          </p:cNvPr>
          <p:cNvSpPr/>
          <p:nvPr/>
        </p:nvSpPr>
        <p:spPr>
          <a:xfrm>
            <a:off x="9356725" y="3562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8ECDF62-6E9E-6738-CDAF-A8A30B2B718C}"/>
              </a:ext>
            </a:extLst>
          </p:cNvPr>
          <p:cNvSpPr/>
          <p:nvPr/>
        </p:nvSpPr>
        <p:spPr>
          <a:xfrm>
            <a:off x="9356725" y="4095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E793B5-DEDF-6E66-C114-0C816A43B80D}"/>
              </a:ext>
            </a:extLst>
          </p:cNvPr>
          <p:cNvSpPr/>
          <p:nvPr/>
        </p:nvSpPr>
        <p:spPr>
          <a:xfrm>
            <a:off x="8289925" y="4629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9EF3B3D-0E3F-ED28-612C-35B1FECFFC00}"/>
              </a:ext>
            </a:extLst>
          </p:cNvPr>
          <p:cNvSpPr/>
          <p:nvPr/>
        </p:nvSpPr>
        <p:spPr>
          <a:xfrm>
            <a:off x="8289925" y="51625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B16C425-D0C2-4620-0E41-B87CB4533A1C}"/>
              </a:ext>
            </a:extLst>
          </p:cNvPr>
          <p:cNvSpPr/>
          <p:nvPr/>
        </p:nvSpPr>
        <p:spPr>
          <a:xfrm>
            <a:off x="8823325" y="4629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A523561-E6FB-1A00-3D1D-176FA83C8DFF}"/>
              </a:ext>
            </a:extLst>
          </p:cNvPr>
          <p:cNvSpPr/>
          <p:nvPr/>
        </p:nvSpPr>
        <p:spPr>
          <a:xfrm>
            <a:off x="8823325" y="51625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15968CC-D511-7AC3-3E88-3CC40963D822}"/>
              </a:ext>
            </a:extLst>
          </p:cNvPr>
          <p:cNvSpPr/>
          <p:nvPr/>
        </p:nvSpPr>
        <p:spPr>
          <a:xfrm>
            <a:off x="9356725" y="4629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161597F-1A8C-F45F-A18A-06D068482BC8}"/>
              </a:ext>
            </a:extLst>
          </p:cNvPr>
          <p:cNvSpPr/>
          <p:nvPr/>
        </p:nvSpPr>
        <p:spPr>
          <a:xfrm>
            <a:off x="9356725" y="51625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4E65C24-4B00-2DFA-7473-9405F0D927B2}"/>
              </a:ext>
            </a:extLst>
          </p:cNvPr>
          <p:cNvSpPr/>
          <p:nvPr/>
        </p:nvSpPr>
        <p:spPr>
          <a:xfrm>
            <a:off x="5800903" y="1428750"/>
            <a:ext cx="1778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B2F11E4-BEE3-2079-9FF8-A43FA04A2AB9}"/>
              </a:ext>
            </a:extLst>
          </p:cNvPr>
          <p:cNvSpPr/>
          <p:nvPr/>
        </p:nvSpPr>
        <p:spPr>
          <a:xfrm>
            <a:off x="5800903" y="1962150"/>
            <a:ext cx="1778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1A3C69D-1197-23A4-B233-2CF2D563B47C}"/>
              </a:ext>
            </a:extLst>
          </p:cNvPr>
          <p:cNvSpPr/>
          <p:nvPr/>
        </p:nvSpPr>
        <p:spPr>
          <a:xfrm>
            <a:off x="5800903" y="2495550"/>
            <a:ext cx="1778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EEE2CB3-19E0-0069-FC7E-EB99FFF81BCA}"/>
              </a:ext>
            </a:extLst>
          </p:cNvPr>
          <p:cNvSpPr/>
          <p:nvPr/>
        </p:nvSpPr>
        <p:spPr>
          <a:xfrm>
            <a:off x="5800903" y="3028950"/>
            <a:ext cx="1778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1FF16AD-FF34-32FB-6394-AAA26E8BC3A5}"/>
              </a:ext>
            </a:extLst>
          </p:cNvPr>
          <p:cNvSpPr/>
          <p:nvPr/>
        </p:nvSpPr>
        <p:spPr>
          <a:xfrm>
            <a:off x="5800903" y="3562350"/>
            <a:ext cx="1778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F82DCA5-06BC-C9DD-E7F9-C147B40638F9}"/>
              </a:ext>
            </a:extLst>
          </p:cNvPr>
          <p:cNvSpPr/>
          <p:nvPr/>
        </p:nvSpPr>
        <p:spPr>
          <a:xfrm>
            <a:off x="5800903" y="4095750"/>
            <a:ext cx="1778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F4DA94E-C6E9-6A19-3210-3C83127B8776}"/>
              </a:ext>
            </a:extLst>
          </p:cNvPr>
          <p:cNvSpPr/>
          <p:nvPr/>
        </p:nvSpPr>
        <p:spPr>
          <a:xfrm>
            <a:off x="5800903" y="4629150"/>
            <a:ext cx="1778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EE8A211-F9A1-7B34-24D0-05331963A2FF}"/>
              </a:ext>
            </a:extLst>
          </p:cNvPr>
          <p:cNvSpPr/>
          <p:nvPr/>
        </p:nvSpPr>
        <p:spPr>
          <a:xfrm>
            <a:off x="5800903" y="5162550"/>
            <a:ext cx="1778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8EDE652-54C6-BDDA-A6FB-12F8DABE06E0}"/>
              </a:ext>
            </a:extLst>
          </p:cNvPr>
          <p:cNvSpPr/>
          <p:nvPr/>
        </p:nvSpPr>
        <p:spPr>
          <a:xfrm>
            <a:off x="5800902" y="1428750"/>
            <a:ext cx="59267" cy="533400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312DA1E-8D36-CCCA-D2AE-CBA13EF7FF15}"/>
              </a:ext>
            </a:extLst>
          </p:cNvPr>
          <p:cNvSpPr/>
          <p:nvPr/>
        </p:nvSpPr>
        <p:spPr>
          <a:xfrm>
            <a:off x="5800902" y="1962150"/>
            <a:ext cx="59267" cy="533400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185F719-CB0B-6991-3549-81C0AC2CF508}"/>
              </a:ext>
            </a:extLst>
          </p:cNvPr>
          <p:cNvSpPr/>
          <p:nvPr/>
        </p:nvSpPr>
        <p:spPr>
          <a:xfrm>
            <a:off x="5860169" y="1428750"/>
            <a:ext cx="59267" cy="533400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19BB4A91-0AE4-E827-EBF0-289E27D4DD84}"/>
              </a:ext>
            </a:extLst>
          </p:cNvPr>
          <p:cNvSpPr/>
          <p:nvPr/>
        </p:nvSpPr>
        <p:spPr>
          <a:xfrm>
            <a:off x="5860169" y="1962150"/>
            <a:ext cx="59267" cy="533400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5D8432A-DBBF-741F-AB5A-2AA7DE066830}"/>
              </a:ext>
            </a:extLst>
          </p:cNvPr>
          <p:cNvSpPr/>
          <p:nvPr/>
        </p:nvSpPr>
        <p:spPr>
          <a:xfrm>
            <a:off x="5919436" y="1428750"/>
            <a:ext cx="59267" cy="533400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E20A5DA4-0CA0-21AF-47FC-48963CB71A7F}"/>
              </a:ext>
            </a:extLst>
          </p:cNvPr>
          <p:cNvSpPr/>
          <p:nvPr/>
        </p:nvSpPr>
        <p:spPr>
          <a:xfrm>
            <a:off x="5919436" y="1962150"/>
            <a:ext cx="59267" cy="533400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947DE0A-F343-4CFE-3178-A71D84FEFFE6}"/>
              </a:ext>
            </a:extLst>
          </p:cNvPr>
          <p:cNvSpPr/>
          <p:nvPr/>
        </p:nvSpPr>
        <p:spPr>
          <a:xfrm>
            <a:off x="5800902" y="2495550"/>
            <a:ext cx="59267" cy="533400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8564ECD0-A6E7-FFD1-2E50-71B58E5FE746}"/>
              </a:ext>
            </a:extLst>
          </p:cNvPr>
          <p:cNvSpPr/>
          <p:nvPr/>
        </p:nvSpPr>
        <p:spPr>
          <a:xfrm>
            <a:off x="5800902" y="3028950"/>
            <a:ext cx="59267" cy="533400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FA6B75D-47FD-09EC-DC30-7A231E6C4B29}"/>
              </a:ext>
            </a:extLst>
          </p:cNvPr>
          <p:cNvSpPr/>
          <p:nvPr/>
        </p:nvSpPr>
        <p:spPr>
          <a:xfrm>
            <a:off x="5860169" y="2495550"/>
            <a:ext cx="59267" cy="533400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9724851-6C82-92EC-43F8-92F8D48D3B5D}"/>
              </a:ext>
            </a:extLst>
          </p:cNvPr>
          <p:cNvSpPr/>
          <p:nvPr/>
        </p:nvSpPr>
        <p:spPr>
          <a:xfrm>
            <a:off x="5919436" y="2495550"/>
            <a:ext cx="59267" cy="533400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C15D580-3766-587F-B978-10A868020A59}"/>
              </a:ext>
            </a:extLst>
          </p:cNvPr>
          <p:cNvSpPr/>
          <p:nvPr/>
        </p:nvSpPr>
        <p:spPr>
          <a:xfrm>
            <a:off x="5919436" y="3028950"/>
            <a:ext cx="59267" cy="533400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9726840-CF0F-DA7A-FB66-6A5386672136}"/>
              </a:ext>
            </a:extLst>
          </p:cNvPr>
          <p:cNvSpPr/>
          <p:nvPr/>
        </p:nvSpPr>
        <p:spPr>
          <a:xfrm>
            <a:off x="5800902" y="3562350"/>
            <a:ext cx="59267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D2887CB-6674-22EE-D258-5FF2ADF08C72}"/>
              </a:ext>
            </a:extLst>
          </p:cNvPr>
          <p:cNvSpPr/>
          <p:nvPr/>
        </p:nvSpPr>
        <p:spPr>
          <a:xfrm>
            <a:off x="5800902" y="4095750"/>
            <a:ext cx="59267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188ABB7-7D10-E078-1C31-3A9A6166B0FF}"/>
              </a:ext>
            </a:extLst>
          </p:cNvPr>
          <p:cNvSpPr/>
          <p:nvPr/>
        </p:nvSpPr>
        <p:spPr>
          <a:xfrm>
            <a:off x="5860169" y="3562350"/>
            <a:ext cx="59267" cy="533400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82EBDD7-29EB-FD3B-E4B1-CD45538E8CA0}"/>
              </a:ext>
            </a:extLst>
          </p:cNvPr>
          <p:cNvSpPr/>
          <p:nvPr/>
        </p:nvSpPr>
        <p:spPr>
          <a:xfrm>
            <a:off x="5860169" y="4095750"/>
            <a:ext cx="59267" cy="533400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D0A33371-5531-922F-4BF4-476E3AADE6A7}"/>
              </a:ext>
            </a:extLst>
          </p:cNvPr>
          <p:cNvSpPr/>
          <p:nvPr/>
        </p:nvSpPr>
        <p:spPr>
          <a:xfrm>
            <a:off x="5919436" y="3562350"/>
            <a:ext cx="59267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FD063D8-D180-224B-6DF9-34A5BAEDB84F}"/>
              </a:ext>
            </a:extLst>
          </p:cNvPr>
          <p:cNvSpPr/>
          <p:nvPr/>
        </p:nvSpPr>
        <p:spPr>
          <a:xfrm>
            <a:off x="5919436" y="4095750"/>
            <a:ext cx="59267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FD927D4D-7D98-1DC9-4D69-C446C5A23E4E}"/>
              </a:ext>
            </a:extLst>
          </p:cNvPr>
          <p:cNvSpPr/>
          <p:nvPr/>
        </p:nvSpPr>
        <p:spPr>
          <a:xfrm>
            <a:off x="5800902" y="4629150"/>
            <a:ext cx="59267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D826197-5B90-90E6-9D36-EBAF9B43B9D9}"/>
              </a:ext>
            </a:extLst>
          </p:cNvPr>
          <p:cNvSpPr/>
          <p:nvPr/>
        </p:nvSpPr>
        <p:spPr>
          <a:xfrm>
            <a:off x="5800902" y="5162550"/>
            <a:ext cx="59267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6EFD655-A883-3E17-0158-7336653C7D7D}"/>
              </a:ext>
            </a:extLst>
          </p:cNvPr>
          <p:cNvSpPr/>
          <p:nvPr/>
        </p:nvSpPr>
        <p:spPr>
          <a:xfrm>
            <a:off x="5860169" y="4629150"/>
            <a:ext cx="59267" cy="533400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4CF6EFA5-AB7B-C5CE-9191-2328DE8FE234}"/>
              </a:ext>
            </a:extLst>
          </p:cNvPr>
          <p:cNvSpPr/>
          <p:nvPr/>
        </p:nvSpPr>
        <p:spPr>
          <a:xfrm>
            <a:off x="5860169" y="5162550"/>
            <a:ext cx="59267" cy="533400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20C752C-E538-1513-EF88-E570B94466AD}"/>
              </a:ext>
            </a:extLst>
          </p:cNvPr>
          <p:cNvSpPr/>
          <p:nvPr/>
        </p:nvSpPr>
        <p:spPr>
          <a:xfrm>
            <a:off x="5919436" y="4629150"/>
            <a:ext cx="59267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1BA8268-4412-0505-FC42-EBFD5EDF5FAD}"/>
              </a:ext>
            </a:extLst>
          </p:cNvPr>
          <p:cNvSpPr/>
          <p:nvPr/>
        </p:nvSpPr>
        <p:spPr>
          <a:xfrm>
            <a:off x="5919436" y="5162550"/>
            <a:ext cx="59267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D052065-E7E4-3D32-87C3-787DDA21F98C}"/>
              </a:ext>
            </a:extLst>
          </p:cNvPr>
          <p:cNvGrpSpPr/>
          <p:nvPr/>
        </p:nvGrpSpPr>
        <p:grpSpPr>
          <a:xfrm>
            <a:off x="5866205" y="1428750"/>
            <a:ext cx="53230" cy="4267200"/>
            <a:chOff x="11058525" y="1028700"/>
            <a:chExt cx="1600200" cy="4267200"/>
          </a:xfrm>
          <a:solidFill>
            <a:schemeClr val="accent3">
              <a:alpha val="50000"/>
            </a:schemeClr>
          </a:solidFill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49419DD8-B699-80EF-98B5-01FB8AA9A788}"/>
                </a:ext>
              </a:extLst>
            </p:cNvPr>
            <p:cNvSpPr/>
            <p:nvPr/>
          </p:nvSpPr>
          <p:spPr>
            <a:xfrm>
              <a:off x="11058525" y="1028700"/>
              <a:ext cx="533400" cy="533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A4D8F66-239C-978C-552C-49574D601FDE}"/>
                </a:ext>
              </a:extLst>
            </p:cNvPr>
            <p:cNvSpPr/>
            <p:nvPr/>
          </p:nvSpPr>
          <p:spPr>
            <a:xfrm>
              <a:off x="11058525" y="1562100"/>
              <a:ext cx="533400" cy="533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B9EE0A35-0532-A19B-AAD7-21D879643899}"/>
                </a:ext>
              </a:extLst>
            </p:cNvPr>
            <p:cNvSpPr/>
            <p:nvPr/>
          </p:nvSpPr>
          <p:spPr>
            <a:xfrm>
              <a:off x="11591925" y="1028700"/>
              <a:ext cx="533400" cy="533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29DA502-EF40-5B93-D138-E438E3937226}"/>
                </a:ext>
              </a:extLst>
            </p:cNvPr>
            <p:cNvSpPr/>
            <p:nvPr/>
          </p:nvSpPr>
          <p:spPr>
            <a:xfrm>
              <a:off x="11591925" y="1562100"/>
              <a:ext cx="533400" cy="533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443CAC2D-6C9E-9A63-33D9-E4466BD2AB91}"/>
                </a:ext>
              </a:extLst>
            </p:cNvPr>
            <p:cNvSpPr/>
            <p:nvPr/>
          </p:nvSpPr>
          <p:spPr>
            <a:xfrm>
              <a:off x="12125325" y="1028700"/>
              <a:ext cx="533400" cy="533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668C6ACD-B306-E49E-B3AF-040FD5E205BA}"/>
                </a:ext>
              </a:extLst>
            </p:cNvPr>
            <p:cNvSpPr/>
            <p:nvPr/>
          </p:nvSpPr>
          <p:spPr>
            <a:xfrm>
              <a:off x="12125325" y="1562100"/>
              <a:ext cx="533400" cy="533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1152A83F-C518-801C-A248-7484BBF56697}"/>
                </a:ext>
              </a:extLst>
            </p:cNvPr>
            <p:cNvSpPr/>
            <p:nvPr/>
          </p:nvSpPr>
          <p:spPr>
            <a:xfrm>
              <a:off x="11058525" y="2095500"/>
              <a:ext cx="533400" cy="533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11C3D007-C73C-9DC3-B33A-8FA41E91518B}"/>
                </a:ext>
              </a:extLst>
            </p:cNvPr>
            <p:cNvSpPr/>
            <p:nvPr/>
          </p:nvSpPr>
          <p:spPr>
            <a:xfrm>
              <a:off x="11058525" y="2628900"/>
              <a:ext cx="533400" cy="533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D7BC8CA-89AB-FCFB-5957-8F1853AB97EA}"/>
                </a:ext>
              </a:extLst>
            </p:cNvPr>
            <p:cNvSpPr/>
            <p:nvPr/>
          </p:nvSpPr>
          <p:spPr>
            <a:xfrm>
              <a:off x="11591925" y="2095500"/>
              <a:ext cx="533400" cy="533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F310428-78AC-A399-BDAE-01E2DA8B488E}"/>
                </a:ext>
              </a:extLst>
            </p:cNvPr>
            <p:cNvSpPr/>
            <p:nvPr/>
          </p:nvSpPr>
          <p:spPr>
            <a:xfrm>
              <a:off x="11591925" y="2628900"/>
              <a:ext cx="533400" cy="533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306A1D5-E914-04B6-9457-73D65C71D214}"/>
                </a:ext>
              </a:extLst>
            </p:cNvPr>
            <p:cNvSpPr/>
            <p:nvPr/>
          </p:nvSpPr>
          <p:spPr>
            <a:xfrm>
              <a:off x="12125325" y="2095500"/>
              <a:ext cx="533400" cy="533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5C567FE2-8F54-E6A4-F2B5-F1AE3880817F}"/>
                </a:ext>
              </a:extLst>
            </p:cNvPr>
            <p:cNvSpPr/>
            <p:nvPr/>
          </p:nvSpPr>
          <p:spPr>
            <a:xfrm>
              <a:off x="12125325" y="2628900"/>
              <a:ext cx="533400" cy="533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834FABA-8CB9-0E6E-B6EB-FD2A17EA926A}"/>
                </a:ext>
              </a:extLst>
            </p:cNvPr>
            <p:cNvSpPr/>
            <p:nvPr/>
          </p:nvSpPr>
          <p:spPr>
            <a:xfrm>
              <a:off x="11058525" y="3162300"/>
              <a:ext cx="533400" cy="533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A2EAD83-6C14-28D5-1C8D-0A1D57D5A69C}"/>
                </a:ext>
              </a:extLst>
            </p:cNvPr>
            <p:cNvSpPr/>
            <p:nvPr/>
          </p:nvSpPr>
          <p:spPr>
            <a:xfrm>
              <a:off x="11058525" y="3695700"/>
              <a:ext cx="533400" cy="533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D76BE6D4-B4E6-BCBA-D06E-D39BB882C1C1}"/>
                </a:ext>
              </a:extLst>
            </p:cNvPr>
            <p:cNvSpPr/>
            <p:nvPr/>
          </p:nvSpPr>
          <p:spPr>
            <a:xfrm>
              <a:off x="11591925" y="3162300"/>
              <a:ext cx="533400" cy="533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D95E956-FF9F-EB6D-72B6-298C22B59517}"/>
                </a:ext>
              </a:extLst>
            </p:cNvPr>
            <p:cNvSpPr/>
            <p:nvPr/>
          </p:nvSpPr>
          <p:spPr>
            <a:xfrm>
              <a:off x="11591925" y="3695700"/>
              <a:ext cx="533400" cy="533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2EE89958-E95B-CD74-6AB9-8EE4775CDBB4}"/>
                </a:ext>
              </a:extLst>
            </p:cNvPr>
            <p:cNvSpPr/>
            <p:nvPr/>
          </p:nvSpPr>
          <p:spPr>
            <a:xfrm>
              <a:off x="12125325" y="3162300"/>
              <a:ext cx="533400" cy="533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DE0B98F3-2231-9790-9D11-703337309E54}"/>
                </a:ext>
              </a:extLst>
            </p:cNvPr>
            <p:cNvSpPr/>
            <p:nvPr/>
          </p:nvSpPr>
          <p:spPr>
            <a:xfrm>
              <a:off x="12125325" y="3695700"/>
              <a:ext cx="533400" cy="533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FA8ACBB1-75F6-DF07-8361-161066461DFF}"/>
                </a:ext>
              </a:extLst>
            </p:cNvPr>
            <p:cNvSpPr/>
            <p:nvPr/>
          </p:nvSpPr>
          <p:spPr>
            <a:xfrm>
              <a:off x="11058525" y="4229100"/>
              <a:ext cx="533400" cy="533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1D789C98-12D7-4803-4023-B96D82E60BD5}"/>
                </a:ext>
              </a:extLst>
            </p:cNvPr>
            <p:cNvSpPr/>
            <p:nvPr/>
          </p:nvSpPr>
          <p:spPr>
            <a:xfrm>
              <a:off x="11058525" y="4762500"/>
              <a:ext cx="533400" cy="533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56FA6024-B979-8E3E-FCB2-50B36B89C19B}"/>
                </a:ext>
              </a:extLst>
            </p:cNvPr>
            <p:cNvSpPr/>
            <p:nvPr/>
          </p:nvSpPr>
          <p:spPr>
            <a:xfrm>
              <a:off x="11591925" y="4229100"/>
              <a:ext cx="533400" cy="533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58818D4-FBA5-9F55-177A-E53C28FF5073}"/>
                </a:ext>
              </a:extLst>
            </p:cNvPr>
            <p:cNvSpPr/>
            <p:nvPr/>
          </p:nvSpPr>
          <p:spPr>
            <a:xfrm>
              <a:off x="11591925" y="4762500"/>
              <a:ext cx="533400" cy="533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D8A04394-4613-B291-8641-55C0F5CA6B41}"/>
                </a:ext>
              </a:extLst>
            </p:cNvPr>
            <p:cNvSpPr/>
            <p:nvPr/>
          </p:nvSpPr>
          <p:spPr>
            <a:xfrm>
              <a:off x="12125325" y="4229100"/>
              <a:ext cx="533400" cy="533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86225CB6-D61A-AEF2-2B6F-8572375F19DC}"/>
                </a:ext>
              </a:extLst>
            </p:cNvPr>
            <p:cNvSpPr/>
            <p:nvPr/>
          </p:nvSpPr>
          <p:spPr>
            <a:xfrm>
              <a:off x="12125325" y="4762500"/>
              <a:ext cx="533400" cy="533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8C72095F-2D59-ABAD-CABD-07D456C78900}"/>
              </a:ext>
            </a:extLst>
          </p:cNvPr>
          <p:cNvSpPr txBox="1"/>
          <p:nvPr/>
        </p:nvSpPr>
        <p:spPr>
          <a:xfrm>
            <a:off x="6204128" y="758309"/>
            <a:ext cx="101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Fracture</a:t>
            </a:r>
            <a:endParaRPr lang="en-US" dirty="0"/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5BE5F2C2-17B6-2F55-5616-8EE1E3446C4A}"/>
              </a:ext>
            </a:extLst>
          </p:cNvPr>
          <p:cNvSpPr/>
          <p:nvPr/>
        </p:nvSpPr>
        <p:spPr>
          <a:xfrm>
            <a:off x="5859558" y="981075"/>
            <a:ext cx="344570" cy="409575"/>
          </a:xfrm>
          <a:custGeom>
            <a:avLst/>
            <a:gdLst>
              <a:gd name="connsiteX0" fmla="*/ 30245 w 344570"/>
              <a:gd name="connsiteY0" fmla="*/ 409575 h 409575"/>
              <a:gd name="connsiteX1" fmla="*/ 30245 w 344570"/>
              <a:gd name="connsiteY1" fmla="*/ 142875 h 409575"/>
              <a:gd name="connsiteX2" fmla="*/ 344570 w 344570"/>
              <a:gd name="connsiteY2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570" h="409575">
                <a:moveTo>
                  <a:pt x="30245" y="409575"/>
                </a:moveTo>
                <a:cubicBezTo>
                  <a:pt x="4051" y="310356"/>
                  <a:pt x="-22142" y="211137"/>
                  <a:pt x="30245" y="142875"/>
                </a:cubicBezTo>
                <a:cubicBezTo>
                  <a:pt x="82632" y="74613"/>
                  <a:pt x="213601" y="37306"/>
                  <a:pt x="34457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F0193B-5A50-C69F-F1CA-518ED0A63434}"/>
              </a:ext>
            </a:extLst>
          </p:cNvPr>
          <p:cNvSpPr/>
          <p:nvPr/>
        </p:nvSpPr>
        <p:spPr>
          <a:xfrm>
            <a:off x="200025" y="11493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09390-0FAB-F325-B62A-69B01EC33768}"/>
              </a:ext>
            </a:extLst>
          </p:cNvPr>
          <p:cNvSpPr/>
          <p:nvPr/>
        </p:nvSpPr>
        <p:spPr>
          <a:xfrm>
            <a:off x="200025" y="16827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129CF-7C25-B4AD-20DD-558138E8703A}"/>
              </a:ext>
            </a:extLst>
          </p:cNvPr>
          <p:cNvSpPr/>
          <p:nvPr/>
        </p:nvSpPr>
        <p:spPr>
          <a:xfrm>
            <a:off x="733425" y="11493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16320E-C804-8C0E-A46A-35CAD1FC4DE4}"/>
              </a:ext>
            </a:extLst>
          </p:cNvPr>
          <p:cNvSpPr/>
          <p:nvPr/>
        </p:nvSpPr>
        <p:spPr>
          <a:xfrm>
            <a:off x="733425" y="16827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5F435-67BD-3491-1359-FAE0FB0F6D6F}"/>
              </a:ext>
            </a:extLst>
          </p:cNvPr>
          <p:cNvSpPr/>
          <p:nvPr/>
        </p:nvSpPr>
        <p:spPr>
          <a:xfrm>
            <a:off x="1266825" y="11493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6020B7-8BA6-E559-1DF3-78578F70686E}"/>
              </a:ext>
            </a:extLst>
          </p:cNvPr>
          <p:cNvSpPr/>
          <p:nvPr/>
        </p:nvSpPr>
        <p:spPr>
          <a:xfrm>
            <a:off x="1266825" y="16827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CC77E5-D324-9D6D-1322-91350CF5B7FC}"/>
              </a:ext>
            </a:extLst>
          </p:cNvPr>
          <p:cNvSpPr/>
          <p:nvPr/>
        </p:nvSpPr>
        <p:spPr>
          <a:xfrm>
            <a:off x="1800225" y="11493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1E6BE0-F9C4-BB9C-8A79-DA99541F1C72}"/>
              </a:ext>
            </a:extLst>
          </p:cNvPr>
          <p:cNvSpPr/>
          <p:nvPr/>
        </p:nvSpPr>
        <p:spPr>
          <a:xfrm>
            <a:off x="1800225" y="16827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1212F-BF54-DCF2-9178-E4921F340B98}"/>
              </a:ext>
            </a:extLst>
          </p:cNvPr>
          <p:cNvSpPr/>
          <p:nvPr/>
        </p:nvSpPr>
        <p:spPr>
          <a:xfrm>
            <a:off x="200025" y="22161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3ACE73-F145-381D-07A5-D58E34770CCF}"/>
              </a:ext>
            </a:extLst>
          </p:cNvPr>
          <p:cNvSpPr/>
          <p:nvPr/>
        </p:nvSpPr>
        <p:spPr>
          <a:xfrm>
            <a:off x="200025" y="27495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A95937-6DFB-B416-D6A5-3F27D20AAB82}"/>
              </a:ext>
            </a:extLst>
          </p:cNvPr>
          <p:cNvSpPr/>
          <p:nvPr/>
        </p:nvSpPr>
        <p:spPr>
          <a:xfrm>
            <a:off x="733425" y="22161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79F64D-EF2D-645E-180A-9077AC75005E}"/>
              </a:ext>
            </a:extLst>
          </p:cNvPr>
          <p:cNvSpPr/>
          <p:nvPr/>
        </p:nvSpPr>
        <p:spPr>
          <a:xfrm>
            <a:off x="733425" y="27495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58ECE-0604-AFD5-FF0A-DB5C724D62B0}"/>
              </a:ext>
            </a:extLst>
          </p:cNvPr>
          <p:cNvSpPr/>
          <p:nvPr/>
        </p:nvSpPr>
        <p:spPr>
          <a:xfrm>
            <a:off x="1266825" y="22161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52712B-B418-CA33-7937-CEDDF4466487}"/>
              </a:ext>
            </a:extLst>
          </p:cNvPr>
          <p:cNvSpPr/>
          <p:nvPr/>
        </p:nvSpPr>
        <p:spPr>
          <a:xfrm>
            <a:off x="1266825" y="27495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760BB7-BEE9-49FC-BDC0-707ACFE3515A}"/>
              </a:ext>
            </a:extLst>
          </p:cNvPr>
          <p:cNvSpPr/>
          <p:nvPr/>
        </p:nvSpPr>
        <p:spPr>
          <a:xfrm>
            <a:off x="1800225" y="22161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F82580-680B-7950-45DF-25030D9EF67A}"/>
              </a:ext>
            </a:extLst>
          </p:cNvPr>
          <p:cNvSpPr/>
          <p:nvPr/>
        </p:nvSpPr>
        <p:spPr>
          <a:xfrm>
            <a:off x="1800225" y="27495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5DE755-72D8-6FED-0A9A-48F586DDAF4F}"/>
              </a:ext>
            </a:extLst>
          </p:cNvPr>
          <p:cNvSpPr/>
          <p:nvPr/>
        </p:nvSpPr>
        <p:spPr>
          <a:xfrm>
            <a:off x="2333625" y="11493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B67FF2-1B48-9D68-90FF-1038EA9B854A}"/>
              </a:ext>
            </a:extLst>
          </p:cNvPr>
          <p:cNvSpPr/>
          <p:nvPr/>
        </p:nvSpPr>
        <p:spPr>
          <a:xfrm>
            <a:off x="2333625" y="16827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512A8A-CBAD-7B1F-6D47-BB5069005C0C}"/>
              </a:ext>
            </a:extLst>
          </p:cNvPr>
          <p:cNvSpPr/>
          <p:nvPr/>
        </p:nvSpPr>
        <p:spPr>
          <a:xfrm>
            <a:off x="2867025" y="11493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8DE08E-82ED-CBD8-AAEC-DD127CACA696}"/>
              </a:ext>
            </a:extLst>
          </p:cNvPr>
          <p:cNvSpPr/>
          <p:nvPr/>
        </p:nvSpPr>
        <p:spPr>
          <a:xfrm>
            <a:off x="2867025" y="16827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D58EF0-F004-7AAD-EAD9-18C0704621E4}"/>
              </a:ext>
            </a:extLst>
          </p:cNvPr>
          <p:cNvSpPr/>
          <p:nvPr/>
        </p:nvSpPr>
        <p:spPr>
          <a:xfrm>
            <a:off x="3400425" y="11493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20B24C-A64A-6AEF-662C-BF8DA5B2CD43}"/>
              </a:ext>
            </a:extLst>
          </p:cNvPr>
          <p:cNvSpPr/>
          <p:nvPr/>
        </p:nvSpPr>
        <p:spPr>
          <a:xfrm>
            <a:off x="3400425" y="16827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10EE81-4D7D-CFB2-9868-AE1400345608}"/>
              </a:ext>
            </a:extLst>
          </p:cNvPr>
          <p:cNvSpPr/>
          <p:nvPr/>
        </p:nvSpPr>
        <p:spPr>
          <a:xfrm>
            <a:off x="3933825" y="11493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4CE480-BC50-9287-59CF-4E4224D1D22E}"/>
              </a:ext>
            </a:extLst>
          </p:cNvPr>
          <p:cNvSpPr/>
          <p:nvPr/>
        </p:nvSpPr>
        <p:spPr>
          <a:xfrm>
            <a:off x="3933825" y="16827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821E86-15BF-3A25-B8BB-22C7DAACAAF8}"/>
              </a:ext>
            </a:extLst>
          </p:cNvPr>
          <p:cNvSpPr/>
          <p:nvPr/>
        </p:nvSpPr>
        <p:spPr>
          <a:xfrm>
            <a:off x="2333625" y="22161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68E120-E01A-5053-99D2-B27C79768300}"/>
              </a:ext>
            </a:extLst>
          </p:cNvPr>
          <p:cNvSpPr/>
          <p:nvPr/>
        </p:nvSpPr>
        <p:spPr>
          <a:xfrm>
            <a:off x="2333625" y="27495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6B471E-2B0B-9365-D32B-097445BC30EE}"/>
              </a:ext>
            </a:extLst>
          </p:cNvPr>
          <p:cNvSpPr/>
          <p:nvPr/>
        </p:nvSpPr>
        <p:spPr>
          <a:xfrm>
            <a:off x="2867025" y="22161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778FB9-B953-CC23-8127-4A369B71DF51}"/>
              </a:ext>
            </a:extLst>
          </p:cNvPr>
          <p:cNvSpPr/>
          <p:nvPr/>
        </p:nvSpPr>
        <p:spPr>
          <a:xfrm>
            <a:off x="2867025" y="27495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17C239-E3AC-DA9B-A486-D305BA940061}"/>
              </a:ext>
            </a:extLst>
          </p:cNvPr>
          <p:cNvSpPr/>
          <p:nvPr/>
        </p:nvSpPr>
        <p:spPr>
          <a:xfrm>
            <a:off x="3400425" y="22161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F0F26D-5132-A9E5-3ACF-3ADC6523DE4F}"/>
              </a:ext>
            </a:extLst>
          </p:cNvPr>
          <p:cNvSpPr/>
          <p:nvPr/>
        </p:nvSpPr>
        <p:spPr>
          <a:xfrm>
            <a:off x="3400425" y="27495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E06228-B49C-0689-801E-F77B1293D03D}"/>
              </a:ext>
            </a:extLst>
          </p:cNvPr>
          <p:cNvSpPr/>
          <p:nvPr/>
        </p:nvSpPr>
        <p:spPr>
          <a:xfrm>
            <a:off x="3933825" y="22161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E50C6C-608F-22B5-615D-797A5F51041B}"/>
              </a:ext>
            </a:extLst>
          </p:cNvPr>
          <p:cNvSpPr/>
          <p:nvPr/>
        </p:nvSpPr>
        <p:spPr>
          <a:xfrm>
            <a:off x="3933825" y="27495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30D188-7A7D-AA92-B033-E217FB3F47E6}"/>
              </a:ext>
            </a:extLst>
          </p:cNvPr>
          <p:cNvSpPr/>
          <p:nvPr/>
        </p:nvSpPr>
        <p:spPr>
          <a:xfrm>
            <a:off x="200025" y="32829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A2F1B7-146D-6A54-14BD-2BEC177C841B}"/>
              </a:ext>
            </a:extLst>
          </p:cNvPr>
          <p:cNvSpPr/>
          <p:nvPr/>
        </p:nvSpPr>
        <p:spPr>
          <a:xfrm>
            <a:off x="200025" y="3816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0B88DF-6501-EFB1-59D2-CE2F3955FAB2}"/>
              </a:ext>
            </a:extLst>
          </p:cNvPr>
          <p:cNvSpPr/>
          <p:nvPr/>
        </p:nvSpPr>
        <p:spPr>
          <a:xfrm>
            <a:off x="733425" y="32829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FEBAD6-C273-301F-94EF-F0D9F544D32B}"/>
              </a:ext>
            </a:extLst>
          </p:cNvPr>
          <p:cNvSpPr/>
          <p:nvPr/>
        </p:nvSpPr>
        <p:spPr>
          <a:xfrm>
            <a:off x="733425" y="3816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67EDDD-D1A7-D0FF-E3B0-DF760EC5F019}"/>
              </a:ext>
            </a:extLst>
          </p:cNvPr>
          <p:cNvSpPr/>
          <p:nvPr/>
        </p:nvSpPr>
        <p:spPr>
          <a:xfrm>
            <a:off x="1266825" y="32829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B5356B-C0B0-8E73-8D11-048F4428F554}"/>
              </a:ext>
            </a:extLst>
          </p:cNvPr>
          <p:cNvSpPr/>
          <p:nvPr/>
        </p:nvSpPr>
        <p:spPr>
          <a:xfrm>
            <a:off x="1266825" y="3816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B9911F-EA0B-D3E2-2A65-FCAFCFA3537D}"/>
              </a:ext>
            </a:extLst>
          </p:cNvPr>
          <p:cNvSpPr/>
          <p:nvPr/>
        </p:nvSpPr>
        <p:spPr>
          <a:xfrm>
            <a:off x="1800225" y="32829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11B305-E2F2-9DEE-5D56-EF5C149539D3}"/>
              </a:ext>
            </a:extLst>
          </p:cNvPr>
          <p:cNvSpPr/>
          <p:nvPr/>
        </p:nvSpPr>
        <p:spPr>
          <a:xfrm>
            <a:off x="1800225" y="3816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4694D4-4771-C3AF-6433-CA7E6C25A5FC}"/>
              </a:ext>
            </a:extLst>
          </p:cNvPr>
          <p:cNvSpPr/>
          <p:nvPr/>
        </p:nvSpPr>
        <p:spPr>
          <a:xfrm>
            <a:off x="200025" y="4349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223422-2AE6-CF11-466C-4043225C3BE8}"/>
              </a:ext>
            </a:extLst>
          </p:cNvPr>
          <p:cNvSpPr/>
          <p:nvPr/>
        </p:nvSpPr>
        <p:spPr>
          <a:xfrm>
            <a:off x="200025" y="4883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D38DDB-E66B-F752-0AA6-07F10B9EEAED}"/>
              </a:ext>
            </a:extLst>
          </p:cNvPr>
          <p:cNvSpPr/>
          <p:nvPr/>
        </p:nvSpPr>
        <p:spPr>
          <a:xfrm>
            <a:off x="733425" y="4349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12E926-7687-6A1F-6F76-86B42AD97156}"/>
              </a:ext>
            </a:extLst>
          </p:cNvPr>
          <p:cNvSpPr/>
          <p:nvPr/>
        </p:nvSpPr>
        <p:spPr>
          <a:xfrm>
            <a:off x="733425" y="4883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2CC690-CF08-FEDB-6149-34F1AC44E281}"/>
              </a:ext>
            </a:extLst>
          </p:cNvPr>
          <p:cNvSpPr/>
          <p:nvPr/>
        </p:nvSpPr>
        <p:spPr>
          <a:xfrm>
            <a:off x="1266825" y="4349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2C8586D-FE6A-4513-AE39-72F42504078F}"/>
              </a:ext>
            </a:extLst>
          </p:cNvPr>
          <p:cNvSpPr/>
          <p:nvPr/>
        </p:nvSpPr>
        <p:spPr>
          <a:xfrm>
            <a:off x="1266825" y="4883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C9767B8-C21F-B108-10CE-BE29ED4E53E2}"/>
              </a:ext>
            </a:extLst>
          </p:cNvPr>
          <p:cNvSpPr/>
          <p:nvPr/>
        </p:nvSpPr>
        <p:spPr>
          <a:xfrm>
            <a:off x="1800225" y="4349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86A5063-F936-489B-165C-CC9D6B9DB636}"/>
              </a:ext>
            </a:extLst>
          </p:cNvPr>
          <p:cNvSpPr/>
          <p:nvPr/>
        </p:nvSpPr>
        <p:spPr>
          <a:xfrm>
            <a:off x="1800225" y="4883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0C2B9E-D14D-22AE-79E5-B551C9E72A8D}"/>
              </a:ext>
            </a:extLst>
          </p:cNvPr>
          <p:cNvSpPr/>
          <p:nvPr/>
        </p:nvSpPr>
        <p:spPr>
          <a:xfrm>
            <a:off x="2333625" y="32829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5409527-5ECD-EEE9-3836-A53BA95A8627}"/>
              </a:ext>
            </a:extLst>
          </p:cNvPr>
          <p:cNvSpPr/>
          <p:nvPr/>
        </p:nvSpPr>
        <p:spPr>
          <a:xfrm>
            <a:off x="2333625" y="3816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68420CB-DD8E-BEDF-C802-A4A334534737}"/>
              </a:ext>
            </a:extLst>
          </p:cNvPr>
          <p:cNvSpPr/>
          <p:nvPr/>
        </p:nvSpPr>
        <p:spPr>
          <a:xfrm>
            <a:off x="2867025" y="32829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6F5E25B-3340-57CE-4D1C-B85067F766FE}"/>
              </a:ext>
            </a:extLst>
          </p:cNvPr>
          <p:cNvSpPr/>
          <p:nvPr/>
        </p:nvSpPr>
        <p:spPr>
          <a:xfrm>
            <a:off x="2867025" y="3816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4EC2AE-B375-6607-6FA7-F32C0B1D1232}"/>
              </a:ext>
            </a:extLst>
          </p:cNvPr>
          <p:cNvSpPr/>
          <p:nvPr/>
        </p:nvSpPr>
        <p:spPr>
          <a:xfrm>
            <a:off x="3400425" y="32829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B4425C8-2414-4E38-FEF1-62208FF75672}"/>
              </a:ext>
            </a:extLst>
          </p:cNvPr>
          <p:cNvSpPr/>
          <p:nvPr/>
        </p:nvSpPr>
        <p:spPr>
          <a:xfrm>
            <a:off x="3400425" y="3816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54EF148-9138-8A88-14B9-2EA0110697EF}"/>
              </a:ext>
            </a:extLst>
          </p:cNvPr>
          <p:cNvSpPr/>
          <p:nvPr/>
        </p:nvSpPr>
        <p:spPr>
          <a:xfrm>
            <a:off x="3933825" y="32829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E1FC14-B5AE-0EAC-98A4-3B67CEB5386F}"/>
              </a:ext>
            </a:extLst>
          </p:cNvPr>
          <p:cNvSpPr/>
          <p:nvPr/>
        </p:nvSpPr>
        <p:spPr>
          <a:xfrm>
            <a:off x="3933825" y="3816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9D4C09B-BC14-9834-B028-9527F3B3A9ED}"/>
              </a:ext>
            </a:extLst>
          </p:cNvPr>
          <p:cNvSpPr/>
          <p:nvPr/>
        </p:nvSpPr>
        <p:spPr>
          <a:xfrm>
            <a:off x="2333625" y="4349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E821AFD-A0AE-A3FC-5AF4-7FBDA2BF2BCD}"/>
              </a:ext>
            </a:extLst>
          </p:cNvPr>
          <p:cNvSpPr/>
          <p:nvPr/>
        </p:nvSpPr>
        <p:spPr>
          <a:xfrm>
            <a:off x="2333625" y="4883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012F0D7-D671-7E2F-8D21-50A7303CD3B6}"/>
              </a:ext>
            </a:extLst>
          </p:cNvPr>
          <p:cNvSpPr/>
          <p:nvPr/>
        </p:nvSpPr>
        <p:spPr>
          <a:xfrm>
            <a:off x="2867025" y="4349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96CFBB-E6AD-BCFC-6ECC-9CC4243FDB84}"/>
              </a:ext>
            </a:extLst>
          </p:cNvPr>
          <p:cNvSpPr/>
          <p:nvPr/>
        </p:nvSpPr>
        <p:spPr>
          <a:xfrm>
            <a:off x="2867025" y="4883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C21C99-E683-A3D4-2519-1C8980A50E79}"/>
              </a:ext>
            </a:extLst>
          </p:cNvPr>
          <p:cNvSpPr/>
          <p:nvPr/>
        </p:nvSpPr>
        <p:spPr>
          <a:xfrm>
            <a:off x="3400425" y="4349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1B9D3EC-CCBE-77D7-05A8-A2E06BDDF8A4}"/>
              </a:ext>
            </a:extLst>
          </p:cNvPr>
          <p:cNvSpPr/>
          <p:nvPr/>
        </p:nvSpPr>
        <p:spPr>
          <a:xfrm>
            <a:off x="3400425" y="4883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767BD3-8813-6347-441C-BA8EBB05A3B4}"/>
              </a:ext>
            </a:extLst>
          </p:cNvPr>
          <p:cNvSpPr/>
          <p:nvPr/>
        </p:nvSpPr>
        <p:spPr>
          <a:xfrm>
            <a:off x="3933825" y="4349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F1AF9B4-1D98-3483-AA4F-63E3CEFB6E5D}"/>
              </a:ext>
            </a:extLst>
          </p:cNvPr>
          <p:cNvSpPr/>
          <p:nvPr/>
        </p:nvSpPr>
        <p:spPr>
          <a:xfrm>
            <a:off x="3933825" y="4883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67CB080-E29F-293D-8188-EBFEACE81125}"/>
              </a:ext>
            </a:extLst>
          </p:cNvPr>
          <p:cNvSpPr/>
          <p:nvPr/>
        </p:nvSpPr>
        <p:spPr>
          <a:xfrm>
            <a:off x="4467225" y="11493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BF243C6-973B-B3A1-1112-E0D52427E5A7}"/>
              </a:ext>
            </a:extLst>
          </p:cNvPr>
          <p:cNvSpPr/>
          <p:nvPr/>
        </p:nvSpPr>
        <p:spPr>
          <a:xfrm>
            <a:off x="4467225" y="16827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B2490E-19BB-9B0F-FD2F-4512537C2CB3}"/>
              </a:ext>
            </a:extLst>
          </p:cNvPr>
          <p:cNvSpPr/>
          <p:nvPr/>
        </p:nvSpPr>
        <p:spPr>
          <a:xfrm>
            <a:off x="5000625" y="11493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68FF718-3703-8248-F819-51AFFE309F76}"/>
              </a:ext>
            </a:extLst>
          </p:cNvPr>
          <p:cNvSpPr/>
          <p:nvPr/>
        </p:nvSpPr>
        <p:spPr>
          <a:xfrm>
            <a:off x="5000625" y="16827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7747FD4-1AC5-1ADE-9161-F62E0CEDCAB7}"/>
              </a:ext>
            </a:extLst>
          </p:cNvPr>
          <p:cNvSpPr/>
          <p:nvPr/>
        </p:nvSpPr>
        <p:spPr>
          <a:xfrm>
            <a:off x="5534025" y="11493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83141A-0F27-E9E9-FAB2-EEFC7C3704A0}"/>
              </a:ext>
            </a:extLst>
          </p:cNvPr>
          <p:cNvSpPr/>
          <p:nvPr/>
        </p:nvSpPr>
        <p:spPr>
          <a:xfrm>
            <a:off x="5534025" y="16827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ADEC24C-5089-6519-E807-0E03DCA8A257}"/>
              </a:ext>
            </a:extLst>
          </p:cNvPr>
          <p:cNvSpPr/>
          <p:nvPr/>
        </p:nvSpPr>
        <p:spPr>
          <a:xfrm>
            <a:off x="6067425" y="11493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C91A8E-C916-FF33-E853-0B91285E5B35}"/>
              </a:ext>
            </a:extLst>
          </p:cNvPr>
          <p:cNvSpPr/>
          <p:nvPr/>
        </p:nvSpPr>
        <p:spPr>
          <a:xfrm>
            <a:off x="6067425" y="16827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AA91990-282A-B238-072F-F9C673957FFF}"/>
              </a:ext>
            </a:extLst>
          </p:cNvPr>
          <p:cNvSpPr/>
          <p:nvPr/>
        </p:nvSpPr>
        <p:spPr>
          <a:xfrm>
            <a:off x="4467225" y="22161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5944CB1-D3E0-B55D-E85F-8547FBDE01DC}"/>
              </a:ext>
            </a:extLst>
          </p:cNvPr>
          <p:cNvSpPr/>
          <p:nvPr/>
        </p:nvSpPr>
        <p:spPr>
          <a:xfrm>
            <a:off x="4467225" y="27495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9B74101-3E47-0DC0-B617-0477D575A4AD}"/>
              </a:ext>
            </a:extLst>
          </p:cNvPr>
          <p:cNvSpPr/>
          <p:nvPr/>
        </p:nvSpPr>
        <p:spPr>
          <a:xfrm>
            <a:off x="5000625" y="22161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6C043EF-8B03-B940-AAB8-F3160673AC04}"/>
              </a:ext>
            </a:extLst>
          </p:cNvPr>
          <p:cNvSpPr/>
          <p:nvPr/>
        </p:nvSpPr>
        <p:spPr>
          <a:xfrm>
            <a:off x="5000625" y="27495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D083DA-89DB-E05A-1021-A6F2FCB02B24}"/>
              </a:ext>
            </a:extLst>
          </p:cNvPr>
          <p:cNvSpPr/>
          <p:nvPr/>
        </p:nvSpPr>
        <p:spPr>
          <a:xfrm>
            <a:off x="5534025" y="22161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0873F79-2439-D72F-6EC0-E1C789C80D75}"/>
              </a:ext>
            </a:extLst>
          </p:cNvPr>
          <p:cNvSpPr/>
          <p:nvPr/>
        </p:nvSpPr>
        <p:spPr>
          <a:xfrm>
            <a:off x="5534025" y="27495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024A0BE-A8CF-5E5D-EE33-7795E2E45E2C}"/>
              </a:ext>
            </a:extLst>
          </p:cNvPr>
          <p:cNvSpPr/>
          <p:nvPr/>
        </p:nvSpPr>
        <p:spPr>
          <a:xfrm>
            <a:off x="6067425" y="22161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D7BE814-549E-4502-0D28-08807217912F}"/>
              </a:ext>
            </a:extLst>
          </p:cNvPr>
          <p:cNvSpPr/>
          <p:nvPr/>
        </p:nvSpPr>
        <p:spPr>
          <a:xfrm>
            <a:off x="6067425" y="27495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05C9A3B-3FEA-C4E6-00F1-41BA1B45560A}"/>
              </a:ext>
            </a:extLst>
          </p:cNvPr>
          <p:cNvSpPr/>
          <p:nvPr/>
        </p:nvSpPr>
        <p:spPr>
          <a:xfrm>
            <a:off x="6600825" y="11493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38CAF7D-AFD6-EA98-1892-7F9D09F972D2}"/>
              </a:ext>
            </a:extLst>
          </p:cNvPr>
          <p:cNvSpPr/>
          <p:nvPr/>
        </p:nvSpPr>
        <p:spPr>
          <a:xfrm>
            <a:off x="6600825" y="16827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4BAFAAD-C662-68AE-8BA3-1EEDE8202D60}"/>
              </a:ext>
            </a:extLst>
          </p:cNvPr>
          <p:cNvSpPr/>
          <p:nvPr/>
        </p:nvSpPr>
        <p:spPr>
          <a:xfrm>
            <a:off x="7134225" y="11493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AF50103-B71F-FDD8-4A09-7DDF108C7582}"/>
              </a:ext>
            </a:extLst>
          </p:cNvPr>
          <p:cNvSpPr/>
          <p:nvPr/>
        </p:nvSpPr>
        <p:spPr>
          <a:xfrm>
            <a:off x="7134225" y="16827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3C04289-02D5-2CDF-30DE-054CACF2AB24}"/>
              </a:ext>
            </a:extLst>
          </p:cNvPr>
          <p:cNvSpPr/>
          <p:nvPr/>
        </p:nvSpPr>
        <p:spPr>
          <a:xfrm>
            <a:off x="7667625" y="11493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B3BD4EB-1F8A-F681-3769-73060682C2B2}"/>
              </a:ext>
            </a:extLst>
          </p:cNvPr>
          <p:cNvSpPr/>
          <p:nvPr/>
        </p:nvSpPr>
        <p:spPr>
          <a:xfrm>
            <a:off x="7667625" y="16827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5B43F1D-993E-D201-EB03-72341434BC79}"/>
              </a:ext>
            </a:extLst>
          </p:cNvPr>
          <p:cNvSpPr/>
          <p:nvPr/>
        </p:nvSpPr>
        <p:spPr>
          <a:xfrm>
            <a:off x="6600825" y="22161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FEE98CD-BAA6-4393-72E0-5088F35FE961}"/>
              </a:ext>
            </a:extLst>
          </p:cNvPr>
          <p:cNvSpPr/>
          <p:nvPr/>
        </p:nvSpPr>
        <p:spPr>
          <a:xfrm>
            <a:off x="6600825" y="27495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25687E-BE94-0481-AD07-5835CDAB33A9}"/>
              </a:ext>
            </a:extLst>
          </p:cNvPr>
          <p:cNvSpPr/>
          <p:nvPr/>
        </p:nvSpPr>
        <p:spPr>
          <a:xfrm>
            <a:off x="7134225" y="22161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6D285A5-BBE0-7E58-A250-53E4D53E7B78}"/>
              </a:ext>
            </a:extLst>
          </p:cNvPr>
          <p:cNvSpPr/>
          <p:nvPr/>
        </p:nvSpPr>
        <p:spPr>
          <a:xfrm>
            <a:off x="7134225" y="27495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9E6DA95-0AAA-7809-1060-67C6A50B5FDD}"/>
              </a:ext>
            </a:extLst>
          </p:cNvPr>
          <p:cNvSpPr/>
          <p:nvPr/>
        </p:nvSpPr>
        <p:spPr>
          <a:xfrm>
            <a:off x="7667625" y="22161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34EA567-DA4A-B99B-697A-49AC4E8B33EC}"/>
              </a:ext>
            </a:extLst>
          </p:cNvPr>
          <p:cNvSpPr/>
          <p:nvPr/>
        </p:nvSpPr>
        <p:spPr>
          <a:xfrm>
            <a:off x="7667625" y="27495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60E62F9-50F4-8457-694A-D190878AC309}"/>
              </a:ext>
            </a:extLst>
          </p:cNvPr>
          <p:cNvSpPr/>
          <p:nvPr/>
        </p:nvSpPr>
        <p:spPr>
          <a:xfrm>
            <a:off x="4467225" y="32829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C2A0471-2A6E-2A65-D3E4-C927EBDF8C79}"/>
              </a:ext>
            </a:extLst>
          </p:cNvPr>
          <p:cNvSpPr/>
          <p:nvPr/>
        </p:nvSpPr>
        <p:spPr>
          <a:xfrm>
            <a:off x="4467225" y="3816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CC763BF-4E03-F72B-2F48-8F959D7B54AC}"/>
              </a:ext>
            </a:extLst>
          </p:cNvPr>
          <p:cNvSpPr/>
          <p:nvPr/>
        </p:nvSpPr>
        <p:spPr>
          <a:xfrm>
            <a:off x="5000625" y="32829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BEA9C72-E87A-4D61-0B85-17520D7E9AC5}"/>
              </a:ext>
            </a:extLst>
          </p:cNvPr>
          <p:cNvSpPr/>
          <p:nvPr/>
        </p:nvSpPr>
        <p:spPr>
          <a:xfrm>
            <a:off x="5000625" y="3816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22D113F-2FD4-1630-71E9-985FA67BE14E}"/>
              </a:ext>
            </a:extLst>
          </p:cNvPr>
          <p:cNvSpPr/>
          <p:nvPr/>
        </p:nvSpPr>
        <p:spPr>
          <a:xfrm>
            <a:off x="5534025" y="32829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CF47530-4648-8642-5152-DA22CAED0F47}"/>
              </a:ext>
            </a:extLst>
          </p:cNvPr>
          <p:cNvSpPr/>
          <p:nvPr/>
        </p:nvSpPr>
        <p:spPr>
          <a:xfrm>
            <a:off x="5534025" y="3816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7C00A44-5E66-EEE2-3234-578279650D7D}"/>
              </a:ext>
            </a:extLst>
          </p:cNvPr>
          <p:cNvSpPr/>
          <p:nvPr/>
        </p:nvSpPr>
        <p:spPr>
          <a:xfrm>
            <a:off x="6067425" y="32829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F629431-A645-46A1-5497-0A4FF26A5664}"/>
              </a:ext>
            </a:extLst>
          </p:cNvPr>
          <p:cNvSpPr/>
          <p:nvPr/>
        </p:nvSpPr>
        <p:spPr>
          <a:xfrm>
            <a:off x="6067425" y="3816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407E9BD-A144-3D61-7BD1-180CEC2A1BF8}"/>
              </a:ext>
            </a:extLst>
          </p:cNvPr>
          <p:cNvSpPr/>
          <p:nvPr/>
        </p:nvSpPr>
        <p:spPr>
          <a:xfrm>
            <a:off x="4467225" y="4349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8AF7280-8DC4-2B6E-5831-63E5304FC676}"/>
              </a:ext>
            </a:extLst>
          </p:cNvPr>
          <p:cNvSpPr/>
          <p:nvPr/>
        </p:nvSpPr>
        <p:spPr>
          <a:xfrm>
            <a:off x="4467225" y="4883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74CC102-C16A-AD73-6BD8-6F9FA17F7FE6}"/>
              </a:ext>
            </a:extLst>
          </p:cNvPr>
          <p:cNvSpPr/>
          <p:nvPr/>
        </p:nvSpPr>
        <p:spPr>
          <a:xfrm>
            <a:off x="5000625" y="4349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5841E41-45CB-650B-6B0B-4D1226FEA9BD}"/>
              </a:ext>
            </a:extLst>
          </p:cNvPr>
          <p:cNvSpPr/>
          <p:nvPr/>
        </p:nvSpPr>
        <p:spPr>
          <a:xfrm>
            <a:off x="5000625" y="4883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7D1ACB6-409C-3D57-548B-AAD8F82A0FD8}"/>
              </a:ext>
            </a:extLst>
          </p:cNvPr>
          <p:cNvSpPr/>
          <p:nvPr/>
        </p:nvSpPr>
        <p:spPr>
          <a:xfrm>
            <a:off x="5534025" y="4349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3729AE1-88E5-2E0D-F48D-552987E44FC8}"/>
              </a:ext>
            </a:extLst>
          </p:cNvPr>
          <p:cNvSpPr/>
          <p:nvPr/>
        </p:nvSpPr>
        <p:spPr>
          <a:xfrm>
            <a:off x="5534025" y="4883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3682C5-A04C-05AC-0472-D7DDAF048ABC}"/>
              </a:ext>
            </a:extLst>
          </p:cNvPr>
          <p:cNvSpPr/>
          <p:nvPr/>
        </p:nvSpPr>
        <p:spPr>
          <a:xfrm>
            <a:off x="6067425" y="4349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6A7C6F0-29CC-CDB7-5425-F895358C0EB4}"/>
              </a:ext>
            </a:extLst>
          </p:cNvPr>
          <p:cNvSpPr/>
          <p:nvPr/>
        </p:nvSpPr>
        <p:spPr>
          <a:xfrm>
            <a:off x="6067425" y="4883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D91A06A-45C6-30B1-6829-26571B8526CB}"/>
              </a:ext>
            </a:extLst>
          </p:cNvPr>
          <p:cNvSpPr/>
          <p:nvPr/>
        </p:nvSpPr>
        <p:spPr>
          <a:xfrm>
            <a:off x="6600825" y="32829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F0F69E0-C4DB-14A5-B5B0-4053AFB93FB6}"/>
              </a:ext>
            </a:extLst>
          </p:cNvPr>
          <p:cNvSpPr/>
          <p:nvPr/>
        </p:nvSpPr>
        <p:spPr>
          <a:xfrm>
            <a:off x="6600825" y="3816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B977E1F-CC84-99C2-7E9F-DEC87942B806}"/>
              </a:ext>
            </a:extLst>
          </p:cNvPr>
          <p:cNvSpPr/>
          <p:nvPr/>
        </p:nvSpPr>
        <p:spPr>
          <a:xfrm>
            <a:off x="7134225" y="32829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F2AB8E4-AFA3-81BB-AAD6-F50D9F157F6C}"/>
              </a:ext>
            </a:extLst>
          </p:cNvPr>
          <p:cNvSpPr/>
          <p:nvPr/>
        </p:nvSpPr>
        <p:spPr>
          <a:xfrm>
            <a:off x="7134225" y="3816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67CB123-48AB-EE2A-DEFB-71D04D47ACDC}"/>
              </a:ext>
            </a:extLst>
          </p:cNvPr>
          <p:cNvSpPr/>
          <p:nvPr/>
        </p:nvSpPr>
        <p:spPr>
          <a:xfrm>
            <a:off x="7667625" y="32829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8ECDF62-6E9E-6738-CDAF-A8A30B2B718C}"/>
              </a:ext>
            </a:extLst>
          </p:cNvPr>
          <p:cNvSpPr/>
          <p:nvPr/>
        </p:nvSpPr>
        <p:spPr>
          <a:xfrm>
            <a:off x="7667625" y="3816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E793B5-DEDF-6E66-C114-0C816A43B80D}"/>
              </a:ext>
            </a:extLst>
          </p:cNvPr>
          <p:cNvSpPr/>
          <p:nvPr/>
        </p:nvSpPr>
        <p:spPr>
          <a:xfrm>
            <a:off x="6600825" y="4349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9EF3B3D-0E3F-ED28-612C-35B1FECFFC00}"/>
              </a:ext>
            </a:extLst>
          </p:cNvPr>
          <p:cNvSpPr/>
          <p:nvPr/>
        </p:nvSpPr>
        <p:spPr>
          <a:xfrm>
            <a:off x="6600825" y="4883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B16C425-D0C2-4620-0E41-B87CB4533A1C}"/>
              </a:ext>
            </a:extLst>
          </p:cNvPr>
          <p:cNvSpPr/>
          <p:nvPr/>
        </p:nvSpPr>
        <p:spPr>
          <a:xfrm>
            <a:off x="7134225" y="4349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A523561-E6FB-1A00-3D1D-176FA83C8DFF}"/>
              </a:ext>
            </a:extLst>
          </p:cNvPr>
          <p:cNvSpPr/>
          <p:nvPr/>
        </p:nvSpPr>
        <p:spPr>
          <a:xfrm>
            <a:off x="7134225" y="4883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15968CC-D511-7AC3-3E88-3CC40963D822}"/>
              </a:ext>
            </a:extLst>
          </p:cNvPr>
          <p:cNvSpPr/>
          <p:nvPr/>
        </p:nvSpPr>
        <p:spPr>
          <a:xfrm>
            <a:off x="7667625" y="4349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161597F-1A8C-F45F-A18A-06D068482BC8}"/>
              </a:ext>
            </a:extLst>
          </p:cNvPr>
          <p:cNvSpPr/>
          <p:nvPr/>
        </p:nvSpPr>
        <p:spPr>
          <a:xfrm>
            <a:off x="7667625" y="4883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4E65C24-4B00-2DFA-7473-9405F0D927B2}"/>
              </a:ext>
            </a:extLst>
          </p:cNvPr>
          <p:cNvSpPr/>
          <p:nvPr/>
        </p:nvSpPr>
        <p:spPr>
          <a:xfrm>
            <a:off x="4111803" y="1149350"/>
            <a:ext cx="1778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B2F11E4-BEE3-2079-9FF8-A43FA04A2AB9}"/>
              </a:ext>
            </a:extLst>
          </p:cNvPr>
          <p:cNvSpPr/>
          <p:nvPr/>
        </p:nvSpPr>
        <p:spPr>
          <a:xfrm>
            <a:off x="4111803" y="1682750"/>
            <a:ext cx="1778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1A3C69D-1197-23A4-B233-2CF2D563B47C}"/>
              </a:ext>
            </a:extLst>
          </p:cNvPr>
          <p:cNvSpPr/>
          <p:nvPr/>
        </p:nvSpPr>
        <p:spPr>
          <a:xfrm>
            <a:off x="4111803" y="2216150"/>
            <a:ext cx="1778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EEE2CB3-19E0-0069-FC7E-EB99FFF81BCA}"/>
              </a:ext>
            </a:extLst>
          </p:cNvPr>
          <p:cNvSpPr/>
          <p:nvPr/>
        </p:nvSpPr>
        <p:spPr>
          <a:xfrm>
            <a:off x="4111803" y="2749550"/>
            <a:ext cx="1778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8EDE652-54C6-BDDA-A6FB-12F8DABE06E0}"/>
              </a:ext>
            </a:extLst>
          </p:cNvPr>
          <p:cNvSpPr/>
          <p:nvPr/>
        </p:nvSpPr>
        <p:spPr>
          <a:xfrm>
            <a:off x="4111802" y="1149350"/>
            <a:ext cx="59267" cy="533400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312DA1E-8D36-CCCA-D2AE-CBA13EF7FF15}"/>
              </a:ext>
            </a:extLst>
          </p:cNvPr>
          <p:cNvSpPr/>
          <p:nvPr/>
        </p:nvSpPr>
        <p:spPr>
          <a:xfrm>
            <a:off x="4111802" y="1682750"/>
            <a:ext cx="59267" cy="533400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185F719-CB0B-6991-3549-81C0AC2CF508}"/>
              </a:ext>
            </a:extLst>
          </p:cNvPr>
          <p:cNvSpPr/>
          <p:nvPr/>
        </p:nvSpPr>
        <p:spPr>
          <a:xfrm>
            <a:off x="4171069" y="1149350"/>
            <a:ext cx="59267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19BB4A91-0AE4-E827-EBF0-289E27D4DD84}"/>
              </a:ext>
            </a:extLst>
          </p:cNvPr>
          <p:cNvSpPr/>
          <p:nvPr/>
        </p:nvSpPr>
        <p:spPr>
          <a:xfrm>
            <a:off x="4171069" y="1682750"/>
            <a:ext cx="59267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5D8432A-DBBF-741F-AB5A-2AA7DE066830}"/>
              </a:ext>
            </a:extLst>
          </p:cNvPr>
          <p:cNvSpPr/>
          <p:nvPr/>
        </p:nvSpPr>
        <p:spPr>
          <a:xfrm>
            <a:off x="4230336" y="1149350"/>
            <a:ext cx="59267" cy="533400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E20A5DA4-0CA0-21AF-47FC-48963CB71A7F}"/>
              </a:ext>
            </a:extLst>
          </p:cNvPr>
          <p:cNvSpPr/>
          <p:nvPr/>
        </p:nvSpPr>
        <p:spPr>
          <a:xfrm>
            <a:off x="4230336" y="1682750"/>
            <a:ext cx="59267" cy="533400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947DE0A-F343-4CFE-3178-A71D84FEFFE6}"/>
              </a:ext>
            </a:extLst>
          </p:cNvPr>
          <p:cNvSpPr/>
          <p:nvPr/>
        </p:nvSpPr>
        <p:spPr>
          <a:xfrm>
            <a:off x="4111802" y="2216150"/>
            <a:ext cx="59267" cy="533400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8564ECD0-A6E7-FFD1-2E50-71B58E5FE746}"/>
              </a:ext>
            </a:extLst>
          </p:cNvPr>
          <p:cNvSpPr/>
          <p:nvPr/>
        </p:nvSpPr>
        <p:spPr>
          <a:xfrm>
            <a:off x="4111802" y="2749550"/>
            <a:ext cx="59267" cy="533400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FA6B75D-47FD-09EC-DC30-7A231E6C4B29}"/>
              </a:ext>
            </a:extLst>
          </p:cNvPr>
          <p:cNvSpPr/>
          <p:nvPr/>
        </p:nvSpPr>
        <p:spPr>
          <a:xfrm>
            <a:off x="4171069" y="2216150"/>
            <a:ext cx="59267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9724851-6C82-92EC-43F8-92F8D48D3B5D}"/>
              </a:ext>
            </a:extLst>
          </p:cNvPr>
          <p:cNvSpPr/>
          <p:nvPr/>
        </p:nvSpPr>
        <p:spPr>
          <a:xfrm>
            <a:off x="4230336" y="2216150"/>
            <a:ext cx="59267" cy="533400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C15D580-3766-587F-B978-10A868020A59}"/>
              </a:ext>
            </a:extLst>
          </p:cNvPr>
          <p:cNvSpPr/>
          <p:nvPr/>
        </p:nvSpPr>
        <p:spPr>
          <a:xfrm>
            <a:off x="4230336" y="2749550"/>
            <a:ext cx="59267" cy="533400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188ABB7-7D10-E078-1C31-3A9A6166B0FF}"/>
              </a:ext>
            </a:extLst>
          </p:cNvPr>
          <p:cNvSpPr/>
          <p:nvPr/>
        </p:nvSpPr>
        <p:spPr>
          <a:xfrm>
            <a:off x="4171069" y="3282950"/>
            <a:ext cx="59267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82EBDD7-29EB-FD3B-E4B1-CD45538E8CA0}"/>
              </a:ext>
            </a:extLst>
          </p:cNvPr>
          <p:cNvSpPr/>
          <p:nvPr/>
        </p:nvSpPr>
        <p:spPr>
          <a:xfrm>
            <a:off x="4171069" y="3816350"/>
            <a:ext cx="59267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6EFD655-A883-3E17-0158-7336653C7D7D}"/>
              </a:ext>
            </a:extLst>
          </p:cNvPr>
          <p:cNvSpPr/>
          <p:nvPr/>
        </p:nvSpPr>
        <p:spPr>
          <a:xfrm>
            <a:off x="4171069" y="4349750"/>
            <a:ext cx="59267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4CF6EFA5-AB7B-C5CE-9191-2328DE8FE234}"/>
              </a:ext>
            </a:extLst>
          </p:cNvPr>
          <p:cNvSpPr/>
          <p:nvPr/>
        </p:nvSpPr>
        <p:spPr>
          <a:xfrm>
            <a:off x="4171069" y="4883150"/>
            <a:ext cx="59267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D052065-E7E4-3D32-87C3-787DDA21F98C}"/>
              </a:ext>
            </a:extLst>
          </p:cNvPr>
          <p:cNvGrpSpPr/>
          <p:nvPr/>
        </p:nvGrpSpPr>
        <p:grpSpPr>
          <a:xfrm>
            <a:off x="4177105" y="1149350"/>
            <a:ext cx="53230" cy="4267200"/>
            <a:chOff x="11058525" y="1028700"/>
            <a:chExt cx="1600200" cy="4267200"/>
          </a:xfrm>
          <a:solidFill>
            <a:schemeClr val="tx2">
              <a:lumMod val="50000"/>
              <a:lumOff val="50000"/>
              <a:alpha val="50000"/>
            </a:schemeClr>
          </a:solidFill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49419DD8-B699-80EF-98B5-01FB8AA9A788}"/>
                </a:ext>
              </a:extLst>
            </p:cNvPr>
            <p:cNvSpPr/>
            <p:nvPr/>
          </p:nvSpPr>
          <p:spPr>
            <a:xfrm>
              <a:off x="11058525" y="1028700"/>
              <a:ext cx="533400" cy="5334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A4D8F66-239C-978C-552C-49574D601FDE}"/>
                </a:ext>
              </a:extLst>
            </p:cNvPr>
            <p:cNvSpPr/>
            <p:nvPr/>
          </p:nvSpPr>
          <p:spPr>
            <a:xfrm>
              <a:off x="11058525" y="1562100"/>
              <a:ext cx="533400" cy="5334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B9EE0A35-0532-A19B-AAD7-21D879643899}"/>
                </a:ext>
              </a:extLst>
            </p:cNvPr>
            <p:cNvSpPr/>
            <p:nvPr/>
          </p:nvSpPr>
          <p:spPr>
            <a:xfrm>
              <a:off x="11591925" y="1028700"/>
              <a:ext cx="533400" cy="5334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29DA502-EF40-5B93-D138-E438E3937226}"/>
                </a:ext>
              </a:extLst>
            </p:cNvPr>
            <p:cNvSpPr/>
            <p:nvPr/>
          </p:nvSpPr>
          <p:spPr>
            <a:xfrm>
              <a:off x="11591925" y="1562100"/>
              <a:ext cx="533400" cy="5334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443CAC2D-6C9E-9A63-33D9-E4466BD2AB91}"/>
                </a:ext>
              </a:extLst>
            </p:cNvPr>
            <p:cNvSpPr/>
            <p:nvPr/>
          </p:nvSpPr>
          <p:spPr>
            <a:xfrm>
              <a:off x="12125325" y="1028700"/>
              <a:ext cx="533400" cy="5334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668C6ACD-B306-E49E-B3AF-040FD5E205BA}"/>
                </a:ext>
              </a:extLst>
            </p:cNvPr>
            <p:cNvSpPr/>
            <p:nvPr/>
          </p:nvSpPr>
          <p:spPr>
            <a:xfrm>
              <a:off x="12125325" y="1562100"/>
              <a:ext cx="533400" cy="5334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1152A83F-C518-801C-A248-7484BBF56697}"/>
                </a:ext>
              </a:extLst>
            </p:cNvPr>
            <p:cNvSpPr/>
            <p:nvPr/>
          </p:nvSpPr>
          <p:spPr>
            <a:xfrm>
              <a:off x="11058525" y="2095500"/>
              <a:ext cx="533400" cy="5334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11C3D007-C73C-9DC3-B33A-8FA41E91518B}"/>
                </a:ext>
              </a:extLst>
            </p:cNvPr>
            <p:cNvSpPr/>
            <p:nvPr/>
          </p:nvSpPr>
          <p:spPr>
            <a:xfrm>
              <a:off x="11058525" y="2628900"/>
              <a:ext cx="533400" cy="5334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D7BC8CA-89AB-FCFB-5957-8F1853AB97EA}"/>
                </a:ext>
              </a:extLst>
            </p:cNvPr>
            <p:cNvSpPr/>
            <p:nvPr/>
          </p:nvSpPr>
          <p:spPr>
            <a:xfrm>
              <a:off x="11591925" y="2095500"/>
              <a:ext cx="533400" cy="5334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F310428-78AC-A399-BDAE-01E2DA8B488E}"/>
                </a:ext>
              </a:extLst>
            </p:cNvPr>
            <p:cNvSpPr/>
            <p:nvPr/>
          </p:nvSpPr>
          <p:spPr>
            <a:xfrm>
              <a:off x="11591925" y="2628900"/>
              <a:ext cx="533400" cy="5334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306A1D5-E914-04B6-9457-73D65C71D214}"/>
                </a:ext>
              </a:extLst>
            </p:cNvPr>
            <p:cNvSpPr/>
            <p:nvPr/>
          </p:nvSpPr>
          <p:spPr>
            <a:xfrm>
              <a:off x="12125325" y="2095500"/>
              <a:ext cx="533400" cy="5334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5C567FE2-8F54-E6A4-F2B5-F1AE3880817F}"/>
                </a:ext>
              </a:extLst>
            </p:cNvPr>
            <p:cNvSpPr/>
            <p:nvPr/>
          </p:nvSpPr>
          <p:spPr>
            <a:xfrm>
              <a:off x="12125325" y="2628900"/>
              <a:ext cx="533400" cy="5334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834FABA-8CB9-0E6E-B6EB-FD2A17EA926A}"/>
                </a:ext>
              </a:extLst>
            </p:cNvPr>
            <p:cNvSpPr/>
            <p:nvPr/>
          </p:nvSpPr>
          <p:spPr>
            <a:xfrm>
              <a:off x="11058525" y="3162300"/>
              <a:ext cx="533400" cy="5334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A2EAD83-6C14-28D5-1C8D-0A1D57D5A69C}"/>
                </a:ext>
              </a:extLst>
            </p:cNvPr>
            <p:cNvSpPr/>
            <p:nvPr/>
          </p:nvSpPr>
          <p:spPr>
            <a:xfrm>
              <a:off x="11058525" y="3695700"/>
              <a:ext cx="533400" cy="5334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D76BE6D4-B4E6-BCBA-D06E-D39BB882C1C1}"/>
                </a:ext>
              </a:extLst>
            </p:cNvPr>
            <p:cNvSpPr/>
            <p:nvPr/>
          </p:nvSpPr>
          <p:spPr>
            <a:xfrm>
              <a:off x="11591925" y="3162300"/>
              <a:ext cx="533400" cy="5334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D95E956-FF9F-EB6D-72B6-298C22B59517}"/>
                </a:ext>
              </a:extLst>
            </p:cNvPr>
            <p:cNvSpPr/>
            <p:nvPr/>
          </p:nvSpPr>
          <p:spPr>
            <a:xfrm>
              <a:off x="11591925" y="3695700"/>
              <a:ext cx="533400" cy="5334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2EE89958-E95B-CD74-6AB9-8EE4775CDBB4}"/>
                </a:ext>
              </a:extLst>
            </p:cNvPr>
            <p:cNvSpPr/>
            <p:nvPr/>
          </p:nvSpPr>
          <p:spPr>
            <a:xfrm>
              <a:off x="12125325" y="3162300"/>
              <a:ext cx="533400" cy="5334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DE0B98F3-2231-9790-9D11-703337309E54}"/>
                </a:ext>
              </a:extLst>
            </p:cNvPr>
            <p:cNvSpPr/>
            <p:nvPr/>
          </p:nvSpPr>
          <p:spPr>
            <a:xfrm>
              <a:off x="12125325" y="3695700"/>
              <a:ext cx="533400" cy="5334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FA8ACBB1-75F6-DF07-8361-161066461DFF}"/>
                </a:ext>
              </a:extLst>
            </p:cNvPr>
            <p:cNvSpPr/>
            <p:nvPr/>
          </p:nvSpPr>
          <p:spPr>
            <a:xfrm>
              <a:off x="11058525" y="4229100"/>
              <a:ext cx="533400" cy="5334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1D789C98-12D7-4803-4023-B96D82E60BD5}"/>
                </a:ext>
              </a:extLst>
            </p:cNvPr>
            <p:cNvSpPr/>
            <p:nvPr/>
          </p:nvSpPr>
          <p:spPr>
            <a:xfrm>
              <a:off x="11058525" y="4762500"/>
              <a:ext cx="533400" cy="5334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56FA6024-B979-8E3E-FCB2-50B36B89C19B}"/>
                </a:ext>
              </a:extLst>
            </p:cNvPr>
            <p:cNvSpPr/>
            <p:nvPr/>
          </p:nvSpPr>
          <p:spPr>
            <a:xfrm>
              <a:off x="11591925" y="4229100"/>
              <a:ext cx="533400" cy="5334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58818D4-FBA5-9F55-177A-E53C28FF5073}"/>
                </a:ext>
              </a:extLst>
            </p:cNvPr>
            <p:cNvSpPr/>
            <p:nvPr/>
          </p:nvSpPr>
          <p:spPr>
            <a:xfrm>
              <a:off x="11591925" y="4762500"/>
              <a:ext cx="533400" cy="5334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D8A04394-4613-B291-8641-55C0F5CA6B41}"/>
                </a:ext>
              </a:extLst>
            </p:cNvPr>
            <p:cNvSpPr/>
            <p:nvPr/>
          </p:nvSpPr>
          <p:spPr>
            <a:xfrm>
              <a:off x="12125325" y="4229100"/>
              <a:ext cx="533400" cy="5334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86225CB6-D61A-AEF2-2B6F-8572375F19DC}"/>
                </a:ext>
              </a:extLst>
            </p:cNvPr>
            <p:cNvSpPr/>
            <p:nvPr/>
          </p:nvSpPr>
          <p:spPr>
            <a:xfrm>
              <a:off x="12125325" y="4762500"/>
              <a:ext cx="533400" cy="5334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8C72095F-2D59-ABAD-CABD-07D456C78900}"/>
              </a:ext>
            </a:extLst>
          </p:cNvPr>
          <p:cNvSpPr txBox="1"/>
          <p:nvPr/>
        </p:nvSpPr>
        <p:spPr>
          <a:xfrm>
            <a:off x="4515028" y="478909"/>
            <a:ext cx="101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Fracture</a:t>
            </a:r>
            <a:endParaRPr lang="en-US" dirty="0"/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5BE5F2C2-17B6-2F55-5616-8EE1E3446C4A}"/>
              </a:ext>
            </a:extLst>
          </p:cNvPr>
          <p:cNvSpPr/>
          <p:nvPr/>
        </p:nvSpPr>
        <p:spPr>
          <a:xfrm>
            <a:off x="4170458" y="701675"/>
            <a:ext cx="344570" cy="409575"/>
          </a:xfrm>
          <a:custGeom>
            <a:avLst/>
            <a:gdLst>
              <a:gd name="connsiteX0" fmla="*/ 30245 w 344570"/>
              <a:gd name="connsiteY0" fmla="*/ 409575 h 409575"/>
              <a:gd name="connsiteX1" fmla="*/ 30245 w 344570"/>
              <a:gd name="connsiteY1" fmla="*/ 142875 h 409575"/>
              <a:gd name="connsiteX2" fmla="*/ 344570 w 344570"/>
              <a:gd name="connsiteY2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570" h="409575">
                <a:moveTo>
                  <a:pt x="30245" y="409575"/>
                </a:moveTo>
                <a:cubicBezTo>
                  <a:pt x="4051" y="310356"/>
                  <a:pt x="-22142" y="211137"/>
                  <a:pt x="30245" y="142875"/>
                </a:cubicBezTo>
                <a:cubicBezTo>
                  <a:pt x="82632" y="74613"/>
                  <a:pt x="213601" y="37306"/>
                  <a:pt x="34457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B84A12-1326-3779-009A-0EE82EDCECF2}"/>
              </a:ext>
            </a:extLst>
          </p:cNvPr>
          <p:cNvSpPr/>
          <p:nvPr/>
        </p:nvSpPr>
        <p:spPr>
          <a:xfrm>
            <a:off x="200025" y="1149350"/>
            <a:ext cx="8001000" cy="426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82206787-86F9-5B34-AFC8-CBD90570F115}"/>
              </a:ext>
            </a:extLst>
          </p:cNvPr>
          <p:cNvGrpSpPr/>
          <p:nvPr/>
        </p:nvGrpSpPr>
        <p:grpSpPr>
          <a:xfrm>
            <a:off x="9324975" y="2216150"/>
            <a:ext cx="2190750" cy="2133600"/>
            <a:chOff x="9420225" y="2895600"/>
            <a:chExt cx="533400" cy="5334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2AC2FB4-53D4-A48F-8EA2-975E93B4265D}"/>
                </a:ext>
              </a:extLst>
            </p:cNvPr>
            <p:cNvSpPr/>
            <p:nvPr/>
          </p:nvSpPr>
          <p:spPr>
            <a:xfrm>
              <a:off x="9420225" y="2895600"/>
              <a:ext cx="533400" cy="5334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7B52C2-5169-D6E6-92E3-2DFA5DE2C665}"/>
                </a:ext>
              </a:extLst>
            </p:cNvPr>
            <p:cNvSpPr/>
            <p:nvPr/>
          </p:nvSpPr>
          <p:spPr>
            <a:xfrm>
              <a:off x="9598203" y="2895600"/>
              <a:ext cx="177800" cy="5334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1241946-877A-93A1-BC2D-EC7847B5EDD9}"/>
                </a:ext>
              </a:extLst>
            </p:cNvPr>
            <p:cNvSpPr/>
            <p:nvPr/>
          </p:nvSpPr>
          <p:spPr>
            <a:xfrm>
              <a:off x="9598202" y="2895600"/>
              <a:ext cx="59267" cy="533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0F16B777-3683-42CD-85B2-C5603F6FBA4B}"/>
                </a:ext>
              </a:extLst>
            </p:cNvPr>
            <p:cNvSpPr/>
            <p:nvPr/>
          </p:nvSpPr>
          <p:spPr>
            <a:xfrm>
              <a:off x="9657469" y="2895600"/>
              <a:ext cx="59267" cy="533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D79C476-839A-ABF1-12E5-84AC68C4EC76}"/>
                </a:ext>
              </a:extLst>
            </p:cNvPr>
            <p:cNvSpPr/>
            <p:nvPr/>
          </p:nvSpPr>
          <p:spPr>
            <a:xfrm>
              <a:off x="9716736" y="2895600"/>
              <a:ext cx="59267" cy="533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6" name="TextBox 265">
            <a:extLst>
              <a:ext uri="{FF2B5EF4-FFF2-40B4-BE49-F238E27FC236}">
                <a16:creationId xmlns:a16="http://schemas.microsoft.com/office/drawing/2014/main" id="{F2E69A1A-6EC4-3CA5-A3A6-B2CE7702785E}"/>
              </a:ext>
            </a:extLst>
          </p:cNvPr>
          <p:cNvSpPr txBox="1"/>
          <p:nvPr/>
        </p:nvSpPr>
        <p:spPr>
          <a:xfrm>
            <a:off x="9324975" y="1764784"/>
            <a:ext cx="147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Fracture</a:t>
            </a:r>
            <a:r>
              <a:rPr lang="pt-BR" dirty="0"/>
              <a:t> LGR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2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F0193B-5A50-C69F-F1CA-518ED0A63434}"/>
              </a:ext>
            </a:extLst>
          </p:cNvPr>
          <p:cNvSpPr/>
          <p:nvPr/>
        </p:nvSpPr>
        <p:spPr>
          <a:xfrm>
            <a:off x="200025" y="11493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09390-0FAB-F325-B62A-69B01EC33768}"/>
              </a:ext>
            </a:extLst>
          </p:cNvPr>
          <p:cNvSpPr/>
          <p:nvPr/>
        </p:nvSpPr>
        <p:spPr>
          <a:xfrm>
            <a:off x="200025" y="16827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129CF-7C25-B4AD-20DD-558138E8703A}"/>
              </a:ext>
            </a:extLst>
          </p:cNvPr>
          <p:cNvSpPr/>
          <p:nvPr/>
        </p:nvSpPr>
        <p:spPr>
          <a:xfrm>
            <a:off x="733425" y="11493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16320E-C804-8C0E-A46A-35CAD1FC4DE4}"/>
              </a:ext>
            </a:extLst>
          </p:cNvPr>
          <p:cNvSpPr/>
          <p:nvPr/>
        </p:nvSpPr>
        <p:spPr>
          <a:xfrm>
            <a:off x="733425" y="16827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5F435-67BD-3491-1359-FAE0FB0F6D6F}"/>
              </a:ext>
            </a:extLst>
          </p:cNvPr>
          <p:cNvSpPr/>
          <p:nvPr/>
        </p:nvSpPr>
        <p:spPr>
          <a:xfrm>
            <a:off x="1266825" y="11493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6020B7-8BA6-E559-1DF3-78578F70686E}"/>
              </a:ext>
            </a:extLst>
          </p:cNvPr>
          <p:cNvSpPr/>
          <p:nvPr/>
        </p:nvSpPr>
        <p:spPr>
          <a:xfrm>
            <a:off x="1266825" y="16827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CC77E5-D324-9D6D-1322-91350CF5B7FC}"/>
              </a:ext>
            </a:extLst>
          </p:cNvPr>
          <p:cNvSpPr/>
          <p:nvPr/>
        </p:nvSpPr>
        <p:spPr>
          <a:xfrm>
            <a:off x="1800225" y="11493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1E6BE0-F9C4-BB9C-8A79-DA99541F1C72}"/>
              </a:ext>
            </a:extLst>
          </p:cNvPr>
          <p:cNvSpPr/>
          <p:nvPr/>
        </p:nvSpPr>
        <p:spPr>
          <a:xfrm>
            <a:off x="1800225" y="16827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1212F-BF54-DCF2-9178-E4921F340B98}"/>
              </a:ext>
            </a:extLst>
          </p:cNvPr>
          <p:cNvSpPr/>
          <p:nvPr/>
        </p:nvSpPr>
        <p:spPr>
          <a:xfrm>
            <a:off x="200025" y="22161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3ACE73-F145-381D-07A5-D58E34770CCF}"/>
              </a:ext>
            </a:extLst>
          </p:cNvPr>
          <p:cNvSpPr/>
          <p:nvPr/>
        </p:nvSpPr>
        <p:spPr>
          <a:xfrm>
            <a:off x="200025" y="27495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A95937-6DFB-B416-D6A5-3F27D20AAB82}"/>
              </a:ext>
            </a:extLst>
          </p:cNvPr>
          <p:cNvSpPr/>
          <p:nvPr/>
        </p:nvSpPr>
        <p:spPr>
          <a:xfrm>
            <a:off x="733425" y="22161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79F64D-EF2D-645E-180A-9077AC75005E}"/>
              </a:ext>
            </a:extLst>
          </p:cNvPr>
          <p:cNvSpPr/>
          <p:nvPr/>
        </p:nvSpPr>
        <p:spPr>
          <a:xfrm>
            <a:off x="733425" y="27495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58ECE-0604-AFD5-FF0A-DB5C724D62B0}"/>
              </a:ext>
            </a:extLst>
          </p:cNvPr>
          <p:cNvSpPr/>
          <p:nvPr/>
        </p:nvSpPr>
        <p:spPr>
          <a:xfrm>
            <a:off x="1266825" y="22161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52712B-B418-CA33-7937-CEDDF4466487}"/>
              </a:ext>
            </a:extLst>
          </p:cNvPr>
          <p:cNvSpPr/>
          <p:nvPr/>
        </p:nvSpPr>
        <p:spPr>
          <a:xfrm>
            <a:off x="1266825" y="27495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760BB7-BEE9-49FC-BDC0-707ACFE3515A}"/>
              </a:ext>
            </a:extLst>
          </p:cNvPr>
          <p:cNvSpPr/>
          <p:nvPr/>
        </p:nvSpPr>
        <p:spPr>
          <a:xfrm>
            <a:off x="1800225" y="22161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F82580-680B-7950-45DF-25030D9EF67A}"/>
              </a:ext>
            </a:extLst>
          </p:cNvPr>
          <p:cNvSpPr/>
          <p:nvPr/>
        </p:nvSpPr>
        <p:spPr>
          <a:xfrm>
            <a:off x="1800225" y="27495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5DE755-72D8-6FED-0A9A-48F586DDAF4F}"/>
              </a:ext>
            </a:extLst>
          </p:cNvPr>
          <p:cNvSpPr/>
          <p:nvPr/>
        </p:nvSpPr>
        <p:spPr>
          <a:xfrm>
            <a:off x="2333625" y="11493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B67FF2-1B48-9D68-90FF-1038EA9B854A}"/>
              </a:ext>
            </a:extLst>
          </p:cNvPr>
          <p:cNvSpPr/>
          <p:nvPr/>
        </p:nvSpPr>
        <p:spPr>
          <a:xfrm>
            <a:off x="2333625" y="16827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512A8A-CBAD-7B1F-6D47-BB5069005C0C}"/>
              </a:ext>
            </a:extLst>
          </p:cNvPr>
          <p:cNvSpPr/>
          <p:nvPr/>
        </p:nvSpPr>
        <p:spPr>
          <a:xfrm>
            <a:off x="2867025" y="11493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8DE08E-82ED-CBD8-AAEC-DD127CACA696}"/>
              </a:ext>
            </a:extLst>
          </p:cNvPr>
          <p:cNvSpPr/>
          <p:nvPr/>
        </p:nvSpPr>
        <p:spPr>
          <a:xfrm>
            <a:off x="2867025" y="16827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D58EF0-F004-7AAD-EAD9-18C0704621E4}"/>
              </a:ext>
            </a:extLst>
          </p:cNvPr>
          <p:cNvSpPr/>
          <p:nvPr/>
        </p:nvSpPr>
        <p:spPr>
          <a:xfrm>
            <a:off x="3400425" y="11493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20B24C-A64A-6AEF-662C-BF8DA5B2CD43}"/>
              </a:ext>
            </a:extLst>
          </p:cNvPr>
          <p:cNvSpPr/>
          <p:nvPr/>
        </p:nvSpPr>
        <p:spPr>
          <a:xfrm>
            <a:off x="3400425" y="16827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10EE81-4D7D-CFB2-9868-AE1400345608}"/>
              </a:ext>
            </a:extLst>
          </p:cNvPr>
          <p:cNvSpPr/>
          <p:nvPr/>
        </p:nvSpPr>
        <p:spPr>
          <a:xfrm>
            <a:off x="3933825" y="11493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4CE480-BC50-9287-59CF-4E4224D1D22E}"/>
              </a:ext>
            </a:extLst>
          </p:cNvPr>
          <p:cNvSpPr/>
          <p:nvPr/>
        </p:nvSpPr>
        <p:spPr>
          <a:xfrm>
            <a:off x="3933825" y="16827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821E86-15BF-3A25-B8BB-22C7DAACAAF8}"/>
              </a:ext>
            </a:extLst>
          </p:cNvPr>
          <p:cNvSpPr/>
          <p:nvPr/>
        </p:nvSpPr>
        <p:spPr>
          <a:xfrm>
            <a:off x="2333625" y="22161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68E120-E01A-5053-99D2-B27C79768300}"/>
              </a:ext>
            </a:extLst>
          </p:cNvPr>
          <p:cNvSpPr/>
          <p:nvPr/>
        </p:nvSpPr>
        <p:spPr>
          <a:xfrm>
            <a:off x="2333625" y="27495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6B471E-2B0B-9365-D32B-097445BC30EE}"/>
              </a:ext>
            </a:extLst>
          </p:cNvPr>
          <p:cNvSpPr/>
          <p:nvPr/>
        </p:nvSpPr>
        <p:spPr>
          <a:xfrm>
            <a:off x="2867025" y="22161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778FB9-B953-CC23-8127-4A369B71DF51}"/>
              </a:ext>
            </a:extLst>
          </p:cNvPr>
          <p:cNvSpPr/>
          <p:nvPr/>
        </p:nvSpPr>
        <p:spPr>
          <a:xfrm>
            <a:off x="2867025" y="27495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17C239-E3AC-DA9B-A486-D305BA940061}"/>
              </a:ext>
            </a:extLst>
          </p:cNvPr>
          <p:cNvSpPr/>
          <p:nvPr/>
        </p:nvSpPr>
        <p:spPr>
          <a:xfrm>
            <a:off x="3400425" y="22161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F0F26D-5132-A9E5-3ACF-3ADC6523DE4F}"/>
              </a:ext>
            </a:extLst>
          </p:cNvPr>
          <p:cNvSpPr/>
          <p:nvPr/>
        </p:nvSpPr>
        <p:spPr>
          <a:xfrm>
            <a:off x="3400425" y="27495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E06228-B49C-0689-801E-F77B1293D03D}"/>
              </a:ext>
            </a:extLst>
          </p:cNvPr>
          <p:cNvSpPr/>
          <p:nvPr/>
        </p:nvSpPr>
        <p:spPr>
          <a:xfrm>
            <a:off x="3933825" y="22161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E50C6C-608F-22B5-615D-797A5F51041B}"/>
              </a:ext>
            </a:extLst>
          </p:cNvPr>
          <p:cNvSpPr/>
          <p:nvPr/>
        </p:nvSpPr>
        <p:spPr>
          <a:xfrm>
            <a:off x="3933825" y="27495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30D188-7A7D-AA92-B033-E217FB3F47E6}"/>
              </a:ext>
            </a:extLst>
          </p:cNvPr>
          <p:cNvSpPr/>
          <p:nvPr/>
        </p:nvSpPr>
        <p:spPr>
          <a:xfrm>
            <a:off x="200025" y="32829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A2F1B7-146D-6A54-14BD-2BEC177C841B}"/>
              </a:ext>
            </a:extLst>
          </p:cNvPr>
          <p:cNvSpPr/>
          <p:nvPr/>
        </p:nvSpPr>
        <p:spPr>
          <a:xfrm>
            <a:off x="200025" y="3816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0B88DF-6501-EFB1-59D2-CE2F3955FAB2}"/>
              </a:ext>
            </a:extLst>
          </p:cNvPr>
          <p:cNvSpPr/>
          <p:nvPr/>
        </p:nvSpPr>
        <p:spPr>
          <a:xfrm>
            <a:off x="733425" y="32829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FEBAD6-C273-301F-94EF-F0D9F544D32B}"/>
              </a:ext>
            </a:extLst>
          </p:cNvPr>
          <p:cNvSpPr/>
          <p:nvPr/>
        </p:nvSpPr>
        <p:spPr>
          <a:xfrm>
            <a:off x="733425" y="3816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67EDDD-D1A7-D0FF-E3B0-DF760EC5F019}"/>
              </a:ext>
            </a:extLst>
          </p:cNvPr>
          <p:cNvSpPr/>
          <p:nvPr/>
        </p:nvSpPr>
        <p:spPr>
          <a:xfrm>
            <a:off x="1266825" y="32829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B5356B-C0B0-8E73-8D11-048F4428F554}"/>
              </a:ext>
            </a:extLst>
          </p:cNvPr>
          <p:cNvSpPr/>
          <p:nvPr/>
        </p:nvSpPr>
        <p:spPr>
          <a:xfrm>
            <a:off x="1266825" y="3816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B9911F-EA0B-D3E2-2A65-FCAFCFA3537D}"/>
              </a:ext>
            </a:extLst>
          </p:cNvPr>
          <p:cNvSpPr/>
          <p:nvPr/>
        </p:nvSpPr>
        <p:spPr>
          <a:xfrm>
            <a:off x="1800225" y="32829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11B305-E2F2-9DEE-5D56-EF5C149539D3}"/>
              </a:ext>
            </a:extLst>
          </p:cNvPr>
          <p:cNvSpPr/>
          <p:nvPr/>
        </p:nvSpPr>
        <p:spPr>
          <a:xfrm>
            <a:off x="1800225" y="3816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4694D4-4771-C3AF-6433-CA7E6C25A5FC}"/>
              </a:ext>
            </a:extLst>
          </p:cNvPr>
          <p:cNvSpPr/>
          <p:nvPr/>
        </p:nvSpPr>
        <p:spPr>
          <a:xfrm>
            <a:off x="200025" y="4349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223422-2AE6-CF11-466C-4043225C3BE8}"/>
              </a:ext>
            </a:extLst>
          </p:cNvPr>
          <p:cNvSpPr/>
          <p:nvPr/>
        </p:nvSpPr>
        <p:spPr>
          <a:xfrm>
            <a:off x="200025" y="4883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D38DDB-E66B-F752-0AA6-07F10B9EEAED}"/>
              </a:ext>
            </a:extLst>
          </p:cNvPr>
          <p:cNvSpPr/>
          <p:nvPr/>
        </p:nvSpPr>
        <p:spPr>
          <a:xfrm>
            <a:off x="733425" y="4349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12E926-7687-6A1F-6F76-86B42AD97156}"/>
              </a:ext>
            </a:extLst>
          </p:cNvPr>
          <p:cNvSpPr/>
          <p:nvPr/>
        </p:nvSpPr>
        <p:spPr>
          <a:xfrm>
            <a:off x="733425" y="4883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2CC690-CF08-FEDB-6149-34F1AC44E281}"/>
              </a:ext>
            </a:extLst>
          </p:cNvPr>
          <p:cNvSpPr/>
          <p:nvPr/>
        </p:nvSpPr>
        <p:spPr>
          <a:xfrm>
            <a:off x="1266825" y="4349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2C8586D-FE6A-4513-AE39-72F42504078F}"/>
              </a:ext>
            </a:extLst>
          </p:cNvPr>
          <p:cNvSpPr/>
          <p:nvPr/>
        </p:nvSpPr>
        <p:spPr>
          <a:xfrm>
            <a:off x="1266825" y="4883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C9767B8-C21F-B108-10CE-BE29ED4E53E2}"/>
              </a:ext>
            </a:extLst>
          </p:cNvPr>
          <p:cNvSpPr/>
          <p:nvPr/>
        </p:nvSpPr>
        <p:spPr>
          <a:xfrm>
            <a:off x="1800225" y="4349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86A5063-F936-489B-165C-CC9D6B9DB636}"/>
              </a:ext>
            </a:extLst>
          </p:cNvPr>
          <p:cNvSpPr/>
          <p:nvPr/>
        </p:nvSpPr>
        <p:spPr>
          <a:xfrm>
            <a:off x="1800225" y="4883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0C2B9E-D14D-22AE-79E5-B551C9E72A8D}"/>
              </a:ext>
            </a:extLst>
          </p:cNvPr>
          <p:cNvSpPr/>
          <p:nvPr/>
        </p:nvSpPr>
        <p:spPr>
          <a:xfrm>
            <a:off x="2333625" y="32829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5409527-5ECD-EEE9-3836-A53BA95A8627}"/>
              </a:ext>
            </a:extLst>
          </p:cNvPr>
          <p:cNvSpPr/>
          <p:nvPr/>
        </p:nvSpPr>
        <p:spPr>
          <a:xfrm>
            <a:off x="2333625" y="3816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68420CB-DD8E-BEDF-C802-A4A334534737}"/>
              </a:ext>
            </a:extLst>
          </p:cNvPr>
          <p:cNvSpPr/>
          <p:nvPr/>
        </p:nvSpPr>
        <p:spPr>
          <a:xfrm>
            <a:off x="2867025" y="32829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6F5E25B-3340-57CE-4D1C-B85067F766FE}"/>
              </a:ext>
            </a:extLst>
          </p:cNvPr>
          <p:cNvSpPr/>
          <p:nvPr/>
        </p:nvSpPr>
        <p:spPr>
          <a:xfrm>
            <a:off x="2867025" y="3816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4EC2AE-B375-6607-6FA7-F32C0B1D1232}"/>
              </a:ext>
            </a:extLst>
          </p:cNvPr>
          <p:cNvSpPr/>
          <p:nvPr/>
        </p:nvSpPr>
        <p:spPr>
          <a:xfrm>
            <a:off x="3400425" y="32829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B4425C8-2414-4E38-FEF1-62208FF75672}"/>
              </a:ext>
            </a:extLst>
          </p:cNvPr>
          <p:cNvSpPr/>
          <p:nvPr/>
        </p:nvSpPr>
        <p:spPr>
          <a:xfrm>
            <a:off x="3400425" y="3816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54EF148-9138-8A88-14B9-2EA0110697EF}"/>
              </a:ext>
            </a:extLst>
          </p:cNvPr>
          <p:cNvSpPr/>
          <p:nvPr/>
        </p:nvSpPr>
        <p:spPr>
          <a:xfrm>
            <a:off x="3933825" y="32829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E1FC14-B5AE-0EAC-98A4-3B67CEB5386F}"/>
              </a:ext>
            </a:extLst>
          </p:cNvPr>
          <p:cNvSpPr/>
          <p:nvPr/>
        </p:nvSpPr>
        <p:spPr>
          <a:xfrm>
            <a:off x="3933825" y="3816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9D4C09B-BC14-9834-B028-9527F3B3A9ED}"/>
              </a:ext>
            </a:extLst>
          </p:cNvPr>
          <p:cNvSpPr/>
          <p:nvPr/>
        </p:nvSpPr>
        <p:spPr>
          <a:xfrm>
            <a:off x="2333625" y="4349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E821AFD-A0AE-A3FC-5AF4-7FBDA2BF2BCD}"/>
              </a:ext>
            </a:extLst>
          </p:cNvPr>
          <p:cNvSpPr/>
          <p:nvPr/>
        </p:nvSpPr>
        <p:spPr>
          <a:xfrm>
            <a:off x="2333625" y="4883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012F0D7-D671-7E2F-8D21-50A7303CD3B6}"/>
              </a:ext>
            </a:extLst>
          </p:cNvPr>
          <p:cNvSpPr/>
          <p:nvPr/>
        </p:nvSpPr>
        <p:spPr>
          <a:xfrm>
            <a:off x="2867025" y="4349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96CFBB-E6AD-BCFC-6ECC-9CC4243FDB84}"/>
              </a:ext>
            </a:extLst>
          </p:cNvPr>
          <p:cNvSpPr/>
          <p:nvPr/>
        </p:nvSpPr>
        <p:spPr>
          <a:xfrm>
            <a:off x="2867025" y="4883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C21C99-E683-A3D4-2519-1C8980A50E79}"/>
              </a:ext>
            </a:extLst>
          </p:cNvPr>
          <p:cNvSpPr/>
          <p:nvPr/>
        </p:nvSpPr>
        <p:spPr>
          <a:xfrm>
            <a:off x="3400425" y="4349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1B9D3EC-CCBE-77D7-05A8-A2E06BDDF8A4}"/>
              </a:ext>
            </a:extLst>
          </p:cNvPr>
          <p:cNvSpPr/>
          <p:nvPr/>
        </p:nvSpPr>
        <p:spPr>
          <a:xfrm>
            <a:off x="3400425" y="4883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767BD3-8813-6347-441C-BA8EBB05A3B4}"/>
              </a:ext>
            </a:extLst>
          </p:cNvPr>
          <p:cNvSpPr/>
          <p:nvPr/>
        </p:nvSpPr>
        <p:spPr>
          <a:xfrm>
            <a:off x="3933825" y="4349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F1AF9B4-1D98-3483-AA4F-63E3CEFB6E5D}"/>
              </a:ext>
            </a:extLst>
          </p:cNvPr>
          <p:cNvSpPr/>
          <p:nvPr/>
        </p:nvSpPr>
        <p:spPr>
          <a:xfrm>
            <a:off x="3933825" y="4883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67CB080-E29F-293D-8188-EBFEACE81125}"/>
              </a:ext>
            </a:extLst>
          </p:cNvPr>
          <p:cNvSpPr/>
          <p:nvPr/>
        </p:nvSpPr>
        <p:spPr>
          <a:xfrm>
            <a:off x="4467225" y="11493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BF243C6-973B-B3A1-1112-E0D52427E5A7}"/>
              </a:ext>
            </a:extLst>
          </p:cNvPr>
          <p:cNvSpPr/>
          <p:nvPr/>
        </p:nvSpPr>
        <p:spPr>
          <a:xfrm>
            <a:off x="4467225" y="16827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B2490E-19BB-9B0F-FD2F-4512537C2CB3}"/>
              </a:ext>
            </a:extLst>
          </p:cNvPr>
          <p:cNvSpPr/>
          <p:nvPr/>
        </p:nvSpPr>
        <p:spPr>
          <a:xfrm>
            <a:off x="5000625" y="11493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68FF718-3703-8248-F819-51AFFE309F76}"/>
              </a:ext>
            </a:extLst>
          </p:cNvPr>
          <p:cNvSpPr/>
          <p:nvPr/>
        </p:nvSpPr>
        <p:spPr>
          <a:xfrm>
            <a:off x="5000625" y="16827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7747FD4-1AC5-1ADE-9161-F62E0CEDCAB7}"/>
              </a:ext>
            </a:extLst>
          </p:cNvPr>
          <p:cNvSpPr/>
          <p:nvPr/>
        </p:nvSpPr>
        <p:spPr>
          <a:xfrm>
            <a:off x="5534025" y="11493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83141A-0F27-E9E9-FAB2-EEFC7C3704A0}"/>
              </a:ext>
            </a:extLst>
          </p:cNvPr>
          <p:cNvSpPr/>
          <p:nvPr/>
        </p:nvSpPr>
        <p:spPr>
          <a:xfrm>
            <a:off x="5534025" y="16827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ADEC24C-5089-6519-E807-0E03DCA8A257}"/>
              </a:ext>
            </a:extLst>
          </p:cNvPr>
          <p:cNvSpPr/>
          <p:nvPr/>
        </p:nvSpPr>
        <p:spPr>
          <a:xfrm>
            <a:off x="6067425" y="11493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C91A8E-C916-FF33-E853-0B91285E5B35}"/>
              </a:ext>
            </a:extLst>
          </p:cNvPr>
          <p:cNvSpPr/>
          <p:nvPr/>
        </p:nvSpPr>
        <p:spPr>
          <a:xfrm>
            <a:off x="6067425" y="16827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AA91990-282A-B238-072F-F9C673957FFF}"/>
              </a:ext>
            </a:extLst>
          </p:cNvPr>
          <p:cNvSpPr/>
          <p:nvPr/>
        </p:nvSpPr>
        <p:spPr>
          <a:xfrm>
            <a:off x="4467225" y="22161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5944CB1-D3E0-B55D-E85F-8547FBDE01DC}"/>
              </a:ext>
            </a:extLst>
          </p:cNvPr>
          <p:cNvSpPr/>
          <p:nvPr/>
        </p:nvSpPr>
        <p:spPr>
          <a:xfrm>
            <a:off x="4467225" y="27495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9B74101-3E47-0DC0-B617-0477D575A4AD}"/>
              </a:ext>
            </a:extLst>
          </p:cNvPr>
          <p:cNvSpPr/>
          <p:nvPr/>
        </p:nvSpPr>
        <p:spPr>
          <a:xfrm>
            <a:off x="5000625" y="22161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6C043EF-8B03-B940-AAB8-F3160673AC04}"/>
              </a:ext>
            </a:extLst>
          </p:cNvPr>
          <p:cNvSpPr/>
          <p:nvPr/>
        </p:nvSpPr>
        <p:spPr>
          <a:xfrm>
            <a:off x="5000625" y="27495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D083DA-89DB-E05A-1021-A6F2FCB02B24}"/>
              </a:ext>
            </a:extLst>
          </p:cNvPr>
          <p:cNvSpPr/>
          <p:nvPr/>
        </p:nvSpPr>
        <p:spPr>
          <a:xfrm>
            <a:off x="5534025" y="22161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0873F79-2439-D72F-6EC0-E1C789C80D75}"/>
              </a:ext>
            </a:extLst>
          </p:cNvPr>
          <p:cNvSpPr/>
          <p:nvPr/>
        </p:nvSpPr>
        <p:spPr>
          <a:xfrm>
            <a:off x="5534025" y="27495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024A0BE-A8CF-5E5D-EE33-7795E2E45E2C}"/>
              </a:ext>
            </a:extLst>
          </p:cNvPr>
          <p:cNvSpPr/>
          <p:nvPr/>
        </p:nvSpPr>
        <p:spPr>
          <a:xfrm>
            <a:off x="6067425" y="22161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D7BE814-549E-4502-0D28-08807217912F}"/>
              </a:ext>
            </a:extLst>
          </p:cNvPr>
          <p:cNvSpPr/>
          <p:nvPr/>
        </p:nvSpPr>
        <p:spPr>
          <a:xfrm>
            <a:off x="6067425" y="27495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05C9A3B-3FEA-C4E6-00F1-41BA1B45560A}"/>
              </a:ext>
            </a:extLst>
          </p:cNvPr>
          <p:cNvSpPr/>
          <p:nvPr/>
        </p:nvSpPr>
        <p:spPr>
          <a:xfrm>
            <a:off x="6600825" y="11493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38CAF7D-AFD6-EA98-1892-7F9D09F972D2}"/>
              </a:ext>
            </a:extLst>
          </p:cNvPr>
          <p:cNvSpPr/>
          <p:nvPr/>
        </p:nvSpPr>
        <p:spPr>
          <a:xfrm>
            <a:off x="6600825" y="16827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4BAFAAD-C662-68AE-8BA3-1EEDE8202D60}"/>
              </a:ext>
            </a:extLst>
          </p:cNvPr>
          <p:cNvSpPr/>
          <p:nvPr/>
        </p:nvSpPr>
        <p:spPr>
          <a:xfrm>
            <a:off x="7134225" y="11493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AF50103-B71F-FDD8-4A09-7DDF108C7582}"/>
              </a:ext>
            </a:extLst>
          </p:cNvPr>
          <p:cNvSpPr/>
          <p:nvPr/>
        </p:nvSpPr>
        <p:spPr>
          <a:xfrm>
            <a:off x="7134225" y="16827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3C04289-02D5-2CDF-30DE-054CACF2AB24}"/>
              </a:ext>
            </a:extLst>
          </p:cNvPr>
          <p:cNvSpPr/>
          <p:nvPr/>
        </p:nvSpPr>
        <p:spPr>
          <a:xfrm>
            <a:off x="7667625" y="11493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B3BD4EB-1F8A-F681-3769-73060682C2B2}"/>
              </a:ext>
            </a:extLst>
          </p:cNvPr>
          <p:cNvSpPr/>
          <p:nvPr/>
        </p:nvSpPr>
        <p:spPr>
          <a:xfrm>
            <a:off x="7667625" y="16827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5B43F1D-993E-D201-EB03-72341434BC79}"/>
              </a:ext>
            </a:extLst>
          </p:cNvPr>
          <p:cNvSpPr/>
          <p:nvPr/>
        </p:nvSpPr>
        <p:spPr>
          <a:xfrm>
            <a:off x="6600825" y="22161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FEE98CD-BAA6-4393-72E0-5088F35FE961}"/>
              </a:ext>
            </a:extLst>
          </p:cNvPr>
          <p:cNvSpPr/>
          <p:nvPr/>
        </p:nvSpPr>
        <p:spPr>
          <a:xfrm>
            <a:off x="6600825" y="27495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25687E-BE94-0481-AD07-5835CDAB33A9}"/>
              </a:ext>
            </a:extLst>
          </p:cNvPr>
          <p:cNvSpPr/>
          <p:nvPr/>
        </p:nvSpPr>
        <p:spPr>
          <a:xfrm>
            <a:off x="7134225" y="22161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6D285A5-BBE0-7E58-A250-53E4D53E7B78}"/>
              </a:ext>
            </a:extLst>
          </p:cNvPr>
          <p:cNvSpPr/>
          <p:nvPr/>
        </p:nvSpPr>
        <p:spPr>
          <a:xfrm>
            <a:off x="7134225" y="27495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9E6DA95-0AAA-7809-1060-67C6A50B5FDD}"/>
              </a:ext>
            </a:extLst>
          </p:cNvPr>
          <p:cNvSpPr/>
          <p:nvPr/>
        </p:nvSpPr>
        <p:spPr>
          <a:xfrm>
            <a:off x="7667625" y="22161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34EA567-DA4A-B99B-697A-49AC4E8B33EC}"/>
              </a:ext>
            </a:extLst>
          </p:cNvPr>
          <p:cNvSpPr/>
          <p:nvPr/>
        </p:nvSpPr>
        <p:spPr>
          <a:xfrm>
            <a:off x="7667625" y="2749550"/>
            <a:ext cx="5334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60E62F9-50F4-8457-694A-D190878AC309}"/>
              </a:ext>
            </a:extLst>
          </p:cNvPr>
          <p:cNvSpPr/>
          <p:nvPr/>
        </p:nvSpPr>
        <p:spPr>
          <a:xfrm>
            <a:off x="4467225" y="32829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C2A0471-2A6E-2A65-D3E4-C927EBDF8C79}"/>
              </a:ext>
            </a:extLst>
          </p:cNvPr>
          <p:cNvSpPr/>
          <p:nvPr/>
        </p:nvSpPr>
        <p:spPr>
          <a:xfrm>
            <a:off x="4467225" y="3816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CC763BF-4E03-F72B-2F48-8F959D7B54AC}"/>
              </a:ext>
            </a:extLst>
          </p:cNvPr>
          <p:cNvSpPr/>
          <p:nvPr/>
        </p:nvSpPr>
        <p:spPr>
          <a:xfrm>
            <a:off x="5000625" y="32829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BEA9C72-E87A-4D61-0B85-17520D7E9AC5}"/>
              </a:ext>
            </a:extLst>
          </p:cNvPr>
          <p:cNvSpPr/>
          <p:nvPr/>
        </p:nvSpPr>
        <p:spPr>
          <a:xfrm>
            <a:off x="5000625" y="3816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22D113F-2FD4-1630-71E9-985FA67BE14E}"/>
              </a:ext>
            </a:extLst>
          </p:cNvPr>
          <p:cNvSpPr/>
          <p:nvPr/>
        </p:nvSpPr>
        <p:spPr>
          <a:xfrm>
            <a:off x="5534025" y="32829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CF47530-4648-8642-5152-DA22CAED0F47}"/>
              </a:ext>
            </a:extLst>
          </p:cNvPr>
          <p:cNvSpPr/>
          <p:nvPr/>
        </p:nvSpPr>
        <p:spPr>
          <a:xfrm>
            <a:off x="5534025" y="3816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7C00A44-5E66-EEE2-3234-578279650D7D}"/>
              </a:ext>
            </a:extLst>
          </p:cNvPr>
          <p:cNvSpPr/>
          <p:nvPr/>
        </p:nvSpPr>
        <p:spPr>
          <a:xfrm>
            <a:off x="6067425" y="32829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F629431-A645-46A1-5497-0A4FF26A5664}"/>
              </a:ext>
            </a:extLst>
          </p:cNvPr>
          <p:cNvSpPr/>
          <p:nvPr/>
        </p:nvSpPr>
        <p:spPr>
          <a:xfrm>
            <a:off x="6067425" y="3816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407E9BD-A144-3D61-7BD1-180CEC2A1BF8}"/>
              </a:ext>
            </a:extLst>
          </p:cNvPr>
          <p:cNvSpPr/>
          <p:nvPr/>
        </p:nvSpPr>
        <p:spPr>
          <a:xfrm>
            <a:off x="4467225" y="4349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8AF7280-8DC4-2B6E-5831-63E5304FC676}"/>
              </a:ext>
            </a:extLst>
          </p:cNvPr>
          <p:cNvSpPr/>
          <p:nvPr/>
        </p:nvSpPr>
        <p:spPr>
          <a:xfrm>
            <a:off x="4467225" y="4883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74CC102-C16A-AD73-6BD8-6F9FA17F7FE6}"/>
              </a:ext>
            </a:extLst>
          </p:cNvPr>
          <p:cNvSpPr/>
          <p:nvPr/>
        </p:nvSpPr>
        <p:spPr>
          <a:xfrm>
            <a:off x="5000625" y="4349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5841E41-45CB-650B-6B0B-4D1226FEA9BD}"/>
              </a:ext>
            </a:extLst>
          </p:cNvPr>
          <p:cNvSpPr/>
          <p:nvPr/>
        </p:nvSpPr>
        <p:spPr>
          <a:xfrm>
            <a:off x="5000625" y="4883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7D1ACB6-409C-3D57-548B-AAD8F82A0FD8}"/>
              </a:ext>
            </a:extLst>
          </p:cNvPr>
          <p:cNvSpPr/>
          <p:nvPr/>
        </p:nvSpPr>
        <p:spPr>
          <a:xfrm>
            <a:off x="5534025" y="4349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3729AE1-88E5-2E0D-F48D-552987E44FC8}"/>
              </a:ext>
            </a:extLst>
          </p:cNvPr>
          <p:cNvSpPr/>
          <p:nvPr/>
        </p:nvSpPr>
        <p:spPr>
          <a:xfrm>
            <a:off x="5534025" y="4883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3682C5-A04C-05AC-0472-D7DDAF048ABC}"/>
              </a:ext>
            </a:extLst>
          </p:cNvPr>
          <p:cNvSpPr/>
          <p:nvPr/>
        </p:nvSpPr>
        <p:spPr>
          <a:xfrm>
            <a:off x="6067425" y="4349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6A7C6F0-29CC-CDB7-5425-F895358C0EB4}"/>
              </a:ext>
            </a:extLst>
          </p:cNvPr>
          <p:cNvSpPr/>
          <p:nvPr/>
        </p:nvSpPr>
        <p:spPr>
          <a:xfrm>
            <a:off x="6067425" y="4883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D91A06A-45C6-30B1-6829-26571B8526CB}"/>
              </a:ext>
            </a:extLst>
          </p:cNvPr>
          <p:cNvSpPr/>
          <p:nvPr/>
        </p:nvSpPr>
        <p:spPr>
          <a:xfrm>
            <a:off x="6600825" y="32829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F0F69E0-C4DB-14A5-B5B0-4053AFB93FB6}"/>
              </a:ext>
            </a:extLst>
          </p:cNvPr>
          <p:cNvSpPr/>
          <p:nvPr/>
        </p:nvSpPr>
        <p:spPr>
          <a:xfrm>
            <a:off x="6600825" y="3816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B977E1F-CC84-99C2-7E9F-DEC87942B806}"/>
              </a:ext>
            </a:extLst>
          </p:cNvPr>
          <p:cNvSpPr/>
          <p:nvPr/>
        </p:nvSpPr>
        <p:spPr>
          <a:xfrm>
            <a:off x="7134225" y="32829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F2AB8E4-AFA3-81BB-AAD6-F50D9F157F6C}"/>
              </a:ext>
            </a:extLst>
          </p:cNvPr>
          <p:cNvSpPr/>
          <p:nvPr/>
        </p:nvSpPr>
        <p:spPr>
          <a:xfrm>
            <a:off x="7134225" y="3816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67CB123-48AB-EE2A-DEFB-71D04D47ACDC}"/>
              </a:ext>
            </a:extLst>
          </p:cNvPr>
          <p:cNvSpPr/>
          <p:nvPr/>
        </p:nvSpPr>
        <p:spPr>
          <a:xfrm>
            <a:off x="7667625" y="32829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8ECDF62-6E9E-6738-CDAF-A8A30B2B718C}"/>
              </a:ext>
            </a:extLst>
          </p:cNvPr>
          <p:cNvSpPr/>
          <p:nvPr/>
        </p:nvSpPr>
        <p:spPr>
          <a:xfrm>
            <a:off x="7667625" y="38163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E793B5-DEDF-6E66-C114-0C816A43B80D}"/>
              </a:ext>
            </a:extLst>
          </p:cNvPr>
          <p:cNvSpPr/>
          <p:nvPr/>
        </p:nvSpPr>
        <p:spPr>
          <a:xfrm>
            <a:off x="6600825" y="4349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9EF3B3D-0E3F-ED28-612C-35B1FECFFC00}"/>
              </a:ext>
            </a:extLst>
          </p:cNvPr>
          <p:cNvSpPr/>
          <p:nvPr/>
        </p:nvSpPr>
        <p:spPr>
          <a:xfrm>
            <a:off x="6600825" y="4883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B16C425-D0C2-4620-0E41-B87CB4533A1C}"/>
              </a:ext>
            </a:extLst>
          </p:cNvPr>
          <p:cNvSpPr/>
          <p:nvPr/>
        </p:nvSpPr>
        <p:spPr>
          <a:xfrm>
            <a:off x="7134225" y="4349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A523561-E6FB-1A00-3D1D-176FA83C8DFF}"/>
              </a:ext>
            </a:extLst>
          </p:cNvPr>
          <p:cNvSpPr/>
          <p:nvPr/>
        </p:nvSpPr>
        <p:spPr>
          <a:xfrm>
            <a:off x="7134225" y="4883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15968CC-D511-7AC3-3E88-3CC40963D822}"/>
              </a:ext>
            </a:extLst>
          </p:cNvPr>
          <p:cNvSpPr/>
          <p:nvPr/>
        </p:nvSpPr>
        <p:spPr>
          <a:xfrm>
            <a:off x="7667625" y="43497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161597F-1A8C-F45F-A18A-06D068482BC8}"/>
              </a:ext>
            </a:extLst>
          </p:cNvPr>
          <p:cNvSpPr/>
          <p:nvPr/>
        </p:nvSpPr>
        <p:spPr>
          <a:xfrm>
            <a:off x="7667625" y="4883150"/>
            <a:ext cx="533400" cy="533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C72095F-2D59-ABAD-CABD-07D456C78900}"/>
              </a:ext>
            </a:extLst>
          </p:cNvPr>
          <p:cNvSpPr txBox="1"/>
          <p:nvPr/>
        </p:nvSpPr>
        <p:spPr>
          <a:xfrm>
            <a:off x="4734103" y="478909"/>
            <a:ext cx="101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Fracture</a:t>
            </a:r>
            <a:endParaRPr lang="en-US" dirty="0"/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5BE5F2C2-17B6-2F55-5616-8EE1E3446C4A}"/>
              </a:ext>
            </a:extLst>
          </p:cNvPr>
          <p:cNvSpPr/>
          <p:nvPr/>
        </p:nvSpPr>
        <p:spPr>
          <a:xfrm>
            <a:off x="4389533" y="701675"/>
            <a:ext cx="344570" cy="409575"/>
          </a:xfrm>
          <a:custGeom>
            <a:avLst/>
            <a:gdLst>
              <a:gd name="connsiteX0" fmla="*/ 30245 w 344570"/>
              <a:gd name="connsiteY0" fmla="*/ 409575 h 409575"/>
              <a:gd name="connsiteX1" fmla="*/ 30245 w 344570"/>
              <a:gd name="connsiteY1" fmla="*/ 142875 h 409575"/>
              <a:gd name="connsiteX2" fmla="*/ 344570 w 344570"/>
              <a:gd name="connsiteY2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570" h="409575">
                <a:moveTo>
                  <a:pt x="30245" y="409575"/>
                </a:moveTo>
                <a:cubicBezTo>
                  <a:pt x="4051" y="310356"/>
                  <a:pt x="-22142" y="211137"/>
                  <a:pt x="30245" y="142875"/>
                </a:cubicBezTo>
                <a:cubicBezTo>
                  <a:pt x="82632" y="74613"/>
                  <a:pt x="213601" y="37306"/>
                  <a:pt x="34457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B84A12-1326-3779-009A-0EE82EDCECF2}"/>
              </a:ext>
            </a:extLst>
          </p:cNvPr>
          <p:cNvSpPr/>
          <p:nvPr/>
        </p:nvSpPr>
        <p:spPr>
          <a:xfrm>
            <a:off x="200025" y="1149350"/>
            <a:ext cx="8001000" cy="426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B7A92471-58F7-5CA7-3B85-7AB36AF2F925}"/>
              </a:ext>
            </a:extLst>
          </p:cNvPr>
          <p:cNvSpPr/>
          <p:nvPr/>
        </p:nvSpPr>
        <p:spPr>
          <a:xfrm>
            <a:off x="5457780" y="1149350"/>
            <a:ext cx="100648" cy="42672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51FCBA5-7FD8-0990-9F90-AE7A07D358D8}"/>
              </a:ext>
            </a:extLst>
          </p:cNvPr>
          <p:cNvSpPr/>
          <p:nvPr/>
        </p:nvSpPr>
        <p:spPr>
          <a:xfrm>
            <a:off x="7066080" y="1149350"/>
            <a:ext cx="100648" cy="42672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E100534-45E3-11E7-6EC8-BA991AA23469}"/>
              </a:ext>
            </a:extLst>
          </p:cNvPr>
          <p:cNvSpPr/>
          <p:nvPr/>
        </p:nvSpPr>
        <p:spPr>
          <a:xfrm>
            <a:off x="6529980" y="1149350"/>
            <a:ext cx="100648" cy="42672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5A1D27B-EF9A-3498-25F2-6361DE34114C}"/>
              </a:ext>
            </a:extLst>
          </p:cNvPr>
          <p:cNvSpPr/>
          <p:nvPr/>
        </p:nvSpPr>
        <p:spPr>
          <a:xfrm>
            <a:off x="5993880" y="1149350"/>
            <a:ext cx="100648" cy="42672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B3E2BC7-454A-163A-A7C2-BD4EA4787C3F}"/>
              </a:ext>
            </a:extLst>
          </p:cNvPr>
          <p:cNvSpPr/>
          <p:nvPr/>
        </p:nvSpPr>
        <p:spPr>
          <a:xfrm>
            <a:off x="4921680" y="1149350"/>
            <a:ext cx="100648" cy="42672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065DDE84-AE7F-ADF0-DADE-56354C9A5708}"/>
              </a:ext>
            </a:extLst>
          </p:cNvPr>
          <p:cNvSpPr/>
          <p:nvPr/>
        </p:nvSpPr>
        <p:spPr>
          <a:xfrm>
            <a:off x="3849480" y="1149350"/>
            <a:ext cx="100648" cy="42672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1574E630-526B-7C07-BA6B-3E432CF57D43}"/>
              </a:ext>
            </a:extLst>
          </p:cNvPr>
          <p:cNvSpPr/>
          <p:nvPr/>
        </p:nvSpPr>
        <p:spPr>
          <a:xfrm>
            <a:off x="2241180" y="1149350"/>
            <a:ext cx="100648" cy="42672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C00D5AF4-ACD2-9E98-D334-811465036030}"/>
              </a:ext>
            </a:extLst>
          </p:cNvPr>
          <p:cNvSpPr/>
          <p:nvPr/>
        </p:nvSpPr>
        <p:spPr>
          <a:xfrm>
            <a:off x="632880" y="1149350"/>
            <a:ext cx="100648" cy="42672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A7C40D1B-60C6-9E83-C8D7-2A745BC71715}"/>
              </a:ext>
            </a:extLst>
          </p:cNvPr>
          <p:cNvSpPr/>
          <p:nvPr/>
        </p:nvSpPr>
        <p:spPr>
          <a:xfrm>
            <a:off x="1168980" y="1149350"/>
            <a:ext cx="100648" cy="42672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7670A459-1F73-DE21-A4B9-2B8640A674F0}"/>
              </a:ext>
            </a:extLst>
          </p:cNvPr>
          <p:cNvSpPr/>
          <p:nvPr/>
        </p:nvSpPr>
        <p:spPr>
          <a:xfrm>
            <a:off x="2777280" y="1149350"/>
            <a:ext cx="100648" cy="42672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03C1762B-0A9B-C375-10BA-D14CF28DDB7E}"/>
              </a:ext>
            </a:extLst>
          </p:cNvPr>
          <p:cNvSpPr/>
          <p:nvPr/>
        </p:nvSpPr>
        <p:spPr>
          <a:xfrm>
            <a:off x="1705080" y="1149350"/>
            <a:ext cx="100648" cy="42672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403E563-8BFF-94A5-92D6-54B6A62F21A9}"/>
              </a:ext>
            </a:extLst>
          </p:cNvPr>
          <p:cNvSpPr/>
          <p:nvPr/>
        </p:nvSpPr>
        <p:spPr>
          <a:xfrm>
            <a:off x="4385580" y="1149350"/>
            <a:ext cx="100648" cy="42672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C2E0663-2E27-8FB9-7D24-73A8ECF59988}"/>
              </a:ext>
            </a:extLst>
          </p:cNvPr>
          <p:cNvSpPr/>
          <p:nvPr/>
        </p:nvSpPr>
        <p:spPr>
          <a:xfrm>
            <a:off x="3313380" y="1149350"/>
            <a:ext cx="100648" cy="42672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9EA7B37B-B19A-2016-1E34-8B7FFFD3B544}"/>
              </a:ext>
            </a:extLst>
          </p:cNvPr>
          <p:cNvSpPr/>
          <p:nvPr/>
        </p:nvSpPr>
        <p:spPr>
          <a:xfrm>
            <a:off x="7602182" y="1149350"/>
            <a:ext cx="100648" cy="42672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B61E07FB-6205-9399-125E-759C0AF68A9B}"/>
              </a:ext>
            </a:extLst>
          </p:cNvPr>
          <p:cNvSpPr/>
          <p:nvPr/>
        </p:nvSpPr>
        <p:spPr>
          <a:xfrm rot="16200000">
            <a:off x="4150201" y="-2527775"/>
            <a:ext cx="100648" cy="800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F6B0FCF5-AAE2-393B-3725-65A84671F2DE}"/>
              </a:ext>
            </a:extLst>
          </p:cNvPr>
          <p:cNvSpPr/>
          <p:nvPr/>
        </p:nvSpPr>
        <p:spPr>
          <a:xfrm rot="16200000">
            <a:off x="4150201" y="230071"/>
            <a:ext cx="100648" cy="800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FC79C18-59EB-E575-7656-D2D13CD2203D}"/>
              </a:ext>
            </a:extLst>
          </p:cNvPr>
          <p:cNvSpPr/>
          <p:nvPr/>
        </p:nvSpPr>
        <p:spPr>
          <a:xfrm rot="16200000">
            <a:off x="4150201" y="1149350"/>
            <a:ext cx="100648" cy="800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30BE284-128B-C5D2-8312-E9A85F004BD1}"/>
              </a:ext>
            </a:extLst>
          </p:cNvPr>
          <p:cNvSpPr/>
          <p:nvPr/>
        </p:nvSpPr>
        <p:spPr>
          <a:xfrm rot="16200000">
            <a:off x="4150201" y="689712"/>
            <a:ext cx="100648" cy="800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9089C3C-563B-0DB6-CB8E-C34646BF0162}"/>
              </a:ext>
            </a:extLst>
          </p:cNvPr>
          <p:cNvSpPr/>
          <p:nvPr/>
        </p:nvSpPr>
        <p:spPr>
          <a:xfrm rot="16200000">
            <a:off x="4150201" y="-229570"/>
            <a:ext cx="100648" cy="800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2AB2DA-A046-58A2-401F-96A44140820C}"/>
              </a:ext>
            </a:extLst>
          </p:cNvPr>
          <p:cNvSpPr/>
          <p:nvPr/>
        </p:nvSpPr>
        <p:spPr>
          <a:xfrm rot="16200000">
            <a:off x="4150201" y="-689211"/>
            <a:ext cx="100648" cy="800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7A007E1-F009-520D-FB4A-EC3495644BD9}"/>
              </a:ext>
            </a:extLst>
          </p:cNvPr>
          <p:cNvSpPr/>
          <p:nvPr/>
        </p:nvSpPr>
        <p:spPr>
          <a:xfrm rot="16200000">
            <a:off x="4150201" y="-1148852"/>
            <a:ext cx="100648" cy="800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2073BF1-06D2-97A1-5880-27A2206DD3A7}"/>
              </a:ext>
            </a:extLst>
          </p:cNvPr>
          <p:cNvSpPr/>
          <p:nvPr/>
        </p:nvSpPr>
        <p:spPr>
          <a:xfrm rot="16200000">
            <a:off x="4150201" y="-1608493"/>
            <a:ext cx="100648" cy="800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DE3B0B2-DBCE-245E-11B5-04B238F2C480}"/>
              </a:ext>
            </a:extLst>
          </p:cNvPr>
          <p:cNvSpPr/>
          <p:nvPr/>
        </p:nvSpPr>
        <p:spPr>
          <a:xfrm rot="16200000">
            <a:off x="4150201" y="-2068134"/>
            <a:ext cx="100648" cy="800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Poli</dc:creator>
  <cp:lastModifiedBy>Renato Poli</cp:lastModifiedBy>
  <cp:revision>1</cp:revision>
  <dcterms:created xsi:type="dcterms:W3CDTF">2024-05-13T18:55:20Z</dcterms:created>
  <dcterms:modified xsi:type="dcterms:W3CDTF">2024-05-13T20:09:30Z</dcterms:modified>
</cp:coreProperties>
</file>