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4"/>
  </p:notesMasterIdLst>
  <p:sldIdLst>
    <p:sldId id="714" r:id="rId3"/>
    <p:sldId id="722" r:id="rId5"/>
  </p:sldIdLst>
  <p:sldSz cx="9144000" cy="5143500" type="screen16x9"/>
  <p:notesSz cx="6858000" cy="931354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3540F3E4-3A56-594D-A98C-62123F4F527F}">
          <p14:sldIdLst>
            <p14:sldId id="714"/>
            <p14:sldId id="72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clrMru>
    <a:srgbClr val="BF5700"/>
    <a:srgbClr val="C6531F"/>
    <a:srgbClr val="C01338"/>
    <a:srgbClr val="C00000"/>
    <a:srgbClr val="79C82A"/>
    <a:srgbClr val="DE7E7A"/>
    <a:srgbClr val="D61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01" autoAdjust="0"/>
    <p:restoredTop sz="90909" autoAdjust="0"/>
  </p:normalViewPr>
  <p:slideViewPr>
    <p:cSldViewPr>
      <p:cViewPr>
        <p:scale>
          <a:sx n="143" d="100"/>
          <a:sy n="143" d="100"/>
        </p:scale>
        <p:origin x="408" y="1240"/>
      </p:cViewPr>
      <p:guideLst>
        <p:guide orient="horz" pos="1620"/>
        <p:guide pos="28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332" tIns="45666" rIns="91332" bIns="45666" numCol="1" anchor="t" anchorCtr="0" compatLnSpc="1"/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332" tIns="45666" rIns="91332" bIns="45666" numCol="1" anchor="t" anchorCtr="0" compatLnSpc="1"/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025" y="700088"/>
            <a:ext cx="62039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332" tIns="45666" rIns="91332" bIns="45666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332" tIns="45666" rIns="91332" bIns="45666" numCol="1" anchor="b" anchorCtr="0" compatLnSpc="1"/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332" tIns="45666" rIns="91332" bIns="45666" numCol="1" anchor="b" anchorCtr="0" compatLnSpc="1"/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04950"/>
            <a:ext cx="6576695" cy="1102360"/>
          </a:xfrm>
        </p:spPr>
        <p:txBody>
          <a:bodyPr>
            <a:scene3d>
              <a:camera prst="orthographicFront"/>
              <a:lightRig rig="threePt" dir="t"/>
            </a:scene3d>
          </a:bodyPr>
          <a:lstStyle>
            <a:lvl1pPr>
              <a:defRPr u="none" strike="noStrike" kern="800" cap="all" spc="-250" normalizeH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 Black" panose="020B0A04020102020204" charset="0"/>
                <a:cs typeface="Arial Black" panose="020B0A0402010202020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952750"/>
            <a:ext cx="6576695" cy="501015"/>
          </a:xfrm>
        </p:spPr>
        <p:txBody>
          <a:bodyPr>
            <a:scene3d>
              <a:camera prst="orthographicFront"/>
              <a:lightRig rig="threePt" dir="t"/>
            </a:scene3d>
          </a:bodyPr>
          <a:lstStyle>
            <a:lvl1pPr marL="0" indent="0" algn="l">
              <a:buNone/>
              <a:defRPr sz="2000" u="none" strike="noStrike" kern="1200" cap="all" spc="-200" normalizeH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 Black" panose="020B0A04020102020204" charset="0"/>
                <a:cs typeface="Arial Black" panose="020B0A0402010202020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2800350"/>
            <a:ext cx="5667375" cy="47625"/>
          </a:xfrm>
          <a:prstGeom prst="rect">
            <a:avLst/>
          </a:prstGeom>
        </p:spPr>
      </p:pic>
      <p:sp>
        <p:nvSpPr>
          <p:cNvPr id="5" name="Text Placeholder 9"/>
          <p:cNvSpPr txBox="1"/>
          <p:nvPr userDrawn="1"/>
        </p:nvSpPr>
        <p:spPr>
          <a:xfrm>
            <a:off x="490384" y="41719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600" b="0" i="0" kern="12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b="0" i="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b="0" i="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b="0" i="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</a:rPr>
              <a:t>Presenter or speaker name</a:t>
            </a:r>
            <a:endParaRPr lang="en-US" sz="1050" b="0" i="0" cap="all" baseline="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charset="0"/>
            </a:endParaRP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Position/Role,</a:t>
            </a:r>
            <a:r>
              <a:rPr lang="en-US" sz="1050" baseline="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The University of Texas at Austin</a:t>
            </a:r>
            <a:endParaRPr lang="en-US" sz="1050" baseline="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28600" y="480060"/>
            <a:ext cx="8724265" cy="4410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210550" cy="295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rcRect t="15838" b="19895"/>
          <a:stretch>
            <a:fillRect/>
          </a:stretch>
        </p:blipFill>
        <p:spPr>
          <a:xfrm>
            <a:off x="8148955" y="635"/>
            <a:ext cx="995045" cy="311785"/>
          </a:xfrm>
          <a:prstGeom prst="rect">
            <a:avLst/>
          </a:prstGeom>
        </p:spPr>
      </p:pic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334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480060"/>
            <a:ext cx="8724265" cy="4410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8210550" cy="295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rcRect t="15838" b="19895"/>
          <a:stretch>
            <a:fillRect/>
          </a:stretch>
        </p:blipFill>
        <p:spPr>
          <a:xfrm>
            <a:off x="8148955" y="635"/>
            <a:ext cx="995045" cy="31178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334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1800" u="none" strike="noStrike" kern="1200" cap="all" spc="-100" normalizeH="0">
          <a:solidFill>
            <a:schemeClr val="bg1"/>
          </a:solidFill>
          <a:uFillTx/>
          <a:latin typeface="Arial Black" panose="020B0A04020102020204" charset="0"/>
          <a:ea typeface="+mj-ea"/>
          <a:cs typeface="Arial Black" panose="020B0A04020102020204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 panose="020B0604020202020204"/>
        <a:buNone/>
        <a:defRPr sz="1400" b="1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45745" indent="0" algn="l" defTabSz="45720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18160" indent="0" algn="l" defTabSz="457200" rtl="0" eaLnBrk="1" latinLnBrk="0" hangingPunct="1">
        <a:spcBef>
          <a:spcPct val="20000"/>
        </a:spcBef>
        <a:buFont typeface="Arial" panose="020B0604020202020204"/>
        <a:buNone/>
        <a:defRPr sz="1400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37260" indent="-151765" algn="l" defTabSz="457200" rtl="0" eaLnBrk="1" latinLnBrk="0" hangingPunct="1">
        <a:spcBef>
          <a:spcPct val="20000"/>
        </a:spcBef>
        <a:buFont typeface="Arial" panose="020B0604020202020204"/>
        <a:buChar char="–"/>
        <a:defRPr sz="1200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99210" indent="-227965" algn="l" defTabSz="457200" rtl="0" eaLnBrk="1" latinLnBrk="0" hangingPunct="1">
        <a:spcBef>
          <a:spcPct val="20000"/>
        </a:spcBef>
        <a:buFont typeface="Arial" panose="020B0604020202020204"/>
        <a:buChar char="»"/>
        <a:defRPr sz="1600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 txBox="1"/>
          <p:nvPr/>
        </p:nvSpPr>
        <p:spPr>
          <a:xfrm>
            <a:off x="548640" y="4114800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600" b="0" i="0" kern="12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b="0" i="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b="0" i="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b="0" i="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solidFill>
                  <a:srgbClr val="BF5700"/>
                </a:solidFill>
                <a:latin typeface="Arial Black" panose="020B0A04020102020204" charset="0"/>
              </a:rPr>
              <a:t>Presenter or speaker name</a:t>
            </a:r>
            <a:endParaRPr lang="en-US" sz="1050" b="0" i="0" cap="all" baseline="0" dirty="0">
              <a:solidFill>
                <a:srgbClr val="BF5700"/>
              </a:solidFill>
              <a:latin typeface="Arial Black" panose="020B0A04020102020204" charset="0"/>
            </a:endParaRP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>
                <a:solidFill>
                  <a:srgbClr val="BF5700"/>
                </a:solidFill>
              </a:rPr>
              <a:t>Position/Role,</a:t>
            </a:r>
            <a:r>
              <a:rPr lang="en-US" sz="1050" baseline="0" dirty="0">
                <a:solidFill>
                  <a:srgbClr val="BF5700"/>
                </a:solidFill>
              </a:rPr>
              <a:t> The University of Texas at Austin</a:t>
            </a:r>
            <a:endParaRPr lang="en-US" sz="1050" dirty="0">
              <a:solidFill>
                <a:srgbClr val="BF5700"/>
              </a:solidFill>
            </a:endParaRPr>
          </a:p>
        </p:txBody>
      </p:sp>
      <p:sp>
        <p:nvSpPr>
          <p:cNvPr id="12" name="Text Placeholder 9"/>
          <p:cNvSpPr txBox="1"/>
          <p:nvPr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600" b="0" i="0" kern="12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b="0" i="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b="0" i="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b="0" i="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solidFill>
                  <a:srgbClr val="BF5700"/>
                </a:solidFill>
                <a:latin typeface="Arial Black" panose="020B0A04020102020204" charset="0"/>
              </a:rPr>
              <a:t>Month 20xx</a:t>
            </a:r>
            <a:endParaRPr lang="en-US" sz="1200" b="0" dirty="0">
              <a:solidFill>
                <a:srgbClr val="BF5700"/>
              </a:solidFill>
            </a:endParaRPr>
          </a:p>
        </p:txBody>
      </p:sp>
      <p:sp>
        <p:nvSpPr>
          <p:cNvPr id="13" name="Title Placeholder 7"/>
          <p:cNvSpPr txBox="1"/>
          <p:nvPr/>
        </p:nvSpPr>
        <p:spPr>
          <a:xfrm>
            <a:off x="50292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panose="020B0A04020102020204" charset="0"/>
                <a:ea typeface="Arial Black" panose="020B0A04020102020204" charset="0"/>
                <a:cs typeface="Arial Black" panose="020B0A0402010202020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pt-PT" altLang="en-US" dirty="0">
                <a:solidFill>
                  <a:srgbClr val="BF5700"/>
                </a:solidFill>
              </a:rPr>
              <a:t>Test slide</a:t>
            </a:r>
            <a:endParaRPr lang="pt-PT" altLang="en-US" dirty="0">
              <a:solidFill>
                <a:srgbClr val="BF5700"/>
              </a:solidFill>
            </a:endParaRPr>
          </a:p>
        </p:txBody>
      </p:sp>
      <p:sp>
        <p:nvSpPr>
          <p:cNvPr id="15" name="Text Placeholder 9"/>
          <p:cNvSpPr txBox="1"/>
          <p:nvPr/>
        </p:nvSpPr>
        <p:spPr>
          <a:xfrm>
            <a:off x="54864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400" b="0" i="0" kern="12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b="0" i="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b="0" i="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b="0" i="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>
                <a:solidFill>
                  <a:srgbClr val="BF5700"/>
                </a:solidFill>
              </a:rPr>
              <a:t>Insert your subtitle or any additional description text here up to</a:t>
            </a:r>
            <a:br>
              <a:rPr lang="en-US" dirty="0">
                <a:solidFill>
                  <a:srgbClr val="BF5700"/>
                </a:solidFill>
              </a:rPr>
            </a:br>
            <a:r>
              <a:rPr lang="en-US" dirty="0">
                <a:solidFill>
                  <a:srgbClr val="BF5700"/>
                </a:solidFill>
              </a:rPr>
              <a:t>two lines of text or you can delete this text box</a:t>
            </a:r>
            <a:endParaRPr lang="en-US" dirty="0">
              <a:solidFill>
                <a:srgbClr val="BF57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pt-PT" altLang="en-US"/>
              <a:t>cdasc</a:t>
            </a:r>
            <a:endParaRPr lang="pt-PT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6-9 White Backgroud">
  <a:themeElements>
    <a:clrScheme name="UT Brand Color Palette">
      <a:dk1>
        <a:srgbClr val="BE5700"/>
      </a:dk1>
      <a:lt1>
        <a:srgbClr val="FFFFFF"/>
      </a:lt1>
      <a:dk2>
        <a:srgbClr val="D6D2C3"/>
      </a:dk2>
      <a:lt2>
        <a:srgbClr val="333F48"/>
      </a:lt2>
      <a:accent1>
        <a:srgbClr val="F7961F"/>
      </a:accent1>
      <a:accent2>
        <a:srgbClr val="FFD600"/>
      </a:accent2>
      <a:accent3>
        <a:srgbClr val="A6CC57"/>
      </a:accent3>
      <a:accent4>
        <a:srgbClr val="579C41"/>
      </a:accent4>
      <a:accent5>
        <a:srgbClr val="00A8B6"/>
      </a:accent5>
      <a:accent6>
        <a:srgbClr val="005E86"/>
      </a:accent6>
      <a:hlink>
        <a:srgbClr val="BF5700"/>
      </a:hlink>
      <a:folHlink>
        <a:srgbClr val="9CADB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WPS Presentation</Application>
  <PresentationFormat>On-screen Show (16:9)</PresentationFormat>
  <Paragraphs>11</Paragraphs>
  <Slides>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Arial</vt:lpstr>
      <vt:lpstr>SimSun</vt:lpstr>
      <vt:lpstr>Wingdings</vt:lpstr>
      <vt:lpstr>ヒラギノ角ゴ Pro W3</vt:lpstr>
      <vt:lpstr>Comfortaa Light</vt:lpstr>
      <vt:lpstr>Arial</vt:lpstr>
      <vt:lpstr>Arial Black</vt:lpstr>
      <vt:lpstr>Calibri</vt:lpstr>
      <vt:lpstr>Microsoft YaHei</vt:lpstr>
      <vt:lpstr>Droid Sans Fallback</vt:lpstr>
      <vt:lpstr>Arial Unicode MS</vt:lpstr>
      <vt:lpstr>OpenSymbol</vt:lpstr>
      <vt:lpstr>16-9 White Backgroud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University Marketing and Creative Services</dc:creator>
  <cp:lastModifiedBy>rpoli</cp:lastModifiedBy>
  <cp:revision>401</cp:revision>
  <cp:lastPrinted>2023-12-27T16:00:51Z</cp:lastPrinted>
  <dcterms:created xsi:type="dcterms:W3CDTF">2023-12-27T16:00:51Z</dcterms:created>
  <dcterms:modified xsi:type="dcterms:W3CDTF">2023-12-27T16:00:51Z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1033-11.1.0.11711</vt:lpwstr>
  </property>
</Properties>
</file>