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660F09-E398-4C48-8E8D-C7DDB7D696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BA95D-EA9E-401E-8631-262EBA501B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1FAC00-1830-4D47-8E32-C845D6E900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441E3C-68A3-44AA-B6E3-8A5B52F0F7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272C0B-C528-48E3-9B84-524BB72F6E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552A87-1FB4-4BA1-AADF-27FF6EBBEA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46DE12-D52C-44F8-9056-DCC9F424F6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9643B7-6344-4F86-A392-40E81A7FB9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908497-B606-45E4-A3FD-1A98966D27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3C7FF0-057E-4B2C-9A95-275A910322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77CC16-319A-46B5-8EA6-2A2A8CF39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67BC5F-6E8F-4137-BBB1-A7B6F5A7E0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012850-B0F1-4C42-BDC8-3AB362E454C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 SLIDES TO TRACK 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66080" y="1216080"/>
            <a:ext cx="8589960" cy="326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5080680" y="685800"/>
            <a:ext cx="431784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High error in TSV for reasonable numeber of dofs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Error reduces for unfeaseble refinement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4343400" cy="534672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080680" y="2791800"/>
            <a:ext cx="4999320" cy="24660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8425800" y="4392000"/>
            <a:ext cx="1600200" cy="228600"/>
          </a:xfrm>
          <a:prstGeom prst="rect">
            <a:avLst/>
          </a:prstGeom>
          <a:solidFill>
            <a:srgbClr val="ff8000">
              <a:alpha val="30000"/>
            </a:srgbClr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044680" y="4680000"/>
            <a:ext cx="4063320" cy="228600"/>
          </a:xfrm>
          <a:prstGeom prst="rect">
            <a:avLst/>
          </a:prstGeom>
          <a:solidFill>
            <a:srgbClr val="ff8000">
              <a:alpha val="30000"/>
            </a:srgbClr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My simulation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1106 nodes / 5273 elements / err_apert=-3.9%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3773520" cy="36576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4800600" y="1326600"/>
            <a:ext cx="5231520" cy="289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My simulation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12669 nodes / 73429 elements / err_apert=-1.84%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685800" y="1819080"/>
            <a:ext cx="3429000" cy="321012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010120" y="2057400"/>
            <a:ext cx="4819680" cy="268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My simulation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13168 nodes / 60916 elements / err_apert=-1.06%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28600" y="1220040"/>
            <a:ext cx="4094640" cy="312336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4800600" y="1371600"/>
            <a:ext cx="41148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More refinement around the fracture tip.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010480" y="2514600"/>
            <a:ext cx="4819320" cy="267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5045760" cy="16002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588640" y="914400"/>
            <a:ext cx="4491360" cy="38862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141480" y="2331000"/>
            <a:ext cx="5573520" cy="292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Application>LibreOffice/7.6.3.2$Linux_X86_64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2024-02-24T21:53:07Z</dcterms:created>
  <dc:creator/>
  <dc:description/>
  <dc:language>en-US</dc:language>
  <cp:lastModifiedBy/>
  <dcterms:modified xsi:type="dcterms:W3CDTF">2024-02-25T08:29:49Z</dcterms:modified>
  <cp:revision>2</cp:revision>
  <dc:subject/>
  <dc:title/>
</cp:coreProperties>
</file>