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4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reservoirs, deep fields, high temperature</a:t>
            </a:r>
          </a:p>
          <a:p>
            <a:pPr lvl="1"/>
            <a:r>
              <a:rPr lang="en-US" dirty="0"/>
              <a:t>Sandstone or carbonates (naturally fracture)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as it happens in multiple scales (space and time)</a:t>
            </a:r>
          </a:p>
          <a:p>
            <a:pPr lvl="1"/>
            <a:r>
              <a:rPr lang="en-US" dirty="0"/>
              <a:t>Long term cold fluid injection thermally stresses the rock, hydraulic fractures are likely to occur</a:t>
            </a:r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Possible to apply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8845</TotalTime>
  <Words>811</Words>
  <Application>Microsoft Office PowerPoint</Application>
  <PresentationFormat>On-screen Show (16:9)</PresentationFormat>
  <Paragraphs>124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PROBLEM #1</vt:lpstr>
      <vt:lpstr>FRAMING THE PROBLEM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463</cp:revision>
  <cp:lastPrinted>2023-12-03T14:38:58Z</cp:lastPrinted>
  <dcterms:created xsi:type="dcterms:W3CDTF">2011-06-30T15:04:08Z</dcterms:created>
  <dcterms:modified xsi:type="dcterms:W3CDTF">2024-03-10T15:16:19Z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