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311" r:id="rId2"/>
    <p:sldId id="1313" r:id="rId3"/>
    <p:sldId id="1380" r:id="rId4"/>
    <p:sldId id="1381" r:id="rId5"/>
    <p:sldId id="1395" r:id="rId6"/>
    <p:sldId id="1397" r:id="rId7"/>
    <p:sldId id="1378" r:id="rId8"/>
    <p:sldId id="289" r:id="rId9"/>
    <p:sldId id="295" r:id="rId10"/>
    <p:sldId id="1398" r:id="rId11"/>
    <p:sldId id="139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AD78F-CB9B-41B4-8674-E963B7EC640B}" v="119" dt="2024-09-28T20:52:31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60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262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2998EBDE-561B-4F4C-8187-625BF45E7EDC}"/>
    <pc:docChg chg="undo redo custSel addSld delSld modSld">
      <pc:chgData name="Renato Poli" userId="1615074c83fac315" providerId="LiveId" clId="{2998EBDE-561B-4F4C-8187-625BF45E7EDC}" dt="2024-09-02T18:38:27.135" v="546" actId="47"/>
      <pc:docMkLst>
        <pc:docMk/>
      </pc:docMkLst>
      <pc:sldChg chg="modSp mod">
        <pc:chgData name="Renato Poli" userId="1615074c83fac315" providerId="LiveId" clId="{2998EBDE-561B-4F4C-8187-625BF45E7EDC}" dt="2024-09-02T18:26:21.920" v="47" actId="20577"/>
        <pc:sldMkLst>
          <pc:docMk/>
          <pc:sldMk cId="1529717558" sldId="1381"/>
        </pc:sldMkLst>
        <pc:spChg chg="mod">
          <ac:chgData name="Renato Poli" userId="1615074c83fac315" providerId="LiveId" clId="{2998EBDE-561B-4F4C-8187-625BF45E7EDC}" dt="2024-09-02T18:26:21.920" v="47" actId="20577"/>
          <ac:spMkLst>
            <pc:docMk/>
            <pc:sldMk cId="1529717558" sldId="1381"/>
            <ac:spMk id="3" creationId="{88A656BE-65DE-4124-F418-158565B3C6C4}"/>
          </ac:spMkLst>
        </pc:spChg>
      </pc:sldChg>
      <pc:sldChg chg="addSp delSp modSp mod">
        <pc:chgData name="Renato Poli" userId="1615074c83fac315" providerId="LiveId" clId="{2998EBDE-561B-4F4C-8187-625BF45E7EDC}" dt="2024-09-02T18:34:08.643" v="476" actId="1076"/>
        <pc:sldMkLst>
          <pc:docMk/>
          <pc:sldMk cId="365017735" sldId="1383"/>
        </pc:sldMkLst>
        <pc:spChg chg="del">
          <ac:chgData name="Renato Poli" userId="1615074c83fac315" providerId="LiveId" clId="{2998EBDE-561B-4F4C-8187-625BF45E7EDC}" dt="2024-09-02T18:34:07.927" v="475" actId="478"/>
          <ac:spMkLst>
            <pc:docMk/>
            <pc:sldMk cId="365017735" sldId="1383"/>
            <ac:spMk id="2" creationId="{245D67EA-5EC0-7F5F-E4C4-542B913296DB}"/>
          </ac:spMkLst>
        </pc:spChg>
        <pc:spChg chg="del">
          <ac:chgData name="Renato Poli" userId="1615074c83fac315" providerId="LiveId" clId="{2998EBDE-561B-4F4C-8187-625BF45E7EDC}" dt="2024-09-02T18:34:07.927" v="475" actId="478"/>
          <ac:spMkLst>
            <pc:docMk/>
            <pc:sldMk cId="365017735" sldId="1383"/>
            <ac:spMk id="4" creationId="{F7C7C5C5-3B65-8C66-7C1D-277962C88414}"/>
          </ac:spMkLst>
        </pc:spChg>
        <pc:picChg chg="add mod">
          <ac:chgData name="Renato Poli" userId="1615074c83fac315" providerId="LiveId" clId="{2998EBDE-561B-4F4C-8187-625BF45E7EDC}" dt="2024-09-02T18:34:08.643" v="476" actId="1076"/>
          <ac:picMkLst>
            <pc:docMk/>
            <pc:sldMk cId="365017735" sldId="1383"/>
            <ac:picMk id="5" creationId="{C679E38C-A884-8C86-8C1A-86BE87D63744}"/>
          </ac:picMkLst>
        </pc:picChg>
        <pc:picChg chg="del">
          <ac:chgData name="Renato Poli" userId="1615074c83fac315" providerId="LiveId" clId="{2998EBDE-561B-4F4C-8187-625BF45E7EDC}" dt="2024-09-02T18:32:22.333" v="452" actId="478"/>
          <ac:picMkLst>
            <pc:docMk/>
            <pc:sldMk cId="365017735" sldId="1383"/>
            <ac:picMk id="6" creationId="{D14D8C1C-3F0C-AD61-BCBC-414117E8BCCC}"/>
          </ac:picMkLst>
        </pc:picChg>
      </pc:sldChg>
      <pc:sldChg chg="delSp del mod">
        <pc:chgData name="Renato Poli" userId="1615074c83fac315" providerId="LiveId" clId="{2998EBDE-561B-4F4C-8187-625BF45E7EDC}" dt="2024-09-02T18:32:17.192" v="451" actId="47"/>
        <pc:sldMkLst>
          <pc:docMk/>
          <pc:sldMk cId="979814560" sldId="1384"/>
        </pc:sldMkLst>
        <pc:picChg chg="del">
          <ac:chgData name="Renato Poli" userId="1615074c83fac315" providerId="LiveId" clId="{2998EBDE-561B-4F4C-8187-625BF45E7EDC}" dt="2024-09-02T18:32:14.110" v="450" actId="478"/>
          <ac:picMkLst>
            <pc:docMk/>
            <pc:sldMk cId="979814560" sldId="1384"/>
            <ac:picMk id="2" creationId="{F7C57DCF-F21A-4909-7205-A7EE5DFC47AA}"/>
          </ac:picMkLst>
        </pc:picChg>
      </pc:sldChg>
      <pc:sldChg chg="addSp delSp modSp mod">
        <pc:chgData name="Renato Poli" userId="1615074c83fac315" providerId="LiveId" clId="{2998EBDE-561B-4F4C-8187-625BF45E7EDC}" dt="2024-09-02T18:34:01.377" v="472" actId="1076"/>
        <pc:sldMkLst>
          <pc:docMk/>
          <pc:sldMk cId="3006987577" sldId="1385"/>
        </pc:sldMkLst>
        <pc:spChg chg="del mod">
          <ac:chgData name="Renato Poli" userId="1615074c83fac315" providerId="LiveId" clId="{2998EBDE-561B-4F4C-8187-625BF45E7EDC}" dt="2024-09-02T18:34:00.267" v="471" actId="478"/>
          <ac:spMkLst>
            <pc:docMk/>
            <pc:sldMk cId="3006987577" sldId="1385"/>
            <ac:spMk id="4" creationId="{77AEB529-3720-F711-DCCF-7E3CEE872C97}"/>
          </ac:spMkLst>
        </pc:spChg>
        <pc:picChg chg="add mod">
          <ac:chgData name="Renato Poli" userId="1615074c83fac315" providerId="LiveId" clId="{2998EBDE-561B-4F4C-8187-625BF45E7EDC}" dt="2024-09-02T18:34:01.377" v="472" actId="1076"/>
          <ac:picMkLst>
            <pc:docMk/>
            <pc:sldMk cId="3006987577" sldId="1385"/>
            <ac:picMk id="2" creationId="{DDA1D3F0-A0B2-12DB-46A2-57838675CCCF}"/>
          </ac:picMkLst>
        </pc:picChg>
        <pc:picChg chg="del">
          <ac:chgData name="Renato Poli" userId="1615074c83fac315" providerId="LiveId" clId="{2998EBDE-561B-4F4C-8187-625BF45E7EDC}" dt="2024-09-02T18:33:01.903" v="453" actId="478"/>
          <ac:picMkLst>
            <pc:docMk/>
            <pc:sldMk cId="3006987577" sldId="1385"/>
            <ac:picMk id="7" creationId="{BC2CE623-1ACE-3D4B-2093-00DED09398D3}"/>
          </ac:picMkLst>
        </pc:picChg>
        <pc:picChg chg="del">
          <ac:chgData name="Renato Poli" userId="1615074c83fac315" providerId="LiveId" clId="{2998EBDE-561B-4F4C-8187-625BF45E7EDC}" dt="2024-09-02T18:33:03.030" v="454" actId="478"/>
          <ac:picMkLst>
            <pc:docMk/>
            <pc:sldMk cId="3006987577" sldId="1385"/>
            <ac:picMk id="9" creationId="{217218C5-0E8A-8B61-16A0-90F18C34E09E}"/>
          </ac:picMkLst>
        </pc:picChg>
      </pc:sldChg>
      <pc:sldChg chg="delSp mod">
        <pc:chgData name="Renato Poli" userId="1615074c83fac315" providerId="LiveId" clId="{2998EBDE-561B-4F4C-8187-625BF45E7EDC}" dt="2024-09-02T18:34:36.237" v="482" actId="478"/>
        <pc:sldMkLst>
          <pc:docMk/>
          <pc:sldMk cId="2619014284" sldId="1387"/>
        </pc:sldMkLst>
        <pc:spChg chg="del">
          <ac:chgData name="Renato Poli" userId="1615074c83fac315" providerId="LiveId" clId="{2998EBDE-561B-4F4C-8187-625BF45E7EDC}" dt="2024-09-02T18:34:36.237" v="482" actId="478"/>
          <ac:spMkLst>
            <pc:docMk/>
            <pc:sldMk cId="2619014284" sldId="1387"/>
            <ac:spMk id="2" creationId="{ED1FE0F4-9DD3-4DED-AF49-59F320667CCC}"/>
          </ac:spMkLst>
        </pc:spChg>
      </pc:sldChg>
      <pc:sldChg chg="addSp delSp modSp mod">
        <pc:chgData name="Renato Poli" userId="1615074c83fac315" providerId="LiveId" clId="{2998EBDE-561B-4F4C-8187-625BF45E7EDC}" dt="2024-09-02T18:34:40.882" v="484" actId="1076"/>
        <pc:sldMkLst>
          <pc:docMk/>
          <pc:sldMk cId="1270693951" sldId="1388"/>
        </pc:sldMkLst>
        <pc:spChg chg="del">
          <ac:chgData name="Renato Poli" userId="1615074c83fac315" providerId="LiveId" clId="{2998EBDE-561B-4F4C-8187-625BF45E7EDC}" dt="2024-09-02T18:34:39.673" v="483" actId="478"/>
          <ac:spMkLst>
            <pc:docMk/>
            <pc:sldMk cId="1270693951" sldId="1388"/>
            <ac:spMk id="6" creationId="{EAB9A587-FDDC-CD8F-47AF-F85AB5F722B3}"/>
          </ac:spMkLst>
        </pc:spChg>
        <pc:picChg chg="add mod">
          <ac:chgData name="Renato Poli" userId="1615074c83fac315" providerId="LiveId" clId="{2998EBDE-561B-4F4C-8187-625BF45E7EDC}" dt="2024-09-02T18:34:40.882" v="484" actId="1076"/>
          <ac:picMkLst>
            <pc:docMk/>
            <pc:sldMk cId="1270693951" sldId="1388"/>
            <ac:picMk id="2" creationId="{01516907-E270-8D65-10D8-2BCC04BBD6EA}"/>
          </ac:picMkLst>
        </pc:picChg>
        <pc:picChg chg="del">
          <ac:chgData name="Renato Poli" userId="1615074c83fac315" providerId="LiveId" clId="{2998EBDE-561B-4F4C-8187-625BF45E7EDC}" dt="2024-09-02T18:34:18.357" v="477" actId="478"/>
          <ac:picMkLst>
            <pc:docMk/>
            <pc:sldMk cId="1270693951" sldId="1388"/>
            <ac:picMk id="4" creationId="{0F9E6AA8-8112-6DC1-5880-09C8EACA528B}"/>
          </ac:picMkLst>
        </pc:picChg>
        <pc:picChg chg="del">
          <ac:chgData name="Renato Poli" userId="1615074c83fac315" providerId="LiveId" clId="{2998EBDE-561B-4F4C-8187-625BF45E7EDC}" dt="2024-09-02T18:34:23.769" v="481" actId="478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 del">
        <pc:chgData name="Renato Poli" userId="1615074c83fac315" providerId="LiveId" clId="{2998EBDE-561B-4F4C-8187-625BF45E7EDC}" dt="2024-09-02T18:37:34.438" v="532" actId="47"/>
        <pc:sldMkLst>
          <pc:docMk/>
          <pc:sldMk cId="1159260533" sldId="1401"/>
        </pc:sldMkLst>
      </pc:sldChg>
      <pc:sldChg chg="addSp delSp modSp del mod">
        <pc:chgData name="Renato Poli" userId="1615074c83fac315" providerId="LiveId" clId="{2998EBDE-561B-4F4C-8187-625BF45E7EDC}" dt="2024-09-02T18:36:07.551" v="503" actId="47"/>
        <pc:sldMkLst>
          <pc:docMk/>
          <pc:sldMk cId="907455163" sldId="1402"/>
        </pc:sldMkLst>
        <pc:spChg chg="del">
          <ac:chgData name="Renato Poli" userId="1615074c83fac315" providerId="LiveId" clId="{2998EBDE-561B-4F4C-8187-625BF45E7EDC}" dt="2024-09-02T18:35:53.413" v="502" actId="478"/>
          <ac:spMkLst>
            <pc:docMk/>
            <pc:sldMk cId="907455163" sldId="1402"/>
            <ac:spMk id="4" creationId="{9C82904A-CFC2-2D32-D937-4BB8B7D846A8}"/>
          </ac:spMkLst>
        </pc:spChg>
        <pc:picChg chg="add mod">
          <ac:chgData name="Renato Poli" userId="1615074c83fac315" providerId="LiveId" clId="{2998EBDE-561B-4F4C-8187-625BF45E7EDC}" dt="2024-09-02T18:35:27.672" v="496" actId="1076"/>
          <ac:picMkLst>
            <pc:docMk/>
            <pc:sldMk cId="907455163" sldId="1402"/>
            <ac:picMk id="6" creationId="{85320174-06F1-23D7-668B-42DEA4F7836D}"/>
          </ac:picMkLst>
        </pc:picChg>
        <pc:picChg chg="del">
          <ac:chgData name="Renato Poli" userId="1615074c83fac315" providerId="LiveId" clId="{2998EBDE-561B-4F4C-8187-625BF45E7EDC}" dt="2024-09-02T18:35:23.861" v="494" actId="478"/>
          <ac:picMkLst>
            <pc:docMk/>
            <pc:sldMk cId="907455163" sldId="1402"/>
            <ac:picMk id="7" creationId="{BA2CFE9F-55FA-5B03-F8DB-EAE7926D317F}"/>
          </ac:picMkLst>
        </pc:picChg>
        <pc:picChg chg="add mod">
          <ac:chgData name="Renato Poli" userId="1615074c83fac315" providerId="LiveId" clId="{2998EBDE-561B-4F4C-8187-625BF45E7EDC}" dt="2024-09-02T18:35:35.899" v="501" actId="1076"/>
          <ac:picMkLst>
            <pc:docMk/>
            <pc:sldMk cId="907455163" sldId="1402"/>
            <ac:picMk id="8" creationId="{4735692C-15A7-4B03-3B2C-46AAB175CF2A}"/>
          </ac:picMkLst>
        </pc:picChg>
        <pc:picChg chg="del">
          <ac:chgData name="Renato Poli" userId="1615074c83fac315" providerId="LiveId" clId="{2998EBDE-561B-4F4C-8187-625BF45E7EDC}" dt="2024-09-02T18:35:31.875" v="497" actId="478"/>
          <ac:picMkLst>
            <pc:docMk/>
            <pc:sldMk cId="907455163" sldId="1402"/>
            <ac:picMk id="10" creationId="{8F8DDFCE-16F2-A5BB-56E9-52DB41D39139}"/>
          </ac:picMkLst>
        </pc:picChg>
      </pc:sldChg>
      <pc:sldChg chg="addSp delSp modSp mod">
        <pc:chgData name="Renato Poli" userId="1615074c83fac315" providerId="LiveId" clId="{2998EBDE-561B-4F4C-8187-625BF45E7EDC}" dt="2024-09-02T18:34:57.550" v="491" actId="1076"/>
        <pc:sldMkLst>
          <pc:docMk/>
          <pc:sldMk cId="573998952" sldId="1403"/>
        </pc:sldMkLst>
        <pc:spChg chg="mod">
          <ac:chgData name="Renato Poli" userId="1615074c83fac315" providerId="LiveId" clId="{2998EBDE-561B-4F4C-8187-625BF45E7EDC}" dt="2024-09-02T18:34:57.550" v="491" actId="1076"/>
          <ac:spMkLst>
            <pc:docMk/>
            <pc:sldMk cId="573998952" sldId="1403"/>
            <ac:spMk id="3" creationId="{E338A2B3-AD0B-60C5-CB76-9F9A8BA85375}"/>
          </ac:spMkLst>
        </pc:spChg>
        <pc:spChg chg="add del mod">
          <ac:chgData name="Renato Poli" userId="1615074c83fac315" providerId="LiveId" clId="{2998EBDE-561B-4F4C-8187-625BF45E7EDC}" dt="2024-09-02T18:34:50.960" v="486" actId="478"/>
          <ac:spMkLst>
            <pc:docMk/>
            <pc:sldMk cId="573998952" sldId="1403"/>
            <ac:spMk id="6" creationId="{414C148F-E75C-9E6C-E369-AE2DDD759423}"/>
          </ac:spMkLst>
        </pc:spChg>
        <pc:picChg chg="del">
          <ac:chgData name="Renato Poli" userId="1615074c83fac315" providerId="LiveId" clId="{2998EBDE-561B-4F4C-8187-625BF45E7EDC}" dt="2024-09-02T18:34:49.202" v="485" actId="478"/>
          <ac:picMkLst>
            <pc:docMk/>
            <pc:sldMk cId="573998952" sldId="1403"/>
            <ac:picMk id="5" creationId="{507BFED5-1048-2790-5A04-2E2D2558C006}"/>
          </ac:picMkLst>
        </pc:picChg>
        <pc:picChg chg="add mod">
          <ac:chgData name="Renato Poli" userId="1615074c83fac315" providerId="LiveId" clId="{2998EBDE-561B-4F4C-8187-625BF45E7EDC}" dt="2024-09-02T18:34:54.956" v="490" actId="1076"/>
          <ac:picMkLst>
            <pc:docMk/>
            <pc:sldMk cId="573998952" sldId="1403"/>
            <ac:picMk id="7" creationId="{9B4D3CE5-E140-3485-BB4D-A2A5E36DF420}"/>
          </ac:picMkLst>
        </pc:picChg>
      </pc:sldChg>
      <pc:sldChg chg="add del">
        <pc:chgData name="Renato Poli" userId="1615074c83fac315" providerId="LiveId" clId="{2998EBDE-561B-4F4C-8187-625BF45E7EDC}" dt="2024-09-02T18:37:32.811" v="531" actId="47"/>
        <pc:sldMkLst>
          <pc:docMk/>
          <pc:sldMk cId="4013234285" sldId="1420"/>
        </pc:sldMkLst>
      </pc:sldChg>
      <pc:sldChg chg="add del">
        <pc:chgData name="Renato Poli" userId="1615074c83fac315" providerId="LiveId" clId="{2998EBDE-561B-4F4C-8187-625BF45E7EDC}" dt="2024-09-02T18:37:32.441" v="530" actId="47"/>
        <pc:sldMkLst>
          <pc:docMk/>
          <pc:sldMk cId="3867833460" sldId="1421"/>
        </pc:sldMkLst>
      </pc:sldChg>
      <pc:sldChg chg="add del">
        <pc:chgData name="Renato Poli" userId="1615074c83fac315" providerId="LiveId" clId="{2998EBDE-561B-4F4C-8187-625BF45E7EDC}" dt="2024-09-02T18:37:31.761" v="529" actId="47"/>
        <pc:sldMkLst>
          <pc:docMk/>
          <pc:sldMk cId="2199157445" sldId="1422"/>
        </pc:sldMkLst>
      </pc:sldChg>
      <pc:sldChg chg="delSp del mod">
        <pc:chgData name="Renato Poli" userId="1615074c83fac315" providerId="LiveId" clId="{2998EBDE-561B-4F4C-8187-625BF45E7EDC}" dt="2024-09-02T18:38:27.135" v="546" actId="47"/>
        <pc:sldMkLst>
          <pc:docMk/>
          <pc:sldMk cId="1186697104" sldId="1423"/>
        </pc:sldMkLst>
        <pc:spChg chg="del">
          <ac:chgData name="Renato Poli" userId="1615074c83fac315" providerId="LiveId" clId="{2998EBDE-561B-4F4C-8187-625BF45E7EDC}" dt="2024-09-02T18:38:25.484" v="545" actId="478"/>
          <ac:spMkLst>
            <pc:docMk/>
            <pc:sldMk cId="1186697104" sldId="1423"/>
            <ac:spMk id="5" creationId="{47B18AD9-DAD5-58B5-EF0E-BBD60F2331F1}"/>
          </ac:spMkLst>
        </pc:spChg>
      </pc:sldChg>
      <pc:sldChg chg="addSp delSp modSp mod">
        <pc:chgData name="Renato Poli" userId="1615074c83fac315" providerId="LiveId" clId="{2998EBDE-561B-4F4C-8187-625BF45E7EDC}" dt="2024-09-02T18:38:10.679" v="544" actId="1076"/>
        <pc:sldMkLst>
          <pc:docMk/>
          <pc:sldMk cId="680583708" sldId="1428"/>
        </pc:sldMkLst>
        <pc:spChg chg="del">
          <ac:chgData name="Renato Poli" userId="1615074c83fac315" providerId="LiveId" clId="{2998EBDE-561B-4F4C-8187-625BF45E7EDC}" dt="2024-09-02T18:37:54.366" v="535" actId="478"/>
          <ac:spMkLst>
            <pc:docMk/>
            <pc:sldMk cId="680583708" sldId="1428"/>
            <ac:spMk id="2" creationId="{DC2D499D-89F1-EB32-456E-60D673880F47}"/>
          </ac:spMkLst>
        </pc:spChg>
        <pc:spChg chg="add del mod">
          <ac:chgData name="Renato Poli" userId="1615074c83fac315" providerId="LiveId" clId="{2998EBDE-561B-4F4C-8187-625BF45E7EDC}" dt="2024-09-02T18:37:59.823" v="540" actId="478"/>
          <ac:spMkLst>
            <pc:docMk/>
            <pc:sldMk cId="680583708" sldId="1428"/>
            <ac:spMk id="4" creationId="{894A8CA8-B10B-A43A-C747-DB2012F8B961}"/>
          </ac:spMkLst>
        </pc:spChg>
        <pc:picChg chg="add mod">
          <ac:chgData name="Renato Poli" userId="1615074c83fac315" providerId="LiveId" clId="{2998EBDE-561B-4F4C-8187-625BF45E7EDC}" dt="2024-09-02T18:38:10.679" v="544" actId="1076"/>
          <ac:picMkLst>
            <pc:docMk/>
            <pc:sldMk cId="680583708" sldId="1428"/>
            <ac:picMk id="6" creationId="{64285043-1956-8E86-0BE0-05210BE6382D}"/>
          </ac:picMkLst>
        </pc:picChg>
        <pc:picChg chg="del">
          <ac:chgData name="Renato Poli" userId="1615074c83fac315" providerId="LiveId" clId="{2998EBDE-561B-4F4C-8187-625BF45E7EDC}" dt="2024-09-02T18:37:57.970" v="539" actId="478"/>
          <ac:picMkLst>
            <pc:docMk/>
            <pc:sldMk cId="680583708" sldId="1428"/>
            <ac:picMk id="7" creationId="{FEBA0A47-25FB-5564-A365-2E6E7D956C12}"/>
          </ac:picMkLst>
        </pc:picChg>
        <pc:picChg chg="mod">
          <ac:chgData name="Renato Poli" userId="1615074c83fac315" providerId="LiveId" clId="{2998EBDE-561B-4F4C-8187-625BF45E7EDC}" dt="2024-09-02T18:37:56.956" v="538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del">
        <pc:chgData name="Renato Poli" userId="1615074c83fac315" providerId="LiveId" clId="{2998EBDE-561B-4F4C-8187-625BF45E7EDC}" dt="2024-09-02T18:35:03.120" v="492" actId="47"/>
        <pc:sldMkLst>
          <pc:docMk/>
          <pc:sldMk cId="2820004062" sldId="1432"/>
        </pc:sldMkLst>
      </pc:sldChg>
      <pc:sldChg chg="del">
        <pc:chgData name="Renato Poli" userId="1615074c83fac315" providerId="LiveId" clId="{2998EBDE-561B-4F4C-8187-625BF45E7EDC}" dt="2024-09-02T18:35:04.439" v="493" actId="47"/>
        <pc:sldMkLst>
          <pc:docMk/>
          <pc:sldMk cId="144200076" sldId="1433"/>
        </pc:sldMkLst>
      </pc:sldChg>
      <pc:sldChg chg="delSp modSp mod">
        <pc:chgData name="Renato Poli" userId="1615074c83fac315" providerId="LiveId" clId="{2998EBDE-561B-4F4C-8187-625BF45E7EDC}" dt="2024-09-02T18:34:05.242" v="474" actId="14100"/>
        <pc:sldMkLst>
          <pc:docMk/>
          <pc:sldMk cId="4233246536" sldId="1440"/>
        </pc:sldMkLst>
        <pc:spChg chg="del">
          <ac:chgData name="Renato Poli" userId="1615074c83fac315" providerId="LiveId" clId="{2998EBDE-561B-4F4C-8187-625BF45E7EDC}" dt="2024-09-02T18:34:03.325" v="473" actId="478"/>
          <ac:spMkLst>
            <pc:docMk/>
            <pc:sldMk cId="4233246536" sldId="1440"/>
            <ac:spMk id="4" creationId="{64BA5B5C-538D-7632-8C64-28F67880608D}"/>
          </ac:spMkLst>
        </pc:spChg>
        <pc:picChg chg="mod">
          <ac:chgData name="Renato Poli" userId="1615074c83fac315" providerId="LiveId" clId="{2998EBDE-561B-4F4C-8187-625BF45E7EDC}" dt="2024-09-02T18:34:05.242" v="474" actId="14100"/>
          <ac:picMkLst>
            <pc:docMk/>
            <pc:sldMk cId="4233246536" sldId="1440"/>
            <ac:picMk id="9" creationId="{78E35AFD-7591-DB90-C4A0-9CB613215248}"/>
          </ac:picMkLst>
        </pc:picChg>
      </pc:sldChg>
      <pc:sldChg chg="addSp delSp modSp mod">
        <pc:chgData name="Renato Poli" userId="1615074c83fac315" providerId="LiveId" clId="{2998EBDE-561B-4F4C-8187-625BF45E7EDC}" dt="2024-09-02T18:37:07.869" v="523" actId="6549"/>
        <pc:sldMkLst>
          <pc:docMk/>
          <pc:sldMk cId="955602210" sldId="1444"/>
        </pc:sldMkLst>
        <pc:spChg chg="mod">
          <ac:chgData name="Renato Poli" userId="1615074c83fac315" providerId="LiveId" clId="{2998EBDE-561B-4F4C-8187-625BF45E7EDC}" dt="2024-09-02T18:37:07.869" v="523" actId="6549"/>
          <ac:spMkLst>
            <pc:docMk/>
            <pc:sldMk cId="955602210" sldId="1444"/>
            <ac:spMk id="20" creationId="{AEF39767-5A4D-EE0D-B0E4-65E7D6DD13AC}"/>
          </ac:spMkLst>
        </pc:spChg>
        <pc:picChg chg="add mod">
          <ac:chgData name="Renato Poli" userId="1615074c83fac315" providerId="LiveId" clId="{2998EBDE-561B-4F4C-8187-625BF45E7EDC}" dt="2024-09-02T18:36:37" v="508" actId="1076"/>
          <ac:picMkLst>
            <pc:docMk/>
            <pc:sldMk cId="955602210" sldId="1444"/>
            <ac:picMk id="3" creationId="{C4ECBF52-03DF-C7D2-281E-807149824543}"/>
          </ac:picMkLst>
        </pc:picChg>
        <pc:picChg chg="add mod">
          <ac:chgData name="Renato Poli" userId="1615074c83fac315" providerId="LiveId" clId="{2998EBDE-561B-4F4C-8187-625BF45E7EDC}" dt="2024-09-02T18:36:42.061" v="512" actId="1076"/>
          <ac:picMkLst>
            <pc:docMk/>
            <pc:sldMk cId="955602210" sldId="1444"/>
            <ac:picMk id="4" creationId="{6E63152A-ADD7-D1CB-F61F-FEDBDC247A04}"/>
          </ac:picMkLst>
        </pc:picChg>
        <pc:picChg chg="del">
          <ac:chgData name="Renato Poli" userId="1615074c83fac315" providerId="LiveId" clId="{2998EBDE-561B-4F4C-8187-625BF45E7EDC}" dt="2024-09-02T18:36:36.286" v="507" actId="478"/>
          <ac:picMkLst>
            <pc:docMk/>
            <pc:sldMk cId="955602210" sldId="1444"/>
            <ac:picMk id="17" creationId="{155C9E41-7960-7F8C-6C7C-89BE7A6CE61D}"/>
          </ac:picMkLst>
        </pc:picChg>
        <pc:picChg chg="del">
          <ac:chgData name="Renato Poli" userId="1615074c83fac315" providerId="LiveId" clId="{2998EBDE-561B-4F4C-8187-625BF45E7EDC}" dt="2024-09-02T18:36:32.788" v="504" actId="478"/>
          <ac:picMkLst>
            <pc:docMk/>
            <pc:sldMk cId="955602210" sldId="1444"/>
            <ac:picMk id="19" creationId="{65CA1845-902D-E258-0CF4-88B1FDF1E3E0}"/>
          </ac:picMkLst>
        </pc:picChg>
      </pc:sldChg>
      <pc:sldChg chg="add del">
        <pc:chgData name="Renato Poli" userId="1615074c83fac315" providerId="LiveId" clId="{2998EBDE-561B-4F4C-8187-625BF45E7EDC}" dt="2024-09-02T18:37:38.460" v="534" actId="47"/>
        <pc:sldMkLst>
          <pc:docMk/>
          <pc:sldMk cId="847140421" sldId="1445"/>
        </pc:sldMkLst>
      </pc:sldChg>
      <pc:sldChg chg="addSp delSp modSp new mod">
        <pc:chgData name="Renato Poli" userId="1615074c83fac315" providerId="LiveId" clId="{2998EBDE-561B-4F4C-8187-625BF45E7EDC}" dt="2024-09-02T18:32:05.758" v="449" actId="20577"/>
        <pc:sldMkLst>
          <pc:docMk/>
          <pc:sldMk cId="866221980" sldId="1446"/>
        </pc:sldMkLst>
        <pc:spChg chg="mod">
          <ac:chgData name="Renato Poli" userId="1615074c83fac315" providerId="LiveId" clId="{2998EBDE-561B-4F4C-8187-625BF45E7EDC}" dt="2024-09-02T18:32:05.758" v="449" actId="20577"/>
          <ac:spMkLst>
            <pc:docMk/>
            <pc:sldMk cId="866221980" sldId="1446"/>
            <ac:spMk id="2" creationId="{DC0D8D9E-02A9-33F1-BAD2-79CFB1870143}"/>
          </ac:spMkLst>
        </pc:spChg>
        <pc:spChg chg="del">
          <ac:chgData name="Renato Poli" userId="1615074c83fac315" providerId="LiveId" clId="{2998EBDE-561B-4F4C-8187-625BF45E7EDC}" dt="2024-09-02T18:29:10.039" v="52"/>
          <ac:spMkLst>
            <pc:docMk/>
            <pc:sldMk cId="866221980" sldId="1446"/>
            <ac:spMk id="3" creationId="{B10CACB1-79DC-ECF7-C59F-8138B864BF07}"/>
          </ac:spMkLst>
        </pc:spChg>
        <pc:spChg chg="add mod">
          <ac:chgData name="Renato Poli" userId="1615074c83fac315" providerId="LiveId" clId="{2998EBDE-561B-4F4C-8187-625BF45E7EDC}" dt="2024-09-02T18:31:46.227" v="414" actId="20577"/>
          <ac:spMkLst>
            <pc:docMk/>
            <pc:sldMk cId="866221980" sldId="1446"/>
            <ac:spMk id="8" creationId="{0003237B-D0EA-9B85-D7C3-D61F76C4FF9F}"/>
          </ac:spMkLst>
        </pc:spChg>
        <pc:picChg chg="add mod">
          <ac:chgData name="Renato Poli" userId="1615074c83fac315" providerId="LiveId" clId="{2998EBDE-561B-4F4C-8187-625BF45E7EDC}" dt="2024-09-02T18:29:35.839" v="63" actId="1076"/>
          <ac:picMkLst>
            <pc:docMk/>
            <pc:sldMk cId="866221980" sldId="1446"/>
            <ac:picMk id="5" creationId="{A1C18552-1B39-8CF2-7979-6B66240B5B11}"/>
          </ac:picMkLst>
        </pc:picChg>
        <pc:picChg chg="add mod">
          <ac:chgData name="Renato Poli" userId="1615074c83fac315" providerId="LiveId" clId="{2998EBDE-561B-4F4C-8187-625BF45E7EDC}" dt="2024-09-02T18:29:38.408" v="66" actId="1076"/>
          <ac:picMkLst>
            <pc:docMk/>
            <pc:sldMk cId="866221980" sldId="1446"/>
            <ac:picMk id="7" creationId="{C1EA9B6A-7C66-EC82-7BEE-C1EAD841DA86}"/>
          </ac:picMkLst>
        </pc:picChg>
      </pc:sldChg>
      <pc:sldChg chg="addSp modSp new del">
        <pc:chgData name="Renato Poli" userId="1615074c83fac315" providerId="LiveId" clId="{2998EBDE-561B-4F4C-8187-625BF45E7EDC}" dt="2024-09-02T18:33:17.898" v="457" actId="47"/>
        <pc:sldMkLst>
          <pc:docMk/>
          <pc:sldMk cId="264336763" sldId="1447"/>
        </pc:sldMkLst>
        <pc:picChg chg="add mod">
          <ac:chgData name="Renato Poli" userId="1615074c83fac315" providerId="LiveId" clId="{2998EBDE-561B-4F4C-8187-625BF45E7EDC}" dt="2024-09-02T18:33:11.367" v="456"/>
          <ac:picMkLst>
            <pc:docMk/>
            <pc:sldMk cId="264336763" sldId="1447"/>
            <ac:picMk id="2" creationId="{C5A7046B-F91E-D8C0-6B38-EF07BCA47EE6}"/>
          </ac:picMkLst>
        </pc:picChg>
      </pc:sldChg>
    </pc:docChg>
  </pc:docChgLst>
  <pc:docChgLst>
    <pc:chgData name="Renato Espirito Basso Poli" userId="dc570be7-1e84-40aa-a0eb-c0f6f2f777cb" providerId="ADAL" clId="{090AD78F-CB9B-41B4-8674-E963B7EC640B}"/>
    <pc:docChg chg="undo custSel addSld delSld modSld">
      <pc:chgData name="Renato Espirito Basso Poli" userId="dc570be7-1e84-40aa-a0eb-c0f6f2f777cb" providerId="ADAL" clId="{090AD78F-CB9B-41B4-8674-E963B7EC640B}" dt="2024-09-29T18:21:40.548" v="2547" actId="108"/>
      <pc:docMkLst>
        <pc:docMk/>
      </pc:docMkLst>
      <pc:sldChg chg="modSp mod">
        <pc:chgData name="Renato Espirito Basso Poli" userId="dc570be7-1e84-40aa-a0eb-c0f6f2f777cb" providerId="ADAL" clId="{090AD78F-CB9B-41B4-8674-E963B7EC640B}" dt="2024-09-28T20:52:31.646" v="2095" actId="6549"/>
        <pc:sldMkLst>
          <pc:docMk/>
          <pc:sldMk cId="581566471" sldId="289"/>
        </pc:sldMkLst>
        <pc:spChg chg="mod">
          <ac:chgData name="Renato Espirito Basso Poli" userId="dc570be7-1e84-40aa-a0eb-c0f6f2f777cb" providerId="ADAL" clId="{090AD78F-CB9B-41B4-8674-E963B7EC640B}" dt="2024-09-28T20:52:31.646" v="2095" actId="6549"/>
          <ac:spMkLst>
            <pc:docMk/>
            <pc:sldMk cId="581566471" sldId="289"/>
            <ac:spMk id="3" creationId="{F2D20CA7-3ADF-CF7C-F4DB-50D578774F0C}"/>
          </ac:spMkLst>
        </pc:spChg>
      </pc:sldChg>
      <pc:sldChg chg="addSp delSp modSp add mod">
        <pc:chgData name="Renato Espirito Basso Poli" userId="dc570be7-1e84-40aa-a0eb-c0f6f2f777cb" providerId="ADAL" clId="{090AD78F-CB9B-41B4-8674-E963B7EC640B}" dt="2024-09-28T20:56:45.052" v="2169" actId="20577"/>
        <pc:sldMkLst>
          <pc:docMk/>
          <pc:sldMk cId="2844244023" sldId="290"/>
        </pc:sldMkLst>
        <pc:spChg chg="del">
          <ac:chgData name="Renato Espirito Basso Poli" userId="dc570be7-1e84-40aa-a0eb-c0f6f2f777cb" providerId="ADAL" clId="{090AD78F-CB9B-41B4-8674-E963B7EC640B}" dt="2024-09-28T20:45:47.392" v="1857" actId="478"/>
          <ac:spMkLst>
            <pc:docMk/>
            <pc:sldMk cId="2844244023" sldId="290"/>
            <ac:spMk id="2" creationId="{23049A62-92DB-4FF7-C77B-67CDAD4F1F65}"/>
          </ac:spMkLst>
        </pc:spChg>
        <pc:spChg chg="add del mod">
          <ac:chgData name="Renato Espirito Basso Poli" userId="dc570be7-1e84-40aa-a0eb-c0f6f2f777cb" providerId="ADAL" clId="{090AD78F-CB9B-41B4-8674-E963B7EC640B}" dt="2024-09-28T20:45:27.069" v="1847" actId="478"/>
          <ac:spMkLst>
            <pc:docMk/>
            <pc:sldMk cId="2844244023" sldId="290"/>
            <ac:spMk id="11" creationId="{BB574C92-EB40-EE0D-B452-4270A20D0B1E}"/>
          </ac:spMkLst>
        </pc:spChg>
        <pc:spChg chg="add del mod">
          <ac:chgData name="Renato Espirito Basso Poli" userId="dc570be7-1e84-40aa-a0eb-c0f6f2f777cb" providerId="ADAL" clId="{090AD78F-CB9B-41B4-8674-E963B7EC640B}" dt="2024-09-28T20:45:27.069" v="1847" actId="478"/>
          <ac:spMkLst>
            <pc:docMk/>
            <pc:sldMk cId="2844244023" sldId="290"/>
            <ac:spMk id="12" creationId="{BB9A511C-150F-1D07-FB70-5869D19327ED}"/>
          </ac:spMkLst>
        </pc:spChg>
        <pc:spChg chg="add del mod">
          <ac:chgData name="Renato Espirito Basso Poli" userId="dc570be7-1e84-40aa-a0eb-c0f6f2f777cb" providerId="ADAL" clId="{090AD78F-CB9B-41B4-8674-E963B7EC640B}" dt="2024-09-28T20:45:51.524" v="1858" actId="478"/>
          <ac:spMkLst>
            <pc:docMk/>
            <pc:sldMk cId="2844244023" sldId="290"/>
            <ac:spMk id="18" creationId="{C86DAAE9-CB36-DE9B-3033-E9AE009C3AA0}"/>
          </ac:spMkLst>
        </pc:spChg>
        <pc:graphicFrameChg chg="mod modGraphic">
          <ac:chgData name="Renato Espirito Basso Poli" userId="dc570be7-1e84-40aa-a0eb-c0f6f2f777cb" providerId="ADAL" clId="{090AD78F-CB9B-41B4-8674-E963B7EC640B}" dt="2024-09-28T20:56:45.052" v="2169" actId="20577"/>
          <ac:graphicFrameMkLst>
            <pc:docMk/>
            <pc:sldMk cId="2844244023" sldId="290"/>
            <ac:graphicFrameMk id="4" creationId="{47BE2A8F-CB6B-5F62-606D-A7C97C652764}"/>
          </ac:graphicFrameMkLst>
        </pc:graphicFrameChg>
        <pc:picChg chg="add del mod">
          <ac:chgData name="Renato Espirito Basso Poli" userId="dc570be7-1e84-40aa-a0eb-c0f6f2f777cb" providerId="ADAL" clId="{090AD78F-CB9B-41B4-8674-E963B7EC640B}" dt="2024-09-28T20:43:34.248" v="1795" actId="478"/>
          <ac:picMkLst>
            <pc:docMk/>
            <pc:sldMk cId="2844244023" sldId="290"/>
            <ac:picMk id="5" creationId="{D39241A8-1041-FC0A-7E02-4E9791C1F56C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6" creationId="{307CD6A5-F7A5-6AD2-CECB-3174BE0E62AE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7" creationId="{4C866DDB-D560-8DE9-87CB-AC8CEDC86317}"/>
          </ac:picMkLst>
        </pc:picChg>
        <pc:picChg chg="add del mod">
          <ac:chgData name="Renato Espirito Basso Poli" userId="dc570be7-1e84-40aa-a0eb-c0f6f2f777cb" providerId="ADAL" clId="{090AD78F-CB9B-41B4-8674-E963B7EC640B}" dt="2024-09-28T20:43:18.040" v="1792" actId="478"/>
          <ac:picMkLst>
            <pc:docMk/>
            <pc:sldMk cId="2844244023" sldId="290"/>
            <ac:picMk id="9" creationId="{0052F12A-3696-9CA0-BF5D-DC0634C9340B}"/>
          </ac:picMkLst>
        </pc:picChg>
        <pc:picChg chg="add del mod">
          <ac:chgData name="Renato Espirito Basso Poli" userId="dc570be7-1e84-40aa-a0eb-c0f6f2f777cb" providerId="ADAL" clId="{090AD78F-CB9B-41B4-8674-E963B7EC640B}" dt="2024-09-28T20:43:18.651" v="1793" actId="478"/>
          <ac:picMkLst>
            <pc:docMk/>
            <pc:sldMk cId="2844244023" sldId="290"/>
            <ac:picMk id="10" creationId="{6A5996C5-C5AB-F628-7D9F-41BE9F9136B8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3" creationId="{2885D840-30F6-3B15-BA57-603FEF1AEA57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4" creationId="{D2D6F995-70DE-94C0-930E-CA6013215E03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5" creationId="{41A09FDF-344E-92FA-77C7-7BFC7F2F3AC5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6" creationId="{9D2846ED-8FFA-DE6B-9A8F-05CB087BDD00}"/>
          </ac:picMkLst>
        </pc:picChg>
      </pc:sldChg>
      <pc:sldChg chg="del">
        <pc:chgData name="Renato Espirito Basso Poli" userId="dc570be7-1e84-40aa-a0eb-c0f6f2f777cb" providerId="ADAL" clId="{090AD78F-CB9B-41B4-8674-E963B7EC640B}" dt="2024-09-28T20:08:10.446" v="46" actId="47"/>
        <pc:sldMkLst>
          <pc:docMk/>
          <pc:sldMk cId="1996003886" sldId="299"/>
        </pc:sldMkLst>
      </pc:sldChg>
      <pc:sldChg chg="del">
        <pc:chgData name="Renato Espirito Basso Poli" userId="dc570be7-1e84-40aa-a0eb-c0f6f2f777cb" providerId="ADAL" clId="{090AD78F-CB9B-41B4-8674-E963B7EC640B}" dt="2024-09-28T20:08:10.884" v="47" actId="47"/>
        <pc:sldMkLst>
          <pc:docMk/>
          <pc:sldMk cId="2810380151" sldId="303"/>
        </pc:sldMkLst>
      </pc:sldChg>
      <pc:sldChg chg="modSp mod">
        <pc:chgData name="Renato Espirito Basso Poli" userId="dc570be7-1e84-40aa-a0eb-c0f6f2f777cb" providerId="ADAL" clId="{090AD78F-CB9B-41B4-8674-E963B7EC640B}" dt="2024-09-28T20:07:08.481" v="27" actId="20577"/>
        <pc:sldMkLst>
          <pc:docMk/>
          <pc:sldMk cId="1218638434" sldId="1313"/>
        </pc:sldMkLst>
        <pc:spChg chg="mod">
          <ac:chgData name="Renato Espirito Basso Poli" userId="dc570be7-1e84-40aa-a0eb-c0f6f2f777cb" providerId="ADAL" clId="{090AD78F-CB9B-41B4-8674-E963B7EC640B}" dt="2024-09-28T20:07:08.481" v="27" actId="20577"/>
          <ac:spMkLst>
            <pc:docMk/>
            <pc:sldMk cId="1218638434" sldId="1313"/>
            <ac:spMk id="3" creationId="{C7103487-E266-22D0-D3E1-ECAA67019D5D}"/>
          </ac:spMkLst>
        </pc:spChg>
      </pc:sldChg>
      <pc:sldChg chg="add">
        <pc:chgData name="Renato Espirito Basso Poli" userId="dc570be7-1e84-40aa-a0eb-c0f6f2f777cb" providerId="ADAL" clId="{090AD78F-CB9B-41B4-8674-E963B7EC640B}" dt="2024-09-28T20:09:01.667" v="88"/>
        <pc:sldMkLst>
          <pc:docMk/>
          <pc:sldMk cId="202961552" sldId="1380"/>
        </pc:sldMkLst>
      </pc:sldChg>
      <pc:sldChg chg="add del">
        <pc:chgData name="Renato Espirito Basso Poli" userId="dc570be7-1e84-40aa-a0eb-c0f6f2f777cb" providerId="ADAL" clId="{090AD78F-CB9B-41B4-8674-E963B7EC640B}" dt="2024-09-28T20:08:58.760" v="87" actId="2696"/>
        <pc:sldMkLst>
          <pc:docMk/>
          <pc:sldMk cId="1889612406" sldId="1380"/>
        </pc:sldMkLst>
      </pc:sldChg>
      <pc:sldChg chg="del">
        <pc:chgData name="Renato Espirito Basso Poli" userId="dc570be7-1e84-40aa-a0eb-c0f6f2f777cb" providerId="ADAL" clId="{090AD78F-CB9B-41B4-8674-E963B7EC640B}" dt="2024-09-28T20:08:58.760" v="87" actId="2696"/>
        <pc:sldMkLst>
          <pc:docMk/>
          <pc:sldMk cId="1529717558" sldId="1381"/>
        </pc:sldMkLst>
      </pc:sldChg>
      <pc:sldChg chg="modSp add mod">
        <pc:chgData name="Renato Espirito Basso Poli" userId="dc570be7-1e84-40aa-a0eb-c0f6f2f777cb" providerId="ADAL" clId="{090AD78F-CB9B-41B4-8674-E963B7EC640B}" dt="2024-09-28T20:54:00.755" v="2146" actId="20577"/>
        <pc:sldMkLst>
          <pc:docMk/>
          <pc:sldMk cId="3305259792" sldId="1381"/>
        </pc:sldMkLst>
        <pc:spChg chg="mod">
          <ac:chgData name="Renato Espirito Basso Poli" userId="dc570be7-1e84-40aa-a0eb-c0f6f2f777cb" providerId="ADAL" clId="{090AD78F-CB9B-41B4-8674-E963B7EC640B}" dt="2024-09-28T20:54:00.755" v="2146" actId="20577"/>
          <ac:spMkLst>
            <pc:docMk/>
            <pc:sldMk cId="3305259792" sldId="1381"/>
            <ac:spMk id="3" creationId="{88A656BE-65DE-4124-F418-158565B3C6C4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05.208" v="38" actId="47"/>
        <pc:sldMkLst>
          <pc:docMk/>
          <pc:sldMk cId="2183462819" sldId="1382"/>
        </pc:sldMkLst>
      </pc:sldChg>
      <pc:sldChg chg="del">
        <pc:chgData name="Renato Espirito Basso Poli" userId="dc570be7-1e84-40aa-a0eb-c0f6f2f777cb" providerId="ADAL" clId="{090AD78F-CB9B-41B4-8674-E963B7EC640B}" dt="2024-09-28T20:08:06.224" v="39" actId="47"/>
        <pc:sldMkLst>
          <pc:docMk/>
          <pc:sldMk cId="365017735" sldId="1383"/>
        </pc:sldMkLst>
      </pc:sldChg>
      <pc:sldChg chg="del">
        <pc:chgData name="Renato Espirito Basso Poli" userId="dc570be7-1e84-40aa-a0eb-c0f6f2f777cb" providerId="ADAL" clId="{090AD78F-CB9B-41B4-8674-E963B7EC640B}" dt="2024-09-28T20:08:07.944" v="42" actId="47"/>
        <pc:sldMkLst>
          <pc:docMk/>
          <pc:sldMk cId="3006987577" sldId="1385"/>
        </pc:sldMkLst>
      </pc:sldChg>
      <pc:sldChg chg="del">
        <pc:chgData name="Renato Espirito Basso Poli" userId="dc570be7-1e84-40aa-a0eb-c0f6f2f777cb" providerId="ADAL" clId="{090AD78F-CB9B-41B4-8674-E963B7EC640B}" dt="2024-09-28T20:08:08.586" v="43" actId="47"/>
        <pc:sldMkLst>
          <pc:docMk/>
          <pc:sldMk cId="4154876221" sldId="1386"/>
        </pc:sldMkLst>
      </pc:sldChg>
      <pc:sldChg chg="del">
        <pc:chgData name="Renato Espirito Basso Poli" userId="dc570be7-1e84-40aa-a0eb-c0f6f2f777cb" providerId="ADAL" clId="{090AD78F-CB9B-41B4-8674-E963B7EC640B}" dt="2024-09-28T20:08:09.806" v="45" actId="47"/>
        <pc:sldMkLst>
          <pc:docMk/>
          <pc:sldMk cId="2619014284" sldId="1387"/>
        </pc:sldMkLst>
      </pc:sldChg>
      <pc:sldChg chg="del">
        <pc:chgData name="Renato Espirito Basso Poli" userId="dc570be7-1e84-40aa-a0eb-c0f6f2f777cb" providerId="ADAL" clId="{090AD78F-CB9B-41B4-8674-E963B7EC640B}" dt="2024-09-28T20:08:09.289" v="44" actId="47"/>
        <pc:sldMkLst>
          <pc:docMk/>
          <pc:sldMk cId="1270693951" sldId="1388"/>
        </pc:sldMkLst>
      </pc:sldChg>
      <pc:sldChg chg="del">
        <pc:chgData name="Renato Espirito Basso Poli" userId="dc570be7-1e84-40aa-a0eb-c0f6f2f777cb" providerId="ADAL" clId="{090AD78F-CB9B-41B4-8674-E963B7EC640B}" dt="2024-09-28T20:08:11.588" v="48" actId="47"/>
        <pc:sldMkLst>
          <pc:docMk/>
          <pc:sldMk cId="458083635" sldId="1389"/>
        </pc:sldMkLst>
      </pc:sldChg>
      <pc:sldChg chg="del">
        <pc:chgData name="Renato Espirito Basso Poli" userId="dc570be7-1e84-40aa-a0eb-c0f6f2f777cb" providerId="ADAL" clId="{090AD78F-CB9B-41B4-8674-E963B7EC640B}" dt="2024-09-28T20:08:12.791" v="50" actId="47"/>
        <pc:sldMkLst>
          <pc:docMk/>
          <pc:sldMk cId="2671159569" sldId="1390"/>
        </pc:sldMkLst>
      </pc:sldChg>
      <pc:sldChg chg="del">
        <pc:chgData name="Renato Espirito Basso Poli" userId="dc570be7-1e84-40aa-a0eb-c0f6f2f777cb" providerId="ADAL" clId="{090AD78F-CB9B-41B4-8674-E963B7EC640B}" dt="2024-09-28T20:07:50.707" v="32" actId="47"/>
        <pc:sldMkLst>
          <pc:docMk/>
          <pc:sldMk cId="2956597895" sldId="1391"/>
        </pc:sldMkLst>
      </pc:sldChg>
      <pc:sldChg chg="del">
        <pc:chgData name="Renato Espirito Basso Poli" userId="dc570be7-1e84-40aa-a0eb-c0f6f2f777cb" providerId="ADAL" clId="{090AD78F-CB9B-41B4-8674-E963B7EC640B}" dt="2024-09-28T20:09:12.082" v="89" actId="47"/>
        <pc:sldMkLst>
          <pc:docMk/>
          <pc:sldMk cId="3268822827" sldId="1392"/>
        </pc:sldMkLst>
      </pc:sldChg>
      <pc:sldChg chg="del">
        <pc:chgData name="Renato Espirito Basso Poli" userId="dc570be7-1e84-40aa-a0eb-c0f6f2f777cb" providerId="ADAL" clId="{090AD78F-CB9B-41B4-8674-E963B7EC640B}" dt="2024-09-28T20:09:16.184" v="91" actId="47"/>
        <pc:sldMkLst>
          <pc:docMk/>
          <pc:sldMk cId="2022926857" sldId="1393"/>
        </pc:sldMkLst>
      </pc:sldChg>
      <pc:sldChg chg="del">
        <pc:chgData name="Renato Espirito Basso Poli" userId="dc570be7-1e84-40aa-a0eb-c0f6f2f777cb" providerId="ADAL" clId="{090AD78F-CB9B-41B4-8674-E963B7EC640B}" dt="2024-09-28T20:09:19.075" v="92" actId="47"/>
        <pc:sldMkLst>
          <pc:docMk/>
          <pc:sldMk cId="1722183453" sldId="1394"/>
        </pc:sldMkLst>
      </pc:sldChg>
      <pc:sldChg chg="add del">
        <pc:chgData name="Renato Espirito Basso Poli" userId="dc570be7-1e84-40aa-a0eb-c0f6f2f777cb" providerId="ADAL" clId="{090AD78F-CB9B-41B4-8674-E963B7EC640B}" dt="2024-09-28T20:48:46.866" v="1970" actId="2696"/>
        <pc:sldMkLst>
          <pc:docMk/>
          <pc:sldMk cId="2696274036" sldId="1395"/>
        </pc:sldMkLst>
      </pc:sldChg>
      <pc:sldChg chg="add">
        <pc:chgData name="Renato Espirito Basso Poli" userId="dc570be7-1e84-40aa-a0eb-c0f6f2f777cb" providerId="ADAL" clId="{090AD78F-CB9B-41B4-8674-E963B7EC640B}" dt="2024-09-28T20:48:50.385" v="1971"/>
        <pc:sldMkLst>
          <pc:docMk/>
          <pc:sldMk cId="2867954579" sldId="1395"/>
        </pc:sldMkLst>
      </pc:sldChg>
      <pc:sldChg chg="modSp del mod">
        <pc:chgData name="Renato Espirito Basso Poli" userId="dc570be7-1e84-40aa-a0eb-c0f6f2f777cb" providerId="ADAL" clId="{090AD78F-CB9B-41B4-8674-E963B7EC640B}" dt="2024-09-28T20:49:00.549" v="1972" actId="2696"/>
        <pc:sldMkLst>
          <pc:docMk/>
          <pc:sldMk cId="1103766911" sldId="1396"/>
        </pc:sldMkLst>
        <pc:spChg chg="mod">
          <ac:chgData name="Renato Espirito Basso Poli" userId="dc570be7-1e84-40aa-a0eb-c0f6f2f777cb" providerId="ADAL" clId="{090AD78F-CB9B-41B4-8674-E963B7EC640B}" dt="2024-09-28T20:07:31.205" v="31" actId="20577"/>
          <ac:spMkLst>
            <pc:docMk/>
            <pc:sldMk cId="1103766911" sldId="1396"/>
            <ac:spMk id="3" creationId="{7151EA82-6AD4-7B71-2A56-3E9DE7B824E4}"/>
          </ac:spMkLst>
        </pc:spChg>
      </pc:sldChg>
      <pc:sldChg chg="add del">
        <pc:chgData name="Renato Espirito Basso Poli" userId="dc570be7-1e84-40aa-a0eb-c0f6f2f777cb" providerId="ADAL" clId="{090AD78F-CB9B-41B4-8674-E963B7EC640B}" dt="2024-09-28T20:49:09.146" v="1974" actId="47"/>
        <pc:sldMkLst>
          <pc:docMk/>
          <pc:sldMk cId="1833298314" sldId="1396"/>
        </pc:sldMkLst>
      </pc:sldChg>
      <pc:sldChg chg="addSp modSp new del mod">
        <pc:chgData name="Renato Espirito Basso Poli" userId="dc570be7-1e84-40aa-a0eb-c0f6f2f777cb" providerId="ADAL" clId="{090AD78F-CB9B-41B4-8674-E963B7EC640B}" dt="2024-09-28T20:48:46.866" v="1970" actId="2696"/>
        <pc:sldMkLst>
          <pc:docMk/>
          <pc:sldMk cId="1964858194" sldId="1397"/>
        </pc:sldMkLst>
        <pc:spChg chg="mod">
          <ac:chgData name="Renato Espirito Basso Poli" userId="dc570be7-1e84-40aa-a0eb-c0f6f2f777cb" providerId="ADAL" clId="{090AD78F-CB9B-41B4-8674-E963B7EC640B}" dt="2024-09-28T20:09:32.672" v="137" actId="20577"/>
          <ac:spMkLst>
            <pc:docMk/>
            <pc:sldMk cId="1964858194" sldId="1397"/>
            <ac:spMk id="2" creationId="{AC679C41-2EBA-4D6D-18A3-2D71A03115ED}"/>
          </ac:spMkLst>
        </pc:spChg>
        <pc:spChg chg="mod">
          <ac:chgData name="Renato Espirito Basso Poli" userId="dc570be7-1e84-40aa-a0eb-c0f6f2f777cb" providerId="ADAL" clId="{090AD78F-CB9B-41B4-8674-E963B7EC640B}" dt="2024-09-28T20:21:46.251" v="1155" actId="20577"/>
          <ac:spMkLst>
            <pc:docMk/>
            <pc:sldMk cId="1964858194" sldId="1397"/>
            <ac:spMk id="3" creationId="{EE2133D6-AAD8-8818-C3AB-32319212695B}"/>
          </ac:spMkLst>
        </pc:spChg>
        <pc:spChg chg="add mod">
          <ac:chgData name="Renato Espirito Basso Poli" userId="dc570be7-1e84-40aa-a0eb-c0f6f2f777cb" providerId="ADAL" clId="{090AD78F-CB9B-41B4-8674-E963B7EC640B}" dt="2024-09-28T20:21:53.538" v="1156" actId="1076"/>
          <ac:spMkLst>
            <pc:docMk/>
            <pc:sldMk cId="1964858194" sldId="1397"/>
            <ac:spMk id="4" creationId="{F773A506-6666-BD7E-0557-450406AB6760}"/>
          </ac:spMkLst>
        </pc:spChg>
      </pc:sldChg>
      <pc:sldChg chg="modSp add mod">
        <pc:chgData name="Renato Espirito Basso Poli" userId="dc570be7-1e84-40aa-a0eb-c0f6f2f777cb" providerId="ADAL" clId="{090AD78F-CB9B-41B4-8674-E963B7EC640B}" dt="2024-09-29T18:21:40.548" v="2547" actId="108"/>
        <pc:sldMkLst>
          <pc:docMk/>
          <pc:sldMk cId="2543578173" sldId="1397"/>
        </pc:sldMkLst>
        <pc:spChg chg="mod">
          <ac:chgData name="Renato Espirito Basso Poli" userId="dc570be7-1e84-40aa-a0eb-c0f6f2f777cb" providerId="ADAL" clId="{090AD78F-CB9B-41B4-8674-E963B7EC640B}" dt="2024-09-28T20:54:14.074" v="2149" actId="14100"/>
          <ac:spMkLst>
            <pc:docMk/>
            <pc:sldMk cId="2543578173" sldId="1397"/>
            <ac:spMk id="2" creationId="{AC679C41-2EBA-4D6D-18A3-2D71A03115ED}"/>
          </ac:spMkLst>
        </pc:spChg>
        <pc:spChg chg="mod">
          <ac:chgData name="Renato Espirito Basso Poli" userId="dc570be7-1e84-40aa-a0eb-c0f6f2f777cb" providerId="ADAL" clId="{090AD78F-CB9B-41B4-8674-E963B7EC640B}" dt="2024-09-29T18:20:28.743" v="2460" actId="404"/>
          <ac:spMkLst>
            <pc:docMk/>
            <pc:sldMk cId="2543578173" sldId="1397"/>
            <ac:spMk id="3" creationId="{EE2133D6-AAD8-8818-C3AB-32319212695B}"/>
          </ac:spMkLst>
        </pc:spChg>
        <pc:spChg chg="mod">
          <ac:chgData name="Renato Espirito Basso Poli" userId="dc570be7-1e84-40aa-a0eb-c0f6f2f777cb" providerId="ADAL" clId="{090AD78F-CB9B-41B4-8674-E963B7EC640B}" dt="2024-09-29T18:21:40.548" v="2547" actId="108"/>
          <ac:spMkLst>
            <pc:docMk/>
            <pc:sldMk cId="2543578173" sldId="1397"/>
            <ac:spMk id="4" creationId="{F773A506-6666-BD7E-0557-450406AB6760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3.432" v="51" actId="47"/>
        <pc:sldMkLst>
          <pc:docMk/>
          <pc:sldMk cId="860564499" sldId="1398"/>
        </pc:sldMkLst>
      </pc:sldChg>
      <pc:sldChg chg="modSp add mod">
        <pc:chgData name="Renato Espirito Basso Poli" userId="dc570be7-1e84-40aa-a0eb-c0f6f2f777cb" providerId="ADAL" clId="{090AD78F-CB9B-41B4-8674-E963B7EC640B}" dt="2024-09-28T20:57:25.722" v="2204" actId="20577"/>
        <pc:sldMkLst>
          <pc:docMk/>
          <pc:sldMk cId="1452336330" sldId="1398"/>
        </pc:sldMkLst>
        <pc:spChg chg="mod">
          <ac:chgData name="Renato Espirito Basso Poli" userId="dc570be7-1e84-40aa-a0eb-c0f6f2f777cb" providerId="ADAL" clId="{090AD78F-CB9B-41B4-8674-E963B7EC640B}" dt="2024-09-28T20:22:43.013" v="1168" actId="20577"/>
          <ac:spMkLst>
            <pc:docMk/>
            <pc:sldMk cId="1452336330" sldId="1398"/>
            <ac:spMk id="2" creationId="{8E814E72-1B64-8C14-F373-A6D360C6B1A4}"/>
          </ac:spMkLst>
        </pc:spChg>
        <pc:spChg chg="mod">
          <ac:chgData name="Renato Espirito Basso Poli" userId="dc570be7-1e84-40aa-a0eb-c0f6f2f777cb" providerId="ADAL" clId="{090AD78F-CB9B-41B4-8674-E963B7EC640B}" dt="2024-09-28T20:57:25.722" v="2204" actId="20577"/>
          <ac:spMkLst>
            <pc:docMk/>
            <pc:sldMk cId="1452336330" sldId="1398"/>
            <ac:spMk id="3" creationId="{1A0040BF-B901-3603-0E9F-51417FC5A5BB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3.885" v="52" actId="47"/>
        <pc:sldMkLst>
          <pc:docMk/>
          <pc:sldMk cId="579761526" sldId="1399"/>
        </pc:sldMkLst>
      </pc:sldChg>
      <pc:sldChg chg="modSp add mod">
        <pc:chgData name="Renato Espirito Basso Poli" userId="dc570be7-1e84-40aa-a0eb-c0f6f2f777cb" providerId="ADAL" clId="{090AD78F-CB9B-41B4-8674-E963B7EC640B}" dt="2024-09-28T20:32:06.806" v="1656" actId="20577"/>
        <pc:sldMkLst>
          <pc:docMk/>
          <pc:sldMk cId="3738757349" sldId="1399"/>
        </pc:sldMkLst>
        <pc:spChg chg="mod">
          <ac:chgData name="Renato Espirito Basso Poli" userId="dc570be7-1e84-40aa-a0eb-c0f6f2f777cb" providerId="ADAL" clId="{090AD78F-CB9B-41B4-8674-E963B7EC640B}" dt="2024-09-28T20:31:12.431" v="1558" actId="20577"/>
          <ac:spMkLst>
            <pc:docMk/>
            <pc:sldMk cId="3738757349" sldId="1399"/>
            <ac:spMk id="2" creationId="{8E814E72-1B64-8C14-F373-A6D360C6B1A4}"/>
          </ac:spMkLst>
        </pc:spChg>
        <pc:spChg chg="mod">
          <ac:chgData name="Renato Espirito Basso Poli" userId="dc570be7-1e84-40aa-a0eb-c0f6f2f777cb" providerId="ADAL" clId="{090AD78F-CB9B-41B4-8674-E963B7EC640B}" dt="2024-09-28T20:32:06.806" v="1656" actId="20577"/>
          <ac:spMkLst>
            <pc:docMk/>
            <pc:sldMk cId="3738757349" sldId="1399"/>
            <ac:spMk id="3" creationId="{1A0040BF-B901-3603-0E9F-51417FC5A5BB}"/>
          </ac:spMkLst>
        </pc:spChg>
      </pc:sldChg>
      <pc:sldChg chg="new del">
        <pc:chgData name="Renato Espirito Basso Poli" userId="dc570be7-1e84-40aa-a0eb-c0f6f2f777cb" providerId="ADAL" clId="{090AD78F-CB9B-41B4-8674-E963B7EC640B}" dt="2024-09-28T20:48:15.294" v="1969" actId="47"/>
        <pc:sldMkLst>
          <pc:docMk/>
          <pc:sldMk cId="1283311795" sldId="1400"/>
        </pc:sldMkLst>
      </pc:sldChg>
      <pc:sldChg chg="del">
        <pc:chgData name="Renato Espirito Basso Poli" userId="dc570be7-1e84-40aa-a0eb-c0f6f2f777cb" providerId="ADAL" clId="{090AD78F-CB9B-41B4-8674-E963B7EC640B}" dt="2024-09-28T20:08:25.032" v="70" actId="47"/>
        <pc:sldMkLst>
          <pc:docMk/>
          <pc:sldMk cId="2316105650" sldId="1400"/>
        </pc:sldMkLst>
      </pc:sldChg>
      <pc:sldChg chg="del">
        <pc:chgData name="Renato Espirito Basso Poli" userId="dc570be7-1e84-40aa-a0eb-c0f6f2f777cb" providerId="ADAL" clId="{090AD78F-CB9B-41B4-8674-E963B7EC640B}" dt="2024-09-28T20:08:22.844" v="66" actId="47"/>
        <pc:sldMkLst>
          <pc:docMk/>
          <pc:sldMk cId="1159260533" sldId="1401"/>
        </pc:sldMkLst>
      </pc:sldChg>
      <pc:sldChg chg="del">
        <pc:chgData name="Renato Espirito Basso Poli" userId="dc570be7-1e84-40aa-a0eb-c0f6f2f777cb" providerId="ADAL" clId="{090AD78F-CB9B-41B4-8674-E963B7EC640B}" dt="2024-09-28T20:08:14.543" v="53" actId="47"/>
        <pc:sldMkLst>
          <pc:docMk/>
          <pc:sldMk cId="573998952" sldId="1403"/>
        </pc:sldMkLst>
      </pc:sldChg>
      <pc:sldChg chg="del">
        <pc:chgData name="Renato Espirito Basso Poli" userId="dc570be7-1e84-40aa-a0eb-c0f6f2f777cb" providerId="ADAL" clId="{090AD78F-CB9B-41B4-8674-E963B7EC640B}" dt="2024-09-28T20:07:50.707" v="32" actId="47"/>
        <pc:sldMkLst>
          <pc:docMk/>
          <pc:sldMk cId="3465799766" sldId="1404"/>
        </pc:sldMkLst>
      </pc:sldChg>
      <pc:sldChg chg="del">
        <pc:chgData name="Renato Espirito Basso Poli" userId="dc570be7-1e84-40aa-a0eb-c0f6f2f777cb" providerId="ADAL" clId="{090AD78F-CB9B-41B4-8674-E963B7EC640B}" dt="2024-09-28T20:07:54.567" v="33" actId="47"/>
        <pc:sldMkLst>
          <pc:docMk/>
          <pc:sldMk cId="618432807" sldId="1405"/>
        </pc:sldMkLst>
      </pc:sldChg>
      <pc:sldChg chg="del">
        <pc:chgData name="Renato Espirito Basso Poli" userId="dc570be7-1e84-40aa-a0eb-c0f6f2f777cb" providerId="ADAL" clId="{090AD78F-CB9B-41B4-8674-E963B7EC640B}" dt="2024-09-28T20:08:01.302" v="35" actId="47"/>
        <pc:sldMkLst>
          <pc:docMk/>
          <pc:sldMk cId="3739995036" sldId="1406"/>
        </pc:sldMkLst>
      </pc:sldChg>
      <pc:sldChg chg="del">
        <pc:chgData name="Renato Espirito Basso Poli" userId="dc570be7-1e84-40aa-a0eb-c0f6f2f777cb" providerId="ADAL" clId="{090AD78F-CB9B-41B4-8674-E963B7EC640B}" dt="2024-09-28T20:08:02.943" v="36" actId="47"/>
        <pc:sldMkLst>
          <pc:docMk/>
          <pc:sldMk cId="526414700" sldId="1407"/>
        </pc:sldMkLst>
      </pc:sldChg>
      <pc:sldChg chg="del">
        <pc:chgData name="Renato Espirito Basso Poli" userId="dc570be7-1e84-40aa-a0eb-c0f6f2f777cb" providerId="ADAL" clId="{090AD78F-CB9B-41B4-8674-E963B7EC640B}" dt="2024-09-28T20:08:00.364" v="34" actId="47"/>
        <pc:sldMkLst>
          <pc:docMk/>
          <pc:sldMk cId="4228308547" sldId="1408"/>
        </pc:sldMkLst>
      </pc:sldChg>
      <pc:sldChg chg="del">
        <pc:chgData name="Renato Espirito Basso Poli" userId="dc570be7-1e84-40aa-a0eb-c0f6f2f777cb" providerId="ADAL" clId="{090AD78F-CB9B-41B4-8674-E963B7EC640B}" dt="2024-09-28T20:08:16.262" v="55" actId="47"/>
        <pc:sldMkLst>
          <pc:docMk/>
          <pc:sldMk cId="2114079288" sldId="1409"/>
        </pc:sldMkLst>
      </pc:sldChg>
      <pc:sldChg chg="del">
        <pc:chgData name="Renato Espirito Basso Poli" userId="dc570be7-1e84-40aa-a0eb-c0f6f2f777cb" providerId="ADAL" clId="{090AD78F-CB9B-41B4-8674-E963B7EC640B}" dt="2024-09-28T20:08:16.669" v="56" actId="47"/>
        <pc:sldMkLst>
          <pc:docMk/>
          <pc:sldMk cId="2301458530" sldId="1410"/>
        </pc:sldMkLst>
      </pc:sldChg>
      <pc:sldChg chg="del">
        <pc:chgData name="Renato Espirito Basso Poli" userId="dc570be7-1e84-40aa-a0eb-c0f6f2f777cb" providerId="ADAL" clId="{090AD78F-CB9B-41B4-8674-E963B7EC640B}" dt="2024-09-28T20:08:17.028" v="57" actId="47"/>
        <pc:sldMkLst>
          <pc:docMk/>
          <pc:sldMk cId="3290653873" sldId="1411"/>
        </pc:sldMkLst>
      </pc:sldChg>
      <pc:sldChg chg="del">
        <pc:chgData name="Renato Espirito Basso Poli" userId="dc570be7-1e84-40aa-a0eb-c0f6f2f777cb" providerId="ADAL" clId="{090AD78F-CB9B-41B4-8674-E963B7EC640B}" dt="2024-09-28T20:08:17.435" v="58" actId="47"/>
        <pc:sldMkLst>
          <pc:docMk/>
          <pc:sldMk cId="3021505947" sldId="1412"/>
        </pc:sldMkLst>
      </pc:sldChg>
      <pc:sldChg chg="del">
        <pc:chgData name="Renato Espirito Basso Poli" userId="dc570be7-1e84-40aa-a0eb-c0f6f2f777cb" providerId="ADAL" clId="{090AD78F-CB9B-41B4-8674-E963B7EC640B}" dt="2024-09-28T20:08:17.826" v="59" actId="47"/>
        <pc:sldMkLst>
          <pc:docMk/>
          <pc:sldMk cId="1895754193" sldId="1413"/>
        </pc:sldMkLst>
      </pc:sldChg>
      <pc:sldChg chg="del">
        <pc:chgData name="Renato Espirito Basso Poli" userId="dc570be7-1e84-40aa-a0eb-c0f6f2f777cb" providerId="ADAL" clId="{090AD78F-CB9B-41B4-8674-E963B7EC640B}" dt="2024-09-28T20:08:19.421" v="62" actId="47"/>
        <pc:sldMkLst>
          <pc:docMk/>
          <pc:sldMk cId="1825719430" sldId="1414"/>
        </pc:sldMkLst>
      </pc:sldChg>
      <pc:sldChg chg="del">
        <pc:chgData name="Renato Espirito Basso Poli" userId="dc570be7-1e84-40aa-a0eb-c0f6f2f777cb" providerId="ADAL" clId="{090AD78F-CB9B-41B4-8674-E963B7EC640B}" dt="2024-09-28T20:08:18.311" v="60" actId="47"/>
        <pc:sldMkLst>
          <pc:docMk/>
          <pc:sldMk cId="1293362386" sldId="1415"/>
        </pc:sldMkLst>
      </pc:sldChg>
      <pc:sldChg chg="del">
        <pc:chgData name="Renato Espirito Basso Poli" userId="dc570be7-1e84-40aa-a0eb-c0f6f2f777cb" providerId="ADAL" clId="{090AD78F-CB9B-41B4-8674-E963B7EC640B}" dt="2024-09-28T20:08:18.921" v="61" actId="47"/>
        <pc:sldMkLst>
          <pc:docMk/>
          <pc:sldMk cId="2961041468" sldId="1416"/>
        </pc:sldMkLst>
      </pc:sldChg>
      <pc:sldChg chg="del">
        <pc:chgData name="Renato Espirito Basso Poli" userId="dc570be7-1e84-40aa-a0eb-c0f6f2f777cb" providerId="ADAL" clId="{090AD78F-CB9B-41B4-8674-E963B7EC640B}" dt="2024-09-28T20:08:27.641" v="75" actId="47"/>
        <pc:sldMkLst>
          <pc:docMk/>
          <pc:sldMk cId="2512948934" sldId="1417"/>
        </pc:sldMkLst>
      </pc:sldChg>
      <pc:sldChg chg="del">
        <pc:chgData name="Renato Espirito Basso Poli" userId="dc570be7-1e84-40aa-a0eb-c0f6f2f777cb" providerId="ADAL" clId="{090AD78F-CB9B-41B4-8674-E963B7EC640B}" dt="2024-09-28T20:08:28.094" v="76" actId="47"/>
        <pc:sldMkLst>
          <pc:docMk/>
          <pc:sldMk cId="827463823" sldId="1418"/>
        </pc:sldMkLst>
      </pc:sldChg>
      <pc:sldChg chg="del">
        <pc:chgData name="Renato Espirito Basso Poli" userId="dc570be7-1e84-40aa-a0eb-c0f6f2f777cb" providerId="ADAL" clId="{090AD78F-CB9B-41B4-8674-E963B7EC640B}" dt="2024-09-28T20:08:23.250" v="67" actId="47"/>
        <pc:sldMkLst>
          <pc:docMk/>
          <pc:sldMk cId="4013234285" sldId="1420"/>
        </pc:sldMkLst>
      </pc:sldChg>
      <pc:sldChg chg="del">
        <pc:chgData name="Renato Espirito Basso Poli" userId="dc570be7-1e84-40aa-a0eb-c0f6f2f777cb" providerId="ADAL" clId="{090AD78F-CB9B-41B4-8674-E963B7EC640B}" dt="2024-09-28T20:08:23.922" v="68" actId="47"/>
        <pc:sldMkLst>
          <pc:docMk/>
          <pc:sldMk cId="3867833460" sldId="1421"/>
        </pc:sldMkLst>
      </pc:sldChg>
      <pc:sldChg chg="del">
        <pc:chgData name="Renato Espirito Basso Poli" userId="dc570be7-1e84-40aa-a0eb-c0f6f2f777cb" providerId="ADAL" clId="{090AD78F-CB9B-41B4-8674-E963B7EC640B}" dt="2024-09-28T20:08:24.376" v="69" actId="47"/>
        <pc:sldMkLst>
          <pc:docMk/>
          <pc:sldMk cId="2199157445" sldId="1422"/>
        </pc:sldMkLst>
      </pc:sldChg>
      <pc:sldChg chg="del">
        <pc:chgData name="Renato Espirito Basso Poli" userId="dc570be7-1e84-40aa-a0eb-c0f6f2f777cb" providerId="ADAL" clId="{090AD78F-CB9B-41B4-8674-E963B7EC640B}" dt="2024-09-28T20:09:13.194" v="90" actId="47"/>
        <pc:sldMkLst>
          <pc:docMk/>
          <pc:sldMk cId="280597217" sldId="1424"/>
        </pc:sldMkLst>
      </pc:sldChg>
      <pc:sldChg chg="del">
        <pc:chgData name="Renato Espirito Basso Poli" userId="dc570be7-1e84-40aa-a0eb-c0f6f2f777cb" providerId="ADAL" clId="{090AD78F-CB9B-41B4-8674-E963B7EC640B}" dt="2024-09-28T20:08:25.720" v="71" actId="47"/>
        <pc:sldMkLst>
          <pc:docMk/>
          <pc:sldMk cId="3611631339" sldId="1425"/>
        </pc:sldMkLst>
      </pc:sldChg>
      <pc:sldChg chg="del">
        <pc:chgData name="Renato Espirito Basso Poli" userId="dc570be7-1e84-40aa-a0eb-c0f6f2f777cb" providerId="ADAL" clId="{090AD78F-CB9B-41B4-8674-E963B7EC640B}" dt="2024-09-28T20:08:26.173" v="72" actId="47"/>
        <pc:sldMkLst>
          <pc:docMk/>
          <pc:sldMk cId="1068382361" sldId="1426"/>
        </pc:sldMkLst>
      </pc:sldChg>
      <pc:sldChg chg="del">
        <pc:chgData name="Renato Espirito Basso Poli" userId="dc570be7-1e84-40aa-a0eb-c0f6f2f777cb" providerId="ADAL" clId="{090AD78F-CB9B-41B4-8674-E963B7EC640B}" dt="2024-09-28T20:08:26.563" v="73" actId="47"/>
        <pc:sldMkLst>
          <pc:docMk/>
          <pc:sldMk cId="517885743" sldId="1427"/>
        </pc:sldMkLst>
      </pc:sldChg>
      <pc:sldChg chg="del">
        <pc:chgData name="Renato Espirito Basso Poli" userId="dc570be7-1e84-40aa-a0eb-c0f6f2f777cb" providerId="ADAL" clId="{090AD78F-CB9B-41B4-8674-E963B7EC640B}" dt="2024-09-28T20:08:27.220" v="74" actId="47"/>
        <pc:sldMkLst>
          <pc:docMk/>
          <pc:sldMk cId="680583708" sldId="1428"/>
        </pc:sldMkLst>
      </pc:sldChg>
      <pc:sldChg chg="del">
        <pc:chgData name="Renato Espirito Basso Poli" userId="dc570be7-1e84-40aa-a0eb-c0f6f2f777cb" providerId="ADAL" clId="{090AD78F-CB9B-41B4-8674-E963B7EC640B}" dt="2024-09-28T20:08:29.298" v="78" actId="47"/>
        <pc:sldMkLst>
          <pc:docMk/>
          <pc:sldMk cId="2785854175" sldId="1429"/>
        </pc:sldMkLst>
      </pc:sldChg>
      <pc:sldChg chg="del">
        <pc:chgData name="Renato Espirito Basso Poli" userId="dc570be7-1e84-40aa-a0eb-c0f6f2f777cb" providerId="ADAL" clId="{090AD78F-CB9B-41B4-8674-E963B7EC640B}" dt="2024-09-28T20:08:28.532" v="77" actId="47"/>
        <pc:sldMkLst>
          <pc:docMk/>
          <pc:sldMk cId="1643791600" sldId="1430"/>
        </pc:sldMkLst>
      </pc:sldChg>
      <pc:sldChg chg="modSp del mod">
        <pc:chgData name="Renato Espirito Basso Poli" userId="dc570be7-1e84-40aa-a0eb-c0f6f2f777cb" providerId="ADAL" clId="{090AD78F-CB9B-41B4-8674-E963B7EC640B}" dt="2024-09-28T20:08:46.289" v="84" actId="47"/>
        <pc:sldMkLst>
          <pc:docMk/>
          <pc:sldMk cId="363236866" sldId="1431"/>
        </pc:sldMkLst>
        <pc:spChg chg="mod">
          <ac:chgData name="Renato Espirito Basso Poli" userId="dc570be7-1e84-40aa-a0eb-c0f6f2f777cb" providerId="ADAL" clId="{090AD78F-CB9B-41B4-8674-E963B7EC640B}" dt="2024-09-28T20:08:44.070" v="83" actId="6549"/>
          <ac:spMkLst>
            <pc:docMk/>
            <pc:sldMk cId="363236866" sldId="1431"/>
            <ac:spMk id="3" creationId="{131B1D61-7962-CCA0-F8DE-837BA75A59DE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5.481" v="54" actId="47"/>
        <pc:sldMkLst>
          <pc:docMk/>
          <pc:sldMk cId="3412377557" sldId="1434"/>
        </pc:sldMkLst>
      </pc:sldChg>
      <pc:sldChg chg="del">
        <pc:chgData name="Renato Espirito Basso Poli" userId="dc570be7-1e84-40aa-a0eb-c0f6f2f777cb" providerId="ADAL" clId="{090AD78F-CB9B-41B4-8674-E963B7EC640B}" dt="2024-09-28T20:08:20.218" v="63" actId="47"/>
        <pc:sldMkLst>
          <pc:docMk/>
          <pc:sldMk cId="475269453" sldId="1435"/>
        </pc:sldMkLst>
      </pc:sldChg>
      <pc:sldChg chg="del">
        <pc:chgData name="Renato Espirito Basso Poli" userId="dc570be7-1e84-40aa-a0eb-c0f6f2f777cb" providerId="ADAL" clId="{090AD78F-CB9B-41B4-8674-E963B7EC640B}" dt="2024-09-28T20:08:29.782" v="79" actId="47"/>
        <pc:sldMkLst>
          <pc:docMk/>
          <pc:sldMk cId="1215648086" sldId="1436"/>
        </pc:sldMkLst>
      </pc:sldChg>
      <pc:sldChg chg="del">
        <pc:chgData name="Renato Espirito Basso Poli" userId="dc570be7-1e84-40aa-a0eb-c0f6f2f777cb" providerId="ADAL" clId="{090AD78F-CB9B-41B4-8674-E963B7EC640B}" dt="2024-09-28T20:08:30.267" v="80" actId="47"/>
        <pc:sldMkLst>
          <pc:docMk/>
          <pc:sldMk cId="3425621172" sldId="1437"/>
        </pc:sldMkLst>
      </pc:sldChg>
      <pc:sldChg chg="del">
        <pc:chgData name="Renato Espirito Basso Poli" userId="dc570be7-1e84-40aa-a0eb-c0f6f2f777cb" providerId="ADAL" clId="{090AD78F-CB9B-41B4-8674-E963B7EC640B}" dt="2024-09-28T20:08:34.690" v="81" actId="47"/>
        <pc:sldMkLst>
          <pc:docMk/>
          <pc:sldMk cId="1219430197" sldId="1438"/>
        </pc:sldMkLst>
      </pc:sldChg>
      <pc:sldChg chg="del">
        <pc:chgData name="Renato Espirito Basso Poli" userId="dc570be7-1e84-40aa-a0eb-c0f6f2f777cb" providerId="ADAL" clId="{090AD78F-CB9B-41B4-8674-E963B7EC640B}" dt="2024-09-28T20:08:06.693" v="40" actId="47"/>
        <pc:sldMkLst>
          <pc:docMk/>
          <pc:sldMk cId="1407635112" sldId="1439"/>
        </pc:sldMkLst>
      </pc:sldChg>
      <pc:sldChg chg="del">
        <pc:chgData name="Renato Espirito Basso Poli" userId="dc570be7-1e84-40aa-a0eb-c0f6f2f777cb" providerId="ADAL" clId="{090AD78F-CB9B-41B4-8674-E963B7EC640B}" dt="2024-09-28T20:08:07.240" v="41" actId="47"/>
        <pc:sldMkLst>
          <pc:docMk/>
          <pc:sldMk cId="4233246536" sldId="1440"/>
        </pc:sldMkLst>
      </pc:sldChg>
      <pc:sldChg chg="del">
        <pc:chgData name="Renato Espirito Basso Poli" userId="dc570be7-1e84-40aa-a0eb-c0f6f2f777cb" providerId="ADAL" clId="{090AD78F-CB9B-41B4-8674-E963B7EC640B}" dt="2024-09-28T20:08:12.072" v="49" actId="47"/>
        <pc:sldMkLst>
          <pc:docMk/>
          <pc:sldMk cId="1789679185" sldId="1441"/>
        </pc:sldMkLst>
      </pc:sldChg>
      <pc:sldChg chg="del">
        <pc:chgData name="Renato Espirito Basso Poli" userId="dc570be7-1e84-40aa-a0eb-c0f6f2f777cb" providerId="ADAL" clId="{090AD78F-CB9B-41B4-8674-E963B7EC640B}" dt="2024-09-28T20:08:21.672" v="65" actId="47"/>
        <pc:sldMkLst>
          <pc:docMk/>
          <pc:sldMk cId="1783484005" sldId="1442"/>
        </pc:sldMkLst>
      </pc:sldChg>
      <pc:sldChg chg="del">
        <pc:chgData name="Renato Espirito Basso Poli" userId="dc570be7-1e84-40aa-a0eb-c0f6f2f777cb" providerId="ADAL" clId="{090AD78F-CB9B-41B4-8674-E963B7EC640B}" dt="2024-09-28T20:08:20.953" v="64" actId="47"/>
        <pc:sldMkLst>
          <pc:docMk/>
          <pc:sldMk cId="955602210" sldId="1444"/>
        </pc:sldMkLst>
      </pc:sldChg>
      <pc:sldChg chg="del">
        <pc:chgData name="Renato Espirito Basso Poli" userId="dc570be7-1e84-40aa-a0eb-c0f6f2f777cb" providerId="ADAL" clId="{090AD78F-CB9B-41B4-8674-E963B7EC640B}" dt="2024-09-28T20:08:03.474" v="37" actId="47"/>
        <pc:sldMkLst>
          <pc:docMk/>
          <pc:sldMk cId="866221980" sldId="1446"/>
        </pc:sldMkLst>
      </pc:sldChg>
    </pc:docChg>
  </pc:docChgLst>
  <pc:docChgLst>
    <pc:chgData name="Renato Poli" userId="1615074c83fac315" providerId="LiveId" clId="{40694BBF-FD99-4F05-A118-7556667B4359}"/>
    <pc:docChg chg="undo redo custSel addSld delSld modSld">
      <pc:chgData name="Renato Poli" userId="1615074c83fac315" providerId="LiveId" clId="{40694BBF-FD99-4F05-A118-7556667B4359}" dt="2024-08-21T03:31:07.693" v="1094" actId="1076"/>
      <pc:docMkLst>
        <pc:docMk/>
      </pc:docMkLst>
      <pc:sldChg chg="modSp mod">
        <pc:chgData name="Renato Poli" userId="1615074c83fac315" providerId="LiveId" clId="{40694BBF-FD99-4F05-A118-7556667B4359}" dt="2024-08-18T17:35:30.722" v="2" actId="20577"/>
        <pc:sldMkLst>
          <pc:docMk/>
          <pc:sldMk cId="3716456909" sldId="1311"/>
        </pc:sldMkLst>
        <pc:spChg chg="mod">
          <ac:chgData name="Renato Poli" userId="1615074c83fac315" providerId="LiveId" clId="{40694BBF-FD99-4F05-A118-7556667B4359}" dt="2024-08-18T17:35:30.722" v="2" actId="20577"/>
          <ac:spMkLst>
            <pc:docMk/>
            <pc:sldMk cId="3716456909" sldId="1311"/>
            <ac:spMk id="5" creationId="{BA626D02-1AEA-4CDB-97A0-D5A8B67EB593}"/>
          </ac:spMkLst>
        </pc:spChg>
      </pc:sldChg>
      <pc:sldChg chg="addSp delSp modSp mod">
        <pc:chgData name="Renato Poli" userId="1615074c83fac315" providerId="LiveId" clId="{40694BBF-FD99-4F05-A118-7556667B4359}" dt="2024-08-18T18:25:21.274" v="355" actId="1076"/>
        <pc:sldMkLst>
          <pc:docMk/>
          <pc:sldMk cId="2183462819" sldId="1382"/>
        </pc:sldMkLst>
        <pc:spChg chg="mod">
          <ac:chgData name="Renato Poli" userId="1615074c83fac315" providerId="LiveId" clId="{40694BBF-FD99-4F05-A118-7556667B4359}" dt="2024-08-18T17:36:03.074" v="5" actId="207"/>
          <ac:spMkLst>
            <pc:docMk/>
            <pc:sldMk cId="2183462819" sldId="1382"/>
            <ac:spMk id="2" creationId="{E1823492-D2D7-02B9-89DD-C487DA0AE47F}"/>
          </ac:spMkLst>
        </pc:spChg>
        <pc:picChg chg="del">
          <ac:chgData name="Renato Poli" userId="1615074c83fac315" providerId="LiveId" clId="{40694BBF-FD99-4F05-A118-7556667B4359}" dt="2024-08-18T17:35:56.377" v="3" actId="478"/>
          <ac:picMkLst>
            <pc:docMk/>
            <pc:sldMk cId="2183462819" sldId="1382"/>
            <ac:picMk id="4" creationId="{4495BB48-9549-CA77-3970-88AF67C71AE4}"/>
          </ac:picMkLst>
        </pc:picChg>
        <pc:picChg chg="del">
          <ac:chgData name="Renato Poli" userId="1615074c83fac315" providerId="LiveId" clId="{40694BBF-FD99-4F05-A118-7556667B4359}" dt="2024-08-18T17:35:56.862" v="4" actId="478"/>
          <ac:picMkLst>
            <pc:docMk/>
            <pc:sldMk cId="2183462819" sldId="1382"/>
            <ac:picMk id="5" creationId="{2C122DA0-CD7D-A200-D99D-8FD5DF2D1EB4}"/>
          </ac:picMkLst>
        </pc:picChg>
        <pc:picChg chg="add mod">
          <ac:chgData name="Renato Poli" userId="1615074c83fac315" providerId="LiveId" clId="{40694BBF-FD99-4F05-A118-7556667B4359}" dt="2024-08-18T18:25:21.274" v="355" actId="1076"/>
          <ac:picMkLst>
            <pc:docMk/>
            <pc:sldMk cId="2183462819" sldId="1382"/>
            <ac:picMk id="7" creationId="{2EB735E7-C45F-E182-3A9D-AC2956A0A047}"/>
          </ac:picMkLst>
        </pc:picChg>
        <pc:picChg chg="add mod">
          <ac:chgData name="Renato Poli" userId="1615074c83fac315" providerId="LiveId" clId="{40694BBF-FD99-4F05-A118-7556667B4359}" dt="2024-08-18T17:36:35.922" v="18" actId="1076"/>
          <ac:picMkLst>
            <pc:docMk/>
            <pc:sldMk cId="2183462819" sldId="1382"/>
            <ac:picMk id="9" creationId="{29494136-20B5-8853-98FC-D8EA31238DD4}"/>
          </ac:picMkLst>
        </pc:picChg>
      </pc:sldChg>
      <pc:sldChg chg="addSp modSp mod">
        <pc:chgData name="Renato Poli" userId="1615074c83fac315" providerId="LiveId" clId="{40694BBF-FD99-4F05-A118-7556667B4359}" dt="2024-08-18T18:25:39.473" v="359" actId="1076"/>
        <pc:sldMkLst>
          <pc:docMk/>
          <pc:sldMk cId="365017735" sldId="1383"/>
        </pc:sldMkLst>
        <pc:spChg chg="add mod">
          <ac:chgData name="Renato Poli" userId="1615074c83fac315" providerId="LiveId" clId="{40694BBF-FD99-4F05-A118-7556667B4359}" dt="2024-08-18T18:25:39.473" v="359" actId="1076"/>
          <ac:spMkLst>
            <pc:docMk/>
            <pc:sldMk cId="365017735" sldId="1383"/>
            <ac:spMk id="2" creationId="{245D67EA-5EC0-7F5F-E4C4-542B913296DB}"/>
          </ac:spMkLst>
        </pc:spChg>
        <pc:spChg chg="mod">
          <ac:chgData name="Renato Poli" userId="1615074c83fac315" providerId="LiveId" clId="{40694BBF-FD99-4F05-A118-7556667B4359}" dt="2024-08-18T18:25:39.473" v="359" actId="1076"/>
          <ac:spMkLst>
            <pc:docMk/>
            <pc:sldMk cId="365017735" sldId="1383"/>
            <ac:spMk id="4" creationId="{F7C7C5C5-3B65-8C66-7C1D-277962C88414}"/>
          </ac:spMkLst>
        </pc:spChg>
      </pc:sldChg>
      <pc:sldChg chg="modSp mod">
        <pc:chgData name="Renato Poli" userId="1615074c83fac315" providerId="LiveId" clId="{40694BBF-FD99-4F05-A118-7556667B4359}" dt="2024-08-19T21:22:53.418" v="680" actId="207"/>
        <pc:sldMkLst>
          <pc:docMk/>
          <pc:sldMk cId="979814560" sldId="1384"/>
        </pc:sldMkLst>
        <pc:spChg chg="mod">
          <ac:chgData name="Renato Poli" userId="1615074c83fac315" providerId="LiveId" clId="{40694BBF-FD99-4F05-A118-7556667B4359}" dt="2024-08-19T21:22:53.418" v="680" actId="207"/>
          <ac:spMkLst>
            <pc:docMk/>
            <pc:sldMk cId="979814560" sldId="1384"/>
            <ac:spMk id="4" creationId="{64BA5B5C-538D-7632-8C64-28F67880608D}"/>
          </ac:spMkLst>
        </pc:spChg>
      </pc:sldChg>
      <pc:sldChg chg="modSp mod">
        <pc:chgData name="Renato Poli" userId="1615074c83fac315" providerId="LiveId" clId="{40694BBF-FD99-4F05-A118-7556667B4359}" dt="2024-08-18T18:25:48.850" v="361" actId="1076"/>
        <pc:sldMkLst>
          <pc:docMk/>
          <pc:sldMk cId="3006987577" sldId="1385"/>
        </pc:sldMkLst>
        <pc:picChg chg="mod">
          <ac:chgData name="Renato Poli" userId="1615074c83fac315" providerId="LiveId" clId="{40694BBF-FD99-4F05-A118-7556667B4359}" dt="2024-08-18T18:25:48.850" v="361" actId="1076"/>
          <ac:picMkLst>
            <pc:docMk/>
            <pc:sldMk cId="3006987577" sldId="1385"/>
            <ac:picMk id="7" creationId="{BC2CE623-1ACE-3D4B-2093-00DED09398D3}"/>
          </ac:picMkLst>
        </pc:picChg>
      </pc:sldChg>
      <pc:sldChg chg="addSp modSp mod">
        <pc:chgData name="Renato Poli" userId="1615074c83fac315" providerId="LiveId" clId="{40694BBF-FD99-4F05-A118-7556667B4359}" dt="2024-08-19T21:30:20.741" v="686" actId="207"/>
        <pc:sldMkLst>
          <pc:docMk/>
          <pc:sldMk cId="4154876221" sldId="1386"/>
        </pc:sldMkLst>
        <pc:spChg chg="add mod">
          <ac:chgData name="Renato Poli" userId="1615074c83fac315" providerId="LiveId" clId="{40694BBF-FD99-4F05-A118-7556667B4359}" dt="2024-08-19T21:30:20.741" v="686" actId="207"/>
          <ac:spMkLst>
            <pc:docMk/>
            <pc:sldMk cId="4154876221" sldId="1386"/>
            <ac:spMk id="2" creationId="{23009C77-56E3-7831-34DA-EA2A587F707E}"/>
          </ac:spMkLst>
        </pc:spChg>
        <pc:picChg chg="add mod">
          <ac:chgData name="Renato Poli" userId="1615074c83fac315" providerId="LiveId" clId="{40694BBF-FD99-4F05-A118-7556667B4359}" dt="2024-08-19T21:30:14.488" v="683" actId="1076"/>
          <ac:picMkLst>
            <pc:docMk/>
            <pc:sldMk cId="4154876221" sldId="1386"/>
            <ac:picMk id="4" creationId="{34DD3655-ADA9-D343-758F-C5DC81E3DE7C}"/>
          </ac:picMkLst>
        </pc:picChg>
        <pc:picChg chg="mod modCrop">
          <ac:chgData name="Renato Poli" userId="1615074c83fac315" providerId="LiveId" clId="{40694BBF-FD99-4F05-A118-7556667B4359}" dt="2024-08-18T18:26:03.092" v="363" actId="732"/>
          <ac:picMkLst>
            <pc:docMk/>
            <pc:sldMk cId="4154876221" sldId="1386"/>
            <ac:picMk id="6" creationId="{31EBDA2B-4A41-75E0-87EF-5A26A65726C6}"/>
          </ac:picMkLst>
        </pc:picChg>
      </pc:sldChg>
      <pc:sldChg chg="addSp delSp modSp mod">
        <pc:chgData name="Renato Poli" userId="1615074c83fac315" providerId="LiveId" clId="{40694BBF-FD99-4F05-A118-7556667B4359}" dt="2024-08-20T01:17:28.150" v="695" actId="1076"/>
        <pc:sldMkLst>
          <pc:docMk/>
          <pc:sldMk cId="2619014284" sldId="1387"/>
        </pc:sldMkLst>
        <pc:spChg chg="add mod">
          <ac:chgData name="Renato Poli" userId="1615074c83fac315" providerId="LiveId" clId="{40694BBF-FD99-4F05-A118-7556667B4359}" dt="2024-08-20T01:17:23.822" v="693" actId="207"/>
          <ac:spMkLst>
            <pc:docMk/>
            <pc:sldMk cId="2619014284" sldId="1387"/>
            <ac:spMk id="2" creationId="{ED1FE0F4-9DD3-4DED-AF49-59F320667CCC}"/>
          </ac:spMkLst>
        </pc:spChg>
        <pc:picChg chg="del">
          <ac:chgData name="Renato Poli" userId="1615074c83fac315" providerId="LiveId" clId="{40694BBF-FD99-4F05-A118-7556667B4359}" dt="2024-08-20T01:17:13.111" v="687" actId="478"/>
          <ac:picMkLst>
            <pc:docMk/>
            <pc:sldMk cId="2619014284" sldId="1387"/>
            <ac:picMk id="3" creationId="{12DCDD38-053A-750D-6395-C39F621386DC}"/>
          </ac:picMkLst>
        </pc:picChg>
        <pc:picChg chg="mod">
          <ac:chgData name="Renato Poli" userId="1615074c83fac315" providerId="LiveId" clId="{40694BBF-FD99-4F05-A118-7556667B4359}" dt="2024-08-20T01:17:27.024" v="694" actId="1076"/>
          <ac:picMkLst>
            <pc:docMk/>
            <pc:sldMk cId="2619014284" sldId="1387"/>
            <ac:picMk id="4" creationId="{1E5CEC61-849B-EE84-E65C-66DFE0057531}"/>
          </ac:picMkLst>
        </pc:picChg>
        <pc:picChg chg="add mod">
          <ac:chgData name="Renato Poli" userId="1615074c83fac315" providerId="LiveId" clId="{40694BBF-FD99-4F05-A118-7556667B4359}" dt="2024-08-20T01:17:28.150" v="695" actId="1076"/>
          <ac:picMkLst>
            <pc:docMk/>
            <pc:sldMk cId="2619014284" sldId="1387"/>
            <ac:picMk id="7" creationId="{9C9AF359-18BA-02F5-D391-EB2B01624A49}"/>
          </ac:picMkLst>
        </pc:picChg>
      </pc:sldChg>
      <pc:sldChg chg="addSp delSp modSp mod">
        <pc:chgData name="Renato Poli" userId="1615074c83fac315" providerId="LiveId" clId="{40694BBF-FD99-4F05-A118-7556667B4359}" dt="2024-08-20T01:51:22.679" v="738" actId="1076"/>
        <pc:sldMkLst>
          <pc:docMk/>
          <pc:sldMk cId="1270693951" sldId="1388"/>
        </pc:sldMkLst>
        <pc:spChg chg="mod">
          <ac:chgData name="Renato Poli" userId="1615074c83fac315" providerId="LiveId" clId="{40694BBF-FD99-4F05-A118-7556667B4359}" dt="2024-08-20T01:51:21.186" v="737" actId="14100"/>
          <ac:spMkLst>
            <pc:docMk/>
            <pc:sldMk cId="1270693951" sldId="1388"/>
            <ac:spMk id="6" creationId="{EAB9A587-FDDC-CD8F-47AF-F85AB5F722B3}"/>
          </ac:spMkLst>
        </pc:spChg>
        <pc:picChg chg="mod">
          <ac:chgData name="Renato Poli" userId="1615074c83fac315" providerId="LiveId" clId="{40694BBF-FD99-4F05-A118-7556667B4359}" dt="2024-08-20T01:51:11.479" v="730" actId="1076"/>
          <ac:picMkLst>
            <pc:docMk/>
            <pc:sldMk cId="1270693951" sldId="1388"/>
            <ac:picMk id="3" creationId="{60EACC1B-57C5-9134-7C16-E3AEE160F7E2}"/>
          </ac:picMkLst>
        </pc:picChg>
        <pc:picChg chg="add mod">
          <ac:chgData name="Renato Poli" userId="1615074c83fac315" providerId="LiveId" clId="{40694BBF-FD99-4F05-A118-7556667B4359}" dt="2024-08-20T01:51:22.679" v="738" actId="1076"/>
          <ac:picMkLst>
            <pc:docMk/>
            <pc:sldMk cId="1270693951" sldId="1388"/>
            <ac:picMk id="4" creationId="{0F9E6AA8-8112-6DC1-5880-09C8EACA528B}"/>
          </ac:picMkLst>
        </pc:picChg>
        <pc:picChg chg="del mod">
          <ac:chgData name="Renato Poli" userId="1615074c83fac315" providerId="LiveId" clId="{40694BBF-FD99-4F05-A118-7556667B4359}" dt="2024-08-20T01:51:00.287" v="724" actId="478"/>
          <ac:picMkLst>
            <pc:docMk/>
            <pc:sldMk cId="1270693951" sldId="1388"/>
            <ac:picMk id="8" creationId="{BB60301F-1441-76BA-D51B-0E3B594AD566}"/>
          </ac:picMkLst>
        </pc:picChg>
        <pc:picChg chg="mod ord">
          <ac:chgData name="Renato Poli" userId="1615074c83fac315" providerId="LiveId" clId="{40694BBF-FD99-4F05-A118-7556667B4359}" dt="2024-08-20T01:51:18.366" v="735" actId="1076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Sp modSp mod">
        <pc:chgData name="Renato Poli" userId="1615074c83fac315" providerId="LiveId" clId="{40694BBF-FD99-4F05-A118-7556667B4359}" dt="2024-08-20T01:17:52.291" v="703" actId="1076"/>
        <pc:sldMkLst>
          <pc:docMk/>
          <pc:sldMk cId="458083635" sldId="1389"/>
        </pc:sldMkLst>
        <pc:picChg chg="add mod">
          <ac:chgData name="Renato Poli" userId="1615074c83fac315" providerId="LiveId" clId="{40694BBF-FD99-4F05-A118-7556667B4359}" dt="2024-08-20T01:17:52.291" v="703" actId="1076"/>
          <ac:picMkLst>
            <pc:docMk/>
            <pc:sldMk cId="458083635" sldId="1389"/>
            <ac:picMk id="3" creationId="{DC96C510-A5AF-2F9A-6A39-9F35508DE8F0}"/>
          </ac:picMkLst>
        </pc:picChg>
        <pc:picChg chg="mod">
          <ac:chgData name="Renato Poli" userId="1615074c83fac315" providerId="LiveId" clId="{40694BBF-FD99-4F05-A118-7556667B4359}" dt="2024-08-20T01:17:35.755" v="697" actId="1076"/>
          <ac:picMkLst>
            <pc:docMk/>
            <pc:sldMk cId="458083635" sldId="1389"/>
            <ac:picMk id="5" creationId="{5F6FCC7F-5D39-A093-D70C-15024974DFEB}"/>
          </ac:picMkLst>
        </pc:picChg>
      </pc:sldChg>
      <pc:sldChg chg="modSp mod">
        <pc:chgData name="Renato Poli" userId="1615074c83fac315" providerId="LiveId" clId="{40694BBF-FD99-4F05-A118-7556667B4359}" dt="2024-08-18T18:33:02.501" v="558" actId="207"/>
        <pc:sldMkLst>
          <pc:docMk/>
          <pc:sldMk cId="1722183453" sldId="1394"/>
        </pc:sldMkLst>
        <pc:spChg chg="mod">
          <ac:chgData name="Renato Poli" userId="1615074c83fac315" providerId="LiveId" clId="{40694BBF-FD99-4F05-A118-7556667B4359}" dt="2024-08-18T18:33:02.501" v="558" actId="207"/>
          <ac:spMkLst>
            <pc:docMk/>
            <pc:sldMk cId="1722183453" sldId="1394"/>
            <ac:spMk id="3" creationId="{85A87D02-0337-FCFB-E087-163AB37069A5}"/>
          </ac:spMkLst>
        </pc:spChg>
      </pc:sldChg>
      <pc:sldChg chg="addSp modSp mod">
        <pc:chgData name="Renato Poli" userId="1615074c83fac315" providerId="LiveId" clId="{40694BBF-FD99-4F05-A118-7556667B4359}" dt="2024-08-18T18:31:21.175" v="527" actId="14100"/>
        <pc:sldMkLst>
          <pc:docMk/>
          <pc:sldMk cId="1159260533" sldId="1401"/>
        </pc:sldMkLst>
        <pc:spChg chg="add mod">
          <ac:chgData name="Renato Poli" userId="1615074c83fac315" providerId="LiveId" clId="{40694BBF-FD99-4F05-A118-7556667B4359}" dt="2024-08-18T18:30:13.724" v="510" actId="20577"/>
          <ac:spMkLst>
            <pc:docMk/>
            <pc:sldMk cId="1159260533" sldId="1401"/>
            <ac:spMk id="2" creationId="{32FEBDD0-E45D-7611-9873-F5630A31B936}"/>
          </ac:spMkLst>
        </pc:spChg>
        <pc:spChg chg="add mod">
          <ac:chgData name="Renato Poli" userId="1615074c83fac315" providerId="LiveId" clId="{40694BBF-FD99-4F05-A118-7556667B4359}" dt="2024-08-18T18:31:09.721" v="524"/>
          <ac:spMkLst>
            <pc:docMk/>
            <pc:sldMk cId="1159260533" sldId="1401"/>
            <ac:spMk id="3" creationId="{18A7993F-ED0E-9B6B-C625-07D6297EDAAA}"/>
          </ac:spMkLst>
        </pc:spChg>
        <pc:spChg chg="add mod">
          <ac:chgData name="Renato Poli" userId="1615074c83fac315" providerId="LiveId" clId="{40694BBF-FD99-4F05-A118-7556667B4359}" dt="2024-08-18T18:31:21.175" v="527" actId="14100"/>
          <ac:spMkLst>
            <pc:docMk/>
            <pc:sldMk cId="1159260533" sldId="1401"/>
            <ac:spMk id="5" creationId="{BBBCFE0C-1CD5-7A75-4FA4-D942A5B7895F}"/>
          </ac:spMkLst>
        </pc:spChg>
      </pc:sldChg>
      <pc:sldChg chg="addSp delSp modSp add mod">
        <pc:chgData name="Renato Poli" userId="1615074c83fac315" providerId="LiveId" clId="{40694BBF-FD99-4F05-A118-7556667B4359}" dt="2024-08-21T03:07:03.961" v="958" actId="14100"/>
        <pc:sldMkLst>
          <pc:docMk/>
          <pc:sldMk cId="907455163" sldId="1402"/>
        </pc:sldMkLst>
        <pc:spChg chg="mod">
          <ac:chgData name="Renato Poli" userId="1615074c83fac315" providerId="LiveId" clId="{40694BBF-FD99-4F05-A118-7556667B4359}" dt="2024-08-20T23:12:04.875" v="890" actId="14100"/>
          <ac:spMkLst>
            <pc:docMk/>
            <pc:sldMk cId="907455163" sldId="1402"/>
            <ac:spMk id="3" creationId="{CB58DC7D-BFB7-7DE9-DAF1-DCE00970E120}"/>
          </ac:spMkLst>
        </pc:spChg>
        <pc:spChg chg="mod">
          <ac:chgData name="Renato Poli" userId="1615074c83fac315" providerId="LiveId" clId="{40694BBF-FD99-4F05-A118-7556667B4359}" dt="2024-08-20T23:12:03.035" v="889" actId="14100"/>
          <ac:spMkLst>
            <pc:docMk/>
            <pc:sldMk cId="907455163" sldId="1402"/>
            <ac:spMk id="4" creationId="{9C82904A-CFC2-2D32-D937-4BB8B7D846A8}"/>
          </ac:spMkLst>
        </pc:spChg>
        <pc:picChg chg="add mod">
          <ac:chgData name="Renato Poli" userId="1615074c83fac315" providerId="LiveId" clId="{40694BBF-FD99-4F05-A118-7556667B4359}" dt="2024-08-21T03:06:47.455" v="948" actId="1076"/>
          <ac:picMkLst>
            <pc:docMk/>
            <pc:sldMk cId="907455163" sldId="1402"/>
            <ac:picMk id="5" creationId="{F6A95260-CD8A-734E-0ADE-4320E30EE389}"/>
          </ac:picMkLst>
        </pc:picChg>
        <pc:picChg chg="del">
          <ac:chgData name="Renato Poli" userId="1615074c83fac315" providerId="LiveId" clId="{40694BBF-FD99-4F05-A118-7556667B4359}" dt="2024-08-20T03:19:16.777" v="868" actId="478"/>
          <ac:picMkLst>
            <pc:docMk/>
            <pc:sldMk cId="907455163" sldId="1402"/>
            <ac:picMk id="6" creationId="{44B10171-D88D-0567-B4CB-A42B552E5CAF}"/>
          </ac:picMkLst>
        </pc:picChg>
        <pc:picChg chg="add mod">
          <ac:chgData name="Renato Poli" userId="1615074c83fac315" providerId="LiveId" clId="{40694BBF-FD99-4F05-A118-7556667B4359}" dt="2024-08-21T03:06:58.152" v="955" actId="1076"/>
          <ac:picMkLst>
            <pc:docMk/>
            <pc:sldMk cId="907455163" sldId="1402"/>
            <ac:picMk id="7" creationId="{BA2CFE9F-55FA-5B03-F8DB-EAE7926D317F}"/>
          </ac:picMkLst>
        </pc:picChg>
        <pc:picChg chg="del">
          <ac:chgData name="Renato Poli" userId="1615074c83fac315" providerId="LiveId" clId="{40694BBF-FD99-4F05-A118-7556667B4359}" dt="2024-08-20T03:17:57.501" v="863" actId="478"/>
          <ac:picMkLst>
            <pc:docMk/>
            <pc:sldMk cId="907455163" sldId="1402"/>
            <ac:picMk id="8" creationId="{6536ABDD-882E-A508-F5EE-658BB3E67779}"/>
          </ac:picMkLst>
        </pc:picChg>
        <pc:picChg chg="add del mod">
          <ac:chgData name="Renato Poli" userId="1615074c83fac315" providerId="LiveId" clId="{40694BBF-FD99-4F05-A118-7556667B4359}" dt="2024-08-20T23:11:01.509" v="874" actId="478"/>
          <ac:picMkLst>
            <pc:docMk/>
            <pc:sldMk cId="907455163" sldId="1402"/>
            <ac:picMk id="9" creationId="{10382756-3C05-BB57-9E27-8477FBB66C32}"/>
          </ac:picMkLst>
        </pc:picChg>
        <pc:picChg chg="add mod">
          <ac:chgData name="Renato Poli" userId="1615074c83fac315" providerId="LiveId" clId="{40694BBF-FD99-4F05-A118-7556667B4359}" dt="2024-08-21T03:07:03.961" v="958" actId="14100"/>
          <ac:picMkLst>
            <pc:docMk/>
            <pc:sldMk cId="907455163" sldId="1402"/>
            <ac:picMk id="10" creationId="{8F8DDFCE-16F2-A5BB-56E9-52DB41D39139}"/>
          </ac:picMkLst>
        </pc:picChg>
        <pc:picChg chg="add del mod">
          <ac:chgData name="Renato Poli" userId="1615074c83fac315" providerId="LiveId" clId="{40694BBF-FD99-4F05-A118-7556667B4359}" dt="2024-08-20T23:11:02.211" v="875" actId="478"/>
          <ac:picMkLst>
            <pc:docMk/>
            <pc:sldMk cId="907455163" sldId="1402"/>
            <ac:picMk id="11" creationId="{27494201-07BB-7E82-CC35-4C8A7F6863B7}"/>
          </ac:picMkLst>
        </pc:picChg>
      </pc:sldChg>
      <pc:sldChg chg="addSp modSp del mod">
        <pc:chgData name="Renato Poli" userId="1615074c83fac315" providerId="LiveId" clId="{40694BBF-FD99-4F05-A118-7556667B4359}" dt="2024-08-18T18:29:29.771" v="481" actId="2696"/>
        <pc:sldMkLst>
          <pc:docMk/>
          <pc:sldMk cId="3810400712" sldId="1402"/>
        </pc:sldMkLst>
        <pc:spChg chg="mod">
          <ac:chgData name="Renato Poli" userId="1615074c83fac315" providerId="LiveId" clId="{40694BBF-FD99-4F05-A118-7556667B4359}" dt="2024-08-18T18:28:37.473" v="381" actId="404"/>
          <ac:spMkLst>
            <pc:docMk/>
            <pc:sldMk cId="3810400712" sldId="1402"/>
            <ac:spMk id="3" creationId="{CB58DC7D-BFB7-7DE9-DAF1-DCE00970E120}"/>
          </ac:spMkLst>
        </pc:spChg>
        <pc:spChg chg="add mod">
          <ac:chgData name="Renato Poli" userId="1615074c83fac315" providerId="LiveId" clId="{40694BBF-FD99-4F05-A118-7556667B4359}" dt="2024-08-18T18:29:18.386" v="480" actId="20577"/>
          <ac:spMkLst>
            <pc:docMk/>
            <pc:sldMk cId="3810400712" sldId="1402"/>
            <ac:spMk id="4" creationId="{9C82904A-CFC2-2D32-D937-4BB8B7D846A8}"/>
          </ac:spMkLst>
        </pc:spChg>
      </pc:sldChg>
      <pc:sldChg chg="addSp delSp modSp mod">
        <pc:chgData name="Renato Poli" userId="1615074c83fac315" providerId="LiveId" clId="{40694BBF-FD99-4F05-A118-7556667B4359}" dt="2024-08-18T18:30:53.870" v="523" actId="1076"/>
        <pc:sldMkLst>
          <pc:docMk/>
          <pc:sldMk cId="4013234285" sldId="1420"/>
        </pc:sldMkLst>
        <pc:spChg chg="del">
          <ac:chgData name="Renato Poli" userId="1615074c83fac315" providerId="LiveId" clId="{40694BBF-FD99-4F05-A118-7556667B4359}" dt="2024-08-18T18:18:37.774" v="329" actId="478"/>
          <ac:spMkLst>
            <pc:docMk/>
            <pc:sldMk cId="4013234285" sldId="1420"/>
            <ac:spMk id="2" creationId="{E23AC484-EF51-7281-79BC-79704A3916F5}"/>
          </ac:spMkLst>
        </pc:spChg>
        <pc:spChg chg="add mod">
          <ac:chgData name="Renato Poli" userId="1615074c83fac315" providerId="LiveId" clId="{40694BBF-FD99-4F05-A118-7556667B4359}" dt="2024-08-18T18:30:16.015" v="511"/>
          <ac:spMkLst>
            <pc:docMk/>
            <pc:sldMk cId="4013234285" sldId="1420"/>
            <ac:spMk id="3" creationId="{179C018F-A187-ED90-2EE8-4F73976BAE70}"/>
          </ac:spMkLst>
        </pc:spChg>
        <pc:spChg chg="add mod">
          <ac:chgData name="Renato Poli" userId="1615074c83fac315" providerId="LiveId" clId="{40694BBF-FD99-4F05-A118-7556667B4359}" dt="2024-08-18T18:30:44.305" v="518" actId="14100"/>
          <ac:spMkLst>
            <pc:docMk/>
            <pc:sldMk cId="4013234285" sldId="1420"/>
            <ac:spMk id="5" creationId="{89C768F8-9E12-616E-6DE6-5801F8A82786}"/>
          </ac:spMkLst>
        </pc:spChg>
        <pc:spChg chg="add mod">
          <ac:chgData name="Renato Poli" userId="1615074c83fac315" providerId="LiveId" clId="{40694BBF-FD99-4F05-A118-7556667B4359}" dt="2024-08-18T18:30:53.870" v="523" actId="1076"/>
          <ac:spMkLst>
            <pc:docMk/>
            <pc:sldMk cId="4013234285" sldId="1420"/>
            <ac:spMk id="6" creationId="{BED2D20C-0EB8-6FC9-718A-3CC777B75E26}"/>
          </ac:spMkLst>
        </pc:spChg>
      </pc:sldChg>
      <pc:sldChg chg="addSp modSp mod">
        <pc:chgData name="Renato Poli" userId="1615074c83fac315" providerId="LiveId" clId="{40694BBF-FD99-4F05-A118-7556667B4359}" dt="2024-08-18T18:32:01.880" v="557" actId="14100"/>
        <pc:sldMkLst>
          <pc:docMk/>
          <pc:sldMk cId="680583708" sldId="1428"/>
        </pc:sldMkLst>
        <pc:spChg chg="add mod">
          <ac:chgData name="Renato Poli" userId="1615074c83fac315" providerId="LiveId" clId="{40694BBF-FD99-4F05-A118-7556667B4359}" dt="2024-08-18T18:32:01.880" v="557" actId="14100"/>
          <ac:spMkLst>
            <pc:docMk/>
            <pc:sldMk cId="680583708" sldId="1428"/>
            <ac:spMk id="2" creationId="{DC2D499D-89F1-EB32-456E-60D673880F47}"/>
          </ac:spMkLst>
        </pc:spChg>
        <pc:picChg chg="mod">
          <ac:chgData name="Renato Poli" userId="1615074c83fac315" providerId="LiveId" clId="{40694BBF-FD99-4F05-A118-7556667B4359}" dt="2024-08-18T18:31:43.411" v="530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addSp delSp modSp mod">
        <pc:chgData name="Renato Poli" userId="1615074c83fac315" providerId="LiveId" clId="{40694BBF-FD99-4F05-A118-7556667B4359}" dt="2024-08-18T17:43:38.121" v="105" actId="1076"/>
        <pc:sldMkLst>
          <pc:docMk/>
          <pc:sldMk cId="2785854175" sldId="1429"/>
        </pc:sldMkLst>
        <pc:spChg chg="mod">
          <ac:chgData name="Renato Poli" userId="1615074c83fac315" providerId="LiveId" clId="{40694BBF-FD99-4F05-A118-7556667B4359}" dt="2024-08-18T17:38:42.991" v="91" actId="14100"/>
          <ac:spMkLst>
            <pc:docMk/>
            <pc:sldMk cId="2785854175" sldId="1429"/>
            <ac:spMk id="2" creationId="{281236A6-52D5-3737-BF90-B5D69220FFF5}"/>
          </ac:spMkLst>
        </pc:spChg>
        <pc:spChg chg="del">
          <ac:chgData name="Renato Poli" userId="1615074c83fac315" providerId="LiveId" clId="{40694BBF-FD99-4F05-A118-7556667B4359}" dt="2024-08-18T17:37:58.494" v="82" actId="22"/>
          <ac:spMkLst>
            <pc:docMk/>
            <pc:sldMk cId="2785854175" sldId="1429"/>
            <ac:spMk id="3" creationId="{9451B5FB-B171-9DEA-934E-15EDD3C5B9E6}"/>
          </ac:spMkLst>
        </pc:spChg>
        <pc:spChg chg="add mod">
          <ac:chgData name="Renato Poli" userId="1615074c83fac315" providerId="LiveId" clId="{40694BBF-FD99-4F05-A118-7556667B4359}" dt="2024-08-18T17:39:35.107" v="104" actId="692"/>
          <ac:spMkLst>
            <pc:docMk/>
            <pc:sldMk cId="2785854175" sldId="1429"/>
            <ac:spMk id="10" creationId="{A4BE05A0-6A8D-ED0F-754A-9E1D1F21BE04}"/>
          </ac:spMkLst>
        </pc:spChg>
        <pc:picChg chg="add mod ord">
          <ac:chgData name="Renato Poli" userId="1615074c83fac315" providerId="LiveId" clId="{40694BBF-FD99-4F05-A118-7556667B4359}" dt="2024-08-18T17:38:46.347" v="93" actId="14100"/>
          <ac:picMkLst>
            <pc:docMk/>
            <pc:sldMk cId="2785854175" sldId="1429"/>
            <ac:picMk id="5" creationId="{9E0A2C78-3CBE-8B81-93E6-77F971FA88E7}"/>
          </ac:picMkLst>
        </pc:picChg>
        <pc:picChg chg="add mod">
          <ac:chgData name="Renato Poli" userId="1615074c83fac315" providerId="LiveId" clId="{40694BBF-FD99-4F05-A118-7556667B4359}" dt="2024-08-18T17:43:38.121" v="105" actId="1076"/>
          <ac:picMkLst>
            <pc:docMk/>
            <pc:sldMk cId="2785854175" sldId="1429"/>
            <ac:picMk id="7" creationId="{583C7601-D6B6-6A65-9D40-5084D99B5BFF}"/>
          </ac:picMkLst>
        </pc:picChg>
        <pc:picChg chg="add mod">
          <ac:chgData name="Renato Poli" userId="1615074c83fac315" providerId="LiveId" clId="{40694BBF-FD99-4F05-A118-7556667B4359}" dt="2024-08-18T17:38:59.739" v="95" actId="1076"/>
          <ac:picMkLst>
            <pc:docMk/>
            <pc:sldMk cId="2785854175" sldId="1429"/>
            <ac:picMk id="9" creationId="{FE1A17B2-AA9E-8049-6B62-1D4E726CBF1D}"/>
          </ac:picMkLst>
        </pc:picChg>
      </pc:sldChg>
      <pc:sldChg chg="addSp delSp modSp add mod">
        <pc:chgData name="Renato Poli" userId="1615074c83fac315" providerId="LiveId" clId="{40694BBF-FD99-4F05-A118-7556667B4359}" dt="2024-08-18T17:51:12.250" v="157" actId="14100"/>
        <pc:sldMkLst>
          <pc:docMk/>
          <pc:sldMk cId="1215648086" sldId="1436"/>
        </pc:sldMkLst>
        <pc:spChg chg="add del mod">
          <ac:chgData name="Renato Poli" userId="1615074c83fac315" providerId="LiveId" clId="{40694BBF-FD99-4F05-A118-7556667B4359}" dt="2024-08-18T17:46:18.750" v="110" actId="478"/>
          <ac:spMkLst>
            <pc:docMk/>
            <pc:sldMk cId="1215648086" sldId="1436"/>
            <ac:spMk id="4" creationId="{21690CD9-BBE2-3783-B032-F24EB4447CDD}"/>
          </ac:spMkLst>
        </pc:spChg>
        <pc:spChg chg="del">
          <ac:chgData name="Renato Poli" userId="1615074c83fac315" providerId="LiveId" clId="{40694BBF-FD99-4F05-A118-7556667B4359}" dt="2024-08-18T17:46:21.370" v="111" actId="478"/>
          <ac:spMkLst>
            <pc:docMk/>
            <pc:sldMk cId="1215648086" sldId="1436"/>
            <ac:spMk id="10" creationId="{A4BE05A0-6A8D-ED0F-754A-9E1D1F21BE04}"/>
          </ac:spMkLst>
        </pc:spChg>
        <pc:spChg chg="add mod">
          <ac:chgData name="Renato Poli" userId="1615074c83fac315" providerId="LiveId" clId="{40694BBF-FD99-4F05-A118-7556667B4359}" dt="2024-08-18T17:50:23.180" v="147" actId="14100"/>
          <ac:spMkLst>
            <pc:docMk/>
            <pc:sldMk cId="1215648086" sldId="1436"/>
            <ac:spMk id="21" creationId="{61BDF085-DBBC-1A92-3554-7FE5ADD16E67}"/>
          </ac:spMkLst>
        </pc:spChg>
        <pc:spChg chg="add mod">
          <ac:chgData name="Renato Poli" userId="1615074c83fac315" providerId="LiveId" clId="{40694BBF-FD99-4F05-A118-7556667B4359}" dt="2024-08-18T17:51:12.250" v="157" actId="14100"/>
          <ac:spMkLst>
            <pc:docMk/>
            <pc:sldMk cId="1215648086" sldId="1436"/>
            <ac:spMk id="22" creationId="{73BE2448-B8D8-C501-85FC-C03CDE259662}"/>
          </ac:spMkLst>
        </pc:spChg>
        <pc:spChg chg="add mod">
          <ac:chgData name="Renato Poli" userId="1615074c83fac315" providerId="LiveId" clId="{40694BBF-FD99-4F05-A118-7556667B4359}" dt="2024-08-18T17:51:01.338" v="154" actId="14100"/>
          <ac:spMkLst>
            <pc:docMk/>
            <pc:sldMk cId="1215648086" sldId="1436"/>
            <ac:spMk id="23" creationId="{CFD5BF9B-EE7E-0BFC-8995-FB9D7342F964}"/>
          </ac:spMkLst>
        </pc:spChg>
        <pc:spChg chg="add mod">
          <ac:chgData name="Renato Poli" userId="1615074c83fac315" providerId="LiveId" clId="{40694BBF-FD99-4F05-A118-7556667B4359}" dt="2024-08-18T17:51:07.770" v="156" actId="14100"/>
          <ac:spMkLst>
            <pc:docMk/>
            <pc:sldMk cId="1215648086" sldId="1436"/>
            <ac:spMk id="24" creationId="{6807DA67-839C-3107-4FA3-17E9402CEA32}"/>
          </ac:spMkLst>
        </pc:spChg>
        <pc:picChg chg="del">
          <ac:chgData name="Renato Poli" userId="1615074c83fac315" providerId="LiveId" clId="{40694BBF-FD99-4F05-A118-7556667B4359}" dt="2024-08-18T17:46:16.230" v="109" actId="478"/>
          <ac:picMkLst>
            <pc:docMk/>
            <pc:sldMk cId="1215648086" sldId="1436"/>
            <ac:picMk id="5" creationId="{9E0A2C78-3CBE-8B81-93E6-77F971FA88E7}"/>
          </ac:picMkLst>
        </pc:picChg>
        <pc:picChg chg="del">
          <ac:chgData name="Renato Poli" userId="1615074c83fac315" providerId="LiveId" clId="{40694BBF-FD99-4F05-A118-7556667B4359}" dt="2024-08-18T17:46:15.300" v="107" actId="478"/>
          <ac:picMkLst>
            <pc:docMk/>
            <pc:sldMk cId="1215648086" sldId="1436"/>
            <ac:picMk id="7" creationId="{583C7601-D6B6-6A65-9D40-5084D99B5BFF}"/>
          </ac:picMkLst>
        </pc:picChg>
        <pc:picChg chg="add mod">
          <ac:chgData name="Renato Poli" userId="1615074c83fac315" providerId="LiveId" clId="{40694BBF-FD99-4F05-A118-7556667B4359}" dt="2024-08-18T17:47:07.728" v="117" actId="1076"/>
          <ac:picMkLst>
            <pc:docMk/>
            <pc:sldMk cId="1215648086" sldId="1436"/>
            <ac:picMk id="8" creationId="{0713F718-1354-31CF-F4EE-937E3578EF39}"/>
          </ac:picMkLst>
        </pc:picChg>
        <pc:picChg chg="del">
          <ac:chgData name="Renato Poli" userId="1615074c83fac315" providerId="LiveId" clId="{40694BBF-FD99-4F05-A118-7556667B4359}" dt="2024-08-18T17:46:15.901" v="108" actId="478"/>
          <ac:picMkLst>
            <pc:docMk/>
            <pc:sldMk cId="1215648086" sldId="1436"/>
            <ac:picMk id="9" creationId="{FE1A17B2-AA9E-8049-6B62-1D4E726CBF1D}"/>
          </ac:picMkLst>
        </pc:picChg>
        <pc:picChg chg="add mod">
          <ac:chgData name="Renato Poli" userId="1615074c83fac315" providerId="LiveId" clId="{40694BBF-FD99-4F05-A118-7556667B4359}" dt="2024-08-18T17:49:41.710" v="138" actId="1076"/>
          <ac:picMkLst>
            <pc:docMk/>
            <pc:sldMk cId="1215648086" sldId="1436"/>
            <ac:picMk id="12" creationId="{0608461D-EB26-3689-D094-6F41DB45F75B}"/>
          </ac:picMkLst>
        </pc:picChg>
        <pc:picChg chg="add mod">
          <ac:chgData name="Renato Poli" userId="1615074c83fac315" providerId="LiveId" clId="{40694BBF-FD99-4F05-A118-7556667B4359}" dt="2024-08-18T17:49:20.663" v="129" actId="1076"/>
          <ac:picMkLst>
            <pc:docMk/>
            <pc:sldMk cId="1215648086" sldId="1436"/>
            <ac:picMk id="14" creationId="{092D9B81-D164-7DCB-ABC3-91962917D800}"/>
          </ac:picMkLst>
        </pc:picChg>
        <pc:picChg chg="add del mod">
          <ac:chgData name="Renato Poli" userId="1615074c83fac315" providerId="LiveId" clId="{40694BBF-FD99-4F05-A118-7556667B4359}" dt="2024-08-18T17:49:24.803" v="133" actId="22"/>
          <ac:picMkLst>
            <pc:docMk/>
            <pc:sldMk cId="1215648086" sldId="1436"/>
            <ac:picMk id="16" creationId="{A66A0B98-D4AD-0F64-A461-FA9DC097D3C5}"/>
          </ac:picMkLst>
        </pc:picChg>
        <pc:picChg chg="add mod">
          <ac:chgData name="Renato Poli" userId="1615074c83fac315" providerId="LiveId" clId="{40694BBF-FD99-4F05-A118-7556667B4359}" dt="2024-08-18T17:50:09.400" v="143" actId="1076"/>
          <ac:picMkLst>
            <pc:docMk/>
            <pc:sldMk cId="1215648086" sldId="1436"/>
            <ac:picMk id="18" creationId="{0BC809F2-9F63-BC57-CF15-9CD012AF2900}"/>
          </ac:picMkLst>
        </pc:picChg>
        <pc:picChg chg="add mod">
          <ac:chgData name="Renato Poli" userId="1615074c83fac315" providerId="LiveId" clId="{40694BBF-FD99-4F05-A118-7556667B4359}" dt="2024-08-18T17:50:07.829" v="142" actId="14100"/>
          <ac:picMkLst>
            <pc:docMk/>
            <pc:sldMk cId="1215648086" sldId="1436"/>
            <ac:picMk id="20" creationId="{5E9EEA89-36A9-7268-EB0B-FF7C20482482}"/>
          </ac:picMkLst>
        </pc:picChg>
      </pc:sldChg>
      <pc:sldChg chg="addSp delSp modSp new mod">
        <pc:chgData name="Renato Poli" userId="1615074c83fac315" providerId="LiveId" clId="{40694BBF-FD99-4F05-A118-7556667B4359}" dt="2024-08-18T17:54:01.900" v="187" actId="1076"/>
        <pc:sldMkLst>
          <pc:docMk/>
          <pc:sldMk cId="3425621172" sldId="1437"/>
        </pc:sldMkLst>
        <pc:spChg chg="del">
          <ac:chgData name="Renato Poli" userId="1615074c83fac315" providerId="LiveId" clId="{40694BBF-FD99-4F05-A118-7556667B4359}" dt="2024-08-18T17:51:56.519" v="159"/>
          <ac:spMkLst>
            <pc:docMk/>
            <pc:sldMk cId="3425621172" sldId="1437"/>
            <ac:spMk id="2" creationId="{FD270EFA-15E1-88CD-427E-B22F0BCA632E}"/>
          </ac:spMkLst>
        </pc:spChg>
        <pc:spChg chg="del">
          <ac:chgData name="Renato Poli" userId="1615074c83fac315" providerId="LiveId" clId="{40694BBF-FD99-4F05-A118-7556667B4359}" dt="2024-08-18T17:52:35.080" v="163" actId="22"/>
          <ac:spMkLst>
            <pc:docMk/>
            <pc:sldMk cId="3425621172" sldId="1437"/>
            <ac:spMk id="3" creationId="{3DD570BC-C541-77C5-B553-EF5CE33B024E}"/>
          </ac:spMkLst>
        </pc:spChg>
        <pc:spChg chg="add del mod">
          <ac:chgData name="Renato Poli" userId="1615074c83fac315" providerId="LiveId" clId="{40694BBF-FD99-4F05-A118-7556667B4359}" dt="2024-08-18T17:51:58.705" v="160" actId="478"/>
          <ac:spMkLst>
            <pc:docMk/>
            <pc:sldMk cId="3425621172" sldId="1437"/>
            <ac:spMk id="4" creationId="{FAEBCD8B-986D-10F1-931F-7D928FA5B0CA}"/>
          </ac:spMkLst>
        </pc:spChg>
        <pc:spChg chg="add del mod">
          <ac:chgData name="Renato Poli" userId="1615074c83fac315" providerId="LiveId" clId="{40694BBF-FD99-4F05-A118-7556667B4359}" dt="2024-08-18T17:52:00.727" v="162" actId="478"/>
          <ac:spMkLst>
            <pc:docMk/>
            <pc:sldMk cId="3425621172" sldId="1437"/>
            <ac:spMk id="6" creationId="{3277F0B8-7D48-5A5B-AEAB-2DF524EEBB64}"/>
          </ac:spMkLst>
        </pc:spChg>
        <pc:spChg chg="add mod">
          <ac:chgData name="Renato Poli" userId="1615074c83fac315" providerId="LiveId" clId="{40694BBF-FD99-4F05-A118-7556667B4359}" dt="2024-08-18T17:51:58.946" v="161"/>
          <ac:spMkLst>
            <pc:docMk/>
            <pc:sldMk cId="3425621172" sldId="1437"/>
            <ac:spMk id="7" creationId="{51DF67B4-0880-59D7-84A1-AA3E30D10476}"/>
          </ac:spMkLst>
        </pc:spChg>
        <pc:spChg chg="add mod">
          <ac:chgData name="Renato Poli" userId="1615074c83fac315" providerId="LiveId" clId="{40694BBF-FD99-4F05-A118-7556667B4359}" dt="2024-08-18T17:54:00.384" v="186" actId="164"/>
          <ac:spMkLst>
            <pc:docMk/>
            <pc:sldMk cId="3425621172" sldId="1437"/>
            <ac:spMk id="15" creationId="{41118E8F-E122-8651-3E76-9BE021C1700E}"/>
          </ac:spMkLst>
        </pc:spChg>
        <pc:spChg chg="add mod">
          <ac:chgData name="Renato Poli" userId="1615074c83fac315" providerId="LiveId" clId="{40694BBF-FD99-4F05-A118-7556667B4359}" dt="2024-08-18T17:54:00.384" v="186" actId="164"/>
          <ac:spMkLst>
            <pc:docMk/>
            <pc:sldMk cId="3425621172" sldId="1437"/>
            <ac:spMk id="16" creationId="{F5829D48-482F-0564-2CED-A927B6E224AD}"/>
          </ac:spMkLst>
        </pc:spChg>
        <pc:grpChg chg="add mod">
          <ac:chgData name="Renato Poli" userId="1615074c83fac315" providerId="LiveId" clId="{40694BBF-FD99-4F05-A118-7556667B4359}" dt="2024-08-18T17:54:00.384" v="186" actId="164"/>
          <ac:grpSpMkLst>
            <pc:docMk/>
            <pc:sldMk cId="3425621172" sldId="1437"/>
            <ac:grpSpMk id="14" creationId="{33786DFB-D91A-9A56-790E-2B789D84BD74}"/>
          </ac:grpSpMkLst>
        </pc:grpChg>
        <pc:grpChg chg="add mod">
          <ac:chgData name="Renato Poli" userId="1615074c83fac315" providerId="LiveId" clId="{40694BBF-FD99-4F05-A118-7556667B4359}" dt="2024-08-18T17:54:01.900" v="187" actId="1076"/>
          <ac:grpSpMkLst>
            <pc:docMk/>
            <pc:sldMk cId="3425621172" sldId="1437"/>
            <ac:grpSpMk id="17" creationId="{58CB340A-4261-2573-A29C-5890D4BF28A8}"/>
          </ac:grpSpMkLst>
        </pc:grpChg>
        <pc:picChg chg="add mod ord">
          <ac:chgData name="Renato Poli" userId="1615074c83fac315" providerId="LiveId" clId="{40694BBF-FD99-4F05-A118-7556667B4359}" dt="2024-08-18T17:53:18.519" v="173" actId="1076"/>
          <ac:picMkLst>
            <pc:docMk/>
            <pc:sldMk cId="3425621172" sldId="1437"/>
            <ac:picMk id="9" creationId="{815C0CA1-6F6C-3335-5241-56A288BCB370}"/>
          </ac:picMkLst>
        </pc:picChg>
        <pc:picChg chg="add mod">
          <ac:chgData name="Renato Poli" userId="1615074c83fac315" providerId="LiveId" clId="{40694BBF-FD99-4F05-A118-7556667B4359}" dt="2024-08-18T17:53:15.009" v="171" actId="164"/>
          <ac:picMkLst>
            <pc:docMk/>
            <pc:sldMk cId="3425621172" sldId="1437"/>
            <ac:picMk id="11" creationId="{C98770B0-938D-3989-EFA1-6612EB8499A3}"/>
          </ac:picMkLst>
        </pc:picChg>
        <pc:picChg chg="add mod">
          <ac:chgData name="Renato Poli" userId="1615074c83fac315" providerId="LiveId" clId="{40694BBF-FD99-4F05-A118-7556667B4359}" dt="2024-08-18T17:53:15.009" v="171" actId="164"/>
          <ac:picMkLst>
            <pc:docMk/>
            <pc:sldMk cId="3425621172" sldId="1437"/>
            <ac:picMk id="13" creationId="{72D32054-2382-7E89-435B-1F229488A425}"/>
          </ac:picMkLst>
        </pc:picChg>
      </pc:sldChg>
      <pc:sldChg chg="addSp delSp modSp add mod">
        <pc:chgData name="Renato Poli" userId="1615074c83fac315" providerId="LiveId" clId="{40694BBF-FD99-4F05-A118-7556667B4359}" dt="2024-08-18T18:08:58.069" v="207" actId="1076"/>
        <pc:sldMkLst>
          <pc:docMk/>
          <pc:sldMk cId="1219430197" sldId="1438"/>
        </pc:sldMkLst>
        <pc:spChg chg="add del mod">
          <ac:chgData name="Renato Poli" userId="1615074c83fac315" providerId="LiveId" clId="{40694BBF-FD99-4F05-A118-7556667B4359}" dt="2024-08-18T17:57:07.119" v="191" actId="478"/>
          <ac:spMkLst>
            <pc:docMk/>
            <pc:sldMk cId="1219430197" sldId="1438"/>
            <ac:spMk id="3" creationId="{B0A70688-8925-C61A-BFCD-4F5B9DB550E1}"/>
          </ac:spMkLst>
        </pc:spChg>
        <pc:spChg chg="mod">
          <ac:chgData name="Renato Poli" userId="1615074c83fac315" providerId="LiveId" clId="{40694BBF-FD99-4F05-A118-7556667B4359}" dt="2024-08-18T18:08:52.389" v="203" actId="14100"/>
          <ac:spMkLst>
            <pc:docMk/>
            <pc:sldMk cId="1219430197" sldId="1438"/>
            <ac:spMk id="7" creationId="{51DF67B4-0880-59D7-84A1-AA3E30D10476}"/>
          </ac:spMkLst>
        </pc:spChg>
        <pc:grpChg chg="del">
          <ac:chgData name="Renato Poli" userId="1615074c83fac315" providerId="LiveId" clId="{40694BBF-FD99-4F05-A118-7556667B4359}" dt="2024-08-18T17:57:05.079" v="189" actId="478"/>
          <ac:grpSpMkLst>
            <pc:docMk/>
            <pc:sldMk cId="1219430197" sldId="1438"/>
            <ac:grpSpMk id="17" creationId="{58CB340A-4261-2573-A29C-5890D4BF28A8}"/>
          </ac:grpSpMkLst>
        </pc:grpChg>
        <pc:picChg chg="add mod">
          <ac:chgData name="Renato Poli" userId="1615074c83fac315" providerId="LiveId" clId="{40694BBF-FD99-4F05-A118-7556667B4359}" dt="2024-08-18T18:08:55.191" v="204" actId="1076"/>
          <ac:picMkLst>
            <pc:docMk/>
            <pc:sldMk cId="1219430197" sldId="1438"/>
            <ac:picMk id="5" creationId="{CBA8582C-5C28-01EC-D0B3-7C3AD95E2BF8}"/>
          </ac:picMkLst>
        </pc:picChg>
        <pc:picChg chg="add mod">
          <ac:chgData name="Renato Poli" userId="1615074c83fac315" providerId="LiveId" clId="{40694BBF-FD99-4F05-A118-7556667B4359}" dt="2024-08-18T18:08:58.069" v="207" actId="1076"/>
          <ac:picMkLst>
            <pc:docMk/>
            <pc:sldMk cId="1219430197" sldId="1438"/>
            <ac:picMk id="8" creationId="{B93C91F2-AF98-25CB-1AAD-CE4C96FC9145}"/>
          </ac:picMkLst>
        </pc:picChg>
        <pc:picChg chg="del">
          <ac:chgData name="Renato Poli" userId="1615074c83fac315" providerId="LiveId" clId="{40694BBF-FD99-4F05-A118-7556667B4359}" dt="2024-08-18T17:57:05.549" v="190" actId="478"/>
          <ac:picMkLst>
            <pc:docMk/>
            <pc:sldMk cId="1219430197" sldId="1438"/>
            <ac:picMk id="9" creationId="{815C0CA1-6F6C-3335-5241-56A288BCB370}"/>
          </ac:picMkLst>
        </pc:picChg>
      </pc:sldChg>
      <pc:sldChg chg="addSp delSp modSp new mod">
        <pc:chgData name="Renato Poli" userId="1615074c83fac315" providerId="LiveId" clId="{40694BBF-FD99-4F05-A118-7556667B4359}" dt="2024-08-18T18:13:41.473" v="227" actId="1076"/>
        <pc:sldMkLst>
          <pc:docMk/>
          <pc:sldMk cId="1407635112" sldId="1439"/>
        </pc:sldMkLst>
        <pc:spChg chg="mod">
          <ac:chgData name="Renato Poli" userId="1615074c83fac315" providerId="LiveId" clId="{40694BBF-FD99-4F05-A118-7556667B4359}" dt="2024-08-18T18:13:36.629" v="224" actId="20577"/>
          <ac:spMkLst>
            <pc:docMk/>
            <pc:sldMk cId="1407635112" sldId="1439"/>
            <ac:spMk id="2" creationId="{602E8A1D-4BE5-6A66-9BB9-90879297B219}"/>
          </ac:spMkLst>
        </pc:spChg>
        <pc:spChg chg="del">
          <ac:chgData name="Renato Poli" userId="1615074c83fac315" providerId="LiveId" clId="{40694BBF-FD99-4F05-A118-7556667B4359}" dt="2024-08-18T18:13:38.615" v="225"/>
          <ac:spMkLst>
            <pc:docMk/>
            <pc:sldMk cId="1407635112" sldId="1439"/>
            <ac:spMk id="3" creationId="{0491C8A4-7632-5365-5074-5CBAAF6F61BE}"/>
          </ac:spMkLst>
        </pc:spChg>
        <pc:picChg chg="add mod">
          <ac:chgData name="Renato Poli" userId="1615074c83fac315" providerId="LiveId" clId="{40694BBF-FD99-4F05-A118-7556667B4359}" dt="2024-08-18T18:13:41.473" v="227" actId="1076"/>
          <ac:picMkLst>
            <pc:docMk/>
            <pc:sldMk cId="1407635112" sldId="1439"/>
            <ac:picMk id="4" creationId="{0B08B01C-3CCE-722E-F99F-781C47DDE4D3}"/>
          </ac:picMkLst>
        </pc:picChg>
      </pc:sldChg>
      <pc:sldChg chg="addSp delSp modSp new del mod">
        <pc:chgData name="Renato Poli" userId="1615074c83fac315" providerId="LiveId" clId="{40694BBF-FD99-4F05-A118-7556667B4359}" dt="2024-08-18T18:29:54.003" v="487" actId="47"/>
        <pc:sldMkLst>
          <pc:docMk/>
          <pc:sldMk cId="3081906123" sldId="1440"/>
        </pc:sldMkLst>
        <pc:spChg chg="mod">
          <ac:chgData name="Renato Poli" userId="1615074c83fac315" providerId="LiveId" clId="{40694BBF-FD99-4F05-A118-7556667B4359}" dt="2024-08-18T18:15:29.344" v="289"/>
          <ac:spMkLst>
            <pc:docMk/>
            <pc:sldMk cId="3081906123" sldId="1440"/>
            <ac:spMk id="2" creationId="{56EC7C3E-7879-159D-B25A-E28F4EE3F194}"/>
          </ac:spMkLst>
        </pc:spChg>
        <pc:spChg chg="del">
          <ac:chgData name="Renato Poli" userId="1615074c83fac315" providerId="LiveId" clId="{40694BBF-FD99-4F05-A118-7556667B4359}" dt="2024-08-18T18:15:30.895" v="290" actId="478"/>
          <ac:spMkLst>
            <pc:docMk/>
            <pc:sldMk cId="3081906123" sldId="1440"/>
            <ac:spMk id="3" creationId="{A8388877-13BE-D3AE-C5AC-BA2AD5588320}"/>
          </ac:spMkLst>
        </pc:spChg>
        <pc:picChg chg="add mod">
          <ac:chgData name="Renato Poli" userId="1615074c83fac315" providerId="LiveId" clId="{40694BBF-FD99-4F05-A118-7556667B4359}" dt="2024-08-18T18:18:28.414" v="327" actId="1076"/>
          <ac:picMkLst>
            <pc:docMk/>
            <pc:sldMk cId="3081906123" sldId="1440"/>
            <ac:picMk id="5" creationId="{68B350F3-D114-6C5F-9D10-E5DCA5BC06B1}"/>
          </ac:picMkLst>
        </pc:picChg>
        <pc:picChg chg="add mod">
          <ac:chgData name="Renato Poli" userId="1615074c83fac315" providerId="LiveId" clId="{40694BBF-FD99-4F05-A118-7556667B4359}" dt="2024-08-18T18:18:25.030" v="326" actId="1076"/>
          <ac:picMkLst>
            <pc:docMk/>
            <pc:sldMk cId="3081906123" sldId="1440"/>
            <ac:picMk id="7" creationId="{8C9E787B-ED19-2032-3495-63FB23F10404}"/>
          </ac:picMkLst>
        </pc:picChg>
        <pc:picChg chg="add mod modCrop">
          <ac:chgData name="Renato Poli" userId="1615074c83fac315" providerId="LiveId" clId="{40694BBF-FD99-4F05-A118-7556667B4359}" dt="2024-08-18T18:18:30.070" v="328" actId="1076"/>
          <ac:picMkLst>
            <pc:docMk/>
            <pc:sldMk cId="3081906123" sldId="1440"/>
            <ac:picMk id="8" creationId="{B012DC89-E428-CD35-5569-09E144FABD9B}"/>
          </ac:picMkLst>
        </pc:picChg>
      </pc:sldChg>
      <pc:sldChg chg="addSp delSp modSp add mod">
        <pc:chgData name="Renato Poli" userId="1615074c83fac315" providerId="LiveId" clId="{40694BBF-FD99-4F05-A118-7556667B4359}" dt="2024-08-19T21:22:49.008" v="679" actId="207"/>
        <pc:sldMkLst>
          <pc:docMk/>
          <pc:sldMk cId="4233246536" sldId="1440"/>
        </pc:sldMkLst>
        <pc:spChg chg="mod">
          <ac:chgData name="Renato Poli" userId="1615074c83fac315" providerId="LiveId" clId="{40694BBF-FD99-4F05-A118-7556667B4359}" dt="2024-08-19T21:22:49.008" v="679" actId="207"/>
          <ac:spMkLst>
            <pc:docMk/>
            <pc:sldMk cId="4233246536" sldId="1440"/>
            <ac:spMk id="4" creationId="{64BA5B5C-538D-7632-8C64-28F67880608D}"/>
          </ac:spMkLst>
        </pc:spChg>
        <pc:picChg chg="del mod">
          <ac:chgData name="Renato Poli" userId="1615074c83fac315" providerId="LiveId" clId="{40694BBF-FD99-4F05-A118-7556667B4359}" dt="2024-08-19T16:23:36.950" v="642" actId="478"/>
          <ac:picMkLst>
            <pc:docMk/>
            <pc:sldMk cId="4233246536" sldId="1440"/>
            <ac:picMk id="2" creationId="{F7C57DCF-F21A-4909-7205-A7EE5DFC47AA}"/>
          </ac:picMkLst>
        </pc:picChg>
        <pc:picChg chg="add mod">
          <ac:chgData name="Renato Poli" userId="1615074c83fac315" providerId="LiveId" clId="{40694BBF-FD99-4F05-A118-7556667B4359}" dt="2024-08-19T16:23:55.510" v="647" actId="14100"/>
          <ac:picMkLst>
            <pc:docMk/>
            <pc:sldMk cId="4233246536" sldId="1440"/>
            <ac:picMk id="6" creationId="{50B9778E-8CEE-B98B-D751-99379C5D89A4}"/>
          </ac:picMkLst>
        </pc:picChg>
        <pc:picChg chg="add del mod ord">
          <ac:chgData name="Renato Poli" userId="1615074c83fac315" providerId="LiveId" clId="{40694BBF-FD99-4F05-A118-7556667B4359}" dt="2024-08-19T16:24:05.644" v="648" actId="478"/>
          <ac:picMkLst>
            <pc:docMk/>
            <pc:sldMk cId="4233246536" sldId="1440"/>
            <ac:picMk id="7" creationId="{C6030D24-EE13-1940-BF09-878E81760AD6}"/>
          </ac:picMkLst>
        </pc:picChg>
        <pc:picChg chg="add mod">
          <ac:chgData name="Renato Poli" userId="1615074c83fac315" providerId="LiveId" clId="{40694BBF-FD99-4F05-A118-7556667B4359}" dt="2024-08-19T21:22:33.168" v="678" actId="1037"/>
          <ac:picMkLst>
            <pc:docMk/>
            <pc:sldMk cId="4233246536" sldId="1440"/>
            <ac:picMk id="9" creationId="{78E35AFD-7591-DB90-C4A0-9CB613215248}"/>
          </ac:picMkLst>
        </pc:picChg>
      </pc:sldChg>
      <pc:sldChg chg="addSp delSp modSp add mod">
        <pc:chgData name="Renato Poli" userId="1615074c83fac315" providerId="LiveId" clId="{40694BBF-FD99-4F05-A118-7556667B4359}" dt="2024-08-20T01:18:34.727" v="723" actId="1076"/>
        <pc:sldMkLst>
          <pc:docMk/>
          <pc:sldMk cId="1789679185" sldId="1441"/>
        </pc:sldMkLst>
        <pc:picChg chg="del">
          <ac:chgData name="Renato Poli" userId="1615074c83fac315" providerId="LiveId" clId="{40694BBF-FD99-4F05-A118-7556667B4359}" dt="2024-08-20T01:17:56.716" v="706" actId="478"/>
          <ac:picMkLst>
            <pc:docMk/>
            <pc:sldMk cId="1789679185" sldId="1441"/>
            <ac:picMk id="3" creationId="{DC96C510-A5AF-2F9A-6A39-9F35508DE8F0}"/>
          </ac:picMkLst>
        </pc:picChg>
        <pc:picChg chg="add mod modCrop">
          <ac:chgData name="Renato Poli" userId="1615074c83fac315" providerId="LiveId" clId="{40694BBF-FD99-4F05-A118-7556667B4359}" dt="2024-08-20T01:18:34.727" v="723" actId="1076"/>
          <ac:picMkLst>
            <pc:docMk/>
            <pc:sldMk cId="1789679185" sldId="1441"/>
            <ac:picMk id="4" creationId="{DC08207E-5EC5-0AC3-2452-EF2A4E0881D9}"/>
          </ac:picMkLst>
        </pc:picChg>
        <pc:picChg chg="del">
          <ac:chgData name="Renato Poli" userId="1615074c83fac315" providerId="LiveId" clId="{40694BBF-FD99-4F05-A118-7556667B4359}" dt="2024-08-20T01:17:56.292" v="705" actId="478"/>
          <ac:picMkLst>
            <pc:docMk/>
            <pc:sldMk cId="1789679185" sldId="1441"/>
            <ac:picMk id="5" creationId="{5F6FCC7F-5D39-A093-D70C-15024974DFEB}"/>
          </ac:picMkLst>
        </pc:picChg>
        <pc:picChg chg="add mod modCrop">
          <ac:chgData name="Renato Poli" userId="1615074c83fac315" providerId="LiveId" clId="{40694BBF-FD99-4F05-A118-7556667B4359}" dt="2024-08-20T01:18:29.838" v="720" actId="14100"/>
          <ac:picMkLst>
            <pc:docMk/>
            <pc:sldMk cId="1789679185" sldId="1441"/>
            <ac:picMk id="8" creationId="{67B4579A-EF95-F0D9-38F7-AAA7D3714FD8}"/>
          </ac:picMkLst>
        </pc:picChg>
      </pc:sldChg>
      <pc:sldChg chg="add del">
        <pc:chgData name="Renato Poli" userId="1615074c83fac315" providerId="LiveId" clId="{40694BBF-FD99-4F05-A118-7556667B4359}" dt="2024-08-19T16:20:13.883" v="632" actId="47"/>
        <pc:sldMkLst>
          <pc:docMk/>
          <pc:sldMk cId="3859375705" sldId="1441"/>
        </pc:sldMkLst>
      </pc:sldChg>
      <pc:sldChg chg="addSp delSp modSp new mod">
        <pc:chgData name="Renato Poli" userId="1615074c83fac315" providerId="LiveId" clId="{40694BBF-FD99-4F05-A118-7556667B4359}" dt="2024-08-20T03:12:13.406" v="862" actId="207"/>
        <pc:sldMkLst>
          <pc:docMk/>
          <pc:sldMk cId="1783484005" sldId="1442"/>
        </pc:sldMkLst>
        <pc:spChg chg="del">
          <ac:chgData name="Renato Poli" userId="1615074c83fac315" providerId="LiveId" clId="{40694BBF-FD99-4F05-A118-7556667B4359}" dt="2024-08-20T03:11:29.113" v="838" actId="478"/>
          <ac:spMkLst>
            <pc:docMk/>
            <pc:sldMk cId="1783484005" sldId="1442"/>
            <ac:spMk id="2" creationId="{4C9B6B53-44F8-4CA7-41DA-4AC74CF0F08D}"/>
          </ac:spMkLst>
        </pc:spChg>
        <pc:spChg chg="mod">
          <ac:chgData name="Renato Poli" userId="1615074c83fac315" providerId="LiveId" clId="{40694BBF-FD99-4F05-A118-7556667B4359}" dt="2024-08-20T03:11:56.752" v="860" actId="20577"/>
          <ac:spMkLst>
            <pc:docMk/>
            <pc:sldMk cId="1783484005" sldId="1442"/>
            <ac:spMk id="3" creationId="{2335772F-3472-2273-3D73-2ACE955609A5}"/>
          </ac:spMkLst>
        </pc:spChg>
        <pc:spChg chg="add mod">
          <ac:chgData name="Renato Poli" userId="1615074c83fac315" providerId="LiveId" clId="{40694BBF-FD99-4F05-A118-7556667B4359}" dt="2024-08-20T03:12:13.406" v="862" actId="207"/>
          <ac:spMkLst>
            <pc:docMk/>
            <pc:sldMk cId="1783484005" sldId="1442"/>
            <ac:spMk id="4" creationId="{F064ADB9-A651-F90D-A4C3-463ABE7F64B6}"/>
          </ac:spMkLst>
        </pc:spChg>
      </pc:sldChg>
      <pc:sldChg chg="addSp delSp modSp add del mod">
        <pc:chgData name="Renato Poli" userId="1615074c83fac315" providerId="LiveId" clId="{40694BBF-FD99-4F05-A118-7556667B4359}" dt="2024-08-21T03:28:28.323" v="1048" actId="47"/>
        <pc:sldMkLst>
          <pc:docMk/>
          <pc:sldMk cId="1433254655" sldId="1443"/>
        </pc:sldMkLst>
        <pc:spChg chg="mod">
          <ac:chgData name="Renato Poli" userId="1615074c83fac315" providerId="LiveId" clId="{40694BBF-FD99-4F05-A118-7556667B4359}" dt="2024-08-21T03:27:09.497" v="960" actId="20577"/>
          <ac:spMkLst>
            <pc:docMk/>
            <pc:sldMk cId="1433254655" sldId="1443"/>
            <ac:spMk id="2" creationId="{9D7216C6-4F8D-A625-8E93-0F35305D96CB}"/>
          </ac:spMkLst>
        </pc:spChg>
        <pc:spChg chg="del">
          <ac:chgData name="Renato Poli" userId="1615074c83fac315" providerId="LiveId" clId="{40694BBF-FD99-4F05-A118-7556667B4359}" dt="2024-08-21T03:00:24.212" v="899" actId="478"/>
          <ac:spMkLst>
            <pc:docMk/>
            <pc:sldMk cId="1433254655" sldId="1443"/>
            <ac:spMk id="3" creationId="{CB58DC7D-BFB7-7DE9-DAF1-DCE00970E120}"/>
          </ac:spMkLst>
        </pc:spChg>
        <pc:spChg chg="del">
          <ac:chgData name="Renato Poli" userId="1615074c83fac315" providerId="LiveId" clId="{40694BBF-FD99-4F05-A118-7556667B4359}" dt="2024-08-21T03:00:25.221" v="900" actId="478"/>
          <ac:spMkLst>
            <pc:docMk/>
            <pc:sldMk cId="1433254655" sldId="1443"/>
            <ac:spMk id="4" creationId="{9C82904A-CFC2-2D32-D937-4BB8B7D846A8}"/>
          </ac:spMkLst>
        </pc:spChg>
        <pc:spChg chg="add mod">
          <ac:chgData name="Renato Poli" userId="1615074c83fac315" providerId="LiveId" clId="{40694BBF-FD99-4F05-A118-7556667B4359}" dt="2024-08-21T03:28:07.254" v="1030" actId="1076"/>
          <ac:spMkLst>
            <pc:docMk/>
            <pc:sldMk cId="1433254655" sldId="1443"/>
            <ac:spMk id="20" creationId="{AEF39767-5A4D-EE0D-B0E4-65E7D6DD13AC}"/>
          </ac:spMkLst>
        </pc:spChg>
        <pc:picChg chg="del">
          <ac:chgData name="Renato Poli" userId="1615074c83fac315" providerId="LiveId" clId="{40694BBF-FD99-4F05-A118-7556667B4359}" dt="2024-08-21T03:00:54.831" v="908" actId="478"/>
          <ac:picMkLst>
            <pc:docMk/>
            <pc:sldMk cId="1433254655" sldId="1443"/>
            <ac:picMk id="5" creationId="{F6A95260-CD8A-734E-0ADE-4320E30EE389}"/>
          </ac:picMkLst>
        </pc:picChg>
        <pc:picChg chg="del">
          <ac:chgData name="Renato Poli" userId="1615074c83fac315" providerId="LiveId" clId="{40694BBF-FD99-4F05-A118-7556667B4359}" dt="2024-08-21T03:00:58.958" v="911" actId="478"/>
          <ac:picMkLst>
            <pc:docMk/>
            <pc:sldMk cId="1433254655" sldId="1443"/>
            <ac:picMk id="7" creationId="{BA2CFE9F-55FA-5B03-F8DB-EAE7926D317F}"/>
          </ac:picMkLst>
        </pc:picChg>
        <pc:picChg chg="add mod modCrop">
          <ac:chgData name="Renato Poli" userId="1615074c83fac315" providerId="LiveId" clId="{40694BBF-FD99-4F05-A118-7556667B4359}" dt="2024-08-21T03:28:08.135" v="1031" actId="1076"/>
          <ac:picMkLst>
            <pc:docMk/>
            <pc:sldMk cId="1433254655" sldId="1443"/>
            <ac:picMk id="8" creationId="{1443DCC9-DFBB-218A-6AA2-9E4D969B1A2D}"/>
          </ac:picMkLst>
        </pc:picChg>
        <pc:picChg chg="del">
          <ac:chgData name="Renato Poli" userId="1615074c83fac315" providerId="LiveId" clId="{40694BBF-FD99-4F05-A118-7556667B4359}" dt="2024-08-21T03:01:00.714" v="912" actId="478"/>
          <ac:picMkLst>
            <pc:docMk/>
            <pc:sldMk cId="1433254655" sldId="1443"/>
            <ac:picMk id="10" creationId="{8F8DDFCE-16F2-A5BB-56E9-52DB41D39139}"/>
          </ac:picMkLst>
        </pc:picChg>
        <pc:picChg chg="add del mod">
          <ac:chgData name="Renato Poli" userId="1615074c83fac315" providerId="LiveId" clId="{40694BBF-FD99-4F05-A118-7556667B4359}" dt="2024-08-21T03:05:58.631" v="934" actId="478"/>
          <ac:picMkLst>
            <pc:docMk/>
            <pc:sldMk cId="1433254655" sldId="1443"/>
            <ac:picMk id="11" creationId="{F321301E-4C7D-12BD-3352-A77F92CC53BE}"/>
          </ac:picMkLst>
        </pc:picChg>
        <pc:picChg chg="add del mod">
          <ac:chgData name="Renato Poli" userId="1615074c83fac315" providerId="LiveId" clId="{40694BBF-FD99-4F05-A118-7556667B4359}" dt="2024-08-21T03:05:57.013" v="933" actId="478"/>
          <ac:picMkLst>
            <pc:docMk/>
            <pc:sldMk cId="1433254655" sldId="1443"/>
            <ac:picMk id="13" creationId="{4E6115BA-7B16-99DE-C7EC-DEC312B57F1F}"/>
          </ac:picMkLst>
        </pc:picChg>
        <pc:picChg chg="add del mod">
          <ac:chgData name="Renato Poli" userId="1615074c83fac315" providerId="LiveId" clId="{40694BBF-FD99-4F05-A118-7556667B4359}" dt="2024-08-21T03:05:55.127" v="932" actId="478"/>
          <ac:picMkLst>
            <pc:docMk/>
            <pc:sldMk cId="1433254655" sldId="1443"/>
            <ac:picMk id="15" creationId="{CCD704C4-43C5-24AA-203E-C8FF7F90035B}"/>
          </ac:picMkLst>
        </pc:picChg>
        <pc:picChg chg="add mod">
          <ac:chgData name="Renato Poli" userId="1615074c83fac315" providerId="LiveId" clId="{40694BBF-FD99-4F05-A118-7556667B4359}" dt="2024-08-21T03:06:18.614" v="947" actId="1076"/>
          <ac:picMkLst>
            <pc:docMk/>
            <pc:sldMk cId="1433254655" sldId="1443"/>
            <ac:picMk id="17" creationId="{155C9E41-7960-7F8C-6C7C-89BE7A6CE61D}"/>
          </ac:picMkLst>
        </pc:picChg>
        <pc:picChg chg="add mod">
          <ac:chgData name="Renato Poli" userId="1615074c83fac315" providerId="LiveId" clId="{40694BBF-FD99-4F05-A118-7556667B4359}" dt="2024-08-21T03:06:17.287" v="946" actId="1076"/>
          <ac:picMkLst>
            <pc:docMk/>
            <pc:sldMk cId="1433254655" sldId="1443"/>
            <ac:picMk id="19" creationId="{65CA1845-902D-E258-0CF4-88B1FDF1E3E0}"/>
          </ac:picMkLst>
        </pc:picChg>
      </pc:sldChg>
      <pc:sldChg chg="modSp add mod">
        <pc:chgData name="Renato Poli" userId="1615074c83fac315" providerId="LiveId" clId="{40694BBF-FD99-4F05-A118-7556667B4359}" dt="2024-08-21T03:28:50.762" v="1066" actId="20577"/>
        <pc:sldMkLst>
          <pc:docMk/>
          <pc:sldMk cId="955602210" sldId="1444"/>
        </pc:sldMkLst>
        <pc:spChg chg="mod">
          <ac:chgData name="Renato Poli" userId="1615074c83fac315" providerId="LiveId" clId="{40694BBF-FD99-4F05-A118-7556667B4359}" dt="2024-08-21T03:28:50.762" v="1066" actId="20577"/>
          <ac:spMkLst>
            <pc:docMk/>
            <pc:sldMk cId="955602210" sldId="1444"/>
            <ac:spMk id="20" creationId="{AEF39767-5A4D-EE0D-B0E4-65E7D6DD13AC}"/>
          </ac:spMkLst>
        </pc:spChg>
      </pc:sldChg>
      <pc:sldChg chg="addSp delSp modSp add mod">
        <pc:chgData name="Renato Poli" userId="1615074c83fac315" providerId="LiveId" clId="{40694BBF-FD99-4F05-A118-7556667B4359}" dt="2024-08-21T03:31:07.693" v="1094" actId="1076"/>
        <pc:sldMkLst>
          <pc:docMk/>
          <pc:sldMk cId="847140421" sldId="1445"/>
        </pc:sldMkLst>
        <pc:spChg chg="mod">
          <ac:chgData name="Renato Poli" userId="1615074c83fac315" providerId="LiveId" clId="{40694BBF-FD99-4F05-A118-7556667B4359}" dt="2024-08-21T03:28:41.658" v="1057" actId="20577"/>
          <ac:spMkLst>
            <pc:docMk/>
            <pc:sldMk cId="847140421" sldId="1445"/>
            <ac:spMk id="20" creationId="{AEF39767-5A4D-EE0D-B0E4-65E7D6DD13AC}"/>
          </ac:spMkLst>
        </pc:spChg>
        <pc:picChg chg="add del mod">
          <ac:chgData name="Renato Poli" userId="1615074c83fac315" providerId="LiveId" clId="{40694BBF-FD99-4F05-A118-7556667B4359}" dt="2024-08-21T03:30:50.005" v="1083" actId="478"/>
          <ac:picMkLst>
            <pc:docMk/>
            <pc:sldMk cId="847140421" sldId="1445"/>
            <ac:picMk id="4" creationId="{EF315886-ACF5-A1DD-F30D-2B85CF911B4E}"/>
          </ac:picMkLst>
        </pc:picChg>
        <pc:picChg chg="add del mod">
          <ac:chgData name="Renato Poli" userId="1615074c83fac315" providerId="LiveId" clId="{40694BBF-FD99-4F05-A118-7556667B4359}" dt="2024-08-21T03:30:50.477" v="1084" actId="478"/>
          <ac:picMkLst>
            <pc:docMk/>
            <pc:sldMk cId="847140421" sldId="1445"/>
            <ac:picMk id="6" creationId="{0DC8812F-3D03-A74A-FDA3-CC2F7B96F465}"/>
          </ac:picMkLst>
        </pc:picChg>
        <pc:picChg chg="add mod">
          <ac:chgData name="Renato Poli" userId="1615074c83fac315" providerId="LiveId" clId="{40694BBF-FD99-4F05-A118-7556667B4359}" dt="2024-08-21T03:31:07.693" v="1094" actId="1076"/>
          <ac:picMkLst>
            <pc:docMk/>
            <pc:sldMk cId="847140421" sldId="1445"/>
            <ac:picMk id="9" creationId="{FB333684-915E-0BFF-2E5C-8857CDDA823B}"/>
          </ac:picMkLst>
        </pc:picChg>
        <pc:picChg chg="add mod">
          <ac:chgData name="Renato Poli" userId="1615074c83fac315" providerId="LiveId" clId="{40694BBF-FD99-4F05-A118-7556667B4359}" dt="2024-08-21T03:31:00.664" v="1091" actId="1076"/>
          <ac:picMkLst>
            <pc:docMk/>
            <pc:sldMk cId="847140421" sldId="1445"/>
            <ac:picMk id="11" creationId="{F37084A5-FD9F-D426-4F0D-0072975E058B}"/>
          </ac:picMkLst>
        </pc:picChg>
        <pc:picChg chg="del">
          <ac:chgData name="Renato Poli" userId="1615074c83fac315" providerId="LiveId" clId="{40694BBF-FD99-4F05-A118-7556667B4359}" dt="2024-08-21T03:29:02.699" v="1067" actId="478"/>
          <ac:picMkLst>
            <pc:docMk/>
            <pc:sldMk cId="847140421" sldId="1445"/>
            <ac:picMk id="17" creationId="{155C9E41-7960-7F8C-6C7C-89BE7A6CE61D}"/>
          </ac:picMkLst>
        </pc:picChg>
        <pc:picChg chg="del">
          <ac:chgData name="Renato Poli" userId="1615074c83fac315" providerId="LiveId" clId="{40694BBF-FD99-4F05-A118-7556667B4359}" dt="2024-08-21T03:29:04.299" v="1068" actId="478"/>
          <ac:picMkLst>
            <pc:docMk/>
            <pc:sldMk cId="847140421" sldId="1445"/>
            <ac:picMk id="19" creationId="{65CA1845-902D-E258-0CF4-88B1FDF1E3E0}"/>
          </ac:picMkLst>
        </pc:picChg>
      </pc:sldChg>
    </pc:docChg>
  </pc:docChgLst>
  <pc:docChgLst>
    <pc:chgData name="Renato Poli" userId="1615074c83fac315" providerId="LiveId" clId="{71BEE120-FF64-4E0B-88B4-F4301BDD0994}"/>
    <pc:docChg chg="undo custSel addSld delSld modSld">
      <pc:chgData name="Renato Poli" userId="1615074c83fac315" providerId="LiveId" clId="{71BEE120-FF64-4E0B-88B4-F4301BDD0994}" dt="2024-08-16T17:12:37.931" v="1472" actId="1076"/>
      <pc:docMkLst>
        <pc:docMk/>
      </pc:docMkLst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688519772" sldId="1381"/>
        </pc:sldMkLst>
      </pc:sldChg>
      <pc:sldChg chg="modSp add mod">
        <pc:chgData name="Renato Poli" userId="1615074c83fac315" providerId="LiveId" clId="{71BEE120-FF64-4E0B-88B4-F4301BDD0994}" dt="2024-08-16T01:55:08.445" v="706" actId="20577"/>
        <pc:sldMkLst>
          <pc:docMk/>
          <pc:sldMk cId="1529717558" sldId="1381"/>
        </pc:sldMkLst>
        <pc:spChg chg="mod">
          <ac:chgData name="Renato Poli" userId="1615074c83fac315" providerId="LiveId" clId="{71BEE120-FF64-4E0B-88B4-F4301BDD0994}" dt="2024-08-16T01:55:08.445" v="706" actId="20577"/>
          <ac:spMkLst>
            <pc:docMk/>
            <pc:sldMk cId="1529717558" sldId="1381"/>
            <ac:spMk id="3" creationId="{88A656BE-65DE-4124-F418-158565B3C6C4}"/>
          </ac:spMkLst>
        </pc:spChg>
      </pc:sldChg>
      <pc:sldChg chg="modSp mod">
        <pc:chgData name="Renato Poli" userId="1615074c83fac315" providerId="LiveId" clId="{71BEE120-FF64-4E0B-88B4-F4301BDD0994}" dt="2024-08-16T01:49:21.601" v="361" actId="207"/>
        <pc:sldMkLst>
          <pc:docMk/>
          <pc:sldMk cId="2183462819" sldId="1382"/>
        </pc:sldMkLst>
        <pc:spChg chg="mod">
          <ac:chgData name="Renato Poli" userId="1615074c83fac315" providerId="LiveId" clId="{71BEE120-FF64-4E0B-88B4-F4301BDD0994}" dt="2024-08-16T01:49:21.601" v="361" actId="207"/>
          <ac:spMkLst>
            <pc:docMk/>
            <pc:sldMk cId="2183462819" sldId="1382"/>
            <ac:spMk id="2" creationId="{E1823492-D2D7-02B9-89DD-C487DA0AE47F}"/>
          </ac:spMkLst>
        </pc:spChg>
      </pc:sldChg>
      <pc:sldChg chg="addSp delSp modSp mod">
        <pc:chgData name="Renato Poli" userId="1615074c83fac315" providerId="LiveId" clId="{71BEE120-FF64-4E0B-88B4-F4301BDD0994}" dt="2024-08-16T01:49:12.357" v="359" actId="207"/>
        <pc:sldMkLst>
          <pc:docMk/>
          <pc:sldMk cId="365017735" sldId="1383"/>
        </pc:sldMkLst>
        <pc:spChg chg="mod">
          <ac:chgData name="Renato Poli" userId="1615074c83fac315" providerId="LiveId" clId="{71BEE120-FF64-4E0B-88B4-F4301BDD0994}" dt="2024-08-16T01:49:12.357" v="359" actId="207"/>
          <ac:spMkLst>
            <pc:docMk/>
            <pc:sldMk cId="365017735" sldId="1383"/>
            <ac:spMk id="4" creationId="{F7C7C5C5-3B65-8C66-7C1D-277962C88414}"/>
          </ac:spMkLst>
        </pc:spChg>
        <pc:picChg chg="del">
          <ac:chgData name="Renato Poli" userId="1615074c83fac315" providerId="LiveId" clId="{71BEE120-FF64-4E0B-88B4-F4301BDD0994}" dt="2024-08-14T22:36:04.307" v="354" actId="478"/>
          <ac:picMkLst>
            <pc:docMk/>
            <pc:sldMk cId="365017735" sldId="1383"/>
            <ac:picMk id="2" creationId="{CD7E94BA-396C-0C85-5C42-725B2CD6A5AD}"/>
          </ac:picMkLst>
        </pc:picChg>
        <pc:picChg chg="add mod">
          <ac:chgData name="Renato Poli" userId="1615074c83fac315" providerId="LiveId" clId="{71BEE120-FF64-4E0B-88B4-F4301BDD0994}" dt="2024-08-14T22:36:10.403" v="358" actId="1076"/>
          <ac:picMkLst>
            <pc:docMk/>
            <pc:sldMk cId="365017735" sldId="1383"/>
            <ac:picMk id="6" creationId="{D14D8C1C-3F0C-AD61-BCBC-414117E8BCCC}"/>
          </ac:picMkLst>
        </pc:picChg>
      </pc:sldChg>
      <pc:sldChg chg="addSp delSp modSp mod">
        <pc:chgData name="Renato Poli" userId="1615074c83fac315" providerId="LiveId" clId="{71BEE120-FF64-4E0B-88B4-F4301BDD0994}" dt="2024-08-16T01:52:30.407" v="549" actId="14100"/>
        <pc:sldMkLst>
          <pc:docMk/>
          <pc:sldMk cId="3006987577" sldId="1385"/>
        </pc:sldMkLst>
        <pc:spChg chg="mod">
          <ac:chgData name="Renato Poli" userId="1615074c83fac315" providerId="LiveId" clId="{71BEE120-FF64-4E0B-88B4-F4301BDD0994}" dt="2024-08-16T01:52:30.407" v="549" actId="14100"/>
          <ac:spMkLst>
            <pc:docMk/>
            <pc:sldMk cId="3006987577" sldId="1385"/>
            <ac:spMk id="4" creationId="{77AEB529-3720-F711-DCCF-7E3CEE872C97}"/>
          </ac:spMkLst>
        </pc:spChg>
        <pc:picChg chg="del">
          <ac:chgData name="Renato Poli" userId="1615074c83fac315" providerId="LiveId" clId="{71BEE120-FF64-4E0B-88B4-F4301BDD0994}" dt="2024-08-16T01:49:27.297" v="362" actId="478"/>
          <ac:picMkLst>
            <pc:docMk/>
            <pc:sldMk cId="3006987577" sldId="1385"/>
            <ac:picMk id="2" creationId="{C6787EA4-5559-6B7C-04E5-D2F06D32B4DB}"/>
          </ac:picMkLst>
        </pc:picChg>
        <pc:picChg chg="add del mod">
          <ac:chgData name="Renato Poli" userId="1615074c83fac315" providerId="LiveId" clId="{71BEE120-FF64-4E0B-88B4-F4301BDD0994}" dt="2024-08-16T01:52:03.187" v="499" actId="478"/>
          <ac:picMkLst>
            <pc:docMk/>
            <pc:sldMk cId="3006987577" sldId="1385"/>
            <ac:picMk id="6" creationId="{8EFB2195-995C-7011-DCD8-F74D65393ACE}"/>
          </ac:picMkLst>
        </pc:picChg>
        <pc:picChg chg="add mod">
          <ac:chgData name="Renato Poli" userId="1615074c83fac315" providerId="LiveId" clId="{71BEE120-FF64-4E0B-88B4-F4301BDD0994}" dt="2024-08-16T01:52:16.116" v="507" actId="1076"/>
          <ac:picMkLst>
            <pc:docMk/>
            <pc:sldMk cId="3006987577" sldId="1385"/>
            <ac:picMk id="7" creationId="{BC2CE623-1ACE-3D4B-2093-00DED09398D3}"/>
          </ac:picMkLst>
        </pc:picChg>
        <pc:picChg chg="add mod">
          <ac:chgData name="Renato Poli" userId="1615074c83fac315" providerId="LiveId" clId="{71BEE120-FF64-4E0B-88B4-F4301BDD0994}" dt="2024-08-16T01:52:12.596" v="505" actId="1076"/>
          <ac:picMkLst>
            <pc:docMk/>
            <pc:sldMk cId="3006987577" sldId="1385"/>
            <ac:picMk id="9" creationId="{217218C5-0E8A-8B61-16A0-90F18C34E09E}"/>
          </ac:picMkLst>
        </pc:picChg>
      </pc:sldChg>
      <pc:sldChg chg="addSp delSp modSp mod">
        <pc:chgData name="Renato Poli" userId="1615074c83fac315" providerId="LiveId" clId="{71BEE120-FF64-4E0B-88B4-F4301BDD0994}" dt="2024-08-14T21:14:19.508" v="353" actId="207"/>
        <pc:sldMkLst>
          <pc:docMk/>
          <pc:sldMk cId="1270693951" sldId="1388"/>
        </pc:sldMkLst>
        <pc:spChg chg="mod">
          <ac:chgData name="Renato Poli" userId="1615074c83fac315" providerId="LiveId" clId="{71BEE120-FF64-4E0B-88B4-F4301BDD0994}" dt="2024-08-14T21:14:19.508" v="353" actId="207"/>
          <ac:spMkLst>
            <pc:docMk/>
            <pc:sldMk cId="1270693951" sldId="1388"/>
            <ac:spMk id="6" creationId="{EAB9A587-FDDC-CD8F-47AF-F85AB5F722B3}"/>
          </ac:spMkLst>
        </pc:spChg>
        <pc:picChg chg="del">
          <ac:chgData name="Renato Poli" userId="1615074c83fac315" providerId="LiveId" clId="{71BEE120-FF64-4E0B-88B4-F4301BDD0994}" dt="2024-08-14T21:13:46.792" v="341" actId="478"/>
          <ac:picMkLst>
            <pc:docMk/>
            <pc:sldMk cId="1270693951" sldId="1388"/>
            <ac:picMk id="2" creationId="{12146DBC-005E-6178-5B3E-E0EE4C36A652}"/>
          </ac:picMkLst>
        </pc:picChg>
        <pc:picChg chg="del">
          <ac:chgData name="Renato Poli" userId="1615074c83fac315" providerId="LiveId" clId="{71BEE120-FF64-4E0B-88B4-F4301BDD0994}" dt="2024-08-14T21:13:57.321" v="346" actId="478"/>
          <ac:picMkLst>
            <pc:docMk/>
            <pc:sldMk cId="1270693951" sldId="1388"/>
            <ac:picMk id="4" creationId="{22F94C21-3C40-359B-6138-347CC8C4246A}"/>
          </ac:picMkLst>
        </pc:picChg>
        <pc:picChg chg="add mod">
          <ac:chgData name="Renato Poli" userId="1615074c83fac315" providerId="LiveId" clId="{71BEE120-FF64-4E0B-88B4-F4301BDD0994}" dt="2024-08-14T21:13:55.972" v="345" actId="1076"/>
          <ac:picMkLst>
            <pc:docMk/>
            <pc:sldMk cId="1270693951" sldId="1388"/>
            <ac:picMk id="8" creationId="{BB60301F-1441-76BA-D51B-0E3B594AD566}"/>
          </ac:picMkLst>
        </pc:picChg>
        <pc:picChg chg="add mod">
          <ac:chgData name="Renato Poli" userId="1615074c83fac315" providerId="LiveId" clId="{71BEE120-FF64-4E0B-88B4-F4301BDD0994}" dt="2024-08-14T21:14:07.749" v="349" actId="27614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2956597895" sldId="1391"/>
        </pc:sldMkLst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4222702941" sldId="1391"/>
        </pc:sldMkLst>
      </pc:sldChg>
      <pc:sldChg chg="addSp modSp">
        <pc:chgData name="Renato Poli" userId="1615074c83fac315" providerId="LiveId" clId="{71BEE120-FF64-4E0B-88B4-F4301BDD0994}" dt="2024-08-16T01:55:44.538" v="707"/>
        <pc:sldMkLst>
          <pc:docMk/>
          <pc:sldMk cId="1159260533" sldId="1401"/>
        </pc:sldMkLst>
        <pc:spChg chg="add mod">
          <ac:chgData name="Renato Poli" userId="1615074c83fac315" providerId="LiveId" clId="{71BEE120-FF64-4E0B-88B4-F4301BDD0994}" dt="2024-08-16T01:55:44.538" v="707"/>
          <ac:spMkLst>
            <pc:docMk/>
            <pc:sldMk cId="1159260533" sldId="1401"/>
            <ac:spMk id="2" creationId="{76AAA537-4D49-908B-D968-FAB2E6CEC941}"/>
          </ac:spMkLst>
        </pc:spChg>
      </pc:sldChg>
      <pc:sldChg chg="addSp delSp modSp mod">
        <pc:chgData name="Renato Poli" userId="1615074c83fac315" providerId="LiveId" clId="{71BEE120-FF64-4E0B-88B4-F4301BDD0994}" dt="2024-08-16T17:12:37.931" v="1472" actId="1076"/>
        <pc:sldMkLst>
          <pc:docMk/>
          <pc:sldMk cId="3810400712" sldId="1402"/>
        </pc:sldMkLst>
        <pc:spChg chg="mod">
          <ac:chgData name="Renato Poli" userId="1615074c83fac315" providerId="LiveId" clId="{71BEE120-FF64-4E0B-88B4-F4301BDD0994}" dt="2024-08-16T17:12:21.413" v="1463" actId="207"/>
          <ac:spMkLst>
            <pc:docMk/>
            <pc:sldMk cId="3810400712" sldId="1402"/>
            <ac:spMk id="3" creationId="{CB58DC7D-BFB7-7DE9-DAF1-DCE00970E120}"/>
          </ac:spMkLst>
        </pc:spChg>
        <pc:picChg chg="del">
          <ac:chgData name="Renato Poli" userId="1615074c83fac315" providerId="LiveId" clId="{71BEE120-FF64-4E0B-88B4-F4301BDD0994}" dt="2024-08-16T17:12:23.756" v="1464" actId="478"/>
          <ac:picMkLst>
            <pc:docMk/>
            <pc:sldMk cId="3810400712" sldId="1402"/>
            <ac:picMk id="5" creationId="{36A78A19-8E53-3C27-510B-5C77AC1491DC}"/>
          </ac:picMkLst>
        </pc:picChg>
        <pc:picChg chg="add mod">
          <ac:chgData name="Renato Poli" userId="1615074c83fac315" providerId="LiveId" clId="{71BEE120-FF64-4E0B-88B4-F4301BDD0994}" dt="2024-08-16T17:12:32.222" v="1468" actId="962"/>
          <ac:picMkLst>
            <pc:docMk/>
            <pc:sldMk cId="3810400712" sldId="1402"/>
            <ac:picMk id="6" creationId="{44B10171-D88D-0567-B4CB-A42B552E5CAF}"/>
          </ac:picMkLst>
        </pc:picChg>
        <pc:picChg chg="add mod">
          <ac:chgData name="Renato Poli" userId="1615074c83fac315" providerId="LiveId" clId="{71BEE120-FF64-4E0B-88B4-F4301BDD0994}" dt="2024-08-16T17:12:37.931" v="1472" actId="1076"/>
          <ac:picMkLst>
            <pc:docMk/>
            <pc:sldMk cId="3810400712" sldId="1402"/>
            <ac:picMk id="8" creationId="{6536ABDD-882E-A508-F5EE-658BB3E67779}"/>
          </ac:picMkLst>
        </pc:picChg>
      </pc:sldChg>
      <pc:sldChg chg="addSp delSp modSp mod">
        <pc:chgData name="Renato Poli" userId="1615074c83fac315" providerId="LiveId" clId="{71BEE120-FF64-4E0B-88B4-F4301BDD0994}" dt="2024-08-16T15:46:46.787" v="1447" actId="207"/>
        <pc:sldMkLst>
          <pc:docMk/>
          <pc:sldMk cId="573998952" sldId="1403"/>
        </pc:sldMkLst>
        <pc:spChg chg="mod">
          <ac:chgData name="Renato Poli" userId="1615074c83fac315" providerId="LiveId" clId="{71BEE120-FF64-4E0B-88B4-F4301BDD0994}" dt="2024-08-16T02:50:36.297" v="818" actId="20577"/>
          <ac:spMkLst>
            <pc:docMk/>
            <pc:sldMk cId="573998952" sldId="1403"/>
            <ac:spMk id="2" creationId="{BEF5E06F-59DB-CF07-AE35-735DE4D472AC}"/>
          </ac:spMkLst>
        </pc:spChg>
        <pc:spChg chg="mod">
          <ac:chgData name="Renato Poli" userId="1615074c83fac315" providerId="LiveId" clId="{71BEE120-FF64-4E0B-88B4-F4301BDD0994}" dt="2024-08-16T15:46:46.787" v="1447" actId="207"/>
          <ac:spMkLst>
            <pc:docMk/>
            <pc:sldMk cId="573998952" sldId="1403"/>
            <ac:spMk id="3" creationId="{E338A2B3-AD0B-60C5-CB76-9F9A8BA85375}"/>
          </ac:spMkLst>
        </pc:spChg>
        <pc:spChg chg="add del mod">
          <ac:chgData name="Renato Poli" userId="1615074c83fac315" providerId="LiveId" clId="{71BEE120-FF64-4E0B-88B4-F4301BDD0994}" dt="2024-08-16T15:44:56.975" v="1331" actId="478"/>
          <ac:spMkLst>
            <pc:docMk/>
            <pc:sldMk cId="573998952" sldId="1403"/>
            <ac:spMk id="6" creationId="{14B21C4B-F7DC-1132-CAEE-6F6141F5DAEA}"/>
          </ac:spMkLst>
        </pc:spChg>
        <pc:picChg chg="add del mod">
          <ac:chgData name="Renato Poli" userId="1615074c83fac315" providerId="LiveId" clId="{71BEE120-FF64-4E0B-88B4-F4301BDD0994}" dt="2024-08-16T15:44:58.264" v="1332" actId="1036"/>
          <ac:picMkLst>
            <pc:docMk/>
            <pc:sldMk cId="573998952" sldId="1403"/>
            <ac:picMk id="5" creationId="{507BFED5-1048-2790-5A04-2E2D2558C006}"/>
          </ac:picMkLst>
        </pc:picChg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2802076059" sldId="1404"/>
        </pc:sldMkLst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3465799766" sldId="1404"/>
        </pc:sldMkLst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618432807" sldId="1405"/>
        </pc:sldMkLst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4112668635" sldId="1405"/>
        </pc:sldMkLst>
      </pc:sldChg>
      <pc:sldChg chg="modSp mod">
        <pc:chgData name="Renato Poli" userId="1615074c83fac315" providerId="LiveId" clId="{71BEE120-FF64-4E0B-88B4-F4301BDD0994}" dt="2024-08-16T15:53:37.155" v="1456"/>
        <pc:sldMkLst>
          <pc:docMk/>
          <pc:sldMk cId="1825719430" sldId="1414"/>
        </pc:sldMkLst>
        <pc:graphicFrameChg chg="mod modGraphic">
          <ac:chgData name="Renato Poli" userId="1615074c83fac315" providerId="LiveId" clId="{71BEE120-FF64-4E0B-88B4-F4301BDD0994}" dt="2024-08-16T15:53:37.155" v="1456"/>
          <ac:graphicFrameMkLst>
            <pc:docMk/>
            <pc:sldMk cId="1825719430" sldId="1414"/>
            <ac:graphicFrameMk id="4" creationId="{5F777F5D-E1AB-BBB4-68E0-796D7C4CD7C5}"/>
          </ac:graphicFrameMkLst>
        </pc:graphicFrameChg>
      </pc:sldChg>
      <pc:sldChg chg="addSp modSp mod">
        <pc:chgData name="Renato Poli" userId="1615074c83fac315" providerId="LiveId" clId="{71BEE120-FF64-4E0B-88B4-F4301BDD0994}" dt="2024-08-16T01:55:54.816" v="733" actId="20577"/>
        <pc:sldMkLst>
          <pc:docMk/>
          <pc:sldMk cId="4013234285" sldId="1420"/>
        </pc:sldMkLst>
        <pc:spChg chg="add mod">
          <ac:chgData name="Renato Poli" userId="1615074c83fac315" providerId="LiveId" clId="{71BEE120-FF64-4E0B-88B4-F4301BDD0994}" dt="2024-08-16T01:55:54.816" v="733" actId="20577"/>
          <ac:spMkLst>
            <pc:docMk/>
            <pc:sldMk cId="4013234285" sldId="1420"/>
            <ac:spMk id="2" creationId="{E23AC484-EF51-7281-79BC-79704A3916F5}"/>
          </ac:spMkLst>
        </pc:spChg>
      </pc:sldChg>
      <pc:sldChg chg="addSp delSp modSp add mod">
        <pc:chgData name="Renato Poli" userId="1615074c83fac315" providerId="LiveId" clId="{71BEE120-FF64-4E0B-88B4-F4301BDD0994}" dt="2024-08-14T13:25:40.264" v="171" actId="20577"/>
        <pc:sldMkLst>
          <pc:docMk/>
          <pc:sldMk cId="1068382361" sldId="1426"/>
        </pc:sldMkLst>
        <pc:spChg chg="add del mod">
          <ac:chgData name="Renato Poli" userId="1615074c83fac315" providerId="LiveId" clId="{71BEE120-FF64-4E0B-88B4-F4301BDD0994}" dt="2024-08-14T13:24:45.570" v="44" actId="478"/>
          <ac:spMkLst>
            <pc:docMk/>
            <pc:sldMk cId="1068382361" sldId="1426"/>
            <ac:spMk id="3" creationId="{7F1BBEBC-6B2A-783D-AE9A-3981478D3138}"/>
          </ac:spMkLst>
        </pc:spChg>
        <pc:spChg chg="mod">
          <ac:chgData name="Renato Poli" userId="1615074c83fac315" providerId="LiveId" clId="{71BEE120-FF64-4E0B-88B4-F4301BDD0994}" dt="2024-08-14T13:20:41.445" v="41" actId="404"/>
          <ac:spMkLst>
            <pc:docMk/>
            <pc:sldMk cId="1068382361" sldId="1426"/>
            <ac:spMk id="5" creationId="{84E363FF-FE79-594A-D326-0DD1A0F8C4C8}"/>
          </ac:spMkLst>
        </pc:spChg>
        <pc:spChg chg="add mod">
          <ac:chgData name="Renato Poli" userId="1615074c83fac315" providerId="LiveId" clId="{71BEE120-FF64-4E0B-88B4-F4301BDD0994}" dt="2024-08-14T13:24:44.459" v="43"/>
          <ac:spMkLst>
            <pc:docMk/>
            <pc:sldMk cId="1068382361" sldId="1426"/>
            <ac:spMk id="6" creationId="{5C4F76F7-128E-D687-A0AF-682372BD0403}"/>
          </ac:spMkLst>
        </pc:spChg>
        <pc:spChg chg="add mod">
          <ac:chgData name="Renato Poli" userId="1615074c83fac315" providerId="LiveId" clId="{71BEE120-FF64-4E0B-88B4-F4301BDD0994}" dt="2024-08-14T13:25:40.264" v="171" actId="20577"/>
          <ac:spMkLst>
            <pc:docMk/>
            <pc:sldMk cId="1068382361" sldId="1426"/>
            <ac:spMk id="7" creationId="{1E680304-4716-D64D-DB82-E192EF332F38}"/>
          </ac:spMkLst>
        </pc:spChg>
        <pc:graphicFrameChg chg="del">
          <ac:chgData name="Renato Poli" userId="1615074c83fac315" providerId="LiveId" clId="{71BEE120-FF64-4E0B-88B4-F4301BDD0994}" dt="2024-08-14T13:17:51.554" v="1" actId="478"/>
          <ac:graphicFrameMkLst>
            <pc:docMk/>
            <pc:sldMk cId="1068382361" sldId="1426"/>
            <ac:graphicFrameMk id="4" creationId="{88087734-8AA6-B277-71D8-AD40D6B50B32}"/>
          </ac:graphicFrameMkLst>
        </pc:graphicFrameChg>
      </pc:sldChg>
      <pc:sldChg chg="modSp add mod">
        <pc:chgData name="Renato Poli" userId="1615074c83fac315" providerId="LiveId" clId="{71BEE120-FF64-4E0B-88B4-F4301BDD0994}" dt="2024-08-14T13:26:03.694" v="223" actId="20577"/>
        <pc:sldMkLst>
          <pc:docMk/>
          <pc:sldMk cId="517885743" sldId="1427"/>
        </pc:sldMkLst>
        <pc:spChg chg="mod">
          <ac:chgData name="Renato Poli" userId="1615074c83fac315" providerId="LiveId" clId="{71BEE120-FF64-4E0B-88B4-F4301BDD0994}" dt="2024-08-14T13:26:03.694" v="223" actId="20577"/>
          <ac:spMkLst>
            <pc:docMk/>
            <pc:sldMk cId="517885743" sldId="1427"/>
            <ac:spMk id="7" creationId="{1E680304-4716-D64D-DB82-E192EF332F38}"/>
          </ac:spMkLst>
        </pc:spChg>
      </pc:sldChg>
      <pc:sldChg chg="addSp delSp modSp new mod">
        <pc:chgData name="Renato Poli" userId="1615074c83fac315" providerId="LiveId" clId="{71BEE120-FF64-4E0B-88B4-F4301BDD0994}" dt="2024-08-14T15:02:01.426" v="287" actId="1076"/>
        <pc:sldMkLst>
          <pc:docMk/>
          <pc:sldMk cId="680583708" sldId="1428"/>
        </pc:sldMkLst>
        <pc:spChg chg="del">
          <ac:chgData name="Renato Poli" userId="1615074c83fac315" providerId="LiveId" clId="{71BEE120-FF64-4E0B-88B4-F4301BDD0994}" dt="2024-08-14T13:26:19.760" v="227"/>
          <ac:spMkLst>
            <pc:docMk/>
            <pc:sldMk cId="680583708" sldId="1428"/>
            <ac:spMk id="2" creationId="{2BA50E50-C499-659C-EF60-D71FD2A80256}"/>
          </ac:spMkLst>
        </pc:spChg>
        <pc:spChg chg="del">
          <ac:chgData name="Renato Poli" userId="1615074c83fac315" providerId="LiveId" clId="{71BEE120-FF64-4E0B-88B4-F4301BDD0994}" dt="2024-08-14T13:26:39.030" v="229"/>
          <ac:spMkLst>
            <pc:docMk/>
            <pc:sldMk cId="680583708" sldId="1428"/>
            <ac:spMk id="3" creationId="{1B3820D7-3BDC-C036-9716-BD6414952B8D}"/>
          </ac:spMkLst>
        </pc:spChg>
        <pc:spChg chg="add mod">
          <ac:chgData name="Renato Poli" userId="1615074c83fac315" providerId="LiveId" clId="{71BEE120-FF64-4E0B-88B4-F4301BDD0994}" dt="2024-08-14T13:26:19.297" v="226"/>
          <ac:spMkLst>
            <pc:docMk/>
            <pc:sldMk cId="680583708" sldId="1428"/>
            <ac:spMk id="4" creationId="{2C52A785-ED4F-BDB2-31D1-1D70D738059B}"/>
          </ac:spMkLst>
        </pc:spChg>
        <pc:spChg chg="add mod">
          <ac:chgData name="Renato Poli" userId="1615074c83fac315" providerId="LiveId" clId="{71BEE120-FF64-4E0B-88B4-F4301BDD0994}" dt="2024-08-14T13:26:33.647" v="228" actId="14100"/>
          <ac:spMkLst>
            <pc:docMk/>
            <pc:sldMk cId="680583708" sldId="1428"/>
            <ac:spMk id="5" creationId="{647C41D7-80B7-12A3-3EA9-5D6FF22A04B1}"/>
          </ac:spMkLst>
        </pc:spChg>
        <pc:picChg chg="add mod">
          <ac:chgData name="Renato Poli" userId="1615074c83fac315" providerId="LiveId" clId="{71BEE120-FF64-4E0B-88B4-F4301BDD0994}" dt="2024-08-14T14:56:52.779" v="283" actId="14100"/>
          <ac:picMkLst>
            <pc:docMk/>
            <pc:sldMk cId="680583708" sldId="1428"/>
            <ac:picMk id="7" creationId="{FEBA0A47-25FB-5564-A365-2E6E7D956C12}"/>
          </ac:picMkLst>
        </pc:picChg>
        <pc:picChg chg="add del mod">
          <ac:chgData name="Renato Poli" userId="1615074c83fac315" providerId="LiveId" clId="{71BEE120-FF64-4E0B-88B4-F4301BDD0994}" dt="2024-08-14T14:42:20.103" v="260" actId="478"/>
          <ac:picMkLst>
            <pc:docMk/>
            <pc:sldMk cId="680583708" sldId="1428"/>
            <ac:picMk id="9" creationId="{4244FFC6-2F34-E899-AA60-ED4F6B19BD22}"/>
          </ac:picMkLst>
        </pc:picChg>
        <pc:picChg chg="add del mod">
          <ac:chgData name="Renato Poli" userId="1615074c83fac315" providerId="LiveId" clId="{71BEE120-FF64-4E0B-88B4-F4301BDD0994}" dt="2024-08-14T14:43:54.282" v="274" actId="478"/>
          <ac:picMkLst>
            <pc:docMk/>
            <pc:sldMk cId="680583708" sldId="1428"/>
            <ac:picMk id="11" creationId="{E45632D7-87DB-BC1C-276E-6E31F811CA8A}"/>
          </ac:picMkLst>
        </pc:picChg>
        <pc:picChg chg="add mod">
          <ac:chgData name="Renato Poli" userId="1615074c83fac315" providerId="LiveId" clId="{71BEE120-FF64-4E0B-88B4-F4301BDD0994}" dt="2024-08-14T15:02:01.426" v="287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new">
        <pc:chgData name="Renato Poli" userId="1615074c83fac315" providerId="LiveId" clId="{71BEE120-FF64-4E0B-88B4-F4301BDD0994}" dt="2024-08-14T19:41:25.534" v="288" actId="680"/>
        <pc:sldMkLst>
          <pc:docMk/>
          <pc:sldMk cId="2785854175" sldId="1429"/>
        </pc:sldMkLst>
      </pc:sldChg>
      <pc:sldChg chg="addSp modSp new mod">
        <pc:chgData name="Renato Poli" userId="1615074c83fac315" providerId="LiveId" clId="{71BEE120-FF64-4E0B-88B4-F4301BDD0994}" dt="2024-08-14T19:42:38.837" v="340" actId="1076"/>
        <pc:sldMkLst>
          <pc:docMk/>
          <pc:sldMk cId="1643791600" sldId="1430"/>
        </pc:sldMkLst>
        <pc:spChg chg="mod">
          <ac:chgData name="Renato Poli" userId="1615074c83fac315" providerId="LiveId" clId="{71BEE120-FF64-4E0B-88B4-F4301BDD0994}" dt="2024-08-14T19:41:30.294" v="290"/>
          <ac:spMkLst>
            <pc:docMk/>
            <pc:sldMk cId="1643791600" sldId="1430"/>
            <ac:spMk id="2" creationId="{D7A909B4-EAD7-D1B6-D855-BFAAF8B582AB}"/>
          </ac:spMkLst>
        </pc:spChg>
        <pc:spChg chg="mod">
          <ac:chgData name="Renato Poli" userId="1615074c83fac315" providerId="LiveId" clId="{71BEE120-FF64-4E0B-88B4-F4301BDD0994}" dt="2024-08-14T19:42:35.619" v="339" actId="20577"/>
          <ac:spMkLst>
            <pc:docMk/>
            <pc:sldMk cId="1643791600" sldId="1430"/>
            <ac:spMk id="3" creationId="{922EF417-BD94-99B4-ED2B-1C45810448D3}"/>
          </ac:spMkLst>
        </pc:spChg>
        <pc:spChg chg="add">
          <ac:chgData name="Renato Poli" userId="1615074c83fac315" providerId="LiveId" clId="{71BEE120-FF64-4E0B-88B4-F4301BDD0994}" dt="2024-08-14T19:41:52.585" v="307"/>
          <ac:spMkLst>
            <pc:docMk/>
            <pc:sldMk cId="1643791600" sldId="1430"/>
            <ac:spMk id="4" creationId="{B437D8B1-DE6A-06FB-22B0-54FC6F593F00}"/>
          </ac:spMkLst>
        </pc:spChg>
        <pc:spChg chg="add">
          <ac:chgData name="Renato Poli" userId="1615074c83fac315" providerId="LiveId" clId="{71BEE120-FF64-4E0B-88B4-F4301BDD0994}" dt="2024-08-14T19:41:58.841" v="308"/>
          <ac:spMkLst>
            <pc:docMk/>
            <pc:sldMk cId="1643791600" sldId="1430"/>
            <ac:spMk id="5" creationId="{443185D5-8FD0-4609-01E3-156E43C030BA}"/>
          </ac:spMkLst>
        </pc:spChg>
        <pc:picChg chg="add mod">
          <ac:chgData name="Renato Poli" userId="1615074c83fac315" providerId="LiveId" clId="{71BEE120-FF64-4E0B-88B4-F4301BDD0994}" dt="2024-08-14T19:42:32.500" v="329" actId="1076"/>
          <ac:picMkLst>
            <pc:docMk/>
            <pc:sldMk cId="1643791600" sldId="1430"/>
            <ac:picMk id="7" creationId="{D7D335EA-DBAD-BC9D-A72A-B9C317BC44A3}"/>
          </ac:picMkLst>
        </pc:picChg>
        <pc:picChg chg="add mod">
          <ac:chgData name="Renato Poli" userId="1615074c83fac315" providerId="LiveId" clId="{71BEE120-FF64-4E0B-88B4-F4301BDD0994}" dt="2024-08-14T19:42:38.837" v="340" actId="1076"/>
          <ac:picMkLst>
            <pc:docMk/>
            <pc:sldMk cId="1643791600" sldId="1430"/>
            <ac:picMk id="9" creationId="{71745928-E548-B76E-1C7E-BA6D9C09ACB8}"/>
          </ac:picMkLst>
        </pc:picChg>
      </pc:sldChg>
      <pc:sldChg chg="modSp new mod">
        <pc:chgData name="Renato Poli" userId="1615074c83fac315" providerId="LiveId" clId="{71BEE120-FF64-4E0B-88B4-F4301BDD0994}" dt="2024-08-16T01:54:16.058" v="695" actId="20577"/>
        <pc:sldMkLst>
          <pc:docMk/>
          <pc:sldMk cId="363236866" sldId="1431"/>
        </pc:sldMkLst>
        <pc:spChg chg="mod">
          <ac:chgData name="Renato Poli" userId="1615074c83fac315" providerId="LiveId" clId="{71BEE120-FF64-4E0B-88B4-F4301BDD0994}" dt="2024-08-16T01:52:42.506" v="561" actId="20577"/>
          <ac:spMkLst>
            <pc:docMk/>
            <pc:sldMk cId="363236866" sldId="1431"/>
            <ac:spMk id="2" creationId="{BA0E9371-A946-B6ED-58F2-65B7748924DA}"/>
          </ac:spMkLst>
        </pc:spChg>
        <pc:spChg chg="mod">
          <ac:chgData name="Renato Poli" userId="1615074c83fac315" providerId="LiveId" clId="{71BEE120-FF64-4E0B-88B4-F4301BDD0994}" dt="2024-08-16T01:54:16.058" v="695" actId="20577"/>
          <ac:spMkLst>
            <pc:docMk/>
            <pc:sldMk cId="363236866" sldId="1431"/>
            <ac:spMk id="3" creationId="{131B1D61-7962-CCA0-F8DE-837BA75A59DE}"/>
          </ac:spMkLst>
        </pc:spChg>
      </pc:sldChg>
      <pc:sldChg chg="addSp delSp modSp add mod">
        <pc:chgData name="Renato Poli" userId="1615074c83fac315" providerId="LiveId" clId="{71BEE120-FF64-4E0B-88B4-F4301BDD0994}" dt="2024-08-16T15:46:48.594" v="1448" actId="207"/>
        <pc:sldMkLst>
          <pc:docMk/>
          <pc:sldMk cId="2820004062" sldId="1432"/>
        </pc:sldMkLst>
        <pc:spChg chg="mod">
          <ac:chgData name="Renato Poli" userId="1615074c83fac315" providerId="LiveId" clId="{71BEE120-FF64-4E0B-88B4-F4301BDD0994}" dt="2024-08-16T02:50:47.962" v="826" actId="20577"/>
          <ac:spMkLst>
            <pc:docMk/>
            <pc:sldMk cId="2820004062" sldId="1432"/>
            <ac:spMk id="2" creationId="{BEF5E06F-59DB-CF07-AE35-735DE4D472AC}"/>
          </ac:spMkLst>
        </pc:spChg>
        <pc:spChg chg="mod">
          <ac:chgData name="Renato Poli" userId="1615074c83fac315" providerId="LiveId" clId="{71BEE120-FF64-4E0B-88B4-F4301BDD0994}" dt="2024-08-16T15:46:48.594" v="1448" actId="207"/>
          <ac:spMkLst>
            <pc:docMk/>
            <pc:sldMk cId="2820004062" sldId="1432"/>
            <ac:spMk id="3" creationId="{E338A2B3-AD0B-60C5-CB76-9F9A8BA85375}"/>
          </ac:spMkLst>
        </pc:spChg>
        <pc:spChg chg="add del mod">
          <ac:chgData name="Renato Poli" userId="1615074c83fac315" providerId="LiveId" clId="{71BEE120-FF64-4E0B-88B4-F4301BDD0994}" dt="2024-08-16T02:49:16.113" v="752" actId="478"/>
          <ac:spMkLst>
            <pc:docMk/>
            <pc:sldMk cId="2820004062" sldId="1432"/>
            <ac:spMk id="8" creationId="{8C2EA134-D8B4-60DC-45C3-340C08B34DFC}"/>
          </ac:spMkLst>
        </pc:spChg>
        <pc:spChg chg="add del mod">
          <ac:chgData name="Renato Poli" userId="1615074c83fac315" providerId="LiveId" clId="{71BEE120-FF64-4E0B-88B4-F4301BDD0994}" dt="2024-08-16T15:45:05.305" v="1338" actId="478"/>
          <ac:spMkLst>
            <pc:docMk/>
            <pc:sldMk cId="2820004062" sldId="1432"/>
            <ac:spMk id="9" creationId="{AF62081A-F1B9-C50A-B683-53AA83B912AB}"/>
          </ac:spMkLst>
        </pc:spChg>
        <pc:picChg chg="del">
          <ac:chgData name="Renato Poli" userId="1615074c83fac315" providerId="LiveId" clId="{71BEE120-FF64-4E0B-88B4-F4301BDD0994}" dt="2024-08-16T02:49:13.944" v="751" actId="478"/>
          <ac:picMkLst>
            <pc:docMk/>
            <pc:sldMk cId="2820004062" sldId="1432"/>
            <ac:picMk id="5" creationId="{507BFED5-1048-2790-5A04-2E2D2558C006}"/>
          </ac:picMkLst>
        </pc:picChg>
        <pc:picChg chg="add mod">
          <ac:chgData name="Renato Poli" userId="1615074c83fac315" providerId="LiveId" clId="{71BEE120-FF64-4E0B-88B4-F4301BDD0994}" dt="2024-08-16T15:45:06.768" v="1342" actId="1035"/>
          <ac:picMkLst>
            <pc:docMk/>
            <pc:sldMk cId="2820004062" sldId="1432"/>
            <ac:picMk id="5" creationId="{EABAA4DD-BE1B-F469-C172-9E7305BC0B25}"/>
          </ac:picMkLst>
        </pc:picChg>
        <pc:picChg chg="add del mod">
          <ac:chgData name="Renato Poli" userId="1615074c83fac315" providerId="LiveId" clId="{71BEE120-FF64-4E0B-88B4-F4301BDD0994}" dt="2024-08-16T15:43:42.956" v="1314" actId="478"/>
          <ac:picMkLst>
            <pc:docMk/>
            <pc:sldMk cId="2820004062" sldId="1432"/>
            <ac:picMk id="6" creationId="{D9B1A5D5-E905-D4F9-C80B-5456F5C5C887}"/>
          </ac:picMkLst>
        </pc:picChg>
        <pc:picChg chg="add del mod ord">
          <ac:chgData name="Renato Poli" userId="1615074c83fac315" providerId="LiveId" clId="{71BEE120-FF64-4E0B-88B4-F4301BDD0994}" dt="2024-08-16T15:45:03.299" v="1337" actId="478"/>
          <ac:picMkLst>
            <pc:docMk/>
            <pc:sldMk cId="2820004062" sldId="1432"/>
            <ac:picMk id="7" creationId="{59237453-B927-9408-E6E6-FC1F3FB7A41C}"/>
          </ac:picMkLst>
        </pc:picChg>
      </pc:sldChg>
      <pc:sldChg chg="addSp delSp modSp add mod">
        <pc:chgData name="Renato Poli" userId="1615074c83fac315" providerId="LiveId" clId="{71BEE120-FF64-4E0B-88B4-F4301BDD0994}" dt="2024-08-16T15:46:50.097" v="1449" actId="207"/>
        <pc:sldMkLst>
          <pc:docMk/>
          <pc:sldMk cId="144200076" sldId="1433"/>
        </pc:sldMkLst>
        <pc:spChg chg="mod">
          <ac:chgData name="Renato Poli" userId="1615074c83fac315" providerId="LiveId" clId="{71BEE120-FF64-4E0B-88B4-F4301BDD0994}" dt="2024-08-16T15:46:50.097" v="1449" actId="207"/>
          <ac:spMkLst>
            <pc:docMk/>
            <pc:sldMk cId="144200076" sldId="1433"/>
            <ac:spMk id="3" creationId="{E338A2B3-AD0B-60C5-CB76-9F9A8BA85375}"/>
          </ac:spMkLst>
        </pc:spChg>
        <pc:picChg chg="add mod">
          <ac:chgData name="Renato Poli" userId="1615074c83fac315" providerId="LiveId" clId="{71BEE120-FF64-4E0B-88B4-F4301BDD0994}" dt="2024-08-16T15:45:12.625" v="1343"/>
          <ac:picMkLst>
            <pc:docMk/>
            <pc:sldMk cId="144200076" sldId="1433"/>
            <ac:picMk id="4" creationId="{26E53B4E-0359-A2DA-91AA-81F261042D06}"/>
          </ac:picMkLst>
        </pc:picChg>
        <pc:picChg chg="del">
          <ac:chgData name="Renato Poli" userId="1615074c83fac315" providerId="LiveId" clId="{71BEE120-FF64-4E0B-88B4-F4301BDD0994}" dt="2024-08-16T15:43:41.104" v="1313" actId="478"/>
          <ac:picMkLst>
            <pc:docMk/>
            <pc:sldMk cId="144200076" sldId="1433"/>
            <ac:picMk id="6" creationId="{D9B1A5D5-E905-D4F9-C80B-5456F5C5C887}"/>
          </ac:picMkLst>
        </pc:picChg>
      </pc:sldChg>
      <pc:sldChg chg="new del">
        <pc:chgData name="Renato Poli" userId="1615074c83fac315" providerId="LiveId" clId="{71BEE120-FF64-4E0B-88B4-F4301BDD0994}" dt="2024-08-16T02:51:08.138" v="828" actId="680"/>
        <pc:sldMkLst>
          <pc:docMk/>
          <pc:sldMk cId="769437495" sldId="1433"/>
        </pc:sldMkLst>
      </pc:sldChg>
      <pc:sldChg chg="addSp delSp modSp add mod">
        <pc:chgData name="Renato Poli" userId="1615074c83fac315" providerId="LiveId" clId="{71BEE120-FF64-4E0B-88B4-F4301BDD0994}" dt="2024-08-16T15:46:51.134" v="1450" actId="207"/>
        <pc:sldMkLst>
          <pc:docMk/>
          <pc:sldMk cId="3412377557" sldId="1434"/>
        </pc:sldMkLst>
        <pc:spChg chg="mod">
          <ac:chgData name="Renato Poli" userId="1615074c83fac315" providerId="LiveId" clId="{71BEE120-FF64-4E0B-88B4-F4301BDD0994}" dt="2024-08-16T15:46:51.134" v="1450" actId="207"/>
          <ac:spMkLst>
            <pc:docMk/>
            <pc:sldMk cId="3412377557" sldId="1434"/>
            <ac:spMk id="3" creationId="{E338A2B3-AD0B-60C5-CB76-9F9A8BA85375}"/>
          </ac:spMkLst>
        </pc:spChg>
        <pc:picChg chg="del">
          <ac:chgData name="Renato Poli" userId="1615074c83fac315" providerId="LiveId" clId="{71BEE120-FF64-4E0B-88B4-F4301BDD0994}" dt="2024-08-16T15:45:19.405" v="1346" actId="478"/>
          <ac:picMkLst>
            <pc:docMk/>
            <pc:sldMk cId="3412377557" sldId="1434"/>
            <ac:picMk id="4" creationId="{26E53B4E-0359-A2DA-91AA-81F261042D06}"/>
          </ac:picMkLst>
        </pc:picChg>
        <pc:picChg chg="add mod">
          <ac:chgData name="Renato Poli" userId="1615074c83fac315" providerId="LiveId" clId="{71BEE120-FF64-4E0B-88B4-F4301BDD0994}" dt="2024-08-16T15:45:26.656" v="1352" actId="1076"/>
          <ac:picMkLst>
            <pc:docMk/>
            <pc:sldMk cId="3412377557" sldId="1434"/>
            <ac:picMk id="6" creationId="{29201BEC-0FD7-B367-A4C7-D64904E7CA3C}"/>
          </ac:picMkLst>
        </pc:picChg>
      </pc:sldChg>
      <pc:sldChg chg="modSp add mod">
        <pc:chgData name="Renato Poli" userId="1615074c83fac315" providerId="LiveId" clId="{71BEE120-FF64-4E0B-88B4-F4301BDD0994}" dt="2024-08-16T15:54:07.380" v="1460" actId="113"/>
        <pc:sldMkLst>
          <pc:docMk/>
          <pc:sldMk cId="475269453" sldId="1435"/>
        </pc:sldMkLst>
        <pc:graphicFrameChg chg="mod modGraphic">
          <ac:chgData name="Renato Poli" userId="1615074c83fac315" providerId="LiveId" clId="{71BEE120-FF64-4E0B-88B4-F4301BDD0994}" dt="2024-08-16T15:54:07.380" v="1460" actId="113"/>
          <ac:graphicFrameMkLst>
            <pc:docMk/>
            <pc:sldMk cId="475269453" sldId="1435"/>
            <ac:graphicFrameMk id="4" creationId="{5F777F5D-E1AB-BBB4-68E0-796D7C4CD7C5}"/>
          </ac:graphicFrameMkLst>
        </pc:graphicFrameChg>
      </pc:sldChg>
      <pc:sldChg chg="new del">
        <pc:chgData name="Renato Poli" userId="1615074c83fac315" providerId="LiveId" clId="{71BEE120-FF64-4E0B-88B4-F4301BDD0994}" dt="2024-08-16T15:59:14.738" v="1462" actId="680"/>
        <pc:sldMkLst>
          <pc:docMk/>
          <pc:sldMk cId="743004145" sldId="1436"/>
        </pc:sldMkLst>
      </pc:sldChg>
    </pc:docChg>
  </pc:docChgLst>
  <pc:docChgLst>
    <pc:chgData name="Renato Poli" userId="1615074c83fac315" providerId="LiveId" clId="{49143A93-77AA-4F5B-A7D9-9191E7AF19B8}"/>
    <pc:docChg chg="undo custSel modSld">
      <pc:chgData name="Renato Poli" userId="1615074c83fac315" providerId="LiveId" clId="{49143A93-77AA-4F5B-A7D9-9191E7AF19B8}" dt="2024-09-12T22:32:11.383" v="50" actId="1076"/>
      <pc:docMkLst>
        <pc:docMk/>
      </pc:docMkLst>
      <pc:sldChg chg="addSp delSp modSp mod">
        <pc:chgData name="Renato Poli" userId="1615074c83fac315" providerId="LiveId" clId="{49143A93-77AA-4F5B-A7D9-9191E7AF19B8}" dt="2024-09-12T16:32:48.628" v="3" actId="27614"/>
        <pc:sldMkLst>
          <pc:docMk/>
          <pc:sldMk cId="2619014284" sldId="1387"/>
        </pc:sldMkLst>
        <pc:picChg chg="add mod">
          <ac:chgData name="Renato Poli" userId="1615074c83fac315" providerId="LiveId" clId="{49143A93-77AA-4F5B-A7D9-9191E7AF19B8}" dt="2024-09-12T16:32:48.628" v="3" actId="27614"/>
          <ac:picMkLst>
            <pc:docMk/>
            <pc:sldMk cId="2619014284" sldId="1387"/>
            <ac:picMk id="3" creationId="{02184DD5-9893-F0B1-732F-EF69185A14B3}"/>
          </ac:picMkLst>
        </pc:picChg>
        <pc:picChg chg="del">
          <ac:chgData name="Renato Poli" userId="1615074c83fac315" providerId="LiveId" clId="{49143A93-77AA-4F5B-A7D9-9191E7AF19B8}" dt="2024-09-12T16:32:41.821" v="0" actId="478"/>
          <ac:picMkLst>
            <pc:docMk/>
            <pc:sldMk cId="2619014284" sldId="1387"/>
            <ac:picMk id="7" creationId="{9C9AF359-18BA-02F5-D391-EB2B01624A49}"/>
          </ac:picMkLst>
        </pc:picChg>
      </pc:sldChg>
      <pc:sldChg chg="addSp delSp modSp mod">
        <pc:chgData name="Renato Poli" userId="1615074c83fac315" providerId="LiveId" clId="{49143A93-77AA-4F5B-A7D9-9191E7AF19B8}" dt="2024-09-12T16:33:35.288" v="16" actId="1076"/>
        <pc:sldMkLst>
          <pc:docMk/>
          <pc:sldMk cId="1270693951" sldId="1388"/>
        </pc:sldMkLst>
        <pc:picChg chg="del mod">
          <ac:chgData name="Renato Poli" userId="1615074c83fac315" providerId="LiveId" clId="{49143A93-77AA-4F5B-A7D9-9191E7AF19B8}" dt="2024-09-12T16:33:31.828" v="13" actId="478"/>
          <ac:picMkLst>
            <pc:docMk/>
            <pc:sldMk cId="1270693951" sldId="1388"/>
            <ac:picMk id="2" creationId="{01516907-E270-8D65-10D8-2BCC04BBD6EA}"/>
          </ac:picMkLst>
        </pc:picChg>
        <pc:picChg chg="add mod">
          <ac:chgData name="Renato Poli" userId="1615074c83fac315" providerId="LiveId" clId="{49143A93-77AA-4F5B-A7D9-9191E7AF19B8}" dt="2024-09-12T16:33:35.288" v="16" actId="1076"/>
          <ac:picMkLst>
            <pc:docMk/>
            <pc:sldMk cId="1270693951" sldId="1388"/>
            <ac:picMk id="6" creationId="{11640D70-C4B6-4F34-677A-148639F8A802}"/>
          </ac:picMkLst>
        </pc:picChg>
      </pc:sldChg>
      <pc:sldChg chg="addSp delSp modSp mod">
        <pc:chgData name="Renato Poli" userId="1615074c83fac315" providerId="LiveId" clId="{49143A93-77AA-4F5B-A7D9-9191E7AF19B8}" dt="2024-09-12T22:31:51.750" v="45" actId="14100"/>
        <pc:sldMkLst>
          <pc:docMk/>
          <pc:sldMk cId="1068382361" sldId="1426"/>
        </pc:sldMkLst>
        <pc:spChg chg="del">
          <ac:chgData name="Renato Poli" userId="1615074c83fac315" providerId="LiveId" clId="{49143A93-77AA-4F5B-A7D9-9191E7AF19B8}" dt="2024-09-12T22:31:41.614" v="40" actId="478"/>
          <ac:spMkLst>
            <pc:docMk/>
            <pc:sldMk cId="1068382361" sldId="1426"/>
            <ac:spMk id="7" creationId="{1E680304-4716-D64D-DB82-E192EF332F38}"/>
          </ac:spMkLst>
        </pc:spChg>
        <pc:picChg chg="add mod">
          <ac:chgData name="Renato Poli" userId="1615074c83fac315" providerId="LiveId" clId="{49143A93-77AA-4F5B-A7D9-9191E7AF19B8}" dt="2024-09-12T22:31:51.750" v="45" actId="14100"/>
          <ac:picMkLst>
            <pc:docMk/>
            <pc:sldMk cId="1068382361" sldId="1426"/>
            <ac:picMk id="3" creationId="{DE7755DD-6DA4-A94D-756E-6B65C1DDF789}"/>
          </ac:picMkLst>
        </pc:picChg>
      </pc:sldChg>
      <pc:sldChg chg="addSp delSp modSp mod">
        <pc:chgData name="Renato Poli" userId="1615074c83fac315" providerId="LiveId" clId="{49143A93-77AA-4F5B-A7D9-9191E7AF19B8}" dt="2024-09-12T22:32:11.383" v="50" actId="1076"/>
        <pc:sldMkLst>
          <pc:docMk/>
          <pc:sldMk cId="517885743" sldId="1427"/>
        </pc:sldMkLst>
        <pc:spChg chg="add del">
          <ac:chgData name="Renato Poli" userId="1615074c83fac315" providerId="LiveId" clId="{49143A93-77AA-4F5B-A7D9-9191E7AF19B8}" dt="2024-09-12T22:31:56.607" v="46" actId="478"/>
          <ac:spMkLst>
            <pc:docMk/>
            <pc:sldMk cId="517885743" sldId="1427"/>
            <ac:spMk id="7" creationId="{1E680304-4716-D64D-DB82-E192EF332F38}"/>
          </ac:spMkLst>
        </pc:spChg>
        <pc:picChg chg="add mod">
          <ac:chgData name="Renato Poli" userId="1615074c83fac315" providerId="LiveId" clId="{49143A93-77AA-4F5B-A7D9-9191E7AF19B8}" dt="2024-09-12T22:31:35.852" v="38"/>
          <ac:picMkLst>
            <pc:docMk/>
            <pc:sldMk cId="517885743" sldId="1427"/>
            <ac:picMk id="3" creationId="{9B093FDA-B9E9-8335-00C8-4FB55D7888A4}"/>
          </ac:picMkLst>
        </pc:picChg>
        <pc:picChg chg="add mod">
          <ac:chgData name="Renato Poli" userId="1615074c83fac315" providerId="LiveId" clId="{49143A93-77AA-4F5B-A7D9-9191E7AF19B8}" dt="2024-09-12T22:32:11.383" v="50" actId="1076"/>
          <ac:picMkLst>
            <pc:docMk/>
            <pc:sldMk cId="517885743" sldId="1427"/>
            <ac:picMk id="6" creationId="{2986B74D-3A19-8255-BB87-687FE761C094}"/>
          </ac:picMkLst>
        </pc:picChg>
      </pc:sldChg>
      <pc:sldChg chg="addSp delSp modSp mod">
        <pc:chgData name="Renato Poli" userId="1615074c83fac315" providerId="LiveId" clId="{49143A93-77AA-4F5B-A7D9-9191E7AF19B8}" dt="2024-09-12T22:27:39.172" v="30" actId="1076"/>
        <pc:sldMkLst>
          <pc:docMk/>
          <pc:sldMk cId="680583708" sldId="1428"/>
        </pc:sldMkLst>
        <pc:picChg chg="add mod">
          <ac:chgData name="Renato Poli" userId="1615074c83fac315" providerId="LiveId" clId="{49143A93-77AA-4F5B-A7D9-9191E7AF19B8}" dt="2024-09-12T22:27:23.640" v="22" actId="1076"/>
          <ac:picMkLst>
            <pc:docMk/>
            <pc:sldMk cId="680583708" sldId="1428"/>
            <ac:picMk id="3" creationId="{3A9DA5CE-2E79-01F2-5585-C5186BC18CC6}"/>
          </ac:picMkLst>
        </pc:picChg>
        <pc:picChg chg="del">
          <ac:chgData name="Renato Poli" userId="1615074c83fac315" providerId="LiveId" clId="{49143A93-77AA-4F5B-A7D9-9191E7AF19B8}" dt="2024-09-12T22:27:09.173" v="17" actId="478"/>
          <ac:picMkLst>
            <pc:docMk/>
            <pc:sldMk cId="680583708" sldId="1428"/>
            <ac:picMk id="6" creationId="{64285043-1956-8E86-0BE0-05210BE6382D}"/>
          </ac:picMkLst>
        </pc:picChg>
        <pc:picChg chg="add mod">
          <ac:chgData name="Renato Poli" userId="1615074c83fac315" providerId="LiveId" clId="{49143A93-77AA-4F5B-A7D9-9191E7AF19B8}" dt="2024-09-12T22:27:39.172" v="30" actId="1076"/>
          <ac:picMkLst>
            <pc:docMk/>
            <pc:sldMk cId="680583708" sldId="1428"/>
            <ac:picMk id="7" creationId="{9BF10798-4B37-8364-08B0-F4828A54028E}"/>
          </ac:picMkLst>
        </pc:picChg>
        <pc:picChg chg="del">
          <ac:chgData name="Renato Poli" userId="1615074c83fac315" providerId="LiveId" clId="{49143A93-77AA-4F5B-A7D9-9191E7AF19B8}" dt="2024-09-12T22:27:29.902" v="23" actId="478"/>
          <ac:picMkLst>
            <pc:docMk/>
            <pc:sldMk cId="680583708" sldId="1428"/>
            <ac:picMk id="13" creationId="{AB191A45-E231-7247-6198-060E0BB099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33" y="514351"/>
            <a:ext cx="11951547" cy="6234792"/>
          </a:xfrm>
          <a:prstGeom prst="rect">
            <a:avLst/>
          </a:prstGeom>
        </p:spPr>
        <p:txBody>
          <a:bodyPr>
            <a:normAutofit/>
          </a:bodyPr>
          <a:lstStyle>
            <a:lvl1pPr marL="122764" indent="-122764">
              <a:lnSpc>
                <a:spcPct val="100000"/>
              </a:lnSpc>
              <a:spcBef>
                <a:spcPts val="1600"/>
              </a:spcBef>
              <a:buFont typeface="Calibri" panose="020F0502020204030204" pitchFamily="34" charset="0"/>
              <a:buChar char="▫"/>
              <a:defRPr sz="1600" b="1"/>
            </a:lvl1pPr>
            <a:lvl2pPr marL="234945" indent="-103715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2pPr>
            <a:lvl3pPr marL="357708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3pPr>
            <a:lvl4pPr marL="478355" indent="-86782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4pPr>
            <a:lvl5pPr marL="623984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1" y="17416"/>
            <a:ext cx="10515600" cy="3483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33" y="514351"/>
            <a:ext cx="11951547" cy="6234792"/>
          </a:xfrm>
          <a:prstGeom prst="rect">
            <a:avLst/>
          </a:prstGeom>
        </p:spPr>
        <p:txBody>
          <a:bodyPr>
            <a:normAutofit/>
          </a:bodyPr>
          <a:lstStyle>
            <a:lvl1pPr marL="122764" indent="-122764">
              <a:lnSpc>
                <a:spcPct val="100000"/>
              </a:lnSpc>
              <a:spcBef>
                <a:spcPts val="1600"/>
              </a:spcBef>
              <a:buFont typeface="Calibri" panose="020F0502020204030204" pitchFamily="34" charset="0"/>
              <a:buChar char="▫"/>
              <a:defRPr sz="1600" b="1"/>
            </a:lvl1pPr>
            <a:lvl2pPr marL="234945" indent="-103715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2pPr>
            <a:lvl3pPr marL="357708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3pPr>
            <a:lvl4pPr marL="478355" indent="-86782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4pPr>
            <a:lvl5pPr marL="623984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1" y="17416"/>
            <a:ext cx="10515600" cy="3483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AE0D9-AF2F-39F3-0746-86C8CAD8A47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7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68277"/>
            <a:ext cx="10515600" cy="1861022"/>
          </a:xfrm>
          <a:noFill/>
        </p:spPr>
        <p:txBody>
          <a:bodyPr/>
          <a:lstStyle/>
          <a:p>
            <a:r>
              <a:rPr lang="en-US" dirty="0"/>
              <a:t>Ongoing development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AGO 18,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7164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40BF-B901-3603-0E9F-51417FC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4555093"/>
          </a:xfrm>
        </p:spPr>
        <p:txBody>
          <a:bodyPr/>
          <a:lstStyle/>
          <a:p>
            <a:r>
              <a:rPr lang="en-US" dirty="0"/>
              <a:t>IPACS (Wheeler’s)    ... or ...  PMF3D (my own)  ... or ...  Commercial</a:t>
            </a:r>
          </a:p>
          <a:p>
            <a:pPr>
              <a:spcBef>
                <a:spcPts val="1200"/>
              </a:spcBef>
            </a:pPr>
            <a:r>
              <a:rPr lang="en-US" dirty="0"/>
              <a:t>Physics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Plasticity</a:t>
            </a:r>
          </a:p>
          <a:p>
            <a:pPr lvl="1"/>
            <a:r>
              <a:rPr lang="en-US" dirty="0"/>
              <a:t>Fracture Propagation (unknown path)</a:t>
            </a:r>
          </a:p>
          <a:p>
            <a:pPr lvl="1"/>
            <a:r>
              <a:rPr lang="en-US" dirty="0"/>
              <a:t>Creep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Numerics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/>
              <a:t>Finite elements.</a:t>
            </a:r>
            <a:endParaRPr lang="en-US" dirty="0"/>
          </a:p>
          <a:p>
            <a:pPr lvl="1"/>
            <a:r>
              <a:rPr lang="en-US" dirty="0"/>
              <a:t>Phase-field?</a:t>
            </a:r>
          </a:p>
          <a:p>
            <a:pPr lvl="1"/>
            <a:r>
              <a:rPr lang="en-US" dirty="0"/>
              <a:t>Upscaling into Smeared models?</a:t>
            </a:r>
          </a:p>
          <a:p>
            <a:pPr lvl="1"/>
            <a:r>
              <a:rPr lang="en-US" dirty="0"/>
              <a:t>Immersed system – 2 meshes?</a:t>
            </a:r>
          </a:p>
        </p:txBody>
      </p:sp>
    </p:spTree>
    <p:extLst>
      <p:ext uri="{BB962C8B-B14F-4D97-AF65-F5344CB8AC3E}">
        <p14:creationId xmlns:p14="http://schemas.microsoft.com/office/powerpoint/2010/main" val="14523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40BF-B901-3603-0E9F-51417FC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en-US" dirty="0"/>
              <a:t>Elastic			</a:t>
            </a:r>
            <a:r>
              <a:rPr lang="en-US" dirty="0">
                <a:sym typeface="Wingdings" panose="05000000000000000000" pitchFamily="2" charset="2"/>
              </a:rPr>
              <a:t> ok!</a:t>
            </a:r>
            <a:endParaRPr lang="en-US" dirty="0"/>
          </a:p>
          <a:p>
            <a:r>
              <a:rPr lang="en-US" dirty="0"/>
              <a:t>Thermal</a:t>
            </a:r>
          </a:p>
          <a:p>
            <a:r>
              <a:rPr lang="en-US" dirty="0"/>
              <a:t>Stress analysis</a:t>
            </a:r>
          </a:p>
          <a:p>
            <a:r>
              <a:rPr lang="en-US" dirty="0"/>
              <a:t>Plasticity</a:t>
            </a:r>
          </a:p>
          <a:p>
            <a:r>
              <a:rPr lang="en-US" dirty="0"/>
              <a:t>Creep</a:t>
            </a:r>
          </a:p>
          <a:p>
            <a:r>
              <a:rPr lang="en-US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373875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868337"/>
                  </p:ext>
                </p:extLst>
              </p:nvPr>
            </p:nvGraphicFramePr>
            <p:xfrm>
              <a:off x="1121234" y="355520"/>
              <a:ext cx="10408297" cy="559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Courses: Stab. Methods, Num. Methods</a:t>
                          </a:r>
                        </a:p>
                        <a:p>
                          <a:pPr hangingPunct="0"/>
                          <a:r>
                            <a:rPr lang="en-US" dirty="0"/>
                            <a:t>Define research 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Dev: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Homogenization of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Paper</a:t>
                          </a:r>
                          <a:r>
                            <a:rPr lang="pt-BR" b="1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450617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Course: Non Linear FEM</a:t>
                          </a:r>
                        </a:p>
                        <a:p>
                          <a:pPr hangingPunct="0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Write proposal.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Dev</a:t>
                          </a:r>
                          <a:r>
                            <a:rPr lang="pt-BR" b="1" dirty="0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THM, Stress assessment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AC04"/>
                              </a:solidFill>
                            </a:rPr>
                            <a:t>Paper: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Homogenization of </a:t>
                          </a:r>
                          <a:r>
                            <a:rPr lang="en-US" dirty="0" err="1">
                              <a:solidFill>
                                <a:srgbClr val="00AC04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parameters (elastic) -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</a:rPr>
                            <a:t>maturing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AC04"/>
                              </a:solidFill>
                            </a:rPr>
                            <a:t>Seminar: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Multiphase flow in NFRs - LGR, 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AC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2k,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</a:rPr>
                            <a:t>EDFM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using CMG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pt-BR" dirty="0"/>
                            <a:t>: </a:t>
                          </a:r>
                          <a:r>
                            <a:rPr lang="en-US" dirty="0"/>
                            <a:t>Stress assessment, Plasticity,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Estimate the effect of thermal stresses and plasticity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209215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Creep (</a:t>
                          </a:r>
                          <a:r>
                            <a:rPr lang="en-US" dirty="0" err="1"/>
                            <a:t>viscoplasticity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salt rock (caprock and caverns)</a:t>
                          </a:r>
                        </a:p>
                        <a:p>
                          <a:pPr hangingPunct="0"/>
                          <a:r>
                            <a:rPr lang="en-US" dirty="0"/>
                            <a:t>...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868337"/>
                  </p:ext>
                </p:extLst>
              </p:nvPr>
            </p:nvGraphicFramePr>
            <p:xfrm>
              <a:off x="1121234" y="355520"/>
              <a:ext cx="10408297" cy="559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114556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Courses: Stab. Methods, Num. Methods</a:t>
                          </a:r>
                        </a:p>
                        <a:p>
                          <a:pPr hangingPunct="0"/>
                          <a:r>
                            <a:rPr lang="en-US" dirty="0"/>
                            <a:t>Define research 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Dev: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Homogenization of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Paper</a:t>
                          </a:r>
                          <a:r>
                            <a:rPr lang="pt-BR" b="1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141988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8280" marR="48280" marT="24140" marB="24140">
                        <a:blipFill>
                          <a:blip r:embed="rId2"/>
                          <a:stretch>
                            <a:fillRect l="-19330" t="-107296" r="-279" b="-1991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pt-BR" dirty="0"/>
                            <a:t>: </a:t>
                          </a:r>
                          <a:r>
                            <a:rPr lang="en-US" dirty="0"/>
                            <a:t>Stress assessment, Plasticity,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Estimate the effect of thermal stresses and plasticity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Creep (</a:t>
                          </a:r>
                          <a:r>
                            <a:rPr lang="en-US" dirty="0" err="1"/>
                            <a:t>viscoplasticity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salt rock (caprock and caverns)</a:t>
                          </a:r>
                        </a:p>
                        <a:p>
                          <a:pPr hangingPunct="0"/>
                          <a:r>
                            <a:rPr lang="en-US" dirty="0"/>
                            <a:t>...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m 5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307CD6A5-F7A5-6AD2-CECB-3174BE0E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2571017"/>
            <a:ext cx="431799" cy="431799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4C866DDB-D560-8DE9-87CB-AC8CEDC8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7" y="2825017"/>
            <a:ext cx="431799" cy="431799"/>
          </a:xfrm>
          <a:prstGeom prst="rect">
            <a:avLst/>
          </a:prstGeom>
        </p:spPr>
      </p:pic>
      <p:pic>
        <p:nvPicPr>
          <p:cNvPr id="13" name="Imagem 12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2885D840-30F6-3B15-BA57-603FEF1A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1167891"/>
            <a:ext cx="431799" cy="431799"/>
          </a:xfrm>
          <a:prstGeom prst="rect">
            <a:avLst/>
          </a:prstGeom>
        </p:spPr>
      </p:pic>
      <p:pic>
        <p:nvPicPr>
          <p:cNvPr id="14" name="Imagem 13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D2D6F995-70DE-94C0-930E-CA601321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7" y="910819"/>
            <a:ext cx="431799" cy="431799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41A09FDF-344E-92FA-77C7-7BFC7F2F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1442263"/>
            <a:ext cx="431799" cy="431799"/>
          </a:xfrm>
          <a:prstGeom prst="rect">
            <a:avLst/>
          </a:prstGeom>
        </p:spPr>
      </p:pic>
      <p:pic>
        <p:nvPicPr>
          <p:cNvPr id="16" name="Imagem 15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9D2846ED-8FFA-DE6B-9A8F-05CB087B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619836"/>
            <a:ext cx="431799" cy="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E40-45C0-5E59-9158-B02F08B4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3487-E266-22D0-D3E1-ECAA6701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en-US" dirty="0" err="1"/>
              <a:t>Biot</a:t>
            </a:r>
            <a:r>
              <a:rPr lang="en-US" dirty="0"/>
              <a:t> homogenization paper (under review)</a:t>
            </a:r>
          </a:p>
          <a:p>
            <a:r>
              <a:rPr lang="en-US" dirty="0"/>
              <a:t>Results in multiphase flow (ok)</a:t>
            </a:r>
          </a:p>
          <a:p>
            <a:r>
              <a:rPr lang="en-US" dirty="0"/>
              <a:t>Proposal draft (October)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Side work: IT stuff</a:t>
            </a:r>
          </a:p>
        </p:txBody>
      </p:sp>
    </p:spTree>
    <p:extLst>
      <p:ext uri="{BB962C8B-B14F-4D97-AF65-F5344CB8AC3E}">
        <p14:creationId xmlns:p14="http://schemas.microsoft.com/office/powerpoint/2010/main" val="12186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324245"/>
            <a:ext cx="10515600" cy="1348061"/>
          </a:xfrm>
          <a:noFill/>
        </p:spPr>
        <p:txBody>
          <a:bodyPr/>
          <a:lstStyle/>
          <a:p>
            <a:r>
              <a:rPr lang="en-US"/>
              <a:t>BIOT HOMOGENIZATION</a:t>
            </a:r>
            <a:br>
              <a:rPr lang="en-US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0296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8E19-4AA8-6027-3EDC-CF87769A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Biot homogenization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6BE-65DE-4124-F418-158565B3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00150"/>
            <a:ext cx="11499849" cy="904863"/>
          </a:xfrm>
        </p:spPr>
        <p:txBody>
          <a:bodyPr/>
          <a:lstStyle/>
          <a:p>
            <a:r>
              <a:rPr lang="en-US" dirty="0"/>
              <a:t>Draft ready</a:t>
            </a:r>
          </a:p>
          <a:p>
            <a:r>
              <a:rPr lang="en-US" dirty="0"/>
              <a:t>Espinoza is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617D-098D-D6DA-8C5A-DA81CB3B24C2}"/>
              </a:ext>
            </a:extLst>
          </p:cNvPr>
          <p:cNvSpPr txBox="1"/>
          <p:nvPr/>
        </p:nvSpPr>
        <p:spPr>
          <a:xfrm>
            <a:off x="7191909" y="6166543"/>
            <a:ext cx="451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lvl="1"/>
            <a:r>
              <a:rPr lang="en-US"/>
              <a:t>Note : Infrastructure migration...</a:t>
            </a:r>
          </a:p>
        </p:txBody>
      </p:sp>
    </p:spTree>
    <p:extLst>
      <p:ext uri="{BB962C8B-B14F-4D97-AF65-F5344CB8AC3E}">
        <p14:creationId xmlns:p14="http://schemas.microsoft.com/office/powerpoint/2010/main" val="33052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248628"/>
            <a:ext cx="10515600" cy="902683"/>
          </a:xfrm>
          <a:noFill/>
        </p:spPr>
        <p:txBody>
          <a:bodyPr/>
          <a:lstStyle/>
          <a:p>
            <a:r>
              <a:rPr lang="en-US"/>
              <a:t>Side work: IT stuff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8679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9C41-2EBA-4D6D-18A3-2D71A03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43"/>
            <a:ext cx="11499848" cy="523220"/>
          </a:xfrm>
        </p:spPr>
        <p:txBody>
          <a:bodyPr/>
          <a:lstStyle/>
          <a:p>
            <a:r>
              <a:rPr lang="pt-BR" sz="2800" dirty="0"/>
              <a:t>BOX DIRECTORY STRUCTURE AND GUIDELINES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133D6-AAD8-8818-C3AB-32319212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476815"/>
            <a:ext cx="11499849" cy="435196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t-BR" sz="1400" dirty="0"/>
              <a:t>STUDENT/</a:t>
            </a:r>
          </a:p>
          <a:p>
            <a:pPr marL="457200" lvl="1" indent="0">
              <a:buNone/>
            </a:pPr>
            <a:r>
              <a:rPr lang="pt-BR" sz="1200" dirty="0"/>
              <a:t>[</a:t>
            </a:r>
            <a:r>
              <a:rPr lang="pt-BR" sz="1200" dirty="0" err="1"/>
              <a:t>yyyy</a:t>
            </a:r>
            <a:r>
              <a:rPr lang="pt-BR" sz="1200" dirty="0"/>
              <a:t>]-[</a:t>
            </a:r>
            <a:r>
              <a:rPr lang="pt-BR" sz="1200" dirty="0" err="1"/>
              <a:t>Student-Name</a:t>
            </a:r>
            <a:r>
              <a:rPr lang="pt-BR" sz="1200" dirty="0"/>
              <a:t>]</a:t>
            </a:r>
            <a:endParaRPr lang="pt-BR" sz="1200" dirty="0">
              <a:sym typeface="Wingdings" panose="05000000000000000000" pitchFamily="2" charset="2"/>
            </a:endParaRPr>
          </a:p>
          <a:p>
            <a:pPr marL="920750" lvl="2" indent="0">
              <a:buNone/>
            </a:pPr>
            <a:r>
              <a:rPr lang="pt-BR" sz="1100" dirty="0">
                <a:sym typeface="Wingdings" panose="05000000000000000000" pitchFamily="2" charset="2"/>
              </a:rPr>
              <a:t>DISSERTATION/			</a:t>
            </a:r>
          </a:p>
          <a:p>
            <a:pPr marL="920750" lvl="2" indent="0">
              <a:buNone/>
            </a:pPr>
            <a:r>
              <a:rPr lang="pt-BR" sz="1100" dirty="0"/>
              <a:t>FINAL REPORT/</a:t>
            </a:r>
          </a:p>
          <a:p>
            <a:pPr marL="920750" lvl="2" indent="0">
              <a:buNone/>
            </a:pPr>
            <a:r>
              <a:rPr lang="pt-BR" sz="1100" dirty="0"/>
              <a:t>THESIS/</a:t>
            </a:r>
          </a:p>
          <a:p>
            <a:pPr marL="920750" lvl="2" indent="0">
              <a:buNone/>
            </a:pPr>
            <a:r>
              <a:rPr lang="pt-BR" sz="1100" dirty="0"/>
              <a:t>EVENT/</a:t>
            </a:r>
          </a:p>
          <a:p>
            <a:pPr marL="1612900" lvl="3" indent="0">
              <a:buNone/>
            </a:pPr>
            <a:r>
              <a:rPr lang="pt-BR" sz="1050" dirty="0"/>
              <a:t>[</a:t>
            </a:r>
            <a:r>
              <a:rPr lang="pt-BR" sz="1050" dirty="0" err="1"/>
              <a:t>yyyy</a:t>
            </a:r>
            <a:r>
              <a:rPr lang="pt-BR" sz="1050" dirty="0"/>
              <a:t>]-[Event]-[Talk-</a:t>
            </a:r>
            <a:r>
              <a:rPr lang="pt-BR" sz="1050" dirty="0" err="1"/>
              <a:t>Title</a:t>
            </a:r>
            <a:r>
              <a:rPr lang="pt-BR" sz="1050" dirty="0"/>
              <a:t>]/</a:t>
            </a:r>
          </a:p>
          <a:p>
            <a:pPr marL="920750" lvl="2" indent="0">
              <a:buNone/>
            </a:pPr>
            <a:r>
              <a:rPr lang="pt-BR" sz="1100" dirty="0"/>
              <a:t>PAPER/</a:t>
            </a:r>
          </a:p>
          <a:p>
            <a:pPr marL="1612900" lvl="3" indent="0">
              <a:buNone/>
            </a:pPr>
            <a:r>
              <a:rPr lang="pt-BR" sz="1050" dirty="0"/>
              <a:t>[</a:t>
            </a:r>
            <a:r>
              <a:rPr lang="pt-BR" sz="1050" dirty="0" err="1"/>
              <a:t>yyyy</a:t>
            </a:r>
            <a:r>
              <a:rPr lang="pt-BR" sz="1050" dirty="0"/>
              <a:t>]-[</a:t>
            </a:r>
            <a:r>
              <a:rPr lang="pt-BR" sz="1050" dirty="0" err="1"/>
              <a:t>Journ</a:t>
            </a:r>
            <a:r>
              <a:rPr lang="pt-BR" sz="1050" dirty="0"/>
              <a:t>/</a:t>
            </a:r>
            <a:r>
              <a:rPr lang="pt-BR" sz="1050" dirty="0" err="1"/>
              <a:t>Conf</a:t>
            </a:r>
            <a:r>
              <a:rPr lang="pt-BR" sz="1050" dirty="0"/>
              <a:t> </a:t>
            </a:r>
            <a:r>
              <a:rPr lang="pt-BR" sz="1050" dirty="0" err="1"/>
              <a:t>Initials</a:t>
            </a:r>
            <a:r>
              <a:rPr lang="pt-BR" sz="1050" dirty="0"/>
              <a:t>]-[</a:t>
            </a:r>
            <a:r>
              <a:rPr lang="pt-BR" sz="1050" dirty="0" err="1"/>
              <a:t>Paper-Title</a:t>
            </a:r>
            <a:r>
              <a:rPr lang="pt-BR" sz="1050" dirty="0"/>
              <a:t>]/</a:t>
            </a:r>
          </a:p>
          <a:p>
            <a:pPr marL="920750" lvl="2" indent="0">
              <a:buNone/>
            </a:pPr>
            <a:r>
              <a:rPr lang="pt-BR" sz="1100" dirty="0"/>
              <a:t>DATASET/</a:t>
            </a:r>
          </a:p>
          <a:p>
            <a:pPr marL="1612900" lvl="3" indent="0">
              <a:buNone/>
            </a:pPr>
            <a:r>
              <a:rPr lang="pt-BR" sz="1050" dirty="0"/>
              <a:t>[</a:t>
            </a:r>
            <a:r>
              <a:rPr lang="pt-BR" sz="1050" dirty="0" err="1"/>
              <a:t>Identification</a:t>
            </a:r>
            <a:r>
              <a:rPr lang="pt-BR" sz="1050" dirty="0"/>
              <a:t>]/</a:t>
            </a:r>
          </a:p>
          <a:p>
            <a:pPr marL="920750" lvl="2" indent="0">
              <a:buNone/>
            </a:pPr>
            <a:r>
              <a:rPr lang="pt-BR" sz="1100" dirty="0"/>
              <a:t>CODE/</a:t>
            </a:r>
          </a:p>
          <a:p>
            <a:pPr marL="1612900" lvl="3" indent="0">
              <a:buNone/>
            </a:pPr>
            <a:r>
              <a:rPr lang="pt-BR" sz="1050" dirty="0"/>
              <a:t>[</a:t>
            </a:r>
            <a:r>
              <a:rPr lang="pt-BR" sz="1050" dirty="0" err="1"/>
              <a:t>Identification</a:t>
            </a:r>
            <a:r>
              <a:rPr lang="pt-BR" sz="1050" dirty="0"/>
              <a:t>]/</a:t>
            </a:r>
          </a:p>
          <a:p>
            <a:pPr marL="0" lvl="2" indent="0">
              <a:buNone/>
            </a:pPr>
            <a:endParaRPr lang="pt-BR" sz="1100" dirty="0"/>
          </a:p>
          <a:p>
            <a:pPr marL="0" lvl="2" indent="0">
              <a:buNone/>
            </a:pPr>
            <a:r>
              <a:rPr lang="pt-BR" sz="1100" dirty="0"/>
              <a:t>PROJECT/</a:t>
            </a:r>
          </a:p>
          <a:p>
            <a:pPr marL="449263" lvl="2" indent="0">
              <a:buNone/>
            </a:pPr>
            <a:r>
              <a:rPr lang="pt-BR" sz="1100" dirty="0"/>
              <a:t>[</a:t>
            </a:r>
            <a:r>
              <a:rPr lang="pt-BR" sz="1100" dirty="0" err="1"/>
              <a:t>yyyy</a:t>
            </a:r>
            <a:r>
              <a:rPr lang="pt-BR" sz="1100" dirty="0"/>
              <a:t>]-[</a:t>
            </a:r>
            <a:r>
              <a:rPr lang="pt-BR" sz="1100" dirty="0" err="1"/>
              <a:t>Identification</a:t>
            </a:r>
            <a:r>
              <a:rPr lang="pt-BR" sz="1100" dirty="0"/>
              <a:t>]/</a:t>
            </a:r>
          </a:p>
          <a:p>
            <a:pPr marL="896938" lvl="2" indent="0">
              <a:buNone/>
            </a:pPr>
            <a:r>
              <a:rPr lang="pt-BR" sz="1100" dirty="0"/>
              <a:t>REPORT/</a:t>
            </a:r>
          </a:p>
          <a:p>
            <a:pPr marL="896938" lvl="2" indent="0">
              <a:buNone/>
            </a:pPr>
            <a:r>
              <a:rPr lang="pt-BR" sz="1100" dirty="0"/>
              <a:t>CODE/</a:t>
            </a:r>
          </a:p>
          <a:p>
            <a:pPr marL="896938" lvl="2" indent="0">
              <a:buNone/>
            </a:pPr>
            <a:r>
              <a:rPr lang="pt-BR" sz="1100" dirty="0"/>
              <a:t>DATASET/</a:t>
            </a:r>
          </a:p>
          <a:p>
            <a:pPr marL="896938" lvl="2" indent="0">
              <a:buNone/>
            </a:pPr>
            <a:r>
              <a:rPr lang="pt-BR" sz="1100" dirty="0"/>
              <a:t>PAPER/</a:t>
            </a:r>
          </a:p>
          <a:p>
            <a:pPr marL="896938" lvl="2" indent="0">
              <a:buNone/>
            </a:pPr>
            <a:r>
              <a:rPr lang="pt-BR" sz="1100" dirty="0"/>
              <a:t>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73A506-6666-BD7E-0557-450406AB6760}"/>
              </a:ext>
            </a:extLst>
          </p:cNvPr>
          <p:cNvSpPr txBox="1"/>
          <p:nvPr/>
        </p:nvSpPr>
        <p:spPr>
          <a:xfrm>
            <a:off x="5750226" y="1476815"/>
            <a:ext cx="6180365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</a:t>
            </a:r>
          </a:p>
          <a:p>
            <a:pPr algn="l">
              <a:spcBef>
                <a:spcPts val="1200"/>
              </a:spcBef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its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PDF, PPT, DOC</a:t>
            </a:r>
          </a:p>
          <a:p>
            <a:pPr marL="800100" lvl="1" indent="-342900">
              <a:buFontTx/>
              <a:buChar char="-"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Data files (Excel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Review processes files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Python scripts</a:t>
            </a:r>
          </a:p>
          <a:p>
            <a:pPr marL="1257300" lvl="2" indent="-342900">
              <a:buFontTx/>
              <a:buChar char="-"/>
            </a:pP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Regarding</a:t>
            </a: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use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- Checkout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 CODE/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324245"/>
            <a:ext cx="10515600" cy="1348061"/>
          </a:xfrm>
          <a:noFill/>
        </p:spPr>
        <p:txBody>
          <a:bodyPr/>
          <a:lstStyle/>
          <a:p>
            <a:r>
              <a:rPr lang="en-US"/>
              <a:t>Proposal draft</a:t>
            </a: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2977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20CA7-3ADF-CF7C-F4DB-50D578774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920974"/>
                <a:ext cx="11499849" cy="4241161"/>
              </a:xfrm>
            </p:spPr>
            <p:txBody>
              <a:bodyPr/>
              <a:lstStyle/>
              <a:p>
                <a:r>
                  <a:rPr lang="en-US" sz="2000" dirty="0"/>
                  <a:t>Title</a:t>
                </a:r>
              </a:p>
              <a:p>
                <a:pPr lvl="1"/>
                <a:r>
                  <a:rPr lang="en-US" sz="1800" b="1" dirty="0"/>
                  <a:t>HYDRO-MECHANIC MODELING OF THERMALLY INDUCED FRACTURES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Research question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Q1:</a:t>
                </a:r>
                <a:r>
                  <a:rPr lang="en-US" sz="1800" dirty="0"/>
                  <a:t> How thermally induced fractures affect reservoir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,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 capacity and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Hypotheses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H1:</a:t>
                </a:r>
                <a:r>
                  <a:rPr lang="en-US" sz="1800" dirty="0"/>
                  <a:t> Thermally induced fracture dynamics affect reservoir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, fluid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, and operational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.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H2:</a:t>
                </a:r>
                <a:r>
                  <a:rPr lang="en-US" sz="1800" dirty="0"/>
                  <a:t> Natural fractures, shear failure, plasticity and creep are mechanisms that release thermal stresses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H3:</a:t>
                </a:r>
                <a:r>
                  <a:rPr lang="en-US" sz="1800" dirty="0"/>
                  <a:t> Simple linear fracture transmissibility models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capture the effective physical behavior for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 and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 estimates. The assessment of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 needs more complex physics.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20CA7-3ADF-CF7C-F4DB-50D578774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920974"/>
                <a:ext cx="11499849" cy="4241161"/>
              </a:xfrm>
              <a:blipFill>
                <a:blip r:embed="rId2"/>
                <a:stretch>
                  <a:fillRect l="-848" t="-2299" r="-424" b="-1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141049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595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Trebuchet MS</vt:lpstr>
      <vt:lpstr>Wingdings</vt:lpstr>
      <vt:lpstr>CPGE</vt:lpstr>
      <vt:lpstr>Ongoing development  </vt:lpstr>
      <vt:lpstr>Status</vt:lpstr>
      <vt:lpstr>BIOT HOMOGENIZATION </vt:lpstr>
      <vt:lpstr>Biot homogenization paper</vt:lpstr>
      <vt:lpstr>Side work: IT stuff</vt:lpstr>
      <vt:lpstr>BOX DIRECTORY STRUCTURE AND GUIDELINES</vt:lpstr>
      <vt:lpstr>Proposal draft </vt:lpstr>
      <vt:lpstr>OVERVIEW</vt:lpstr>
      <vt:lpstr>TARGET APPLICATION</vt:lpstr>
      <vt:lpstr>METHODOLOGY</vt:lpstr>
      <vt:lpstr>Step-by-step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Espirito Basso Poli</cp:lastModifiedBy>
  <cp:revision>101</cp:revision>
  <dcterms:created xsi:type="dcterms:W3CDTF">2020-02-25T03:39:15Z</dcterms:created>
  <dcterms:modified xsi:type="dcterms:W3CDTF">2024-09-29T18:21:42Z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2024-09-19T15:31:48Z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8340cb07-2af9-4c17-8f6f-f1ebb9d1f084</vt:lpwstr>
  </property>
  <property fmtid="{D5CDD505-2E9C-101B-9397-08002B2CF9AE}" pid="9" name="MSIP_Label_140b9f7d-8e3a-482f-9702-4b7ffc40985a_ContentBits">
    <vt:lpwstr>2</vt:lpwstr>
  </property>
  <property fmtid="{D5CDD505-2E9C-101B-9397-08002B2CF9AE}" pid="10" name="ClassificationContentMarkingFooterLocations">
    <vt:lpwstr>CPGE:4</vt:lpwstr>
  </property>
  <property fmtid="{D5CDD505-2E9C-101B-9397-08002B2CF9AE}" pid="11" name="ClassificationContentMarkingFooterText">
    <vt:lpwstr>PÚBLICA</vt:lpwstr>
  </property>
</Properties>
</file>