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89" r:id="rId3"/>
    <p:sldId id="295" r:id="rId4"/>
    <p:sldId id="291" r:id="rId5"/>
    <p:sldId id="303" r:id="rId6"/>
    <p:sldId id="301" r:id="rId7"/>
    <p:sldId id="302" r:id="rId8"/>
    <p:sldId id="290" r:id="rId9"/>
    <p:sldId id="297" r:id="rId10"/>
    <p:sldId id="296" r:id="rId11"/>
    <p:sldId id="298" r:id="rId12"/>
    <p:sldId id="300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9D42"/>
    <a:srgbClr val="00AC04"/>
    <a:srgbClr val="366129"/>
    <a:srgbClr val="3BFF21"/>
    <a:srgbClr val="BF5700"/>
    <a:srgbClr val="D6D2C4"/>
    <a:srgbClr val="9CADB7"/>
    <a:srgbClr val="005F86"/>
    <a:srgbClr val="00A9B7"/>
    <a:srgbClr val="A6CD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9B9FD2-1FE8-4081-B4C8-CA90840226E8}" v="15" dt="2024-06-18T20:54:40.9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247" autoAdjust="0"/>
  </p:normalViewPr>
  <p:slideViewPr>
    <p:cSldViewPr snapToGrid="0">
      <p:cViewPr varScale="1">
        <p:scale>
          <a:sx n="103" d="100"/>
          <a:sy n="103" d="100"/>
        </p:scale>
        <p:origin x="8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85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nato Poli" userId="1615074c83fac315" providerId="LiveId" clId="{3A41C840-8D07-4D45-80BE-7872C15AF2AD}"/>
    <pc:docChg chg="undo custSel addSld delSld modSld sldOrd">
      <pc:chgData name="Renato Poli" userId="1615074c83fac315" providerId="LiveId" clId="{3A41C840-8D07-4D45-80BE-7872C15AF2AD}" dt="2024-06-16T13:41:15.792" v="741" actId="113"/>
      <pc:docMkLst>
        <pc:docMk/>
      </pc:docMkLst>
      <pc:sldChg chg="add">
        <pc:chgData name="Renato Poli" userId="1615074c83fac315" providerId="LiveId" clId="{3A41C840-8D07-4D45-80BE-7872C15AF2AD}" dt="2024-06-16T13:15:51.040" v="1"/>
        <pc:sldMkLst>
          <pc:docMk/>
          <pc:sldMk cId="0" sldId="261"/>
        </pc:sldMkLst>
      </pc:sldChg>
      <pc:sldChg chg="modSp mod">
        <pc:chgData name="Renato Poli" userId="1615074c83fac315" providerId="LiveId" clId="{3A41C840-8D07-4D45-80BE-7872C15AF2AD}" dt="2024-06-16T13:41:15.792" v="741" actId="113"/>
        <pc:sldMkLst>
          <pc:docMk/>
          <pc:sldMk cId="2844244023" sldId="290"/>
        </pc:sldMkLst>
        <pc:graphicFrameChg chg="mod modGraphic">
          <ac:chgData name="Renato Poli" userId="1615074c83fac315" providerId="LiveId" clId="{3A41C840-8D07-4D45-80BE-7872C15AF2AD}" dt="2024-06-16T13:41:15.792" v="741" actId="113"/>
          <ac:graphicFrameMkLst>
            <pc:docMk/>
            <pc:sldMk cId="2844244023" sldId="290"/>
            <ac:graphicFrameMk id="4" creationId="{47BE2A8F-CB6B-5F62-606D-A7C97C652764}"/>
          </ac:graphicFrameMkLst>
        </pc:graphicFrameChg>
      </pc:sldChg>
      <pc:sldChg chg="modSp mod">
        <pc:chgData name="Renato Poli" userId="1615074c83fac315" providerId="LiveId" clId="{3A41C840-8D07-4D45-80BE-7872C15AF2AD}" dt="2024-06-16T13:19:55.554" v="51" actId="404"/>
        <pc:sldMkLst>
          <pc:docMk/>
          <pc:sldMk cId="2606322987" sldId="291"/>
        </pc:sldMkLst>
        <pc:spChg chg="mod">
          <ac:chgData name="Renato Poli" userId="1615074c83fac315" providerId="LiveId" clId="{3A41C840-8D07-4D45-80BE-7872C15AF2AD}" dt="2024-06-16T13:19:41.515" v="50" actId="2711"/>
          <ac:spMkLst>
            <pc:docMk/>
            <pc:sldMk cId="2606322987" sldId="291"/>
            <ac:spMk id="5" creationId="{21D40401-A904-32AF-E007-8712E5A83502}"/>
          </ac:spMkLst>
        </pc:spChg>
        <pc:spChg chg="mod">
          <ac:chgData name="Renato Poli" userId="1615074c83fac315" providerId="LiveId" clId="{3A41C840-8D07-4D45-80BE-7872C15AF2AD}" dt="2024-06-16T13:19:41.515" v="50" actId="2711"/>
          <ac:spMkLst>
            <pc:docMk/>
            <pc:sldMk cId="2606322987" sldId="291"/>
            <ac:spMk id="31" creationId="{1A485E43-E340-F83D-B489-7862B60F4B0D}"/>
          </ac:spMkLst>
        </pc:spChg>
        <pc:spChg chg="mod">
          <ac:chgData name="Renato Poli" userId="1615074c83fac315" providerId="LiveId" clId="{3A41C840-8D07-4D45-80BE-7872C15AF2AD}" dt="2024-06-16T13:19:55.554" v="51" actId="404"/>
          <ac:spMkLst>
            <pc:docMk/>
            <pc:sldMk cId="2606322987" sldId="291"/>
            <ac:spMk id="32" creationId="{3DDB332A-7AFB-D8AB-C74A-F31B1471BE78}"/>
          </ac:spMkLst>
        </pc:spChg>
        <pc:spChg chg="mod">
          <ac:chgData name="Renato Poli" userId="1615074c83fac315" providerId="LiveId" clId="{3A41C840-8D07-4D45-80BE-7872C15AF2AD}" dt="2024-06-16T13:19:41.515" v="50" actId="2711"/>
          <ac:spMkLst>
            <pc:docMk/>
            <pc:sldMk cId="2606322987" sldId="291"/>
            <ac:spMk id="33" creationId="{47B750AF-EFBA-4059-922C-49CE82C675CB}"/>
          </ac:spMkLst>
        </pc:spChg>
        <pc:spChg chg="mod">
          <ac:chgData name="Renato Poli" userId="1615074c83fac315" providerId="LiveId" clId="{3A41C840-8D07-4D45-80BE-7872C15AF2AD}" dt="2024-06-16T13:19:41.515" v="50" actId="2711"/>
          <ac:spMkLst>
            <pc:docMk/>
            <pc:sldMk cId="2606322987" sldId="291"/>
            <ac:spMk id="34" creationId="{7EFB6521-61D8-E25C-CBA2-5E0266CDF1DA}"/>
          </ac:spMkLst>
        </pc:spChg>
        <pc:spChg chg="mod">
          <ac:chgData name="Renato Poli" userId="1615074c83fac315" providerId="LiveId" clId="{3A41C840-8D07-4D45-80BE-7872C15AF2AD}" dt="2024-06-16T13:19:41.515" v="50" actId="2711"/>
          <ac:spMkLst>
            <pc:docMk/>
            <pc:sldMk cId="2606322987" sldId="291"/>
            <ac:spMk id="35" creationId="{5C360E84-51CA-B75E-A8EE-13C6FD140A50}"/>
          </ac:spMkLst>
        </pc:spChg>
        <pc:spChg chg="mod">
          <ac:chgData name="Renato Poli" userId="1615074c83fac315" providerId="LiveId" clId="{3A41C840-8D07-4D45-80BE-7872C15AF2AD}" dt="2024-06-16T13:19:41.515" v="50" actId="2711"/>
          <ac:spMkLst>
            <pc:docMk/>
            <pc:sldMk cId="2606322987" sldId="291"/>
            <ac:spMk id="36" creationId="{3E57B017-75BF-6B42-37F1-AF724137F9CB}"/>
          </ac:spMkLst>
        </pc:spChg>
        <pc:spChg chg="mod">
          <ac:chgData name="Renato Poli" userId="1615074c83fac315" providerId="LiveId" clId="{3A41C840-8D07-4D45-80BE-7872C15AF2AD}" dt="2024-06-16T13:19:41.515" v="50" actId="2711"/>
          <ac:spMkLst>
            <pc:docMk/>
            <pc:sldMk cId="2606322987" sldId="291"/>
            <ac:spMk id="37" creationId="{8B654EA4-1419-F112-DCC8-4E7B210A2C71}"/>
          </ac:spMkLst>
        </pc:spChg>
        <pc:spChg chg="mod">
          <ac:chgData name="Renato Poli" userId="1615074c83fac315" providerId="LiveId" clId="{3A41C840-8D07-4D45-80BE-7872C15AF2AD}" dt="2024-06-16T13:19:41.515" v="50" actId="2711"/>
          <ac:spMkLst>
            <pc:docMk/>
            <pc:sldMk cId="2606322987" sldId="291"/>
            <ac:spMk id="38" creationId="{3224B2DA-5E99-921B-1ED8-CE8EFF852FB7}"/>
          </ac:spMkLst>
        </pc:spChg>
        <pc:spChg chg="mod">
          <ac:chgData name="Renato Poli" userId="1615074c83fac315" providerId="LiveId" clId="{3A41C840-8D07-4D45-80BE-7872C15AF2AD}" dt="2024-06-16T13:19:41.515" v="50" actId="2711"/>
          <ac:spMkLst>
            <pc:docMk/>
            <pc:sldMk cId="2606322987" sldId="291"/>
            <ac:spMk id="39" creationId="{3F54AB5A-187C-F6BF-0EC5-7F07E2B6218D}"/>
          </ac:spMkLst>
        </pc:spChg>
        <pc:spChg chg="mod">
          <ac:chgData name="Renato Poli" userId="1615074c83fac315" providerId="LiveId" clId="{3A41C840-8D07-4D45-80BE-7872C15AF2AD}" dt="2024-06-16T13:19:41.515" v="50" actId="2711"/>
          <ac:spMkLst>
            <pc:docMk/>
            <pc:sldMk cId="2606322987" sldId="291"/>
            <ac:spMk id="40" creationId="{B0A852D2-BEFB-2D9D-EF51-10B1171E096C}"/>
          </ac:spMkLst>
        </pc:spChg>
        <pc:spChg chg="mod">
          <ac:chgData name="Renato Poli" userId="1615074c83fac315" providerId="LiveId" clId="{3A41C840-8D07-4D45-80BE-7872C15AF2AD}" dt="2024-06-16T13:19:41.515" v="50" actId="2711"/>
          <ac:spMkLst>
            <pc:docMk/>
            <pc:sldMk cId="2606322987" sldId="291"/>
            <ac:spMk id="42" creationId="{EE05B508-5D40-0017-CB4D-A9DD7EC026CE}"/>
          </ac:spMkLst>
        </pc:spChg>
        <pc:spChg chg="mod">
          <ac:chgData name="Renato Poli" userId="1615074c83fac315" providerId="LiveId" clId="{3A41C840-8D07-4D45-80BE-7872C15AF2AD}" dt="2024-06-16T13:19:41.515" v="50" actId="2711"/>
          <ac:spMkLst>
            <pc:docMk/>
            <pc:sldMk cId="2606322987" sldId="291"/>
            <ac:spMk id="43" creationId="{DC33AB17-836C-960F-A14C-B04C41C98545}"/>
          </ac:spMkLst>
        </pc:spChg>
        <pc:spChg chg="mod">
          <ac:chgData name="Renato Poli" userId="1615074c83fac315" providerId="LiveId" clId="{3A41C840-8D07-4D45-80BE-7872C15AF2AD}" dt="2024-06-16T13:19:41.515" v="50" actId="2711"/>
          <ac:spMkLst>
            <pc:docMk/>
            <pc:sldMk cId="2606322987" sldId="291"/>
            <ac:spMk id="44" creationId="{D3E0E250-6FE0-30B7-EB06-656B35D72300}"/>
          </ac:spMkLst>
        </pc:spChg>
        <pc:spChg chg="mod">
          <ac:chgData name="Renato Poli" userId="1615074c83fac315" providerId="LiveId" clId="{3A41C840-8D07-4D45-80BE-7872C15AF2AD}" dt="2024-06-16T13:19:41.515" v="50" actId="2711"/>
          <ac:spMkLst>
            <pc:docMk/>
            <pc:sldMk cId="2606322987" sldId="291"/>
            <ac:spMk id="48" creationId="{254FD1B9-0DE8-AA09-CA32-C326AF591AAC}"/>
          </ac:spMkLst>
        </pc:spChg>
        <pc:spChg chg="mod">
          <ac:chgData name="Renato Poli" userId="1615074c83fac315" providerId="LiveId" clId="{3A41C840-8D07-4D45-80BE-7872C15AF2AD}" dt="2024-06-16T13:19:41.515" v="50" actId="2711"/>
          <ac:spMkLst>
            <pc:docMk/>
            <pc:sldMk cId="2606322987" sldId="291"/>
            <ac:spMk id="50" creationId="{BDA8E19B-87F2-BCD1-7487-75424B4CE84E}"/>
          </ac:spMkLst>
        </pc:spChg>
        <pc:spChg chg="mod">
          <ac:chgData name="Renato Poli" userId="1615074c83fac315" providerId="LiveId" clId="{3A41C840-8D07-4D45-80BE-7872C15AF2AD}" dt="2024-06-16T13:19:41.515" v="50" actId="2711"/>
          <ac:spMkLst>
            <pc:docMk/>
            <pc:sldMk cId="2606322987" sldId="291"/>
            <ac:spMk id="51" creationId="{AAC78A2C-D800-A143-0908-08B100F5822B}"/>
          </ac:spMkLst>
        </pc:spChg>
        <pc:spChg chg="mod">
          <ac:chgData name="Renato Poli" userId="1615074c83fac315" providerId="LiveId" clId="{3A41C840-8D07-4D45-80BE-7872C15AF2AD}" dt="2024-06-16T13:19:41.515" v="50" actId="2711"/>
          <ac:spMkLst>
            <pc:docMk/>
            <pc:sldMk cId="2606322987" sldId="291"/>
            <ac:spMk id="52" creationId="{ACC9ACF9-803E-F5BE-30D7-50BA44BE6314}"/>
          </ac:spMkLst>
        </pc:spChg>
        <pc:spChg chg="mod">
          <ac:chgData name="Renato Poli" userId="1615074c83fac315" providerId="LiveId" clId="{3A41C840-8D07-4D45-80BE-7872C15AF2AD}" dt="2024-06-16T13:19:41.515" v="50" actId="2711"/>
          <ac:spMkLst>
            <pc:docMk/>
            <pc:sldMk cId="2606322987" sldId="291"/>
            <ac:spMk id="53" creationId="{1AD2CB56-0AB8-558E-0DC1-B6BC753C3385}"/>
          </ac:spMkLst>
        </pc:spChg>
        <pc:spChg chg="mod">
          <ac:chgData name="Renato Poli" userId="1615074c83fac315" providerId="LiveId" clId="{3A41C840-8D07-4D45-80BE-7872C15AF2AD}" dt="2024-06-16T13:19:41.515" v="50" actId="2711"/>
          <ac:spMkLst>
            <pc:docMk/>
            <pc:sldMk cId="2606322987" sldId="291"/>
            <ac:spMk id="55" creationId="{ACC78E67-4032-072E-DD53-786210E246F6}"/>
          </ac:spMkLst>
        </pc:spChg>
        <pc:spChg chg="mod">
          <ac:chgData name="Renato Poli" userId="1615074c83fac315" providerId="LiveId" clId="{3A41C840-8D07-4D45-80BE-7872C15AF2AD}" dt="2024-06-16T13:19:41.515" v="50" actId="2711"/>
          <ac:spMkLst>
            <pc:docMk/>
            <pc:sldMk cId="2606322987" sldId="291"/>
            <ac:spMk id="56" creationId="{976967C8-E062-1E7A-795A-10E3845C27B9}"/>
          </ac:spMkLst>
        </pc:spChg>
      </pc:sldChg>
      <pc:sldChg chg="new del">
        <pc:chgData name="Renato Poli" userId="1615074c83fac315" providerId="LiveId" clId="{3A41C840-8D07-4D45-80BE-7872C15AF2AD}" dt="2024-06-16T13:16:00.092" v="13" actId="47"/>
        <pc:sldMkLst>
          <pc:docMk/>
          <pc:sldMk cId="73085148" sldId="299"/>
        </pc:sldMkLst>
      </pc:sldChg>
      <pc:sldChg chg="modSp add mod">
        <pc:chgData name="Renato Poli" userId="1615074c83fac315" providerId="LiveId" clId="{3A41C840-8D07-4D45-80BE-7872C15AF2AD}" dt="2024-06-16T13:15:58.383" v="12" actId="20577"/>
        <pc:sldMkLst>
          <pc:docMk/>
          <pc:sldMk cId="1533265453" sldId="300"/>
        </pc:sldMkLst>
        <pc:spChg chg="mod">
          <ac:chgData name="Renato Poli" userId="1615074c83fac315" providerId="LiveId" clId="{3A41C840-8D07-4D45-80BE-7872C15AF2AD}" dt="2024-06-16T13:15:58.383" v="12" actId="20577"/>
          <ac:spMkLst>
            <pc:docMk/>
            <pc:sldMk cId="1533265453" sldId="300"/>
            <ac:spMk id="2" creationId="{4B2430E1-547D-28DA-31FA-11D3F6FFFF53}"/>
          </ac:spMkLst>
        </pc:spChg>
      </pc:sldChg>
      <pc:sldChg chg="add del">
        <pc:chgData name="Renato Poli" userId="1615074c83fac315" providerId="LiveId" clId="{3A41C840-8D07-4D45-80BE-7872C15AF2AD}" dt="2024-06-16T13:20:07.057" v="52" actId="47"/>
        <pc:sldMkLst>
          <pc:docMk/>
          <pc:sldMk cId="783788245" sldId="301"/>
        </pc:sldMkLst>
      </pc:sldChg>
      <pc:sldChg chg="addSp delSp modSp add mod ord">
        <pc:chgData name="Renato Poli" userId="1615074c83fac315" providerId="LiveId" clId="{3A41C840-8D07-4D45-80BE-7872C15AF2AD}" dt="2024-06-16T13:22:44.438" v="170"/>
        <pc:sldMkLst>
          <pc:docMk/>
          <pc:sldMk cId="1131278451" sldId="301"/>
        </pc:sldMkLst>
        <pc:spChg chg="add mod">
          <ac:chgData name="Renato Poli" userId="1615074c83fac315" providerId="LiveId" clId="{3A41C840-8D07-4D45-80BE-7872C15AF2AD}" dt="2024-06-16T13:21:21.441" v="124" actId="207"/>
          <ac:spMkLst>
            <pc:docMk/>
            <pc:sldMk cId="1131278451" sldId="301"/>
            <ac:spMk id="3" creationId="{1452FD7C-5B68-E9D1-C23B-BA8C3DC2321E}"/>
          </ac:spMkLst>
        </pc:spChg>
        <pc:spChg chg="add del mod">
          <ac:chgData name="Renato Poli" userId="1615074c83fac315" providerId="LiveId" clId="{3A41C840-8D07-4D45-80BE-7872C15AF2AD}" dt="2024-06-16T13:21:10.855" v="119" actId="478"/>
          <ac:spMkLst>
            <pc:docMk/>
            <pc:sldMk cId="1131278451" sldId="301"/>
            <ac:spMk id="4" creationId="{B2B8674D-A932-1379-7566-85A34E2A636F}"/>
          </ac:spMkLst>
        </pc:spChg>
        <pc:spChg chg="add mod">
          <ac:chgData name="Renato Poli" userId="1615074c83fac315" providerId="LiveId" clId="{3A41C840-8D07-4D45-80BE-7872C15AF2AD}" dt="2024-06-16T13:21:30.668" v="126" actId="14100"/>
          <ac:spMkLst>
            <pc:docMk/>
            <pc:sldMk cId="1131278451" sldId="301"/>
            <ac:spMk id="6" creationId="{4A94A38D-2D66-27DA-2F1B-4815B08FF838}"/>
          </ac:spMkLst>
        </pc:spChg>
      </pc:sldChg>
      <pc:sldChg chg="addSp delSp modSp new mod">
        <pc:chgData name="Renato Poli" userId="1615074c83fac315" providerId="LiveId" clId="{3A41C840-8D07-4D45-80BE-7872C15AF2AD}" dt="2024-06-16T13:36:39.924" v="571" actId="20577"/>
        <pc:sldMkLst>
          <pc:docMk/>
          <pc:sldMk cId="2147403656" sldId="302"/>
        </pc:sldMkLst>
        <pc:spChg chg="add del mod">
          <ac:chgData name="Renato Poli" userId="1615074c83fac315" providerId="LiveId" clId="{3A41C840-8D07-4D45-80BE-7872C15AF2AD}" dt="2024-06-16T13:22:00.750" v="160" actId="20577"/>
          <ac:spMkLst>
            <pc:docMk/>
            <pc:sldMk cId="2147403656" sldId="302"/>
            <ac:spMk id="2" creationId="{64426CF7-DA52-C1E2-CFD2-913F23006F7D}"/>
          </ac:spMkLst>
        </pc:spChg>
        <pc:spChg chg="mod">
          <ac:chgData name="Renato Poli" userId="1615074c83fac315" providerId="LiveId" clId="{3A41C840-8D07-4D45-80BE-7872C15AF2AD}" dt="2024-06-16T13:36:39.924" v="571" actId="20577"/>
          <ac:spMkLst>
            <pc:docMk/>
            <pc:sldMk cId="2147403656" sldId="302"/>
            <ac:spMk id="3" creationId="{69A6DAB9-1C98-3C65-3653-E6298E0A790D}"/>
          </ac:spMkLst>
        </pc:spChg>
        <pc:spChg chg="add mod">
          <ac:chgData name="Renato Poli" userId="1615074c83fac315" providerId="LiveId" clId="{3A41C840-8D07-4D45-80BE-7872C15AF2AD}" dt="2024-06-16T13:21:49.463" v="129"/>
          <ac:spMkLst>
            <pc:docMk/>
            <pc:sldMk cId="2147403656" sldId="302"/>
            <ac:spMk id="4" creationId="{03402DF5-4AC3-A4D2-E4B4-3708B6E0D84C}"/>
          </ac:spMkLst>
        </pc:spChg>
        <pc:spChg chg="add mod">
          <ac:chgData name="Renato Poli" userId="1615074c83fac315" providerId="LiveId" clId="{3A41C840-8D07-4D45-80BE-7872C15AF2AD}" dt="2024-06-16T13:21:54.654" v="131" actId="1076"/>
          <ac:spMkLst>
            <pc:docMk/>
            <pc:sldMk cId="2147403656" sldId="302"/>
            <ac:spMk id="5" creationId="{BD428D49-9331-0722-68F8-E097FF53F95D}"/>
          </ac:spMkLst>
        </pc:spChg>
        <pc:picChg chg="add mod">
          <ac:chgData name="Renato Poli" userId="1615074c83fac315" providerId="LiveId" clId="{3A41C840-8D07-4D45-80BE-7872C15AF2AD}" dt="2024-06-16T13:27:31.637" v="208" actId="14100"/>
          <ac:picMkLst>
            <pc:docMk/>
            <pc:sldMk cId="2147403656" sldId="302"/>
            <ac:picMk id="7" creationId="{96A3FC44-AABB-ACFE-2C43-099B8582C7C7}"/>
          </ac:picMkLst>
        </pc:picChg>
      </pc:sldChg>
      <pc:sldChg chg="addSp modSp add mod">
        <pc:chgData name="Renato Poli" userId="1615074c83fac315" providerId="LiveId" clId="{3A41C840-8D07-4D45-80BE-7872C15AF2AD}" dt="2024-06-16T13:22:27.548" v="168" actId="1037"/>
        <pc:sldMkLst>
          <pc:docMk/>
          <pc:sldMk cId="399262619" sldId="303"/>
        </pc:sldMkLst>
        <pc:spChg chg="mod">
          <ac:chgData name="Renato Poli" userId="1615074c83fac315" providerId="LiveId" clId="{3A41C840-8D07-4D45-80BE-7872C15AF2AD}" dt="2024-06-16T13:22:21.082" v="164" actId="14100"/>
          <ac:spMkLst>
            <pc:docMk/>
            <pc:sldMk cId="399262619" sldId="303"/>
            <ac:spMk id="3" creationId="{1452FD7C-5B68-E9D1-C23B-BA8C3DC2321E}"/>
          </ac:spMkLst>
        </pc:spChg>
        <pc:spChg chg="add mod">
          <ac:chgData name="Renato Poli" userId="1615074c83fac315" providerId="LiveId" clId="{3A41C840-8D07-4D45-80BE-7872C15AF2AD}" dt="2024-06-16T13:22:27.548" v="168" actId="1037"/>
          <ac:spMkLst>
            <pc:docMk/>
            <pc:sldMk cId="399262619" sldId="303"/>
            <ac:spMk id="4" creationId="{4D94E408-036D-25DF-177B-33E950F26757}"/>
          </ac:spMkLst>
        </pc:spChg>
      </pc:sldChg>
      <pc:sldChg chg="add del">
        <pc:chgData name="Renato Poli" userId="1615074c83fac315" providerId="LiveId" clId="{3A41C840-8D07-4D45-80BE-7872C15AF2AD}" dt="2024-06-16T13:36:18.681" v="503" actId="47"/>
        <pc:sldMkLst>
          <pc:docMk/>
          <pc:sldMk cId="2574499917" sldId="304"/>
        </pc:sldMkLst>
      </pc:sldChg>
    </pc:docChg>
  </pc:docChgLst>
  <pc:docChgLst>
    <pc:chgData name="Renato Poli" userId="1615074c83fac315" providerId="LiveId" clId="{E6CA415E-4DC6-4F6A-A03D-463348A2B1D0}"/>
    <pc:docChg chg="undo custSel addSld delSld modSld">
      <pc:chgData name="Renato Poli" userId="1615074c83fac315" providerId="LiveId" clId="{E6CA415E-4DC6-4F6A-A03D-463348A2B1D0}" dt="2024-05-21T00:50:29.255" v="1478" actId="1076"/>
      <pc:docMkLst>
        <pc:docMk/>
      </pc:docMkLst>
      <pc:sldChg chg="add">
        <pc:chgData name="Renato Poli" userId="1615074c83fac315" providerId="LiveId" clId="{E6CA415E-4DC6-4F6A-A03D-463348A2B1D0}" dt="2024-05-20T16:58:24.229" v="533"/>
        <pc:sldMkLst>
          <pc:docMk/>
          <pc:sldMk cId="3901727183" sldId="266"/>
        </pc:sldMkLst>
      </pc:sldChg>
      <pc:sldChg chg="addSp modSp mod">
        <pc:chgData name="Renato Poli" userId="1615074c83fac315" providerId="LiveId" clId="{E6CA415E-4DC6-4F6A-A03D-463348A2B1D0}" dt="2024-05-20T16:57:14.899" v="526" actId="20577"/>
        <pc:sldMkLst>
          <pc:docMk/>
          <pc:sldMk cId="3564491574" sldId="270"/>
        </pc:sldMkLst>
        <pc:spChg chg="add mod">
          <ac:chgData name="Renato Poli" userId="1615074c83fac315" providerId="LiveId" clId="{E6CA415E-4DC6-4F6A-A03D-463348A2B1D0}" dt="2024-05-20T16:57:10.633" v="516" actId="14100"/>
          <ac:spMkLst>
            <pc:docMk/>
            <pc:sldMk cId="3564491574" sldId="270"/>
            <ac:spMk id="3" creationId="{524BBB86-263E-7B64-4B57-B180DAFD8263}"/>
          </ac:spMkLst>
        </pc:spChg>
        <pc:spChg chg="add mod">
          <ac:chgData name="Renato Poli" userId="1615074c83fac315" providerId="LiveId" clId="{E6CA415E-4DC6-4F6A-A03D-463348A2B1D0}" dt="2024-05-20T16:57:14.899" v="526" actId="20577"/>
          <ac:spMkLst>
            <pc:docMk/>
            <pc:sldMk cId="3564491574" sldId="270"/>
            <ac:spMk id="4" creationId="{60C3DCF1-D1CC-C1ED-C43C-987C86D2850E}"/>
          </ac:spMkLst>
        </pc:spChg>
      </pc:sldChg>
      <pc:sldChg chg="addSp modSp mod">
        <pc:chgData name="Renato Poli" userId="1615074c83fac315" providerId="LiveId" clId="{E6CA415E-4DC6-4F6A-A03D-463348A2B1D0}" dt="2024-05-20T16:57:30.483" v="531" actId="1076"/>
        <pc:sldMkLst>
          <pc:docMk/>
          <pc:sldMk cId="3778536939" sldId="271"/>
        </pc:sldMkLst>
        <pc:spChg chg="add mod">
          <ac:chgData name="Renato Poli" userId="1615074c83fac315" providerId="LiveId" clId="{E6CA415E-4DC6-4F6A-A03D-463348A2B1D0}" dt="2024-05-20T16:57:27.612" v="530" actId="14100"/>
          <ac:spMkLst>
            <pc:docMk/>
            <pc:sldMk cId="3778536939" sldId="271"/>
            <ac:spMk id="4" creationId="{2C9EE258-7815-4D83-EC4C-10DE15173513}"/>
          </ac:spMkLst>
        </pc:spChg>
        <pc:spChg chg="add mod">
          <ac:chgData name="Renato Poli" userId="1615074c83fac315" providerId="LiveId" clId="{E6CA415E-4DC6-4F6A-A03D-463348A2B1D0}" dt="2024-05-20T16:57:30.483" v="531" actId="1076"/>
          <ac:spMkLst>
            <pc:docMk/>
            <pc:sldMk cId="3778536939" sldId="271"/>
            <ac:spMk id="5" creationId="{0F5B5408-9217-C9FA-7C16-E39569F345F9}"/>
          </ac:spMkLst>
        </pc:spChg>
      </pc:sldChg>
      <pc:sldChg chg="modSp mod">
        <pc:chgData name="Renato Poli" userId="1615074c83fac315" providerId="LiveId" clId="{E6CA415E-4DC6-4F6A-A03D-463348A2B1D0}" dt="2024-05-21T00:32:15.344" v="1192" actId="115"/>
        <pc:sldMkLst>
          <pc:docMk/>
          <pc:sldMk cId="2338235215" sldId="289"/>
        </pc:sldMkLst>
        <pc:spChg chg="mod">
          <ac:chgData name="Renato Poli" userId="1615074c83fac315" providerId="LiveId" clId="{E6CA415E-4DC6-4F6A-A03D-463348A2B1D0}" dt="2024-05-21T00:32:15.344" v="1192" actId="115"/>
          <ac:spMkLst>
            <pc:docMk/>
            <pc:sldMk cId="2338235215" sldId="289"/>
            <ac:spMk id="3" creationId="{F2D20CA7-3ADF-CF7C-F4DB-50D578774F0C}"/>
          </ac:spMkLst>
        </pc:spChg>
      </pc:sldChg>
      <pc:sldChg chg="addSp modSp mod">
        <pc:chgData name="Renato Poli" userId="1615074c83fac315" providerId="LiveId" clId="{E6CA415E-4DC6-4F6A-A03D-463348A2B1D0}" dt="2024-05-21T00:50:29.255" v="1478" actId="1076"/>
        <pc:sldMkLst>
          <pc:docMk/>
          <pc:sldMk cId="2606322987" sldId="291"/>
        </pc:sldMkLst>
        <pc:spChg chg="add mod">
          <ac:chgData name="Renato Poli" userId="1615074c83fac315" providerId="LiveId" clId="{E6CA415E-4DC6-4F6A-A03D-463348A2B1D0}" dt="2024-05-21T00:50:16.142" v="1466" actId="571"/>
          <ac:spMkLst>
            <pc:docMk/>
            <pc:sldMk cId="2606322987" sldId="291"/>
            <ac:spMk id="3" creationId="{85EFE06F-1BCE-A3EA-7130-BBC24AAB283E}"/>
          </ac:spMkLst>
        </pc:spChg>
        <pc:spChg chg="add mod">
          <ac:chgData name="Renato Poli" userId="1615074c83fac315" providerId="LiveId" clId="{E6CA415E-4DC6-4F6A-A03D-463348A2B1D0}" dt="2024-05-21T00:50:16.142" v="1466" actId="571"/>
          <ac:spMkLst>
            <pc:docMk/>
            <pc:sldMk cId="2606322987" sldId="291"/>
            <ac:spMk id="4" creationId="{3EF03C7D-9C6D-A8D3-1683-DFD80216550E}"/>
          </ac:spMkLst>
        </pc:spChg>
        <pc:spChg chg="add mod">
          <ac:chgData name="Renato Poli" userId="1615074c83fac315" providerId="LiveId" clId="{E6CA415E-4DC6-4F6A-A03D-463348A2B1D0}" dt="2024-05-21T00:50:29.255" v="1478" actId="1076"/>
          <ac:spMkLst>
            <pc:docMk/>
            <pc:sldMk cId="2606322987" sldId="291"/>
            <ac:spMk id="5" creationId="{21D40401-A904-32AF-E007-8712E5A83502}"/>
          </ac:spMkLst>
        </pc:spChg>
        <pc:spChg chg="mod">
          <ac:chgData name="Renato Poli" userId="1615074c83fac315" providerId="LiveId" clId="{E6CA415E-4DC6-4F6A-A03D-463348A2B1D0}" dt="2024-05-21T00:50:13.445" v="1464" actId="14100"/>
          <ac:spMkLst>
            <pc:docMk/>
            <pc:sldMk cId="2606322987" sldId="291"/>
            <ac:spMk id="31" creationId="{1A485E43-E340-F83D-B489-7862B60F4B0D}"/>
          </ac:spMkLst>
        </pc:spChg>
        <pc:spChg chg="mod">
          <ac:chgData name="Renato Poli" userId="1615074c83fac315" providerId="LiveId" clId="{E6CA415E-4DC6-4F6A-A03D-463348A2B1D0}" dt="2024-05-21T00:50:04.620" v="1463" actId="403"/>
          <ac:spMkLst>
            <pc:docMk/>
            <pc:sldMk cId="2606322987" sldId="291"/>
            <ac:spMk id="56" creationId="{976967C8-E062-1E7A-795A-10E3845C27B9}"/>
          </ac:spMkLst>
        </pc:spChg>
      </pc:sldChg>
      <pc:sldChg chg="addSp modSp new mod">
        <pc:chgData name="Renato Poli" userId="1615074c83fac315" providerId="LiveId" clId="{E6CA415E-4DC6-4F6A-A03D-463348A2B1D0}" dt="2024-05-20T16:55:53.670" v="513" actId="121"/>
        <pc:sldMkLst>
          <pc:docMk/>
          <pc:sldMk cId="2998322960" sldId="292"/>
        </pc:sldMkLst>
        <pc:spChg chg="mod">
          <ac:chgData name="Renato Poli" userId="1615074c83fac315" providerId="LiveId" clId="{E6CA415E-4DC6-4F6A-A03D-463348A2B1D0}" dt="2024-05-20T16:55:16.489" v="432" actId="404"/>
          <ac:spMkLst>
            <pc:docMk/>
            <pc:sldMk cId="2998322960" sldId="292"/>
            <ac:spMk id="2" creationId="{60349FEC-139C-39C5-C522-BC1E567F33C2}"/>
          </ac:spMkLst>
        </pc:spChg>
        <pc:spChg chg="mod">
          <ac:chgData name="Renato Poli" userId="1615074c83fac315" providerId="LiveId" clId="{E6CA415E-4DC6-4F6A-A03D-463348A2B1D0}" dt="2024-05-20T16:55:53.670" v="513" actId="121"/>
          <ac:spMkLst>
            <pc:docMk/>
            <pc:sldMk cId="2998322960" sldId="292"/>
            <ac:spMk id="3" creationId="{9B939165-DBB1-9DA6-B950-11E39811CB97}"/>
          </ac:spMkLst>
        </pc:spChg>
        <pc:picChg chg="add mod">
          <ac:chgData name="Renato Poli" userId="1615074c83fac315" providerId="LiveId" clId="{E6CA415E-4DC6-4F6A-A03D-463348A2B1D0}" dt="2024-05-20T16:55:09.768" v="406" actId="208"/>
          <ac:picMkLst>
            <pc:docMk/>
            <pc:sldMk cId="2998322960" sldId="292"/>
            <ac:picMk id="5" creationId="{572F1158-FA0B-27D8-F236-39BB2F7034D5}"/>
          </ac:picMkLst>
        </pc:picChg>
      </pc:sldChg>
      <pc:sldChg chg="addSp delSp modSp new mod modClrScheme chgLayout">
        <pc:chgData name="Renato Poli" userId="1615074c83fac315" providerId="LiveId" clId="{E6CA415E-4DC6-4F6A-A03D-463348A2B1D0}" dt="2024-05-20T21:32:36.929" v="618" actId="20577"/>
        <pc:sldMkLst>
          <pc:docMk/>
          <pc:sldMk cId="3932754619" sldId="293"/>
        </pc:sldMkLst>
        <pc:spChg chg="del mod ord">
          <ac:chgData name="Renato Poli" userId="1615074c83fac315" providerId="LiveId" clId="{E6CA415E-4DC6-4F6A-A03D-463348A2B1D0}" dt="2024-05-20T21:32:26.320" v="589" actId="700"/>
          <ac:spMkLst>
            <pc:docMk/>
            <pc:sldMk cId="3932754619" sldId="293"/>
            <ac:spMk id="2" creationId="{E3469CB2-CD17-F868-AF8F-9A9C051C8460}"/>
          </ac:spMkLst>
        </pc:spChg>
        <pc:spChg chg="del mod ord">
          <ac:chgData name="Renato Poli" userId="1615074c83fac315" providerId="LiveId" clId="{E6CA415E-4DC6-4F6A-A03D-463348A2B1D0}" dt="2024-05-20T21:32:26.320" v="589" actId="700"/>
          <ac:spMkLst>
            <pc:docMk/>
            <pc:sldMk cId="3932754619" sldId="293"/>
            <ac:spMk id="3" creationId="{1C25FCDB-51E2-80ED-E470-DAC3F5F03443}"/>
          </ac:spMkLst>
        </pc:spChg>
        <pc:spChg chg="add mod ord">
          <ac:chgData name="Renato Poli" userId="1615074c83fac315" providerId="LiveId" clId="{E6CA415E-4DC6-4F6A-A03D-463348A2B1D0}" dt="2024-05-20T21:32:36.929" v="618" actId="20577"/>
          <ac:spMkLst>
            <pc:docMk/>
            <pc:sldMk cId="3932754619" sldId="293"/>
            <ac:spMk id="4" creationId="{AAFA6FCA-5BD9-F6A1-DDB2-A57A4669BEE5}"/>
          </ac:spMkLst>
        </pc:spChg>
        <pc:spChg chg="add mod ord">
          <ac:chgData name="Renato Poli" userId="1615074c83fac315" providerId="LiveId" clId="{E6CA415E-4DC6-4F6A-A03D-463348A2B1D0}" dt="2024-05-20T21:32:26.320" v="589" actId="700"/>
          <ac:spMkLst>
            <pc:docMk/>
            <pc:sldMk cId="3932754619" sldId="293"/>
            <ac:spMk id="5" creationId="{D5AB70EB-73F1-053C-D32C-93284C604E07}"/>
          </ac:spMkLst>
        </pc:spChg>
        <pc:spChg chg="add mod ord">
          <ac:chgData name="Renato Poli" userId="1615074c83fac315" providerId="LiveId" clId="{E6CA415E-4DC6-4F6A-A03D-463348A2B1D0}" dt="2024-05-20T21:32:26.320" v="589" actId="700"/>
          <ac:spMkLst>
            <pc:docMk/>
            <pc:sldMk cId="3932754619" sldId="293"/>
            <ac:spMk id="6" creationId="{C7AF0B96-5E58-D51F-4076-0CB5D683F0CD}"/>
          </ac:spMkLst>
        </pc:spChg>
      </pc:sldChg>
      <pc:sldChg chg="delSp modSp new mod">
        <pc:chgData name="Renato Poli" userId="1615074c83fac315" providerId="LiveId" clId="{E6CA415E-4DC6-4F6A-A03D-463348A2B1D0}" dt="2024-05-20T21:35:49.736" v="1140" actId="20577"/>
        <pc:sldMkLst>
          <pc:docMk/>
          <pc:sldMk cId="201619243" sldId="294"/>
        </pc:sldMkLst>
        <pc:spChg chg="del">
          <ac:chgData name="Renato Poli" userId="1615074c83fac315" providerId="LiveId" clId="{E6CA415E-4DC6-4F6A-A03D-463348A2B1D0}" dt="2024-05-20T21:32:42.020" v="620" actId="478"/>
          <ac:spMkLst>
            <pc:docMk/>
            <pc:sldMk cId="201619243" sldId="294"/>
            <ac:spMk id="2" creationId="{B720B734-6B48-BEE7-1A32-0BEC1A48B9A5}"/>
          </ac:spMkLst>
        </pc:spChg>
        <pc:spChg chg="mod">
          <ac:chgData name="Renato Poli" userId="1615074c83fac315" providerId="LiveId" clId="{E6CA415E-4DC6-4F6A-A03D-463348A2B1D0}" dt="2024-05-20T21:35:49.736" v="1140" actId="20577"/>
          <ac:spMkLst>
            <pc:docMk/>
            <pc:sldMk cId="201619243" sldId="294"/>
            <ac:spMk id="3" creationId="{E36B7A3D-F080-A5BF-8CEF-1A7CF566C1B9}"/>
          </ac:spMkLst>
        </pc:spChg>
      </pc:sldChg>
      <pc:sldChg chg="modSp new mod">
        <pc:chgData name="Renato Poli" userId="1615074c83fac315" providerId="LiveId" clId="{E6CA415E-4DC6-4F6A-A03D-463348A2B1D0}" dt="2024-05-21T00:49:49.421" v="1458" actId="114"/>
        <pc:sldMkLst>
          <pc:docMk/>
          <pc:sldMk cId="1481043010" sldId="295"/>
        </pc:sldMkLst>
        <pc:spChg chg="mod">
          <ac:chgData name="Renato Poli" userId="1615074c83fac315" providerId="LiveId" clId="{E6CA415E-4DC6-4F6A-A03D-463348A2B1D0}" dt="2024-05-21T00:35:23.311" v="1253" actId="6549"/>
          <ac:spMkLst>
            <pc:docMk/>
            <pc:sldMk cId="1481043010" sldId="295"/>
            <ac:spMk id="2" creationId="{8E814E72-1B64-8C14-F373-A6D360C6B1A4}"/>
          </ac:spMkLst>
        </pc:spChg>
        <pc:spChg chg="mod">
          <ac:chgData name="Renato Poli" userId="1615074c83fac315" providerId="LiveId" clId="{E6CA415E-4DC6-4F6A-A03D-463348A2B1D0}" dt="2024-05-21T00:49:49.421" v="1458" actId="114"/>
          <ac:spMkLst>
            <pc:docMk/>
            <pc:sldMk cId="1481043010" sldId="295"/>
            <ac:spMk id="3" creationId="{1A0040BF-B901-3603-0E9F-51417FC5A5BB}"/>
          </ac:spMkLst>
        </pc:spChg>
      </pc:sldChg>
    </pc:docChg>
  </pc:docChgLst>
  <pc:docChgLst>
    <pc:chgData name="Renato Poli" userId="1615074c83fac315" providerId="LiveId" clId="{949B9FD2-1FE8-4081-B4C8-CA90840226E8}"/>
    <pc:docChg chg="undo custSel addSld delSld modSld">
      <pc:chgData name="Renato Poli" userId="1615074c83fac315" providerId="LiveId" clId="{949B9FD2-1FE8-4081-B4C8-CA90840226E8}" dt="2024-06-18T20:55:52.055" v="769" actId="6549"/>
      <pc:docMkLst>
        <pc:docMk/>
      </pc:docMkLst>
      <pc:sldChg chg="del">
        <pc:chgData name="Renato Poli" userId="1615074c83fac315" providerId="LiveId" clId="{949B9FD2-1FE8-4081-B4C8-CA90840226E8}" dt="2024-05-28T20:09:41.029" v="78" actId="47"/>
        <pc:sldMkLst>
          <pc:docMk/>
          <pc:sldMk cId="0" sldId="257"/>
        </pc:sldMkLst>
      </pc:sldChg>
      <pc:sldChg chg="del">
        <pc:chgData name="Renato Poli" userId="1615074c83fac315" providerId="LiveId" clId="{949B9FD2-1FE8-4081-B4C8-CA90840226E8}" dt="2024-05-28T20:09:41.029" v="78" actId="47"/>
        <pc:sldMkLst>
          <pc:docMk/>
          <pc:sldMk cId="0" sldId="258"/>
        </pc:sldMkLst>
      </pc:sldChg>
      <pc:sldChg chg="del">
        <pc:chgData name="Renato Poli" userId="1615074c83fac315" providerId="LiveId" clId="{949B9FD2-1FE8-4081-B4C8-CA90840226E8}" dt="2024-05-28T20:09:41.029" v="78" actId="47"/>
        <pc:sldMkLst>
          <pc:docMk/>
          <pc:sldMk cId="0" sldId="259"/>
        </pc:sldMkLst>
      </pc:sldChg>
      <pc:sldChg chg="del">
        <pc:chgData name="Renato Poli" userId="1615074c83fac315" providerId="LiveId" clId="{949B9FD2-1FE8-4081-B4C8-CA90840226E8}" dt="2024-05-28T20:09:41.029" v="78" actId="47"/>
        <pc:sldMkLst>
          <pc:docMk/>
          <pc:sldMk cId="0" sldId="260"/>
        </pc:sldMkLst>
      </pc:sldChg>
      <pc:sldChg chg="del">
        <pc:chgData name="Renato Poli" userId="1615074c83fac315" providerId="LiveId" clId="{949B9FD2-1FE8-4081-B4C8-CA90840226E8}" dt="2024-05-28T20:09:41.029" v="78" actId="47"/>
        <pc:sldMkLst>
          <pc:docMk/>
          <pc:sldMk cId="0" sldId="261"/>
        </pc:sldMkLst>
      </pc:sldChg>
      <pc:sldChg chg="del">
        <pc:chgData name="Renato Poli" userId="1615074c83fac315" providerId="LiveId" clId="{949B9FD2-1FE8-4081-B4C8-CA90840226E8}" dt="2024-05-28T20:09:41.029" v="78" actId="47"/>
        <pc:sldMkLst>
          <pc:docMk/>
          <pc:sldMk cId="0" sldId="262"/>
        </pc:sldMkLst>
      </pc:sldChg>
      <pc:sldChg chg="del">
        <pc:chgData name="Renato Poli" userId="1615074c83fac315" providerId="LiveId" clId="{949B9FD2-1FE8-4081-B4C8-CA90840226E8}" dt="2024-05-28T20:09:41.029" v="78" actId="47"/>
        <pc:sldMkLst>
          <pc:docMk/>
          <pc:sldMk cId="0" sldId="264"/>
        </pc:sldMkLst>
      </pc:sldChg>
      <pc:sldChg chg="del">
        <pc:chgData name="Renato Poli" userId="1615074c83fac315" providerId="LiveId" clId="{949B9FD2-1FE8-4081-B4C8-CA90840226E8}" dt="2024-05-28T20:09:41.029" v="78" actId="47"/>
        <pc:sldMkLst>
          <pc:docMk/>
          <pc:sldMk cId="0" sldId="265"/>
        </pc:sldMkLst>
      </pc:sldChg>
      <pc:sldChg chg="del">
        <pc:chgData name="Renato Poli" userId="1615074c83fac315" providerId="LiveId" clId="{949B9FD2-1FE8-4081-B4C8-CA90840226E8}" dt="2024-05-28T20:09:41.029" v="78" actId="47"/>
        <pc:sldMkLst>
          <pc:docMk/>
          <pc:sldMk cId="3901727183" sldId="266"/>
        </pc:sldMkLst>
      </pc:sldChg>
      <pc:sldChg chg="del">
        <pc:chgData name="Renato Poli" userId="1615074c83fac315" providerId="LiveId" clId="{949B9FD2-1FE8-4081-B4C8-CA90840226E8}" dt="2024-05-28T20:09:41.029" v="78" actId="47"/>
        <pc:sldMkLst>
          <pc:docMk/>
          <pc:sldMk cId="319811320" sldId="267"/>
        </pc:sldMkLst>
      </pc:sldChg>
      <pc:sldChg chg="del">
        <pc:chgData name="Renato Poli" userId="1615074c83fac315" providerId="LiveId" clId="{949B9FD2-1FE8-4081-B4C8-CA90840226E8}" dt="2024-05-28T20:09:41.029" v="78" actId="47"/>
        <pc:sldMkLst>
          <pc:docMk/>
          <pc:sldMk cId="1348771884" sldId="268"/>
        </pc:sldMkLst>
      </pc:sldChg>
      <pc:sldChg chg="del">
        <pc:chgData name="Renato Poli" userId="1615074c83fac315" providerId="LiveId" clId="{949B9FD2-1FE8-4081-B4C8-CA90840226E8}" dt="2024-05-28T20:09:41.029" v="78" actId="47"/>
        <pc:sldMkLst>
          <pc:docMk/>
          <pc:sldMk cId="1252609499" sldId="269"/>
        </pc:sldMkLst>
      </pc:sldChg>
      <pc:sldChg chg="del">
        <pc:chgData name="Renato Poli" userId="1615074c83fac315" providerId="LiveId" clId="{949B9FD2-1FE8-4081-B4C8-CA90840226E8}" dt="2024-05-28T20:09:41.029" v="78" actId="47"/>
        <pc:sldMkLst>
          <pc:docMk/>
          <pc:sldMk cId="3564491574" sldId="270"/>
        </pc:sldMkLst>
      </pc:sldChg>
      <pc:sldChg chg="del">
        <pc:chgData name="Renato Poli" userId="1615074c83fac315" providerId="LiveId" clId="{949B9FD2-1FE8-4081-B4C8-CA90840226E8}" dt="2024-05-28T20:09:41.029" v="78" actId="47"/>
        <pc:sldMkLst>
          <pc:docMk/>
          <pc:sldMk cId="3778536939" sldId="271"/>
        </pc:sldMkLst>
      </pc:sldChg>
      <pc:sldChg chg="del">
        <pc:chgData name="Renato Poli" userId="1615074c83fac315" providerId="LiveId" clId="{949B9FD2-1FE8-4081-B4C8-CA90840226E8}" dt="2024-05-28T20:09:41.029" v="78" actId="47"/>
        <pc:sldMkLst>
          <pc:docMk/>
          <pc:sldMk cId="1590616111" sldId="272"/>
        </pc:sldMkLst>
      </pc:sldChg>
      <pc:sldChg chg="del">
        <pc:chgData name="Renato Poli" userId="1615074c83fac315" providerId="LiveId" clId="{949B9FD2-1FE8-4081-B4C8-CA90840226E8}" dt="2024-05-28T20:09:41.029" v="78" actId="47"/>
        <pc:sldMkLst>
          <pc:docMk/>
          <pc:sldMk cId="4007306200" sldId="273"/>
        </pc:sldMkLst>
      </pc:sldChg>
      <pc:sldChg chg="del">
        <pc:chgData name="Renato Poli" userId="1615074c83fac315" providerId="LiveId" clId="{949B9FD2-1FE8-4081-B4C8-CA90840226E8}" dt="2024-05-28T20:09:41.029" v="78" actId="47"/>
        <pc:sldMkLst>
          <pc:docMk/>
          <pc:sldMk cId="959709048" sldId="274"/>
        </pc:sldMkLst>
      </pc:sldChg>
      <pc:sldChg chg="del">
        <pc:chgData name="Renato Poli" userId="1615074c83fac315" providerId="LiveId" clId="{949B9FD2-1FE8-4081-B4C8-CA90840226E8}" dt="2024-05-28T20:09:41.029" v="78" actId="47"/>
        <pc:sldMkLst>
          <pc:docMk/>
          <pc:sldMk cId="1228777930" sldId="276"/>
        </pc:sldMkLst>
      </pc:sldChg>
      <pc:sldChg chg="del">
        <pc:chgData name="Renato Poli" userId="1615074c83fac315" providerId="LiveId" clId="{949B9FD2-1FE8-4081-B4C8-CA90840226E8}" dt="2024-05-28T20:09:41.029" v="78" actId="47"/>
        <pc:sldMkLst>
          <pc:docMk/>
          <pc:sldMk cId="4203454643" sldId="277"/>
        </pc:sldMkLst>
      </pc:sldChg>
      <pc:sldChg chg="del">
        <pc:chgData name="Renato Poli" userId="1615074c83fac315" providerId="LiveId" clId="{949B9FD2-1FE8-4081-B4C8-CA90840226E8}" dt="2024-05-28T20:09:41.029" v="78" actId="47"/>
        <pc:sldMkLst>
          <pc:docMk/>
          <pc:sldMk cId="0" sldId="278"/>
        </pc:sldMkLst>
      </pc:sldChg>
      <pc:sldChg chg="del">
        <pc:chgData name="Renato Poli" userId="1615074c83fac315" providerId="LiveId" clId="{949B9FD2-1FE8-4081-B4C8-CA90840226E8}" dt="2024-05-28T20:09:41.029" v="78" actId="47"/>
        <pc:sldMkLst>
          <pc:docMk/>
          <pc:sldMk cId="4014875495" sldId="279"/>
        </pc:sldMkLst>
      </pc:sldChg>
      <pc:sldChg chg="del">
        <pc:chgData name="Renato Poli" userId="1615074c83fac315" providerId="LiveId" clId="{949B9FD2-1FE8-4081-B4C8-CA90840226E8}" dt="2024-05-28T20:09:41.029" v="78" actId="47"/>
        <pc:sldMkLst>
          <pc:docMk/>
          <pc:sldMk cId="3423848942" sldId="280"/>
        </pc:sldMkLst>
      </pc:sldChg>
      <pc:sldChg chg="del">
        <pc:chgData name="Renato Poli" userId="1615074c83fac315" providerId="LiveId" clId="{949B9FD2-1FE8-4081-B4C8-CA90840226E8}" dt="2024-05-28T20:09:41.029" v="78" actId="47"/>
        <pc:sldMkLst>
          <pc:docMk/>
          <pc:sldMk cId="3464454828" sldId="281"/>
        </pc:sldMkLst>
      </pc:sldChg>
      <pc:sldChg chg="del">
        <pc:chgData name="Renato Poli" userId="1615074c83fac315" providerId="LiveId" clId="{949B9FD2-1FE8-4081-B4C8-CA90840226E8}" dt="2024-05-28T20:09:41.029" v="78" actId="47"/>
        <pc:sldMkLst>
          <pc:docMk/>
          <pc:sldMk cId="2671032331" sldId="282"/>
        </pc:sldMkLst>
      </pc:sldChg>
      <pc:sldChg chg="del">
        <pc:chgData name="Renato Poli" userId="1615074c83fac315" providerId="LiveId" clId="{949B9FD2-1FE8-4081-B4C8-CA90840226E8}" dt="2024-05-28T20:09:41.029" v="78" actId="47"/>
        <pc:sldMkLst>
          <pc:docMk/>
          <pc:sldMk cId="3346449323" sldId="283"/>
        </pc:sldMkLst>
      </pc:sldChg>
      <pc:sldChg chg="del">
        <pc:chgData name="Renato Poli" userId="1615074c83fac315" providerId="LiveId" clId="{949B9FD2-1FE8-4081-B4C8-CA90840226E8}" dt="2024-05-28T20:09:41.029" v="78" actId="47"/>
        <pc:sldMkLst>
          <pc:docMk/>
          <pc:sldMk cId="3325823291" sldId="284"/>
        </pc:sldMkLst>
      </pc:sldChg>
      <pc:sldChg chg="del">
        <pc:chgData name="Renato Poli" userId="1615074c83fac315" providerId="LiveId" clId="{949B9FD2-1FE8-4081-B4C8-CA90840226E8}" dt="2024-05-28T20:09:41.029" v="78" actId="47"/>
        <pc:sldMkLst>
          <pc:docMk/>
          <pc:sldMk cId="2552462656" sldId="285"/>
        </pc:sldMkLst>
      </pc:sldChg>
      <pc:sldChg chg="del">
        <pc:chgData name="Renato Poli" userId="1615074c83fac315" providerId="LiveId" clId="{949B9FD2-1FE8-4081-B4C8-CA90840226E8}" dt="2024-05-28T20:09:41.029" v="78" actId="47"/>
        <pc:sldMkLst>
          <pc:docMk/>
          <pc:sldMk cId="31463138" sldId="286"/>
        </pc:sldMkLst>
      </pc:sldChg>
      <pc:sldChg chg="del">
        <pc:chgData name="Renato Poli" userId="1615074c83fac315" providerId="LiveId" clId="{949B9FD2-1FE8-4081-B4C8-CA90840226E8}" dt="2024-05-28T20:09:41.029" v="78" actId="47"/>
        <pc:sldMkLst>
          <pc:docMk/>
          <pc:sldMk cId="2522524487" sldId="287"/>
        </pc:sldMkLst>
      </pc:sldChg>
      <pc:sldChg chg="del">
        <pc:chgData name="Renato Poli" userId="1615074c83fac315" providerId="LiveId" clId="{949B9FD2-1FE8-4081-B4C8-CA90840226E8}" dt="2024-05-28T20:09:41.029" v="78" actId="47"/>
        <pc:sldMkLst>
          <pc:docMk/>
          <pc:sldMk cId="622138352" sldId="288"/>
        </pc:sldMkLst>
      </pc:sldChg>
      <pc:sldChg chg="modSp mod">
        <pc:chgData name="Renato Poli" userId="1615074c83fac315" providerId="LiveId" clId="{949B9FD2-1FE8-4081-B4C8-CA90840226E8}" dt="2024-05-28T20:35:16.027" v="187" actId="6549"/>
        <pc:sldMkLst>
          <pc:docMk/>
          <pc:sldMk cId="2338235215" sldId="289"/>
        </pc:sldMkLst>
        <pc:spChg chg="mod">
          <ac:chgData name="Renato Poli" userId="1615074c83fac315" providerId="LiveId" clId="{949B9FD2-1FE8-4081-B4C8-CA90840226E8}" dt="2024-05-28T20:35:16.027" v="187" actId="6549"/>
          <ac:spMkLst>
            <pc:docMk/>
            <pc:sldMk cId="2338235215" sldId="289"/>
            <ac:spMk id="3" creationId="{F2D20CA7-3ADF-CF7C-F4DB-50D578774F0C}"/>
          </ac:spMkLst>
        </pc:spChg>
      </pc:sldChg>
      <pc:sldChg chg="modSp mod">
        <pc:chgData name="Renato Poli" userId="1615074c83fac315" providerId="LiveId" clId="{949B9FD2-1FE8-4081-B4C8-CA90840226E8}" dt="2024-06-18T20:55:52.055" v="769" actId="6549"/>
        <pc:sldMkLst>
          <pc:docMk/>
          <pc:sldMk cId="2844244023" sldId="290"/>
        </pc:sldMkLst>
        <pc:spChg chg="mod">
          <ac:chgData name="Renato Poli" userId="1615074c83fac315" providerId="LiveId" clId="{949B9FD2-1FE8-4081-B4C8-CA90840226E8}" dt="2024-05-28T20:11:51.983" v="176" actId="20577"/>
          <ac:spMkLst>
            <pc:docMk/>
            <pc:sldMk cId="2844244023" sldId="290"/>
            <ac:spMk id="2" creationId="{23049A62-92DB-4FF7-C77B-67CDAD4F1F65}"/>
          </ac:spMkLst>
        </pc:spChg>
        <pc:graphicFrameChg chg="mod modGraphic">
          <ac:chgData name="Renato Poli" userId="1615074c83fac315" providerId="LiveId" clId="{949B9FD2-1FE8-4081-B4C8-CA90840226E8}" dt="2024-06-18T20:55:52.055" v="769" actId="6549"/>
          <ac:graphicFrameMkLst>
            <pc:docMk/>
            <pc:sldMk cId="2844244023" sldId="290"/>
            <ac:graphicFrameMk id="4" creationId="{47BE2A8F-CB6B-5F62-606D-A7C97C652764}"/>
          </ac:graphicFrameMkLst>
        </pc:graphicFrameChg>
      </pc:sldChg>
      <pc:sldChg chg="del">
        <pc:chgData name="Renato Poli" userId="1615074c83fac315" providerId="LiveId" clId="{949B9FD2-1FE8-4081-B4C8-CA90840226E8}" dt="2024-05-28T20:09:41.029" v="78" actId="47"/>
        <pc:sldMkLst>
          <pc:docMk/>
          <pc:sldMk cId="2998322960" sldId="292"/>
        </pc:sldMkLst>
      </pc:sldChg>
      <pc:sldChg chg="del">
        <pc:chgData name="Renato Poli" userId="1615074c83fac315" providerId="LiveId" clId="{949B9FD2-1FE8-4081-B4C8-CA90840226E8}" dt="2024-05-28T20:09:41.029" v="78" actId="47"/>
        <pc:sldMkLst>
          <pc:docMk/>
          <pc:sldMk cId="3932754619" sldId="293"/>
        </pc:sldMkLst>
      </pc:sldChg>
      <pc:sldChg chg="del">
        <pc:chgData name="Renato Poli" userId="1615074c83fac315" providerId="LiveId" clId="{949B9FD2-1FE8-4081-B4C8-CA90840226E8}" dt="2024-05-28T20:09:41.029" v="78" actId="47"/>
        <pc:sldMkLst>
          <pc:docMk/>
          <pc:sldMk cId="201619243" sldId="294"/>
        </pc:sldMkLst>
      </pc:sldChg>
      <pc:sldChg chg="delSp modSp new mod">
        <pc:chgData name="Renato Poli" userId="1615074c83fac315" providerId="LiveId" clId="{949B9FD2-1FE8-4081-B4C8-CA90840226E8}" dt="2024-06-11T20:32:16.777" v="583" actId="20577"/>
        <pc:sldMkLst>
          <pc:docMk/>
          <pc:sldMk cId="1155439894" sldId="296"/>
        </pc:sldMkLst>
        <pc:spChg chg="del mod">
          <ac:chgData name="Renato Poli" userId="1615074c83fac315" providerId="LiveId" clId="{949B9FD2-1FE8-4081-B4C8-CA90840226E8}" dt="2024-06-11T16:49:27.698" v="218" actId="478"/>
          <ac:spMkLst>
            <pc:docMk/>
            <pc:sldMk cId="1155439894" sldId="296"/>
            <ac:spMk id="2" creationId="{CBF96631-FA9B-2284-C965-D2E038899F30}"/>
          </ac:spMkLst>
        </pc:spChg>
        <pc:spChg chg="mod">
          <ac:chgData name="Renato Poli" userId="1615074c83fac315" providerId="LiveId" clId="{949B9FD2-1FE8-4081-B4C8-CA90840226E8}" dt="2024-06-11T20:32:16.777" v="583" actId="20577"/>
          <ac:spMkLst>
            <pc:docMk/>
            <pc:sldMk cId="1155439894" sldId="296"/>
            <ac:spMk id="3" creationId="{FE5111E4-894A-75FE-E352-1A15816708D1}"/>
          </ac:spMkLst>
        </pc:spChg>
      </pc:sldChg>
      <pc:sldChg chg="modSp add mod">
        <pc:chgData name="Renato Poli" userId="1615074c83fac315" providerId="LiveId" clId="{949B9FD2-1FE8-4081-B4C8-CA90840226E8}" dt="2024-06-11T16:49:16.760" v="215" actId="20577"/>
        <pc:sldMkLst>
          <pc:docMk/>
          <pc:sldMk cId="1824764250" sldId="297"/>
        </pc:sldMkLst>
        <pc:spChg chg="mod">
          <ac:chgData name="Renato Poli" userId="1615074c83fac315" providerId="LiveId" clId="{949B9FD2-1FE8-4081-B4C8-CA90840226E8}" dt="2024-06-11T16:49:16.760" v="215" actId="20577"/>
          <ac:spMkLst>
            <pc:docMk/>
            <pc:sldMk cId="1824764250" sldId="297"/>
            <ac:spMk id="2" creationId="{4B2430E1-547D-28DA-31FA-11D3F6FFFF53}"/>
          </ac:spMkLst>
        </pc:spChg>
      </pc:sldChg>
      <pc:sldChg chg="addSp delSp modSp new mod">
        <pc:chgData name="Renato Poli" userId="1615074c83fac315" providerId="LiveId" clId="{949B9FD2-1FE8-4081-B4C8-CA90840226E8}" dt="2024-06-11T20:18:17.671" v="581" actId="14100"/>
        <pc:sldMkLst>
          <pc:docMk/>
          <pc:sldMk cId="1234882116" sldId="298"/>
        </pc:sldMkLst>
        <pc:spChg chg="mod">
          <ac:chgData name="Renato Poli" userId="1615074c83fac315" providerId="LiveId" clId="{949B9FD2-1FE8-4081-B4C8-CA90840226E8}" dt="2024-06-11T16:53:30.311" v="536" actId="20577"/>
          <ac:spMkLst>
            <pc:docMk/>
            <pc:sldMk cId="1234882116" sldId="298"/>
            <ac:spMk id="2" creationId="{0F1FD516-8917-1593-0ED6-C739FA25DEE1}"/>
          </ac:spMkLst>
        </pc:spChg>
        <pc:spChg chg="del">
          <ac:chgData name="Renato Poli" userId="1615074c83fac315" providerId="LiveId" clId="{949B9FD2-1FE8-4081-B4C8-CA90840226E8}" dt="2024-06-11T16:53:41.654" v="537"/>
          <ac:spMkLst>
            <pc:docMk/>
            <pc:sldMk cId="1234882116" sldId="298"/>
            <ac:spMk id="3" creationId="{669C3F52-D2C3-CCF1-53BA-01CADDB7968B}"/>
          </ac:spMkLst>
        </pc:spChg>
        <pc:spChg chg="add mod">
          <ac:chgData name="Renato Poli" userId="1615074c83fac315" providerId="LiveId" clId="{949B9FD2-1FE8-4081-B4C8-CA90840226E8}" dt="2024-06-11T20:18:17.671" v="581" actId="14100"/>
          <ac:spMkLst>
            <pc:docMk/>
            <pc:sldMk cId="1234882116" sldId="298"/>
            <ac:spMk id="5" creationId="{DB44D748-25D2-A2B0-9818-CA81E76DD55B}"/>
          </ac:spMkLst>
        </pc:spChg>
        <pc:graphicFrameChg chg="add mod modGraphic">
          <ac:chgData name="Renato Poli" userId="1615074c83fac315" providerId="LiveId" clId="{949B9FD2-1FE8-4081-B4C8-CA90840226E8}" dt="2024-06-11T20:18:04.847" v="580" actId="207"/>
          <ac:graphicFrameMkLst>
            <pc:docMk/>
            <pc:sldMk cId="1234882116" sldId="298"/>
            <ac:graphicFrameMk id="6" creationId="{5405DC26-4B3C-224F-3F45-5BFBDB35FA6A}"/>
          </ac:graphicFrameMkLst>
        </pc:graphicFrameChg>
      </pc:sldChg>
      <pc:sldChg chg="modSp mod">
        <pc:chgData name="Renato Poli" userId="1615074c83fac315" providerId="LiveId" clId="{949B9FD2-1FE8-4081-B4C8-CA90840226E8}" dt="2024-06-18T20:29:45.516" v="735" actId="20577"/>
        <pc:sldMkLst>
          <pc:docMk/>
          <pc:sldMk cId="2147403656" sldId="302"/>
        </pc:sldMkLst>
        <pc:spChg chg="mod">
          <ac:chgData name="Renato Poli" userId="1615074c83fac315" providerId="LiveId" clId="{949B9FD2-1FE8-4081-B4C8-CA90840226E8}" dt="2024-06-18T20:29:45.516" v="735" actId="20577"/>
          <ac:spMkLst>
            <pc:docMk/>
            <pc:sldMk cId="2147403656" sldId="302"/>
            <ac:spMk id="3" creationId="{69A6DAB9-1C98-3C65-3653-E6298E0A790D}"/>
          </ac:spMkLst>
        </pc:spChg>
      </pc:sldChg>
      <pc:sldMasterChg chg="delSldLayout">
        <pc:chgData name="Renato Poli" userId="1615074c83fac315" providerId="LiveId" clId="{949B9FD2-1FE8-4081-B4C8-CA90840226E8}" dt="2024-05-28T20:09:41.029" v="78" actId="47"/>
        <pc:sldMasterMkLst>
          <pc:docMk/>
          <pc:sldMasterMk cId="0" sldId="2147483648"/>
        </pc:sldMasterMkLst>
        <pc:sldLayoutChg chg="del">
          <pc:chgData name="Renato Poli" userId="1615074c83fac315" providerId="LiveId" clId="{949B9FD2-1FE8-4081-B4C8-CA90840226E8}" dt="2024-05-28T20:09:41.029" v="78" actId="47"/>
          <pc:sldLayoutMkLst>
            <pc:docMk/>
            <pc:sldMasterMk cId="0" sldId="2147483648"/>
            <pc:sldLayoutMk cId="1639606000" sldId="2147483677"/>
          </pc:sldLayoutMkLst>
        </pc:sldLayoutChg>
        <pc:sldLayoutChg chg="del">
          <pc:chgData name="Renato Poli" userId="1615074c83fac315" providerId="LiveId" clId="{949B9FD2-1FE8-4081-B4C8-CA90840226E8}" dt="2024-05-28T20:09:41.029" v="78" actId="47"/>
          <pc:sldLayoutMkLst>
            <pc:docMk/>
            <pc:sldMasterMk cId="0" sldId="2147483648"/>
            <pc:sldLayoutMk cId="2821501147" sldId="2147483678"/>
          </pc:sldLayoutMkLst>
        </pc:sldLayoutChg>
      </pc:sldMasterChg>
    </pc:docChg>
  </pc:docChgLst>
  <pc:docChgLst>
    <pc:chgData name="Renato Poli" userId="1615074c83fac315" providerId="LiveId" clId="{97D3C88A-6AFC-4237-BF07-82B33912F56F}"/>
    <pc:docChg chg="custSel modSld">
      <pc:chgData name="Renato Poli" userId="1615074c83fac315" providerId="LiveId" clId="{97D3C88A-6AFC-4237-BF07-82B33912F56F}" dt="2024-06-19T14:51:41.354" v="590" actId="20577"/>
      <pc:docMkLst>
        <pc:docMk/>
      </pc:docMkLst>
      <pc:sldChg chg="modSp mod">
        <pc:chgData name="Renato Poli" userId="1615074c83fac315" providerId="LiveId" clId="{97D3C88A-6AFC-4237-BF07-82B33912F56F}" dt="2024-06-19T14:49:27.088" v="29" actId="20577"/>
        <pc:sldMkLst>
          <pc:docMk/>
          <pc:sldMk cId="4038238842" sldId="256"/>
        </pc:sldMkLst>
        <pc:spChg chg="mod">
          <ac:chgData name="Renato Poli" userId="1615074c83fac315" providerId="LiveId" clId="{97D3C88A-6AFC-4237-BF07-82B33912F56F}" dt="2024-06-19T14:49:27.088" v="29" actId="20577"/>
          <ac:spMkLst>
            <pc:docMk/>
            <pc:sldMk cId="4038238842" sldId="256"/>
            <ac:spMk id="2" creationId="{4B2430E1-547D-28DA-31FA-11D3F6FFFF53}"/>
          </ac:spMkLst>
        </pc:spChg>
      </pc:sldChg>
      <pc:sldChg chg="modSp mod">
        <pc:chgData name="Renato Poli" userId="1615074c83fac315" providerId="LiveId" clId="{97D3C88A-6AFC-4237-BF07-82B33912F56F}" dt="2024-06-19T14:51:41.354" v="590" actId="20577"/>
        <pc:sldMkLst>
          <pc:docMk/>
          <pc:sldMk cId="2338235215" sldId="289"/>
        </pc:sldMkLst>
        <pc:spChg chg="mod">
          <ac:chgData name="Renato Poli" userId="1615074c83fac315" providerId="LiveId" clId="{97D3C88A-6AFC-4237-BF07-82B33912F56F}" dt="2024-06-19T14:51:41.354" v="590" actId="20577"/>
          <ac:spMkLst>
            <pc:docMk/>
            <pc:sldMk cId="2338235215" sldId="289"/>
            <ac:spMk id="3" creationId="{F2D20CA7-3ADF-CF7C-F4DB-50D578774F0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4E71AC-77E2-44B1-8F2C-636546E678CC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C7B2EC-0DDD-417A-A6C6-74ABF277359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0560" y="2651908"/>
            <a:ext cx="10515600" cy="1415644"/>
          </a:xfrm>
          <a:solidFill>
            <a:schemeClr val="bg1"/>
          </a:solidFill>
        </p:spPr>
        <p:txBody>
          <a:bodyPr tIns="182880" bIns="182880" anchor="b" anchorCtr="0"/>
          <a:lstStyle>
            <a:lvl1pPr algn="l">
              <a:lnSpc>
                <a:spcPts val="4000"/>
              </a:lnSpc>
              <a:defRPr lang="en-US" sz="4400" b="1" i="0" kern="800" cap="all" normalizeH="0" baseline="0" dirty="0">
                <a:solidFill>
                  <a:srgbClr val="BF5700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31520" y="712164"/>
            <a:ext cx="7772400" cy="313932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1600" b="0" i="0" kern="1200" cap="all" baseline="0" dirty="0">
                <a:solidFill>
                  <a:srgbClr val="BF5700"/>
                </a:solidFill>
                <a:latin typeface="Arial Black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add date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31520" y="5138053"/>
            <a:ext cx="7772400" cy="22044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50000"/>
              </a:lnSpc>
              <a:spcBef>
                <a:spcPts val="1000"/>
              </a:spcBef>
              <a:buFont typeface="Arial"/>
              <a:buNone/>
              <a:defRPr lang="en-US" sz="1400" b="0" i="0" kern="1200" cap="all" baseline="0" dirty="0">
                <a:solidFill>
                  <a:srgbClr val="BF5700"/>
                </a:solidFill>
                <a:latin typeface="Arial Black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9B76F0-EEB1-4B76-9832-DD5209E2AA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730" y="346166"/>
            <a:ext cx="3935361" cy="96756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263F5F-9934-4828-8757-4F4DC8A9ED3C}"/>
              </a:ext>
            </a:extLst>
          </p:cNvPr>
          <p:cNvCxnSpPr/>
          <p:nvPr userDrawn="1"/>
        </p:nvCxnSpPr>
        <p:spPr>
          <a:xfrm>
            <a:off x="838200" y="4140200"/>
            <a:ext cx="7493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6E5AC13-42EC-49B0-AE2E-AB8E9BE45F36}"/>
              </a:ext>
            </a:extLst>
          </p:cNvPr>
          <p:cNvSpPr/>
          <p:nvPr userDrawn="1"/>
        </p:nvSpPr>
        <p:spPr>
          <a:xfrm>
            <a:off x="238125" y="6047733"/>
            <a:ext cx="2421065" cy="80074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AC1FF5-63AE-43E9-BACF-94020B85E6BE}"/>
              </a:ext>
            </a:extLst>
          </p:cNvPr>
          <p:cNvSpPr/>
          <p:nvPr userDrawn="1"/>
        </p:nvSpPr>
        <p:spPr>
          <a:xfrm>
            <a:off x="9761410" y="6047733"/>
            <a:ext cx="2421065" cy="80074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4491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47903" y="1447800"/>
            <a:ext cx="8605433" cy="223445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44651" y="274638"/>
            <a:ext cx="1169551" cy="33829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29814" y="274638"/>
            <a:ext cx="3434786" cy="33829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562" y="273422"/>
            <a:ext cx="10971684" cy="114463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ctr">
              <a:buNone/>
              <a:defRPr/>
            </a:lvl1pPr>
          </a:lstStyle>
          <a:p>
            <a:pPr indent="0" algn="ctr">
              <a:buNone/>
            </a:pPr>
            <a:r>
              <a:rPr lang="en-US" sz="5321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562" y="1604399"/>
            <a:ext cx="10971684" cy="397681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1714"/>
              </a:spcBef>
              <a:buNone/>
              <a:defRPr/>
            </a:lvl1pPr>
          </a:lstStyle>
          <a:p>
            <a:pPr lvl="0" indent="0">
              <a:spcBef>
                <a:spcPts val="1417"/>
              </a:spcBef>
              <a:buNone/>
            </a:pPr>
            <a:r>
              <a:rPr lang="en-US" sz="387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8658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6D2414-35BC-5B72-96CA-5689A470F154}"/>
              </a:ext>
            </a:extLst>
          </p:cNvPr>
          <p:cNvSpPr txBox="1"/>
          <p:nvPr userDrawn="1"/>
        </p:nvSpPr>
        <p:spPr>
          <a:xfrm>
            <a:off x="5432749" y="6583357"/>
            <a:ext cx="446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2B5E289-53D4-48CA-9C12-6652805E0E62}" type="slidenum">
              <a:rPr lang="en-US" sz="1200" smtClean="0">
                <a:solidFill>
                  <a:schemeClr val="tx1"/>
                </a:solidFill>
              </a:rPr>
              <a:t>‹#›</a:t>
            </a:fld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3149603"/>
            <a:ext cx="10515600" cy="984885"/>
          </a:xfrm>
          <a:noFill/>
        </p:spPr>
        <p:txBody>
          <a:bodyPr tIns="182880" bIns="182880" anchor="b" anchorCtr="0"/>
          <a:lstStyle>
            <a:lvl1pPr algn="l">
              <a:defRPr sz="4000" b="1" cap="all" baseline="0">
                <a:solidFill>
                  <a:srgbClr val="BF57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23A7F7D-2604-4BBA-9FDB-349DC6C59EF1}"/>
              </a:ext>
            </a:extLst>
          </p:cNvPr>
          <p:cNvCxnSpPr/>
          <p:nvPr userDrawn="1"/>
        </p:nvCxnSpPr>
        <p:spPr>
          <a:xfrm>
            <a:off x="838200" y="4140200"/>
            <a:ext cx="7493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3485" y="1447802"/>
            <a:ext cx="5647267" cy="15450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3954" y="1447802"/>
            <a:ext cx="5649383" cy="15450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8477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74768"/>
            <a:ext cx="5386917" cy="400110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15819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774768"/>
            <a:ext cx="5389033" cy="400110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15819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1034990"/>
            <a:ext cx="4011084" cy="400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17543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5"/>
            <a:ext cx="4011084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169B7E-7275-C6FF-62E7-DE8224C7109E}"/>
              </a:ext>
            </a:extLst>
          </p:cNvPr>
          <p:cNvSpPr txBox="1"/>
          <p:nvPr userDrawn="1"/>
        </p:nvSpPr>
        <p:spPr>
          <a:xfrm>
            <a:off x="5432749" y="6583357"/>
            <a:ext cx="446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2B5E289-53D4-48CA-9C12-6652805E0E62}" type="slidenum">
              <a:rPr lang="en-US" sz="1200" smtClean="0">
                <a:solidFill>
                  <a:schemeClr val="tx1"/>
                </a:solidFill>
              </a:rPr>
              <a:t>‹#›</a:t>
            </a:fld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967228"/>
            <a:ext cx="7315200" cy="400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58477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2"/>
            <a:ext cx="7315200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74643"/>
            <a:ext cx="10408298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3488" y="1447800"/>
            <a:ext cx="11499849" cy="17543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03D9B6-F38C-49D4-993C-E61CF851557E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32" y="6166657"/>
            <a:ext cx="2188029" cy="5746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E734482-ECFF-C09D-E188-4E731B539083}"/>
              </a:ext>
            </a:extLst>
          </p:cNvPr>
          <p:cNvSpPr txBox="1"/>
          <p:nvPr userDrawn="1"/>
        </p:nvSpPr>
        <p:spPr>
          <a:xfrm>
            <a:off x="5432749" y="6583357"/>
            <a:ext cx="446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2B5E289-53D4-48CA-9C12-6652805E0E62}" type="slidenum">
              <a:rPr lang="en-US" sz="1200" smtClean="0">
                <a:solidFill>
                  <a:schemeClr val="tx1"/>
                </a:solidFill>
              </a:rPr>
              <a:t>‹#›</a:t>
            </a:fld>
            <a:endParaRPr lang="en-US" sz="1200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6" r:id="rId12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BF5700"/>
          </a:solidFill>
          <a:latin typeface="+mj-lt"/>
          <a:ea typeface="MS PGothic" pitchFamily="34" charset="-128"/>
          <a:cs typeface="MS PGothic" pitchFamily="34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285750" indent="-285750" algn="l" rtl="0" eaLnBrk="1" fontAlgn="base" hangingPunct="1">
        <a:spcBef>
          <a:spcPct val="20000"/>
        </a:spcBef>
        <a:spcAft>
          <a:spcPct val="0"/>
        </a:spcAft>
        <a:buClr>
          <a:srgbClr val="BF5700"/>
        </a:buClr>
        <a:buSzPct val="130000"/>
        <a:buChar char="•"/>
        <a:defRPr sz="2400" b="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BF5700"/>
        </a:buClr>
        <a:buSzPct val="130000"/>
        <a:buChar char="-"/>
        <a:defRPr sz="2000" b="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2pPr>
      <a:lvl3pPr marL="1206500" indent="-292100" algn="l" rtl="0" eaLnBrk="1" fontAlgn="base" hangingPunct="1">
        <a:spcBef>
          <a:spcPct val="20000"/>
        </a:spcBef>
        <a:spcAft>
          <a:spcPct val="0"/>
        </a:spcAft>
        <a:buClr>
          <a:srgbClr val="BF5700"/>
        </a:buClr>
        <a:buSzPct val="130000"/>
        <a:buChar char="•"/>
        <a:defRPr sz="1800" b="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3pPr>
      <a:lvl4pPr marL="1651000" indent="-279400" algn="l" rtl="0" eaLnBrk="1" fontAlgn="base" hangingPunct="1">
        <a:spcBef>
          <a:spcPct val="20000"/>
        </a:spcBef>
        <a:spcAft>
          <a:spcPct val="0"/>
        </a:spcAft>
        <a:buClr>
          <a:srgbClr val="BF5700"/>
        </a:buClr>
        <a:buSzPct val="130000"/>
        <a:buChar char="-"/>
        <a:defRPr sz="1600" b="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4pPr>
      <a:lvl5pPr marL="2174875" indent="-285750" algn="l" rtl="0" eaLnBrk="1" fontAlgn="base" hangingPunct="1">
        <a:spcBef>
          <a:spcPct val="20000"/>
        </a:spcBef>
        <a:spcAft>
          <a:spcPct val="0"/>
        </a:spcAft>
        <a:buClr>
          <a:srgbClr val="BF5700"/>
        </a:buClr>
        <a:buSzPct val="130000"/>
        <a:buChar char="•"/>
        <a:defRPr sz="1400" b="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5pPr>
      <a:lvl6pPr marL="2632075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30000"/>
        <a:buChar char="•"/>
        <a:defRPr sz="2400" b="1">
          <a:solidFill>
            <a:schemeClr val="tx1"/>
          </a:solidFill>
          <a:latin typeface="+mn-lt"/>
        </a:defRPr>
      </a:lvl6pPr>
      <a:lvl7pPr marL="3089275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30000"/>
        <a:buChar char="•"/>
        <a:defRPr sz="2400" b="1">
          <a:solidFill>
            <a:schemeClr val="tx1"/>
          </a:solidFill>
          <a:latin typeface="+mn-lt"/>
        </a:defRPr>
      </a:lvl7pPr>
      <a:lvl8pPr marL="3546475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30000"/>
        <a:buChar char="•"/>
        <a:defRPr sz="2400" b="1">
          <a:solidFill>
            <a:schemeClr val="tx1"/>
          </a:solidFill>
          <a:latin typeface="+mn-lt"/>
        </a:defRPr>
      </a:lvl8pPr>
      <a:lvl9pPr marL="4003675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30000"/>
        <a:buChar char="•"/>
        <a:defRPr sz="24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omparison_of_free_and_open-source_software_licenses#cite_note-17" TargetMode="External"/><Relationship Id="rId3" Type="http://schemas.openxmlformats.org/officeDocument/2006/relationships/hyperlink" Target="https://en.wikipedia.org/wiki/Regents_of_the_University_of_California" TargetMode="External"/><Relationship Id="rId7" Type="http://schemas.openxmlformats.org/officeDocument/2006/relationships/hyperlink" Target="https://en.wikipedia.org/wiki/Comparison_of_free_and_open-source_software_licenses#cite_note-16" TargetMode="External"/><Relationship Id="rId12" Type="http://schemas.openxmlformats.org/officeDocument/2006/relationships/hyperlink" Target="https://en.wikipedia.org/wiki/Comparison_of_free_and_open-source_software_licenses#cite_note-lgplv3-33" TargetMode="External"/><Relationship Id="rId2" Type="http://schemas.openxmlformats.org/officeDocument/2006/relationships/hyperlink" Target="https://en.wikipedia.org/wiki/BSD_Licens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Creative_Commons" TargetMode="External"/><Relationship Id="rId11" Type="http://schemas.openxmlformats.org/officeDocument/2006/relationships/hyperlink" Target="https://en.wikipedia.org/wiki/Comparison_of_free_and_open-source_software_licenses#cite_note-gnucopyleft-27" TargetMode="External"/><Relationship Id="rId5" Type="http://schemas.openxmlformats.org/officeDocument/2006/relationships/hyperlink" Target="https://en.wikipedia.org/wiki/Creative_Commons_Zero" TargetMode="External"/><Relationship Id="rId10" Type="http://schemas.openxmlformats.org/officeDocument/2006/relationships/hyperlink" Target="https://en.wikipedia.org/wiki/Comparison_of_free_and_open-source_software_licenses#cite_note-lgpl3-32" TargetMode="External"/><Relationship Id="rId4" Type="http://schemas.openxmlformats.org/officeDocument/2006/relationships/hyperlink" Target="https://en.wikipedia.org/wiki/Comparison_of_free_and_open-source_software_licenses#cite_note-bsdlicense-15" TargetMode="External"/><Relationship Id="rId9" Type="http://schemas.openxmlformats.org/officeDocument/2006/relationships/hyperlink" Target="https://en.wikipedia.org/wiki/GNU_Lesser_General_Public_License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430E1-547D-28DA-31FA-11D3F6FFF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0560" y="2651908"/>
            <a:ext cx="10515600" cy="1415644"/>
          </a:xfrm>
        </p:spPr>
        <p:txBody>
          <a:bodyPr/>
          <a:lstStyle/>
          <a:p>
            <a:r>
              <a:rPr lang="en-US"/>
              <a:t>STRESS ANALYSIS AND PLASTICITY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F1DAE6-7704-1336-B6E1-1F3DC61887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66594A-E944-D6A6-F7B7-7CB307B26F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38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111E4-894A-75FE-E352-1A1581670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488" y="662151"/>
            <a:ext cx="11499849" cy="5410712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SOME OPEN SOUCE LICENSES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PETSC</a:t>
            </a:r>
          </a:p>
          <a:p>
            <a:pPr lvl="1"/>
            <a:r>
              <a:rPr lang="en-US"/>
              <a:t>BSD - Berkely Software Distribution</a:t>
            </a:r>
          </a:p>
          <a:p>
            <a:endParaRPr lang="en-US"/>
          </a:p>
          <a:p>
            <a:r>
              <a:rPr lang="en-US"/>
              <a:t>LIBMESH</a:t>
            </a:r>
          </a:p>
          <a:p>
            <a:pPr lvl="1"/>
            <a:r>
              <a:rPr lang="en-US"/>
              <a:t>LGPL - Lesser GPL</a:t>
            </a:r>
          </a:p>
          <a:p>
            <a:endParaRPr lang="en-US"/>
          </a:p>
          <a:p>
            <a:r>
              <a:rPr lang="en-US"/>
              <a:t>FeniCS</a:t>
            </a:r>
          </a:p>
          <a:p>
            <a:pPr lvl="1"/>
            <a:r>
              <a:rPr lang="en-US"/>
              <a:t>Creative Commons Zero (CC0)</a:t>
            </a:r>
          </a:p>
          <a:p>
            <a:pPr marL="457200" lvl="1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From the above, LGPL is the most restrictive, but can be used in commercial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1155439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FD516-8917-1593-0ED6-C739FA25D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Wikipedia comparison</a:t>
            </a:r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405DC26-4B3C-224F-3F45-5BFBDB35FA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1285566"/>
              </p:ext>
            </p:extLst>
          </p:nvPr>
        </p:nvGraphicFramePr>
        <p:xfrm>
          <a:off x="228600" y="1203960"/>
          <a:ext cx="11499851" cy="4450080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1045441">
                  <a:extLst>
                    <a:ext uri="{9D8B030D-6E8A-4147-A177-3AD203B41FA5}">
                      <a16:colId xmlns:a16="http://schemas.microsoft.com/office/drawing/2014/main" val="2153530754"/>
                    </a:ext>
                  </a:extLst>
                </a:gridCol>
                <a:gridCol w="1045441">
                  <a:extLst>
                    <a:ext uri="{9D8B030D-6E8A-4147-A177-3AD203B41FA5}">
                      <a16:colId xmlns:a16="http://schemas.microsoft.com/office/drawing/2014/main" val="857062883"/>
                    </a:ext>
                  </a:extLst>
                </a:gridCol>
                <a:gridCol w="1045441">
                  <a:extLst>
                    <a:ext uri="{9D8B030D-6E8A-4147-A177-3AD203B41FA5}">
                      <a16:colId xmlns:a16="http://schemas.microsoft.com/office/drawing/2014/main" val="822088241"/>
                    </a:ext>
                  </a:extLst>
                </a:gridCol>
                <a:gridCol w="1045441">
                  <a:extLst>
                    <a:ext uri="{9D8B030D-6E8A-4147-A177-3AD203B41FA5}">
                      <a16:colId xmlns:a16="http://schemas.microsoft.com/office/drawing/2014/main" val="2262329241"/>
                    </a:ext>
                  </a:extLst>
                </a:gridCol>
                <a:gridCol w="1045441">
                  <a:extLst>
                    <a:ext uri="{9D8B030D-6E8A-4147-A177-3AD203B41FA5}">
                      <a16:colId xmlns:a16="http://schemas.microsoft.com/office/drawing/2014/main" val="2630746425"/>
                    </a:ext>
                  </a:extLst>
                </a:gridCol>
                <a:gridCol w="1045441">
                  <a:extLst>
                    <a:ext uri="{9D8B030D-6E8A-4147-A177-3AD203B41FA5}">
                      <a16:colId xmlns:a16="http://schemas.microsoft.com/office/drawing/2014/main" val="420880302"/>
                    </a:ext>
                  </a:extLst>
                </a:gridCol>
                <a:gridCol w="1045441">
                  <a:extLst>
                    <a:ext uri="{9D8B030D-6E8A-4147-A177-3AD203B41FA5}">
                      <a16:colId xmlns:a16="http://schemas.microsoft.com/office/drawing/2014/main" val="2082585289"/>
                    </a:ext>
                  </a:extLst>
                </a:gridCol>
                <a:gridCol w="1045441">
                  <a:extLst>
                    <a:ext uri="{9D8B030D-6E8A-4147-A177-3AD203B41FA5}">
                      <a16:colId xmlns:a16="http://schemas.microsoft.com/office/drawing/2014/main" val="11328835"/>
                    </a:ext>
                  </a:extLst>
                </a:gridCol>
                <a:gridCol w="1045441">
                  <a:extLst>
                    <a:ext uri="{9D8B030D-6E8A-4147-A177-3AD203B41FA5}">
                      <a16:colId xmlns:a16="http://schemas.microsoft.com/office/drawing/2014/main" val="1438885543"/>
                    </a:ext>
                  </a:extLst>
                </a:gridCol>
                <a:gridCol w="1045441">
                  <a:extLst>
                    <a:ext uri="{9D8B030D-6E8A-4147-A177-3AD203B41FA5}">
                      <a16:colId xmlns:a16="http://schemas.microsoft.com/office/drawing/2014/main" val="1653817349"/>
                    </a:ext>
                  </a:extLst>
                </a:gridCol>
                <a:gridCol w="1045441">
                  <a:extLst>
                    <a:ext uri="{9D8B030D-6E8A-4147-A177-3AD203B41FA5}">
                      <a16:colId xmlns:a16="http://schemas.microsoft.com/office/drawing/2014/main" val="860397531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License</a:t>
                      </a:r>
                    </a:p>
                  </a:txBody>
                  <a:tcPr marR="2000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Author</a:t>
                      </a:r>
                    </a:p>
                  </a:txBody>
                  <a:tcPr marR="2000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Latest version</a:t>
                      </a:r>
                    </a:p>
                  </a:txBody>
                  <a:tcPr marR="2000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Publication date</a:t>
                      </a:r>
                    </a:p>
                  </a:txBody>
                  <a:tcPr marR="2000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Linking</a:t>
                      </a:r>
                    </a:p>
                  </a:txBody>
                  <a:tcPr marR="2000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Distribution</a:t>
                      </a:r>
                    </a:p>
                  </a:txBody>
                  <a:tcPr marR="2000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Modification</a:t>
                      </a:r>
                    </a:p>
                  </a:txBody>
                  <a:tcPr marR="2000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Patent grant</a:t>
                      </a:r>
                    </a:p>
                  </a:txBody>
                  <a:tcPr marR="2000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Private use</a:t>
                      </a:r>
                    </a:p>
                  </a:txBody>
                  <a:tcPr marR="2000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Sublicensing</a:t>
                      </a:r>
                    </a:p>
                  </a:txBody>
                  <a:tcPr marR="2000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TM grant</a:t>
                      </a:r>
                    </a:p>
                  </a:txBody>
                  <a:tcPr marR="2000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543294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US" sz="1600" b="1" u="none" strike="noStrike">
                          <a:solidFill>
                            <a:sysClr val="windowText" lastClr="000000"/>
                          </a:solidFill>
                          <a:effectLst/>
                          <a:hlinkClick r:id="rId2" tooltip="BSD Licens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BSD License</a:t>
                      </a:r>
                      <a:endParaRPr lang="en-US" sz="1600" b="1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ysClr val="windowText" lastClr="000000"/>
                          </a:solidFill>
                          <a:effectLst/>
                          <a:hlinkClick r:id="rId3" tooltip="Regents of the University of California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Regents of the University of California</a:t>
                      </a:r>
                      <a:endParaRPr lang="en-US" sz="160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Permissive</a:t>
                      </a:r>
                      <a:r>
                        <a:rPr lang="en-US" sz="1600" b="0" u="none" strike="noStrike" baseline="30000">
                          <a:solidFill>
                            <a:sysClr val="windowText" lastClr="000000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[14]</a:t>
                      </a:r>
                      <a:endParaRPr lang="en-US" sz="160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FF2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Permissive</a:t>
                      </a:r>
                      <a:r>
                        <a:rPr lang="en-US" sz="1600" b="0" u="none" strike="noStrike" baseline="30000">
                          <a:solidFill>
                            <a:sysClr val="windowText" lastClr="000000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[14]</a:t>
                      </a:r>
                      <a:endParaRPr lang="en-US" sz="160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FF2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Permissive</a:t>
                      </a:r>
                      <a:r>
                        <a:rPr lang="en-US" sz="1600" b="0" u="none" strike="noStrike" baseline="30000">
                          <a:solidFill>
                            <a:sysClr val="windowText" lastClr="000000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[14]</a:t>
                      </a:r>
                      <a:endParaRPr lang="en-US" sz="160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FF2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Manually</a:t>
                      </a:r>
                      <a:r>
                        <a:rPr lang="en-US" sz="1600" b="0" u="none" strike="noStrike" baseline="30000">
                          <a:solidFill>
                            <a:sysClr val="windowText" lastClr="000000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[14]</a:t>
                      </a:r>
                      <a:endParaRPr lang="en-US" sz="160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Yes</a:t>
                      </a:r>
                      <a:r>
                        <a:rPr lang="en-US" sz="1600" b="0" u="none" strike="noStrike" baseline="30000">
                          <a:solidFill>
                            <a:sysClr val="windowText" lastClr="000000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[14]</a:t>
                      </a:r>
                      <a:endParaRPr lang="en-US" sz="160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Permissive</a:t>
                      </a:r>
                      <a:r>
                        <a:rPr lang="en-US" sz="1600" b="0" u="none" strike="noStrike" baseline="30000">
                          <a:solidFill>
                            <a:sysClr val="windowText" lastClr="000000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[14]</a:t>
                      </a:r>
                      <a:endParaRPr lang="en-US" sz="160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Manually</a:t>
                      </a:r>
                      <a:r>
                        <a:rPr lang="en-US" sz="1600" b="0" u="none" strike="noStrike" baseline="30000">
                          <a:solidFill>
                            <a:sysClr val="windowText" lastClr="000000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[14]</a:t>
                      </a:r>
                      <a:endParaRPr lang="en-US" sz="160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9374704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US" sz="1600" b="1" u="none" strike="noStrike">
                          <a:solidFill>
                            <a:sysClr val="windowText" lastClr="000000"/>
                          </a:solidFill>
                          <a:effectLst/>
                          <a:hlinkClick r:id="rId5" tooltip="Creative Commons Zero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Creative Commons Zero</a:t>
                      </a:r>
                      <a:endParaRPr lang="en-US" sz="1600" b="1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ysClr val="windowText" lastClr="000000"/>
                          </a:solidFill>
                          <a:effectLst/>
                          <a:hlinkClick r:id="rId6" tooltip="Creative Commons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Creative Commons</a:t>
                      </a:r>
                      <a:endParaRPr lang="en-US" sz="160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2009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Public Domain</a:t>
                      </a:r>
                      <a:r>
                        <a:rPr lang="en-US" sz="1600" b="0" u="none" strike="noStrike" baseline="30000">
                          <a:solidFill>
                            <a:sysClr val="windowText" lastClr="000000"/>
                          </a:solidFill>
                          <a:effectLst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[15]</a:t>
                      </a:r>
                      <a:r>
                        <a:rPr lang="en-US" sz="1600" b="0" u="none" strike="noStrike" baseline="30000">
                          <a:solidFill>
                            <a:sysClr val="windowText" lastClr="000000"/>
                          </a:solidFill>
                          <a:effectLst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[16]</a:t>
                      </a:r>
                      <a:endParaRPr lang="en-US" sz="160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FF2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Public Domain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FF2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Public Domain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FF2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Public Domain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Public Domain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97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US" sz="1600" b="1" u="none" strike="noStrike">
                          <a:solidFill>
                            <a:sysClr val="windowText" lastClr="000000"/>
                          </a:solidFill>
                          <a:effectLst/>
                          <a:hlinkClick r:id="rId9" tooltip="GNU Lesser General Public Licens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GNU Lesser General Public License</a:t>
                      </a:r>
                      <a:endParaRPr lang="en-US" sz="1600" b="1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Free Software Foundation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June 2007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With restrictions</a:t>
                      </a:r>
                      <a:r>
                        <a:rPr lang="en-US" sz="1600" b="0" u="none" strike="noStrike" baseline="30000">
                          <a:solidFill>
                            <a:sysClr val="windowText" lastClr="000000"/>
                          </a:solidFill>
                          <a:effectLst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[31]</a:t>
                      </a:r>
                      <a:endParaRPr lang="en-US" sz="160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FF2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Copylefted</a:t>
                      </a:r>
                      <a:r>
                        <a:rPr lang="en-US" sz="1600" b="0" u="none" strike="noStrike" baseline="30000">
                          <a:solidFill>
                            <a:sysClr val="windowText" lastClr="000000"/>
                          </a:solidFill>
                          <a:effectLst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[26]</a:t>
                      </a:r>
                      <a:endParaRPr lang="en-US" sz="160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Copylefted</a:t>
                      </a:r>
                      <a:r>
                        <a:rPr lang="en-US" sz="1600" b="0" u="none" strike="noStrike" baseline="30000">
                          <a:solidFill>
                            <a:sysClr val="windowText" lastClr="000000"/>
                          </a:solidFill>
                          <a:effectLst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[26]</a:t>
                      </a:r>
                      <a:endParaRPr lang="en-US" sz="160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Yes</a:t>
                      </a:r>
                      <a:r>
                        <a:rPr lang="en-US" sz="1600" b="0" u="none" strike="noStrike" baseline="30000">
                          <a:solidFill>
                            <a:sysClr val="windowText" lastClr="000000"/>
                          </a:solidFill>
                          <a:effectLst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[32]</a:t>
                      </a:r>
                      <a:endParaRPr lang="en-US" sz="160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Copylefted</a:t>
                      </a:r>
                      <a:r>
                        <a:rPr lang="en-US" sz="1600" b="0" u="none" strike="noStrike" baseline="30000">
                          <a:solidFill>
                            <a:sysClr val="windowText" lastClr="000000"/>
                          </a:solidFill>
                          <a:effectLst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[26]</a:t>
                      </a:r>
                      <a:endParaRPr lang="en-US" sz="160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Yes</a:t>
                      </a:r>
                      <a:r>
                        <a:rPr lang="en-US" sz="1600" b="0" u="none" strike="noStrike" baseline="30000">
                          <a:solidFill>
                            <a:sysClr val="windowText" lastClr="000000"/>
                          </a:solidFill>
                          <a:effectLst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[32]</a:t>
                      </a:r>
                      <a:endParaRPr lang="en-US" sz="160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441461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B44D748-25D2-A2B0-9818-CA81E76DD55B}"/>
              </a:ext>
            </a:extLst>
          </p:cNvPr>
          <p:cNvSpPr txBox="1"/>
          <p:nvPr/>
        </p:nvSpPr>
        <p:spPr>
          <a:xfrm>
            <a:off x="4666593" y="6060137"/>
            <a:ext cx="70175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/>
              <a:t>https://en.wikipedia.org/wiki/Comparison_of_free_and_open-source_software_licenses</a:t>
            </a:r>
          </a:p>
        </p:txBody>
      </p:sp>
    </p:spTree>
    <p:extLst>
      <p:ext uri="{BB962C8B-B14F-4D97-AF65-F5344CB8AC3E}">
        <p14:creationId xmlns:p14="http://schemas.microsoft.com/office/powerpoint/2010/main" val="1234882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430E1-547D-28DA-31FA-11D3F6FFF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0560" y="3164869"/>
            <a:ext cx="10515600" cy="902683"/>
          </a:xfrm>
        </p:spPr>
        <p:txBody>
          <a:bodyPr/>
          <a:lstStyle/>
          <a:p>
            <a:r>
              <a:rPr lang="en-US"/>
              <a:t>REFERENCES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F1DAE6-7704-1336-B6E1-1F3DC61887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66594A-E944-D6A6-F7B7-7CB307B26F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65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228600" y="274680"/>
            <a:ext cx="10407960" cy="645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pic>
        <p:nvPicPr>
          <p:cNvPr id="103" name="Picture 102"/>
          <p:cNvPicPr/>
          <p:nvPr/>
        </p:nvPicPr>
        <p:blipFill>
          <a:blip r:embed="rId2"/>
          <a:stretch/>
        </p:blipFill>
        <p:spPr>
          <a:xfrm>
            <a:off x="353520" y="1447920"/>
            <a:ext cx="11499480" cy="1753920"/>
          </a:xfrm>
          <a:prstGeom prst="rect">
            <a:avLst/>
          </a:prstGeom>
          <a:ln w="0">
            <a:noFill/>
          </a:ln>
        </p:spPr>
      </p:pic>
      <p:pic>
        <p:nvPicPr>
          <p:cNvPr id="104" name="Picture 103"/>
          <p:cNvPicPr/>
          <p:nvPr/>
        </p:nvPicPr>
        <p:blipFill>
          <a:blip r:embed="rId3"/>
          <a:stretch/>
        </p:blipFill>
        <p:spPr>
          <a:xfrm>
            <a:off x="2100240" y="1208880"/>
            <a:ext cx="8181720" cy="4514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D9163-04AE-22C0-BC71-D6E1FB119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20CA7-3ADF-CF7C-F4DB-50D578774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488" y="920974"/>
            <a:ext cx="11499849" cy="3096232"/>
          </a:xfrm>
        </p:spPr>
        <p:txBody>
          <a:bodyPr/>
          <a:lstStyle/>
          <a:p>
            <a:r>
              <a:rPr lang="en-US" sz="1800"/>
              <a:t>Use this motivation to understand Matt's code</a:t>
            </a:r>
          </a:p>
          <a:p>
            <a:endParaRPr lang="en-US" sz="1800"/>
          </a:p>
          <a:p>
            <a:r>
              <a:rPr lang="en-US" sz="1800"/>
              <a:t>In the future, we may want to reimplement in C++, for now, it is important to understand what's done</a:t>
            </a:r>
          </a:p>
          <a:p>
            <a:endParaRPr lang="en-US" sz="1800"/>
          </a:p>
          <a:p>
            <a:r>
              <a:rPr lang="en-US" sz="1800"/>
              <a:t>Estimate the stresses around a fracture and the limits of Elasticity.</a:t>
            </a:r>
          </a:p>
          <a:p>
            <a:pPr lvl="1"/>
            <a:r>
              <a:rPr lang="en-US" sz="1400"/>
              <a:t>When plasticity must be considered?</a:t>
            </a:r>
          </a:p>
          <a:p>
            <a:pPr lvl="1"/>
            <a:r>
              <a:rPr lang="en-US" sz="1400"/>
              <a:t>The hypostasis is: PLASTICITY CANNOT BE NEGLECTED IN MOST RESERVOIR GEOMECHANICAL APLICATIONS, ESPECIALLY WHEN THERMAL-FRACTURE IS CONSIDERED</a:t>
            </a:r>
          </a:p>
          <a:p>
            <a:endParaRPr lang="en-US" sz="1800"/>
          </a:p>
          <a:p>
            <a:r>
              <a:rPr lang="en-US" sz="1800"/>
              <a:t>Use our target application (next slide)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38235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14E72-1B64-8C14-F373-A6D360C6B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APPLICATION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0040BF-B901-3603-0E9F-51417FC5A5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3488" y="1447800"/>
                <a:ext cx="11499849" cy="4395049"/>
              </a:xfrm>
            </p:spPr>
            <p:txBody>
              <a:bodyPr/>
              <a:lstStyle/>
              <a:p>
                <a:r>
                  <a:rPr lang="en-US" dirty="0"/>
                  <a:t>Offshore naturally fractured carbonate reservoir with Halite caprock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Ultra-deepwater</a:t>
                </a:r>
              </a:p>
              <a:p>
                <a:pPr marL="0" indent="0">
                  <a:buNone/>
                </a:pPr>
                <a:r>
                  <a:rPr lang="en-US" sz="1800" dirty="0"/>
                  <a:t>Salt as caprock</a:t>
                </a:r>
              </a:p>
              <a:p>
                <a:pPr marL="0" indent="0">
                  <a:buNone/>
                </a:pPr>
                <a:r>
                  <a:rPr lang="en-US" sz="1800" dirty="0"/>
                  <a:t>Conventional heterogeneous naturally fractured carbonates</a:t>
                </a:r>
              </a:p>
              <a:p>
                <a:pPr marL="0" indent="0">
                  <a:buNone/>
                </a:pPr>
                <a:r>
                  <a:rPr lang="en-US" sz="1800" dirty="0"/>
                  <a:t>Porosity: 10 to 25%</a:t>
                </a:r>
              </a:p>
              <a:p>
                <a:pPr marL="0" indent="0">
                  <a:buNone/>
                </a:pPr>
                <a:r>
                  <a:rPr lang="en-US" sz="1800" dirty="0"/>
                  <a:t>Permeability: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1000 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mD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High stiffness (bulk modulus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&gt;20 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GPa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/>
                  <a:t>The caprock consists of thick salt layers, mainly composed of Halite.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𝑅𝐸𝑆</m:t>
                        </m:r>
                      </m:sub>
                    </m:sSub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≅</m:t>
                    </m:r>
                    <m:sSup>
                      <m:sSupPr>
                        <m:ctrlPr>
                          <a:rPr lang="pt-B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80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 sz="1800" b="0" i="0" smtClean="0">
                            <a:latin typeface="Cambria Math" panose="02040503050406030204" pitchFamily="18" charset="0"/>
                          </a:rPr>
                          <m:t>o</m:t>
                        </m:r>
                      </m:sup>
                    </m:sSup>
                    <m:r>
                      <m:rPr>
                        <m:sty m:val="p"/>
                      </m:rPr>
                      <a:rPr lang="pt-BR" sz="1800" b="0" i="0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sz="1800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sz="1800" b="0" i="1" dirty="0" smtClean="0">
                            <a:latin typeface="Cambria Math" panose="02040503050406030204" pitchFamily="18" charset="0"/>
                          </a:rPr>
                          <m:t>𝐼𝑁𝐽</m:t>
                        </m:r>
                      </m:sub>
                    </m:sSub>
                    <m:r>
                      <a:rPr lang="pt-BR" sz="1800" b="0" i="1" dirty="0" smtClean="0">
                        <a:latin typeface="Cambria Math" panose="02040503050406030204" pitchFamily="18" charset="0"/>
                      </a:rPr>
                      <m:t>≅</m:t>
                    </m:r>
                    <m:sSup>
                      <m:sSupPr>
                        <m:ctrlPr>
                          <a:rPr lang="pt-BR" sz="1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800" b="0" i="1" dirty="0" smtClean="0">
                            <a:latin typeface="Cambria Math" panose="02040503050406030204" pitchFamily="18" charset="0"/>
                          </a:rPr>
                          <m:t>30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 sz="1800" b="0" i="0" dirty="0" smtClean="0">
                            <a:latin typeface="Cambria Math" panose="02040503050406030204" pitchFamily="18" charset="0"/>
                          </a:rPr>
                          <m:t>o</m:t>
                        </m:r>
                      </m:sup>
                    </m:sSup>
                    <m:r>
                      <m:rPr>
                        <m:sty m:val="p"/>
                      </m:rPr>
                      <a:rPr lang="pt-BR" sz="1800" b="0" i="0" dirty="0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After natural depletion, the reservoir undergoes secondary enhanced oil recovery (cold water and gas flooding), with a high-temperature gradient around the injecting wells.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0040BF-B901-3603-0E9F-51417FC5A5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3488" y="1447800"/>
                <a:ext cx="11499849" cy="4395049"/>
              </a:xfrm>
              <a:blipFill>
                <a:blip r:embed="rId2"/>
                <a:stretch>
                  <a:fillRect l="-1166" t="-3056" r="-424" b="-1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1043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8AF5B-C00F-9471-821B-691ECC846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Methodology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485E43-E340-F83D-B489-7862B60F4B0D}"/>
              </a:ext>
            </a:extLst>
          </p:cNvPr>
          <p:cNvSpPr/>
          <p:nvPr/>
        </p:nvSpPr>
        <p:spPr>
          <a:xfrm>
            <a:off x="391886" y="1467367"/>
            <a:ext cx="5025641" cy="4278868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DDB332A-7AFB-D8AB-C74A-F31B1471BE78}"/>
              </a:ext>
            </a:extLst>
          </p:cNvPr>
          <p:cNvSpPr/>
          <p:nvPr/>
        </p:nvSpPr>
        <p:spPr>
          <a:xfrm>
            <a:off x="2972643" y="4152437"/>
            <a:ext cx="2295525" cy="733425"/>
          </a:xfrm>
          <a:prstGeom prst="rect">
            <a:avLst/>
          </a:prstGeom>
          <a:solidFill>
            <a:srgbClr val="4EA72E"/>
          </a:solidFill>
          <a:ln w="19050" cap="flat" cmpd="sng" algn="ctr">
            <a:solidFill>
              <a:srgbClr val="4EA72E">
                <a:shade val="1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Fracture propagation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(P, U</a:t>
            </a:r>
            <a:r>
              <a:rPr kumimoji="0" lang="en-US" sz="16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i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7B750AF-EFBA-4059-922C-49CE82C675CB}"/>
              </a:ext>
            </a:extLst>
          </p:cNvPr>
          <p:cNvSpPr/>
          <p:nvPr/>
        </p:nvSpPr>
        <p:spPr>
          <a:xfrm>
            <a:off x="7167561" y="1626466"/>
            <a:ext cx="2295525" cy="733425"/>
          </a:xfrm>
          <a:prstGeom prst="rect">
            <a:avLst/>
          </a:prstGeom>
          <a:solidFill>
            <a:srgbClr val="0F9ED5"/>
          </a:solidFill>
          <a:ln w="19050" cap="flat" cmpd="sng" algn="ctr">
            <a:solidFill>
              <a:srgbClr val="0F9ED5">
                <a:shade val="1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Hydraulic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(P,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S</a:t>
            </a:r>
            <a:r>
              <a:rPr kumimoji="0" lang="en-US" sz="1800" b="0" i="0" u="none" strike="noStrike" kern="0" cap="none" spc="0" normalizeH="0" baseline="-2500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w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, S</a:t>
            </a:r>
            <a:r>
              <a: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o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, S</a:t>
            </a:r>
            <a:r>
              <a: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g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EFB6521-61D8-E25C-CBA2-5E0266CDF1DA}"/>
              </a:ext>
            </a:extLst>
          </p:cNvPr>
          <p:cNvSpPr/>
          <p:nvPr/>
        </p:nvSpPr>
        <p:spPr>
          <a:xfrm>
            <a:off x="7167562" y="4159302"/>
            <a:ext cx="2295525" cy="733425"/>
          </a:xfrm>
          <a:prstGeom prst="rect">
            <a:avLst/>
          </a:prstGeom>
          <a:solidFill>
            <a:srgbClr val="E97132"/>
          </a:solidFill>
          <a:ln w="19050" cap="flat" cmpd="sng" algn="ctr">
            <a:solidFill>
              <a:srgbClr val="E97132">
                <a:shade val="1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Thermal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(T)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360E84-51CA-B75E-A8EE-13C6FD140A50}"/>
              </a:ext>
            </a:extLst>
          </p:cNvPr>
          <p:cNvSpPr txBox="1"/>
          <p:nvPr/>
        </p:nvSpPr>
        <p:spPr>
          <a:xfrm>
            <a:off x="2914854" y="2399046"/>
            <a:ext cx="14382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- Finite Element</a:t>
            </a:r>
          </a:p>
          <a:p>
            <a:r>
              <a:rPr lang="en-US" sz="1400" dirty="0">
                <a:solidFill>
                  <a:prstClr val="black"/>
                </a:solidFill>
              </a:rPr>
              <a:t>- Smeared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E57B017-75BF-6B42-37F1-AF724137F9CB}"/>
                  </a:ext>
                </a:extLst>
              </p:cNvPr>
              <p:cNvSpPr txBox="1"/>
              <p:nvPr/>
            </p:nvSpPr>
            <p:spPr>
              <a:xfrm>
                <a:off x="7192934" y="2461467"/>
                <a:ext cx="1683410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prstClr val="black"/>
                    </a:solidFill>
                  </a:rPr>
                  <a:t>- Finite Differences</a:t>
                </a:r>
              </a:p>
              <a:p>
                <a:r>
                  <a:rPr lang="en-US" sz="1400" dirty="0">
                    <a:solidFill>
                      <a:prstClr val="black"/>
                    </a:solidFill>
                  </a:rPr>
                  <a:t>- EDFM</a:t>
                </a:r>
              </a:p>
              <a:p>
                <a:r>
                  <a:rPr lang="pt-BR" sz="1400" dirty="0">
                    <a:solidFill>
                      <a:prstClr val="black"/>
                    </a:solidFill>
                  </a:rPr>
                  <a:t>- </a:t>
                </a:r>
                <a14:m>
                  <m:oMath xmlns:m="http://schemas.openxmlformats.org/officeDocument/2006/math">
                    <m:r>
                      <a:rPr lang="pt-BR" sz="1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sz="1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pt-BR" sz="1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pt-BR" sz="1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endParaRPr lang="pt-BR" sz="1400" dirty="0">
                  <a:solidFill>
                    <a:prstClr val="black"/>
                  </a:solidFill>
                  <a:ea typeface="Cambria Math" panose="02040503050406030204" pitchFamily="18" charset="0"/>
                </a:endParaRPr>
              </a:p>
              <a:p>
                <a:r>
                  <a:rPr lang="en-US" sz="1400" dirty="0">
                    <a:solidFill>
                      <a:prstClr val="black"/>
                    </a:solidFill>
                  </a:rPr>
                  <a:t>- </a:t>
                </a:r>
                <a14:m>
                  <m:oMath xmlns:m="http://schemas.openxmlformats.org/officeDocument/2006/math">
                    <m:r>
                      <a:rPr lang="pt-BR" sz="140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pt-BR" sz="1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E57B017-75BF-6B42-37F1-AF724137F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934" y="2461467"/>
                <a:ext cx="1683410" cy="954107"/>
              </a:xfrm>
              <a:prstGeom prst="rect">
                <a:avLst/>
              </a:prstGeom>
              <a:blipFill>
                <a:blip r:embed="rId2"/>
                <a:stretch>
                  <a:fillRect l="-1087" t="-1282" r="-362"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8B654EA4-1419-F112-DCC8-4E7B210A2C71}"/>
              </a:ext>
            </a:extLst>
          </p:cNvPr>
          <p:cNvSpPr txBox="1"/>
          <p:nvPr/>
        </p:nvSpPr>
        <p:spPr>
          <a:xfrm>
            <a:off x="7167562" y="4997503"/>
            <a:ext cx="1683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- Finite Differences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24B2DA-5E99-921B-1ED8-CE8EFF852FB7}"/>
              </a:ext>
            </a:extLst>
          </p:cNvPr>
          <p:cNvSpPr txBox="1"/>
          <p:nvPr/>
        </p:nvSpPr>
        <p:spPr>
          <a:xfrm rot="16200000">
            <a:off x="3802570" y="3094941"/>
            <a:ext cx="1515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Effective params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F54AB5A-187C-F6BF-0EC5-7F07E2B6218D}"/>
              </a:ext>
            </a:extLst>
          </p:cNvPr>
          <p:cNvSpPr/>
          <p:nvPr/>
        </p:nvSpPr>
        <p:spPr>
          <a:xfrm>
            <a:off x="5194250" y="2422009"/>
            <a:ext cx="0" cy="1559099"/>
          </a:xfrm>
          <a:custGeom>
            <a:avLst/>
            <a:gdLst>
              <a:gd name="connsiteX0" fmla="*/ 0 w 1228725"/>
              <a:gd name="connsiteY0" fmla="*/ 1866900 h 1866900"/>
              <a:gd name="connsiteX1" fmla="*/ 0 w 1228725"/>
              <a:gd name="connsiteY1" fmla="*/ 0 h 1866900"/>
              <a:gd name="connsiteX2" fmla="*/ 1228725 w 1228725"/>
              <a:gd name="connsiteY2" fmla="*/ 0 h 1866900"/>
              <a:gd name="connsiteX0" fmla="*/ 0 w 0"/>
              <a:gd name="connsiteY0" fmla="*/ 1866900 h 1866900"/>
              <a:gd name="connsiteX1" fmla="*/ 0 w 0"/>
              <a:gd name="connsiteY1" fmla="*/ 0 h 186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866900">
                <a:moveTo>
                  <a:pt x="0" y="1866900"/>
                </a:moveTo>
                <a:lnTo>
                  <a:pt x="0" y="0"/>
                </a:lnTo>
              </a:path>
            </a:pathLst>
          </a:custGeom>
          <a:noFill/>
          <a:ln w="571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0A852D2-BEFB-2D9D-EF51-10B1171E096C}"/>
              </a:ext>
            </a:extLst>
          </p:cNvPr>
          <p:cNvSpPr txBox="1"/>
          <p:nvPr/>
        </p:nvSpPr>
        <p:spPr>
          <a:xfrm rot="16200000">
            <a:off x="4388513" y="2953856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Bound. Cond.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177932E-7CCE-7757-78FE-2483B04CFB27}"/>
              </a:ext>
            </a:extLst>
          </p:cNvPr>
          <p:cNvCxnSpPr>
            <a:cxnSpLocks/>
          </p:cNvCxnSpPr>
          <p:nvPr/>
        </p:nvCxnSpPr>
        <p:spPr>
          <a:xfrm>
            <a:off x="8924925" y="2530954"/>
            <a:ext cx="0" cy="1523572"/>
          </a:xfrm>
          <a:prstGeom prst="straightConnector1">
            <a:avLst/>
          </a:prstGeom>
          <a:noFill/>
          <a:ln w="571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EE05B508-5D40-0017-CB4D-A9DD7EC026CE}"/>
              </a:ext>
            </a:extLst>
          </p:cNvPr>
          <p:cNvSpPr/>
          <p:nvPr/>
        </p:nvSpPr>
        <p:spPr>
          <a:xfrm rot="10800000">
            <a:off x="4801918" y="2450090"/>
            <a:ext cx="0" cy="1559099"/>
          </a:xfrm>
          <a:custGeom>
            <a:avLst/>
            <a:gdLst>
              <a:gd name="connsiteX0" fmla="*/ 0 w 1228725"/>
              <a:gd name="connsiteY0" fmla="*/ 1866900 h 1866900"/>
              <a:gd name="connsiteX1" fmla="*/ 0 w 1228725"/>
              <a:gd name="connsiteY1" fmla="*/ 0 h 1866900"/>
              <a:gd name="connsiteX2" fmla="*/ 1228725 w 1228725"/>
              <a:gd name="connsiteY2" fmla="*/ 0 h 1866900"/>
              <a:gd name="connsiteX0" fmla="*/ 0 w 0"/>
              <a:gd name="connsiteY0" fmla="*/ 1866900 h 1866900"/>
              <a:gd name="connsiteX1" fmla="*/ 0 w 0"/>
              <a:gd name="connsiteY1" fmla="*/ 0 h 186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866900">
                <a:moveTo>
                  <a:pt x="0" y="1866900"/>
                </a:moveTo>
                <a:lnTo>
                  <a:pt x="0" y="0"/>
                </a:lnTo>
              </a:path>
            </a:pathLst>
          </a:custGeom>
          <a:noFill/>
          <a:ln w="571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C33AB17-836C-960F-A14C-B04C41C98545}"/>
              </a:ext>
            </a:extLst>
          </p:cNvPr>
          <p:cNvSpPr/>
          <p:nvPr/>
        </p:nvSpPr>
        <p:spPr>
          <a:xfrm>
            <a:off x="3005979" y="1619600"/>
            <a:ext cx="2295525" cy="733425"/>
          </a:xfrm>
          <a:prstGeom prst="rect">
            <a:avLst/>
          </a:prstGeom>
          <a:solidFill>
            <a:srgbClr val="156082"/>
          </a:solidFill>
          <a:ln w="19050" cap="flat" cmpd="sng" algn="ctr">
            <a:solidFill>
              <a:srgbClr val="156082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Global mechanics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(U</a:t>
            </a:r>
            <a:r>
              <a: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3E0E250-6FE0-30B7-EB06-656B35D72300}"/>
              </a:ext>
            </a:extLst>
          </p:cNvPr>
          <p:cNvSpPr txBox="1"/>
          <p:nvPr/>
        </p:nvSpPr>
        <p:spPr>
          <a:xfrm>
            <a:off x="6010212" y="2128314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P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74AFBBF-341B-6EE9-D929-A46331D16D92}"/>
              </a:ext>
            </a:extLst>
          </p:cNvPr>
          <p:cNvCxnSpPr>
            <a:cxnSpLocks/>
          </p:cNvCxnSpPr>
          <p:nvPr/>
        </p:nvCxnSpPr>
        <p:spPr>
          <a:xfrm>
            <a:off x="5471016" y="2089468"/>
            <a:ext cx="1529858" cy="0"/>
          </a:xfrm>
          <a:prstGeom prst="straightConnector1">
            <a:avLst/>
          </a:prstGeom>
          <a:noFill/>
          <a:ln w="571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A78EADD-8F49-3E69-64FC-FF271E538A7E}"/>
              </a:ext>
            </a:extLst>
          </p:cNvPr>
          <p:cNvCxnSpPr>
            <a:cxnSpLocks/>
          </p:cNvCxnSpPr>
          <p:nvPr/>
        </p:nvCxnSpPr>
        <p:spPr>
          <a:xfrm>
            <a:off x="5471015" y="4526014"/>
            <a:ext cx="1529859" cy="0"/>
          </a:xfrm>
          <a:prstGeom prst="straightConnector1">
            <a:avLst/>
          </a:prstGeom>
          <a:noFill/>
          <a:ln w="571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FFD027C-295F-F944-093C-15DAEFDB1460}"/>
              </a:ext>
            </a:extLst>
          </p:cNvPr>
          <p:cNvCxnSpPr>
            <a:cxnSpLocks/>
          </p:cNvCxnSpPr>
          <p:nvPr/>
        </p:nvCxnSpPr>
        <p:spPr>
          <a:xfrm flipH="1">
            <a:off x="5471016" y="1794193"/>
            <a:ext cx="1529858" cy="0"/>
          </a:xfrm>
          <a:prstGeom prst="straightConnector1">
            <a:avLst/>
          </a:prstGeom>
          <a:noFill/>
          <a:ln w="571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54FD1B9-0DE8-AA09-CA32-C326AF591AAC}"/>
              </a:ext>
            </a:extLst>
          </p:cNvPr>
          <p:cNvSpPr txBox="1"/>
          <p:nvPr/>
        </p:nvSpPr>
        <p:spPr>
          <a:xfrm>
            <a:off x="5901974" y="1480166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Stress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CD98133-C265-3086-D4E5-41E7194A0C61}"/>
              </a:ext>
            </a:extLst>
          </p:cNvPr>
          <p:cNvCxnSpPr>
            <a:cxnSpLocks/>
          </p:cNvCxnSpPr>
          <p:nvPr/>
        </p:nvCxnSpPr>
        <p:spPr>
          <a:xfrm flipV="1">
            <a:off x="9334500" y="2530954"/>
            <a:ext cx="0" cy="1523572"/>
          </a:xfrm>
          <a:prstGeom prst="straightConnector1">
            <a:avLst/>
          </a:prstGeom>
          <a:noFill/>
          <a:ln w="571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DA8E19B-87F2-BCD1-7487-75424B4CE84E}"/>
              </a:ext>
            </a:extLst>
          </p:cNvPr>
          <p:cNvSpPr txBox="1"/>
          <p:nvPr/>
        </p:nvSpPr>
        <p:spPr>
          <a:xfrm>
            <a:off x="9321864" y="3138851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P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AC78A2C-D800-A143-0908-08B100F5822B}"/>
              </a:ext>
            </a:extLst>
          </p:cNvPr>
          <p:cNvSpPr txBox="1"/>
          <p:nvPr/>
        </p:nvSpPr>
        <p:spPr>
          <a:xfrm>
            <a:off x="8913746" y="3138851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CC9ACF9-803E-F5BE-30D7-50BA44BE6314}"/>
              </a:ext>
            </a:extLst>
          </p:cNvPr>
          <p:cNvSpPr txBox="1"/>
          <p:nvPr/>
        </p:nvSpPr>
        <p:spPr>
          <a:xfrm>
            <a:off x="6019029" y="4246812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AD2CB56-0AB8-558E-0DC1-B6BC753C3385}"/>
              </a:ext>
            </a:extLst>
          </p:cNvPr>
          <p:cNvSpPr txBox="1"/>
          <p:nvPr/>
        </p:nvSpPr>
        <p:spPr>
          <a:xfrm>
            <a:off x="3370996" y="1124887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Mechanics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FC1F213-4D47-E708-9A12-76F37A7CF591}"/>
              </a:ext>
            </a:extLst>
          </p:cNvPr>
          <p:cNvCxnSpPr>
            <a:cxnSpLocks/>
          </p:cNvCxnSpPr>
          <p:nvPr/>
        </p:nvCxnSpPr>
        <p:spPr>
          <a:xfrm flipH="1">
            <a:off x="5471015" y="2461467"/>
            <a:ext cx="1615585" cy="1836463"/>
          </a:xfrm>
          <a:prstGeom prst="straightConnector1">
            <a:avLst/>
          </a:prstGeom>
          <a:noFill/>
          <a:ln w="571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CC78E67-4032-072E-DD53-786210E246F6}"/>
              </a:ext>
            </a:extLst>
          </p:cNvPr>
          <p:cNvSpPr txBox="1"/>
          <p:nvPr/>
        </p:nvSpPr>
        <p:spPr>
          <a:xfrm rot="18764800">
            <a:off x="5773574" y="3090653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Fracture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76967C8-E062-1E7A-795A-10E3845C27B9}"/>
              </a:ext>
            </a:extLst>
          </p:cNvPr>
          <p:cNvSpPr txBox="1"/>
          <p:nvPr/>
        </p:nvSpPr>
        <p:spPr>
          <a:xfrm>
            <a:off x="2914854" y="4944120"/>
            <a:ext cx="143821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- Finite Element</a:t>
            </a:r>
          </a:p>
          <a:p>
            <a:r>
              <a:rPr lang="en-US" sz="1400"/>
              <a:t>- Smeared</a:t>
            </a:r>
            <a:endParaRPr lang="en-US" sz="1400" dirty="0"/>
          </a:p>
          <a:p>
            <a:r>
              <a:rPr lang="en-US" sz="1400">
                <a:solidFill>
                  <a:prstClr val="black"/>
                </a:solidFill>
              </a:rPr>
              <a:t>- </a:t>
            </a:r>
            <a:r>
              <a:rPr lang="en-US" sz="1400" dirty="0">
                <a:solidFill>
                  <a:prstClr val="black"/>
                </a:solidFill>
              </a:rPr>
              <a:t>Discrete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D40401-A904-32AF-E007-8712E5A83502}"/>
              </a:ext>
            </a:extLst>
          </p:cNvPr>
          <p:cNvSpPr/>
          <p:nvPr/>
        </p:nvSpPr>
        <p:spPr>
          <a:xfrm>
            <a:off x="520518" y="3107744"/>
            <a:ext cx="2295525" cy="733425"/>
          </a:xfrm>
          <a:prstGeom prst="rect">
            <a:avLst/>
          </a:prstGeom>
          <a:solidFill>
            <a:srgbClr val="4EA72E"/>
          </a:solidFill>
          <a:ln w="19050" cap="flat" cmpd="sng" algn="ctr">
            <a:solidFill>
              <a:srgbClr val="4EA72E">
                <a:shade val="1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Plasticity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(P, U</a:t>
            </a:r>
            <a:r>
              <a: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06322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8AF5B-C00F-9471-821B-691ECC846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Methodology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485E43-E340-F83D-B489-7862B60F4B0D}"/>
              </a:ext>
            </a:extLst>
          </p:cNvPr>
          <p:cNvSpPr/>
          <p:nvPr/>
        </p:nvSpPr>
        <p:spPr>
          <a:xfrm>
            <a:off x="391886" y="1467367"/>
            <a:ext cx="5025641" cy="4278868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DDB332A-7AFB-D8AB-C74A-F31B1471BE78}"/>
              </a:ext>
            </a:extLst>
          </p:cNvPr>
          <p:cNvSpPr/>
          <p:nvPr/>
        </p:nvSpPr>
        <p:spPr>
          <a:xfrm>
            <a:off x="2972643" y="4152437"/>
            <a:ext cx="2295525" cy="733425"/>
          </a:xfrm>
          <a:prstGeom prst="rect">
            <a:avLst/>
          </a:prstGeom>
          <a:solidFill>
            <a:srgbClr val="4EA72E"/>
          </a:solidFill>
          <a:ln w="19050" cap="flat" cmpd="sng" algn="ctr">
            <a:solidFill>
              <a:srgbClr val="4EA72E">
                <a:shade val="1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Fracture propagation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(P, U</a:t>
            </a:r>
            <a:r>
              <a:rPr kumimoji="0" lang="en-US" sz="16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i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7B750AF-EFBA-4059-922C-49CE82C675CB}"/>
              </a:ext>
            </a:extLst>
          </p:cNvPr>
          <p:cNvSpPr/>
          <p:nvPr/>
        </p:nvSpPr>
        <p:spPr>
          <a:xfrm>
            <a:off x="7167561" y="1626466"/>
            <a:ext cx="2295525" cy="733425"/>
          </a:xfrm>
          <a:prstGeom prst="rect">
            <a:avLst/>
          </a:prstGeom>
          <a:solidFill>
            <a:srgbClr val="0F9ED5"/>
          </a:solidFill>
          <a:ln w="19050" cap="flat" cmpd="sng" algn="ctr">
            <a:solidFill>
              <a:srgbClr val="0F9ED5">
                <a:shade val="1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Hydraulic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(P,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S</a:t>
            </a:r>
            <a:r>
              <a:rPr kumimoji="0" lang="en-US" sz="1800" b="0" i="0" u="none" strike="noStrike" kern="0" cap="none" spc="0" normalizeH="0" baseline="-2500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w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, S</a:t>
            </a:r>
            <a:r>
              <a: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o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, S</a:t>
            </a:r>
            <a:r>
              <a: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g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EFB6521-61D8-E25C-CBA2-5E0266CDF1DA}"/>
              </a:ext>
            </a:extLst>
          </p:cNvPr>
          <p:cNvSpPr/>
          <p:nvPr/>
        </p:nvSpPr>
        <p:spPr>
          <a:xfrm>
            <a:off x="7167562" y="4159302"/>
            <a:ext cx="2295525" cy="733425"/>
          </a:xfrm>
          <a:prstGeom prst="rect">
            <a:avLst/>
          </a:prstGeom>
          <a:solidFill>
            <a:srgbClr val="E97132"/>
          </a:solidFill>
          <a:ln w="19050" cap="flat" cmpd="sng" algn="ctr">
            <a:solidFill>
              <a:srgbClr val="E97132">
                <a:shade val="1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Thermal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(T)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360E84-51CA-B75E-A8EE-13C6FD140A50}"/>
              </a:ext>
            </a:extLst>
          </p:cNvPr>
          <p:cNvSpPr txBox="1"/>
          <p:nvPr/>
        </p:nvSpPr>
        <p:spPr>
          <a:xfrm>
            <a:off x="2914854" y="2399046"/>
            <a:ext cx="14382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- Finite Element</a:t>
            </a:r>
          </a:p>
          <a:p>
            <a:r>
              <a:rPr lang="en-US" sz="1400" dirty="0">
                <a:solidFill>
                  <a:prstClr val="black"/>
                </a:solidFill>
              </a:rPr>
              <a:t>- Smeared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E57B017-75BF-6B42-37F1-AF724137F9CB}"/>
                  </a:ext>
                </a:extLst>
              </p:cNvPr>
              <p:cNvSpPr txBox="1"/>
              <p:nvPr/>
            </p:nvSpPr>
            <p:spPr>
              <a:xfrm>
                <a:off x="7192934" y="2461467"/>
                <a:ext cx="1683410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prstClr val="black"/>
                    </a:solidFill>
                  </a:rPr>
                  <a:t>- Finite Differences</a:t>
                </a:r>
              </a:p>
              <a:p>
                <a:r>
                  <a:rPr lang="en-US" sz="1400" dirty="0">
                    <a:solidFill>
                      <a:prstClr val="black"/>
                    </a:solidFill>
                  </a:rPr>
                  <a:t>- EDFM</a:t>
                </a:r>
              </a:p>
              <a:p>
                <a:r>
                  <a:rPr lang="pt-BR" sz="1400" dirty="0">
                    <a:solidFill>
                      <a:prstClr val="black"/>
                    </a:solidFill>
                  </a:rPr>
                  <a:t>- </a:t>
                </a:r>
                <a14:m>
                  <m:oMath xmlns:m="http://schemas.openxmlformats.org/officeDocument/2006/math">
                    <m:r>
                      <a:rPr lang="pt-BR" sz="1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sz="1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pt-BR" sz="1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pt-BR" sz="1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endParaRPr lang="pt-BR" sz="1400" dirty="0">
                  <a:solidFill>
                    <a:prstClr val="black"/>
                  </a:solidFill>
                  <a:ea typeface="Cambria Math" panose="02040503050406030204" pitchFamily="18" charset="0"/>
                </a:endParaRPr>
              </a:p>
              <a:p>
                <a:r>
                  <a:rPr lang="en-US" sz="1400" dirty="0">
                    <a:solidFill>
                      <a:prstClr val="black"/>
                    </a:solidFill>
                  </a:rPr>
                  <a:t>- </a:t>
                </a:r>
                <a14:m>
                  <m:oMath xmlns:m="http://schemas.openxmlformats.org/officeDocument/2006/math">
                    <m:r>
                      <a:rPr lang="pt-BR" sz="140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pt-BR" sz="1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E57B017-75BF-6B42-37F1-AF724137F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934" y="2461467"/>
                <a:ext cx="1683410" cy="954107"/>
              </a:xfrm>
              <a:prstGeom prst="rect">
                <a:avLst/>
              </a:prstGeom>
              <a:blipFill>
                <a:blip r:embed="rId2"/>
                <a:stretch>
                  <a:fillRect l="-1087" t="-1282" r="-362"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8B654EA4-1419-F112-DCC8-4E7B210A2C71}"/>
              </a:ext>
            </a:extLst>
          </p:cNvPr>
          <p:cNvSpPr txBox="1"/>
          <p:nvPr/>
        </p:nvSpPr>
        <p:spPr>
          <a:xfrm>
            <a:off x="7167562" y="4997503"/>
            <a:ext cx="1683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- Finite Differences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24B2DA-5E99-921B-1ED8-CE8EFF852FB7}"/>
              </a:ext>
            </a:extLst>
          </p:cNvPr>
          <p:cNvSpPr txBox="1"/>
          <p:nvPr/>
        </p:nvSpPr>
        <p:spPr>
          <a:xfrm rot="16200000">
            <a:off x="3802570" y="3094941"/>
            <a:ext cx="1515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Effective params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F54AB5A-187C-F6BF-0EC5-7F07E2B6218D}"/>
              </a:ext>
            </a:extLst>
          </p:cNvPr>
          <p:cNvSpPr/>
          <p:nvPr/>
        </p:nvSpPr>
        <p:spPr>
          <a:xfrm>
            <a:off x="5194250" y="2422009"/>
            <a:ext cx="0" cy="1559099"/>
          </a:xfrm>
          <a:custGeom>
            <a:avLst/>
            <a:gdLst>
              <a:gd name="connsiteX0" fmla="*/ 0 w 1228725"/>
              <a:gd name="connsiteY0" fmla="*/ 1866900 h 1866900"/>
              <a:gd name="connsiteX1" fmla="*/ 0 w 1228725"/>
              <a:gd name="connsiteY1" fmla="*/ 0 h 1866900"/>
              <a:gd name="connsiteX2" fmla="*/ 1228725 w 1228725"/>
              <a:gd name="connsiteY2" fmla="*/ 0 h 1866900"/>
              <a:gd name="connsiteX0" fmla="*/ 0 w 0"/>
              <a:gd name="connsiteY0" fmla="*/ 1866900 h 1866900"/>
              <a:gd name="connsiteX1" fmla="*/ 0 w 0"/>
              <a:gd name="connsiteY1" fmla="*/ 0 h 186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866900">
                <a:moveTo>
                  <a:pt x="0" y="1866900"/>
                </a:moveTo>
                <a:lnTo>
                  <a:pt x="0" y="0"/>
                </a:lnTo>
              </a:path>
            </a:pathLst>
          </a:custGeom>
          <a:noFill/>
          <a:ln w="571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0A852D2-BEFB-2D9D-EF51-10B1171E096C}"/>
              </a:ext>
            </a:extLst>
          </p:cNvPr>
          <p:cNvSpPr txBox="1"/>
          <p:nvPr/>
        </p:nvSpPr>
        <p:spPr>
          <a:xfrm rot="16200000">
            <a:off x="4388513" y="2953856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Bound. Cond.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177932E-7CCE-7757-78FE-2483B04CFB27}"/>
              </a:ext>
            </a:extLst>
          </p:cNvPr>
          <p:cNvCxnSpPr>
            <a:cxnSpLocks/>
          </p:cNvCxnSpPr>
          <p:nvPr/>
        </p:nvCxnSpPr>
        <p:spPr>
          <a:xfrm>
            <a:off x="8924925" y="2530954"/>
            <a:ext cx="0" cy="1523572"/>
          </a:xfrm>
          <a:prstGeom prst="straightConnector1">
            <a:avLst/>
          </a:prstGeom>
          <a:noFill/>
          <a:ln w="571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EE05B508-5D40-0017-CB4D-A9DD7EC026CE}"/>
              </a:ext>
            </a:extLst>
          </p:cNvPr>
          <p:cNvSpPr/>
          <p:nvPr/>
        </p:nvSpPr>
        <p:spPr>
          <a:xfrm rot="10800000">
            <a:off x="4801918" y="2450090"/>
            <a:ext cx="0" cy="1559099"/>
          </a:xfrm>
          <a:custGeom>
            <a:avLst/>
            <a:gdLst>
              <a:gd name="connsiteX0" fmla="*/ 0 w 1228725"/>
              <a:gd name="connsiteY0" fmla="*/ 1866900 h 1866900"/>
              <a:gd name="connsiteX1" fmla="*/ 0 w 1228725"/>
              <a:gd name="connsiteY1" fmla="*/ 0 h 1866900"/>
              <a:gd name="connsiteX2" fmla="*/ 1228725 w 1228725"/>
              <a:gd name="connsiteY2" fmla="*/ 0 h 1866900"/>
              <a:gd name="connsiteX0" fmla="*/ 0 w 0"/>
              <a:gd name="connsiteY0" fmla="*/ 1866900 h 1866900"/>
              <a:gd name="connsiteX1" fmla="*/ 0 w 0"/>
              <a:gd name="connsiteY1" fmla="*/ 0 h 186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866900">
                <a:moveTo>
                  <a:pt x="0" y="1866900"/>
                </a:moveTo>
                <a:lnTo>
                  <a:pt x="0" y="0"/>
                </a:lnTo>
              </a:path>
            </a:pathLst>
          </a:custGeom>
          <a:noFill/>
          <a:ln w="571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C33AB17-836C-960F-A14C-B04C41C98545}"/>
              </a:ext>
            </a:extLst>
          </p:cNvPr>
          <p:cNvSpPr/>
          <p:nvPr/>
        </p:nvSpPr>
        <p:spPr>
          <a:xfrm>
            <a:off x="3005979" y="1619600"/>
            <a:ext cx="2295525" cy="733425"/>
          </a:xfrm>
          <a:prstGeom prst="rect">
            <a:avLst/>
          </a:prstGeom>
          <a:solidFill>
            <a:srgbClr val="156082"/>
          </a:solidFill>
          <a:ln w="19050" cap="flat" cmpd="sng" algn="ctr">
            <a:solidFill>
              <a:srgbClr val="156082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Global mechanics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(U</a:t>
            </a:r>
            <a:r>
              <a: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3E0E250-6FE0-30B7-EB06-656B35D72300}"/>
              </a:ext>
            </a:extLst>
          </p:cNvPr>
          <p:cNvSpPr txBox="1"/>
          <p:nvPr/>
        </p:nvSpPr>
        <p:spPr>
          <a:xfrm>
            <a:off x="6010212" y="2128314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P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74AFBBF-341B-6EE9-D929-A46331D16D92}"/>
              </a:ext>
            </a:extLst>
          </p:cNvPr>
          <p:cNvCxnSpPr>
            <a:cxnSpLocks/>
          </p:cNvCxnSpPr>
          <p:nvPr/>
        </p:nvCxnSpPr>
        <p:spPr>
          <a:xfrm>
            <a:off x="5471016" y="2089468"/>
            <a:ext cx="1529858" cy="0"/>
          </a:xfrm>
          <a:prstGeom prst="straightConnector1">
            <a:avLst/>
          </a:prstGeom>
          <a:noFill/>
          <a:ln w="571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A78EADD-8F49-3E69-64FC-FF271E538A7E}"/>
              </a:ext>
            </a:extLst>
          </p:cNvPr>
          <p:cNvCxnSpPr>
            <a:cxnSpLocks/>
          </p:cNvCxnSpPr>
          <p:nvPr/>
        </p:nvCxnSpPr>
        <p:spPr>
          <a:xfrm>
            <a:off x="5471015" y="4526014"/>
            <a:ext cx="1529859" cy="0"/>
          </a:xfrm>
          <a:prstGeom prst="straightConnector1">
            <a:avLst/>
          </a:prstGeom>
          <a:noFill/>
          <a:ln w="571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FFD027C-295F-F944-093C-15DAEFDB1460}"/>
              </a:ext>
            </a:extLst>
          </p:cNvPr>
          <p:cNvCxnSpPr>
            <a:cxnSpLocks/>
          </p:cNvCxnSpPr>
          <p:nvPr/>
        </p:nvCxnSpPr>
        <p:spPr>
          <a:xfrm flipH="1">
            <a:off x="5471016" y="1794193"/>
            <a:ext cx="1529858" cy="0"/>
          </a:xfrm>
          <a:prstGeom prst="straightConnector1">
            <a:avLst/>
          </a:prstGeom>
          <a:noFill/>
          <a:ln w="571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54FD1B9-0DE8-AA09-CA32-C326AF591AAC}"/>
              </a:ext>
            </a:extLst>
          </p:cNvPr>
          <p:cNvSpPr txBox="1"/>
          <p:nvPr/>
        </p:nvSpPr>
        <p:spPr>
          <a:xfrm>
            <a:off x="5901974" y="1480166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Stress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CD98133-C265-3086-D4E5-41E7194A0C61}"/>
              </a:ext>
            </a:extLst>
          </p:cNvPr>
          <p:cNvCxnSpPr>
            <a:cxnSpLocks/>
          </p:cNvCxnSpPr>
          <p:nvPr/>
        </p:nvCxnSpPr>
        <p:spPr>
          <a:xfrm flipV="1">
            <a:off x="9334500" y="2530954"/>
            <a:ext cx="0" cy="1523572"/>
          </a:xfrm>
          <a:prstGeom prst="straightConnector1">
            <a:avLst/>
          </a:prstGeom>
          <a:noFill/>
          <a:ln w="571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DA8E19B-87F2-BCD1-7487-75424B4CE84E}"/>
              </a:ext>
            </a:extLst>
          </p:cNvPr>
          <p:cNvSpPr txBox="1"/>
          <p:nvPr/>
        </p:nvSpPr>
        <p:spPr>
          <a:xfrm>
            <a:off x="9321864" y="3138851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P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AC78A2C-D800-A143-0908-08B100F5822B}"/>
              </a:ext>
            </a:extLst>
          </p:cNvPr>
          <p:cNvSpPr txBox="1"/>
          <p:nvPr/>
        </p:nvSpPr>
        <p:spPr>
          <a:xfrm>
            <a:off x="8913746" y="3138851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CC9ACF9-803E-F5BE-30D7-50BA44BE6314}"/>
              </a:ext>
            </a:extLst>
          </p:cNvPr>
          <p:cNvSpPr txBox="1"/>
          <p:nvPr/>
        </p:nvSpPr>
        <p:spPr>
          <a:xfrm>
            <a:off x="6019029" y="4246812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AD2CB56-0AB8-558E-0DC1-B6BC753C3385}"/>
              </a:ext>
            </a:extLst>
          </p:cNvPr>
          <p:cNvSpPr txBox="1"/>
          <p:nvPr/>
        </p:nvSpPr>
        <p:spPr>
          <a:xfrm>
            <a:off x="3370996" y="1124887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Mechanics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FC1F213-4D47-E708-9A12-76F37A7CF591}"/>
              </a:ext>
            </a:extLst>
          </p:cNvPr>
          <p:cNvCxnSpPr>
            <a:cxnSpLocks/>
          </p:cNvCxnSpPr>
          <p:nvPr/>
        </p:nvCxnSpPr>
        <p:spPr>
          <a:xfrm flipH="1">
            <a:off x="5471015" y="2461467"/>
            <a:ext cx="1615585" cy="1836463"/>
          </a:xfrm>
          <a:prstGeom prst="straightConnector1">
            <a:avLst/>
          </a:prstGeom>
          <a:noFill/>
          <a:ln w="571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CC78E67-4032-072E-DD53-786210E246F6}"/>
              </a:ext>
            </a:extLst>
          </p:cNvPr>
          <p:cNvSpPr txBox="1"/>
          <p:nvPr/>
        </p:nvSpPr>
        <p:spPr>
          <a:xfrm rot="18764800">
            <a:off x="5773574" y="3090653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Fracture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76967C8-E062-1E7A-795A-10E3845C27B9}"/>
              </a:ext>
            </a:extLst>
          </p:cNvPr>
          <p:cNvSpPr txBox="1"/>
          <p:nvPr/>
        </p:nvSpPr>
        <p:spPr>
          <a:xfrm>
            <a:off x="2914854" y="4944120"/>
            <a:ext cx="143821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- Finite Element</a:t>
            </a:r>
          </a:p>
          <a:p>
            <a:r>
              <a:rPr lang="en-US" sz="1400"/>
              <a:t>- Smeared</a:t>
            </a:r>
            <a:endParaRPr lang="en-US" sz="1400" dirty="0"/>
          </a:p>
          <a:p>
            <a:r>
              <a:rPr lang="en-US" sz="1400">
                <a:solidFill>
                  <a:prstClr val="black"/>
                </a:solidFill>
              </a:rPr>
              <a:t>- </a:t>
            </a:r>
            <a:r>
              <a:rPr lang="en-US" sz="1400" dirty="0">
                <a:solidFill>
                  <a:prstClr val="black"/>
                </a:solidFill>
              </a:rPr>
              <a:t>Discrete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D40401-A904-32AF-E007-8712E5A83502}"/>
              </a:ext>
            </a:extLst>
          </p:cNvPr>
          <p:cNvSpPr/>
          <p:nvPr/>
        </p:nvSpPr>
        <p:spPr>
          <a:xfrm>
            <a:off x="520518" y="3107744"/>
            <a:ext cx="2295525" cy="733425"/>
          </a:xfrm>
          <a:prstGeom prst="rect">
            <a:avLst/>
          </a:prstGeom>
          <a:solidFill>
            <a:srgbClr val="4EA72E"/>
          </a:solidFill>
          <a:ln w="19050" cap="flat" cmpd="sng" algn="ctr">
            <a:solidFill>
              <a:srgbClr val="4EA72E">
                <a:shade val="1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Plasticity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(P, U</a:t>
            </a:r>
            <a:r>
              <a: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52FD7C-5B68-E9D1-C23B-BA8C3DC2321E}"/>
              </a:ext>
            </a:extLst>
          </p:cNvPr>
          <p:cNvSpPr/>
          <p:nvPr/>
        </p:nvSpPr>
        <p:spPr>
          <a:xfrm>
            <a:off x="391887" y="3019331"/>
            <a:ext cx="2522968" cy="961777"/>
          </a:xfrm>
          <a:prstGeom prst="rect">
            <a:avLst/>
          </a:prstGeom>
          <a:solidFill>
            <a:schemeClr val="bg1">
              <a:alpha val="70000"/>
            </a:schemeClr>
          </a:solidFill>
          <a:ln w="12700" cap="flat" cmpd="sng" algn="ctr">
            <a:noFill/>
            <a:prstDash val="solid"/>
            <a:miter lim="800000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94A38D-2D66-27DA-2F1B-4815B08FF838}"/>
              </a:ext>
            </a:extLst>
          </p:cNvPr>
          <p:cNvSpPr/>
          <p:nvPr/>
        </p:nvSpPr>
        <p:spPr>
          <a:xfrm>
            <a:off x="5448300" y="1387963"/>
            <a:ext cx="4248583" cy="4055221"/>
          </a:xfrm>
          <a:prstGeom prst="rect">
            <a:avLst/>
          </a:prstGeom>
          <a:solidFill>
            <a:schemeClr val="bg1">
              <a:alpha val="70000"/>
            </a:schemeClr>
          </a:solidFill>
          <a:ln w="12700" cap="flat" cmpd="sng" algn="ctr">
            <a:noFill/>
            <a:prstDash val="solid"/>
            <a:miter lim="800000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94E408-036D-25DF-177B-33E950F26757}"/>
              </a:ext>
            </a:extLst>
          </p:cNvPr>
          <p:cNvSpPr/>
          <p:nvPr/>
        </p:nvSpPr>
        <p:spPr>
          <a:xfrm>
            <a:off x="2873403" y="4048474"/>
            <a:ext cx="2522968" cy="1634310"/>
          </a:xfrm>
          <a:prstGeom prst="rect">
            <a:avLst/>
          </a:prstGeom>
          <a:solidFill>
            <a:schemeClr val="bg1">
              <a:alpha val="70000"/>
            </a:schemeClr>
          </a:solidFill>
          <a:ln w="12700" cap="flat" cmpd="sng" algn="ctr">
            <a:noFill/>
            <a:prstDash val="solid"/>
            <a:miter lim="800000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262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8AF5B-C00F-9471-821B-691ECC846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Methodology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485E43-E340-F83D-B489-7862B60F4B0D}"/>
              </a:ext>
            </a:extLst>
          </p:cNvPr>
          <p:cNvSpPr/>
          <p:nvPr/>
        </p:nvSpPr>
        <p:spPr>
          <a:xfrm>
            <a:off x="391886" y="1467367"/>
            <a:ext cx="5025641" cy="4278868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DDB332A-7AFB-D8AB-C74A-F31B1471BE78}"/>
              </a:ext>
            </a:extLst>
          </p:cNvPr>
          <p:cNvSpPr/>
          <p:nvPr/>
        </p:nvSpPr>
        <p:spPr>
          <a:xfrm>
            <a:off x="2972643" y="4152437"/>
            <a:ext cx="2295525" cy="733425"/>
          </a:xfrm>
          <a:prstGeom prst="rect">
            <a:avLst/>
          </a:prstGeom>
          <a:solidFill>
            <a:srgbClr val="4EA72E"/>
          </a:solidFill>
          <a:ln w="19050" cap="flat" cmpd="sng" algn="ctr">
            <a:solidFill>
              <a:srgbClr val="4EA72E">
                <a:shade val="1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Fracture propagation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(P, U</a:t>
            </a:r>
            <a:r>
              <a:rPr kumimoji="0" lang="en-US" sz="16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i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7B750AF-EFBA-4059-922C-49CE82C675CB}"/>
              </a:ext>
            </a:extLst>
          </p:cNvPr>
          <p:cNvSpPr/>
          <p:nvPr/>
        </p:nvSpPr>
        <p:spPr>
          <a:xfrm>
            <a:off x="7167561" y="1626466"/>
            <a:ext cx="2295525" cy="733425"/>
          </a:xfrm>
          <a:prstGeom prst="rect">
            <a:avLst/>
          </a:prstGeom>
          <a:solidFill>
            <a:srgbClr val="0F9ED5"/>
          </a:solidFill>
          <a:ln w="19050" cap="flat" cmpd="sng" algn="ctr">
            <a:solidFill>
              <a:srgbClr val="0F9ED5">
                <a:shade val="1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Hydraulic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(P,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S</a:t>
            </a:r>
            <a:r>
              <a:rPr kumimoji="0" lang="en-US" sz="1800" b="0" i="0" u="none" strike="noStrike" kern="0" cap="none" spc="0" normalizeH="0" baseline="-2500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w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, S</a:t>
            </a:r>
            <a:r>
              <a: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o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, S</a:t>
            </a:r>
            <a:r>
              <a: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g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EFB6521-61D8-E25C-CBA2-5E0266CDF1DA}"/>
              </a:ext>
            </a:extLst>
          </p:cNvPr>
          <p:cNvSpPr/>
          <p:nvPr/>
        </p:nvSpPr>
        <p:spPr>
          <a:xfrm>
            <a:off x="7167562" y="4159302"/>
            <a:ext cx="2295525" cy="733425"/>
          </a:xfrm>
          <a:prstGeom prst="rect">
            <a:avLst/>
          </a:prstGeom>
          <a:solidFill>
            <a:srgbClr val="E97132"/>
          </a:solidFill>
          <a:ln w="19050" cap="flat" cmpd="sng" algn="ctr">
            <a:solidFill>
              <a:srgbClr val="E97132">
                <a:shade val="1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Thermal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(T)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360E84-51CA-B75E-A8EE-13C6FD140A50}"/>
              </a:ext>
            </a:extLst>
          </p:cNvPr>
          <p:cNvSpPr txBox="1"/>
          <p:nvPr/>
        </p:nvSpPr>
        <p:spPr>
          <a:xfrm>
            <a:off x="2914854" y="2399046"/>
            <a:ext cx="14382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- Finite Element</a:t>
            </a:r>
          </a:p>
          <a:p>
            <a:r>
              <a:rPr lang="en-US" sz="1400" dirty="0">
                <a:solidFill>
                  <a:prstClr val="black"/>
                </a:solidFill>
              </a:rPr>
              <a:t>- Smeared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E57B017-75BF-6B42-37F1-AF724137F9CB}"/>
                  </a:ext>
                </a:extLst>
              </p:cNvPr>
              <p:cNvSpPr txBox="1"/>
              <p:nvPr/>
            </p:nvSpPr>
            <p:spPr>
              <a:xfrm>
                <a:off x="7192934" y="2461467"/>
                <a:ext cx="1683410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prstClr val="black"/>
                    </a:solidFill>
                  </a:rPr>
                  <a:t>- Finite Differences</a:t>
                </a:r>
              </a:p>
              <a:p>
                <a:r>
                  <a:rPr lang="en-US" sz="1400" dirty="0">
                    <a:solidFill>
                      <a:prstClr val="black"/>
                    </a:solidFill>
                  </a:rPr>
                  <a:t>- EDFM</a:t>
                </a:r>
              </a:p>
              <a:p>
                <a:r>
                  <a:rPr lang="pt-BR" sz="1400" dirty="0">
                    <a:solidFill>
                      <a:prstClr val="black"/>
                    </a:solidFill>
                  </a:rPr>
                  <a:t>- </a:t>
                </a:r>
                <a14:m>
                  <m:oMath xmlns:m="http://schemas.openxmlformats.org/officeDocument/2006/math">
                    <m:r>
                      <a:rPr lang="pt-BR" sz="1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sz="1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pt-BR" sz="1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pt-BR" sz="1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endParaRPr lang="pt-BR" sz="1400" dirty="0">
                  <a:solidFill>
                    <a:prstClr val="black"/>
                  </a:solidFill>
                  <a:ea typeface="Cambria Math" panose="02040503050406030204" pitchFamily="18" charset="0"/>
                </a:endParaRPr>
              </a:p>
              <a:p>
                <a:r>
                  <a:rPr lang="en-US" sz="1400" dirty="0">
                    <a:solidFill>
                      <a:prstClr val="black"/>
                    </a:solidFill>
                  </a:rPr>
                  <a:t>- </a:t>
                </a:r>
                <a14:m>
                  <m:oMath xmlns:m="http://schemas.openxmlformats.org/officeDocument/2006/math">
                    <m:r>
                      <a:rPr lang="pt-BR" sz="140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pt-BR" sz="1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E57B017-75BF-6B42-37F1-AF724137F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934" y="2461467"/>
                <a:ext cx="1683410" cy="954107"/>
              </a:xfrm>
              <a:prstGeom prst="rect">
                <a:avLst/>
              </a:prstGeom>
              <a:blipFill>
                <a:blip r:embed="rId2"/>
                <a:stretch>
                  <a:fillRect l="-1087" t="-1282" r="-362"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8B654EA4-1419-F112-DCC8-4E7B210A2C71}"/>
              </a:ext>
            </a:extLst>
          </p:cNvPr>
          <p:cNvSpPr txBox="1"/>
          <p:nvPr/>
        </p:nvSpPr>
        <p:spPr>
          <a:xfrm>
            <a:off x="7167562" y="4997503"/>
            <a:ext cx="1683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- Finite Differences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24B2DA-5E99-921B-1ED8-CE8EFF852FB7}"/>
              </a:ext>
            </a:extLst>
          </p:cNvPr>
          <p:cNvSpPr txBox="1"/>
          <p:nvPr/>
        </p:nvSpPr>
        <p:spPr>
          <a:xfrm rot="16200000">
            <a:off x="3802570" y="3094941"/>
            <a:ext cx="1515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Effective params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F54AB5A-187C-F6BF-0EC5-7F07E2B6218D}"/>
              </a:ext>
            </a:extLst>
          </p:cNvPr>
          <p:cNvSpPr/>
          <p:nvPr/>
        </p:nvSpPr>
        <p:spPr>
          <a:xfrm>
            <a:off x="5194250" y="2422009"/>
            <a:ext cx="0" cy="1559099"/>
          </a:xfrm>
          <a:custGeom>
            <a:avLst/>
            <a:gdLst>
              <a:gd name="connsiteX0" fmla="*/ 0 w 1228725"/>
              <a:gd name="connsiteY0" fmla="*/ 1866900 h 1866900"/>
              <a:gd name="connsiteX1" fmla="*/ 0 w 1228725"/>
              <a:gd name="connsiteY1" fmla="*/ 0 h 1866900"/>
              <a:gd name="connsiteX2" fmla="*/ 1228725 w 1228725"/>
              <a:gd name="connsiteY2" fmla="*/ 0 h 1866900"/>
              <a:gd name="connsiteX0" fmla="*/ 0 w 0"/>
              <a:gd name="connsiteY0" fmla="*/ 1866900 h 1866900"/>
              <a:gd name="connsiteX1" fmla="*/ 0 w 0"/>
              <a:gd name="connsiteY1" fmla="*/ 0 h 186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866900">
                <a:moveTo>
                  <a:pt x="0" y="1866900"/>
                </a:moveTo>
                <a:lnTo>
                  <a:pt x="0" y="0"/>
                </a:lnTo>
              </a:path>
            </a:pathLst>
          </a:custGeom>
          <a:noFill/>
          <a:ln w="571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0A852D2-BEFB-2D9D-EF51-10B1171E096C}"/>
              </a:ext>
            </a:extLst>
          </p:cNvPr>
          <p:cNvSpPr txBox="1"/>
          <p:nvPr/>
        </p:nvSpPr>
        <p:spPr>
          <a:xfrm rot="16200000">
            <a:off x="4388513" y="2953856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Bound. Cond.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177932E-7CCE-7757-78FE-2483B04CFB27}"/>
              </a:ext>
            </a:extLst>
          </p:cNvPr>
          <p:cNvCxnSpPr>
            <a:cxnSpLocks/>
          </p:cNvCxnSpPr>
          <p:nvPr/>
        </p:nvCxnSpPr>
        <p:spPr>
          <a:xfrm>
            <a:off x="8924925" y="2530954"/>
            <a:ext cx="0" cy="1523572"/>
          </a:xfrm>
          <a:prstGeom prst="straightConnector1">
            <a:avLst/>
          </a:prstGeom>
          <a:noFill/>
          <a:ln w="571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EE05B508-5D40-0017-CB4D-A9DD7EC026CE}"/>
              </a:ext>
            </a:extLst>
          </p:cNvPr>
          <p:cNvSpPr/>
          <p:nvPr/>
        </p:nvSpPr>
        <p:spPr>
          <a:xfrm rot="10800000">
            <a:off x="4801918" y="2450090"/>
            <a:ext cx="0" cy="1559099"/>
          </a:xfrm>
          <a:custGeom>
            <a:avLst/>
            <a:gdLst>
              <a:gd name="connsiteX0" fmla="*/ 0 w 1228725"/>
              <a:gd name="connsiteY0" fmla="*/ 1866900 h 1866900"/>
              <a:gd name="connsiteX1" fmla="*/ 0 w 1228725"/>
              <a:gd name="connsiteY1" fmla="*/ 0 h 1866900"/>
              <a:gd name="connsiteX2" fmla="*/ 1228725 w 1228725"/>
              <a:gd name="connsiteY2" fmla="*/ 0 h 1866900"/>
              <a:gd name="connsiteX0" fmla="*/ 0 w 0"/>
              <a:gd name="connsiteY0" fmla="*/ 1866900 h 1866900"/>
              <a:gd name="connsiteX1" fmla="*/ 0 w 0"/>
              <a:gd name="connsiteY1" fmla="*/ 0 h 186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866900">
                <a:moveTo>
                  <a:pt x="0" y="1866900"/>
                </a:moveTo>
                <a:lnTo>
                  <a:pt x="0" y="0"/>
                </a:lnTo>
              </a:path>
            </a:pathLst>
          </a:custGeom>
          <a:noFill/>
          <a:ln w="571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C33AB17-836C-960F-A14C-B04C41C98545}"/>
              </a:ext>
            </a:extLst>
          </p:cNvPr>
          <p:cNvSpPr/>
          <p:nvPr/>
        </p:nvSpPr>
        <p:spPr>
          <a:xfrm>
            <a:off x="3005979" y="1619600"/>
            <a:ext cx="2295525" cy="733425"/>
          </a:xfrm>
          <a:prstGeom prst="rect">
            <a:avLst/>
          </a:prstGeom>
          <a:solidFill>
            <a:srgbClr val="156082"/>
          </a:solidFill>
          <a:ln w="19050" cap="flat" cmpd="sng" algn="ctr">
            <a:solidFill>
              <a:srgbClr val="156082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Global mechanics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(U</a:t>
            </a:r>
            <a:r>
              <a: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3E0E250-6FE0-30B7-EB06-656B35D72300}"/>
              </a:ext>
            </a:extLst>
          </p:cNvPr>
          <p:cNvSpPr txBox="1"/>
          <p:nvPr/>
        </p:nvSpPr>
        <p:spPr>
          <a:xfrm>
            <a:off x="6010212" y="2128314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P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74AFBBF-341B-6EE9-D929-A46331D16D92}"/>
              </a:ext>
            </a:extLst>
          </p:cNvPr>
          <p:cNvCxnSpPr>
            <a:cxnSpLocks/>
          </p:cNvCxnSpPr>
          <p:nvPr/>
        </p:nvCxnSpPr>
        <p:spPr>
          <a:xfrm>
            <a:off x="5471016" y="2089468"/>
            <a:ext cx="1529858" cy="0"/>
          </a:xfrm>
          <a:prstGeom prst="straightConnector1">
            <a:avLst/>
          </a:prstGeom>
          <a:noFill/>
          <a:ln w="571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A78EADD-8F49-3E69-64FC-FF271E538A7E}"/>
              </a:ext>
            </a:extLst>
          </p:cNvPr>
          <p:cNvCxnSpPr>
            <a:cxnSpLocks/>
          </p:cNvCxnSpPr>
          <p:nvPr/>
        </p:nvCxnSpPr>
        <p:spPr>
          <a:xfrm>
            <a:off x="5471015" y="4526014"/>
            <a:ext cx="1529859" cy="0"/>
          </a:xfrm>
          <a:prstGeom prst="straightConnector1">
            <a:avLst/>
          </a:prstGeom>
          <a:noFill/>
          <a:ln w="571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FFD027C-295F-F944-093C-15DAEFDB1460}"/>
              </a:ext>
            </a:extLst>
          </p:cNvPr>
          <p:cNvCxnSpPr>
            <a:cxnSpLocks/>
          </p:cNvCxnSpPr>
          <p:nvPr/>
        </p:nvCxnSpPr>
        <p:spPr>
          <a:xfrm flipH="1">
            <a:off x="5471016" y="1794193"/>
            <a:ext cx="1529858" cy="0"/>
          </a:xfrm>
          <a:prstGeom prst="straightConnector1">
            <a:avLst/>
          </a:prstGeom>
          <a:noFill/>
          <a:ln w="571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54FD1B9-0DE8-AA09-CA32-C326AF591AAC}"/>
              </a:ext>
            </a:extLst>
          </p:cNvPr>
          <p:cNvSpPr txBox="1"/>
          <p:nvPr/>
        </p:nvSpPr>
        <p:spPr>
          <a:xfrm>
            <a:off x="5901974" y="1480166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Stress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CD98133-C265-3086-D4E5-41E7194A0C61}"/>
              </a:ext>
            </a:extLst>
          </p:cNvPr>
          <p:cNvCxnSpPr>
            <a:cxnSpLocks/>
          </p:cNvCxnSpPr>
          <p:nvPr/>
        </p:nvCxnSpPr>
        <p:spPr>
          <a:xfrm flipV="1">
            <a:off x="9334500" y="2530954"/>
            <a:ext cx="0" cy="1523572"/>
          </a:xfrm>
          <a:prstGeom prst="straightConnector1">
            <a:avLst/>
          </a:prstGeom>
          <a:noFill/>
          <a:ln w="571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DA8E19B-87F2-BCD1-7487-75424B4CE84E}"/>
              </a:ext>
            </a:extLst>
          </p:cNvPr>
          <p:cNvSpPr txBox="1"/>
          <p:nvPr/>
        </p:nvSpPr>
        <p:spPr>
          <a:xfrm>
            <a:off x="9321864" y="3138851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P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AC78A2C-D800-A143-0908-08B100F5822B}"/>
              </a:ext>
            </a:extLst>
          </p:cNvPr>
          <p:cNvSpPr txBox="1"/>
          <p:nvPr/>
        </p:nvSpPr>
        <p:spPr>
          <a:xfrm>
            <a:off x="8913746" y="3138851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CC9ACF9-803E-F5BE-30D7-50BA44BE6314}"/>
              </a:ext>
            </a:extLst>
          </p:cNvPr>
          <p:cNvSpPr txBox="1"/>
          <p:nvPr/>
        </p:nvSpPr>
        <p:spPr>
          <a:xfrm>
            <a:off x="6019029" y="4246812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AD2CB56-0AB8-558E-0DC1-B6BC753C3385}"/>
              </a:ext>
            </a:extLst>
          </p:cNvPr>
          <p:cNvSpPr txBox="1"/>
          <p:nvPr/>
        </p:nvSpPr>
        <p:spPr>
          <a:xfrm>
            <a:off x="3370996" y="1124887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Mechanics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FC1F213-4D47-E708-9A12-76F37A7CF591}"/>
              </a:ext>
            </a:extLst>
          </p:cNvPr>
          <p:cNvCxnSpPr>
            <a:cxnSpLocks/>
          </p:cNvCxnSpPr>
          <p:nvPr/>
        </p:nvCxnSpPr>
        <p:spPr>
          <a:xfrm flipH="1">
            <a:off x="5471015" y="2461467"/>
            <a:ext cx="1615585" cy="1836463"/>
          </a:xfrm>
          <a:prstGeom prst="straightConnector1">
            <a:avLst/>
          </a:prstGeom>
          <a:noFill/>
          <a:ln w="571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CC78E67-4032-072E-DD53-786210E246F6}"/>
              </a:ext>
            </a:extLst>
          </p:cNvPr>
          <p:cNvSpPr txBox="1"/>
          <p:nvPr/>
        </p:nvSpPr>
        <p:spPr>
          <a:xfrm rot="18764800">
            <a:off x="5773574" y="3090653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Fracture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76967C8-E062-1E7A-795A-10E3845C27B9}"/>
              </a:ext>
            </a:extLst>
          </p:cNvPr>
          <p:cNvSpPr txBox="1"/>
          <p:nvPr/>
        </p:nvSpPr>
        <p:spPr>
          <a:xfrm>
            <a:off x="2914854" y="4944120"/>
            <a:ext cx="143821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- Finite Element</a:t>
            </a:r>
          </a:p>
          <a:p>
            <a:r>
              <a:rPr lang="en-US" sz="1400"/>
              <a:t>- Smeared</a:t>
            </a:r>
            <a:endParaRPr lang="en-US" sz="1400" dirty="0"/>
          </a:p>
          <a:p>
            <a:r>
              <a:rPr lang="en-US" sz="1400">
                <a:solidFill>
                  <a:prstClr val="black"/>
                </a:solidFill>
              </a:rPr>
              <a:t>- </a:t>
            </a:r>
            <a:r>
              <a:rPr lang="en-US" sz="1400" dirty="0">
                <a:solidFill>
                  <a:prstClr val="black"/>
                </a:solidFill>
              </a:rPr>
              <a:t>Discrete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D40401-A904-32AF-E007-8712E5A83502}"/>
              </a:ext>
            </a:extLst>
          </p:cNvPr>
          <p:cNvSpPr/>
          <p:nvPr/>
        </p:nvSpPr>
        <p:spPr>
          <a:xfrm>
            <a:off x="520518" y="3107744"/>
            <a:ext cx="2295525" cy="733425"/>
          </a:xfrm>
          <a:prstGeom prst="rect">
            <a:avLst/>
          </a:prstGeom>
          <a:solidFill>
            <a:srgbClr val="4EA72E"/>
          </a:solidFill>
          <a:ln w="19050" cap="flat" cmpd="sng" algn="ctr">
            <a:solidFill>
              <a:srgbClr val="4EA72E">
                <a:shade val="1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Plasticity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(P, U</a:t>
            </a:r>
            <a:r>
              <a: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52FD7C-5B68-E9D1-C23B-BA8C3DC2321E}"/>
              </a:ext>
            </a:extLst>
          </p:cNvPr>
          <p:cNvSpPr/>
          <p:nvPr/>
        </p:nvSpPr>
        <p:spPr>
          <a:xfrm>
            <a:off x="2922377" y="1552477"/>
            <a:ext cx="2416544" cy="4055221"/>
          </a:xfrm>
          <a:prstGeom prst="rect">
            <a:avLst/>
          </a:prstGeom>
          <a:solidFill>
            <a:schemeClr val="bg1">
              <a:alpha val="70000"/>
            </a:schemeClr>
          </a:solidFill>
          <a:ln w="12700" cap="flat" cmpd="sng" algn="ctr">
            <a:noFill/>
            <a:prstDash val="solid"/>
            <a:miter lim="800000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94A38D-2D66-27DA-2F1B-4815B08FF838}"/>
              </a:ext>
            </a:extLst>
          </p:cNvPr>
          <p:cNvSpPr/>
          <p:nvPr/>
        </p:nvSpPr>
        <p:spPr>
          <a:xfrm>
            <a:off x="5448300" y="1387963"/>
            <a:ext cx="4248583" cy="4055221"/>
          </a:xfrm>
          <a:prstGeom prst="rect">
            <a:avLst/>
          </a:prstGeom>
          <a:solidFill>
            <a:schemeClr val="bg1">
              <a:alpha val="70000"/>
            </a:schemeClr>
          </a:solidFill>
          <a:ln w="12700" cap="flat" cmpd="sng" algn="ctr">
            <a:noFill/>
            <a:prstDash val="solid"/>
            <a:miter lim="800000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1278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26CF7-DA52-C1E2-CFD2-913F23006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 plasticity solver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6DAB9-1C98-3C65-3653-E6298E0A7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489" y="1447800"/>
            <a:ext cx="7998659" cy="3785652"/>
          </a:xfrm>
        </p:spPr>
        <p:txBody>
          <a:bodyPr/>
          <a:lstStyle/>
          <a:p>
            <a:r>
              <a:rPr lang="en-US"/>
              <a:t>Starting point: (McLean, 2024)</a:t>
            </a:r>
          </a:p>
          <a:p>
            <a:r>
              <a:rPr lang="en-US"/>
              <a:t>Re-implement and validate under libmesh (?)</a:t>
            </a:r>
          </a:p>
          <a:p>
            <a:pPr lvl="1"/>
            <a:r>
              <a:rPr lang="en-US"/>
              <a:t>Faster C++ implementation</a:t>
            </a:r>
          </a:p>
          <a:p>
            <a:pPr lvl="1"/>
            <a:r>
              <a:rPr lang="en-US"/>
              <a:t>Consider Enriched-Galerkin (Lee&amp;Wheeler,2016)</a:t>
            </a:r>
          </a:p>
          <a:p>
            <a:pPr lvl="1"/>
            <a:r>
              <a:rPr lang="en-US"/>
              <a:t>Consider postprocessing filtering (Murad, 1994)</a:t>
            </a:r>
          </a:p>
          <a:p>
            <a:r>
              <a:rPr lang="en-US"/>
              <a:t>Apply to our target case (reservoir)</a:t>
            </a:r>
          </a:p>
          <a:p>
            <a:endParaRPr lang="en-US"/>
          </a:p>
          <a:p>
            <a:r>
              <a:rPr lang="en-US"/>
              <a:t>Include Creep</a:t>
            </a:r>
          </a:p>
          <a:p>
            <a:r>
              <a:rPr lang="en-US"/>
              <a:t>Apply to our target case (caprock)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28D49-9331-0722-68F8-E097FF53F95D}"/>
              </a:ext>
            </a:extLst>
          </p:cNvPr>
          <p:cNvSpPr/>
          <p:nvPr/>
        </p:nvSpPr>
        <p:spPr>
          <a:xfrm>
            <a:off x="9557812" y="274643"/>
            <a:ext cx="2295525" cy="733425"/>
          </a:xfrm>
          <a:prstGeom prst="rect">
            <a:avLst/>
          </a:prstGeom>
          <a:solidFill>
            <a:srgbClr val="4EA72E"/>
          </a:solidFill>
          <a:ln w="19050" cap="flat" cmpd="sng" algn="ctr">
            <a:solidFill>
              <a:srgbClr val="4EA72E">
                <a:shade val="1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Plasticity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(P, U</a:t>
            </a:r>
            <a:r>
              <a: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A3FC44-AABB-ACFE-2C43-099B8582C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148" y="1387172"/>
            <a:ext cx="3501189" cy="18752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47403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49A62-92DB-4FF7-C77B-67CDAD4F1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Timeline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7BE2A8F-CB6B-5F62-606D-A7C97C6527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0759789"/>
                  </p:ext>
                </p:extLst>
              </p:nvPr>
            </p:nvGraphicFramePr>
            <p:xfrm>
              <a:off x="1032334" y="920974"/>
              <a:ext cx="10408297" cy="5324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80402">
                      <a:extLst>
                        <a:ext uri="{9D8B030D-6E8A-4147-A177-3AD203B41FA5}">
                          <a16:colId xmlns:a16="http://schemas.microsoft.com/office/drawing/2014/main" val="1953438753"/>
                        </a:ext>
                      </a:extLst>
                    </a:gridCol>
                    <a:gridCol w="8727895">
                      <a:extLst>
                        <a:ext uri="{9D8B030D-6E8A-4147-A177-3AD203B41FA5}">
                          <a16:colId xmlns:a16="http://schemas.microsoft.com/office/drawing/2014/main" val="1541060885"/>
                        </a:ext>
                      </a:extLst>
                    </a:gridCol>
                  </a:tblGrid>
                  <a:tr h="128748"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 dirty="0"/>
                            <a:t>Year/</a:t>
                          </a:r>
                          <a:r>
                            <a:rPr lang="en-US" dirty="0" err="1"/>
                            <a:t>sem</a:t>
                          </a:r>
                          <a:endParaRPr lang="en-US" dirty="0"/>
                        </a:p>
                      </a:txBody>
                      <a:tcPr marL="48280" marR="48280" marT="24140" marB="24140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marL="48280" marR="48280" marT="24140" marB="24140"/>
                    </a:tc>
                    <a:extLst>
                      <a:ext uri="{0D108BD9-81ED-4DB2-BD59-A6C34878D82A}">
                        <a16:rowId xmlns:a16="http://schemas.microsoft.com/office/drawing/2014/main" val="2101769126"/>
                      </a:ext>
                    </a:extLst>
                  </a:tr>
                  <a:tr h="289682"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/>
                            <a:t>2024/1</a:t>
                          </a:r>
                        </a:p>
                      </a:txBody>
                      <a:tcPr marL="48280" marR="48280" marT="24140" marB="24140"/>
                    </a:tc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/>
                            <a:t>Define </a:t>
                          </a:r>
                          <a:r>
                            <a:rPr lang="en-US" dirty="0"/>
                            <a:t>research </a:t>
                          </a:r>
                          <a:r>
                            <a:rPr lang="en-US"/>
                            <a:t>scope.</a:t>
                          </a:r>
                        </a:p>
                        <a:p>
                          <a:pPr marL="0" marR="0" lvl="0" indent="0" algn="l" defTabSz="914400" rtl="0" eaLnBrk="1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>
                              <a:solidFill>
                                <a:srgbClr val="FF0000"/>
                              </a:solidFill>
                            </a:rPr>
                            <a:t>Dev: </a:t>
                          </a:r>
                          <a:r>
                            <a:rPr lang="en-US">
                              <a:solidFill>
                                <a:srgbClr val="FF0000"/>
                              </a:solidFill>
                            </a:rPr>
                            <a:t>Homogenization of Biot parameters (elastic)</a:t>
                          </a:r>
                        </a:p>
                        <a:p>
                          <a:pPr marL="0" marR="0" lvl="0" indent="0" algn="l" defTabSz="914400" rtl="0" eaLnBrk="1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>
                              <a:solidFill>
                                <a:srgbClr val="00B050"/>
                              </a:solidFill>
                            </a:rPr>
                            <a:t>Paper</a:t>
                          </a:r>
                          <a:r>
                            <a:rPr lang="pt-BR" b="1">
                              <a:solidFill>
                                <a:srgbClr val="00B050"/>
                              </a:solidFill>
                            </a:rPr>
                            <a:t>:</a:t>
                          </a:r>
                          <a:r>
                            <a:rPr lang="pt-BR">
                              <a:solidFill>
                                <a:srgbClr val="00B050"/>
                              </a:solidFill>
                            </a:rPr>
                            <a:t> </a:t>
                          </a:r>
                          <a:r>
                            <a:rPr lang="en-US">
                              <a:solidFill>
                                <a:srgbClr val="00B050"/>
                              </a:solidFill>
                            </a:rPr>
                            <a:t>EDFM Review</a:t>
                          </a:r>
                        </a:p>
                      </a:txBody>
                      <a:tcPr marL="48280" marR="48280" marT="24140" marB="24140"/>
                    </a:tc>
                    <a:extLst>
                      <a:ext uri="{0D108BD9-81ED-4DB2-BD59-A6C34878D82A}">
                        <a16:rowId xmlns:a16="http://schemas.microsoft.com/office/drawing/2014/main" val="16204374"/>
                      </a:ext>
                    </a:extLst>
                  </a:tr>
                  <a:tr h="450617"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/>
                            <a:t>2024/2</a:t>
                          </a:r>
                        </a:p>
                      </a:txBody>
                      <a:tcPr marL="48280" marR="48280" marT="24140" marB="24140"/>
                    </a:tc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/>
                            <a:t>Write </a:t>
                          </a:r>
                          <a:r>
                            <a:rPr lang="en-US" dirty="0"/>
                            <a:t>and defend the </a:t>
                          </a:r>
                          <a:r>
                            <a:rPr lang="en-US"/>
                            <a:t>proposal.</a:t>
                          </a:r>
                        </a:p>
                        <a:p>
                          <a:pPr marL="0" marR="0" lvl="0" indent="0" algn="l" defTabSz="914400" rtl="0" eaLnBrk="1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>
                              <a:solidFill>
                                <a:srgbClr val="FF0000"/>
                              </a:solidFill>
                            </a:rPr>
                            <a:t>Dev</a:t>
                          </a:r>
                          <a:r>
                            <a:rPr lang="pt-BR" b="1">
                              <a:solidFill>
                                <a:srgbClr val="FF0000"/>
                              </a:solidFill>
                            </a:rPr>
                            <a:t>:</a:t>
                          </a:r>
                          <a:r>
                            <a:rPr lang="pt-BR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>
                              <a:solidFill>
                                <a:srgbClr val="FF0000"/>
                              </a:solidFill>
                            </a:rPr>
                            <a:t>THM, Plasticity, stress assessment</a:t>
                          </a:r>
                        </a:p>
                        <a:p>
                          <a:pPr marL="0" marR="0" lvl="0" indent="0" algn="l" defTabSz="914400" rtl="0" eaLnBrk="1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>
                              <a:solidFill>
                                <a:srgbClr val="00AC04"/>
                              </a:solidFill>
                            </a:rPr>
                            <a:t>Application:</a:t>
                          </a:r>
                          <a:r>
                            <a:rPr lang="en-US">
                              <a:solidFill>
                                <a:srgbClr val="00AC04"/>
                              </a:solidFill>
                            </a:rPr>
                            <a:t> Homogenization of Biot parameters (elastic)</a:t>
                          </a:r>
                          <a:endParaRPr lang="en-US" b="1">
                            <a:solidFill>
                              <a:srgbClr val="00AC04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>
                              <a:solidFill>
                                <a:srgbClr val="00AC04"/>
                              </a:solidFill>
                            </a:rPr>
                            <a:t>Application:</a:t>
                          </a:r>
                          <a:r>
                            <a:rPr lang="en-US">
                              <a:solidFill>
                                <a:srgbClr val="00AC04"/>
                              </a:solidFill>
                            </a:rPr>
                            <a:t> Multiphase flow in NFRs - LGR, 2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rgbClr val="00AC0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oMath>
                          </a14:m>
                          <a:r>
                            <a:rPr lang="en-US">
                              <a:solidFill>
                                <a:srgbClr val="00AC04"/>
                              </a:solidFill>
                            </a:rPr>
                            <a:t>2k, EDFM (CMG)</a:t>
                          </a:r>
                        </a:p>
                      </a:txBody>
                      <a:tcPr marL="48280" marR="48280" marT="24140" marB="24140"/>
                    </a:tc>
                    <a:extLst>
                      <a:ext uri="{0D108BD9-81ED-4DB2-BD59-A6C34878D82A}">
                        <a16:rowId xmlns:a16="http://schemas.microsoft.com/office/drawing/2014/main" val="1226564652"/>
                      </a:ext>
                    </a:extLst>
                  </a:tr>
                  <a:tr h="289682"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/>
                            <a:t>2025/1</a:t>
                          </a:r>
                        </a:p>
                      </a:txBody>
                      <a:tcPr marL="48280" marR="48280" marT="24140" marB="2414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>
                              <a:solidFill>
                                <a:srgbClr val="FF0000"/>
                              </a:solidFill>
                            </a:rPr>
                            <a:t>Dev: </a:t>
                          </a:r>
                          <a:r>
                            <a:rPr lang="en-US" b="0">
                              <a:solidFill>
                                <a:srgbClr val="FF0000"/>
                              </a:solidFill>
                            </a:rPr>
                            <a:t>D</a:t>
                          </a:r>
                          <a:r>
                            <a:rPr lang="en-US">
                              <a:solidFill>
                                <a:srgbClr val="FF0000"/>
                              </a:solidFill>
                            </a:rPr>
                            <a:t>iscrete fracture propagation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>
                              <a:solidFill>
                                <a:srgbClr val="579D42"/>
                              </a:solidFill>
                            </a:rPr>
                            <a:t>Application:</a:t>
                          </a:r>
                          <a:r>
                            <a:rPr lang="en-US">
                              <a:solidFill>
                                <a:srgbClr val="579D42"/>
                              </a:solidFill>
                            </a:rPr>
                            <a:t> estimate the effect of thermal stresses</a:t>
                          </a:r>
                        </a:p>
                        <a:p>
                          <a:pPr marL="0" marR="0" lvl="0" indent="0" algn="l" defTabSz="914400" rtl="0" eaLnBrk="1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>
                              <a:solidFill>
                                <a:srgbClr val="579D42"/>
                              </a:solidFill>
                            </a:rPr>
                            <a:t>Application:</a:t>
                          </a:r>
                          <a:r>
                            <a:rPr lang="en-US">
                              <a:solidFill>
                                <a:srgbClr val="579D42"/>
                              </a:solidFill>
                            </a:rPr>
                            <a:t> fracture propagation in carbonate reservoir</a:t>
                          </a:r>
                        </a:p>
                      </a:txBody>
                      <a:tcPr marL="48280" marR="48280" marT="24140" marB="24140"/>
                    </a:tc>
                    <a:extLst>
                      <a:ext uri="{0D108BD9-81ED-4DB2-BD59-A6C34878D82A}">
                        <a16:rowId xmlns:a16="http://schemas.microsoft.com/office/drawing/2014/main" val="247883495"/>
                      </a:ext>
                    </a:extLst>
                  </a:tr>
                  <a:tr h="209215"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/>
                            <a:t>2025/2</a:t>
                          </a:r>
                        </a:p>
                      </a:txBody>
                      <a:tcPr marL="48280" marR="48280" marT="24140" marB="2414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/>
                            <a:t>Integration with finite difference simulators</a:t>
                          </a:r>
                        </a:p>
                        <a:p>
                          <a:pPr hangingPunct="0"/>
                          <a:r>
                            <a:rPr lang="en-US"/>
                            <a:t>Fracture initiation and propagation.</a:t>
                          </a:r>
                        </a:p>
                        <a:p>
                          <a:pPr marL="0" marR="0" lvl="0" indent="0" algn="l" defTabSz="914400" rtl="0" eaLnBrk="1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>
                              <a:solidFill>
                                <a:srgbClr val="579D42"/>
                              </a:solidFill>
                            </a:rPr>
                            <a:t>Application:</a:t>
                          </a:r>
                          <a:r>
                            <a:rPr lang="en-US">
                              <a:solidFill>
                                <a:srgbClr val="579D42"/>
                              </a:solidFill>
                            </a:rPr>
                            <a:t> fracture propagation in salt rock (caprock and caverns)</a:t>
                          </a:r>
                        </a:p>
                      </a:txBody>
                      <a:tcPr marL="48280" marR="48280" marT="24140" marB="24140"/>
                    </a:tc>
                    <a:extLst>
                      <a:ext uri="{0D108BD9-81ED-4DB2-BD59-A6C34878D82A}">
                        <a16:rowId xmlns:a16="http://schemas.microsoft.com/office/drawing/2014/main" val="186101638"/>
                      </a:ext>
                    </a:extLst>
                  </a:tr>
                  <a:tr h="128748"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/>
                            <a:t>2026/1</a:t>
                          </a:r>
                        </a:p>
                      </a:txBody>
                      <a:tcPr marL="48280" marR="48280" marT="24140" marB="24140"/>
                    </a:tc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 b="1">
                              <a:solidFill>
                                <a:srgbClr val="FF0000"/>
                              </a:solidFill>
                            </a:rPr>
                            <a:t>Dev: </a:t>
                          </a:r>
                          <a:r>
                            <a:rPr lang="en-US">
                              <a:solidFill>
                                <a:srgbClr val="FF0000"/>
                              </a:solidFill>
                            </a:rPr>
                            <a:t>creep (viscoplasticity)</a:t>
                          </a:r>
                        </a:p>
                        <a:p>
                          <a:pPr hangingPunct="0"/>
                          <a:r>
                            <a:rPr lang="en-US"/>
                            <a:t>...</a:t>
                          </a:r>
                          <a:endParaRPr lang="en-US" dirty="0"/>
                        </a:p>
                      </a:txBody>
                      <a:tcPr marL="48280" marR="48280" marT="24140" marB="24140"/>
                    </a:tc>
                    <a:extLst>
                      <a:ext uri="{0D108BD9-81ED-4DB2-BD59-A6C34878D82A}">
                        <a16:rowId xmlns:a16="http://schemas.microsoft.com/office/drawing/2014/main" val="604481232"/>
                      </a:ext>
                    </a:extLst>
                  </a:tr>
                  <a:tr h="128748"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/>
                            <a:t>2026/2</a:t>
                          </a:r>
                        </a:p>
                      </a:txBody>
                      <a:tcPr marL="48280" marR="48280" marT="24140" marB="24140"/>
                    </a:tc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/>
                            <a:t>Wrap up results.</a:t>
                          </a:r>
                        </a:p>
                      </a:txBody>
                      <a:tcPr marL="48280" marR="48280" marT="24140" marB="24140"/>
                    </a:tc>
                    <a:extLst>
                      <a:ext uri="{0D108BD9-81ED-4DB2-BD59-A6C34878D82A}">
                        <a16:rowId xmlns:a16="http://schemas.microsoft.com/office/drawing/2014/main" val="3645991787"/>
                      </a:ext>
                    </a:extLst>
                  </a:tr>
                  <a:tr h="128748"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/>
                            <a:t>2027/1</a:t>
                          </a:r>
                        </a:p>
                      </a:txBody>
                      <a:tcPr marL="48280" marR="48280" marT="24140" marB="24140"/>
                    </a:tc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 dirty="0"/>
                            <a:t>Write dissertation.</a:t>
                          </a:r>
                        </a:p>
                      </a:txBody>
                      <a:tcPr marL="48280" marR="48280" marT="24140" marB="24140"/>
                    </a:tc>
                    <a:extLst>
                      <a:ext uri="{0D108BD9-81ED-4DB2-BD59-A6C34878D82A}">
                        <a16:rowId xmlns:a16="http://schemas.microsoft.com/office/drawing/2014/main" val="12437923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7BE2A8F-CB6B-5F62-606D-A7C97C6527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0759789"/>
                  </p:ext>
                </p:extLst>
              </p:nvPr>
            </p:nvGraphicFramePr>
            <p:xfrm>
              <a:off x="1032334" y="920974"/>
              <a:ext cx="10408297" cy="5324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80402">
                      <a:extLst>
                        <a:ext uri="{9D8B030D-6E8A-4147-A177-3AD203B41FA5}">
                          <a16:colId xmlns:a16="http://schemas.microsoft.com/office/drawing/2014/main" val="1953438753"/>
                        </a:ext>
                      </a:extLst>
                    </a:gridCol>
                    <a:gridCol w="8727895">
                      <a:extLst>
                        <a:ext uri="{9D8B030D-6E8A-4147-A177-3AD203B41FA5}">
                          <a16:colId xmlns:a16="http://schemas.microsoft.com/office/drawing/2014/main" val="1541060885"/>
                        </a:ext>
                      </a:extLst>
                    </a:gridCol>
                  </a:tblGrid>
                  <a:tr h="322600"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 dirty="0"/>
                            <a:t>Year/</a:t>
                          </a:r>
                          <a:r>
                            <a:rPr lang="en-US" dirty="0" err="1"/>
                            <a:t>sem</a:t>
                          </a:r>
                          <a:endParaRPr lang="en-US" dirty="0"/>
                        </a:p>
                      </a:txBody>
                      <a:tcPr marL="48280" marR="48280" marT="24140" marB="24140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marL="48280" marR="48280" marT="24140" marB="24140"/>
                    </a:tc>
                    <a:extLst>
                      <a:ext uri="{0D108BD9-81ED-4DB2-BD59-A6C34878D82A}">
                        <a16:rowId xmlns:a16="http://schemas.microsoft.com/office/drawing/2014/main" val="2101769126"/>
                      </a:ext>
                    </a:extLst>
                  </a:tr>
                  <a:tr h="871240"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/>
                            <a:t>2024/1</a:t>
                          </a:r>
                        </a:p>
                      </a:txBody>
                      <a:tcPr marL="48280" marR="48280" marT="24140" marB="24140"/>
                    </a:tc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/>
                            <a:t>Define </a:t>
                          </a:r>
                          <a:r>
                            <a:rPr lang="en-US" dirty="0"/>
                            <a:t>research </a:t>
                          </a:r>
                          <a:r>
                            <a:rPr lang="en-US"/>
                            <a:t>scope.</a:t>
                          </a:r>
                        </a:p>
                        <a:p>
                          <a:pPr marL="0" marR="0" lvl="0" indent="0" algn="l" defTabSz="914400" rtl="0" eaLnBrk="1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>
                              <a:solidFill>
                                <a:srgbClr val="FF0000"/>
                              </a:solidFill>
                            </a:rPr>
                            <a:t>Dev: </a:t>
                          </a:r>
                          <a:r>
                            <a:rPr lang="en-US">
                              <a:solidFill>
                                <a:srgbClr val="FF0000"/>
                              </a:solidFill>
                            </a:rPr>
                            <a:t>Homogenization of Biot parameters (elastic)</a:t>
                          </a:r>
                        </a:p>
                        <a:p>
                          <a:pPr marL="0" marR="0" lvl="0" indent="0" algn="l" defTabSz="914400" rtl="0" eaLnBrk="1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>
                              <a:solidFill>
                                <a:srgbClr val="00B050"/>
                              </a:solidFill>
                            </a:rPr>
                            <a:t>Paper</a:t>
                          </a:r>
                          <a:r>
                            <a:rPr lang="pt-BR" b="1">
                              <a:solidFill>
                                <a:srgbClr val="00B050"/>
                              </a:solidFill>
                            </a:rPr>
                            <a:t>:</a:t>
                          </a:r>
                          <a:r>
                            <a:rPr lang="pt-BR">
                              <a:solidFill>
                                <a:srgbClr val="00B050"/>
                              </a:solidFill>
                            </a:rPr>
                            <a:t> </a:t>
                          </a:r>
                          <a:r>
                            <a:rPr lang="en-US">
                              <a:solidFill>
                                <a:srgbClr val="00B050"/>
                              </a:solidFill>
                            </a:rPr>
                            <a:t>EDFM Review</a:t>
                          </a:r>
                        </a:p>
                      </a:txBody>
                      <a:tcPr marL="48280" marR="48280" marT="24140" marB="24140"/>
                    </a:tc>
                    <a:extLst>
                      <a:ext uri="{0D108BD9-81ED-4DB2-BD59-A6C34878D82A}">
                        <a16:rowId xmlns:a16="http://schemas.microsoft.com/office/drawing/2014/main" val="16204374"/>
                      </a:ext>
                    </a:extLst>
                  </a:tr>
                  <a:tr h="1145560"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/>
                            <a:t>2024/2</a:t>
                          </a:r>
                        </a:p>
                      </a:txBody>
                      <a:tcPr marL="48280" marR="48280" marT="24140" marB="2414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8280" marR="48280" marT="24140" marB="24140">
                        <a:blipFill>
                          <a:blip r:embed="rId2"/>
                          <a:stretch>
                            <a:fillRect l="-19344" t="-109043" r="-279" b="-2707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6564652"/>
                      </a:ext>
                    </a:extLst>
                  </a:tr>
                  <a:tr h="871240"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/>
                            <a:t>2025/1</a:t>
                          </a:r>
                        </a:p>
                      </a:txBody>
                      <a:tcPr marL="48280" marR="48280" marT="24140" marB="2414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>
                              <a:solidFill>
                                <a:srgbClr val="FF0000"/>
                              </a:solidFill>
                            </a:rPr>
                            <a:t>Dev: </a:t>
                          </a:r>
                          <a:r>
                            <a:rPr lang="en-US" b="0">
                              <a:solidFill>
                                <a:srgbClr val="FF0000"/>
                              </a:solidFill>
                            </a:rPr>
                            <a:t>D</a:t>
                          </a:r>
                          <a:r>
                            <a:rPr lang="en-US">
                              <a:solidFill>
                                <a:srgbClr val="FF0000"/>
                              </a:solidFill>
                            </a:rPr>
                            <a:t>iscrete fracture propagation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>
                              <a:solidFill>
                                <a:srgbClr val="579D42"/>
                              </a:solidFill>
                            </a:rPr>
                            <a:t>Application:</a:t>
                          </a:r>
                          <a:r>
                            <a:rPr lang="en-US">
                              <a:solidFill>
                                <a:srgbClr val="579D42"/>
                              </a:solidFill>
                            </a:rPr>
                            <a:t> estimate the effect of thermal stresses</a:t>
                          </a:r>
                        </a:p>
                        <a:p>
                          <a:pPr marL="0" marR="0" lvl="0" indent="0" algn="l" defTabSz="914400" rtl="0" eaLnBrk="1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>
                              <a:solidFill>
                                <a:srgbClr val="579D42"/>
                              </a:solidFill>
                            </a:rPr>
                            <a:t>Application:</a:t>
                          </a:r>
                          <a:r>
                            <a:rPr lang="en-US">
                              <a:solidFill>
                                <a:srgbClr val="579D42"/>
                              </a:solidFill>
                            </a:rPr>
                            <a:t> fracture propagation in carbonate reservoir</a:t>
                          </a:r>
                        </a:p>
                      </a:txBody>
                      <a:tcPr marL="48280" marR="48280" marT="24140" marB="24140"/>
                    </a:tc>
                    <a:extLst>
                      <a:ext uri="{0D108BD9-81ED-4DB2-BD59-A6C34878D82A}">
                        <a16:rowId xmlns:a16="http://schemas.microsoft.com/office/drawing/2014/main" val="247883495"/>
                      </a:ext>
                    </a:extLst>
                  </a:tr>
                  <a:tr h="871240"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/>
                            <a:t>2025/2</a:t>
                          </a:r>
                        </a:p>
                      </a:txBody>
                      <a:tcPr marL="48280" marR="48280" marT="24140" marB="2414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/>
                            <a:t>Integration with finite difference simulators</a:t>
                          </a:r>
                        </a:p>
                        <a:p>
                          <a:pPr hangingPunct="0"/>
                          <a:r>
                            <a:rPr lang="en-US"/>
                            <a:t>Fracture initiation and propagation.</a:t>
                          </a:r>
                        </a:p>
                        <a:p>
                          <a:pPr marL="0" marR="0" lvl="0" indent="0" algn="l" defTabSz="914400" rtl="0" eaLnBrk="1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>
                              <a:solidFill>
                                <a:srgbClr val="579D42"/>
                              </a:solidFill>
                            </a:rPr>
                            <a:t>Application:</a:t>
                          </a:r>
                          <a:r>
                            <a:rPr lang="en-US">
                              <a:solidFill>
                                <a:srgbClr val="579D42"/>
                              </a:solidFill>
                            </a:rPr>
                            <a:t> fracture propagation in salt rock (caprock and caverns)</a:t>
                          </a:r>
                        </a:p>
                      </a:txBody>
                      <a:tcPr marL="48280" marR="48280" marT="24140" marB="24140"/>
                    </a:tc>
                    <a:extLst>
                      <a:ext uri="{0D108BD9-81ED-4DB2-BD59-A6C34878D82A}">
                        <a16:rowId xmlns:a16="http://schemas.microsoft.com/office/drawing/2014/main" val="186101638"/>
                      </a:ext>
                    </a:extLst>
                  </a:tr>
                  <a:tr h="596920"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/>
                            <a:t>2026/1</a:t>
                          </a:r>
                        </a:p>
                      </a:txBody>
                      <a:tcPr marL="48280" marR="48280" marT="24140" marB="24140"/>
                    </a:tc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 b="1">
                              <a:solidFill>
                                <a:srgbClr val="FF0000"/>
                              </a:solidFill>
                            </a:rPr>
                            <a:t>Dev: </a:t>
                          </a:r>
                          <a:r>
                            <a:rPr lang="en-US">
                              <a:solidFill>
                                <a:srgbClr val="FF0000"/>
                              </a:solidFill>
                            </a:rPr>
                            <a:t>creep (viscoplasticity)</a:t>
                          </a:r>
                        </a:p>
                        <a:p>
                          <a:pPr hangingPunct="0"/>
                          <a:r>
                            <a:rPr lang="en-US"/>
                            <a:t>...</a:t>
                          </a:r>
                          <a:endParaRPr lang="en-US" dirty="0"/>
                        </a:p>
                      </a:txBody>
                      <a:tcPr marL="48280" marR="48280" marT="24140" marB="24140"/>
                    </a:tc>
                    <a:extLst>
                      <a:ext uri="{0D108BD9-81ED-4DB2-BD59-A6C34878D82A}">
                        <a16:rowId xmlns:a16="http://schemas.microsoft.com/office/drawing/2014/main" val="604481232"/>
                      </a:ext>
                    </a:extLst>
                  </a:tr>
                  <a:tr h="322600"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/>
                            <a:t>2026/2</a:t>
                          </a:r>
                        </a:p>
                      </a:txBody>
                      <a:tcPr marL="48280" marR="48280" marT="24140" marB="24140"/>
                    </a:tc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/>
                            <a:t>Wrap up results.</a:t>
                          </a:r>
                        </a:p>
                      </a:txBody>
                      <a:tcPr marL="48280" marR="48280" marT="24140" marB="24140"/>
                    </a:tc>
                    <a:extLst>
                      <a:ext uri="{0D108BD9-81ED-4DB2-BD59-A6C34878D82A}">
                        <a16:rowId xmlns:a16="http://schemas.microsoft.com/office/drawing/2014/main" val="3645991787"/>
                      </a:ext>
                    </a:extLst>
                  </a:tr>
                  <a:tr h="322600"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/>
                            <a:t>2027/1</a:t>
                          </a:r>
                        </a:p>
                      </a:txBody>
                      <a:tcPr marL="48280" marR="48280" marT="24140" marB="24140"/>
                    </a:tc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 dirty="0"/>
                            <a:t>Write dissertation.</a:t>
                          </a:r>
                        </a:p>
                      </a:txBody>
                      <a:tcPr marL="48280" marR="48280" marT="24140" marB="24140"/>
                    </a:tc>
                    <a:extLst>
                      <a:ext uri="{0D108BD9-81ED-4DB2-BD59-A6C34878D82A}">
                        <a16:rowId xmlns:a16="http://schemas.microsoft.com/office/drawing/2014/main" val="124379231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44244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430E1-547D-28DA-31FA-11D3F6FFF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0560" y="3164869"/>
            <a:ext cx="10515600" cy="902683"/>
          </a:xfrm>
        </p:spPr>
        <p:txBody>
          <a:bodyPr/>
          <a:lstStyle/>
          <a:p>
            <a:r>
              <a:rPr lang="en-US"/>
              <a:t>SOFTWARE LICENSE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F1DAE6-7704-1336-B6E1-1F3DC61887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66594A-E944-D6A6-F7B7-7CB307B26F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764250"/>
      </p:ext>
    </p:extLst>
  </p:cSld>
  <p:clrMapOvr>
    <a:masterClrMapping/>
  </p:clrMapOvr>
</p:sld>
</file>

<file path=ppt/theme/theme1.xml><?xml version="1.0" encoding="utf-8"?>
<a:theme xmlns:a="http://schemas.openxmlformats.org/drawingml/2006/main" name="CPGE">
  <a:themeElements>
    <a:clrScheme name="jip">
      <a:dk1>
        <a:srgbClr val="333F48"/>
      </a:dk1>
      <a:lt1>
        <a:srgbClr val="FFFFFF"/>
      </a:lt1>
      <a:dk2>
        <a:srgbClr val="DF5B15"/>
      </a:dk2>
      <a:lt2>
        <a:srgbClr val="777777"/>
      </a:lt2>
      <a:accent1>
        <a:srgbClr val="005F86"/>
      </a:accent1>
      <a:accent2>
        <a:srgbClr val="F8971F"/>
      </a:accent2>
      <a:accent3>
        <a:srgbClr val="FFFFFF"/>
      </a:accent3>
      <a:accent4>
        <a:srgbClr val="000000"/>
      </a:accent4>
      <a:accent5>
        <a:srgbClr val="AACAFF"/>
      </a:accent5>
      <a:accent6>
        <a:srgbClr val="0000E7"/>
      </a:accent6>
      <a:hlink>
        <a:srgbClr val="008000"/>
      </a:hlink>
      <a:folHlink>
        <a:srgbClr val="FF000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472C4"/>
        </a:solidFill>
        <a:ln w="12700" cap="flat" cmpd="sng" algn="ctr">
          <a:solidFill>
            <a:srgbClr val="4472C4">
              <a:shade val="50000"/>
            </a:srgbClr>
          </a:solidFill>
          <a:prstDash val="solid"/>
          <a:miter lim="800000"/>
        </a:ln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kern="0" cap="none" spc="0" normalizeH="0" baseline="0" noProof="0" smtClean="0">
            <a:ln>
              <a:noFill/>
            </a:ln>
            <a:solidFill>
              <a:prstClr val="white"/>
            </a:solidFill>
            <a:effectLst/>
            <a:uLnTx/>
            <a:uFillTx/>
            <a:latin typeface="Calibri" panose="020F0502020204030204"/>
            <a:ea typeface="+mn-ea"/>
            <a:cs typeface="+mn-c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1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panose="020B0604020202020204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2000" b="0" dirty="0" err="1" smtClean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>
    <a:extraClrScheme>
      <a:clrScheme name="CP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G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PG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G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G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G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G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5FAF17DC-DFC8-486F-9FBF-FDDCBA49CB5E}" vid="{ED92C571-E37C-4B89-A81C-5B143C096A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UTEXAS-TEMPLATE</Template>
  <TotalTime>717</TotalTime>
  <Words>759</Words>
  <Application>Microsoft Office PowerPoint</Application>
  <PresentationFormat>Widescreen</PresentationFormat>
  <Paragraphs>212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Calibri</vt:lpstr>
      <vt:lpstr>Cambria Math</vt:lpstr>
      <vt:lpstr>CPGE</vt:lpstr>
      <vt:lpstr>STRESS ANALYSIS AND PLASTICITY</vt:lpstr>
      <vt:lpstr>OVERVIEW</vt:lpstr>
      <vt:lpstr>TARGET APPLICATION</vt:lpstr>
      <vt:lpstr>Methodology</vt:lpstr>
      <vt:lpstr>Methodology</vt:lpstr>
      <vt:lpstr>Methodology</vt:lpstr>
      <vt:lpstr>Implement plasticity solver</vt:lpstr>
      <vt:lpstr>Timeline</vt:lpstr>
      <vt:lpstr>SOFTWARE LICENSE</vt:lpstr>
      <vt:lpstr>PowerPoint Presentation</vt:lpstr>
      <vt:lpstr>Wikipedia comparison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PROPOSAL DRAFT</dc:title>
  <dc:creator>Renato Poli</dc:creator>
  <cp:lastModifiedBy>Renato Poli</cp:lastModifiedBy>
  <cp:revision>1</cp:revision>
  <dcterms:created xsi:type="dcterms:W3CDTF">2024-05-20T16:12:06Z</dcterms:created>
  <dcterms:modified xsi:type="dcterms:W3CDTF">2024-06-19T14:51:48Z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1033-11.1.0.9080</vt:lpwstr>
  </property>
</Properties>
</file>