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89" r:id="rId3"/>
    <p:sldId id="295" r:id="rId4"/>
    <p:sldId id="291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42"/>
    <a:srgbClr val="BF5700"/>
    <a:srgbClr val="D6D2C4"/>
    <a:srgbClr val="9CADB7"/>
    <a:srgbClr val="005F86"/>
    <a:srgbClr val="00A9B7"/>
    <a:srgbClr val="A6CD57"/>
    <a:srgbClr val="FFD600"/>
    <a:srgbClr val="F8971F"/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B9FD2-1FE8-4081-B4C8-CA90840226E8}" v="4" dt="2024-05-28T20:11:24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3" d="100"/>
          <a:sy n="103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E6CA415E-4DC6-4F6A-A03D-463348A2B1D0}"/>
    <pc:docChg chg="undo custSel addSld delSld modSld">
      <pc:chgData name="Renato Poli" userId="1615074c83fac315" providerId="LiveId" clId="{E6CA415E-4DC6-4F6A-A03D-463348A2B1D0}" dt="2024-05-21T00:50:29.255" v="1478" actId="1076"/>
      <pc:docMkLst>
        <pc:docMk/>
      </pc:docMkLst>
      <pc:sldChg chg="add">
        <pc:chgData name="Renato Poli" userId="1615074c83fac315" providerId="LiveId" clId="{E6CA415E-4DC6-4F6A-A03D-463348A2B1D0}" dt="2024-05-20T16:58:24.229" v="533"/>
        <pc:sldMkLst>
          <pc:docMk/>
          <pc:sldMk cId="3901727183" sldId="266"/>
        </pc:sldMkLst>
      </pc:sldChg>
      <pc:sldChg chg="addSp modSp mod">
        <pc:chgData name="Renato Poli" userId="1615074c83fac315" providerId="LiveId" clId="{E6CA415E-4DC6-4F6A-A03D-463348A2B1D0}" dt="2024-05-20T16:57:14.899" v="526" actId="20577"/>
        <pc:sldMkLst>
          <pc:docMk/>
          <pc:sldMk cId="3564491574" sldId="270"/>
        </pc:sldMkLst>
        <pc:spChg chg="add mod">
          <ac:chgData name="Renato Poli" userId="1615074c83fac315" providerId="LiveId" clId="{E6CA415E-4DC6-4F6A-A03D-463348A2B1D0}" dt="2024-05-20T16:57:10.633" v="516" actId="14100"/>
          <ac:spMkLst>
            <pc:docMk/>
            <pc:sldMk cId="3564491574" sldId="270"/>
            <ac:spMk id="3" creationId="{524BBB86-263E-7B64-4B57-B180DAFD8263}"/>
          </ac:spMkLst>
        </pc:spChg>
        <pc:spChg chg="add mod">
          <ac:chgData name="Renato Poli" userId="1615074c83fac315" providerId="LiveId" clId="{E6CA415E-4DC6-4F6A-A03D-463348A2B1D0}" dt="2024-05-20T16:57:14.899" v="526" actId="20577"/>
          <ac:spMkLst>
            <pc:docMk/>
            <pc:sldMk cId="3564491574" sldId="270"/>
            <ac:spMk id="4" creationId="{60C3DCF1-D1CC-C1ED-C43C-987C86D2850E}"/>
          </ac:spMkLst>
        </pc:spChg>
      </pc:sldChg>
      <pc:sldChg chg="addSp modSp mod">
        <pc:chgData name="Renato Poli" userId="1615074c83fac315" providerId="LiveId" clId="{E6CA415E-4DC6-4F6A-A03D-463348A2B1D0}" dt="2024-05-20T16:57:30.483" v="531" actId="1076"/>
        <pc:sldMkLst>
          <pc:docMk/>
          <pc:sldMk cId="3778536939" sldId="271"/>
        </pc:sldMkLst>
        <pc:spChg chg="add mod">
          <ac:chgData name="Renato Poli" userId="1615074c83fac315" providerId="LiveId" clId="{E6CA415E-4DC6-4F6A-A03D-463348A2B1D0}" dt="2024-05-20T16:57:27.612" v="530" actId="14100"/>
          <ac:spMkLst>
            <pc:docMk/>
            <pc:sldMk cId="3778536939" sldId="271"/>
            <ac:spMk id="4" creationId="{2C9EE258-7815-4D83-EC4C-10DE15173513}"/>
          </ac:spMkLst>
        </pc:spChg>
        <pc:spChg chg="add mod">
          <ac:chgData name="Renato Poli" userId="1615074c83fac315" providerId="LiveId" clId="{E6CA415E-4DC6-4F6A-A03D-463348A2B1D0}" dt="2024-05-20T16:57:30.483" v="531" actId="1076"/>
          <ac:spMkLst>
            <pc:docMk/>
            <pc:sldMk cId="3778536939" sldId="271"/>
            <ac:spMk id="5" creationId="{0F5B5408-9217-C9FA-7C16-E39569F345F9}"/>
          </ac:spMkLst>
        </pc:spChg>
      </pc:sldChg>
      <pc:sldChg chg="modSp mod">
        <pc:chgData name="Renato Poli" userId="1615074c83fac315" providerId="LiveId" clId="{E6CA415E-4DC6-4F6A-A03D-463348A2B1D0}" dt="2024-05-21T00:32:15.344" v="1192" actId="115"/>
        <pc:sldMkLst>
          <pc:docMk/>
          <pc:sldMk cId="2338235215" sldId="289"/>
        </pc:sldMkLst>
        <pc:spChg chg="mod">
          <ac:chgData name="Renato Poli" userId="1615074c83fac315" providerId="LiveId" clId="{E6CA415E-4DC6-4F6A-A03D-463348A2B1D0}" dt="2024-05-21T00:32:15.344" v="1192" actId="115"/>
          <ac:spMkLst>
            <pc:docMk/>
            <pc:sldMk cId="2338235215" sldId="289"/>
            <ac:spMk id="3" creationId="{F2D20CA7-3ADF-CF7C-F4DB-50D578774F0C}"/>
          </ac:spMkLst>
        </pc:spChg>
      </pc:sldChg>
      <pc:sldChg chg="addSp modSp mod">
        <pc:chgData name="Renato Poli" userId="1615074c83fac315" providerId="LiveId" clId="{E6CA415E-4DC6-4F6A-A03D-463348A2B1D0}" dt="2024-05-21T00:50:29.255" v="1478" actId="1076"/>
        <pc:sldMkLst>
          <pc:docMk/>
          <pc:sldMk cId="2606322987" sldId="291"/>
        </pc:sldMkLst>
        <pc:spChg chg="add mod">
          <ac:chgData name="Renato Poli" userId="1615074c83fac315" providerId="LiveId" clId="{E6CA415E-4DC6-4F6A-A03D-463348A2B1D0}" dt="2024-05-21T00:50:16.142" v="1466" actId="571"/>
          <ac:spMkLst>
            <pc:docMk/>
            <pc:sldMk cId="2606322987" sldId="291"/>
            <ac:spMk id="3" creationId="{85EFE06F-1BCE-A3EA-7130-BBC24AAB283E}"/>
          </ac:spMkLst>
        </pc:spChg>
        <pc:spChg chg="add mod">
          <ac:chgData name="Renato Poli" userId="1615074c83fac315" providerId="LiveId" clId="{E6CA415E-4DC6-4F6A-A03D-463348A2B1D0}" dt="2024-05-21T00:50:16.142" v="1466" actId="571"/>
          <ac:spMkLst>
            <pc:docMk/>
            <pc:sldMk cId="2606322987" sldId="291"/>
            <ac:spMk id="4" creationId="{3EF03C7D-9C6D-A8D3-1683-DFD80216550E}"/>
          </ac:spMkLst>
        </pc:spChg>
        <pc:spChg chg="add mod">
          <ac:chgData name="Renato Poli" userId="1615074c83fac315" providerId="LiveId" clId="{E6CA415E-4DC6-4F6A-A03D-463348A2B1D0}" dt="2024-05-21T00:50:29.255" v="1478" actId="1076"/>
          <ac:spMkLst>
            <pc:docMk/>
            <pc:sldMk cId="2606322987" sldId="291"/>
            <ac:spMk id="5" creationId="{21D40401-A904-32AF-E007-8712E5A83502}"/>
          </ac:spMkLst>
        </pc:spChg>
        <pc:spChg chg="mod">
          <ac:chgData name="Renato Poli" userId="1615074c83fac315" providerId="LiveId" clId="{E6CA415E-4DC6-4F6A-A03D-463348A2B1D0}" dt="2024-05-21T00:50:13.445" v="1464" actId="14100"/>
          <ac:spMkLst>
            <pc:docMk/>
            <pc:sldMk cId="2606322987" sldId="291"/>
            <ac:spMk id="31" creationId="{1A485E43-E340-F83D-B489-7862B60F4B0D}"/>
          </ac:spMkLst>
        </pc:spChg>
        <pc:spChg chg="mod">
          <ac:chgData name="Renato Poli" userId="1615074c83fac315" providerId="LiveId" clId="{E6CA415E-4DC6-4F6A-A03D-463348A2B1D0}" dt="2024-05-21T00:50:04.620" v="1463" actId="403"/>
          <ac:spMkLst>
            <pc:docMk/>
            <pc:sldMk cId="2606322987" sldId="291"/>
            <ac:spMk id="56" creationId="{976967C8-E062-1E7A-795A-10E3845C27B9}"/>
          </ac:spMkLst>
        </pc:spChg>
      </pc:sldChg>
      <pc:sldChg chg="addSp modSp new mod">
        <pc:chgData name="Renato Poli" userId="1615074c83fac315" providerId="LiveId" clId="{E6CA415E-4DC6-4F6A-A03D-463348A2B1D0}" dt="2024-05-20T16:55:53.670" v="513" actId="121"/>
        <pc:sldMkLst>
          <pc:docMk/>
          <pc:sldMk cId="2998322960" sldId="292"/>
        </pc:sldMkLst>
        <pc:spChg chg="mod">
          <ac:chgData name="Renato Poli" userId="1615074c83fac315" providerId="LiveId" clId="{E6CA415E-4DC6-4F6A-A03D-463348A2B1D0}" dt="2024-05-20T16:55:16.489" v="432" actId="404"/>
          <ac:spMkLst>
            <pc:docMk/>
            <pc:sldMk cId="2998322960" sldId="292"/>
            <ac:spMk id="2" creationId="{60349FEC-139C-39C5-C522-BC1E567F33C2}"/>
          </ac:spMkLst>
        </pc:spChg>
        <pc:spChg chg="mod">
          <ac:chgData name="Renato Poli" userId="1615074c83fac315" providerId="LiveId" clId="{E6CA415E-4DC6-4F6A-A03D-463348A2B1D0}" dt="2024-05-20T16:55:53.670" v="513" actId="121"/>
          <ac:spMkLst>
            <pc:docMk/>
            <pc:sldMk cId="2998322960" sldId="292"/>
            <ac:spMk id="3" creationId="{9B939165-DBB1-9DA6-B950-11E39811CB97}"/>
          </ac:spMkLst>
        </pc:spChg>
        <pc:picChg chg="add mod">
          <ac:chgData name="Renato Poli" userId="1615074c83fac315" providerId="LiveId" clId="{E6CA415E-4DC6-4F6A-A03D-463348A2B1D0}" dt="2024-05-20T16:55:09.768" v="406" actId="208"/>
          <ac:picMkLst>
            <pc:docMk/>
            <pc:sldMk cId="2998322960" sldId="292"/>
            <ac:picMk id="5" creationId="{572F1158-FA0B-27D8-F236-39BB2F7034D5}"/>
          </ac:picMkLst>
        </pc:picChg>
      </pc:sldChg>
      <pc:sldChg chg="addSp delSp modSp new mod modClrScheme chgLayout">
        <pc:chgData name="Renato Poli" userId="1615074c83fac315" providerId="LiveId" clId="{E6CA415E-4DC6-4F6A-A03D-463348A2B1D0}" dt="2024-05-20T21:32:36.929" v="618" actId="20577"/>
        <pc:sldMkLst>
          <pc:docMk/>
          <pc:sldMk cId="3932754619" sldId="293"/>
        </pc:sldMkLst>
        <pc:spChg chg="del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2" creationId="{E3469CB2-CD17-F868-AF8F-9A9C051C8460}"/>
          </ac:spMkLst>
        </pc:spChg>
        <pc:spChg chg="del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3" creationId="{1C25FCDB-51E2-80ED-E470-DAC3F5F03443}"/>
          </ac:spMkLst>
        </pc:spChg>
        <pc:spChg chg="add mod ord">
          <ac:chgData name="Renato Poli" userId="1615074c83fac315" providerId="LiveId" clId="{E6CA415E-4DC6-4F6A-A03D-463348A2B1D0}" dt="2024-05-20T21:32:36.929" v="618" actId="20577"/>
          <ac:spMkLst>
            <pc:docMk/>
            <pc:sldMk cId="3932754619" sldId="293"/>
            <ac:spMk id="4" creationId="{AAFA6FCA-5BD9-F6A1-DDB2-A57A4669BEE5}"/>
          </ac:spMkLst>
        </pc:spChg>
        <pc:spChg chg="add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5" creationId="{D5AB70EB-73F1-053C-D32C-93284C604E07}"/>
          </ac:spMkLst>
        </pc:spChg>
        <pc:spChg chg="add mod ord">
          <ac:chgData name="Renato Poli" userId="1615074c83fac315" providerId="LiveId" clId="{E6CA415E-4DC6-4F6A-A03D-463348A2B1D0}" dt="2024-05-20T21:32:26.320" v="589" actId="700"/>
          <ac:spMkLst>
            <pc:docMk/>
            <pc:sldMk cId="3932754619" sldId="293"/>
            <ac:spMk id="6" creationId="{C7AF0B96-5E58-D51F-4076-0CB5D683F0CD}"/>
          </ac:spMkLst>
        </pc:spChg>
      </pc:sldChg>
      <pc:sldChg chg="delSp modSp new mod">
        <pc:chgData name="Renato Poli" userId="1615074c83fac315" providerId="LiveId" clId="{E6CA415E-4DC6-4F6A-A03D-463348A2B1D0}" dt="2024-05-20T21:35:49.736" v="1140" actId="20577"/>
        <pc:sldMkLst>
          <pc:docMk/>
          <pc:sldMk cId="201619243" sldId="294"/>
        </pc:sldMkLst>
        <pc:spChg chg="del">
          <ac:chgData name="Renato Poli" userId="1615074c83fac315" providerId="LiveId" clId="{E6CA415E-4DC6-4F6A-A03D-463348A2B1D0}" dt="2024-05-20T21:32:42.020" v="620" actId="478"/>
          <ac:spMkLst>
            <pc:docMk/>
            <pc:sldMk cId="201619243" sldId="294"/>
            <ac:spMk id="2" creationId="{B720B734-6B48-BEE7-1A32-0BEC1A48B9A5}"/>
          </ac:spMkLst>
        </pc:spChg>
        <pc:spChg chg="mod">
          <ac:chgData name="Renato Poli" userId="1615074c83fac315" providerId="LiveId" clId="{E6CA415E-4DC6-4F6A-A03D-463348A2B1D0}" dt="2024-05-20T21:35:49.736" v="1140" actId="20577"/>
          <ac:spMkLst>
            <pc:docMk/>
            <pc:sldMk cId="201619243" sldId="294"/>
            <ac:spMk id="3" creationId="{E36B7A3D-F080-A5BF-8CEF-1A7CF566C1B9}"/>
          </ac:spMkLst>
        </pc:spChg>
      </pc:sldChg>
      <pc:sldChg chg="modSp new mod">
        <pc:chgData name="Renato Poli" userId="1615074c83fac315" providerId="LiveId" clId="{E6CA415E-4DC6-4F6A-A03D-463348A2B1D0}" dt="2024-05-21T00:49:49.421" v="1458" actId="114"/>
        <pc:sldMkLst>
          <pc:docMk/>
          <pc:sldMk cId="1481043010" sldId="295"/>
        </pc:sldMkLst>
        <pc:spChg chg="mod">
          <ac:chgData name="Renato Poli" userId="1615074c83fac315" providerId="LiveId" clId="{E6CA415E-4DC6-4F6A-A03D-463348A2B1D0}" dt="2024-05-21T00:35:23.311" v="1253" actId="6549"/>
          <ac:spMkLst>
            <pc:docMk/>
            <pc:sldMk cId="1481043010" sldId="295"/>
            <ac:spMk id="2" creationId="{8E814E72-1B64-8C14-F373-A6D360C6B1A4}"/>
          </ac:spMkLst>
        </pc:spChg>
        <pc:spChg chg="mod">
          <ac:chgData name="Renato Poli" userId="1615074c83fac315" providerId="LiveId" clId="{E6CA415E-4DC6-4F6A-A03D-463348A2B1D0}" dt="2024-05-21T00:49:49.421" v="1458" actId="114"/>
          <ac:spMkLst>
            <pc:docMk/>
            <pc:sldMk cId="1481043010" sldId="295"/>
            <ac:spMk id="3" creationId="{1A0040BF-B901-3603-0E9F-51417FC5A5BB}"/>
          </ac:spMkLst>
        </pc:spChg>
      </pc:sldChg>
    </pc:docChg>
  </pc:docChgLst>
  <pc:docChgLst>
    <pc:chgData name="Renato Poli" userId="1615074c83fac315" providerId="LiveId" clId="{949B9FD2-1FE8-4081-B4C8-CA90840226E8}"/>
    <pc:docChg chg="undo custSel delSld modSld">
      <pc:chgData name="Renato Poli" userId="1615074c83fac315" providerId="LiveId" clId="{949B9FD2-1FE8-4081-B4C8-CA90840226E8}" dt="2024-05-28T20:35:16.027" v="187" actId="6549"/>
      <pc:docMkLst>
        <pc:docMk/>
      </pc:docMkLst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5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58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59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0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1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4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65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901727183" sldId="266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19811320" sldId="26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348771884" sldId="268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252609499" sldId="269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564491574" sldId="270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778536939" sldId="271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590616111" sldId="27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4007306200" sldId="273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959709048" sldId="274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1228777930" sldId="276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4203454643" sldId="27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0" sldId="278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4014875495" sldId="279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423848942" sldId="280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464454828" sldId="281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671032331" sldId="28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346449323" sldId="283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325823291" sldId="284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552462656" sldId="285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1463138" sldId="286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522524487" sldId="287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622138352" sldId="288"/>
        </pc:sldMkLst>
      </pc:sldChg>
      <pc:sldChg chg="modSp mod">
        <pc:chgData name="Renato Poli" userId="1615074c83fac315" providerId="LiveId" clId="{949B9FD2-1FE8-4081-B4C8-CA90840226E8}" dt="2024-05-28T20:35:16.027" v="187" actId="6549"/>
        <pc:sldMkLst>
          <pc:docMk/>
          <pc:sldMk cId="2338235215" sldId="289"/>
        </pc:sldMkLst>
        <pc:spChg chg="mod">
          <ac:chgData name="Renato Poli" userId="1615074c83fac315" providerId="LiveId" clId="{949B9FD2-1FE8-4081-B4C8-CA90840226E8}" dt="2024-05-28T20:35:16.027" v="187" actId="6549"/>
          <ac:spMkLst>
            <pc:docMk/>
            <pc:sldMk cId="2338235215" sldId="289"/>
            <ac:spMk id="3" creationId="{F2D20CA7-3ADF-CF7C-F4DB-50D578774F0C}"/>
          </ac:spMkLst>
        </pc:spChg>
      </pc:sldChg>
      <pc:sldChg chg="modSp mod">
        <pc:chgData name="Renato Poli" userId="1615074c83fac315" providerId="LiveId" clId="{949B9FD2-1FE8-4081-B4C8-CA90840226E8}" dt="2024-05-28T20:11:51.983" v="176" actId="20577"/>
        <pc:sldMkLst>
          <pc:docMk/>
          <pc:sldMk cId="2844244023" sldId="290"/>
        </pc:sldMkLst>
        <pc:spChg chg="mod">
          <ac:chgData name="Renato Poli" userId="1615074c83fac315" providerId="LiveId" clId="{949B9FD2-1FE8-4081-B4C8-CA90840226E8}" dt="2024-05-28T20:11:51.983" v="176" actId="20577"/>
          <ac:spMkLst>
            <pc:docMk/>
            <pc:sldMk cId="2844244023" sldId="290"/>
            <ac:spMk id="2" creationId="{23049A62-92DB-4FF7-C77B-67CDAD4F1F65}"/>
          </ac:spMkLst>
        </pc:spChg>
        <pc:graphicFrameChg chg="mod modGraphic">
          <ac:chgData name="Renato Poli" userId="1615074c83fac315" providerId="LiveId" clId="{949B9FD2-1FE8-4081-B4C8-CA90840226E8}" dt="2024-05-28T20:11:25.555" v="168" actId="6549"/>
          <ac:graphicFrameMkLst>
            <pc:docMk/>
            <pc:sldMk cId="2844244023" sldId="290"/>
            <ac:graphicFrameMk id="4" creationId="{47BE2A8F-CB6B-5F62-606D-A7C97C652764}"/>
          </ac:graphicFrameMkLst>
        </pc:graphicFrameChg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998322960" sldId="292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3932754619" sldId="293"/>
        </pc:sldMkLst>
      </pc:sldChg>
      <pc:sldChg chg="del">
        <pc:chgData name="Renato Poli" userId="1615074c83fac315" providerId="LiveId" clId="{949B9FD2-1FE8-4081-B4C8-CA90840226E8}" dt="2024-05-28T20:09:41.029" v="78" actId="47"/>
        <pc:sldMkLst>
          <pc:docMk/>
          <pc:sldMk cId="201619243" sldId="294"/>
        </pc:sldMkLst>
      </pc:sldChg>
      <pc:sldMasterChg chg="delSldLayout">
        <pc:chgData name="Renato Poli" userId="1615074c83fac315" providerId="LiveId" clId="{949B9FD2-1FE8-4081-B4C8-CA90840226E8}" dt="2024-05-28T20:09:41.029" v="78" actId="47"/>
        <pc:sldMasterMkLst>
          <pc:docMk/>
          <pc:sldMasterMk cId="0" sldId="2147483648"/>
        </pc:sldMasterMkLst>
        <pc:sldLayoutChg chg="del">
          <pc:chgData name="Renato Poli" userId="1615074c83fac315" providerId="LiveId" clId="{949B9FD2-1FE8-4081-B4C8-CA90840226E8}" dt="2024-05-28T20:09:41.029" v="78" actId="47"/>
          <pc:sldLayoutMkLst>
            <pc:docMk/>
            <pc:sldMasterMk cId="0" sldId="2147483648"/>
            <pc:sldLayoutMk cId="1639606000" sldId="2147483677"/>
          </pc:sldLayoutMkLst>
        </pc:sldLayoutChg>
        <pc:sldLayoutChg chg="del">
          <pc:chgData name="Renato Poli" userId="1615074c83fac315" providerId="LiveId" clId="{949B9FD2-1FE8-4081-B4C8-CA90840226E8}" dt="2024-05-28T20:09:41.029" v="78" actId="47"/>
          <pc:sldLayoutMkLst>
            <pc:docMk/>
            <pc:sldMasterMk cId="0" sldId="2147483648"/>
            <pc:sldLayoutMk cId="2821501147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71AC-77E2-44B1-8F2C-636546E678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B2EC-0DDD-417A-A6C6-74ABF27735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346166"/>
            <a:ext cx="3935361" cy="9675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7903" y="1447800"/>
            <a:ext cx="8605433" cy="22344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4651" y="274638"/>
            <a:ext cx="1169551" cy="3382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814" y="274638"/>
            <a:ext cx="3434786" cy="3382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r>
              <a:rPr lang="en-US" sz="5321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lvl="0" indent="0">
              <a:spcBef>
                <a:spcPts val="1417"/>
              </a:spcBef>
              <a:buNone/>
            </a:pPr>
            <a:r>
              <a:rPr lang="en-US" sz="387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6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2414-35BC-5B72-96CA-5689A470F154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149603"/>
            <a:ext cx="10515600" cy="984885"/>
          </a:xfrm>
          <a:noFill/>
        </p:spPr>
        <p:txBody>
          <a:bodyPr tIns="182880" bIns="182880" anchor="b" anchorCtr="0"/>
          <a:lstStyle>
            <a:lvl1pPr algn="l">
              <a:defRPr sz="4000" b="1" cap="all" baseline="0">
                <a:solidFill>
                  <a:srgbClr val="BF57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A7F7D-2604-4BBA-9FDB-349DC6C59EF1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485" y="1447802"/>
            <a:ext cx="5647267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4" y="1447802"/>
            <a:ext cx="5649383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4768"/>
            <a:ext cx="5386917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74768"/>
            <a:ext cx="5389033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9B7E-7275-C6FF-62E7-DE8224C7109E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43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88" y="1447800"/>
            <a:ext cx="1149984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D9B6-F38C-49D4-993C-E61CF851557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" y="6166657"/>
            <a:ext cx="2188029" cy="574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34482-ECFF-C09D-E188-4E731B539083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BF5700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20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206500" indent="-29210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51000" indent="-27940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16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174875" indent="-285750" algn="l" rtl="0" eaLnBrk="1" fontAlgn="base" hangingPunct="1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6320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6pPr>
      <a:lvl7pPr marL="30892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7pPr>
      <a:lvl8pPr marL="35464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8pPr>
      <a:lvl9pPr marL="4003675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0E1-547D-28DA-31FA-11D3F6FF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3164869"/>
            <a:ext cx="10515600" cy="902683"/>
          </a:xfrm>
        </p:spPr>
        <p:txBody>
          <a:bodyPr/>
          <a:lstStyle/>
          <a:p>
            <a:r>
              <a:rPr lang="en-US" dirty="0"/>
              <a:t>RESEARCH PROPOSAL 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DAE6-7704-1336-B6E1-1F3DC6188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594A-E944-D6A6-F7B7-7CB307B26F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9163-04AE-22C0-BC71-D6E1FB11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0CA7-3ADF-CF7C-F4DB-50D57877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920974"/>
            <a:ext cx="11499849" cy="5072158"/>
          </a:xfrm>
        </p:spPr>
        <p:txBody>
          <a:bodyPr/>
          <a:lstStyle/>
          <a:p>
            <a:r>
              <a:rPr lang="en-US" sz="2000" dirty="0"/>
              <a:t>Title</a:t>
            </a:r>
          </a:p>
          <a:p>
            <a:pPr lvl="1"/>
            <a:r>
              <a:rPr lang="en-US" sz="1800" b="1" dirty="0"/>
              <a:t>HYDRO-MECHANIC MODELING OF THERMALLY INDUCED FRACTURES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Research question</a:t>
            </a:r>
          </a:p>
          <a:p>
            <a:pPr lvl="1" indent="0" algn="just" hangingPunct="0">
              <a:spcBef>
                <a:spcPts val="1200"/>
              </a:spcBef>
              <a:buNone/>
            </a:pPr>
            <a:r>
              <a:rPr lang="en-US" sz="1800" b="1" dirty="0"/>
              <a:t>Q1:</a:t>
            </a:r>
            <a:r>
              <a:rPr lang="en-US" sz="1800" dirty="0"/>
              <a:t> How thermally induced fractures affect reservoir </a:t>
            </a:r>
            <a:r>
              <a:rPr lang="en-US" sz="1800" u="sng" dirty="0"/>
              <a:t>drainage</a:t>
            </a:r>
            <a:r>
              <a:rPr lang="en-US" sz="1800" dirty="0"/>
              <a:t>, </a:t>
            </a:r>
            <a:r>
              <a:rPr lang="en-US" sz="1800" u="sng" dirty="0"/>
              <a:t>storage</a:t>
            </a:r>
            <a:r>
              <a:rPr lang="en-US" sz="1800" dirty="0"/>
              <a:t> capacity and </a:t>
            </a:r>
            <a:r>
              <a:rPr lang="en-US" sz="1800" u="sng" dirty="0"/>
              <a:t>safety</a:t>
            </a:r>
            <a:r>
              <a:rPr lang="en-US" sz="1800" dirty="0"/>
              <a:t>?</a:t>
            </a:r>
            <a:endParaRPr lang="en-US" sz="2000" dirty="0"/>
          </a:p>
          <a:p>
            <a:pPr>
              <a:spcBef>
                <a:spcPts val="2400"/>
              </a:spcBef>
            </a:pPr>
            <a:r>
              <a:rPr lang="en-US" sz="2000" dirty="0"/>
              <a:t>Hypotheses</a:t>
            </a:r>
          </a:p>
          <a:p>
            <a:pPr lvl="1" indent="0" algn="just" hangingPunct="0">
              <a:spcBef>
                <a:spcPts val="1200"/>
              </a:spcBef>
              <a:buNone/>
            </a:pPr>
            <a:r>
              <a:rPr lang="en-US" sz="1800" b="1" dirty="0"/>
              <a:t>H1:</a:t>
            </a:r>
            <a:r>
              <a:rPr lang="en-US" sz="1800" dirty="0"/>
              <a:t> Thermally induced fracture dynamics affect reservoir </a:t>
            </a:r>
            <a:r>
              <a:rPr lang="en-US" sz="1800" u="sng" dirty="0"/>
              <a:t>drainage</a:t>
            </a:r>
            <a:r>
              <a:rPr lang="en-US" sz="1800" dirty="0"/>
              <a:t>, fluid </a:t>
            </a:r>
            <a:r>
              <a:rPr lang="en-US" sz="1800" u="sng" dirty="0"/>
              <a:t>storage</a:t>
            </a:r>
            <a:r>
              <a:rPr lang="en-US" sz="1800" dirty="0"/>
              <a:t>, and operational </a:t>
            </a:r>
            <a:r>
              <a:rPr lang="en-US" sz="1800" u="sng" dirty="0"/>
              <a:t>integrity</a:t>
            </a:r>
            <a:r>
              <a:rPr lang="en-US" sz="1800" dirty="0"/>
              <a:t>.</a:t>
            </a:r>
          </a:p>
          <a:p>
            <a:pPr lvl="1" indent="0" algn="just" hangingPunct="0">
              <a:spcBef>
                <a:spcPts val="1200"/>
              </a:spcBef>
              <a:buNone/>
            </a:pPr>
            <a:r>
              <a:rPr lang="en-US" sz="1800" b="1" dirty="0"/>
              <a:t>H2:</a:t>
            </a:r>
            <a:r>
              <a:rPr lang="en-US" sz="1800" dirty="0"/>
              <a:t> Natural fractures and rock failure in shear are mechanisms to release the strain energy resulting from thermal stresses</a:t>
            </a:r>
          </a:p>
          <a:p>
            <a:pPr lvl="1" indent="0" algn="just" hangingPunct="0">
              <a:spcBef>
                <a:spcPts val="1200"/>
              </a:spcBef>
              <a:buNone/>
            </a:pPr>
            <a:r>
              <a:rPr lang="en-US" sz="1800" b="1" dirty="0"/>
              <a:t>H3:</a:t>
            </a:r>
            <a:r>
              <a:rPr lang="en-US" sz="1800" dirty="0"/>
              <a:t> Simple linear fracture transmissibility models using pressure and temperature as independent parameters are sufficient to capture the effective physical behavior needed to estimate reservoir </a:t>
            </a:r>
            <a:r>
              <a:rPr lang="en-US" sz="1800" u="sng" dirty="0"/>
              <a:t>drainage</a:t>
            </a:r>
            <a:r>
              <a:rPr lang="en-US" sz="1800" dirty="0"/>
              <a:t> and fluid </a:t>
            </a:r>
            <a:r>
              <a:rPr lang="en-US" sz="1800" u="sng" dirty="0"/>
              <a:t>storage</a:t>
            </a:r>
            <a:r>
              <a:rPr lang="en-US" sz="1800" dirty="0"/>
              <a:t> for most cases. However, the assessment of </a:t>
            </a:r>
            <a:r>
              <a:rPr lang="en-US" sz="1800" u="sng" dirty="0"/>
              <a:t>integrity</a:t>
            </a:r>
            <a:r>
              <a:rPr lang="en-US" sz="1800" dirty="0"/>
              <a:t> needs to incorporate more complex physics.</a:t>
            </a:r>
          </a:p>
        </p:txBody>
      </p:sp>
    </p:spTree>
    <p:extLst>
      <p:ext uri="{BB962C8B-B14F-4D97-AF65-F5344CB8AC3E}">
        <p14:creationId xmlns:p14="http://schemas.microsoft.com/office/powerpoint/2010/main" val="233823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4E72-1B64-8C14-F373-A6D360C6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040BF-B901-3603-0E9F-51417FC5A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47800"/>
                <a:ext cx="11499849" cy="4395049"/>
              </a:xfrm>
            </p:spPr>
            <p:txBody>
              <a:bodyPr/>
              <a:lstStyle/>
              <a:p>
                <a:r>
                  <a:rPr lang="en-US" dirty="0"/>
                  <a:t>Offshore naturally fractured carbonate reservoir with Halite caprock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Ultra-deepwater</a:t>
                </a:r>
              </a:p>
              <a:p>
                <a:pPr marL="0" indent="0">
                  <a:buNone/>
                </a:pPr>
                <a:r>
                  <a:rPr lang="en-US" sz="1800" dirty="0"/>
                  <a:t>Salt as caprock</a:t>
                </a:r>
              </a:p>
              <a:p>
                <a:pPr marL="0" indent="0">
                  <a:buNone/>
                </a:pPr>
                <a:r>
                  <a:rPr lang="en-US" sz="1800" dirty="0"/>
                  <a:t>Conventional heterogeneous naturally fractured carbonates</a:t>
                </a:r>
              </a:p>
              <a:p>
                <a:pPr marL="0" indent="0">
                  <a:buNone/>
                </a:pPr>
                <a:r>
                  <a:rPr lang="en-US" sz="1800" dirty="0"/>
                  <a:t>Porosity: 10 to 25%</a:t>
                </a:r>
              </a:p>
              <a:p>
                <a:pPr marL="0" indent="0">
                  <a:buNone/>
                </a:pPr>
                <a:r>
                  <a:rPr lang="en-US" sz="1800" dirty="0"/>
                  <a:t>Permeability: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1000 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mD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High stiffness (bulk modulus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&gt;20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The caprock consists of thick salt layers, mainly composed of Halite.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𝑅𝐸𝑆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𝐼𝑁𝐽</m:t>
                        </m:r>
                      </m:sub>
                    </m:sSub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 natural depletion, the reservoir undergoes secondary enhanced oil recovery (cold water and gas flooding), with a high-temperature gradient around the injecting wells.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040BF-B901-3603-0E9F-51417FC5A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47800"/>
                <a:ext cx="11499849" cy="4395049"/>
              </a:xfrm>
              <a:blipFill>
                <a:blip r:embed="rId2"/>
                <a:stretch>
                  <a:fillRect l="-1166" t="-3056" r="-424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4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AF5B-C00F-9471-821B-691ECC84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85E43-E340-F83D-B489-7862B60F4B0D}"/>
              </a:ext>
            </a:extLst>
          </p:cNvPr>
          <p:cNvSpPr/>
          <p:nvPr/>
        </p:nvSpPr>
        <p:spPr>
          <a:xfrm>
            <a:off x="391886" y="1467367"/>
            <a:ext cx="5025641" cy="42788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B332A-7AFB-D8AB-C74A-F31B1471BE78}"/>
              </a:ext>
            </a:extLst>
          </p:cNvPr>
          <p:cNvSpPr/>
          <p:nvPr/>
        </p:nvSpPr>
        <p:spPr>
          <a:xfrm>
            <a:off x="2972643" y="4152437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Fracture propagation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B750AF-EFBA-4059-922C-49CE82C675CB}"/>
              </a:ext>
            </a:extLst>
          </p:cNvPr>
          <p:cNvSpPr/>
          <p:nvPr/>
        </p:nvSpPr>
        <p:spPr>
          <a:xfrm>
            <a:off x="7167561" y="1626466"/>
            <a:ext cx="2295525" cy="733425"/>
          </a:xfrm>
          <a:prstGeom prst="rect">
            <a:avLst/>
          </a:prstGeom>
          <a:solidFill>
            <a:srgbClr val="0F9ED5"/>
          </a:solidFill>
          <a:ln w="19050" cap="flat" cmpd="sng" algn="ctr">
            <a:solidFill>
              <a:srgbClr val="0F9ED5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Hydraulic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(P,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S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FB6521-61D8-E25C-CBA2-5E0266CDF1DA}"/>
              </a:ext>
            </a:extLst>
          </p:cNvPr>
          <p:cNvSpPr/>
          <p:nvPr/>
        </p:nvSpPr>
        <p:spPr>
          <a:xfrm>
            <a:off x="7167562" y="4159302"/>
            <a:ext cx="2295525" cy="733425"/>
          </a:xfrm>
          <a:prstGeom prst="rect">
            <a:avLst/>
          </a:prstGeom>
          <a:solidFill>
            <a:srgbClr val="E97132"/>
          </a:solidFill>
          <a:ln w="19050" cap="flat" cmpd="sng" algn="ctr">
            <a:solidFill>
              <a:srgbClr val="E97132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Thermal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60E84-51CA-B75E-A8EE-13C6FD140A50}"/>
              </a:ext>
            </a:extLst>
          </p:cNvPr>
          <p:cNvSpPr txBox="1"/>
          <p:nvPr/>
        </p:nvSpPr>
        <p:spPr>
          <a:xfrm>
            <a:off x="2914854" y="2399046"/>
            <a:ext cx="139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- Finite Element</a:t>
            </a:r>
          </a:p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- Smeared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/>
              <p:nvPr/>
            </p:nvSpPr>
            <p:spPr>
              <a:xfrm>
                <a:off x="7192934" y="2461467"/>
                <a:ext cx="164307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  <a:latin typeface="Aptos" panose="02110004020202020204"/>
                  </a:rPr>
                  <a:t>- Finite Differences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  <a:latin typeface="Aptos" panose="02110004020202020204"/>
                  </a:rPr>
                  <a:t>- EDFM</a:t>
                </a:r>
              </a:p>
              <a:p>
                <a:r>
                  <a:rPr lang="pt-BR" sz="1400" dirty="0">
                    <a:solidFill>
                      <a:prstClr val="black"/>
                    </a:solidFill>
                    <a:latin typeface="Aptos" panose="02110004020202020204"/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pt-BR" sz="1400" dirty="0">
                  <a:solidFill>
                    <a:prstClr val="black"/>
                  </a:solidFill>
                  <a:latin typeface="Aptos" panose="02110004020202020204"/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  <a:latin typeface="Aptos" panose="02110004020202020204"/>
                  </a:rPr>
                  <a:t>- </a:t>
                </a:r>
                <a14:m>
                  <m:oMath xmlns:m="http://schemas.openxmlformats.org/officeDocument/2006/math">
                    <m:r>
                      <a:rPr lang="pt-BR" sz="1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B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57B017-75BF-6B42-37F1-AF724137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34" y="2461467"/>
                <a:ext cx="1643079" cy="954107"/>
              </a:xfrm>
              <a:prstGeom prst="rect">
                <a:avLst/>
              </a:prstGeom>
              <a:blipFill>
                <a:blip r:embed="rId2"/>
                <a:stretch>
                  <a:fillRect l="-1115" t="-1282" r="-37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B654EA4-1419-F112-DCC8-4E7B210A2C71}"/>
              </a:ext>
            </a:extLst>
          </p:cNvPr>
          <p:cNvSpPr txBox="1"/>
          <p:nvPr/>
        </p:nvSpPr>
        <p:spPr>
          <a:xfrm>
            <a:off x="7167562" y="4997503"/>
            <a:ext cx="164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- Finite Differences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4B2DA-5E99-921B-1ED8-CE8EFF852FB7}"/>
              </a:ext>
            </a:extLst>
          </p:cNvPr>
          <p:cNvSpPr txBox="1"/>
          <p:nvPr/>
        </p:nvSpPr>
        <p:spPr>
          <a:xfrm rot="16200000">
            <a:off x="3820043" y="3094941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Effective params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54AB5A-187C-F6BF-0EC5-7F07E2B6218D}"/>
              </a:ext>
            </a:extLst>
          </p:cNvPr>
          <p:cNvSpPr/>
          <p:nvPr/>
        </p:nvSpPr>
        <p:spPr>
          <a:xfrm>
            <a:off x="5194250" y="2422009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52D2-BEFB-2D9D-EF51-10B1171E096C}"/>
              </a:ext>
            </a:extLst>
          </p:cNvPr>
          <p:cNvSpPr txBox="1"/>
          <p:nvPr/>
        </p:nvSpPr>
        <p:spPr>
          <a:xfrm rot="16200000">
            <a:off x="4398932" y="295385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Bound. Cond.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77932E-7CCE-7757-78FE-2483B04CFB27}"/>
              </a:ext>
            </a:extLst>
          </p:cNvPr>
          <p:cNvCxnSpPr>
            <a:cxnSpLocks/>
          </p:cNvCxnSpPr>
          <p:nvPr/>
        </p:nvCxnSpPr>
        <p:spPr>
          <a:xfrm>
            <a:off x="8924925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05B508-5D40-0017-CB4D-A9DD7EC026CE}"/>
              </a:ext>
            </a:extLst>
          </p:cNvPr>
          <p:cNvSpPr/>
          <p:nvPr/>
        </p:nvSpPr>
        <p:spPr>
          <a:xfrm rot="10800000">
            <a:off x="4801918" y="2450090"/>
            <a:ext cx="0" cy="1559099"/>
          </a:xfrm>
          <a:custGeom>
            <a:avLst/>
            <a:gdLst>
              <a:gd name="connsiteX0" fmla="*/ 0 w 1228725"/>
              <a:gd name="connsiteY0" fmla="*/ 1866900 h 1866900"/>
              <a:gd name="connsiteX1" fmla="*/ 0 w 1228725"/>
              <a:gd name="connsiteY1" fmla="*/ 0 h 1866900"/>
              <a:gd name="connsiteX2" fmla="*/ 1228725 w 1228725"/>
              <a:gd name="connsiteY2" fmla="*/ 0 h 1866900"/>
              <a:gd name="connsiteX0" fmla="*/ 0 w 0"/>
              <a:gd name="connsiteY0" fmla="*/ 1866900 h 1866900"/>
              <a:gd name="connsiteX1" fmla="*/ 0 w 0"/>
              <a:gd name="connsiteY1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33AB17-836C-960F-A14C-B04C41C98545}"/>
              </a:ext>
            </a:extLst>
          </p:cNvPr>
          <p:cNvSpPr/>
          <p:nvPr/>
        </p:nvSpPr>
        <p:spPr>
          <a:xfrm>
            <a:off x="3005979" y="1619600"/>
            <a:ext cx="2295525" cy="733425"/>
          </a:xfrm>
          <a:prstGeom prst="rect">
            <a:avLst/>
          </a:prstGeom>
          <a:solidFill>
            <a:srgbClr val="156082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Global mechanics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0E250-6FE0-30B7-EB06-656B35D72300}"/>
              </a:ext>
            </a:extLst>
          </p:cNvPr>
          <p:cNvSpPr txBox="1"/>
          <p:nvPr/>
        </p:nvSpPr>
        <p:spPr>
          <a:xfrm>
            <a:off x="6010212" y="212831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4AFBBF-341B-6EE9-D929-A46331D16D92}"/>
              </a:ext>
            </a:extLst>
          </p:cNvPr>
          <p:cNvCxnSpPr>
            <a:cxnSpLocks/>
          </p:cNvCxnSpPr>
          <p:nvPr/>
        </p:nvCxnSpPr>
        <p:spPr>
          <a:xfrm>
            <a:off x="5471016" y="2089468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78EADD-8F49-3E69-64FC-FF271E538A7E}"/>
              </a:ext>
            </a:extLst>
          </p:cNvPr>
          <p:cNvCxnSpPr>
            <a:cxnSpLocks/>
          </p:cNvCxnSpPr>
          <p:nvPr/>
        </p:nvCxnSpPr>
        <p:spPr>
          <a:xfrm>
            <a:off x="5471015" y="4526014"/>
            <a:ext cx="1529859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FD027C-295F-F944-093C-15DAEFDB1460}"/>
              </a:ext>
            </a:extLst>
          </p:cNvPr>
          <p:cNvCxnSpPr>
            <a:cxnSpLocks/>
          </p:cNvCxnSpPr>
          <p:nvPr/>
        </p:nvCxnSpPr>
        <p:spPr>
          <a:xfrm flipH="1">
            <a:off x="5471016" y="1794193"/>
            <a:ext cx="1529858" cy="0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4FD1B9-0DE8-AA09-CA32-C326AF591AAC}"/>
              </a:ext>
            </a:extLst>
          </p:cNvPr>
          <p:cNvSpPr txBox="1"/>
          <p:nvPr/>
        </p:nvSpPr>
        <p:spPr>
          <a:xfrm>
            <a:off x="5901974" y="1480166"/>
            <a:ext cx="66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Stress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D98133-C265-3086-D4E5-41E7194A0C61}"/>
              </a:ext>
            </a:extLst>
          </p:cNvPr>
          <p:cNvCxnSpPr>
            <a:cxnSpLocks/>
          </p:cNvCxnSpPr>
          <p:nvPr/>
        </p:nvCxnSpPr>
        <p:spPr>
          <a:xfrm flipV="1">
            <a:off x="9334500" y="2530954"/>
            <a:ext cx="0" cy="1523572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A8E19B-87F2-BCD1-7487-75424B4CE84E}"/>
              </a:ext>
            </a:extLst>
          </p:cNvPr>
          <p:cNvSpPr txBox="1"/>
          <p:nvPr/>
        </p:nvSpPr>
        <p:spPr>
          <a:xfrm>
            <a:off x="9321864" y="313885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78A2C-D800-A143-0908-08B100F5822B}"/>
              </a:ext>
            </a:extLst>
          </p:cNvPr>
          <p:cNvSpPr txBox="1"/>
          <p:nvPr/>
        </p:nvSpPr>
        <p:spPr>
          <a:xfrm>
            <a:off x="8913746" y="313885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9ACF9-803E-F5BE-30D7-50BA44BE6314}"/>
              </a:ext>
            </a:extLst>
          </p:cNvPr>
          <p:cNvSpPr txBox="1"/>
          <p:nvPr/>
        </p:nvSpPr>
        <p:spPr>
          <a:xfrm>
            <a:off x="6019029" y="4246812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2CB56-0AB8-558E-0DC1-B6BC753C3385}"/>
              </a:ext>
            </a:extLst>
          </p:cNvPr>
          <p:cNvSpPr txBox="1"/>
          <p:nvPr/>
        </p:nvSpPr>
        <p:spPr>
          <a:xfrm>
            <a:off x="3370996" y="11248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Mechanics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1F213-4D47-E708-9A12-76F37A7CF591}"/>
              </a:ext>
            </a:extLst>
          </p:cNvPr>
          <p:cNvCxnSpPr>
            <a:cxnSpLocks/>
          </p:cNvCxnSpPr>
          <p:nvPr/>
        </p:nvCxnSpPr>
        <p:spPr>
          <a:xfrm flipH="1">
            <a:off x="5471015" y="2461467"/>
            <a:ext cx="1615585" cy="1836463"/>
          </a:xfrm>
          <a:prstGeom prst="straightConnector1">
            <a:avLst/>
          </a:prstGeom>
          <a:noFill/>
          <a:ln w="571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C78E67-4032-072E-DD53-786210E246F6}"/>
              </a:ext>
            </a:extLst>
          </p:cNvPr>
          <p:cNvSpPr txBox="1"/>
          <p:nvPr/>
        </p:nvSpPr>
        <p:spPr>
          <a:xfrm rot="18764800">
            <a:off x="5782262" y="3090653"/>
            <a:ext cx="832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Fracture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6967C8-E062-1E7A-795A-10E3845C27B9}"/>
              </a:ext>
            </a:extLst>
          </p:cNvPr>
          <p:cNvSpPr txBox="1"/>
          <p:nvPr/>
        </p:nvSpPr>
        <p:spPr>
          <a:xfrm>
            <a:off x="2914854" y="4944120"/>
            <a:ext cx="1394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- Finite Element</a:t>
            </a:r>
          </a:p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- </a:t>
            </a:r>
            <a:r>
              <a:rPr lang="en-US" sz="1400" dirty="0"/>
              <a:t>Smeared</a:t>
            </a:r>
            <a:endParaRPr lang="en-US" sz="1400" b="1" u="sng" dirty="0">
              <a:solidFill>
                <a:srgbClr val="FF0000"/>
              </a:solidFill>
              <a:latin typeface="Aptos" panose="02110004020202020204"/>
            </a:endParaRPr>
          </a:p>
          <a:p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- Discrete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40401-A904-32AF-E007-8712E5A83502}"/>
              </a:ext>
            </a:extLst>
          </p:cNvPr>
          <p:cNvSpPr/>
          <p:nvPr/>
        </p:nvSpPr>
        <p:spPr>
          <a:xfrm>
            <a:off x="520518" y="3107744"/>
            <a:ext cx="2295525" cy="733425"/>
          </a:xfrm>
          <a:prstGeom prst="rect">
            <a:avLst/>
          </a:prstGeom>
          <a:solidFill>
            <a:srgbClr val="4EA72E"/>
          </a:solidFill>
          <a:ln w="19050" cap="flat" cmpd="sng" algn="ctr">
            <a:solidFill>
              <a:srgbClr val="4EA72E">
                <a:shade val="1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Plasticity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(P, U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632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9A62-92DB-4FF7-C77B-67CDAD4F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Timeline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BE2A8F-CB6B-5F62-606D-A7C97C652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93774"/>
              </p:ext>
            </p:extLst>
          </p:nvPr>
        </p:nvGraphicFramePr>
        <p:xfrm>
          <a:off x="1032334" y="920974"/>
          <a:ext cx="10408297" cy="5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402">
                  <a:extLst>
                    <a:ext uri="{9D8B030D-6E8A-4147-A177-3AD203B41FA5}">
                      <a16:colId xmlns:a16="http://schemas.microsoft.com/office/drawing/2014/main" val="1953438753"/>
                    </a:ext>
                  </a:extLst>
                </a:gridCol>
                <a:gridCol w="8727895">
                  <a:extLst>
                    <a:ext uri="{9D8B030D-6E8A-4147-A177-3AD203B41FA5}">
                      <a16:colId xmlns:a16="http://schemas.microsoft.com/office/drawing/2014/main" val="1541060885"/>
                    </a:ext>
                  </a:extLst>
                </a:gridCol>
              </a:tblGrid>
              <a:tr h="128748"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Year/</a:t>
                      </a:r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 marL="48280" marR="48280" marT="24140" marB="241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8280" marR="48280" marT="24140" marB="24140"/>
                </a:tc>
                <a:extLst>
                  <a:ext uri="{0D108BD9-81ED-4DB2-BD59-A6C34878D82A}">
                    <a16:rowId xmlns:a16="http://schemas.microsoft.com/office/drawing/2014/main" val="2101769126"/>
                  </a:ext>
                </a:extLst>
              </a:tr>
              <a:tr h="289682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2024/1</a:t>
                      </a:r>
                    </a:p>
                  </a:txBody>
                  <a:tcPr marL="48280" marR="48280" marT="24140" marB="2414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EDFM Review</a:t>
                      </a:r>
                    </a:p>
                    <a:p>
                      <a:pPr hangingPunct="0"/>
                      <a:r>
                        <a:rPr lang="en-US" dirty="0"/>
                        <a:t>Define research scope.</a:t>
                      </a:r>
                    </a:p>
                    <a:p>
                      <a:pPr hangingPunct="0"/>
                      <a:r>
                        <a:rPr lang="en-US" dirty="0"/>
                        <a:t>Homogenization of Biot parameters</a:t>
                      </a:r>
                    </a:p>
                  </a:txBody>
                  <a:tcPr marL="48280" marR="48280" marT="24140" marB="24140"/>
                </a:tc>
                <a:extLst>
                  <a:ext uri="{0D108BD9-81ED-4DB2-BD59-A6C34878D82A}">
                    <a16:rowId xmlns:a16="http://schemas.microsoft.com/office/drawing/2014/main" val="16204374"/>
                  </a:ext>
                </a:extLst>
              </a:tr>
              <a:tr h="450617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2024/2</a:t>
                      </a:r>
                    </a:p>
                  </a:txBody>
                  <a:tcPr marL="48280" marR="48280" marT="24140" marB="2414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Literature review.</a:t>
                      </a:r>
                    </a:p>
                    <a:p>
                      <a:pPr hangingPunct="0"/>
                      <a:r>
                        <a:rPr lang="en-US" dirty="0"/>
                        <a:t>Write and defend the proposal.</a:t>
                      </a:r>
                    </a:p>
                    <a:p>
                      <a:pPr hangingPunct="0"/>
                      <a:r>
                        <a:rPr lang="en-US" dirty="0"/>
                        <a:t>Stress assessment.</a:t>
                      </a:r>
                    </a:p>
                    <a:p>
                      <a:pPr hangingPunct="0"/>
                      <a:r>
                        <a:rPr lang="en-US" dirty="0"/>
                        <a:t>Multiphase flow in NFRs (</a:t>
                      </a:r>
                      <a:r>
                        <a:rPr lang="en-US" i="1" dirty="0"/>
                        <a:t>side project</a:t>
                      </a:r>
                      <a:r>
                        <a:rPr lang="en-US" i="0" dirty="0"/>
                        <a:t>)</a:t>
                      </a:r>
                      <a:endParaRPr lang="en-US" dirty="0"/>
                    </a:p>
                    <a:p>
                      <a:pPr hangingPunct="0"/>
                      <a:r>
                        <a:rPr lang="en-US" dirty="0"/>
                        <a:t>Application: estimate the effect of thermal stresses</a:t>
                      </a:r>
                    </a:p>
                  </a:txBody>
                  <a:tcPr marL="48280" marR="48280" marT="24140" marB="24140"/>
                </a:tc>
                <a:extLst>
                  <a:ext uri="{0D108BD9-81ED-4DB2-BD59-A6C34878D82A}">
                    <a16:rowId xmlns:a16="http://schemas.microsoft.com/office/drawing/2014/main" val="1226564652"/>
                  </a:ext>
                </a:extLst>
              </a:tr>
              <a:tr h="289682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2025/1</a:t>
                      </a:r>
                    </a:p>
                  </a:txBody>
                  <a:tcPr marL="48280" marR="48280" marT="24140" marB="2414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Discrete fracture propagation.</a:t>
                      </a:r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Integration with EDFM and finite difference simulators</a:t>
                      </a:r>
                    </a:p>
                    <a:p>
                      <a:pPr hangingPunct="0"/>
                      <a:r>
                        <a:rPr lang="en-US" dirty="0"/>
                        <a:t>Fracture initiation and propagation.</a:t>
                      </a:r>
                    </a:p>
                    <a:p>
                      <a:pPr hangingPunct="0"/>
                      <a:r>
                        <a:rPr lang="en-US" dirty="0"/>
                        <a:t>Application: heterogeneous media and branching</a:t>
                      </a:r>
                    </a:p>
                  </a:txBody>
                  <a:tcPr marL="48280" marR="48280" marT="24140" marB="24140"/>
                </a:tc>
                <a:extLst>
                  <a:ext uri="{0D108BD9-81ED-4DB2-BD59-A6C34878D82A}">
                    <a16:rowId xmlns:a16="http://schemas.microsoft.com/office/drawing/2014/main" val="247883495"/>
                  </a:ext>
                </a:extLst>
              </a:tr>
              <a:tr h="209215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2025/2</a:t>
                      </a:r>
                    </a:p>
                  </a:txBody>
                  <a:tcPr marL="48280" marR="48280" marT="24140" marB="2414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Plasticity and creep</a:t>
                      </a:r>
                    </a:p>
                    <a:p>
                      <a:pPr hangingPunct="0"/>
                      <a:r>
                        <a:rPr lang="en-US" dirty="0"/>
                        <a:t>Application: fracture propagation in salt rock (caprock and caverns)</a:t>
                      </a:r>
                    </a:p>
                  </a:txBody>
                  <a:tcPr marL="48280" marR="48280" marT="24140" marB="24140"/>
                </a:tc>
                <a:extLst>
                  <a:ext uri="{0D108BD9-81ED-4DB2-BD59-A6C34878D82A}">
                    <a16:rowId xmlns:a16="http://schemas.microsoft.com/office/drawing/2014/main" val="186101638"/>
                  </a:ext>
                </a:extLst>
              </a:tr>
              <a:tr h="128748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2026/1</a:t>
                      </a:r>
                    </a:p>
                  </a:txBody>
                  <a:tcPr marL="48280" marR="48280" marT="24140" marB="2414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...</a:t>
                      </a:r>
                    </a:p>
                  </a:txBody>
                  <a:tcPr marL="48280" marR="48280" marT="24140" marB="24140"/>
                </a:tc>
                <a:extLst>
                  <a:ext uri="{0D108BD9-81ED-4DB2-BD59-A6C34878D82A}">
                    <a16:rowId xmlns:a16="http://schemas.microsoft.com/office/drawing/2014/main" val="604481232"/>
                  </a:ext>
                </a:extLst>
              </a:tr>
              <a:tr h="128748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2026/2</a:t>
                      </a:r>
                    </a:p>
                  </a:txBody>
                  <a:tcPr marL="48280" marR="48280" marT="24140" marB="2414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Wrap up results.</a:t>
                      </a:r>
                    </a:p>
                  </a:txBody>
                  <a:tcPr marL="48280" marR="48280" marT="24140" marB="24140"/>
                </a:tc>
                <a:extLst>
                  <a:ext uri="{0D108BD9-81ED-4DB2-BD59-A6C34878D82A}">
                    <a16:rowId xmlns:a16="http://schemas.microsoft.com/office/drawing/2014/main" val="3645991787"/>
                  </a:ext>
                </a:extLst>
              </a:tr>
              <a:tr h="128748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2027/1</a:t>
                      </a:r>
                    </a:p>
                  </a:txBody>
                  <a:tcPr marL="48280" marR="48280" marT="24140" marB="2414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Write dissertation.</a:t>
                      </a:r>
                    </a:p>
                  </a:txBody>
                  <a:tcPr marL="48280" marR="48280" marT="24140" marB="24140"/>
                </a:tc>
                <a:extLst>
                  <a:ext uri="{0D108BD9-81ED-4DB2-BD59-A6C34878D82A}">
                    <a16:rowId xmlns:a16="http://schemas.microsoft.com/office/drawing/2014/main" val="124379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244023"/>
      </p:ext>
    </p:extLst>
  </p:cSld>
  <p:clrMapOvr>
    <a:masterClrMapping/>
  </p:clrMapOvr>
</p:sld>
</file>

<file path=ppt/theme/theme1.xml><?xml version="1.0" encoding="utf-8"?>
<a:theme xmlns:a="http://schemas.openxmlformats.org/drawingml/2006/main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72C4"/>
        </a:solidFill>
        <a:ln w="12700" cap="flat" cmpd="sng" algn="ctr">
          <a:solidFill>
            <a:srgbClr val="4472C4">
              <a:shade val="50000"/>
            </a:srgbClr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b="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P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5FAF17DC-DFC8-486F-9FBF-FDDCBA49CB5E}" vid="{ED92C571-E37C-4B89-A81C-5B143C096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UTEXAS-TEMPLATE</Template>
  <TotalTime>213</TotalTime>
  <Words>370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Arial Black</vt:lpstr>
      <vt:lpstr>Calibri</vt:lpstr>
      <vt:lpstr>Cambria Math</vt:lpstr>
      <vt:lpstr>CPGE</vt:lpstr>
      <vt:lpstr>RESEARCH PROPOSAL DRAFT</vt:lpstr>
      <vt:lpstr>OVERVIEW</vt:lpstr>
      <vt:lpstr>TARGET APPLICATION</vt:lpstr>
      <vt:lpstr>Methodology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DRAFT</dc:title>
  <dc:creator>Renato Poli</dc:creator>
  <cp:lastModifiedBy>Renato Poli</cp:lastModifiedBy>
  <cp:revision>1</cp:revision>
  <dcterms:created xsi:type="dcterms:W3CDTF">2024-05-20T16:12:06Z</dcterms:created>
  <dcterms:modified xsi:type="dcterms:W3CDTF">2024-05-28T20:35:24Z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