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B6A2-1FF9-42C9-A27B-96438FC60D5D}" v="12" dt="2024-04-09T15:55:1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Espirito Basso Poli" userId="dc570be7-1e84-40aa-a0eb-c0f6f2f777cb" providerId="ADAL" clId="{6AA7B6A2-1FF9-42C9-A27B-96438FC60D5D}"/>
    <pc:docChg chg="undo custSel addSld modSld">
      <pc:chgData name="Renato Espirito Basso Poli" userId="dc570be7-1e84-40aa-a0eb-c0f6f2f777cb" providerId="ADAL" clId="{6AA7B6A2-1FF9-42C9-A27B-96438FC60D5D}" dt="2024-04-09T15:56:09.632" v="92" actId="1038"/>
      <pc:docMkLst>
        <pc:docMk/>
      </pc:docMkLst>
      <pc:sldChg chg="addSp delSp modSp new mod">
        <pc:chgData name="Renato Espirito Basso Poli" userId="dc570be7-1e84-40aa-a0eb-c0f6f2f777cb" providerId="ADAL" clId="{6AA7B6A2-1FF9-42C9-A27B-96438FC60D5D}" dt="2024-04-09T15:56:09.632" v="92" actId="1038"/>
        <pc:sldMkLst>
          <pc:docMk/>
          <pc:sldMk cId="425238884" sldId="256"/>
        </pc:sldMkLst>
        <pc:spChg chg="del">
          <ac:chgData name="Renato Espirito Basso Poli" userId="dc570be7-1e84-40aa-a0eb-c0f6f2f777cb" providerId="ADAL" clId="{6AA7B6A2-1FF9-42C9-A27B-96438FC60D5D}" dt="2024-04-09T15:48:46.584" v="1" actId="478"/>
          <ac:spMkLst>
            <pc:docMk/>
            <pc:sldMk cId="425238884" sldId="256"/>
            <ac:spMk id="2" creationId="{1516A50C-B44F-D2DE-2F9C-D92F36292B57}"/>
          </ac:spMkLst>
        </pc:spChg>
        <pc:spChg chg="del">
          <ac:chgData name="Renato Espirito Basso Poli" userId="dc570be7-1e84-40aa-a0eb-c0f6f2f777cb" providerId="ADAL" clId="{6AA7B6A2-1FF9-42C9-A27B-96438FC60D5D}" dt="2024-04-09T15:48:46.584" v="1" actId="478"/>
          <ac:spMkLst>
            <pc:docMk/>
            <pc:sldMk cId="425238884" sldId="256"/>
            <ac:spMk id="3" creationId="{CA140C95-7C25-DD2F-2519-E9C983F1ADAF}"/>
          </ac:spMkLst>
        </pc:spChg>
        <pc:spChg chg="add mod">
          <ac:chgData name="Renato Espirito Basso Poli" userId="dc570be7-1e84-40aa-a0eb-c0f6f2f777cb" providerId="ADAL" clId="{6AA7B6A2-1FF9-42C9-A27B-96438FC60D5D}" dt="2024-04-09T15:56:09.632" v="92" actId="1038"/>
          <ac:spMkLst>
            <pc:docMk/>
            <pc:sldMk cId="425238884" sldId="256"/>
            <ac:spMk id="23" creationId="{DE5480DF-185B-90BD-0493-923FF1FDB2DA}"/>
          </ac:spMkLst>
        </pc:spChg>
        <pc:spChg chg="add mod">
          <ac:chgData name="Renato Espirito Basso Poli" userId="dc570be7-1e84-40aa-a0eb-c0f6f2f777cb" providerId="ADAL" clId="{6AA7B6A2-1FF9-42C9-A27B-96438FC60D5D}" dt="2024-04-09T15:56:02.788" v="76" actId="1076"/>
          <ac:spMkLst>
            <pc:docMk/>
            <pc:sldMk cId="425238884" sldId="256"/>
            <ac:spMk id="24" creationId="{9960E2D8-D766-1B08-245F-DF61A3B34F5D}"/>
          </ac:spMkLst>
        </pc:spChg>
        <pc:graphicFrameChg chg="add del mod">
          <ac:chgData name="Renato Espirito Basso Poli" userId="dc570be7-1e84-40aa-a0eb-c0f6f2f777cb" providerId="ADAL" clId="{6AA7B6A2-1FF9-42C9-A27B-96438FC60D5D}" dt="2024-04-09T15:51:12.957" v="13" actId="478"/>
          <ac:graphicFrameMkLst>
            <pc:docMk/>
            <pc:sldMk cId="425238884" sldId="256"/>
            <ac:graphicFrameMk id="12" creationId="{0943915B-2E6E-E5D7-A866-D987923F5989}"/>
          </ac:graphicFrameMkLst>
        </pc:graphicFrameChg>
        <pc:picChg chg="add del mod">
          <ac:chgData name="Renato Espirito Basso Poli" userId="dc570be7-1e84-40aa-a0eb-c0f6f2f777cb" providerId="ADAL" clId="{6AA7B6A2-1FF9-42C9-A27B-96438FC60D5D}" dt="2024-04-09T15:49:35.993" v="5" actId="478"/>
          <ac:picMkLst>
            <pc:docMk/>
            <pc:sldMk cId="425238884" sldId="256"/>
            <ac:picMk id="5" creationId="{D60AD403-0F64-6F9F-E826-1505D3367325}"/>
          </ac:picMkLst>
        </pc:picChg>
        <pc:picChg chg="add del mod">
          <ac:chgData name="Renato Espirito Basso Poli" userId="dc570be7-1e84-40aa-a0eb-c0f6f2f777cb" providerId="ADAL" clId="{6AA7B6A2-1FF9-42C9-A27B-96438FC60D5D}" dt="2024-04-09T15:49:35.993" v="5" actId="478"/>
          <ac:picMkLst>
            <pc:docMk/>
            <pc:sldMk cId="425238884" sldId="256"/>
            <ac:picMk id="7" creationId="{344F8728-FD54-E6C1-3FD1-1608EC6772BE}"/>
          </ac:picMkLst>
        </pc:picChg>
        <pc:picChg chg="add del mod">
          <ac:chgData name="Renato Espirito Basso Poli" userId="dc570be7-1e84-40aa-a0eb-c0f6f2f777cb" providerId="ADAL" clId="{6AA7B6A2-1FF9-42C9-A27B-96438FC60D5D}" dt="2024-04-09T15:50:05.536" v="7" actId="478"/>
          <ac:picMkLst>
            <pc:docMk/>
            <pc:sldMk cId="425238884" sldId="256"/>
            <ac:picMk id="9" creationId="{3B3C37B9-0FE3-172E-F4B4-23A9A3CCF876}"/>
          </ac:picMkLst>
        </pc:picChg>
        <pc:picChg chg="add del mod">
          <ac:chgData name="Renato Espirito Basso Poli" userId="dc570be7-1e84-40aa-a0eb-c0f6f2f777cb" providerId="ADAL" clId="{6AA7B6A2-1FF9-42C9-A27B-96438FC60D5D}" dt="2024-04-09T15:50:38.647" v="9" actId="478"/>
          <ac:picMkLst>
            <pc:docMk/>
            <pc:sldMk cId="425238884" sldId="256"/>
            <ac:picMk id="11" creationId="{7E491949-F500-763A-AB25-1607184C14AB}"/>
          </ac:picMkLst>
        </pc:picChg>
        <pc:picChg chg="add del mod">
          <ac:chgData name="Renato Espirito Basso Poli" userId="dc570be7-1e84-40aa-a0eb-c0f6f2f777cb" providerId="ADAL" clId="{6AA7B6A2-1FF9-42C9-A27B-96438FC60D5D}" dt="2024-04-09T15:53:44.584" v="31" actId="478"/>
          <ac:picMkLst>
            <pc:docMk/>
            <pc:sldMk cId="425238884" sldId="256"/>
            <ac:picMk id="14" creationId="{9CE026B7-3F95-DDF4-C1F5-59B7A26A951A}"/>
          </ac:picMkLst>
        </pc:picChg>
        <pc:picChg chg="add del mod">
          <ac:chgData name="Renato Espirito Basso Poli" userId="dc570be7-1e84-40aa-a0eb-c0f6f2f777cb" providerId="ADAL" clId="{6AA7B6A2-1FF9-42C9-A27B-96438FC60D5D}" dt="2024-04-09T15:53:44.584" v="31" actId="478"/>
          <ac:picMkLst>
            <pc:docMk/>
            <pc:sldMk cId="425238884" sldId="256"/>
            <ac:picMk id="16" creationId="{1DBD3C5C-F26F-EDA9-AFCC-4842399AFA04}"/>
          </ac:picMkLst>
        </pc:picChg>
        <pc:picChg chg="add del mod">
          <ac:chgData name="Renato Espirito Basso Poli" userId="dc570be7-1e84-40aa-a0eb-c0f6f2f777cb" providerId="ADAL" clId="{6AA7B6A2-1FF9-42C9-A27B-96438FC60D5D}" dt="2024-04-09T15:53:44.584" v="31" actId="478"/>
          <ac:picMkLst>
            <pc:docMk/>
            <pc:sldMk cId="425238884" sldId="256"/>
            <ac:picMk id="18" creationId="{84D76966-4E65-DF32-33A4-6F47E5A31CDD}"/>
          </ac:picMkLst>
        </pc:picChg>
        <pc:picChg chg="add mod">
          <ac:chgData name="Renato Espirito Basso Poli" userId="dc570be7-1e84-40aa-a0eb-c0f6f2f777cb" providerId="ADAL" clId="{6AA7B6A2-1FF9-42C9-A27B-96438FC60D5D}" dt="2024-04-09T15:56:09.632" v="92" actId="1038"/>
          <ac:picMkLst>
            <pc:docMk/>
            <pc:sldMk cId="425238884" sldId="256"/>
            <ac:picMk id="20" creationId="{9419B590-4C5C-0CC7-AE37-2292BD2D5FCC}"/>
          </ac:picMkLst>
        </pc:picChg>
        <pc:picChg chg="add mod">
          <ac:chgData name="Renato Espirito Basso Poli" userId="dc570be7-1e84-40aa-a0eb-c0f6f2f777cb" providerId="ADAL" clId="{6AA7B6A2-1FF9-42C9-A27B-96438FC60D5D}" dt="2024-04-09T15:55:44.624" v="51" actId="1076"/>
          <ac:picMkLst>
            <pc:docMk/>
            <pc:sldMk cId="425238884" sldId="256"/>
            <ac:picMk id="22" creationId="{21A77E8D-6F3B-C1CF-A44F-30B77E5C1F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B8110-880A-B48E-0764-14DB307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7738FF-3B52-F1E2-134D-32221467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5C662-E18D-9A46-7967-449FD285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A61E3-2921-3852-B9ED-D45F1822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4EBAD-AED3-BB42-8204-721DA184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6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14C21-393E-1665-239A-653CD50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77C6A9-1C9C-1AC6-02E2-E7A2B06F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E9A0C-841C-A307-49F4-87EBFDDF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0F6B9-CEAA-3980-E71F-D3414191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5C2B4-E8F4-4B2B-F449-26E5946A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32C6D-0907-94E0-5478-8E4EB2065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CFBA79-A119-0746-76EB-54E2056E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4B4FE-F4A0-4C98-8919-7651B90B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53134-B815-3ECA-126F-17AE88A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7FC9B-828F-0D48-FCD4-9662BD5C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0E24-242E-2295-AA1E-3CD1B2CE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2689-6456-E0DB-5DB8-437C8F49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959F4-97A0-559B-046E-71D241BD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E661B-2188-2DAE-86AF-A60A4CE2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C3B73-CCD2-72BC-5B72-86E8CDC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6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DBC4-B09C-775D-5A0B-524E32D9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F6BCA0-A712-0C5F-6BA0-B7BEA926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23ED2-013D-DFB2-D254-52D424E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4B1C8-E399-0797-3E5B-3618FDF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3ADC8-C7C6-04F2-C02F-10751D3D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1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9F42-9CBF-0812-54CF-4AE47547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06001-4ED2-5BB6-D10B-FBDA461C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E3639-DEB0-23C7-5F67-FFF04D37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DB1D-328B-3BEA-7A3F-7217EBB0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FC3A5-1F63-B51C-077D-CF85A369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123E3-A2E8-4F7A-F985-787296F1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B9B1-09D6-D70B-0177-A2683E43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6C4BD8-BE2C-2859-8330-55172548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F1D38-6979-A8CC-4F9B-BDA46B06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35984A-CD1A-434D-FCF2-3C32A60C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A406BF-CBA4-22BA-D7B3-F6D2EFA1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4CB15A-7C9E-9562-56FA-7B8A6F4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DA5F1F-0FE8-6972-3DCE-48A56B57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1ED5CB-441A-8745-E905-58D877D4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5DD8-8686-1E91-02A7-29B07280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DFF2BA-E9DA-95DA-72F7-EFCEE2A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C0A112-B3F4-C593-9EEF-A8F193A2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469C3F-0335-73D2-7AA3-EE2CD9DF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D6FDF6-19A9-07DC-AEC6-73E45B5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8DA5EA-CE1E-A8F3-F41D-7BDED2F5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5BA7FF-036A-3C9B-E27D-7BFF2829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9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C5206-ADFE-6113-0440-0D36F8B9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4B9A5-4F1F-7D48-A807-70F8CE38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C05C4-733E-BCEC-5F41-6935BAE8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4038D-42DB-F78F-66FA-6DFEF85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1DBF6-6BBC-8DB7-438B-E2211159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CEDA76-56B3-E0BD-485D-FC9C7FC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EFAF4-FAA2-46D1-8130-8CCDBDBE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1CBD94-6105-43BD-504F-73D2C909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9C371E-6D73-3623-DBBB-8AB3B429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A8825-11C9-289A-1249-8775E987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ABF70A-7A3E-E8D0-F80A-3572359A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81681-883E-A4D7-C3CC-264BC17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E46CB1-BD2C-4E31-5F0D-F1ED71CE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A6986-22AA-A6FE-E4FE-6E8CAA28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C0F6C-A70F-5614-8CB0-BD329542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2219-090A-4DB1-A3A9-3B5BEE6116E5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26551-66BD-8A1C-5112-C0C6ED25D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F6A6C-7C25-F592-7B60-97B622B2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6BF1-5339-4378-ACD3-739C9389BAB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0CCD57-6952-BE4F-7593-B9839F9D33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845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Diagrama&#10;&#10;Descrição gerada automaticamente">
            <a:extLst>
              <a:ext uri="{FF2B5EF4-FFF2-40B4-BE49-F238E27FC236}">
                <a16:creationId xmlns:a16="http://schemas.microsoft.com/office/drawing/2014/main" id="{9419B590-4C5C-0CC7-AE37-2292BD2D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2" y="2107689"/>
            <a:ext cx="1628367" cy="1849835"/>
          </a:xfrm>
          <a:prstGeom prst="rect">
            <a:avLst/>
          </a:prstGeom>
        </p:spPr>
      </p:pic>
      <p:pic>
        <p:nvPicPr>
          <p:cNvPr id="22" name="Imagem 21" descr="Gráfico&#10;&#10;Descrição gerada automaticamente">
            <a:extLst>
              <a:ext uri="{FF2B5EF4-FFF2-40B4-BE49-F238E27FC236}">
                <a16:creationId xmlns:a16="http://schemas.microsoft.com/office/drawing/2014/main" id="{21A77E8D-6F3B-C1CF-A44F-30B77E5C1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22" y="2107689"/>
            <a:ext cx="1628367" cy="184983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5480DF-185B-90BD-0493-923FF1FDB2DA}"/>
              </a:ext>
            </a:extLst>
          </p:cNvPr>
          <p:cNvSpPr txBox="1"/>
          <p:nvPr/>
        </p:nvSpPr>
        <p:spPr>
          <a:xfrm>
            <a:off x="3116230" y="210768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(a)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960E2D8-D766-1B08-245F-DF61A3B34F5D}"/>
              </a:ext>
            </a:extLst>
          </p:cNvPr>
          <p:cNvSpPr txBox="1"/>
          <p:nvPr/>
        </p:nvSpPr>
        <p:spPr>
          <a:xfrm>
            <a:off x="5085632" y="212292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523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Espirito Basso Poli</dc:creator>
  <cp:lastModifiedBy>Renato Espirito Basso Poli</cp:lastModifiedBy>
  <cp:revision>1</cp:revision>
  <dcterms:created xsi:type="dcterms:W3CDTF">2024-04-09T15:48:38Z</dcterms:created>
  <dcterms:modified xsi:type="dcterms:W3CDTF">2024-04-09T15:56:11Z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2024-04-09T15:48:43Z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640a10f2-4e3e-4de0-beaf-c76d4dac96d0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