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2FAC-D7F9-F31A-CE96-9931C3D97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A2CE3-C5A9-80A7-08A6-8663A1B39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D130-CFCA-3AE8-A60D-13E95A9D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2C26-24BA-3F76-6542-EC99D6F8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2E25-96EC-D28A-CD90-9AAC839E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0AEC-C534-75CE-547B-84BF3F35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36ED5-F81A-74FD-B267-8940CF8FE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2266-9422-90B9-1B63-C24ADD12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5264-2375-2A9C-ED49-B42B5EB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79D-200E-D161-7F1B-05E5C9CF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377C9-34B1-9101-388F-BA6005D4A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F5481-C6CF-FC0A-67F4-97984E183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604C-7F08-97B9-52D5-26D5193E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CF14-7073-C1A9-AB67-2E90427C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1077-A5D5-5E03-5740-FAE35396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BDE3-D7C7-20AF-B479-68CBC47D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64E1-3442-DD8F-C3BD-FB96A7DD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3574-DE42-A84D-2146-F24CA1E7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C16D-B9F9-CD4F-6EF8-8098FF14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8644A-8F56-B7A2-44A7-718C4201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7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6C76-66A4-3D1E-4213-010C593D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7D0B5-0E00-A282-A54B-CE6C31A0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AAED-1E59-815C-2D24-366E94E6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94D5-4BAF-B98A-CA99-8E9E9E45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3B45-D85D-A4C8-56CD-756087DD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572-3B3B-6475-71C5-80411846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5458-1B7B-B987-3FC1-08CC3B3EB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8F3DC-128C-308B-4223-01D7C731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7E6B-4BFE-38DF-9EC7-197CAA67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09CF-E410-81F1-8FF0-9EC8E40D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CFAE9-2FD0-D6A4-442D-3D956A91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F54F-465F-CC83-593C-5B3B9FA4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407A-8435-3539-F1D7-282AC47E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DAEC-9F5E-905B-41E7-FC0398F3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FF42A-F47E-2F12-51C1-F87CAAB1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AA486-FDCC-A12E-54C7-CBC96C12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7D77C-FA9C-8C24-3455-CF4C70C7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54989-5A13-17FF-172C-9D246D5B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D655B-9095-4A39-F696-CE964E52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0F26-71F2-1BC2-5096-8DD3E7E3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D2F95-7369-36CD-F527-03C4319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0224E-DA9C-E853-7A67-AA106605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FBBBD-23F8-3A93-B56E-4A188D03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8B9C5-C95A-5381-D31F-A716EC18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FEF53-9CE6-D3F0-6475-426DB394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D27D7-724A-7AB2-5FED-F232ECFC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44B1-2B66-1439-8E1D-B7F95E46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D112-3D2E-49E1-B3A6-5A2DB6A4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0D7F-952D-3D21-D639-10E664B81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F252-E157-AFE9-3417-E0A0E65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6AE61-5B3E-3F12-F19D-68F05F34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26D0-4100-576F-0A47-4F5523B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7656-527F-B014-5B97-DF1C2113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481AB-7117-310A-8C3E-58003D6F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F4264-EB1F-3536-1CA5-7E384797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0E23-0B18-5AEF-5C49-D742055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A51A-718F-9A5C-2BE0-EFF50D55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C249-E14D-BC2C-15B5-3B77815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D01C5-2344-E424-12FC-04A340D6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22C1-E1F8-B414-D7FC-8366BA34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8E24-53DD-E24D-35A4-E18AB68F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A078-CDA1-4988-8F3C-1552977B7E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A54E-A7E9-A853-BA85-EC59EE3A1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23E2-0D9A-9789-82B0-39B534852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CF5D3-BF3C-4829-9AA1-600C12E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FCD716-23B1-9DFE-2590-D66FC95A9F1E}"/>
                  </a:ext>
                </a:extLst>
              </p:cNvPr>
              <p:cNvSpPr/>
              <p:nvPr/>
            </p:nvSpPr>
            <p:spPr>
              <a:xfrm>
                <a:off x="3794077" y="1637731"/>
                <a:ext cx="2429302" cy="3330054"/>
              </a:xfrm>
              <a:prstGeom prst="rect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FCD716-23B1-9DFE-2590-D66FC95A9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77" y="1637731"/>
                <a:ext cx="2429302" cy="3330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342719-7807-9B99-B36E-AA97C96F9754}"/>
              </a:ext>
            </a:extLst>
          </p:cNvPr>
          <p:cNvCxnSpPr>
            <a:cxnSpLocks/>
          </p:cNvCxnSpPr>
          <p:nvPr/>
        </p:nvCxnSpPr>
        <p:spPr>
          <a:xfrm>
            <a:off x="3780430" y="1637731"/>
            <a:ext cx="2442949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CDB4F-88A3-895E-6482-811309DA8D0F}"/>
              </a:ext>
            </a:extLst>
          </p:cNvPr>
          <p:cNvGrpSpPr/>
          <p:nvPr/>
        </p:nvGrpSpPr>
        <p:grpSpPr>
          <a:xfrm>
            <a:off x="3780430" y="1637729"/>
            <a:ext cx="2442949" cy="3330056"/>
            <a:chOff x="3780430" y="1637729"/>
            <a:chExt cx="2442949" cy="33300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A78794-3C94-BDD0-3D7D-4E7F7C01CCF0}"/>
                </a:ext>
              </a:extLst>
            </p:cNvPr>
            <p:cNvCxnSpPr>
              <a:cxnSpLocks/>
            </p:cNvCxnSpPr>
            <p:nvPr/>
          </p:nvCxnSpPr>
          <p:spPr>
            <a:xfrm>
              <a:off x="3780430" y="1637730"/>
              <a:ext cx="13647" cy="333005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A1E901-6314-ACD2-613F-A8D18A097762}"/>
                </a:ext>
              </a:extLst>
            </p:cNvPr>
            <p:cNvCxnSpPr>
              <a:cxnSpLocks/>
            </p:cNvCxnSpPr>
            <p:nvPr/>
          </p:nvCxnSpPr>
          <p:spPr>
            <a:xfrm>
              <a:off x="6209732" y="1637729"/>
              <a:ext cx="13647" cy="333005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9E02B4-3128-1362-E70C-FD1A16C2D36F}"/>
                </a:ext>
              </a:extLst>
            </p:cNvPr>
            <p:cNvCxnSpPr>
              <a:cxnSpLocks/>
            </p:cNvCxnSpPr>
            <p:nvPr/>
          </p:nvCxnSpPr>
          <p:spPr>
            <a:xfrm>
              <a:off x="3780430" y="4967784"/>
              <a:ext cx="2442949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1643F6-EEB4-3904-F523-27E386849FBB}"/>
                  </a:ext>
                </a:extLst>
              </p:cNvPr>
              <p:cNvSpPr txBox="1"/>
              <p:nvPr/>
            </p:nvSpPr>
            <p:spPr>
              <a:xfrm>
                <a:off x="4640239" y="859809"/>
                <a:ext cx="6892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1643F6-EEB4-3904-F523-27E386849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39" y="859809"/>
                <a:ext cx="68929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8ACF76-09AC-0F55-D7EE-50FAD95F880F}"/>
                  </a:ext>
                </a:extLst>
              </p:cNvPr>
              <p:cNvSpPr txBox="1"/>
              <p:nvPr/>
            </p:nvSpPr>
            <p:spPr>
              <a:xfrm>
                <a:off x="6332562" y="3105834"/>
                <a:ext cx="700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8ACF76-09AC-0F55-D7EE-50FAD95F8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562" y="3105834"/>
                <a:ext cx="700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21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Poli</dc:creator>
  <cp:lastModifiedBy>Renato Poli</cp:lastModifiedBy>
  <cp:revision>1</cp:revision>
  <dcterms:created xsi:type="dcterms:W3CDTF">2024-04-19T19:44:00Z</dcterms:created>
  <dcterms:modified xsi:type="dcterms:W3CDTF">2024-04-19T19:44:00Z</dcterms:modified>
</cp:coreProperties>
</file>