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CFE955-C16A-49EA-9A3E-0DF8A10CD757}">
  <a:tblStyle styleId="{83CFE955-C16A-49EA-9A3E-0DF8A10CD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Little Piglet Sports E-commerce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Apresentação Completa do 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Desenvolvimento</a:t>
            </a:r>
          </a:p>
        </p:txBody>
      </p:sp>
      <p:pic>
        <p:nvPicPr>
          <p:cNvPr descr="dic desenvolvimento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1338"/>
            <a:ext cx="8839201" cy="2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Testes</a:t>
            </a:r>
          </a:p>
        </p:txBody>
      </p:sp>
      <p:pic>
        <p:nvPicPr>
          <p:cNvPr descr="dic testes.PNG" id="116" name="Shape 116"/>
          <p:cNvPicPr preferRelativeResize="0"/>
          <p:nvPr/>
        </p:nvPicPr>
        <p:blipFill rotWithShape="1">
          <a:blip r:embed="rId3">
            <a:alphaModFix/>
          </a:blip>
          <a:srcRect b="3093" l="0" r="1690" t="14193"/>
          <a:stretch/>
        </p:blipFill>
        <p:spPr>
          <a:xfrm>
            <a:off x="152400" y="1995125"/>
            <a:ext cx="8839200" cy="1153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Implementação</a:t>
            </a:r>
          </a:p>
        </p:txBody>
      </p:sp>
      <p:pic>
        <p:nvPicPr>
          <p:cNvPr descr="dic implementacao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1513"/>
            <a:ext cx="8839201" cy="82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Encerramento</a:t>
            </a:r>
          </a:p>
        </p:txBody>
      </p:sp>
      <p:pic>
        <p:nvPicPr>
          <p:cNvPr descr="dic encerramento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6525"/>
            <a:ext cx="8839198" cy="1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Partes Interessadas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ia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50" y="430288"/>
            <a:ext cx="8231900" cy="4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fico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25" y="709200"/>
            <a:ext cx="5621550" cy="3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ela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1300888"/>
            <a:ext cx="7064800" cy="2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Equipe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311700" y="19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{83CFE955-C16A-49EA-9A3E-0DF8A10CD757}</a:tableStyleId>
              </a:tblPr>
              <a:tblGrid>
                <a:gridCol w="2840200"/>
                <a:gridCol w="2840200"/>
                <a:gridCol w="2840200"/>
              </a:tblGrid>
              <a:tr h="879875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Leonardo de Araujo Leitão</a:t>
                      </a: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João Antonio Leite dos Santos Neto</a:t>
                      </a: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Gabriel Araujo Marques</a:t>
                      </a: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879875">
                <a:tc vMerge="1"/>
                <a:tc vMerge="1"/>
                <a:tc vMerge="1"/>
              </a:tr>
            </a:tbl>
          </a:graphicData>
        </a:graphic>
      </p:graphicFrame>
      <p:pic>
        <p:nvPicPr>
          <p:cNvPr id="62" name="Shape 6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974650" y="2099388"/>
            <a:ext cx="944724" cy="94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099638" y="2099388"/>
            <a:ext cx="944724" cy="94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24625" y="2099388"/>
            <a:ext cx="944724" cy="9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RF01 - Cadastrar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RF02 - Adicionar Item ao Carrinho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RF03 - Adicionar à Lista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RF04 - Rastrear Pedido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RF05 - Cancelar Pedido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RF06 - Opções de Pagamento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RF07 - Endereços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RF08 - Editar Informações do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RF09 - Login do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RF10 - Suporte ao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RF11 - Listar Produtos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RF12 - Buscar Produtos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RF13 - Filtrar Busca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RF14  - Cadastro de Promoções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Analítica do Projeto - EAP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EAP</a:t>
            </a:r>
          </a:p>
        </p:txBody>
      </p:sp>
      <p:pic>
        <p:nvPicPr>
          <p:cNvPr descr="EAP TRANSPARENT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788"/>
            <a:ext cx="8839201" cy="252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Planejamento</a:t>
            </a:r>
          </a:p>
        </p:txBody>
      </p:sp>
      <p:pic>
        <p:nvPicPr>
          <p:cNvPr descr="dic planejamento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2263"/>
            <a:ext cx="8839200" cy="13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 EAP - Requisitos</a:t>
            </a:r>
          </a:p>
        </p:txBody>
      </p:sp>
      <p:pic>
        <p:nvPicPr>
          <p:cNvPr descr="eap requisitos.PNG" id="104" name="Shape 104"/>
          <p:cNvPicPr preferRelativeResize="0"/>
          <p:nvPr/>
        </p:nvPicPr>
        <p:blipFill rotWithShape="1">
          <a:blip r:embed="rId3">
            <a:alphaModFix/>
          </a:blip>
          <a:srcRect b="0" l="0" r="665" t="0"/>
          <a:stretch/>
        </p:blipFill>
        <p:spPr>
          <a:xfrm>
            <a:off x="152400" y="1433225"/>
            <a:ext cx="8780474" cy="2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