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35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5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42C6-6713-2541-BFBA-64F5029D5CB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A233-A066-6640-AB30-BDF2FC57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4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3548080" y="5175427"/>
            <a:ext cx="2365914" cy="74798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cold_info_pfam.pl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>
          <a:xfrm>
            <a:off x="1416816" y="6646296"/>
            <a:ext cx="2365914" cy="74798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osd-aa.R</a:t>
            </a:r>
            <a:endParaRPr lang="en-US" dirty="0"/>
          </a:p>
        </p:txBody>
      </p:sp>
      <p:sp>
        <p:nvSpPr>
          <p:cNvPr id="7" name="Process 6"/>
          <p:cNvSpPr/>
          <p:nvPr/>
        </p:nvSpPr>
        <p:spPr>
          <a:xfrm>
            <a:off x="226154" y="5206089"/>
            <a:ext cx="2365914" cy="74798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run-genera-</a:t>
            </a:r>
            <a:r>
              <a:rPr lang="en-US" dirty="0" err="1" smtClean="0"/>
              <a:t>select.sh</a:t>
            </a:r>
            <a:endParaRPr lang="en-US" dirty="0"/>
          </a:p>
        </p:txBody>
      </p:sp>
      <p:sp>
        <p:nvSpPr>
          <p:cNvPr id="8" name="Process 7"/>
          <p:cNvSpPr/>
          <p:nvPr/>
        </p:nvSpPr>
        <p:spPr>
          <a:xfrm>
            <a:off x="226154" y="1798310"/>
            <a:ext cx="2365914" cy="74798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</a:t>
            </a:r>
            <a:r>
              <a:rPr lang="en-US" dirty="0" err="1" smtClean="0"/>
              <a:t>kraken.sh</a:t>
            </a:r>
            <a:endParaRPr lang="en-US" dirty="0"/>
          </a:p>
        </p:txBody>
      </p:sp>
      <p:sp>
        <p:nvSpPr>
          <p:cNvPr id="10" name="Data 9"/>
          <p:cNvSpPr/>
          <p:nvPr/>
        </p:nvSpPr>
        <p:spPr>
          <a:xfrm>
            <a:off x="-1" y="1106597"/>
            <a:ext cx="3331949" cy="50299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</a:t>
            </a:r>
            <a:r>
              <a:rPr lang="en-US" dirty="0" err="1" smtClean="0"/>
              <a:t>readsWithMatches</a:t>
            </a:r>
            <a:endParaRPr lang="en-US" dirty="0"/>
          </a:p>
        </p:txBody>
      </p:sp>
      <p:sp>
        <p:nvSpPr>
          <p:cNvPr id="13" name="Data 12"/>
          <p:cNvSpPr/>
          <p:nvPr/>
        </p:nvSpPr>
        <p:spPr>
          <a:xfrm>
            <a:off x="-196091" y="3134018"/>
            <a:ext cx="3331949" cy="50299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</a:t>
            </a:r>
            <a:r>
              <a:rPr lang="en-US" dirty="0" err="1" smtClean="0"/>
              <a:t>tax.sort</a:t>
            </a:r>
            <a:endParaRPr lang="en-US" dirty="0"/>
          </a:p>
        </p:txBody>
      </p:sp>
      <p:sp>
        <p:nvSpPr>
          <p:cNvPr id="14" name="Process 13"/>
          <p:cNvSpPr/>
          <p:nvPr/>
        </p:nvSpPr>
        <p:spPr>
          <a:xfrm>
            <a:off x="1409111" y="3931128"/>
            <a:ext cx="2365914" cy="74798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</a:t>
            </a:r>
            <a:r>
              <a:rPr lang="en-US" dirty="0" err="1" smtClean="0"/>
              <a:t>kraken.sh</a:t>
            </a:r>
            <a:endParaRPr lang="en-US" dirty="0" smtClean="0"/>
          </a:p>
          <a:p>
            <a:pPr algn="ctr"/>
            <a:r>
              <a:rPr lang="en-US" dirty="0" smtClean="0"/>
              <a:t>post-</a:t>
            </a:r>
            <a:r>
              <a:rPr lang="en-US" dirty="0" err="1" smtClean="0"/>
              <a:t>unipept.sh</a:t>
            </a:r>
            <a:endParaRPr lang="en-US" dirty="0"/>
          </a:p>
        </p:txBody>
      </p:sp>
      <p:sp>
        <p:nvSpPr>
          <p:cNvPr id="16" name="Data 15"/>
          <p:cNvSpPr/>
          <p:nvPr/>
        </p:nvSpPr>
        <p:spPr>
          <a:xfrm>
            <a:off x="3065061" y="6030056"/>
            <a:ext cx="3331949" cy="50299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</a:t>
            </a:r>
            <a:r>
              <a:rPr lang="en-US" dirty="0" err="1" smtClean="0"/>
              <a:t>protparam.csv</a:t>
            </a:r>
            <a:endParaRPr lang="en-US" dirty="0"/>
          </a:p>
        </p:txBody>
      </p:sp>
      <p:sp>
        <p:nvSpPr>
          <p:cNvPr id="17" name="Process 16"/>
          <p:cNvSpPr/>
          <p:nvPr/>
        </p:nvSpPr>
        <p:spPr>
          <a:xfrm>
            <a:off x="6778086" y="0"/>
            <a:ext cx="2365914" cy="74798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unipept2tax.pl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1748582" y="202808"/>
            <a:ext cx="2365914" cy="74798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EMBL </a:t>
            </a:r>
            <a:r>
              <a:rPr lang="en-US" dirty="0" err="1" smtClean="0"/>
              <a:t>metagenomics</a:t>
            </a:r>
            <a:endParaRPr lang="en-US" dirty="0"/>
          </a:p>
        </p:txBody>
      </p:sp>
      <p:sp>
        <p:nvSpPr>
          <p:cNvPr id="19" name="Process 18"/>
          <p:cNvSpPr/>
          <p:nvPr/>
        </p:nvSpPr>
        <p:spPr>
          <a:xfrm>
            <a:off x="1748582" y="-675493"/>
            <a:ext cx="2365914" cy="74798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 </a:t>
            </a:r>
            <a:r>
              <a:rPr lang="en-US" dirty="0" err="1" smtClean="0"/>
              <a:t>MiSeq</a:t>
            </a:r>
            <a:endParaRPr lang="en-US" dirty="0"/>
          </a:p>
        </p:txBody>
      </p:sp>
      <p:sp>
        <p:nvSpPr>
          <p:cNvPr id="20" name="Data 19"/>
          <p:cNvSpPr/>
          <p:nvPr/>
        </p:nvSpPr>
        <p:spPr>
          <a:xfrm>
            <a:off x="-181244" y="3601264"/>
            <a:ext cx="3331949" cy="50299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out.*.</a:t>
            </a:r>
            <a:r>
              <a:rPr lang="en-US" dirty="0" err="1" smtClean="0"/>
              <a:t>pfam.gz</a:t>
            </a:r>
            <a:endParaRPr lang="en-US" dirty="0"/>
          </a:p>
        </p:txBody>
      </p:sp>
      <p:sp>
        <p:nvSpPr>
          <p:cNvPr id="22" name="Data 21"/>
          <p:cNvSpPr/>
          <p:nvPr/>
        </p:nvSpPr>
        <p:spPr>
          <a:xfrm>
            <a:off x="2109050" y="4652099"/>
            <a:ext cx="3331949" cy="50299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out.*.</a:t>
            </a:r>
            <a:r>
              <a:rPr lang="en-US" dirty="0" err="1" smtClean="0"/>
              <a:t>pfam.tax</a:t>
            </a:r>
            <a:endParaRPr lang="en-US" dirty="0"/>
          </a:p>
        </p:txBody>
      </p:sp>
      <p:sp>
        <p:nvSpPr>
          <p:cNvPr id="23" name="Data 22"/>
          <p:cNvSpPr/>
          <p:nvPr/>
        </p:nvSpPr>
        <p:spPr>
          <a:xfrm>
            <a:off x="-256864" y="2631025"/>
            <a:ext cx="3331949" cy="50299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</a:t>
            </a:r>
            <a:r>
              <a:rPr lang="en-US" dirty="0" err="1" smtClean="0"/>
              <a:t>pfam.tax</a:t>
            </a:r>
            <a:endParaRPr lang="en-US" dirty="0"/>
          </a:p>
        </p:txBody>
      </p:sp>
      <p:cxnSp>
        <p:nvCxnSpPr>
          <p:cNvPr id="25" name="Curved Connector 24"/>
          <p:cNvCxnSpPr>
            <a:stCxn id="4" idx="2"/>
            <a:endCxn id="16" idx="1"/>
          </p:cNvCxnSpPr>
          <p:nvPr/>
        </p:nvCxnSpPr>
        <p:spPr>
          <a:xfrm rot="5400000">
            <a:off x="4677716" y="5976735"/>
            <a:ext cx="106642" cy="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9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11792</TotalTime>
  <Words>45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rec</dc:creator>
  <cp:lastModifiedBy>rec</cp:lastModifiedBy>
  <cp:revision>9</cp:revision>
  <dcterms:created xsi:type="dcterms:W3CDTF">2016-02-16T23:52:54Z</dcterms:created>
  <dcterms:modified xsi:type="dcterms:W3CDTF">2016-03-09T06:17:18Z</dcterms:modified>
</cp:coreProperties>
</file>