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z9LwUzlklpkft40VEbIFRN5m2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s-CO"/>
              <a:t>Prepárate para la clase. Ten a mano todo aquello que necesites para la clase (libreta, lápiz, etc.), ve al baño, come antes y así evitas que tengas que ausentarte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s-CO"/>
              <a:t>Prepara el ambiente para la clase. Busca un lugar libre de ruido, interrupciones y otros factores que puedan alterar tu atención en la clase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s-CO"/>
              <a:t>No compartas la invitación a la clase sin autorización. No debes enviar el enlace de la reunión a personas que no han sido invitadas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s-CO"/>
              <a:t>Apaga tu micrófono. Mientras ni te den el uso de la palabra, mantén el micrófono apagado.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s-CO"/>
              <a:t>Piensa siempre lo que vas a expresar. Detrás de tu monitor está un ser humano como tú, que puede sentirse herido con lo que dices o escribes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s-CO"/>
              <a:t>Levanta la mano. Siempre que quieras participar activa la MANO para pedir la palabra, haciendo clic en el botón correspondiente.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s-CO"/>
              <a:t>Espera que te den la palabra. Enciende tu micrófono y habla solo hasta que el instructor te de el turno para hablar.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s-CO"/>
              <a:t>Piensa antes de hablar. Organiza tus ideas para expresarlas en la clase de forma concreta y precisa. Así no te extiendes hablando.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s-CO"/>
              <a:t>Presta atención a la clase. La atención a lo que dice una persona demuestra el respeto y el valor que le das a ella y sus palabras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s-CO"/>
              <a:t>Uso responsable del CHAT. Usa el chat para hacer preguntas, apreciaciones o compartir enlaces. No lo uses para temas diferentes a los que se tratan en la clase.</a:t>
            </a:r>
            <a:endParaRPr/>
          </a:p>
        </p:txBody>
      </p:sp>
      <p:sp>
        <p:nvSpPr>
          <p:cNvPr id="101" name="Google Shape;10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CAMBIAR AGENDA POR LA FINAL</a:t>
            </a:r>
            <a:endParaRPr/>
          </a:p>
        </p:txBody>
      </p:sp>
      <p:sp>
        <p:nvSpPr>
          <p:cNvPr id="125" name="Google Shape;12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highlight>
                  <a:srgbClr val="FFFF00"/>
                </a:highlight>
              </a:rPr>
              <a:t>PENDIENTE DEFINIR SI CONTAREMOS CON EMPRESAS O EMPRESA PATROCINADORA</a:t>
            </a:r>
            <a:endParaRPr/>
          </a:p>
        </p:txBody>
      </p:sp>
      <p:sp>
        <p:nvSpPr>
          <p:cNvPr id="346" name="Google Shape;34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192002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 l="88730" b="81517"/>
          <a:stretch/>
        </p:blipFill>
        <p:spPr>
          <a:xfrm>
            <a:off x="10811424" y="0"/>
            <a:ext cx="1380575" cy="1273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hyperlink" Target="https://digibootcamp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565216" y="1380316"/>
            <a:ext cx="57270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BOOTCAMP – INTELIGENCIA ARTIFICIAL</a:t>
            </a:r>
            <a:endParaRPr/>
          </a:p>
        </p:txBody>
      </p:sp>
      <p:sp>
        <p:nvSpPr>
          <p:cNvPr id="34" name="Google Shape;34;p1"/>
          <p:cNvSpPr txBox="1"/>
          <p:nvPr/>
        </p:nvSpPr>
        <p:spPr>
          <a:xfrm>
            <a:off x="1200647" y="4826581"/>
            <a:ext cx="459076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Nodo de las Tecnologías y las comunicaciones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Centro Nacional Colombo Alemán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Regional Atlántico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/>
        </p:nvSpPr>
        <p:spPr>
          <a:xfrm>
            <a:off x="787179" y="341914"/>
            <a:ext cx="71164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es un Bootcamp?</a:t>
            </a:r>
            <a:endParaRPr/>
          </a:p>
        </p:txBody>
      </p:sp>
      <p:cxnSp>
        <p:nvCxnSpPr>
          <p:cNvPr id="40" name="Google Shape;40;p2"/>
          <p:cNvCxnSpPr/>
          <p:nvPr/>
        </p:nvCxnSpPr>
        <p:spPr>
          <a:xfrm>
            <a:off x="882595" y="711246"/>
            <a:ext cx="2154804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41;p2"/>
          <p:cNvSpPr/>
          <p:nvPr/>
        </p:nvSpPr>
        <p:spPr>
          <a:xfrm>
            <a:off x="787179" y="1050913"/>
            <a:ext cx="10400306" cy="22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origen del concepto está en un método que las fuerzas armadas estadounidenses utilizaban para entrenar a las tropas y que se basaba en un trabajo físico de alta intensidad para </a:t>
            </a:r>
            <a:r>
              <a:rPr lang="es-CO" sz="1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lograr el mejor rendimiento en un corto período</a:t>
            </a: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Desde la vertiente tecnológica, este tipo de formación </a:t>
            </a:r>
            <a:r>
              <a:rPr lang="es-CO" sz="1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enseña de forma intensiva los conocimientos necesarios sobre alguna especialidad tecnológica ampliamente demandada en el mercado laboral</a:t>
            </a: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se consigue una formación tan óptima en tan poco tiempo?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claves son unas </a:t>
            </a:r>
            <a:r>
              <a:rPr lang="es-CO" sz="1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clases reducidas</a:t>
            </a: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un </a:t>
            </a:r>
            <a:r>
              <a:rPr lang="es-CO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temario concentrad</a:t>
            </a: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y una </a:t>
            </a:r>
            <a:r>
              <a:rPr lang="es-CO" sz="1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inmersión total basada en la práctica</a:t>
            </a: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</a:t>
            </a: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https://www.iberdrola.com/talento/que-es-bootcamp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2" descr="The Platform Design Toolkit 3-Day Bootcamp - Milan: October 8th - 10th - 8  OTT 20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3669" y="3716367"/>
            <a:ext cx="3507559" cy="197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" descr="UX Bootcamp Milano 77 | Luca Mascaro | Flick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3328" y="3545947"/>
            <a:ext cx="3390140" cy="2261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2" descr="Bienestar al Aprendiz CNCA - Posts | Facebook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93560" y="5890646"/>
            <a:ext cx="2598440" cy="967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/>
        </p:nvSpPr>
        <p:spPr>
          <a:xfrm>
            <a:off x="787179" y="333963"/>
            <a:ext cx="71164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 complementario bajo estrategia Bootcamp</a:t>
            </a:r>
            <a:endParaRPr/>
          </a:p>
        </p:txBody>
      </p:sp>
      <p:cxnSp>
        <p:nvCxnSpPr>
          <p:cNvPr id="50" name="Google Shape;50;p3"/>
          <p:cNvCxnSpPr/>
          <p:nvPr/>
        </p:nvCxnSpPr>
        <p:spPr>
          <a:xfrm>
            <a:off x="882595" y="703295"/>
            <a:ext cx="2154804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" name="Google Shape;51;p3"/>
          <p:cNvSpPr txBox="1"/>
          <p:nvPr/>
        </p:nvSpPr>
        <p:spPr>
          <a:xfrm>
            <a:off x="865067" y="988602"/>
            <a:ext cx="405171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Nombre: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 de Modelos y Aplicación de Algoritmos de Clasificación de Datos con Python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Código: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22810015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Duración: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 Horas</a:t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2646038" y="5592493"/>
            <a:ext cx="6874744" cy="822361"/>
          </a:xfrm>
          <a:prstGeom prst="ellipse">
            <a:avLst/>
          </a:prstGeom>
          <a:gradFill>
            <a:gsLst>
              <a:gs pos="0">
                <a:srgbClr val="1C1C1C">
                  <a:alpha val="97647"/>
                </a:srgbClr>
              </a:gs>
              <a:gs pos="7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4384676" y="3387726"/>
            <a:ext cx="1709738" cy="1620838"/>
          </a:xfrm>
          <a:custGeom>
            <a:avLst/>
            <a:gdLst/>
            <a:ahLst/>
            <a:cxnLst/>
            <a:rect l="l" t="t" r="r" b="b"/>
            <a:pathLst>
              <a:path w="453" h="430" extrusionOk="0">
                <a:moveTo>
                  <a:pt x="80" y="0"/>
                </a:moveTo>
                <a:cubicBezTo>
                  <a:pt x="6" y="129"/>
                  <a:pt x="0" y="292"/>
                  <a:pt x="80" y="430"/>
                </a:cubicBezTo>
                <a:cubicBezTo>
                  <a:pt x="453" y="215"/>
                  <a:pt x="453" y="215"/>
                  <a:pt x="453" y="215"/>
                </a:cubicBezTo>
                <a:lnTo>
                  <a:pt x="80" y="0"/>
                </a:lnTo>
                <a:close/>
              </a:path>
            </a:pathLst>
          </a:custGeom>
          <a:gradFill>
            <a:gsLst>
              <a:gs pos="0">
                <a:srgbClr val="9B0B15"/>
              </a:gs>
              <a:gs pos="31000">
                <a:srgbClr val="9B0B15"/>
              </a:gs>
              <a:gs pos="44000">
                <a:srgbClr val="E11120"/>
              </a:gs>
              <a:gs pos="100000">
                <a:srgbClr val="FF1527"/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4686301" y="4198938"/>
            <a:ext cx="1408113" cy="1625600"/>
          </a:xfrm>
          <a:custGeom>
            <a:avLst/>
            <a:gdLst/>
            <a:ahLst/>
            <a:cxnLst/>
            <a:rect l="l" t="t" r="r" b="b"/>
            <a:pathLst>
              <a:path w="373" h="431" extrusionOk="0">
                <a:moveTo>
                  <a:pt x="0" y="215"/>
                </a:moveTo>
                <a:cubicBezTo>
                  <a:pt x="74" y="344"/>
                  <a:pt x="214" y="431"/>
                  <a:pt x="373" y="431"/>
                </a:cubicBezTo>
                <a:cubicBezTo>
                  <a:pt x="373" y="0"/>
                  <a:pt x="373" y="0"/>
                  <a:pt x="373" y="0"/>
                </a:cubicBezTo>
                <a:lnTo>
                  <a:pt x="0" y="215"/>
                </a:lnTo>
                <a:close/>
              </a:path>
            </a:pathLst>
          </a:custGeom>
          <a:gradFill>
            <a:gsLst>
              <a:gs pos="0">
                <a:srgbClr val="740129"/>
              </a:gs>
              <a:gs pos="16000">
                <a:srgbClr val="A8033C"/>
              </a:gs>
              <a:gs pos="100000">
                <a:srgbClr val="C90449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6094413" y="4198938"/>
            <a:ext cx="1406525" cy="1625600"/>
          </a:xfrm>
          <a:custGeom>
            <a:avLst/>
            <a:gdLst/>
            <a:ahLst/>
            <a:cxnLst/>
            <a:rect l="l" t="t" r="r" b="b"/>
            <a:pathLst>
              <a:path w="373" h="431" extrusionOk="0">
                <a:moveTo>
                  <a:pt x="0" y="431"/>
                </a:moveTo>
                <a:cubicBezTo>
                  <a:pt x="149" y="431"/>
                  <a:pt x="293" y="353"/>
                  <a:pt x="373" y="215"/>
                </a:cubicBezTo>
                <a:cubicBezTo>
                  <a:pt x="0" y="0"/>
                  <a:pt x="0" y="0"/>
                  <a:pt x="0" y="0"/>
                </a:cubicBezTo>
                <a:lnTo>
                  <a:pt x="0" y="431"/>
                </a:lnTo>
                <a:close/>
              </a:path>
            </a:pathLst>
          </a:custGeom>
          <a:gradFill>
            <a:gsLst>
              <a:gs pos="0">
                <a:srgbClr val="00314F"/>
              </a:gs>
              <a:gs pos="35000">
                <a:srgbClr val="00314F"/>
              </a:gs>
              <a:gs pos="50000">
                <a:srgbClr val="004672"/>
              </a:gs>
              <a:gs pos="100000">
                <a:srgbClr val="00558A"/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6094413" y="3387726"/>
            <a:ext cx="1708150" cy="1620838"/>
          </a:xfrm>
          <a:custGeom>
            <a:avLst/>
            <a:gdLst/>
            <a:ahLst/>
            <a:cxnLst/>
            <a:rect l="l" t="t" r="r" b="b"/>
            <a:pathLst>
              <a:path w="453" h="430" extrusionOk="0">
                <a:moveTo>
                  <a:pt x="373" y="430"/>
                </a:moveTo>
                <a:cubicBezTo>
                  <a:pt x="447" y="302"/>
                  <a:pt x="453" y="138"/>
                  <a:pt x="373" y="0"/>
                </a:cubicBezTo>
                <a:cubicBezTo>
                  <a:pt x="0" y="215"/>
                  <a:pt x="0" y="215"/>
                  <a:pt x="0" y="215"/>
                </a:cubicBezTo>
                <a:lnTo>
                  <a:pt x="373" y="430"/>
                </a:lnTo>
                <a:close/>
              </a:path>
            </a:pathLst>
          </a:custGeom>
          <a:gradFill>
            <a:gsLst>
              <a:gs pos="0">
                <a:srgbClr val="006497"/>
              </a:gs>
              <a:gs pos="29000">
                <a:srgbClr val="006497"/>
              </a:gs>
              <a:gs pos="41000">
                <a:srgbClr val="0092DB"/>
              </a:gs>
              <a:gs pos="100000">
                <a:srgbClr val="00AFFF"/>
              </a:gs>
            </a:gsLst>
            <a:lin ang="36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6094413" y="2573338"/>
            <a:ext cx="1406525" cy="1625600"/>
          </a:xfrm>
          <a:custGeom>
            <a:avLst/>
            <a:gdLst/>
            <a:ahLst/>
            <a:cxnLst/>
            <a:rect l="l" t="t" r="r" b="b"/>
            <a:pathLst>
              <a:path w="373" h="431" extrusionOk="0">
                <a:moveTo>
                  <a:pt x="373" y="216"/>
                </a:moveTo>
                <a:cubicBezTo>
                  <a:pt x="299" y="87"/>
                  <a:pt x="159" y="0"/>
                  <a:pt x="0" y="0"/>
                </a:cubicBezTo>
                <a:cubicBezTo>
                  <a:pt x="0" y="431"/>
                  <a:pt x="0" y="431"/>
                  <a:pt x="0" y="431"/>
                </a:cubicBezTo>
                <a:lnTo>
                  <a:pt x="373" y="216"/>
                </a:lnTo>
                <a:close/>
              </a:path>
            </a:pathLst>
          </a:custGeom>
          <a:gradFill>
            <a:gsLst>
              <a:gs pos="0">
                <a:srgbClr val="006774"/>
              </a:gs>
              <a:gs pos="13000">
                <a:srgbClr val="009AAE"/>
              </a:gs>
              <a:gs pos="58000">
                <a:srgbClr val="00CEE8"/>
              </a:gs>
              <a:gs pos="100000">
                <a:srgbClr val="00CEE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4686301" y="2573338"/>
            <a:ext cx="1408113" cy="1625600"/>
          </a:xfrm>
          <a:custGeom>
            <a:avLst/>
            <a:gdLst/>
            <a:ahLst/>
            <a:cxnLst/>
            <a:rect l="l" t="t" r="r" b="b"/>
            <a:pathLst>
              <a:path w="373" h="431" extrusionOk="0">
                <a:moveTo>
                  <a:pt x="373" y="0"/>
                </a:moveTo>
                <a:cubicBezTo>
                  <a:pt x="224" y="1"/>
                  <a:pt x="80" y="78"/>
                  <a:pt x="0" y="216"/>
                </a:cubicBezTo>
                <a:cubicBezTo>
                  <a:pt x="373" y="431"/>
                  <a:pt x="373" y="431"/>
                  <a:pt x="373" y="431"/>
                </a:cubicBezTo>
                <a:lnTo>
                  <a:pt x="373" y="0"/>
                </a:lnTo>
                <a:close/>
              </a:path>
            </a:pathLst>
          </a:custGeom>
          <a:gradFill>
            <a:gsLst>
              <a:gs pos="0">
                <a:srgbClr val="BF9C00"/>
              </a:gs>
              <a:gs pos="32000">
                <a:srgbClr val="BF9C00"/>
              </a:gs>
              <a:gs pos="41000">
                <a:srgbClr val="FFD000"/>
              </a:gs>
              <a:gs pos="100000">
                <a:srgbClr val="FFD000"/>
              </a:gs>
            </a:gsLst>
            <a:lin ang="180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5653088" y="3757613"/>
            <a:ext cx="882650" cy="88265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1016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5762626" y="3817938"/>
            <a:ext cx="331788" cy="225425"/>
          </a:xfrm>
          <a:custGeom>
            <a:avLst/>
            <a:gdLst/>
            <a:ahLst/>
            <a:cxnLst/>
            <a:rect l="l" t="t" r="r" b="b"/>
            <a:pathLst>
              <a:path w="88" h="60" extrusionOk="0">
                <a:moveTo>
                  <a:pt x="79" y="21"/>
                </a:moveTo>
                <a:cubicBezTo>
                  <a:pt x="53" y="24"/>
                  <a:pt x="31" y="39"/>
                  <a:pt x="18" y="60"/>
                </a:cubicBezTo>
                <a:cubicBezTo>
                  <a:pt x="15" y="46"/>
                  <a:pt x="15" y="46"/>
                  <a:pt x="15" y="46"/>
                </a:cubicBezTo>
                <a:cubicBezTo>
                  <a:pt x="0" y="50"/>
                  <a:pt x="0" y="50"/>
                  <a:pt x="0" y="50"/>
                </a:cubicBezTo>
                <a:cubicBezTo>
                  <a:pt x="15" y="23"/>
                  <a:pt x="43" y="4"/>
                  <a:pt x="76" y="0"/>
                </a:cubicBezTo>
                <a:cubicBezTo>
                  <a:pt x="88" y="10"/>
                  <a:pt x="88" y="10"/>
                  <a:pt x="88" y="10"/>
                </a:cubicBezTo>
                <a:lnTo>
                  <a:pt x="79" y="21"/>
                </a:lnTo>
                <a:close/>
              </a:path>
            </a:pathLst>
          </a:custGeom>
          <a:solidFill>
            <a:srgbClr val="FFD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5708651" y="4024313"/>
            <a:ext cx="120650" cy="366713"/>
          </a:xfrm>
          <a:custGeom>
            <a:avLst/>
            <a:gdLst/>
            <a:ahLst/>
            <a:cxnLst/>
            <a:rect l="l" t="t" r="r" b="b"/>
            <a:pathLst>
              <a:path w="32" h="97" extrusionOk="0">
                <a:moveTo>
                  <a:pt x="28" y="14"/>
                </a:moveTo>
                <a:cubicBezTo>
                  <a:pt x="24" y="24"/>
                  <a:pt x="21" y="35"/>
                  <a:pt x="21" y="46"/>
                </a:cubicBezTo>
                <a:cubicBezTo>
                  <a:pt x="21" y="61"/>
                  <a:pt x="25" y="74"/>
                  <a:pt x="32" y="86"/>
                </a:cubicBezTo>
                <a:cubicBezTo>
                  <a:pt x="18" y="82"/>
                  <a:pt x="18" y="82"/>
                  <a:pt x="18" y="82"/>
                </a:cubicBezTo>
                <a:cubicBezTo>
                  <a:pt x="14" y="97"/>
                  <a:pt x="14" y="97"/>
                  <a:pt x="14" y="97"/>
                </a:cubicBezTo>
                <a:cubicBezTo>
                  <a:pt x="5" y="82"/>
                  <a:pt x="0" y="65"/>
                  <a:pt x="0" y="46"/>
                </a:cubicBezTo>
                <a:cubicBezTo>
                  <a:pt x="0" y="32"/>
                  <a:pt x="3" y="18"/>
                  <a:pt x="8" y="6"/>
                </a:cubicBezTo>
                <a:cubicBezTo>
                  <a:pt x="23" y="0"/>
                  <a:pt x="23" y="0"/>
                  <a:pt x="23" y="0"/>
                </a:cubicBezTo>
                <a:lnTo>
                  <a:pt x="28" y="14"/>
                </a:lnTo>
                <a:close/>
              </a:path>
            </a:pathLst>
          </a:custGeom>
          <a:solidFill>
            <a:srgbClr val="FE263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5784851" y="4371976"/>
            <a:ext cx="309563" cy="211138"/>
          </a:xfrm>
          <a:custGeom>
            <a:avLst/>
            <a:gdLst/>
            <a:ahLst/>
            <a:cxnLst/>
            <a:rect l="l" t="t" r="r" b="b"/>
            <a:pathLst>
              <a:path w="82" h="56" extrusionOk="0">
                <a:moveTo>
                  <a:pt x="17" y="2"/>
                </a:moveTo>
                <a:cubicBezTo>
                  <a:pt x="32" y="22"/>
                  <a:pt x="55" y="35"/>
                  <a:pt x="82" y="35"/>
                </a:cubicBezTo>
                <a:cubicBezTo>
                  <a:pt x="71" y="45"/>
                  <a:pt x="71" y="45"/>
                  <a:pt x="71" y="45"/>
                </a:cubicBezTo>
                <a:cubicBezTo>
                  <a:pt x="82" y="56"/>
                  <a:pt x="82" y="56"/>
                  <a:pt x="82" y="56"/>
                </a:cubicBezTo>
                <a:cubicBezTo>
                  <a:pt x="49" y="56"/>
                  <a:pt x="19" y="40"/>
                  <a:pt x="0" y="15"/>
                </a:cubicBezTo>
                <a:cubicBezTo>
                  <a:pt x="3" y="0"/>
                  <a:pt x="3" y="0"/>
                  <a:pt x="3" y="0"/>
                </a:cubicBezTo>
                <a:lnTo>
                  <a:pt x="17" y="2"/>
                </a:lnTo>
                <a:close/>
              </a:path>
            </a:pathLst>
          </a:custGeom>
          <a:solidFill>
            <a:srgbClr val="BD114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6094413" y="4352926"/>
            <a:ext cx="331788" cy="227013"/>
          </a:xfrm>
          <a:custGeom>
            <a:avLst/>
            <a:gdLst/>
            <a:ahLst/>
            <a:cxnLst/>
            <a:rect l="l" t="t" r="r" b="b"/>
            <a:pathLst>
              <a:path w="88" h="60" extrusionOk="0">
                <a:moveTo>
                  <a:pt x="9" y="39"/>
                </a:moveTo>
                <a:cubicBezTo>
                  <a:pt x="35" y="36"/>
                  <a:pt x="57" y="21"/>
                  <a:pt x="70" y="0"/>
                </a:cubicBezTo>
                <a:cubicBezTo>
                  <a:pt x="73" y="14"/>
                  <a:pt x="73" y="14"/>
                  <a:pt x="73" y="14"/>
                </a:cubicBezTo>
                <a:cubicBezTo>
                  <a:pt x="88" y="10"/>
                  <a:pt x="88" y="10"/>
                  <a:pt x="88" y="10"/>
                </a:cubicBezTo>
                <a:cubicBezTo>
                  <a:pt x="73" y="37"/>
                  <a:pt x="45" y="57"/>
                  <a:pt x="12" y="60"/>
                </a:cubicBezTo>
                <a:cubicBezTo>
                  <a:pt x="0" y="50"/>
                  <a:pt x="0" y="50"/>
                  <a:pt x="0" y="50"/>
                </a:cubicBezTo>
                <a:lnTo>
                  <a:pt x="9" y="39"/>
                </a:lnTo>
                <a:close/>
              </a:path>
            </a:pathLst>
          </a:custGeom>
          <a:solidFill>
            <a:srgbClr val="06538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6357938" y="4005263"/>
            <a:ext cx="120650" cy="366713"/>
          </a:xfrm>
          <a:custGeom>
            <a:avLst/>
            <a:gdLst/>
            <a:ahLst/>
            <a:cxnLst/>
            <a:rect l="l" t="t" r="r" b="b"/>
            <a:pathLst>
              <a:path w="32" h="97" extrusionOk="0">
                <a:moveTo>
                  <a:pt x="4" y="83"/>
                </a:moveTo>
                <a:cubicBezTo>
                  <a:pt x="8" y="73"/>
                  <a:pt x="11" y="62"/>
                  <a:pt x="11" y="51"/>
                </a:cubicBezTo>
                <a:cubicBezTo>
                  <a:pt x="11" y="37"/>
                  <a:pt x="7" y="23"/>
                  <a:pt x="0" y="11"/>
                </a:cubicBezTo>
                <a:cubicBezTo>
                  <a:pt x="14" y="15"/>
                  <a:pt x="14" y="15"/>
                  <a:pt x="14" y="15"/>
                </a:cubicBezTo>
                <a:cubicBezTo>
                  <a:pt x="18" y="0"/>
                  <a:pt x="18" y="0"/>
                  <a:pt x="18" y="0"/>
                </a:cubicBezTo>
                <a:cubicBezTo>
                  <a:pt x="27" y="15"/>
                  <a:pt x="32" y="33"/>
                  <a:pt x="32" y="51"/>
                </a:cubicBezTo>
                <a:cubicBezTo>
                  <a:pt x="32" y="65"/>
                  <a:pt x="29" y="79"/>
                  <a:pt x="24" y="91"/>
                </a:cubicBezTo>
                <a:cubicBezTo>
                  <a:pt x="9" y="97"/>
                  <a:pt x="9" y="97"/>
                  <a:pt x="9" y="97"/>
                </a:cubicBezTo>
                <a:lnTo>
                  <a:pt x="4" y="83"/>
                </a:lnTo>
                <a:close/>
              </a:path>
            </a:pathLst>
          </a:custGeom>
          <a:solidFill>
            <a:srgbClr val="03A9F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6094413" y="3813176"/>
            <a:ext cx="309563" cy="211138"/>
          </a:xfrm>
          <a:custGeom>
            <a:avLst/>
            <a:gdLst/>
            <a:ahLst/>
            <a:cxnLst/>
            <a:rect l="l" t="t" r="r" b="b"/>
            <a:pathLst>
              <a:path w="82" h="56" extrusionOk="0">
                <a:moveTo>
                  <a:pt x="65" y="54"/>
                </a:moveTo>
                <a:cubicBezTo>
                  <a:pt x="50" y="34"/>
                  <a:pt x="27" y="22"/>
                  <a:pt x="0" y="21"/>
                </a:cubicBezTo>
                <a:cubicBezTo>
                  <a:pt x="11" y="11"/>
                  <a:pt x="11" y="11"/>
                  <a:pt x="11" y="11"/>
                </a:cubicBezTo>
                <a:cubicBezTo>
                  <a:pt x="0" y="0"/>
                  <a:pt x="0" y="0"/>
                  <a:pt x="0" y="0"/>
                </a:cubicBezTo>
                <a:cubicBezTo>
                  <a:pt x="33" y="0"/>
                  <a:pt x="63" y="16"/>
                  <a:pt x="82" y="41"/>
                </a:cubicBezTo>
                <a:cubicBezTo>
                  <a:pt x="79" y="56"/>
                  <a:pt x="79" y="56"/>
                  <a:pt x="79" y="56"/>
                </a:cubicBezTo>
                <a:lnTo>
                  <a:pt x="65" y="54"/>
                </a:lnTo>
                <a:close/>
              </a:path>
            </a:pathLst>
          </a:custGeom>
          <a:solidFill>
            <a:srgbClr val="00CEE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6418263" y="4926013"/>
            <a:ext cx="463550" cy="400050"/>
          </a:xfrm>
          <a:custGeom>
            <a:avLst/>
            <a:gdLst/>
            <a:ahLst/>
            <a:cxnLst/>
            <a:rect l="l" t="t" r="r" b="b"/>
            <a:pathLst>
              <a:path w="123" h="106" extrusionOk="0">
                <a:moveTo>
                  <a:pt x="86" y="56"/>
                </a:moveTo>
                <a:cubicBezTo>
                  <a:pt x="86" y="60"/>
                  <a:pt x="86" y="60"/>
                  <a:pt x="86" y="60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56"/>
                  <a:pt x="77" y="56"/>
                  <a:pt x="77" y="56"/>
                </a:cubicBezTo>
                <a:cubicBezTo>
                  <a:pt x="70" y="55"/>
                  <a:pt x="64" y="51"/>
                  <a:pt x="61" y="44"/>
                </a:cubicBezTo>
                <a:cubicBezTo>
                  <a:pt x="68" y="40"/>
                  <a:pt x="68" y="40"/>
                  <a:pt x="68" y="40"/>
                </a:cubicBezTo>
                <a:cubicBezTo>
                  <a:pt x="71" y="45"/>
                  <a:pt x="76" y="48"/>
                  <a:pt x="82" y="48"/>
                </a:cubicBezTo>
                <a:cubicBezTo>
                  <a:pt x="88" y="48"/>
                  <a:pt x="93" y="46"/>
                  <a:pt x="93" y="40"/>
                </a:cubicBezTo>
                <a:cubicBezTo>
                  <a:pt x="93" y="36"/>
                  <a:pt x="89" y="34"/>
                  <a:pt x="82" y="33"/>
                </a:cubicBezTo>
                <a:cubicBezTo>
                  <a:pt x="72" y="32"/>
                  <a:pt x="63" y="29"/>
                  <a:pt x="63" y="19"/>
                </a:cubicBezTo>
                <a:cubicBezTo>
                  <a:pt x="63" y="10"/>
                  <a:pt x="70" y="6"/>
                  <a:pt x="77" y="5"/>
                </a:cubicBezTo>
                <a:cubicBezTo>
                  <a:pt x="77" y="0"/>
                  <a:pt x="77" y="0"/>
                  <a:pt x="77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5"/>
                  <a:pt x="86" y="5"/>
                  <a:pt x="86" y="5"/>
                </a:cubicBezTo>
                <a:cubicBezTo>
                  <a:pt x="92" y="5"/>
                  <a:pt x="98" y="8"/>
                  <a:pt x="101" y="14"/>
                </a:cubicBezTo>
                <a:cubicBezTo>
                  <a:pt x="94" y="18"/>
                  <a:pt x="94" y="18"/>
                  <a:pt x="94" y="18"/>
                </a:cubicBezTo>
                <a:cubicBezTo>
                  <a:pt x="92" y="15"/>
                  <a:pt x="87" y="12"/>
                  <a:pt x="82" y="12"/>
                </a:cubicBezTo>
                <a:cubicBezTo>
                  <a:pt x="75" y="12"/>
                  <a:pt x="72" y="15"/>
                  <a:pt x="72" y="19"/>
                </a:cubicBezTo>
                <a:cubicBezTo>
                  <a:pt x="72" y="23"/>
                  <a:pt x="77" y="24"/>
                  <a:pt x="83" y="25"/>
                </a:cubicBezTo>
                <a:cubicBezTo>
                  <a:pt x="93" y="26"/>
                  <a:pt x="102" y="29"/>
                  <a:pt x="102" y="40"/>
                </a:cubicBezTo>
                <a:cubicBezTo>
                  <a:pt x="102" y="50"/>
                  <a:pt x="95" y="55"/>
                  <a:pt x="86" y="56"/>
                </a:cubicBezTo>
                <a:close/>
                <a:moveTo>
                  <a:pt x="118" y="80"/>
                </a:moveTo>
                <a:cubicBezTo>
                  <a:pt x="110" y="77"/>
                  <a:pt x="103" y="83"/>
                  <a:pt x="88" y="89"/>
                </a:cubicBezTo>
                <a:cubicBezTo>
                  <a:pt x="85" y="89"/>
                  <a:pt x="64" y="83"/>
                  <a:pt x="63" y="79"/>
                </a:cubicBezTo>
                <a:cubicBezTo>
                  <a:pt x="62" y="76"/>
                  <a:pt x="84" y="81"/>
                  <a:pt x="89" y="77"/>
                </a:cubicBezTo>
                <a:cubicBezTo>
                  <a:pt x="98" y="71"/>
                  <a:pt x="88" y="68"/>
                  <a:pt x="73" y="68"/>
                </a:cubicBezTo>
                <a:cubicBezTo>
                  <a:pt x="73" y="68"/>
                  <a:pt x="66" y="66"/>
                  <a:pt x="53" y="63"/>
                </a:cubicBezTo>
                <a:cubicBezTo>
                  <a:pt x="45" y="62"/>
                  <a:pt x="25" y="71"/>
                  <a:pt x="25" y="71"/>
                </a:cubicBezTo>
                <a:cubicBezTo>
                  <a:pt x="25" y="99"/>
                  <a:pt x="25" y="99"/>
                  <a:pt x="25" y="99"/>
                </a:cubicBezTo>
                <a:cubicBezTo>
                  <a:pt x="25" y="99"/>
                  <a:pt x="38" y="102"/>
                  <a:pt x="42" y="103"/>
                </a:cubicBezTo>
                <a:cubicBezTo>
                  <a:pt x="50" y="104"/>
                  <a:pt x="86" y="106"/>
                  <a:pt x="91" y="105"/>
                </a:cubicBezTo>
                <a:cubicBezTo>
                  <a:pt x="96" y="105"/>
                  <a:pt x="121" y="85"/>
                  <a:pt x="122" y="84"/>
                </a:cubicBezTo>
                <a:cubicBezTo>
                  <a:pt x="123" y="83"/>
                  <a:pt x="123" y="81"/>
                  <a:pt x="118" y="80"/>
                </a:cubicBezTo>
                <a:close/>
                <a:moveTo>
                  <a:pt x="0" y="106"/>
                </a:moveTo>
                <a:cubicBezTo>
                  <a:pt x="20" y="106"/>
                  <a:pt x="20" y="106"/>
                  <a:pt x="20" y="106"/>
                </a:cubicBezTo>
                <a:cubicBezTo>
                  <a:pt x="20" y="71"/>
                  <a:pt x="20" y="71"/>
                  <a:pt x="20" y="71"/>
                </a:cubicBezTo>
                <a:cubicBezTo>
                  <a:pt x="0" y="71"/>
                  <a:pt x="0" y="71"/>
                  <a:pt x="0" y="71"/>
                </a:cubicBezTo>
                <a:lnTo>
                  <a:pt x="0" y="1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7040563" y="4111626"/>
            <a:ext cx="366713" cy="365125"/>
          </a:xfrm>
          <a:custGeom>
            <a:avLst/>
            <a:gdLst/>
            <a:ahLst/>
            <a:cxnLst/>
            <a:rect l="l" t="t" r="r" b="b"/>
            <a:pathLst>
              <a:path w="97" h="97" extrusionOk="0">
                <a:moveTo>
                  <a:pt x="38" y="20"/>
                </a:moveTo>
                <a:cubicBezTo>
                  <a:pt x="38" y="14"/>
                  <a:pt x="43" y="9"/>
                  <a:pt x="48" y="9"/>
                </a:cubicBezTo>
                <a:cubicBezTo>
                  <a:pt x="54" y="9"/>
                  <a:pt x="59" y="14"/>
                  <a:pt x="59" y="20"/>
                </a:cubicBezTo>
                <a:cubicBezTo>
                  <a:pt x="59" y="26"/>
                  <a:pt x="54" y="31"/>
                  <a:pt x="48" y="31"/>
                </a:cubicBezTo>
                <a:cubicBezTo>
                  <a:pt x="43" y="31"/>
                  <a:pt x="38" y="26"/>
                  <a:pt x="38" y="20"/>
                </a:cubicBezTo>
                <a:close/>
                <a:moveTo>
                  <a:pt x="63" y="35"/>
                </a:moveTo>
                <a:cubicBezTo>
                  <a:pt x="34" y="35"/>
                  <a:pt x="34" y="35"/>
                  <a:pt x="34" y="35"/>
                </a:cubicBezTo>
                <a:cubicBezTo>
                  <a:pt x="32" y="35"/>
                  <a:pt x="31" y="37"/>
                  <a:pt x="31" y="39"/>
                </a:cubicBezTo>
                <a:cubicBezTo>
                  <a:pt x="31" y="64"/>
                  <a:pt x="31" y="64"/>
                  <a:pt x="31" y="64"/>
                </a:cubicBezTo>
                <a:cubicBezTo>
                  <a:pt x="31" y="66"/>
                  <a:pt x="32" y="67"/>
                  <a:pt x="34" y="67"/>
                </a:cubicBezTo>
                <a:cubicBezTo>
                  <a:pt x="38" y="67"/>
                  <a:pt x="38" y="67"/>
                  <a:pt x="38" y="67"/>
                </a:cubicBezTo>
                <a:cubicBezTo>
                  <a:pt x="38" y="93"/>
                  <a:pt x="38" y="93"/>
                  <a:pt x="38" y="93"/>
                </a:cubicBezTo>
                <a:cubicBezTo>
                  <a:pt x="38" y="95"/>
                  <a:pt x="39" y="97"/>
                  <a:pt x="41" y="97"/>
                </a:cubicBezTo>
                <a:cubicBezTo>
                  <a:pt x="56" y="97"/>
                  <a:pt x="56" y="97"/>
                  <a:pt x="56" y="97"/>
                </a:cubicBezTo>
                <a:cubicBezTo>
                  <a:pt x="58" y="97"/>
                  <a:pt x="59" y="95"/>
                  <a:pt x="59" y="93"/>
                </a:cubicBezTo>
                <a:cubicBezTo>
                  <a:pt x="59" y="67"/>
                  <a:pt x="59" y="67"/>
                  <a:pt x="59" y="67"/>
                </a:cubicBezTo>
                <a:cubicBezTo>
                  <a:pt x="63" y="67"/>
                  <a:pt x="63" y="67"/>
                  <a:pt x="63" y="67"/>
                </a:cubicBezTo>
                <a:cubicBezTo>
                  <a:pt x="65" y="67"/>
                  <a:pt x="67" y="66"/>
                  <a:pt x="67" y="64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7"/>
                  <a:pt x="65" y="35"/>
                  <a:pt x="63" y="35"/>
                </a:cubicBezTo>
                <a:close/>
                <a:moveTo>
                  <a:pt x="80" y="20"/>
                </a:moveTo>
                <a:cubicBezTo>
                  <a:pt x="86" y="20"/>
                  <a:pt x="91" y="15"/>
                  <a:pt x="91" y="10"/>
                </a:cubicBezTo>
                <a:cubicBezTo>
                  <a:pt x="91" y="4"/>
                  <a:pt x="86" y="0"/>
                  <a:pt x="80" y="0"/>
                </a:cubicBezTo>
                <a:cubicBezTo>
                  <a:pt x="75" y="0"/>
                  <a:pt x="70" y="4"/>
                  <a:pt x="70" y="10"/>
                </a:cubicBezTo>
                <a:cubicBezTo>
                  <a:pt x="70" y="15"/>
                  <a:pt x="75" y="20"/>
                  <a:pt x="80" y="20"/>
                </a:cubicBezTo>
                <a:close/>
                <a:moveTo>
                  <a:pt x="94" y="24"/>
                </a:moveTo>
                <a:cubicBezTo>
                  <a:pt x="67" y="24"/>
                  <a:pt x="67" y="24"/>
                  <a:pt x="67" y="24"/>
                </a:cubicBezTo>
                <a:cubicBezTo>
                  <a:pt x="65" y="24"/>
                  <a:pt x="64" y="26"/>
                  <a:pt x="64" y="28"/>
                </a:cubicBezTo>
                <a:cubicBezTo>
                  <a:pt x="64" y="28"/>
                  <a:pt x="64" y="28"/>
                  <a:pt x="64" y="28"/>
                </a:cubicBezTo>
                <a:cubicBezTo>
                  <a:pt x="70" y="29"/>
                  <a:pt x="74" y="33"/>
                  <a:pt x="74" y="39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7"/>
                  <a:pt x="73" y="70"/>
                  <a:pt x="70" y="72"/>
                </a:cubicBezTo>
                <a:cubicBezTo>
                  <a:pt x="70" y="78"/>
                  <a:pt x="70" y="78"/>
                  <a:pt x="70" y="78"/>
                </a:cubicBezTo>
                <a:cubicBezTo>
                  <a:pt x="70" y="80"/>
                  <a:pt x="72" y="81"/>
                  <a:pt x="74" y="81"/>
                </a:cubicBezTo>
                <a:cubicBezTo>
                  <a:pt x="87" y="81"/>
                  <a:pt x="87" y="81"/>
                  <a:pt x="87" y="81"/>
                </a:cubicBezTo>
                <a:cubicBezTo>
                  <a:pt x="89" y="81"/>
                  <a:pt x="91" y="80"/>
                  <a:pt x="91" y="78"/>
                </a:cubicBezTo>
                <a:cubicBezTo>
                  <a:pt x="91" y="54"/>
                  <a:pt x="91" y="54"/>
                  <a:pt x="91" y="54"/>
                </a:cubicBezTo>
                <a:cubicBezTo>
                  <a:pt x="94" y="54"/>
                  <a:pt x="94" y="54"/>
                  <a:pt x="94" y="54"/>
                </a:cubicBezTo>
                <a:cubicBezTo>
                  <a:pt x="96" y="54"/>
                  <a:pt x="97" y="52"/>
                  <a:pt x="97" y="50"/>
                </a:cubicBezTo>
                <a:cubicBezTo>
                  <a:pt x="97" y="28"/>
                  <a:pt x="97" y="28"/>
                  <a:pt x="97" y="28"/>
                </a:cubicBezTo>
                <a:cubicBezTo>
                  <a:pt x="97" y="26"/>
                  <a:pt x="96" y="24"/>
                  <a:pt x="94" y="24"/>
                </a:cubicBezTo>
                <a:close/>
                <a:moveTo>
                  <a:pt x="27" y="10"/>
                </a:moveTo>
                <a:cubicBezTo>
                  <a:pt x="27" y="4"/>
                  <a:pt x="22" y="0"/>
                  <a:pt x="17" y="0"/>
                </a:cubicBezTo>
                <a:cubicBezTo>
                  <a:pt x="11" y="0"/>
                  <a:pt x="6" y="4"/>
                  <a:pt x="6" y="10"/>
                </a:cubicBezTo>
                <a:cubicBezTo>
                  <a:pt x="6" y="15"/>
                  <a:pt x="11" y="20"/>
                  <a:pt x="17" y="20"/>
                </a:cubicBezTo>
                <a:cubicBezTo>
                  <a:pt x="22" y="20"/>
                  <a:pt x="27" y="15"/>
                  <a:pt x="27" y="10"/>
                </a:cubicBezTo>
                <a:close/>
                <a:moveTo>
                  <a:pt x="0" y="28"/>
                </a:moveTo>
                <a:cubicBezTo>
                  <a:pt x="0" y="50"/>
                  <a:pt x="0" y="50"/>
                  <a:pt x="0" y="50"/>
                </a:cubicBezTo>
                <a:cubicBezTo>
                  <a:pt x="0" y="52"/>
                  <a:pt x="1" y="54"/>
                  <a:pt x="3" y="54"/>
                </a:cubicBezTo>
                <a:cubicBezTo>
                  <a:pt x="6" y="54"/>
                  <a:pt x="6" y="54"/>
                  <a:pt x="6" y="54"/>
                </a:cubicBezTo>
                <a:cubicBezTo>
                  <a:pt x="6" y="78"/>
                  <a:pt x="6" y="78"/>
                  <a:pt x="6" y="78"/>
                </a:cubicBezTo>
                <a:cubicBezTo>
                  <a:pt x="6" y="80"/>
                  <a:pt x="8" y="81"/>
                  <a:pt x="10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5" y="81"/>
                  <a:pt x="26" y="80"/>
                  <a:pt x="26" y="78"/>
                </a:cubicBezTo>
                <a:cubicBezTo>
                  <a:pt x="26" y="72"/>
                  <a:pt x="26" y="72"/>
                  <a:pt x="26" y="72"/>
                </a:cubicBezTo>
                <a:cubicBezTo>
                  <a:pt x="24" y="70"/>
                  <a:pt x="23" y="67"/>
                  <a:pt x="23" y="64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3"/>
                  <a:pt x="27" y="29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6"/>
                  <a:pt x="32" y="24"/>
                  <a:pt x="30" y="24"/>
                </a:cubicBezTo>
                <a:cubicBezTo>
                  <a:pt x="3" y="24"/>
                  <a:pt x="3" y="24"/>
                  <a:pt x="3" y="24"/>
                </a:cubicBezTo>
                <a:cubicBezTo>
                  <a:pt x="1" y="24"/>
                  <a:pt x="0" y="26"/>
                  <a:pt x="0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5403851" y="4967288"/>
            <a:ext cx="339725" cy="457200"/>
          </a:xfrm>
          <a:custGeom>
            <a:avLst/>
            <a:gdLst/>
            <a:ahLst/>
            <a:cxnLst/>
            <a:rect l="l" t="t" r="r" b="b"/>
            <a:pathLst>
              <a:path w="90" h="121" extrusionOk="0">
                <a:moveTo>
                  <a:pt x="45" y="27"/>
                </a:moveTo>
                <a:cubicBezTo>
                  <a:pt x="38" y="27"/>
                  <a:pt x="32" y="25"/>
                  <a:pt x="27" y="21"/>
                </a:cubicBezTo>
                <a:cubicBezTo>
                  <a:pt x="35" y="8"/>
                  <a:pt x="45" y="0"/>
                  <a:pt x="45" y="0"/>
                </a:cubicBezTo>
                <a:cubicBezTo>
                  <a:pt x="45" y="0"/>
                  <a:pt x="55" y="8"/>
                  <a:pt x="63" y="21"/>
                </a:cubicBezTo>
                <a:cubicBezTo>
                  <a:pt x="58" y="25"/>
                  <a:pt x="52" y="27"/>
                  <a:pt x="45" y="27"/>
                </a:cubicBezTo>
                <a:close/>
                <a:moveTo>
                  <a:pt x="65" y="91"/>
                </a:moveTo>
                <a:cubicBezTo>
                  <a:pt x="25" y="91"/>
                  <a:pt x="25" y="91"/>
                  <a:pt x="25" y="91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61" y="100"/>
                  <a:pt x="61" y="100"/>
                  <a:pt x="61" y="100"/>
                </a:cubicBezTo>
                <a:lnTo>
                  <a:pt x="65" y="91"/>
                </a:lnTo>
                <a:close/>
                <a:moveTo>
                  <a:pt x="33" y="104"/>
                </a:moveTo>
                <a:cubicBezTo>
                  <a:pt x="33" y="104"/>
                  <a:pt x="33" y="104"/>
                  <a:pt x="33" y="105"/>
                </a:cubicBezTo>
                <a:cubicBezTo>
                  <a:pt x="33" y="114"/>
                  <a:pt x="45" y="121"/>
                  <a:pt x="45" y="121"/>
                </a:cubicBezTo>
                <a:cubicBezTo>
                  <a:pt x="45" y="121"/>
                  <a:pt x="56" y="114"/>
                  <a:pt x="56" y="105"/>
                </a:cubicBezTo>
                <a:cubicBezTo>
                  <a:pt x="56" y="104"/>
                  <a:pt x="56" y="104"/>
                  <a:pt x="56" y="104"/>
                </a:cubicBezTo>
                <a:lnTo>
                  <a:pt x="33" y="104"/>
                </a:lnTo>
                <a:close/>
                <a:moveTo>
                  <a:pt x="45" y="48"/>
                </a:moveTo>
                <a:cubicBezTo>
                  <a:pt x="41" y="48"/>
                  <a:pt x="38" y="51"/>
                  <a:pt x="38" y="55"/>
                </a:cubicBezTo>
                <a:cubicBezTo>
                  <a:pt x="38" y="59"/>
                  <a:pt x="41" y="62"/>
                  <a:pt x="45" y="62"/>
                </a:cubicBezTo>
                <a:cubicBezTo>
                  <a:pt x="49" y="62"/>
                  <a:pt x="52" y="59"/>
                  <a:pt x="52" y="55"/>
                </a:cubicBezTo>
                <a:cubicBezTo>
                  <a:pt x="52" y="51"/>
                  <a:pt x="49" y="48"/>
                  <a:pt x="45" y="48"/>
                </a:cubicBezTo>
                <a:close/>
                <a:moveTo>
                  <a:pt x="72" y="47"/>
                </a:moveTo>
                <a:cubicBezTo>
                  <a:pt x="72" y="58"/>
                  <a:pt x="70" y="79"/>
                  <a:pt x="66" y="87"/>
                </a:cubicBezTo>
                <a:cubicBezTo>
                  <a:pt x="23" y="87"/>
                  <a:pt x="23" y="87"/>
                  <a:pt x="23" y="87"/>
                </a:cubicBezTo>
                <a:cubicBezTo>
                  <a:pt x="20" y="79"/>
                  <a:pt x="18" y="58"/>
                  <a:pt x="18" y="47"/>
                </a:cubicBezTo>
                <a:cubicBezTo>
                  <a:pt x="18" y="39"/>
                  <a:pt x="20" y="31"/>
                  <a:pt x="24" y="25"/>
                </a:cubicBezTo>
                <a:cubicBezTo>
                  <a:pt x="29" y="29"/>
                  <a:pt x="37" y="32"/>
                  <a:pt x="45" y="32"/>
                </a:cubicBezTo>
                <a:cubicBezTo>
                  <a:pt x="53" y="32"/>
                  <a:pt x="60" y="29"/>
                  <a:pt x="66" y="25"/>
                </a:cubicBezTo>
                <a:cubicBezTo>
                  <a:pt x="69" y="31"/>
                  <a:pt x="72" y="39"/>
                  <a:pt x="72" y="47"/>
                </a:cubicBezTo>
                <a:close/>
                <a:moveTo>
                  <a:pt x="58" y="55"/>
                </a:moveTo>
                <a:cubicBezTo>
                  <a:pt x="58" y="48"/>
                  <a:pt x="52" y="42"/>
                  <a:pt x="45" y="42"/>
                </a:cubicBezTo>
                <a:cubicBezTo>
                  <a:pt x="38" y="42"/>
                  <a:pt x="32" y="48"/>
                  <a:pt x="32" y="55"/>
                </a:cubicBezTo>
                <a:cubicBezTo>
                  <a:pt x="32" y="62"/>
                  <a:pt x="38" y="68"/>
                  <a:pt x="45" y="68"/>
                </a:cubicBezTo>
                <a:cubicBezTo>
                  <a:pt x="52" y="68"/>
                  <a:pt x="58" y="62"/>
                  <a:pt x="58" y="55"/>
                </a:cubicBezTo>
                <a:close/>
                <a:moveTo>
                  <a:pt x="14" y="66"/>
                </a:moveTo>
                <a:cubicBezTo>
                  <a:pt x="8" y="71"/>
                  <a:pt x="1" y="85"/>
                  <a:pt x="0" y="97"/>
                </a:cubicBezTo>
                <a:cubicBezTo>
                  <a:pt x="19" y="87"/>
                  <a:pt x="19" y="87"/>
                  <a:pt x="19" y="87"/>
                </a:cubicBezTo>
                <a:cubicBezTo>
                  <a:pt x="16" y="81"/>
                  <a:pt x="15" y="74"/>
                  <a:pt x="14" y="66"/>
                </a:cubicBezTo>
                <a:close/>
                <a:moveTo>
                  <a:pt x="71" y="87"/>
                </a:moveTo>
                <a:cubicBezTo>
                  <a:pt x="90" y="97"/>
                  <a:pt x="90" y="97"/>
                  <a:pt x="90" y="97"/>
                </a:cubicBezTo>
                <a:cubicBezTo>
                  <a:pt x="88" y="85"/>
                  <a:pt x="82" y="71"/>
                  <a:pt x="75" y="66"/>
                </a:cubicBezTo>
                <a:cubicBezTo>
                  <a:pt x="75" y="74"/>
                  <a:pt x="73" y="81"/>
                  <a:pt x="71" y="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4845051" y="4002088"/>
            <a:ext cx="312738" cy="452438"/>
          </a:xfrm>
          <a:custGeom>
            <a:avLst/>
            <a:gdLst/>
            <a:ahLst/>
            <a:cxnLst/>
            <a:rect l="l" t="t" r="r" b="b"/>
            <a:pathLst>
              <a:path w="83" h="120" extrusionOk="0">
                <a:moveTo>
                  <a:pt x="38" y="59"/>
                </a:moveTo>
                <a:cubicBezTo>
                  <a:pt x="45" y="59"/>
                  <a:pt x="45" y="59"/>
                  <a:pt x="45" y="59"/>
                </a:cubicBezTo>
                <a:cubicBezTo>
                  <a:pt x="45" y="95"/>
                  <a:pt x="45" y="95"/>
                  <a:pt x="45" y="95"/>
                </a:cubicBezTo>
                <a:cubicBezTo>
                  <a:pt x="38" y="95"/>
                  <a:pt x="38" y="95"/>
                  <a:pt x="38" y="95"/>
                </a:cubicBezTo>
                <a:lnTo>
                  <a:pt x="38" y="59"/>
                </a:lnTo>
                <a:close/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51"/>
                  <a:pt x="3" y="60"/>
                  <a:pt x="9" y="67"/>
                </a:cubicBezTo>
                <a:cubicBezTo>
                  <a:pt x="16" y="77"/>
                  <a:pt x="18" y="81"/>
                  <a:pt x="18" y="86"/>
                </a:cubicBezTo>
                <a:cubicBezTo>
                  <a:pt x="18" y="91"/>
                  <a:pt x="22" y="95"/>
                  <a:pt x="27" y="95"/>
                </a:cubicBezTo>
                <a:cubicBezTo>
                  <a:pt x="32" y="95"/>
                  <a:pt x="32" y="95"/>
                  <a:pt x="32" y="95"/>
                </a:cubicBezTo>
                <a:cubicBezTo>
                  <a:pt x="32" y="59"/>
                  <a:pt x="32" y="59"/>
                  <a:pt x="32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19" y="59"/>
                  <a:pt x="13" y="53"/>
                  <a:pt x="13" y="47"/>
                </a:cubicBezTo>
                <a:cubicBezTo>
                  <a:pt x="13" y="40"/>
                  <a:pt x="19" y="34"/>
                  <a:pt x="26" y="34"/>
                </a:cubicBezTo>
                <a:cubicBezTo>
                  <a:pt x="32" y="34"/>
                  <a:pt x="38" y="40"/>
                  <a:pt x="38" y="47"/>
                </a:cubicBezTo>
                <a:cubicBezTo>
                  <a:pt x="38" y="49"/>
                  <a:pt x="37" y="50"/>
                  <a:pt x="36" y="52"/>
                </a:cubicBezTo>
                <a:cubicBezTo>
                  <a:pt x="47" y="52"/>
                  <a:pt x="47" y="52"/>
                  <a:pt x="47" y="52"/>
                </a:cubicBezTo>
                <a:cubicBezTo>
                  <a:pt x="47" y="50"/>
                  <a:pt x="46" y="49"/>
                  <a:pt x="46" y="47"/>
                </a:cubicBezTo>
                <a:cubicBezTo>
                  <a:pt x="46" y="40"/>
                  <a:pt x="51" y="34"/>
                  <a:pt x="58" y="34"/>
                </a:cubicBezTo>
                <a:cubicBezTo>
                  <a:pt x="65" y="34"/>
                  <a:pt x="70" y="40"/>
                  <a:pt x="70" y="47"/>
                </a:cubicBezTo>
                <a:cubicBezTo>
                  <a:pt x="70" y="53"/>
                  <a:pt x="65" y="59"/>
                  <a:pt x="58" y="59"/>
                </a:cubicBezTo>
                <a:cubicBezTo>
                  <a:pt x="52" y="59"/>
                  <a:pt x="52" y="59"/>
                  <a:pt x="52" y="59"/>
                </a:cubicBezTo>
                <a:cubicBezTo>
                  <a:pt x="52" y="95"/>
                  <a:pt x="52" y="95"/>
                  <a:pt x="52" y="95"/>
                </a:cubicBezTo>
                <a:cubicBezTo>
                  <a:pt x="57" y="95"/>
                  <a:pt x="57" y="95"/>
                  <a:pt x="57" y="95"/>
                </a:cubicBezTo>
                <a:cubicBezTo>
                  <a:pt x="61" y="95"/>
                  <a:pt x="65" y="91"/>
                  <a:pt x="65" y="86"/>
                </a:cubicBezTo>
                <a:cubicBezTo>
                  <a:pt x="65" y="81"/>
                  <a:pt x="67" y="77"/>
                  <a:pt x="75" y="67"/>
                </a:cubicBezTo>
                <a:cubicBezTo>
                  <a:pt x="80" y="60"/>
                  <a:pt x="83" y="51"/>
                  <a:pt x="83" y="42"/>
                </a:cubicBezTo>
                <a:cubicBezTo>
                  <a:pt x="83" y="19"/>
                  <a:pt x="65" y="0"/>
                  <a:pt x="42" y="0"/>
                </a:cubicBezTo>
                <a:close/>
                <a:moveTo>
                  <a:pt x="20" y="47"/>
                </a:moveTo>
                <a:cubicBezTo>
                  <a:pt x="20" y="50"/>
                  <a:pt x="22" y="52"/>
                  <a:pt x="26" y="52"/>
                </a:cubicBezTo>
                <a:cubicBezTo>
                  <a:pt x="29" y="52"/>
                  <a:pt x="31" y="50"/>
                  <a:pt x="31" y="47"/>
                </a:cubicBezTo>
                <a:cubicBezTo>
                  <a:pt x="31" y="43"/>
                  <a:pt x="29" y="41"/>
                  <a:pt x="26" y="41"/>
                </a:cubicBezTo>
                <a:cubicBezTo>
                  <a:pt x="22" y="41"/>
                  <a:pt x="20" y="43"/>
                  <a:pt x="20" y="47"/>
                </a:cubicBezTo>
                <a:close/>
                <a:moveTo>
                  <a:pt x="64" y="47"/>
                </a:moveTo>
                <a:cubicBezTo>
                  <a:pt x="64" y="43"/>
                  <a:pt x="61" y="41"/>
                  <a:pt x="58" y="41"/>
                </a:cubicBezTo>
                <a:cubicBezTo>
                  <a:pt x="55" y="41"/>
                  <a:pt x="52" y="43"/>
                  <a:pt x="52" y="47"/>
                </a:cubicBezTo>
                <a:cubicBezTo>
                  <a:pt x="52" y="50"/>
                  <a:pt x="55" y="52"/>
                  <a:pt x="58" y="52"/>
                </a:cubicBezTo>
                <a:cubicBezTo>
                  <a:pt x="61" y="52"/>
                  <a:pt x="64" y="50"/>
                  <a:pt x="64" y="47"/>
                </a:cubicBezTo>
                <a:close/>
                <a:moveTo>
                  <a:pt x="61" y="105"/>
                </a:moveTo>
                <a:cubicBezTo>
                  <a:pt x="61" y="103"/>
                  <a:pt x="60" y="101"/>
                  <a:pt x="58" y="101"/>
                </a:cubicBezTo>
                <a:cubicBezTo>
                  <a:pt x="26" y="101"/>
                  <a:pt x="26" y="101"/>
                  <a:pt x="26" y="101"/>
                </a:cubicBezTo>
                <a:cubicBezTo>
                  <a:pt x="24" y="101"/>
                  <a:pt x="22" y="103"/>
                  <a:pt x="22" y="105"/>
                </a:cubicBezTo>
                <a:cubicBezTo>
                  <a:pt x="22" y="107"/>
                  <a:pt x="24" y="108"/>
                  <a:pt x="26" y="108"/>
                </a:cubicBezTo>
                <a:cubicBezTo>
                  <a:pt x="58" y="108"/>
                  <a:pt x="58" y="108"/>
                  <a:pt x="58" y="108"/>
                </a:cubicBezTo>
                <a:cubicBezTo>
                  <a:pt x="60" y="108"/>
                  <a:pt x="61" y="107"/>
                  <a:pt x="61" y="105"/>
                </a:cubicBezTo>
                <a:close/>
                <a:moveTo>
                  <a:pt x="57" y="117"/>
                </a:moveTo>
                <a:cubicBezTo>
                  <a:pt x="57" y="115"/>
                  <a:pt x="56" y="113"/>
                  <a:pt x="54" y="113"/>
                </a:cubicBezTo>
                <a:cubicBezTo>
                  <a:pt x="30" y="113"/>
                  <a:pt x="30" y="113"/>
                  <a:pt x="30" y="113"/>
                </a:cubicBezTo>
                <a:cubicBezTo>
                  <a:pt x="28" y="113"/>
                  <a:pt x="26" y="115"/>
                  <a:pt x="26" y="117"/>
                </a:cubicBezTo>
                <a:cubicBezTo>
                  <a:pt x="26" y="118"/>
                  <a:pt x="28" y="120"/>
                  <a:pt x="30" y="120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56" y="120"/>
                  <a:pt x="57" y="118"/>
                  <a:pt x="57" y="1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" name="Google Shape;70;p3"/>
          <p:cNvGrpSpPr/>
          <p:nvPr/>
        </p:nvGrpSpPr>
        <p:grpSpPr>
          <a:xfrm>
            <a:off x="4113213" y="477172"/>
            <a:ext cx="3960813" cy="5625178"/>
            <a:chOff x="4113213" y="477172"/>
            <a:chExt cx="3960813" cy="5625178"/>
          </a:xfrm>
        </p:grpSpPr>
        <p:grpSp>
          <p:nvGrpSpPr>
            <p:cNvPr id="71" name="Google Shape;71;p3"/>
            <p:cNvGrpSpPr/>
            <p:nvPr/>
          </p:nvGrpSpPr>
          <p:grpSpPr>
            <a:xfrm>
              <a:off x="5238818" y="477172"/>
              <a:ext cx="1689184" cy="2076768"/>
              <a:chOff x="5238818" y="477172"/>
              <a:chExt cx="1689184" cy="2076768"/>
            </a:xfrm>
          </p:grpSpPr>
          <p:pic>
            <p:nvPicPr>
              <p:cNvPr id="72" name="Google Shape;72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238818" y="477172"/>
                <a:ext cx="1689184" cy="165968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3" name="Google Shape;73;p3"/>
              <p:cNvGrpSpPr/>
              <p:nvPr/>
            </p:nvGrpSpPr>
            <p:grpSpPr>
              <a:xfrm>
                <a:off x="5686426" y="988664"/>
                <a:ext cx="814388" cy="1565276"/>
                <a:chOff x="5686426" y="988664"/>
                <a:chExt cx="814388" cy="1565276"/>
              </a:xfrm>
            </p:grpSpPr>
            <p:sp>
              <p:nvSpPr>
                <p:cNvPr id="74" name="Google Shape;74;p3"/>
                <p:cNvSpPr/>
                <p:nvPr/>
              </p:nvSpPr>
              <p:spPr>
                <a:xfrm>
                  <a:off x="5686426" y="988664"/>
                  <a:ext cx="814388" cy="1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" h="36" extrusionOk="0">
                      <a:moveTo>
                        <a:pt x="108" y="0"/>
                      </a:moveTo>
                      <a:cubicBezTo>
                        <a:pt x="48" y="0"/>
                        <a:pt x="0" y="12"/>
                        <a:pt x="0" y="28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0" y="20"/>
                        <a:pt x="48" y="8"/>
                        <a:pt x="108" y="8"/>
                      </a:cubicBezTo>
                      <a:cubicBezTo>
                        <a:pt x="168" y="8"/>
                        <a:pt x="216" y="20"/>
                        <a:pt x="216" y="36"/>
                      </a:cubicBezTo>
                      <a:cubicBezTo>
                        <a:pt x="216" y="28"/>
                        <a:pt x="216" y="28"/>
                        <a:pt x="216" y="28"/>
                      </a:cubicBezTo>
                      <a:cubicBezTo>
                        <a:pt x="216" y="12"/>
                        <a:pt x="168" y="0"/>
                        <a:pt x="108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3"/>
                <p:cNvSpPr/>
                <p:nvPr/>
              </p:nvSpPr>
              <p:spPr>
                <a:xfrm>
                  <a:off x="5686426" y="1558577"/>
                  <a:ext cx="814388" cy="21907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3"/>
                <p:cNvSpPr/>
                <p:nvPr/>
              </p:nvSpPr>
              <p:spPr>
                <a:xfrm>
                  <a:off x="5686426" y="1018827"/>
                  <a:ext cx="814388" cy="649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" h="172" extrusionOk="0">
                      <a:moveTo>
                        <a:pt x="108" y="0"/>
                      </a:moveTo>
                      <a:cubicBezTo>
                        <a:pt x="48" y="0"/>
                        <a:pt x="0" y="12"/>
                        <a:pt x="0" y="28"/>
                      </a:cubicBezTo>
                      <a:cubicBezTo>
                        <a:pt x="0" y="172"/>
                        <a:pt x="0" y="172"/>
                        <a:pt x="0" y="172"/>
                      </a:cubicBezTo>
                      <a:cubicBezTo>
                        <a:pt x="0" y="156"/>
                        <a:pt x="48" y="143"/>
                        <a:pt x="108" y="143"/>
                      </a:cubicBezTo>
                      <a:cubicBezTo>
                        <a:pt x="168" y="143"/>
                        <a:pt x="216" y="156"/>
                        <a:pt x="216" y="172"/>
                      </a:cubicBezTo>
                      <a:cubicBezTo>
                        <a:pt x="216" y="28"/>
                        <a:pt x="216" y="28"/>
                        <a:pt x="216" y="28"/>
                      </a:cubicBezTo>
                      <a:cubicBezTo>
                        <a:pt x="216" y="12"/>
                        <a:pt x="168" y="0"/>
                        <a:pt x="10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AFB1"/>
                    </a:gs>
                    <a:gs pos="8000">
                      <a:srgbClr val="A5AFB1"/>
                    </a:gs>
                    <a:gs pos="19000">
                      <a:srgbClr val="F9F9F9"/>
                    </a:gs>
                    <a:gs pos="31000">
                      <a:srgbClr val="130F0C"/>
                    </a:gs>
                    <a:gs pos="36000">
                      <a:srgbClr val="7E878D"/>
                    </a:gs>
                    <a:gs pos="72000">
                      <a:srgbClr val="F3F3F3"/>
                    </a:gs>
                    <a:gs pos="78000">
                      <a:srgbClr val="BABABA"/>
                    </a:gs>
                    <a:gs pos="90276">
                      <a:srgbClr val="737C82"/>
                    </a:gs>
                    <a:gs pos="100000">
                      <a:srgbClr val="B2B2B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3"/>
                <p:cNvSpPr/>
                <p:nvPr/>
              </p:nvSpPr>
              <p:spPr>
                <a:xfrm>
                  <a:off x="5853113" y="1618902"/>
                  <a:ext cx="482600" cy="935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" h="248" extrusionOk="0">
                      <a:moveTo>
                        <a:pt x="0" y="13"/>
                      </a:move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90"/>
                        <a:pt x="2" y="104"/>
                        <a:pt x="2" y="109"/>
                      </a:cubicBezTo>
                      <a:cubicBezTo>
                        <a:pt x="2" y="113"/>
                        <a:pt x="0" y="125"/>
                        <a:pt x="0" y="125"/>
                      </a:cubicBezTo>
                      <a:cubicBezTo>
                        <a:pt x="0" y="248"/>
                        <a:pt x="0" y="248"/>
                        <a:pt x="0" y="248"/>
                      </a:cubicBezTo>
                      <a:cubicBezTo>
                        <a:pt x="128" y="248"/>
                        <a:pt x="128" y="248"/>
                        <a:pt x="128" y="248"/>
                      </a:cubicBezTo>
                      <a:cubicBezTo>
                        <a:pt x="128" y="125"/>
                        <a:pt x="128" y="125"/>
                        <a:pt x="128" y="125"/>
                      </a:cubicBezTo>
                      <a:cubicBezTo>
                        <a:pt x="128" y="125"/>
                        <a:pt x="125" y="113"/>
                        <a:pt x="125" y="108"/>
                      </a:cubicBezTo>
                      <a:cubicBezTo>
                        <a:pt x="125" y="104"/>
                        <a:pt x="128" y="90"/>
                        <a:pt x="128" y="90"/>
                      </a:cubicBezTo>
                      <a:cubicBezTo>
                        <a:pt x="128" y="13"/>
                        <a:pt x="128" y="13"/>
                        <a:pt x="128" y="13"/>
                      </a:cubicBezTo>
                      <a:cubicBezTo>
                        <a:pt x="110" y="5"/>
                        <a:pt x="88" y="0"/>
                        <a:pt x="64" y="0"/>
                      </a:cubicBezTo>
                      <a:cubicBezTo>
                        <a:pt x="40" y="0"/>
                        <a:pt x="18" y="5"/>
                        <a:pt x="0" y="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AFB1"/>
                    </a:gs>
                    <a:gs pos="8000">
                      <a:srgbClr val="A5AFB1"/>
                    </a:gs>
                    <a:gs pos="19000">
                      <a:srgbClr val="F9F9F9"/>
                    </a:gs>
                    <a:gs pos="31000">
                      <a:srgbClr val="130F0C"/>
                    </a:gs>
                    <a:gs pos="36000">
                      <a:srgbClr val="7E878D"/>
                    </a:gs>
                    <a:gs pos="72000">
                      <a:srgbClr val="F3F3F3"/>
                    </a:gs>
                    <a:gs pos="78000">
                      <a:srgbClr val="BABABA"/>
                    </a:gs>
                    <a:gs pos="90276">
                      <a:srgbClr val="737C82"/>
                    </a:gs>
                    <a:gs pos="100000">
                      <a:srgbClr val="B2B2B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" name="Google Shape;78;p3"/>
            <p:cNvGrpSpPr/>
            <p:nvPr/>
          </p:nvGrpSpPr>
          <p:grpSpPr>
            <a:xfrm>
              <a:off x="4113213" y="2217738"/>
              <a:ext cx="796925" cy="796925"/>
              <a:chOff x="4113213" y="2217738"/>
              <a:chExt cx="796925" cy="796925"/>
            </a:xfrm>
          </p:grpSpPr>
          <p:sp>
            <p:nvSpPr>
              <p:cNvPr id="79" name="Google Shape;79;p3"/>
              <p:cNvSpPr/>
              <p:nvPr/>
            </p:nvSpPr>
            <p:spPr>
              <a:xfrm>
                <a:off x="4129088" y="2233613"/>
                <a:ext cx="598488" cy="60007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59" y="67"/>
                    </a:moveTo>
                    <a:cubicBezTo>
                      <a:pt x="98" y="7"/>
                      <a:pt x="98" y="7"/>
                      <a:pt x="98" y="7"/>
                    </a:cubicBezTo>
                    <a:cubicBezTo>
                      <a:pt x="92" y="0"/>
                      <a:pt x="66" y="15"/>
                      <a:pt x="40" y="40"/>
                    </a:cubicBezTo>
                    <a:cubicBezTo>
                      <a:pt x="15" y="66"/>
                      <a:pt x="0" y="92"/>
                      <a:pt x="6" y="98"/>
                    </a:cubicBezTo>
                    <a:cubicBezTo>
                      <a:pt x="67" y="159"/>
                      <a:pt x="67" y="159"/>
                      <a:pt x="67" y="159"/>
                    </a:cubicBezTo>
                    <a:lnTo>
                      <a:pt x="159" y="67"/>
                    </a:lnTo>
                    <a:close/>
                  </a:path>
                </a:pathLst>
              </a:custGeom>
              <a:gradFill>
                <a:gsLst>
                  <a:gs pos="0">
                    <a:srgbClr val="A5AFB1"/>
                  </a:gs>
                  <a:gs pos="32000">
                    <a:srgbClr val="A5AFB1"/>
                  </a:gs>
                  <a:gs pos="39000">
                    <a:srgbClr val="F9F9F9"/>
                  </a:gs>
                  <a:gs pos="44000">
                    <a:srgbClr val="130F0C"/>
                  </a:gs>
                  <a:gs pos="49000">
                    <a:srgbClr val="7E878D"/>
                  </a:gs>
                  <a:gs pos="61000">
                    <a:srgbClr val="F3F3F3"/>
                  </a:gs>
                  <a:gs pos="67000">
                    <a:srgbClr val="BABABA"/>
                  </a:gs>
                  <a:gs pos="69028">
                    <a:srgbClr val="B4B5B6"/>
                  </a:gs>
                  <a:gs pos="82000">
                    <a:srgbClr val="737C82"/>
                  </a:gs>
                  <a:gs pos="84000">
                    <a:srgbClr val="B2B2B2"/>
                  </a:gs>
                  <a:gs pos="100000">
                    <a:srgbClr val="B2B2B2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4113213" y="2217738"/>
                <a:ext cx="385763" cy="38576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2" extrusionOk="0">
                    <a:moveTo>
                      <a:pt x="41" y="41"/>
                    </a:moveTo>
                    <a:cubicBezTo>
                      <a:pt x="15" y="66"/>
                      <a:pt x="0" y="92"/>
                      <a:pt x="7" y="99"/>
                    </a:cubicBezTo>
                    <a:cubicBezTo>
                      <a:pt x="10" y="102"/>
                      <a:pt x="10" y="102"/>
                      <a:pt x="10" y="102"/>
                    </a:cubicBezTo>
                    <a:cubicBezTo>
                      <a:pt x="4" y="96"/>
                      <a:pt x="19" y="70"/>
                      <a:pt x="44" y="44"/>
                    </a:cubicBezTo>
                    <a:cubicBezTo>
                      <a:pt x="70" y="19"/>
                      <a:pt x="96" y="4"/>
                      <a:pt x="102" y="11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2" y="0"/>
                      <a:pt x="66" y="16"/>
                      <a:pt x="41" y="4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4359276" y="2463801"/>
                <a:ext cx="395288" cy="395288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5" extrusionOk="0">
                    <a:moveTo>
                      <a:pt x="98" y="6"/>
                    </a:moveTo>
                    <a:cubicBezTo>
                      <a:pt x="105" y="13"/>
                      <a:pt x="90" y="39"/>
                      <a:pt x="64" y="65"/>
                    </a:cubicBezTo>
                    <a:cubicBezTo>
                      <a:pt x="39" y="90"/>
                      <a:pt x="13" y="105"/>
                      <a:pt x="6" y="98"/>
                    </a:cubicBezTo>
                    <a:cubicBezTo>
                      <a:pt x="0" y="92"/>
                      <a:pt x="15" y="66"/>
                      <a:pt x="40" y="40"/>
                    </a:cubicBezTo>
                    <a:cubicBezTo>
                      <a:pt x="65" y="15"/>
                      <a:pt x="91" y="0"/>
                      <a:pt x="98" y="6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4452938" y="2557463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0" y="55"/>
                    </a:moveTo>
                    <a:cubicBezTo>
                      <a:pt x="67" y="121"/>
                      <a:pt x="67" y="121"/>
                      <a:pt x="67" y="121"/>
                    </a:cubicBezTo>
                    <a:cubicBezTo>
                      <a:pt x="121" y="67"/>
                      <a:pt x="121" y="67"/>
                      <a:pt x="121" y="67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3" y="4"/>
                      <a:pt x="32" y="12"/>
                      <a:pt x="22" y="22"/>
                    </a:cubicBezTo>
                    <a:cubicBezTo>
                      <a:pt x="12" y="32"/>
                      <a:pt x="4" y="43"/>
                      <a:pt x="0" y="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5AFB1"/>
                  </a:gs>
                  <a:gs pos="32000">
                    <a:srgbClr val="A5AFB1"/>
                  </a:gs>
                  <a:gs pos="39000">
                    <a:srgbClr val="F9F9F9"/>
                  </a:gs>
                  <a:gs pos="44000">
                    <a:srgbClr val="130F0C"/>
                  </a:gs>
                  <a:gs pos="49000">
                    <a:srgbClr val="7E878D"/>
                  </a:gs>
                  <a:gs pos="61000">
                    <a:srgbClr val="F3F3F3"/>
                  </a:gs>
                  <a:gs pos="67000">
                    <a:srgbClr val="BABABA"/>
                  </a:gs>
                  <a:gs pos="69028">
                    <a:srgbClr val="B4B5B6"/>
                  </a:gs>
                  <a:gs pos="82000">
                    <a:srgbClr val="737C82"/>
                  </a:gs>
                  <a:gs pos="84000">
                    <a:srgbClr val="B2B2B2"/>
                  </a:gs>
                  <a:gs pos="100000">
                    <a:srgbClr val="B2B2B2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" name="Google Shape;83;p3"/>
            <p:cNvGrpSpPr/>
            <p:nvPr/>
          </p:nvGrpSpPr>
          <p:grpSpPr>
            <a:xfrm>
              <a:off x="7278688" y="2217738"/>
              <a:ext cx="795337" cy="796925"/>
              <a:chOff x="7278688" y="2217738"/>
              <a:chExt cx="795337" cy="796925"/>
            </a:xfrm>
          </p:grpSpPr>
          <p:sp>
            <p:nvSpPr>
              <p:cNvPr id="84" name="Google Shape;84;p3"/>
              <p:cNvSpPr/>
              <p:nvPr/>
            </p:nvSpPr>
            <p:spPr>
              <a:xfrm>
                <a:off x="7459663" y="2233613"/>
                <a:ext cx="600075" cy="60007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92" y="159"/>
                    </a:moveTo>
                    <a:cubicBezTo>
                      <a:pt x="153" y="98"/>
                      <a:pt x="153" y="98"/>
                      <a:pt x="153" y="98"/>
                    </a:cubicBezTo>
                    <a:cubicBezTo>
                      <a:pt x="159" y="92"/>
                      <a:pt x="144" y="66"/>
                      <a:pt x="119" y="40"/>
                    </a:cubicBezTo>
                    <a:cubicBezTo>
                      <a:pt x="93" y="15"/>
                      <a:pt x="67" y="0"/>
                      <a:pt x="61" y="7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92" y="159"/>
                    </a:lnTo>
                    <a:close/>
                  </a:path>
                </a:pathLst>
              </a:custGeom>
              <a:gradFill>
                <a:gsLst>
                  <a:gs pos="0">
                    <a:srgbClr val="A5AFB1"/>
                  </a:gs>
                  <a:gs pos="32000">
                    <a:srgbClr val="A5AFB1"/>
                  </a:gs>
                  <a:gs pos="39000">
                    <a:srgbClr val="F9F9F9"/>
                  </a:gs>
                  <a:gs pos="44000">
                    <a:srgbClr val="130F0C"/>
                  </a:gs>
                  <a:gs pos="49000">
                    <a:srgbClr val="7E878D"/>
                  </a:gs>
                  <a:gs pos="61000">
                    <a:srgbClr val="F3F3F3"/>
                  </a:gs>
                  <a:gs pos="67000">
                    <a:srgbClr val="BABABA"/>
                  </a:gs>
                  <a:gs pos="69028">
                    <a:srgbClr val="B4B5B6"/>
                  </a:gs>
                  <a:gs pos="82000">
                    <a:srgbClr val="737C82"/>
                  </a:gs>
                  <a:gs pos="84000">
                    <a:srgbClr val="B2B2B2"/>
                  </a:gs>
                  <a:gs pos="100000">
                    <a:srgbClr val="B2B2B2"/>
                  </a:gs>
                </a:gsLst>
                <a:lin ang="1332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7689851" y="2217738"/>
                <a:ext cx="384175" cy="38576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2" extrusionOk="0">
                    <a:moveTo>
                      <a:pt x="61" y="41"/>
                    </a:moveTo>
                    <a:cubicBezTo>
                      <a:pt x="36" y="16"/>
                      <a:pt x="10" y="0"/>
                      <a:pt x="3" y="7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" y="4"/>
                      <a:pt x="32" y="19"/>
                      <a:pt x="58" y="44"/>
                    </a:cubicBezTo>
                    <a:cubicBezTo>
                      <a:pt x="83" y="70"/>
                      <a:pt x="98" y="96"/>
                      <a:pt x="92" y="102"/>
                    </a:cubicBezTo>
                    <a:cubicBezTo>
                      <a:pt x="95" y="99"/>
                      <a:pt x="95" y="99"/>
                      <a:pt x="95" y="99"/>
                    </a:cubicBezTo>
                    <a:cubicBezTo>
                      <a:pt x="102" y="92"/>
                      <a:pt x="87" y="66"/>
                      <a:pt x="61" y="4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7432676" y="2463801"/>
                <a:ext cx="396875" cy="395288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5" extrusionOk="0">
                    <a:moveTo>
                      <a:pt x="99" y="98"/>
                    </a:moveTo>
                    <a:cubicBezTo>
                      <a:pt x="92" y="105"/>
                      <a:pt x="66" y="90"/>
                      <a:pt x="41" y="65"/>
                    </a:cubicBezTo>
                    <a:cubicBezTo>
                      <a:pt x="15" y="39"/>
                      <a:pt x="0" y="13"/>
                      <a:pt x="7" y="6"/>
                    </a:cubicBezTo>
                    <a:cubicBezTo>
                      <a:pt x="14" y="0"/>
                      <a:pt x="40" y="15"/>
                      <a:pt x="65" y="40"/>
                    </a:cubicBezTo>
                    <a:cubicBezTo>
                      <a:pt x="90" y="66"/>
                      <a:pt x="105" y="92"/>
                      <a:pt x="99" y="98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7278688" y="2557463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67" y="0"/>
                    </a:moveTo>
                    <a:cubicBezTo>
                      <a:pt x="0" y="67"/>
                      <a:pt x="0" y="67"/>
                      <a:pt x="0" y="67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21" y="55"/>
                      <a:pt x="121" y="55"/>
                      <a:pt x="121" y="55"/>
                    </a:cubicBezTo>
                    <a:cubicBezTo>
                      <a:pt x="117" y="43"/>
                      <a:pt x="109" y="32"/>
                      <a:pt x="99" y="22"/>
                    </a:cubicBezTo>
                    <a:cubicBezTo>
                      <a:pt x="89" y="12"/>
                      <a:pt x="78" y="4"/>
                      <a:pt x="6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5AFB1"/>
                  </a:gs>
                  <a:gs pos="32000">
                    <a:srgbClr val="A5AFB1"/>
                  </a:gs>
                  <a:gs pos="39000">
                    <a:srgbClr val="F9F9F9"/>
                  </a:gs>
                  <a:gs pos="44000">
                    <a:srgbClr val="130F0C"/>
                  </a:gs>
                  <a:gs pos="49000">
                    <a:srgbClr val="7E878D"/>
                  </a:gs>
                  <a:gs pos="61000">
                    <a:srgbClr val="F3F3F3"/>
                  </a:gs>
                  <a:gs pos="67000">
                    <a:srgbClr val="BABABA"/>
                  </a:gs>
                  <a:gs pos="69028">
                    <a:srgbClr val="B4B5B6"/>
                  </a:gs>
                  <a:gs pos="82000">
                    <a:srgbClr val="737C82"/>
                  </a:gs>
                  <a:gs pos="84000">
                    <a:srgbClr val="B2B2B2"/>
                  </a:gs>
                  <a:gs pos="100000">
                    <a:srgbClr val="B2B2B2"/>
                  </a:gs>
                </a:gsLst>
                <a:lin ang="1332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88" name="Google Shape;88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140462" y="2274970"/>
              <a:ext cx="3895422" cy="38273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3"/>
          <p:cNvSpPr txBox="1"/>
          <p:nvPr/>
        </p:nvSpPr>
        <p:spPr>
          <a:xfrm>
            <a:off x="922149" y="4944163"/>
            <a:ext cx="2220860" cy="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el modelo de clasificación de datos seleccionado de acuerdo con los requerimientos establecidos.</a:t>
            </a:r>
            <a:endParaRPr sz="14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922149" y="4561577"/>
            <a:ext cx="2226947" cy="5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EE8"/>
              </a:buClr>
              <a:buSzPts val="2000"/>
              <a:buFont typeface="Arial"/>
              <a:buNone/>
            </a:pPr>
            <a:r>
              <a:rPr lang="es-CO" sz="2000" b="1" i="0" u="none" strike="noStrike" cap="none">
                <a:solidFill>
                  <a:srgbClr val="00CEE8"/>
                </a:solidFill>
                <a:latin typeface="Open Sans"/>
                <a:ea typeface="Open Sans"/>
                <a:cs typeface="Open Sans"/>
                <a:sym typeface="Open Sans"/>
              </a:rPr>
              <a:t>Resultado 2</a:t>
            </a:r>
            <a:endParaRPr sz="2000" b="1" i="0" u="none" strike="noStrike" cap="none">
              <a:solidFill>
                <a:srgbClr val="00CE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1011553" y="3311524"/>
            <a:ext cx="2074545" cy="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 el algoritmo de clasificación de datos según los requerimientos.</a:t>
            </a:r>
            <a:endParaRPr sz="14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1011553" y="2928938"/>
            <a:ext cx="2322197" cy="5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000"/>
              </a:buClr>
              <a:buSzPts val="2000"/>
              <a:buFont typeface="Arial"/>
              <a:buNone/>
            </a:pPr>
            <a:r>
              <a:rPr lang="es-CO" sz="2000" b="1" i="0" u="none" strike="noStrike" cap="none">
                <a:solidFill>
                  <a:srgbClr val="FFD000"/>
                </a:solidFill>
                <a:latin typeface="Open Sans"/>
                <a:ea typeface="Open Sans"/>
                <a:cs typeface="Open Sans"/>
                <a:sym typeface="Open Sans"/>
              </a:rPr>
              <a:t>Resultado 1</a:t>
            </a:r>
            <a:endParaRPr sz="2000" b="1" i="0" u="none" strike="noStrike" cap="none">
              <a:solidFill>
                <a:srgbClr val="FFD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9137868" y="3561036"/>
            <a:ext cx="1889441" cy="5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5381"/>
              </a:buClr>
              <a:buSzPts val="2000"/>
              <a:buFont typeface="Arial"/>
              <a:buNone/>
            </a:pPr>
            <a:r>
              <a:rPr lang="es-CO" sz="2000" b="1" i="0" u="none" strike="noStrike" cap="none">
                <a:solidFill>
                  <a:srgbClr val="065381"/>
                </a:solidFill>
                <a:latin typeface="Open Sans"/>
                <a:ea typeface="Open Sans"/>
                <a:cs typeface="Open Sans"/>
                <a:sym typeface="Open Sans"/>
              </a:rPr>
              <a:t>Resultado 3</a:t>
            </a:r>
            <a:endParaRPr/>
          </a:p>
        </p:txBody>
      </p:sp>
      <p:sp>
        <p:nvSpPr>
          <p:cNvPr id="94" name="Google Shape;94;p3"/>
          <p:cNvSpPr txBox="1"/>
          <p:nvPr/>
        </p:nvSpPr>
        <p:spPr>
          <a:xfrm>
            <a:off x="9090248" y="3956322"/>
            <a:ext cx="1937062" cy="79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Evaluar el modelo construido de acuerdo con los resultados obtenidos.</a:t>
            </a:r>
            <a:endParaRPr sz="14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6415088" y="3089276"/>
            <a:ext cx="425450" cy="331788"/>
          </a:xfrm>
          <a:custGeom>
            <a:avLst/>
            <a:gdLst/>
            <a:ahLst/>
            <a:cxnLst/>
            <a:rect l="l" t="t" r="r" b="b"/>
            <a:pathLst>
              <a:path w="113" h="88" extrusionOk="0">
                <a:moveTo>
                  <a:pt x="81" y="41"/>
                </a:moveTo>
                <a:cubicBezTo>
                  <a:pt x="100" y="24"/>
                  <a:pt x="100" y="24"/>
                  <a:pt x="100" y="24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81" y="88"/>
                  <a:pt x="81" y="88"/>
                  <a:pt x="81" y="88"/>
                </a:cubicBezTo>
                <a:lnTo>
                  <a:pt x="81" y="41"/>
                </a:lnTo>
                <a:close/>
                <a:moveTo>
                  <a:pt x="57" y="88"/>
                </a:moveTo>
                <a:cubicBezTo>
                  <a:pt x="76" y="88"/>
                  <a:pt x="76" y="88"/>
                  <a:pt x="76" y="88"/>
                </a:cubicBezTo>
                <a:cubicBezTo>
                  <a:pt x="76" y="45"/>
                  <a:pt x="76" y="45"/>
                  <a:pt x="76" y="45"/>
                </a:cubicBezTo>
                <a:cubicBezTo>
                  <a:pt x="57" y="62"/>
                  <a:pt x="57" y="62"/>
                  <a:pt x="57" y="62"/>
                </a:cubicBezTo>
                <a:lnTo>
                  <a:pt x="57" y="88"/>
                </a:lnTo>
                <a:close/>
                <a:moveTo>
                  <a:pt x="33" y="88"/>
                </a:moveTo>
                <a:cubicBezTo>
                  <a:pt x="52" y="88"/>
                  <a:pt x="52" y="88"/>
                  <a:pt x="52" y="88"/>
                </a:cubicBezTo>
                <a:cubicBezTo>
                  <a:pt x="52" y="62"/>
                  <a:pt x="52" y="62"/>
                  <a:pt x="52" y="62"/>
                </a:cubicBezTo>
                <a:cubicBezTo>
                  <a:pt x="33" y="42"/>
                  <a:pt x="33" y="42"/>
                  <a:pt x="33" y="42"/>
                </a:cubicBezTo>
                <a:lnTo>
                  <a:pt x="33" y="88"/>
                </a:lnTo>
                <a:close/>
                <a:moveTo>
                  <a:pt x="9" y="88"/>
                </a:moveTo>
                <a:cubicBezTo>
                  <a:pt x="28" y="88"/>
                  <a:pt x="28" y="88"/>
                  <a:pt x="28" y="88"/>
                </a:cubicBezTo>
                <a:cubicBezTo>
                  <a:pt x="28" y="39"/>
                  <a:pt x="28" y="39"/>
                  <a:pt x="28" y="39"/>
                </a:cubicBezTo>
                <a:cubicBezTo>
                  <a:pt x="9" y="55"/>
                  <a:pt x="9" y="55"/>
                  <a:pt x="9" y="55"/>
                </a:cubicBezTo>
                <a:lnTo>
                  <a:pt x="9" y="88"/>
                </a:lnTo>
                <a:close/>
                <a:moveTo>
                  <a:pt x="111" y="1"/>
                </a:moveTo>
                <a:cubicBezTo>
                  <a:pt x="93" y="0"/>
                  <a:pt x="93" y="0"/>
                  <a:pt x="93" y="0"/>
                </a:cubicBezTo>
                <a:cubicBezTo>
                  <a:pt x="91" y="0"/>
                  <a:pt x="91" y="2"/>
                  <a:pt x="92" y="4"/>
                </a:cubicBezTo>
                <a:cubicBezTo>
                  <a:pt x="97" y="10"/>
                  <a:pt x="97" y="10"/>
                  <a:pt x="97" y="10"/>
                </a:cubicBezTo>
                <a:cubicBezTo>
                  <a:pt x="54" y="47"/>
                  <a:pt x="54" y="47"/>
                  <a:pt x="54" y="47"/>
                </a:cubicBezTo>
                <a:cubicBezTo>
                  <a:pt x="32" y="23"/>
                  <a:pt x="32" y="23"/>
                  <a:pt x="32" y="23"/>
                </a:cubicBezTo>
                <a:cubicBezTo>
                  <a:pt x="31" y="22"/>
                  <a:pt x="29" y="22"/>
                  <a:pt x="27" y="23"/>
                </a:cubicBezTo>
                <a:cubicBezTo>
                  <a:pt x="2" y="43"/>
                  <a:pt x="2" y="43"/>
                  <a:pt x="2" y="43"/>
                </a:cubicBezTo>
                <a:cubicBezTo>
                  <a:pt x="1" y="44"/>
                  <a:pt x="0" y="47"/>
                  <a:pt x="2" y="48"/>
                </a:cubicBezTo>
                <a:cubicBezTo>
                  <a:pt x="3" y="50"/>
                  <a:pt x="5" y="50"/>
                  <a:pt x="7" y="49"/>
                </a:cubicBezTo>
                <a:cubicBezTo>
                  <a:pt x="29" y="30"/>
                  <a:pt x="29" y="30"/>
                  <a:pt x="29" y="30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5"/>
                  <a:pt x="53" y="55"/>
                  <a:pt x="54" y="55"/>
                </a:cubicBezTo>
                <a:cubicBezTo>
                  <a:pt x="55" y="55"/>
                  <a:pt x="56" y="55"/>
                  <a:pt x="57" y="55"/>
                </a:cubicBezTo>
                <a:cubicBezTo>
                  <a:pt x="102" y="15"/>
                  <a:pt x="102" y="15"/>
                  <a:pt x="102" y="15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9" y="23"/>
                  <a:pt x="111" y="22"/>
                  <a:pt x="111" y="21"/>
                </a:cubicBezTo>
                <a:cubicBezTo>
                  <a:pt x="113" y="3"/>
                  <a:pt x="113" y="3"/>
                  <a:pt x="113" y="3"/>
                </a:cubicBezTo>
                <a:cubicBezTo>
                  <a:pt x="113" y="2"/>
                  <a:pt x="113" y="1"/>
                  <a:pt x="1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5275263" y="3108326"/>
            <a:ext cx="611188" cy="361950"/>
          </a:xfrm>
          <a:custGeom>
            <a:avLst/>
            <a:gdLst/>
            <a:ahLst/>
            <a:cxnLst/>
            <a:rect l="l" t="t" r="r" b="b"/>
            <a:pathLst>
              <a:path w="162" h="96" extrusionOk="0">
                <a:moveTo>
                  <a:pt x="38" y="63"/>
                </a:moveTo>
                <a:cubicBezTo>
                  <a:pt x="37" y="63"/>
                  <a:pt x="35" y="63"/>
                  <a:pt x="35" y="62"/>
                </a:cubicBezTo>
                <a:cubicBezTo>
                  <a:pt x="34" y="61"/>
                  <a:pt x="33" y="60"/>
                  <a:pt x="34" y="58"/>
                </a:cubicBezTo>
                <a:cubicBezTo>
                  <a:pt x="34" y="57"/>
                  <a:pt x="34" y="56"/>
                  <a:pt x="35" y="55"/>
                </a:cubicBezTo>
                <a:cubicBezTo>
                  <a:pt x="50" y="43"/>
                  <a:pt x="50" y="43"/>
                  <a:pt x="50" y="43"/>
                </a:cubicBezTo>
                <a:cubicBezTo>
                  <a:pt x="51" y="43"/>
                  <a:pt x="52" y="42"/>
                  <a:pt x="53" y="42"/>
                </a:cubicBezTo>
                <a:cubicBezTo>
                  <a:pt x="54" y="42"/>
                  <a:pt x="55" y="43"/>
                  <a:pt x="56" y="44"/>
                </a:cubicBezTo>
                <a:cubicBezTo>
                  <a:pt x="57" y="45"/>
                  <a:pt x="57" y="46"/>
                  <a:pt x="57" y="47"/>
                </a:cubicBezTo>
                <a:cubicBezTo>
                  <a:pt x="57" y="48"/>
                  <a:pt x="56" y="49"/>
                  <a:pt x="55" y="50"/>
                </a:cubicBezTo>
                <a:cubicBezTo>
                  <a:pt x="41" y="62"/>
                  <a:pt x="41" y="62"/>
                  <a:pt x="41" y="62"/>
                </a:cubicBezTo>
                <a:cubicBezTo>
                  <a:pt x="40" y="63"/>
                  <a:pt x="39" y="63"/>
                  <a:pt x="38" y="63"/>
                </a:cubicBezTo>
                <a:close/>
                <a:moveTo>
                  <a:pt x="49" y="74"/>
                </a:moveTo>
                <a:cubicBezTo>
                  <a:pt x="68" y="59"/>
                  <a:pt x="68" y="59"/>
                  <a:pt x="68" y="59"/>
                </a:cubicBezTo>
                <a:cubicBezTo>
                  <a:pt x="70" y="57"/>
                  <a:pt x="70" y="54"/>
                  <a:pt x="68" y="53"/>
                </a:cubicBezTo>
                <a:cubicBezTo>
                  <a:pt x="67" y="52"/>
                  <a:pt x="66" y="51"/>
                  <a:pt x="65" y="51"/>
                </a:cubicBezTo>
                <a:cubicBezTo>
                  <a:pt x="64" y="51"/>
                  <a:pt x="63" y="51"/>
                  <a:pt x="62" y="52"/>
                </a:cubicBezTo>
                <a:cubicBezTo>
                  <a:pt x="43" y="67"/>
                  <a:pt x="43" y="67"/>
                  <a:pt x="43" y="67"/>
                </a:cubicBezTo>
                <a:cubicBezTo>
                  <a:pt x="42" y="69"/>
                  <a:pt x="41" y="72"/>
                  <a:pt x="43" y="74"/>
                </a:cubicBezTo>
                <a:cubicBezTo>
                  <a:pt x="44" y="75"/>
                  <a:pt x="45" y="75"/>
                  <a:pt x="46" y="75"/>
                </a:cubicBezTo>
                <a:cubicBezTo>
                  <a:pt x="47" y="75"/>
                  <a:pt x="48" y="75"/>
                  <a:pt x="49" y="74"/>
                </a:cubicBezTo>
                <a:close/>
                <a:moveTo>
                  <a:pt x="60" y="84"/>
                </a:moveTo>
                <a:cubicBezTo>
                  <a:pt x="73" y="73"/>
                  <a:pt x="73" y="73"/>
                  <a:pt x="73" y="73"/>
                </a:cubicBezTo>
                <a:cubicBezTo>
                  <a:pt x="75" y="72"/>
                  <a:pt x="75" y="69"/>
                  <a:pt x="74" y="67"/>
                </a:cubicBezTo>
                <a:cubicBezTo>
                  <a:pt x="73" y="66"/>
                  <a:pt x="71" y="65"/>
                  <a:pt x="70" y="65"/>
                </a:cubicBezTo>
                <a:cubicBezTo>
                  <a:pt x="69" y="65"/>
                  <a:pt x="68" y="66"/>
                  <a:pt x="67" y="66"/>
                </a:cubicBezTo>
                <a:cubicBezTo>
                  <a:pt x="54" y="78"/>
                  <a:pt x="54" y="78"/>
                  <a:pt x="54" y="78"/>
                </a:cubicBezTo>
                <a:cubicBezTo>
                  <a:pt x="52" y="79"/>
                  <a:pt x="52" y="82"/>
                  <a:pt x="53" y="84"/>
                </a:cubicBezTo>
                <a:cubicBezTo>
                  <a:pt x="54" y="85"/>
                  <a:pt x="55" y="85"/>
                  <a:pt x="57" y="85"/>
                </a:cubicBezTo>
                <a:cubicBezTo>
                  <a:pt x="58" y="85"/>
                  <a:pt x="59" y="85"/>
                  <a:pt x="60" y="84"/>
                </a:cubicBezTo>
                <a:close/>
                <a:moveTo>
                  <a:pt x="69" y="95"/>
                </a:moveTo>
                <a:cubicBezTo>
                  <a:pt x="77" y="89"/>
                  <a:pt x="77" y="89"/>
                  <a:pt x="77" y="89"/>
                </a:cubicBezTo>
                <a:cubicBezTo>
                  <a:pt x="79" y="87"/>
                  <a:pt x="79" y="84"/>
                  <a:pt x="78" y="82"/>
                </a:cubicBezTo>
                <a:cubicBezTo>
                  <a:pt x="77" y="81"/>
                  <a:pt x="76" y="81"/>
                  <a:pt x="74" y="81"/>
                </a:cubicBezTo>
                <a:cubicBezTo>
                  <a:pt x="73" y="81"/>
                  <a:pt x="72" y="81"/>
                  <a:pt x="72" y="82"/>
                </a:cubicBezTo>
                <a:cubicBezTo>
                  <a:pt x="64" y="88"/>
                  <a:pt x="64" y="88"/>
                  <a:pt x="64" y="88"/>
                </a:cubicBezTo>
                <a:cubicBezTo>
                  <a:pt x="62" y="90"/>
                  <a:pt x="62" y="93"/>
                  <a:pt x="63" y="94"/>
                </a:cubicBezTo>
                <a:cubicBezTo>
                  <a:pt x="64" y="95"/>
                  <a:pt x="65" y="96"/>
                  <a:pt x="67" y="96"/>
                </a:cubicBezTo>
                <a:cubicBezTo>
                  <a:pt x="68" y="96"/>
                  <a:pt x="69" y="96"/>
                  <a:pt x="69" y="95"/>
                </a:cubicBezTo>
                <a:close/>
                <a:moveTo>
                  <a:pt x="144" y="39"/>
                </a:moveTo>
                <a:cubicBezTo>
                  <a:pt x="162" y="30"/>
                  <a:pt x="162" y="30"/>
                  <a:pt x="162" y="30"/>
                </a:cubicBezTo>
                <a:cubicBezTo>
                  <a:pt x="149" y="4"/>
                  <a:pt x="149" y="4"/>
                  <a:pt x="149" y="4"/>
                </a:cubicBezTo>
                <a:cubicBezTo>
                  <a:pt x="141" y="8"/>
                  <a:pt x="133" y="12"/>
                  <a:pt x="129" y="14"/>
                </a:cubicBezTo>
                <a:cubicBezTo>
                  <a:pt x="131" y="17"/>
                  <a:pt x="135" y="24"/>
                  <a:pt x="143" y="38"/>
                </a:cubicBezTo>
                <a:lnTo>
                  <a:pt x="144" y="39"/>
                </a:lnTo>
                <a:close/>
                <a:moveTo>
                  <a:pt x="128" y="49"/>
                </a:moveTo>
                <a:cubicBezTo>
                  <a:pt x="129" y="48"/>
                  <a:pt x="130" y="46"/>
                  <a:pt x="130" y="46"/>
                </a:cubicBezTo>
                <a:cubicBezTo>
                  <a:pt x="132" y="45"/>
                  <a:pt x="136" y="42"/>
                  <a:pt x="138" y="41"/>
                </a:cubicBezTo>
                <a:cubicBezTo>
                  <a:pt x="136" y="36"/>
                  <a:pt x="127" y="22"/>
                  <a:pt x="124" y="16"/>
                </a:cubicBezTo>
                <a:cubicBezTo>
                  <a:pt x="109" y="11"/>
                  <a:pt x="96" y="9"/>
                  <a:pt x="87" y="9"/>
                </a:cubicBezTo>
                <a:cubicBezTo>
                  <a:pt x="84" y="9"/>
                  <a:pt x="81" y="9"/>
                  <a:pt x="79" y="10"/>
                </a:cubicBezTo>
                <a:cubicBezTo>
                  <a:pt x="78" y="10"/>
                  <a:pt x="78" y="10"/>
                  <a:pt x="78" y="10"/>
                </a:cubicBezTo>
                <a:cubicBezTo>
                  <a:pt x="77" y="10"/>
                  <a:pt x="77" y="10"/>
                  <a:pt x="76" y="10"/>
                </a:cubicBezTo>
                <a:cubicBezTo>
                  <a:pt x="51" y="23"/>
                  <a:pt x="51" y="23"/>
                  <a:pt x="51" y="23"/>
                </a:cubicBezTo>
                <a:cubicBezTo>
                  <a:pt x="50" y="23"/>
                  <a:pt x="49" y="24"/>
                  <a:pt x="49" y="25"/>
                </a:cubicBezTo>
                <a:cubicBezTo>
                  <a:pt x="49" y="26"/>
                  <a:pt x="49" y="28"/>
                  <a:pt x="49" y="29"/>
                </a:cubicBezTo>
                <a:cubicBezTo>
                  <a:pt x="50" y="30"/>
                  <a:pt x="51" y="31"/>
                  <a:pt x="53" y="31"/>
                </a:cubicBezTo>
                <a:cubicBezTo>
                  <a:pt x="54" y="31"/>
                  <a:pt x="55" y="31"/>
                  <a:pt x="55" y="31"/>
                </a:cubicBezTo>
                <a:cubicBezTo>
                  <a:pt x="80" y="18"/>
                  <a:pt x="80" y="18"/>
                  <a:pt x="80" y="18"/>
                </a:cubicBezTo>
                <a:cubicBezTo>
                  <a:pt x="81" y="18"/>
                  <a:pt x="81" y="18"/>
                  <a:pt x="81" y="18"/>
                </a:cubicBezTo>
                <a:cubicBezTo>
                  <a:pt x="82" y="18"/>
                  <a:pt x="82" y="18"/>
                  <a:pt x="82" y="18"/>
                </a:cubicBezTo>
                <a:cubicBezTo>
                  <a:pt x="98" y="29"/>
                  <a:pt x="119" y="51"/>
                  <a:pt x="123" y="55"/>
                </a:cubicBezTo>
                <a:cubicBezTo>
                  <a:pt x="125" y="54"/>
                  <a:pt x="127" y="51"/>
                  <a:pt x="128" y="49"/>
                </a:cubicBezTo>
                <a:close/>
                <a:moveTo>
                  <a:pt x="86" y="95"/>
                </a:moveTo>
                <a:cubicBezTo>
                  <a:pt x="88" y="93"/>
                  <a:pt x="88" y="91"/>
                  <a:pt x="87" y="89"/>
                </a:cubicBezTo>
                <a:cubicBezTo>
                  <a:pt x="84" y="86"/>
                  <a:pt x="84" y="86"/>
                  <a:pt x="84" y="86"/>
                </a:cubicBezTo>
                <a:cubicBezTo>
                  <a:pt x="84" y="88"/>
                  <a:pt x="83" y="91"/>
                  <a:pt x="81" y="92"/>
                </a:cubicBezTo>
                <a:cubicBezTo>
                  <a:pt x="80" y="93"/>
                  <a:pt x="80" y="93"/>
                  <a:pt x="80" y="93"/>
                </a:cubicBezTo>
                <a:cubicBezTo>
                  <a:pt x="82" y="94"/>
                  <a:pt x="83" y="95"/>
                  <a:pt x="84" y="95"/>
                </a:cubicBezTo>
                <a:cubicBezTo>
                  <a:pt x="84" y="95"/>
                  <a:pt x="85" y="95"/>
                  <a:pt x="86" y="95"/>
                </a:cubicBezTo>
                <a:close/>
                <a:moveTo>
                  <a:pt x="99" y="88"/>
                </a:moveTo>
                <a:cubicBezTo>
                  <a:pt x="101" y="87"/>
                  <a:pt x="102" y="85"/>
                  <a:pt x="101" y="83"/>
                </a:cubicBezTo>
                <a:cubicBezTo>
                  <a:pt x="101" y="82"/>
                  <a:pt x="101" y="82"/>
                  <a:pt x="101" y="82"/>
                </a:cubicBezTo>
                <a:cubicBezTo>
                  <a:pt x="91" y="72"/>
                  <a:pt x="91" y="72"/>
                  <a:pt x="91" y="72"/>
                </a:cubicBezTo>
                <a:cubicBezTo>
                  <a:pt x="96" y="68"/>
                  <a:pt x="96" y="68"/>
                  <a:pt x="96" y="68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8" y="80"/>
                  <a:pt x="108" y="80"/>
                  <a:pt x="108" y="80"/>
                </a:cubicBezTo>
                <a:cubicBezTo>
                  <a:pt x="109" y="82"/>
                  <a:pt x="110" y="82"/>
                  <a:pt x="111" y="82"/>
                </a:cubicBezTo>
                <a:cubicBezTo>
                  <a:pt x="112" y="82"/>
                  <a:pt x="112" y="82"/>
                  <a:pt x="113" y="82"/>
                </a:cubicBezTo>
                <a:cubicBezTo>
                  <a:pt x="114" y="81"/>
                  <a:pt x="115" y="79"/>
                  <a:pt x="115" y="78"/>
                </a:cubicBezTo>
                <a:cubicBezTo>
                  <a:pt x="115" y="77"/>
                  <a:pt x="115" y="76"/>
                  <a:pt x="114" y="75"/>
                </a:cubicBezTo>
                <a:cubicBezTo>
                  <a:pt x="103" y="63"/>
                  <a:pt x="103" y="63"/>
                  <a:pt x="103" y="63"/>
                </a:cubicBezTo>
                <a:cubicBezTo>
                  <a:pt x="108" y="60"/>
                  <a:pt x="108" y="60"/>
                  <a:pt x="108" y="60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20" y="72"/>
                  <a:pt x="120" y="72"/>
                  <a:pt x="120" y="72"/>
                </a:cubicBezTo>
                <a:cubicBezTo>
                  <a:pt x="122" y="73"/>
                  <a:pt x="122" y="74"/>
                  <a:pt x="124" y="74"/>
                </a:cubicBezTo>
                <a:cubicBezTo>
                  <a:pt x="124" y="74"/>
                  <a:pt x="125" y="74"/>
                  <a:pt x="126" y="74"/>
                </a:cubicBezTo>
                <a:cubicBezTo>
                  <a:pt x="128" y="73"/>
                  <a:pt x="128" y="70"/>
                  <a:pt x="127" y="68"/>
                </a:cubicBezTo>
                <a:cubicBezTo>
                  <a:pt x="117" y="57"/>
                  <a:pt x="117" y="57"/>
                  <a:pt x="117" y="57"/>
                </a:cubicBezTo>
                <a:cubicBezTo>
                  <a:pt x="110" y="50"/>
                  <a:pt x="94" y="34"/>
                  <a:pt x="81" y="24"/>
                </a:cubicBezTo>
                <a:cubicBezTo>
                  <a:pt x="58" y="36"/>
                  <a:pt x="58" y="36"/>
                  <a:pt x="58" y="36"/>
                </a:cubicBezTo>
                <a:cubicBezTo>
                  <a:pt x="56" y="36"/>
                  <a:pt x="55" y="37"/>
                  <a:pt x="53" y="37"/>
                </a:cubicBezTo>
                <a:cubicBezTo>
                  <a:pt x="50" y="36"/>
                  <a:pt x="47" y="35"/>
                  <a:pt x="45" y="32"/>
                </a:cubicBezTo>
                <a:cubicBezTo>
                  <a:pt x="43" y="30"/>
                  <a:pt x="43" y="27"/>
                  <a:pt x="44" y="24"/>
                </a:cubicBezTo>
                <a:cubicBezTo>
                  <a:pt x="44" y="21"/>
                  <a:pt x="46" y="19"/>
                  <a:pt x="49" y="18"/>
                </a:cubicBezTo>
                <a:cubicBezTo>
                  <a:pt x="51" y="17"/>
                  <a:pt x="51" y="17"/>
                  <a:pt x="51" y="17"/>
                </a:cubicBezTo>
                <a:cubicBezTo>
                  <a:pt x="40" y="18"/>
                  <a:pt x="40" y="18"/>
                  <a:pt x="40" y="18"/>
                </a:cubicBezTo>
                <a:cubicBezTo>
                  <a:pt x="20" y="38"/>
                  <a:pt x="20" y="38"/>
                  <a:pt x="20" y="38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46" y="39"/>
                  <a:pt x="46" y="39"/>
                </a:cubicBezTo>
                <a:cubicBezTo>
                  <a:pt x="48" y="38"/>
                  <a:pt x="50" y="37"/>
                  <a:pt x="53" y="37"/>
                </a:cubicBezTo>
                <a:cubicBezTo>
                  <a:pt x="56" y="37"/>
                  <a:pt x="58" y="38"/>
                  <a:pt x="60" y="40"/>
                </a:cubicBezTo>
                <a:cubicBezTo>
                  <a:pt x="61" y="42"/>
                  <a:pt x="62" y="44"/>
                  <a:pt x="62" y="46"/>
                </a:cubicBezTo>
                <a:cubicBezTo>
                  <a:pt x="63" y="46"/>
                  <a:pt x="64" y="46"/>
                  <a:pt x="65" y="46"/>
                </a:cubicBezTo>
                <a:cubicBezTo>
                  <a:pt x="68" y="46"/>
                  <a:pt x="71" y="47"/>
                  <a:pt x="73" y="49"/>
                </a:cubicBezTo>
                <a:cubicBezTo>
                  <a:pt x="75" y="52"/>
                  <a:pt x="75" y="57"/>
                  <a:pt x="73" y="60"/>
                </a:cubicBezTo>
                <a:cubicBezTo>
                  <a:pt x="75" y="61"/>
                  <a:pt x="77" y="62"/>
                  <a:pt x="78" y="64"/>
                </a:cubicBezTo>
                <a:cubicBezTo>
                  <a:pt x="81" y="67"/>
                  <a:pt x="81" y="72"/>
                  <a:pt x="78" y="76"/>
                </a:cubicBezTo>
                <a:cubicBezTo>
                  <a:pt x="79" y="77"/>
                  <a:pt x="81" y="77"/>
                  <a:pt x="82" y="79"/>
                </a:cubicBezTo>
                <a:cubicBezTo>
                  <a:pt x="84" y="77"/>
                  <a:pt x="84" y="77"/>
                  <a:pt x="84" y="77"/>
                </a:cubicBezTo>
                <a:cubicBezTo>
                  <a:pt x="93" y="85"/>
                  <a:pt x="93" y="85"/>
                  <a:pt x="93" y="85"/>
                </a:cubicBezTo>
                <a:cubicBezTo>
                  <a:pt x="93" y="86"/>
                  <a:pt x="94" y="86"/>
                  <a:pt x="94" y="87"/>
                </a:cubicBezTo>
                <a:cubicBezTo>
                  <a:pt x="96" y="88"/>
                  <a:pt x="96" y="88"/>
                  <a:pt x="97" y="88"/>
                </a:cubicBezTo>
                <a:cubicBezTo>
                  <a:pt x="98" y="88"/>
                  <a:pt x="98" y="88"/>
                  <a:pt x="99" y="88"/>
                </a:cubicBezTo>
                <a:close/>
                <a:moveTo>
                  <a:pt x="15" y="35"/>
                </a:moveTo>
                <a:cubicBezTo>
                  <a:pt x="35" y="14"/>
                  <a:pt x="35" y="14"/>
                  <a:pt x="35" y="14"/>
                </a:cubicBezTo>
                <a:cubicBezTo>
                  <a:pt x="21" y="0"/>
                  <a:pt x="21" y="0"/>
                  <a:pt x="21" y="0"/>
                </a:cubicBezTo>
                <a:cubicBezTo>
                  <a:pt x="0" y="21"/>
                  <a:pt x="0" y="21"/>
                  <a:pt x="0" y="21"/>
                </a:cubicBezTo>
                <a:lnTo>
                  <a:pt x="15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7135563" y="1108690"/>
            <a:ext cx="405171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Competencia: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Sistematizar datos masivos de acuerdo con métodos de analítica y herramientas tecnológicas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/>
        </p:nvSpPr>
        <p:spPr>
          <a:xfrm>
            <a:off x="787179" y="333963"/>
            <a:ext cx="71164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Normas para trabajo virtual - Estrategia Bootcamp</a:t>
            </a:r>
            <a:endParaRPr/>
          </a:p>
        </p:txBody>
      </p:sp>
      <p:cxnSp>
        <p:nvCxnSpPr>
          <p:cNvPr id="104" name="Google Shape;104;p4"/>
          <p:cNvCxnSpPr/>
          <p:nvPr/>
        </p:nvCxnSpPr>
        <p:spPr>
          <a:xfrm>
            <a:off x="882595" y="703295"/>
            <a:ext cx="2154804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5" name="Google Shape;105;p4" descr="Google Classroom Logo - PNG y Vec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8603" y="4150603"/>
            <a:ext cx="2865062" cy="219140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2099145" y="1566040"/>
            <a:ext cx="3116911" cy="4661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Prepárate</a:t>
            </a:r>
            <a:endParaRPr/>
          </a:p>
          <a:p>
            <a:pPr marL="342900" marR="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Ambiente adecuado</a:t>
            </a:r>
            <a:endParaRPr/>
          </a:p>
          <a:p>
            <a:pPr marL="342900" marR="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Invitación</a:t>
            </a:r>
            <a:endParaRPr/>
          </a:p>
          <a:p>
            <a:pPr marL="342900" marR="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Ingresa en silencio</a:t>
            </a:r>
            <a:endParaRPr/>
          </a:p>
          <a:p>
            <a:pPr marL="342900" marR="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Respeta</a:t>
            </a:r>
            <a:endParaRPr/>
          </a:p>
          <a:p>
            <a:pPr marL="342900" marR="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Pide la palabra</a:t>
            </a:r>
            <a:endParaRPr/>
          </a:p>
          <a:p>
            <a:pPr marL="342900" marR="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Espera tu turno</a:t>
            </a:r>
            <a:endParaRPr/>
          </a:p>
          <a:p>
            <a:pPr marL="342900" marR="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Sé preciso</a:t>
            </a:r>
            <a:endParaRPr/>
          </a:p>
          <a:p>
            <a:pPr marL="342900" marR="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Presta atención</a:t>
            </a:r>
            <a:endParaRPr/>
          </a:p>
          <a:p>
            <a:pPr marL="342900" marR="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del chat</a:t>
            </a:r>
            <a:endParaRPr/>
          </a:p>
        </p:txBody>
      </p:sp>
      <p:pic>
        <p:nvPicPr>
          <p:cNvPr id="107" name="Google Shape;107;p4" descr="Material de estudio – Sociedad Bíblica Costa Ric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1749" y="1113761"/>
            <a:ext cx="1265554" cy="1278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 descr="Icono Su vez, el microfono apagado, boton de Gratis de Google Material  Design Icon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17898" y="2264178"/>
            <a:ext cx="963212" cy="96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 descr="🙋‍♂️ Hombre Con La Mano Levantada Emoji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5886" y="2978034"/>
            <a:ext cx="1097280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 descr="Precisión - Iconos gratis de interfaz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19724" y="4090134"/>
            <a:ext cx="1559560" cy="1559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 descr="Burbujas de chat con puntos suspensivos | Icono Grati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8478" y="4869914"/>
            <a:ext cx="1472096" cy="147209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/>
        </p:nvSpPr>
        <p:spPr>
          <a:xfrm>
            <a:off x="7564505" y="3440985"/>
            <a:ext cx="37132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>
                <a:solidFill>
                  <a:srgbClr val="FD6719"/>
                </a:solidFill>
                <a:latin typeface="Calibri"/>
                <a:ea typeface="Calibri"/>
                <a:cs typeface="Calibri"/>
                <a:sym typeface="Calibri"/>
              </a:rPr>
              <a:t>Página WEB</a:t>
            </a:r>
            <a:endParaRPr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09454" y="-27552"/>
            <a:ext cx="3560833" cy="3560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/>
        </p:nvSpPr>
        <p:spPr>
          <a:xfrm>
            <a:off x="787179" y="333963"/>
            <a:ext cx="71164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 Web – </a:t>
            </a:r>
            <a:r>
              <a:rPr lang="es-CO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DigiBootcamp</a:t>
            </a:r>
            <a:r>
              <a:rPr lang="es-CO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Inteligencia Artificial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5"/>
          <p:cNvCxnSpPr/>
          <p:nvPr/>
        </p:nvCxnSpPr>
        <p:spPr>
          <a:xfrm>
            <a:off x="882595" y="703295"/>
            <a:ext cx="2154804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9060" y="770846"/>
            <a:ext cx="5014647" cy="501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/>
        </p:nvSpPr>
        <p:spPr>
          <a:xfrm>
            <a:off x="1183269" y="1491189"/>
            <a:ext cx="5667697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https://digibootcamp.org/   BOOTCAMP - CNCA</a:t>
            </a:r>
            <a:endParaRPr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71CD7E9-79B3-4FAE-A879-7320048AD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319" y="2061809"/>
            <a:ext cx="3352800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787179" y="333963"/>
            <a:ext cx="71164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r>
              <a:rPr lang="es-CO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Bootcamp</a:t>
            </a:r>
            <a:r>
              <a:rPr lang="es-CO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IA</a:t>
            </a:r>
            <a:endParaRPr dirty="0"/>
          </a:p>
        </p:txBody>
      </p:sp>
      <p:cxnSp>
        <p:nvCxnSpPr>
          <p:cNvPr id="128" name="Google Shape;128;p6"/>
          <p:cNvCxnSpPr/>
          <p:nvPr/>
        </p:nvCxnSpPr>
        <p:spPr>
          <a:xfrm>
            <a:off x="882595" y="703295"/>
            <a:ext cx="2154804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9" name="Google Shape;129;p6" descr="Bienestar al Aprendiz CNCA - Posts | Faceboo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93560" y="5890646"/>
            <a:ext cx="2598440" cy="96735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/>
          <p:nvPr/>
        </p:nvSpPr>
        <p:spPr>
          <a:xfrm>
            <a:off x="2038568" y="2332436"/>
            <a:ext cx="536244" cy="434269"/>
          </a:xfrm>
          <a:custGeom>
            <a:avLst/>
            <a:gdLst/>
            <a:ahLst/>
            <a:cxnLst/>
            <a:rect l="l" t="t" r="r" b="b"/>
            <a:pathLst>
              <a:path w="128" h="104" extrusionOk="0">
                <a:moveTo>
                  <a:pt x="94" y="63"/>
                </a:moveTo>
                <a:cubicBezTo>
                  <a:pt x="93" y="63"/>
                  <a:pt x="92" y="64"/>
                  <a:pt x="92" y="65"/>
                </a:cubicBezTo>
                <a:cubicBezTo>
                  <a:pt x="88" y="77"/>
                  <a:pt x="88" y="77"/>
                  <a:pt x="88" y="77"/>
                </a:cubicBezTo>
                <a:cubicBezTo>
                  <a:pt x="78" y="74"/>
                  <a:pt x="78" y="74"/>
                  <a:pt x="78" y="74"/>
                </a:cubicBezTo>
                <a:cubicBezTo>
                  <a:pt x="78" y="74"/>
                  <a:pt x="77" y="74"/>
                  <a:pt x="77" y="74"/>
                </a:cubicBezTo>
                <a:cubicBezTo>
                  <a:pt x="77" y="74"/>
                  <a:pt x="76" y="74"/>
                  <a:pt x="76" y="75"/>
                </a:cubicBezTo>
                <a:cubicBezTo>
                  <a:pt x="75" y="76"/>
                  <a:pt x="76" y="76"/>
                  <a:pt x="77" y="77"/>
                </a:cubicBezTo>
                <a:cubicBezTo>
                  <a:pt x="87" y="80"/>
                  <a:pt x="87" y="80"/>
                  <a:pt x="87" y="80"/>
                </a:cubicBezTo>
                <a:cubicBezTo>
                  <a:pt x="83" y="91"/>
                  <a:pt x="83" y="91"/>
                  <a:pt x="83" y="91"/>
                </a:cubicBezTo>
                <a:cubicBezTo>
                  <a:pt x="83" y="92"/>
                  <a:pt x="83" y="93"/>
                  <a:pt x="84" y="93"/>
                </a:cubicBezTo>
                <a:cubicBezTo>
                  <a:pt x="84" y="93"/>
                  <a:pt x="85" y="93"/>
                  <a:pt x="85" y="93"/>
                </a:cubicBezTo>
                <a:cubicBezTo>
                  <a:pt x="85" y="93"/>
                  <a:pt x="86" y="93"/>
                  <a:pt x="86" y="92"/>
                </a:cubicBezTo>
                <a:cubicBezTo>
                  <a:pt x="90" y="80"/>
                  <a:pt x="90" y="80"/>
                  <a:pt x="90" y="80"/>
                </a:cubicBezTo>
                <a:cubicBezTo>
                  <a:pt x="101" y="84"/>
                  <a:pt x="101" y="84"/>
                  <a:pt x="101" y="84"/>
                </a:cubicBezTo>
                <a:cubicBezTo>
                  <a:pt x="101" y="84"/>
                  <a:pt x="101" y="84"/>
                  <a:pt x="101" y="84"/>
                </a:cubicBezTo>
                <a:cubicBezTo>
                  <a:pt x="102" y="84"/>
                  <a:pt x="103" y="83"/>
                  <a:pt x="103" y="83"/>
                </a:cubicBezTo>
                <a:cubicBezTo>
                  <a:pt x="103" y="83"/>
                  <a:pt x="103" y="83"/>
                  <a:pt x="103" y="83"/>
                </a:cubicBezTo>
                <a:cubicBezTo>
                  <a:pt x="103" y="82"/>
                  <a:pt x="103" y="81"/>
                  <a:pt x="102" y="81"/>
                </a:cubicBezTo>
                <a:cubicBezTo>
                  <a:pt x="91" y="78"/>
                  <a:pt x="91" y="78"/>
                  <a:pt x="91" y="78"/>
                </a:cubicBezTo>
                <a:cubicBezTo>
                  <a:pt x="95" y="65"/>
                  <a:pt x="95" y="65"/>
                  <a:pt x="95" y="65"/>
                </a:cubicBezTo>
                <a:cubicBezTo>
                  <a:pt x="95" y="65"/>
                  <a:pt x="95" y="65"/>
                  <a:pt x="95" y="65"/>
                </a:cubicBezTo>
                <a:cubicBezTo>
                  <a:pt x="95" y="65"/>
                  <a:pt x="95" y="64"/>
                  <a:pt x="94" y="64"/>
                </a:cubicBezTo>
                <a:cubicBezTo>
                  <a:pt x="94" y="63"/>
                  <a:pt x="94" y="63"/>
                  <a:pt x="94" y="63"/>
                </a:cubicBezTo>
                <a:moveTo>
                  <a:pt x="98" y="49"/>
                </a:moveTo>
                <a:cubicBezTo>
                  <a:pt x="97" y="49"/>
                  <a:pt x="95" y="50"/>
                  <a:pt x="95" y="51"/>
                </a:cubicBezTo>
                <a:cubicBezTo>
                  <a:pt x="94" y="53"/>
                  <a:pt x="95" y="55"/>
                  <a:pt x="97" y="56"/>
                </a:cubicBezTo>
                <a:cubicBezTo>
                  <a:pt x="97" y="56"/>
                  <a:pt x="98" y="56"/>
                  <a:pt x="98" y="56"/>
                </a:cubicBezTo>
                <a:cubicBezTo>
                  <a:pt x="99" y="56"/>
                  <a:pt x="101" y="55"/>
                  <a:pt x="101" y="54"/>
                </a:cubicBezTo>
                <a:cubicBezTo>
                  <a:pt x="102" y="52"/>
                  <a:pt x="101" y="50"/>
                  <a:pt x="99" y="49"/>
                </a:cubicBezTo>
                <a:cubicBezTo>
                  <a:pt x="99" y="49"/>
                  <a:pt x="98" y="49"/>
                  <a:pt x="98" y="49"/>
                </a:cubicBezTo>
                <a:moveTo>
                  <a:pt x="107" y="43"/>
                </a:moveTo>
                <a:cubicBezTo>
                  <a:pt x="106" y="43"/>
                  <a:pt x="105" y="44"/>
                  <a:pt x="104" y="45"/>
                </a:cubicBezTo>
                <a:cubicBezTo>
                  <a:pt x="104" y="47"/>
                  <a:pt x="104" y="49"/>
                  <a:pt x="106" y="50"/>
                </a:cubicBezTo>
                <a:cubicBezTo>
                  <a:pt x="107" y="50"/>
                  <a:pt x="107" y="50"/>
                  <a:pt x="107" y="50"/>
                </a:cubicBezTo>
                <a:cubicBezTo>
                  <a:pt x="109" y="50"/>
                  <a:pt x="110" y="49"/>
                  <a:pt x="110" y="47"/>
                </a:cubicBezTo>
                <a:cubicBezTo>
                  <a:pt x="111" y="46"/>
                  <a:pt x="110" y="44"/>
                  <a:pt x="108" y="43"/>
                </a:cubicBezTo>
                <a:cubicBezTo>
                  <a:pt x="108" y="43"/>
                  <a:pt x="108" y="43"/>
                  <a:pt x="107" y="43"/>
                </a:cubicBezTo>
                <a:moveTo>
                  <a:pt x="95" y="39"/>
                </a:moveTo>
                <a:cubicBezTo>
                  <a:pt x="93" y="39"/>
                  <a:pt x="92" y="40"/>
                  <a:pt x="91" y="41"/>
                </a:cubicBezTo>
                <a:cubicBezTo>
                  <a:pt x="91" y="43"/>
                  <a:pt x="92" y="45"/>
                  <a:pt x="94" y="45"/>
                </a:cubicBezTo>
                <a:cubicBezTo>
                  <a:pt x="94" y="45"/>
                  <a:pt x="94" y="45"/>
                  <a:pt x="95" y="45"/>
                </a:cubicBezTo>
                <a:cubicBezTo>
                  <a:pt x="96" y="45"/>
                  <a:pt x="97" y="45"/>
                  <a:pt x="98" y="43"/>
                </a:cubicBezTo>
                <a:cubicBezTo>
                  <a:pt x="98" y="41"/>
                  <a:pt x="97" y="40"/>
                  <a:pt x="96" y="39"/>
                </a:cubicBezTo>
                <a:cubicBezTo>
                  <a:pt x="95" y="39"/>
                  <a:pt x="95" y="39"/>
                  <a:pt x="95" y="39"/>
                </a:cubicBezTo>
                <a:moveTo>
                  <a:pt x="104" y="32"/>
                </a:moveTo>
                <a:cubicBezTo>
                  <a:pt x="102" y="32"/>
                  <a:pt x="101" y="33"/>
                  <a:pt x="101" y="35"/>
                </a:cubicBezTo>
                <a:cubicBezTo>
                  <a:pt x="100" y="36"/>
                  <a:pt x="101" y="38"/>
                  <a:pt x="103" y="39"/>
                </a:cubicBezTo>
                <a:cubicBezTo>
                  <a:pt x="103" y="39"/>
                  <a:pt x="103" y="39"/>
                  <a:pt x="104" y="39"/>
                </a:cubicBezTo>
                <a:cubicBezTo>
                  <a:pt x="105" y="39"/>
                  <a:pt x="106" y="38"/>
                  <a:pt x="107" y="37"/>
                </a:cubicBezTo>
                <a:cubicBezTo>
                  <a:pt x="107" y="35"/>
                  <a:pt x="107" y="33"/>
                  <a:pt x="105" y="33"/>
                </a:cubicBezTo>
                <a:cubicBezTo>
                  <a:pt x="104" y="32"/>
                  <a:pt x="104" y="32"/>
                  <a:pt x="104" y="32"/>
                </a:cubicBezTo>
                <a:moveTo>
                  <a:pt x="99" y="100"/>
                </a:moveTo>
                <a:cubicBezTo>
                  <a:pt x="97" y="100"/>
                  <a:pt x="96" y="100"/>
                  <a:pt x="94" y="99"/>
                </a:cubicBezTo>
                <a:cubicBezTo>
                  <a:pt x="84" y="96"/>
                  <a:pt x="74" y="93"/>
                  <a:pt x="64" y="90"/>
                </a:cubicBezTo>
                <a:cubicBezTo>
                  <a:pt x="86" y="22"/>
                  <a:pt x="86" y="22"/>
                  <a:pt x="86" y="22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18" y="32"/>
                  <a:pt x="121" y="34"/>
                  <a:pt x="123" y="37"/>
                </a:cubicBezTo>
                <a:cubicBezTo>
                  <a:pt x="124" y="39"/>
                  <a:pt x="123" y="43"/>
                  <a:pt x="122" y="46"/>
                </a:cubicBezTo>
                <a:cubicBezTo>
                  <a:pt x="117" y="62"/>
                  <a:pt x="111" y="79"/>
                  <a:pt x="104" y="94"/>
                </a:cubicBezTo>
                <a:cubicBezTo>
                  <a:pt x="103" y="97"/>
                  <a:pt x="102" y="99"/>
                  <a:pt x="101" y="100"/>
                </a:cubicBezTo>
                <a:cubicBezTo>
                  <a:pt x="100" y="100"/>
                  <a:pt x="99" y="100"/>
                  <a:pt x="99" y="100"/>
                </a:cubicBezTo>
                <a:moveTo>
                  <a:pt x="60" y="88"/>
                </a:moveTo>
                <a:cubicBezTo>
                  <a:pt x="44" y="83"/>
                  <a:pt x="28" y="78"/>
                  <a:pt x="12" y="72"/>
                </a:cubicBezTo>
                <a:cubicBezTo>
                  <a:pt x="9" y="71"/>
                  <a:pt x="6" y="69"/>
                  <a:pt x="4" y="67"/>
                </a:cubicBezTo>
                <a:cubicBezTo>
                  <a:pt x="3" y="64"/>
                  <a:pt x="4" y="61"/>
                  <a:pt x="4" y="57"/>
                </a:cubicBezTo>
                <a:cubicBezTo>
                  <a:pt x="8" y="45"/>
                  <a:pt x="12" y="32"/>
                  <a:pt x="16" y="20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2"/>
                  <a:pt x="20" y="8"/>
                  <a:pt x="23" y="6"/>
                </a:cubicBezTo>
                <a:cubicBezTo>
                  <a:pt x="25" y="5"/>
                  <a:pt x="27" y="4"/>
                  <a:pt x="30" y="4"/>
                </a:cubicBezTo>
                <a:cubicBezTo>
                  <a:pt x="33" y="4"/>
                  <a:pt x="38" y="5"/>
                  <a:pt x="41" y="7"/>
                </a:cubicBezTo>
                <a:cubicBezTo>
                  <a:pt x="83" y="21"/>
                  <a:pt x="83" y="21"/>
                  <a:pt x="83" y="21"/>
                </a:cubicBezTo>
                <a:cubicBezTo>
                  <a:pt x="60" y="88"/>
                  <a:pt x="60" y="88"/>
                  <a:pt x="60" y="88"/>
                </a:cubicBezTo>
                <a:moveTo>
                  <a:pt x="30" y="0"/>
                </a:moveTo>
                <a:cubicBezTo>
                  <a:pt x="27" y="0"/>
                  <a:pt x="24" y="1"/>
                  <a:pt x="21" y="3"/>
                </a:cubicBezTo>
                <a:cubicBezTo>
                  <a:pt x="17" y="6"/>
                  <a:pt x="15" y="11"/>
                  <a:pt x="13" y="16"/>
                </a:cubicBezTo>
                <a:cubicBezTo>
                  <a:pt x="12" y="19"/>
                  <a:pt x="12" y="19"/>
                  <a:pt x="12" y="19"/>
                </a:cubicBezTo>
                <a:cubicBezTo>
                  <a:pt x="11" y="23"/>
                  <a:pt x="10" y="26"/>
                  <a:pt x="8" y="30"/>
                </a:cubicBezTo>
                <a:cubicBezTo>
                  <a:pt x="8" y="35"/>
                  <a:pt x="7" y="40"/>
                  <a:pt x="5" y="45"/>
                </a:cubicBezTo>
                <a:cubicBezTo>
                  <a:pt x="5" y="46"/>
                  <a:pt x="4" y="46"/>
                  <a:pt x="4" y="47"/>
                </a:cubicBezTo>
                <a:cubicBezTo>
                  <a:pt x="3" y="49"/>
                  <a:pt x="2" y="51"/>
                  <a:pt x="2" y="53"/>
                </a:cubicBezTo>
                <a:cubicBezTo>
                  <a:pt x="1" y="55"/>
                  <a:pt x="1" y="58"/>
                  <a:pt x="2" y="60"/>
                </a:cubicBezTo>
                <a:cubicBezTo>
                  <a:pt x="2" y="61"/>
                  <a:pt x="2" y="61"/>
                  <a:pt x="2" y="62"/>
                </a:cubicBezTo>
                <a:cubicBezTo>
                  <a:pt x="2" y="62"/>
                  <a:pt x="2" y="63"/>
                  <a:pt x="1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4"/>
                  <a:pt x="0" y="65"/>
                  <a:pt x="0" y="65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9"/>
                </a:cubicBezTo>
                <a:cubicBezTo>
                  <a:pt x="3" y="72"/>
                  <a:pt x="7" y="74"/>
                  <a:pt x="11" y="75"/>
                </a:cubicBezTo>
                <a:cubicBezTo>
                  <a:pt x="27" y="81"/>
                  <a:pt x="43" y="87"/>
                  <a:pt x="59" y="92"/>
                </a:cubicBezTo>
                <a:cubicBezTo>
                  <a:pt x="60" y="93"/>
                  <a:pt x="60" y="93"/>
                  <a:pt x="60" y="93"/>
                </a:cubicBezTo>
                <a:cubicBezTo>
                  <a:pt x="61" y="93"/>
                  <a:pt x="61" y="93"/>
                  <a:pt x="61" y="93"/>
                </a:cubicBezTo>
                <a:cubicBezTo>
                  <a:pt x="61" y="93"/>
                  <a:pt x="62" y="93"/>
                  <a:pt x="62" y="93"/>
                </a:cubicBezTo>
                <a:cubicBezTo>
                  <a:pt x="72" y="96"/>
                  <a:pt x="83" y="100"/>
                  <a:pt x="93" y="103"/>
                </a:cubicBezTo>
                <a:cubicBezTo>
                  <a:pt x="95" y="103"/>
                  <a:pt x="97" y="104"/>
                  <a:pt x="99" y="104"/>
                </a:cubicBezTo>
                <a:cubicBezTo>
                  <a:pt x="100" y="104"/>
                  <a:pt x="101" y="104"/>
                  <a:pt x="102" y="103"/>
                </a:cubicBezTo>
                <a:cubicBezTo>
                  <a:pt x="105" y="102"/>
                  <a:pt x="107" y="99"/>
                  <a:pt x="108" y="96"/>
                </a:cubicBezTo>
                <a:cubicBezTo>
                  <a:pt x="113" y="84"/>
                  <a:pt x="117" y="73"/>
                  <a:pt x="121" y="61"/>
                </a:cubicBezTo>
                <a:cubicBezTo>
                  <a:pt x="123" y="56"/>
                  <a:pt x="124" y="52"/>
                  <a:pt x="126" y="47"/>
                </a:cubicBezTo>
                <a:cubicBezTo>
                  <a:pt x="127" y="43"/>
                  <a:pt x="128" y="39"/>
                  <a:pt x="126" y="35"/>
                </a:cubicBezTo>
                <a:cubicBezTo>
                  <a:pt x="124" y="31"/>
                  <a:pt x="119" y="29"/>
                  <a:pt x="115" y="28"/>
                </a:cubicBezTo>
                <a:cubicBezTo>
                  <a:pt x="42" y="3"/>
                  <a:pt x="42" y="3"/>
                  <a:pt x="42" y="3"/>
                </a:cubicBezTo>
                <a:cubicBezTo>
                  <a:pt x="38" y="2"/>
                  <a:pt x="34" y="0"/>
                  <a:pt x="30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1783634" y="3292398"/>
            <a:ext cx="393831" cy="485256"/>
          </a:xfrm>
          <a:custGeom>
            <a:avLst/>
            <a:gdLst/>
            <a:ahLst/>
            <a:cxnLst/>
            <a:rect l="l" t="t" r="r" b="b"/>
            <a:pathLst>
              <a:path w="94" h="116" extrusionOk="0">
                <a:moveTo>
                  <a:pt x="66" y="105"/>
                </a:moveTo>
                <a:cubicBezTo>
                  <a:pt x="66" y="104"/>
                  <a:pt x="66" y="104"/>
                  <a:pt x="66" y="104"/>
                </a:cubicBezTo>
                <a:cubicBezTo>
                  <a:pt x="66" y="93"/>
                  <a:pt x="66" y="93"/>
                  <a:pt x="66" y="93"/>
                </a:cubicBezTo>
                <a:cubicBezTo>
                  <a:pt x="79" y="94"/>
                  <a:pt x="79" y="94"/>
                  <a:pt x="79" y="94"/>
                </a:cubicBezTo>
                <a:cubicBezTo>
                  <a:pt x="79" y="105"/>
                  <a:pt x="79" y="105"/>
                  <a:pt x="79" y="105"/>
                </a:cubicBezTo>
                <a:cubicBezTo>
                  <a:pt x="66" y="104"/>
                  <a:pt x="66" y="104"/>
                  <a:pt x="66" y="104"/>
                </a:cubicBezTo>
                <a:cubicBezTo>
                  <a:pt x="66" y="104"/>
                  <a:pt x="66" y="104"/>
                  <a:pt x="66" y="104"/>
                </a:cubicBezTo>
                <a:cubicBezTo>
                  <a:pt x="66" y="105"/>
                  <a:pt x="66" y="105"/>
                  <a:pt x="66" y="105"/>
                </a:cubicBezTo>
                <a:moveTo>
                  <a:pt x="65" y="90"/>
                </a:moveTo>
                <a:cubicBezTo>
                  <a:pt x="65" y="90"/>
                  <a:pt x="65" y="90"/>
                  <a:pt x="65" y="90"/>
                </a:cubicBezTo>
                <a:cubicBezTo>
                  <a:pt x="64" y="90"/>
                  <a:pt x="63" y="91"/>
                  <a:pt x="63" y="92"/>
                </a:cubicBezTo>
                <a:cubicBezTo>
                  <a:pt x="63" y="104"/>
                  <a:pt x="63" y="104"/>
                  <a:pt x="63" y="104"/>
                </a:cubicBezTo>
                <a:cubicBezTo>
                  <a:pt x="63" y="105"/>
                  <a:pt x="63" y="106"/>
                  <a:pt x="64" y="107"/>
                </a:cubicBezTo>
                <a:cubicBezTo>
                  <a:pt x="65" y="108"/>
                  <a:pt x="66" y="108"/>
                  <a:pt x="66" y="108"/>
                </a:cubicBezTo>
                <a:cubicBezTo>
                  <a:pt x="81" y="108"/>
                  <a:pt x="81" y="108"/>
                  <a:pt x="81" y="108"/>
                </a:cubicBezTo>
                <a:cubicBezTo>
                  <a:pt x="81" y="108"/>
                  <a:pt x="81" y="108"/>
                  <a:pt x="81" y="108"/>
                </a:cubicBezTo>
                <a:cubicBezTo>
                  <a:pt x="81" y="108"/>
                  <a:pt x="82" y="108"/>
                  <a:pt x="82" y="108"/>
                </a:cubicBezTo>
                <a:cubicBezTo>
                  <a:pt x="82" y="108"/>
                  <a:pt x="82" y="107"/>
                  <a:pt x="82" y="107"/>
                </a:cubicBezTo>
                <a:cubicBezTo>
                  <a:pt x="82" y="92"/>
                  <a:pt x="82" y="92"/>
                  <a:pt x="82" y="92"/>
                </a:cubicBezTo>
                <a:cubicBezTo>
                  <a:pt x="82" y="91"/>
                  <a:pt x="81" y="90"/>
                  <a:pt x="80" y="90"/>
                </a:cubicBezTo>
                <a:cubicBezTo>
                  <a:pt x="65" y="90"/>
                  <a:pt x="65" y="90"/>
                  <a:pt x="65" y="90"/>
                </a:cubicBezTo>
                <a:moveTo>
                  <a:pt x="18" y="106"/>
                </a:moveTo>
                <a:cubicBezTo>
                  <a:pt x="18" y="93"/>
                  <a:pt x="18" y="93"/>
                  <a:pt x="18" y="93"/>
                </a:cubicBezTo>
                <a:cubicBezTo>
                  <a:pt x="29" y="94"/>
                  <a:pt x="29" y="94"/>
                  <a:pt x="29" y="94"/>
                </a:cubicBezTo>
                <a:cubicBezTo>
                  <a:pt x="30" y="106"/>
                  <a:pt x="30" y="106"/>
                  <a:pt x="30" y="106"/>
                </a:cubicBezTo>
                <a:cubicBezTo>
                  <a:pt x="18" y="106"/>
                  <a:pt x="18" y="106"/>
                  <a:pt x="18" y="106"/>
                </a:cubicBezTo>
                <a:moveTo>
                  <a:pt x="16" y="90"/>
                </a:moveTo>
                <a:cubicBezTo>
                  <a:pt x="15" y="90"/>
                  <a:pt x="15" y="90"/>
                  <a:pt x="15" y="90"/>
                </a:cubicBezTo>
                <a:cubicBezTo>
                  <a:pt x="14" y="91"/>
                  <a:pt x="14" y="91"/>
                  <a:pt x="14" y="92"/>
                </a:cubicBezTo>
                <a:cubicBezTo>
                  <a:pt x="15" y="108"/>
                  <a:pt x="15" y="108"/>
                  <a:pt x="15" y="108"/>
                </a:cubicBezTo>
                <a:cubicBezTo>
                  <a:pt x="15" y="109"/>
                  <a:pt x="16" y="110"/>
                  <a:pt x="17" y="110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32" y="110"/>
                  <a:pt x="32" y="110"/>
                  <a:pt x="32" y="110"/>
                </a:cubicBezTo>
                <a:cubicBezTo>
                  <a:pt x="32" y="110"/>
                  <a:pt x="33" y="110"/>
                  <a:pt x="33" y="109"/>
                </a:cubicBezTo>
                <a:cubicBezTo>
                  <a:pt x="33" y="109"/>
                  <a:pt x="34" y="108"/>
                  <a:pt x="34" y="108"/>
                </a:cubicBezTo>
                <a:cubicBezTo>
                  <a:pt x="33" y="92"/>
                  <a:pt x="33" y="92"/>
                  <a:pt x="33" y="92"/>
                </a:cubicBezTo>
                <a:cubicBezTo>
                  <a:pt x="33" y="91"/>
                  <a:pt x="32" y="91"/>
                  <a:pt x="31" y="91"/>
                </a:cubicBezTo>
                <a:cubicBezTo>
                  <a:pt x="16" y="90"/>
                  <a:pt x="16" y="90"/>
                  <a:pt x="16" y="90"/>
                </a:cubicBezTo>
                <a:moveTo>
                  <a:pt x="43" y="107"/>
                </a:moveTo>
                <a:cubicBezTo>
                  <a:pt x="43" y="106"/>
                  <a:pt x="43" y="106"/>
                  <a:pt x="43" y="106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42" y="105"/>
                  <a:pt x="42" y="105"/>
                  <a:pt x="42" y="105"/>
                </a:cubicBezTo>
                <a:cubicBezTo>
                  <a:pt x="42" y="93"/>
                  <a:pt x="42" y="93"/>
                  <a:pt x="42" y="93"/>
                </a:cubicBezTo>
                <a:cubicBezTo>
                  <a:pt x="53" y="93"/>
                  <a:pt x="53" y="93"/>
                  <a:pt x="53" y="93"/>
                </a:cubicBezTo>
                <a:cubicBezTo>
                  <a:pt x="54" y="93"/>
                  <a:pt x="54" y="93"/>
                  <a:pt x="54" y="93"/>
                </a:cubicBezTo>
                <a:cubicBezTo>
                  <a:pt x="54" y="93"/>
                  <a:pt x="55" y="94"/>
                  <a:pt x="55" y="95"/>
                </a:cubicBezTo>
                <a:cubicBezTo>
                  <a:pt x="55" y="105"/>
                  <a:pt x="55" y="105"/>
                  <a:pt x="55" y="105"/>
                </a:cubicBezTo>
                <a:cubicBezTo>
                  <a:pt x="55" y="105"/>
                  <a:pt x="55" y="106"/>
                  <a:pt x="55" y="106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43" y="106"/>
                  <a:pt x="43" y="106"/>
                  <a:pt x="43" y="106"/>
                </a:cubicBezTo>
                <a:cubicBezTo>
                  <a:pt x="43" y="107"/>
                  <a:pt x="43" y="107"/>
                  <a:pt x="43" y="107"/>
                </a:cubicBezTo>
                <a:moveTo>
                  <a:pt x="40" y="90"/>
                </a:moveTo>
                <a:cubicBezTo>
                  <a:pt x="39" y="90"/>
                  <a:pt x="39" y="90"/>
                  <a:pt x="39" y="90"/>
                </a:cubicBezTo>
                <a:cubicBezTo>
                  <a:pt x="38" y="91"/>
                  <a:pt x="38" y="91"/>
                  <a:pt x="38" y="91"/>
                </a:cubicBezTo>
                <a:cubicBezTo>
                  <a:pt x="38" y="105"/>
                  <a:pt x="38" y="105"/>
                  <a:pt x="38" y="105"/>
                </a:cubicBezTo>
                <a:cubicBezTo>
                  <a:pt x="38" y="105"/>
                  <a:pt x="38" y="107"/>
                  <a:pt x="39" y="107"/>
                </a:cubicBezTo>
                <a:cubicBezTo>
                  <a:pt x="40" y="109"/>
                  <a:pt x="42" y="109"/>
                  <a:pt x="43" y="109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55" y="109"/>
                  <a:pt x="55" y="109"/>
                  <a:pt x="55" y="109"/>
                </a:cubicBezTo>
                <a:cubicBezTo>
                  <a:pt x="56" y="109"/>
                  <a:pt x="57" y="109"/>
                  <a:pt x="58" y="108"/>
                </a:cubicBezTo>
                <a:cubicBezTo>
                  <a:pt x="59" y="107"/>
                  <a:pt x="59" y="105"/>
                  <a:pt x="59" y="105"/>
                </a:cubicBezTo>
                <a:cubicBezTo>
                  <a:pt x="58" y="95"/>
                  <a:pt x="58" y="95"/>
                  <a:pt x="58" y="95"/>
                </a:cubicBezTo>
                <a:cubicBezTo>
                  <a:pt x="58" y="94"/>
                  <a:pt x="58" y="92"/>
                  <a:pt x="56" y="91"/>
                </a:cubicBezTo>
                <a:cubicBezTo>
                  <a:pt x="55" y="90"/>
                  <a:pt x="54" y="90"/>
                  <a:pt x="53" y="90"/>
                </a:cubicBezTo>
                <a:cubicBezTo>
                  <a:pt x="40" y="90"/>
                  <a:pt x="40" y="90"/>
                  <a:pt x="40" y="90"/>
                </a:cubicBezTo>
                <a:moveTo>
                  <a:pt x="30" y="83"/>
                </a:moveTo>
                <a:cubicBezTo>
                  <a:pt x="18" y="83"/>
                  <a:pt x="18" y="83"/>
                  <a:pt x="18" y="83"/>
                </a:cubicBezTo>
                <a:cubicBezTo>
                  <a:pt x="17" y="71"/>
                  <a:pt x="17" y="71"/>
                  <a:pt x="17" y="71"/>
                </a:cubicBezTo>
                <a:cubicBezTo>
                  <a:pt x="30" y="72"/>
                  <a:pt x="30" y="72"/>
                  <a:pt x="30" y="72"/>
                </a:cubicBezTo>
                <a:cubicBezTo>
                  <a:pt x="30" y="82"/>
                  <a:pt x="30" y="82"/>
                  <a:pt x="30" y="82"/>
                </a:cubicBezTo>
                <a:cubicBezTo>
                  <a:pt x="31" y="83"/>
                  <a:pt x="30" y="83"/>
                  <a:pt x="30" y="83"/>
                </a:cubicBezTo>
                <a:cubicBezTo>
                  <a:pt x="30" y="83"/>
                  <a:pt x="30" y="83"/>
                  <a:pt x="30" y="83"/>
                </a:cubicBezTo>
                <a:moveTo>
                  <a:pt x="15" y="68"/>
                </a:moveTo>
                <a:cubicBezTo>
                  <a:pt x="14" y="68"/>
                  <a:pt x="14" y="68"/>
                  <a:pt x="13" y="69"/>
                </a:cubicBezTo>
                <a:cubicBezTo>
                  <a:pt x="13" y="69"/>
                  <a:pt x="13" y="69"/>
                  <a:pt x="13" y="70"/>
                </a:cubicBezTo>
                <a:cubicBezTo>
                  <a:pt x="14" y="84"/>
                  <a:pt x="14" y="84"/>
                  <a:pt x="14" y="84"/>
                </a:cubicBezTo>
                <a:cubicBezTo>
                  <a:pt x="14" y="85"/>
                  <a:pt x="15" y="86"/>
                  <a:pt x="16" y="86"/>
                </a:cubicBezTo>
                <a:cubicBezTo>
                  <a:pt x="29" y="87"/>
                  <a:pt x="29" y="87"/>
                  <a:pt x="29" y="87"/>
                </a:cubicBezTo>
                <a:cubicBezTo>
                  <a:pt x="30" y="87"/>
                  <a:pt x="30" y="87"/>
                  <a:pt x="30" y="87"/>
                </a:cubicBezTo>
                <a:cubicBezTo>
                  <a:pt x="30" y="87"/>
                  <a:pt x="31" y="87"/>
                  <a:pt x="32" y="86"/>
                </a:cubicBezTo>
                <a:cubicBezTo>
                  <a:pt x="34" y="85"/>
                  <a:pt x="34" y="82"/>
                  <a:pt x="34" y="81"/>
                </a:cubicBezTo>
                <a:cubicBezTo>
                  <a:pt x="33" y="70"/>
                  <a:pt x="33" y="70"/>
                  <a:pt x="33" y="70"/>
                </a:cubicBezTo>
                <a:cubicBezTo>
                  <a:pt x="33" y="69"/>
                  <a:pt x="32" y="68"/>
                  <a:pt x="31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moveTo>
                  <a:pt x="54" y="82"/>
                </a:moveTo>
                <a:cubicBezTo>
                  <a:pt x="42" y="82"/>
                  <a:pt x="42" y="82"/>
                  <a:pt x="42" y="82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1"/>
                  <a:pt x="41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2" y="71"/>
                  <a:pt x="53" y="71"/>
                  <a:pt x="53" y="71"/>
                </a:cubicBezTo>
                <a:cubicBezTo>
                  <a:pt x="53" y="72"/>
                  <a:pt x="53" y="73"/>
                  <a:pt x="53" y="73"/>
                </a:cubicBezTo>
                <a:cubicBezTo>
                  <a:pt x="54" y="82"/>
                  <a:pt x="54" y="82"/>
                  <a:pt x="54" y="82"/>
                </a:cubicBezTo>
                <a:moveTo>
                  <a:pt x="52" y="68"/>
                </a:moveTo>
                <a:cubicBezTo>
                  <a:pt x="41" y="68"/>
                  <a:pt x="41" y="68"/>
                  <a:pt x="41" y="68"/>
                </a:cubicBezTo>
                <a:cubicBezTo>
                  <a:pt x="40" y="68"/>
                  <a:pt x="40" y="68"/>
                  <a:pt x="39" y="69"/>
                </a:cubicBezTo>
                <a:cubicBezTo>
                  <a:pt x="38" y="69"/>
                  <a:pt x="38" y="70"/>
                  <a:pt x="38" y="72"/>
                </a:cubicBezTo>
                <a:cubicBezTo>
                  <a:pt x="39" y="84"/>
                  <a:pt x="39" y="84"/>
                  <a:pt x="39" y="84"/>
                </a:cubicBezTo>
                <a:cubicBezTo>
                  <a:pt x="39" y="85"/>
                  <a:pt x="40" y="86"/>
                  <a:pt x="41" y="86"/>
                </a:cubicBezTo>
                <a:cubicBezTo>
                  <a:pt x="55" y="86"/>
                  <a:pt x="55" y="86"/>
                  <a:pt x="55" y="86"/>
                </a:cubicBezTo>
                <a:cubicBezTo>
                  <a:pt x="55" y="86"/>
                  <a:pt x="55" y="86"/>
                  <a:pt x="55" y="86"/>
                </a:cubicBezTo>
                <a:cubicBezTo>
                  <a:pt x="56" y="86"/>
                  <a:pt x="56" y="86"/>
                  <a:pt x="57" y="85"/>
                </a:cubicBezTo>
                <a:cubicBezTo>
                  <a:pt x="57" y="85"/>
                  <a:pt x="57" y="85"/>
                  <a:pt x="57" y="84"/>
                </a:cubicBezTo>
                <a:cubicBezTo>
                  <a:pt x="57" y="73"/>
                  <a:pt x="57" y="73"/>
                  <a:pt x="57" y="73"/>
                </a:cubicBezTo>
                <a:cubicBezTo>
                  <a:pt x="57" y="72"/>
                  <a:pt x="57" y="70"/>
                  <a:pt x="55" y="69"/>
                </a:cubicBezTo>
                <a:cubicBezTo>
                  <a:pt x="54" y="68"/>
                  <a:pt x="53" y="68"/>
                  <a:pt x="52" y="68"/>
                </a:cubicBezTo>
                <a:moveTo>
                  <a:pt x="79" y="82"/>
                </a:moveTo>
                <a:cubicBezTo>
                  <a:pt x="66" y="82"/>
                  <a:pt x="66" y="82"/>
                  <a:pt x="66" y="82"/>
                </a:cubicBezTo>
                <a:cubicBezTo>
                  <a:pt x="66" y="78"/>
                  <a:pt x="66" y="74"/>
                  <a:pt x="66" y="70"/>
                </a:cubicBezTo>
                <a:cubicBezTo>
                  <a:pt x="79" y="70"/>
                  <a:pt x="79" y="70"/>
                  <a:pt x="79" y="70"/>
                </a:cubicBezTo>
                <a:cubicBezTo>
                  <a:pt x="79" y="82"/>
                  <a:pt x="79" y="82"/>
                  <a:pt x="79" y="82"/>
                </a:cubicBezTo>
                <a:moveTo>
                  <a:pt x="65" y="67"/>
                </a:moveTo>
                <a:cubicBezTo>
                  <a:pt x="64" y="67"/>
                  <a:pt x="63" y="68"/>
                  <a:pt x="63" y="68"/>
                </a:cubicBezTo>
                <a:cubicBezTo>
                  <a:pt x="62" y="74"/>
                  <a:pt x="62" y="79"/>
                  <a:pt x="63" y="84"/>
                </a:cubicBezTo>
                <a:cubicBezTo>
                  <a:pt x="63" y="85"/>
                  <a:pt x="64" y="86"/>
                  <a:pt x="65" y="86"/>
                </a:cubicBezTo>
                <a:cubicBezTo>
                  <a:pt x="81" y="86"/>
                  <a:pt x="81" y="86"/>
                  <a:pt x="81" y="86"/>
                </a:cubicBezTo>
                <a:cubicBezTo>
                  <a:pt x="81" y="86"/>
                  <a:pt x="81" y="86"/>
                  <a:pt x="81" y="86"/>
                </a:cubicBezTo>
                <a:cubicBezTo>
                  <a:pt x="81" y="86"/>
                  <a:pt x="81" y="86"/>
                  <a:pt x="81" y="86"/>
                </a:cubicBezTo>
                <a:cubicBezTo>
                  <a:pt x="81" y="86"/>
                  <a:pt x="82" y="86"/>
                  <a:pt x="82" y="85"/>
                </a:cubicBezTo>
                <a:cubicBezTo>
                  <a:pt x="82" y="85"/>
                  <a:pt x="83" y="84"/>
                  <a:pt x="82" y="84"/>
                </a:cubicBezTo>
                <a:cubicBezTo>
                  <a:pt x="82" y="69"/>
                  <a:pt x="82" y="69"/>
                  <a:pt x="82" y="69"/>
                </a:cubicBezTo>
                <a:cubicBezTo>
                  <a:pt x="82" y="68"/>
                  <a:pt x="81" y="67"/>
                  <a:pt x="80" y="67"/>
                </a:cubicBezTo>
                <a:cubicBezTo>
                  <a:pt x="65" y="67"/>
                  <a:pt x="65" y="67"/>
                  <a:pt x="65" y="67"/>
                </a:cubicBezTo>
                <a:cubicBezTo>
                  <a:pt x="65" y="67"/>
                  <a:pt x="65" y="67"/>
                  <a:pt x="65" y="67"/>
                </a:cubicBezTo>
                <a:moveTo>
                  <a:pt x="17" y="61"/>
                </a:moveTo>
                <a:cubicBezTo>
                  <a:pt x="17" y="49"/>
                  <a:pt x="17" y="49"/>
                  <a:pt x="17" y="49"/>
                </a:cubicBezTo>
                <a:cubicBezTo>
                  <a:pt x="29" y="49"/>
                  <a:pt x="29" y="49"/>
                  <a:pt x="29" y="49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17" y="61"/>
                  <a:pt x="17" y="61"/>
                  <a:pt x="17" y="61"/>
                </a:cubicBezTo>
                <a:moveTo>
                  <a:pt x="15" y="45"/>
                </a:moveTo>
                <a:cubicBezTo>
                  <a:pt x="15" y="45"/>
                  <a:pt x="14" y="45"/>
                  <a:pt x="14" y="46"/>
                </a:cubicBezTo>
                <a:cubicBezTo>
                  <a:pt x="14" y="46"/>
                  <a:pt x="13" y="46"/>
                  <a:pt x="13" y="47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3"/>
                  <a:pt x="14" y="64"/>
                  <a:pt x="15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30" y="64"/>
                  <a:pt x="30" y="64"/>
                  <a:pt x="30" y="64"/>
                </a:cubicBezTo>
                <a:cubicBezTo>
                  <a:pt x="30" y="64"/>
                  <a:pt x="31" y="64"/>
                  <a:pt x="32" y="63"/>
                </a:cubicBezTo>
                <a:cubicBezTo>
                  <a:pt x="34" y="62"/>
                  <a:pt x="33" y="61"/>
                  <a:pt x="33" y="60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6"/>
                  <a:pt x="32" y="46"/>
                  <a:pt x="31" y="46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moveTo>
                  <a:pt x="54" y="60"/>
                </a:moveTo>
                <a:cubicBezTo>
                  <a:pt x="41" y="60"/>
                  <a:pt x="41" y="60"/>
                  <a:pt x="41" y="60"/>
                </a:cubicBezTo>
                <a:cubicBezTo>
                  <a:pt x="41" y="49"/>
                  <a:pt x="41" y="49"/>
                  <a:pt x="41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53" y="49"/>
                  <a:pt x="53" y="49"/>
                  <a:pt x="54" y="49"/>
                </a:cubicBezTo>
                <a:cubicBezTo>
                  <a:pt x="54" y="49"/>
                  <a:pt x="54" y="49"/>
                  <a:pt x="54" y="49"/>
                </a:cubicBezTo>
                <a:cubicBezTo>
                  <a:pt x="54" y="49"/>
                  <a:pt x="54" y="49"/>
                  <a:pt x="54" y="49"/>
                </a:cubicBezTo>
                <a:cubicBezTo>
                  <a:pt x="54" y="60"/>
                  <a:pt x="54" y="60"/>
                  <a:pt x="54" y="60"/>
                </a:cubicBezTo>
                <a:moveTo>
                  <a:pt x="39" y="45"/>
                </a:moveTo>
                <a:cubicBezTo>
                  <a:pt x="39" y="45"/>
                  <a:pt x="39" y="45"/>
                  <a:pt x="38" y="46"/>
                </a:cubicBezTo>
                <a:cubicBezTo>
                  <a:pt x="38" y="46"/>
                  <a:pt x="38" y="46"/>
                  <a:pt x="38" y="47"/>
                </a:cubicBezTo>
                <a:cubicBezTo>
                  <a:pt x="38" y="62"/>
                  <a:pt x="38" y="62"/>
                  <a:pt x="38" y="62"/>
                </a:cubicBezTo>
                <a:cubicBezTo>
                  <a:pt x="38" y="63"/>
                  <a:pt x="39" y="64"/>
                  <a:pt x="40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4"/>
                  <a:pt x="56" y="64"/>
                  <a:pt x="57" y="63"/>
                </a:cubicBezTo>
                <a:cubicBezTo>
                  <a:pt x="57" y="63"/>
                  <a:pt x="57" y="63"/>
                  <a:pt x="57" y="62"/>
                </a:cubicBezTo>
                <a:cubicBezTo>
                  <a:pt x="57" y="49"/>
                  <a:pt x="57" y="49"/>
                  <a:pt x="57" y="49"/>
                </a:cubicBezTo>
                <a:cubicBezTo>
                  <a:pt x="57" y="49"/>
                  <a:pt x="57" y="47"/>
                  <a:pt x="56" y="47"/>
                </a:cubicBezTo>
                <a:cubicBezTo>
                  <a:pt x="55" y="45"/>
                  <a:pt x="54" y="45"/>
                  <a:pt x="53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5"/>
                  <a:pt x="39" y="45"/>
                  <a:pt x="39" y="45"/>
                </a:cubicBezTo>
                <a:moveTo>
                  <a:pt x="65" y="60"/>
                </a:moveTo>
                <a:cubicBezTo>
                  <a:pt x="65" y="48"/>
                  <a:pt x="65" y="48"/>
                  <a:pt x="65" y="48"/>
                </a:cubicBezTo>
                <a:cubicBezTo>
                  <a:pt x="78" y="48"/>
                  <a:pt x="78" y="48"/>
                  <a:pt x="78" y="48"/>
                </a:cubicBezTo>
                <a:cubicBezTo>
                  <a:pt x="79" y="60"/>
                  <a:pt x="79" y="60"/>
                  <a:pt x="79" y="60"/>
                </a:cubicBezTo>
                <a:cubicBezTo>
                  <a:pt x="65" y="60"/>
                  <a:pt x="65" y="60"/>
                  <a:pt x="65" y="60"/>
                </a:cubicBezTo>
                <a:moveTo>
                  <a:pt x="79" y="45"/>
                </a:moveTo>
                <a:cubicBezTo>
                  <a:pt x="79" y="45"/>
                  <a:pt x="79" y="45"/>
                  <a:pt x="79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3" y="45"/>
                  <a:pt x="62" y="46"/>
                  <a:pt x="62" y="47"/>
                </a:cubicBezTo>
                <a:cubicBezTo>
                  <a:pt x="62" y="62"/>
                  <a:pt x="62" y="62"/>
                  <a:pt x="62" y="62"/>
                </a:cubicBezTo>
                <a:cubicBezTo>
                  <a:pt x="62" y="63"/>
                  <a:pt x="62" y="63"/>
                  <a:pt x="63" y="63"/>
                </a:cubicBezTo>
                <a:cubicBezTo>
                  <a:pt x="63" y="64"/>
                  <a:pt x="64" y="64"/>
                  <a:pt x="64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80" y="63"/>
                  <a:pt x="80" y="63"/>
                  <a:pt x="80" y="63"/>
                </a:cubicBezTo>
                <a:cubicBezTo>
                  <a:pt x="81" y="63"/>
                  <a:pt x="81" y="63"/>
                  <a:pt x="82" y="63"/>
                </a:cubicBezTo>
                <a:cubicBezTo>
                  <a:pt x="82" y="62"/>
                  <a:pt x="82" y="62"/>
                  <a:pt x="82" y="61"/>
                </a:cubicBezTo>
                <a:cubicBezTo>
                  <a:pt x="81" y="46"/>
                  <a:pt x="81" y="46"/>
                  <a:pt x="81" y="46"/>
                </a:cubicBezTo>
                <a:cubicBezTo>
                  <a:pt x="81" y="45"/>
                  <a:pt x="80" y="45"/>
                  <a:pt x="79" y="45"/>
                </a:cubicBezTo>
                <a:moveTo>
                  <a:pt x="22" y="28"/>
                </a:moveTo>
                <a:cubicBezTo>
                  <a:pt x="21" y="16"/>
                  <a:pt x="21" y="16"/>
                  <a:pt x="21" y="16"/>
                </a:cubicBezTo>
                <a:cubicBezTo>
                  <a:pt x="73" y="17"/>
                  <a:pt x="73" y="17"/>
                  <a:pt x="73" y="17"/>
                </a:cubicBezTo>
                <a:cubicBezTo>
                  <a:pt x="73" y="26"/>
                  <a:pt x="73" y="26"/>
                  <a:pt x="73" y="26"/>
                </a:cubicBezTo>
                <a:cubicBezTo>
                  <a:pt x="73" y="26"/>
                  <a:pt x="73" y="27"/>
                  <a:pt x="73" y="28"/>
                </a:cubicBezTo>
                <a:cubicBezTo>
                  <a:pt x="73" y="28"/>
                  <a:pt x="72" y="28"/>
                  <a:pt x="71" y="28"/>
                </a:cubicBezTo>
                <a:cubicBezTo>
                  <a:pt x="22" y="28"/>
                  <a:pt x="22" y="28"/>
                  <a:pt x="22" y="28"/>
                </a:cubicBezTo>
                <a:moveTo>
                  <a:pt x="19" y="13"/>
                </a:moveTo>
                <a:cubicBezTo>
                  <a:pt x="19" y="13"/>
                  <a:pt x="18" y="13"/>
                  <a:pt x="18" y="13"/>
                </a:cubicBezTo>
                <a:cubicBezTo>
                  <a:pt x="18" y="14"/>
                  <a:pt x="18" y="14"/>
                  <a:pt x="18" y="15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1"/>
                  <a:pt x="19" y="32"/>
                  <a:pt x="20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71" y="31"/>
                  <a:pt x="71" y="31"/>
                  <a:pt x="71" y="31"/>
                </a:cubicBezTo>
                <a:cubicBezTo>
                  <a:pt x="72" y="31"/>
                  <a:pt x="74" y="31"/>
                  <a:pt x="76" y="30"/>
                </a:cubicBezTo>
                <a:cubicBezTo>
                  <a:pt x="77" y="28"/>
                  <a:pt x="77" y="27"/>
                  <a:pt x="76" y="26"/>
                </a:cubicBezTo>
                <a:cubicBezTo>
                  <a:pt x="76" y="15"/>
                  <a:pt x="76" y="15"/>
                  <a:pt x="76" y="15"/>
                </a:cubicBezTo>
                <a:cubicBezTo>
                  <a:pt x="76" y="14"/>
                  <a:pt x="75" y="13"/>
                  <a:pt x="74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19" y="13"/>
                  <a:pt x="19" y="13"/>
                </a:cubicBezTo>
                <a:moveTo>
                  <a:pt x="85" y="114"/>
                </a:moveTo>
                <a:cubicBezTo>
                  <a:pt x="85" y="112"/>
                  <a:pt x="85" y="112"/>
                  <a:pt x="85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7" y="94"/>
                  <a:pt x="7" y="94"/>
                  <a:pt x="7" y="94"/>
                </a:cubicBezTo>
                <a:cubicBezTo>
                  <a:pt x="5" y="65"/>
                  <a:pt x="4" y="34"/>
                  <a:pt x="7" y="4"/>
                </a:cubicBezTo>
                <a:cubicBezTo>
                  <a:pt x="90" y="4"/>
                  <a:pt x="90" y="4"/>
                  <a:pt x="90" y="4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9" y="109"/>
                  <a:pt x="89" y="111"/>
                  <a:pt x="88" y="112"/>
                </a:cubicBezTo>
                <a:cubicBezTo>
                  <a:pt x="88" y="112"/>
                  <a:pt x="86" y="112"/>
                  <a:pt x="85" y="112"/>
                </a:cubicBezTo>
                <a:cubicBezTo>
                  <a:pt x="85" y="114"/>
                  <a:pt x="85" y="114"/>
                  <a:pt x="85" y="114"/>
                </a:cubicBezTo>
                <a:moveTo>
                  <a:pt x="92" y="0"/>
                </a:moveTo>
                <a:cubicBezTo>
                  <a:pt x="92" y="0"/>
                  <a:pt x="92" y="0"/>
                  <a:pt x="92" y="0"/>
                </a:cubicBezTo>
                <a:cubicBezTo>
                  <a:pt x="6" y="1"/>
                  <a:pt x="6" y="1"/>
                  <a:pt x="6" y="1"/>
                </a:cubicBezTo>
                <a:cubicBezTo>
                  <a:pt x="5" y="1"/>
                  <a:pt x="4" y="1"/>
                  <a:pt x="4" y="2"/>
                </a:cubicBezTo>
                <a:cubicBezTo>
                  <a:pt x="0" y="33"/>
                  <a:pt x="2" y="64"/>
                  <a:pt x="4" y="94"/>
                </a:cubicBezTo>
                <a:cubicBezTo>
                  <a:pt x="5" y="114"/>
                  <a:pt x="5" y="114"/>
                  <a:pt x="5" y="114"/>
                </a:cubicBezTo>
                <a:cubicBezTo>
                  <a:pt x="5" y="115"/>
                  <a:pt x="6" y="116"/>
                  <a:pt x="7" y="116"/>
                </a:cubicBezTo>
                <a:cubicBezTo>
                  <a:pt x="85" y="116"/>
                  <a:pt x="85" y="116"/>
                  <a:pt x="85" y="116"/>
                </a:cubicBezTo>
                <a:cubicBezTo>
                  <a:pt x="85" y="116"/>
                  <a:pt x="85" y="116"/>
                  <a:pt x="85" y="116"/>
                </a:cubicBezTo>
                <a:cubicBezTo>
                  <a:pt x="87" y="116"/>
                  <a:pt x="89" y="116"/>
                  <a:pt x="90" y="114"/>
                </a:cubicBezTo>
                <a:cubicBezTo>
                  <a:pt x="92" y="112"/>
                  <a:pt x="93" y="110"/>
                  <a:pt x="93" y="108"/>
                </a:cubicBezTo>
                <a:cubicBezTo>
                  <a:pt x="94" y="2"/>
                  <a:pt x="94" y="2"/>
                  <a:pt x="94" y="2"/>
                </a:cubicBezTo>
                <a:cubicBezTo>
                  <a:pt x="94" y="2"/>
                  <a:pt x="94" y="1"/>
                  <a:pt x="93" y="1"/>
                </a:cubicBezTo>
                <a:cubicBezTo>
                  <a:pt x="93" y="1"/>
                  <a:pt x="93" y="0"/>
                  <a:pt x="92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1813522" y="3865563"/>
            <a:ext cx="530969" cy="534485"/>
          </a:xfrm>
          <a:custGeom>
            <a:avLst/>
            <a:gdLst/>
            <a:ahLst/>
            <a:cxnLst/>
            <a:rect l="l" t="t" r="r" b="b"/>
            <a:pathLst>
              <a:path w="127" h="128" extrusionOk="0">
                <a:moveTo>
                  <a:pt x="33" y="113"/>
                </a:moveTo>
                <a:cubicBezTo>
                  <a:pt x="31" y="113"/>
                  <a:pt x="28" y="112"/>
                  <a:pt x="27" y="111"/>
                </a:cubicBezTo>
                <a:cubicBezTo>
                  <a:pt x="20" y="108"/>
                  <a:pt x="18" y="99"/>
                  <a:pt x="18" y="93"/>
                </a:cubicBezTo>
                <a:cubicBezTo>
                  <a:pt x="18" y="91"/>
                  <a:pt x="18" y="84"/>
                  <a:pt x="23" y="81"/>
                </a:cubicBezTo>
                <a:cubicBezTo>
                  <a:pt x="25" y="79"/>
                  <a:pt x="28" y="79"/>
                  <a:pt x="31" y="79"/>
                </a:cubicBezTo>
                <a:cubicBezTo>
                  <a:pt x="32" y="79"/>
                  <a:pt x="33" y="79"/>
                  <a:pt x="34" y="79"/>
                </a:cubicBezTo>
                <a:cubicBezTo>
                  <a:pt x="38" y="79"/>
                  <a:pt x="42" y="80"/>
                  <a:pt x="46" y="82"/>
                </a:cubicBezTo>
                <a:cubicBezTo>
                  <a:pt x="49" y="84"/>
                  <a:pt x="52" y="88"/>
                  <a:pt x="52" y="93"/>
                </a:cubicBezTo>
                <a:cubicBezTo>
                  <a:pt x="52" y="97"/>
                  <a:pt x="50" y="101"/>
                  <a:pt x="47" y="105"/>
                </a:cubicBezTo>
                <a:cubicBezTo>
                  <a:pt x="45" y="109"/>
                  <a:pt x="41" y="111"/>
                  <a:pt x="38" y="112"/>
                </a:cubicBezTo>
                <a:cubicBezTo>
                  <a:pt x="36" y="113"/>
                  <a:pt x="35" y="113"/>
                  <a:pt x="33" y="113"/>
                </a:cubicBezTo>
                <a:moveTo>
                  <a:pt x="31" y="76"/>
                </a:moveTo>
                <a:cubicBezTo>
                  <a:pt x="28" y="76"/>
                  <a:pt x="24" y="76"/>
                  <a:pt x="21" y="79"/>
                </a:cubicBezTo>
                <a:cubicBezTo>
                  <a:pt x="17" y="81"/>
                  <a:pt x="15" y="87"/>
                  <a:pt x="15" y="93"/>
                </a:cubicBezTo>
                <a:cubicBezTo>
                  <a:pt x="15" y="102"/>
                  <a:pt x="19" y="110"/>
                  <a:pt x="25" y="114"/>
                </a:cubicBezTo>
                <a:cubicBezTo>
                  <a:pt x="28" y="115"/>
                  <a:pt x="30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5" y="116"/>
                  <a:pt x="37" y="115"/>
                  <a:pt x="39" y="115"/>
                </a:cubicBezTo>
                <a:cubicBezTo>
                  <a:pt x="43" y="114"/>
                  <a:pt x="47" y="111"/>
                  <a:pt x="50" y="107"/>
                </a:cubicBezTo>
                <a:cubicBezTo>
                  <a:pt x="53" y="103"/>
                  <a:pt x="55" y="98"/>
                  <a:pt x="55" y="93"/>
                </a:cubicBezTo>
                <a:cubicBezTo>
                  <a:pt x="55" y="87"/>
                  <a:pt x="52" y="82"/>
                  <a:pt x="47" y="79"/>
                </a:cubicBezTo>
                <a:cubicBezTo>
                  <a:pt x="43" y="77"/>
                  <a:pt x="39" y="76"/>
                  <a:pt x="34" y="76"/>
                </a:cubicBezTo>
                <a:cubicBezTo>
                  <a:pt x="33" y="76"/>
                  <a:pt x="32" y="76"/>
                  <a:pt x="31" y="76"/>
                </a:cubicBezTo>
                <a:moveTo>
                  <a:pt x="92" y="91"/>
                </a:moveTo>
                <a:cubicBezTo>
                  <a:pt x="90" y="91"/>
                  <a:pt x="88" y="90"/>
                  <a:pt x="86" y="89"/>
                </a:cubicBezTo>
                <a:cubicBezTo>
                  <a:pt x="79" y="86"/>
                  <a:pt x="77" y="77"/>
                  <a:pt x="77" y="71"/>
                </a:cubicBezTo>
                <a:cubicBezTo>
                  <a:pt x="77" y="69"/>
                  <a:pt x="77" y="62"/>
                  <a:pt x="82" y="59"/>
                </a:cubicBezTo>
                <a:cubicBezTo>
                  <a:pt x="84" y="57"/>
                  <a:pt x="88" y="57"/>
                  <a:pt x="91" y="57"/>
                </a:cubicBezTo>
                <a:cubicBezTo>
                  <a:pt x="91" y="57"/>
                  <a:pt x="92" y="57"/>
                  <a:pt x="93" y="57"/>
                </a:cubicBezTo>
                <a:cubicBezTo>
                  <a:pt x="98" y="57"/>
                  <a:pt x="102" y="58"/>
                  <a:pt x="105" y="60"/>
                </a:cubicBezTo>
                <a:cubicBezTo>
                  <a:pt x="108" y="62"/>
                  <a:pt x="111" y="66"/>
                  <a:pt x="111" y="71"/>
                </a:cubicBezTo>
                <a:cubicBezTo>
                  <a:pt x="111" y="75"/>
                  <a:pt x="110" y="79"/>
                  <a:pt x="107" y="83"/>
                </a:cubicBezTo>
                <a:cubicBezTo>
                  <a:pt x="104" y="87"/>
                  <a:pt x="101" y="89"/>
                  <a:pt x="97" y="90"/>
                </a:cubicBezTo>
                <a:cubicBezTo>
                  <a:pt x="96" y="91"/>
                  <a:pt x="94" y="91"/>
                  <a:pt x="92" y="91"/>
                </a:cubicBezTo>
                <a:moveTo>
                  <a:pt x="91" y="54"/>
                </a:moveTo>
                <a:cubicBezTo>
                  <a:pt x="87" y="54"/>
                  <a:pt x="84" y="55"/>
                  <a:pt x="80" y="57"/>
                </a:cubicBezTo>
                <a:cubicBezTo>
                  <a:pt x="76" y="59"/>
                  <a:pt x="74" y="65"/>
                  <a:pt x="74" y="71"/>
                </a:cubicBezTo>
                <a:cubicBezTo>
                  <a:pt x="74" y="80"/>
                  <a:pt x="78" y="88"/>
                  <a:pt x="84" y="92"/>
                </a:cubicBezTo>
                <a:cubicBezTo>
                  <a:pt x="87" y="93"/>
                  <a:pt x="90" y="94"/>
                  <a:pt x="92" y="94"/>
                </a:cubicBezTo>
                <a:cubicBezTo>
                  <a:pt x="94" y="94"/>
                  <a:pt x="96" y="93"/>
                  <a:pt x="98" y="93"/>
                </a:cubicBezTo>
                <a:cubicBezTo>
                  <a:pt x="102" y="92"/>
                  <a:pt x="106" y="89"/>
                  <a:pt x="109" y="85"/>
                </a:cubicBezTo>
                <a:cubicBezTo>
                  <a:pt x="112" y="81"/>
                  <a:pt x="114" y="76"/>
                  <a:pt x="114" y="71"/>
                </a:cubicBezTo>
                <a:cubicBezTo>
                  <a:pt x="114" y="65"/>
                  <a:pt x="111" y="60"/>
                  <a:pt x="106" y="57"/>
                </a:cubicBezTo>
                <a:cubicBezTo>
                  <a:pt x="103" y="55"/>
                  <a:pt x="98" y="54"/>
                  <a:pt x="93" y="54"/>
                </a:cubicBezTo>
                <a:cubicBezTo>
                  <a:pt x="92" y="54"/>
                  <a:pt x="91" y="54"/>
                  <a:pt x="91" y="54"/>
                </a:cubicBezTo>
                <a:moveTo>
                  <a:pt x="44" y="51"/>
                </a:moveTo>
                <a:cubicBezTo>
                  <a:pt x="41" y="51"/>
                  <a:pt x="39" y="51"/>
                  <a:pt x="37" y="50"/>
                </a:cubicBezTo>
                <a:cubicBezTo>
                  <a:pt x="30" y="46"/>
                  <a:pt x="28" y="38"/>
                  <a:pt x="28" y="32"/>
                </a:cubicBezTo>
                <a:cubicBezTo>
                  <a:pt x="28" y="29"/>
                  <a:pt x="29" y="23"/>
                  <a:pt x="33" y="20"/>
                </a:cubicBezTo>
                <a:cubicBezTo>
                  <a:pt x="36" y="18"/>
                  <a:pt x="39" y="18"/>
                  <a:pt x="42" y="18"/>
                </a:cubicBezTo>
                <a:cubicBezTo>
                  <a:pt x="43" y="18"/>
                  <a:pt x="43" y="18"/>
                  <a:pt x="44" y="18"/>
                </a:cubicBezTo>
                <a:cubicBezTo>
                  <a:pt x="49" y="18"/>
                  <a:pt x="53" y="18"/>
                  <a:pt x="56" y="20"/>
                </a:cubicBezTo>
                <a:cubicBezTo>
                  <a:pt x="60" y="22"/>
                  <a:pt x="62" y="27"/>
                  <a:pt x="62" y="31"/>
                </a:cubicBezTo>
                <a:cubicBezTo>
                  <a:pt x="63" y="35"/>
                  <a:pt x="61" y="40"/>
                  <a:pt x="58" y="44"/>
                </a:cubicBezTo>
                <a:cubicBezTo>
                  <a:pt x="55" y="47"/>
                  <a:pt x="52" y="49"/>
                  <a:pt x="48" y="51"/>
                </a:cubicBezTo>
                <a:cubicBezTo>
                  <a:pt x="47" y="51"/>
                  <a:pt x="45" y="51"/>
                  <a:pt x="44" y="51"/>
                </a:cubicBezTo>
                <a:moveTo>
                  <a:pt x="42" y="15"/>
                </a:moveTo>
                <a:cubicBezTo>
                  <a:pt x="39" y="15"/>
                  <a:pt x="35" y="15"/>
                  <a:pt x="32" y="17"/>
                </a:cubicBezTo>
                <a:cubicBezTo>
                  <a:pt x="28" y="20"/>
                  <a:pt x="25" y="25"/>
                  <a:pt x="25" y="32"/>
                </a:cubicBezTo>
                <a:cubicBezTo>
                  <a:pt x="25" y="41"/>
                  <a:pt x="29" y="49"/>
                  <a:pt x="36" y="52"/>
                </a:cubicBezTo>
                <a:cubicBezTo>
                  <a:pt x="38" y="54"/>
                  <a:pt x="41" y="54"/>
                  <a:pt x="44" y="54"/>
                </a:cubicBezTo>
                <a:cubicBezTo>
                  <a:pt x="46" y="54"/>
                  <a:pt x="47" y="54"/>
                  <a:pt x="49" y="53"/>
                </a:cubicBezTo>
                <a:cubicBezTo>
                  <a:pt x="53" y="52"/>
                  <a:pt x="57" y="49"/>
                  <a:pt x="60" y="46"/>
                </a:cubicBezTo>
                <a:cubicBezTo>
                  <a:pt x="64" y="41"/>
                  <a:pt x="66" y="36"/>
                  <a:pt x="65" y="31"/>
                </a:cubicBezTo>
                <a:cubicBezTo>
                  <a:pt x="65" y="25"/>
                  <a:pt x="62" y="20"/>
                  <a:pt x="58" y="18"/>
                </a:cubicBezTo>
                <a:cubicBezTo>
                  <a:pt x="54" y="15"/>
                  <a:pt x="49" y="15"/>
                  <a:pt x="44" y="15"/>
                </a:cubicBezTo>
                <a:cubicBezTo>
                  <a:pt x="44" y="15"/>
                  <a:pt x="43" y="15"/>
                  <a:pt x="42" y="15"/>
                </a:cubicBezTo>
                <a:moveTo>
                  <a:pt x="30" y="73"/>
                </a:moveTo>
                <a:cubicBezTo>
                  <a:pt x="31" y="73"/>
                  <a:pt x="31" y="73"/>
                  <a:pt x="32" y="72"/>
                </a:cubicBezTo>
                <a:cubicBezTo>
                  <a:pt x="33" y="72"/>
                  <a:pt x="33" y="72"/>
                  <a:pt x="33" y="72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36" y="64"/>
                  <a:pt x="37" y="65"/>
                  <a:pt x="37" y="65"/>
                </a:cubicBezTo>
                <a:cubicBezTo>
                  <a:pt x="38" y="66"/>
                  <a:pt x="38" y="67"/>
                  <a:pt x="38" y="68"/>
                </a:cubicBezTo>
                <a:cubicBezTo>
                  <a:pt x="39" y="69"/>
                  <a:pt x="39" y="69"/>
                  <a:pt x="39" y="70"/>
                </a:cubicBezTo>
                <a:cubicBezTo>
                  <a:pt x="40" y="72"/>
                  <a:pt x="42" y="73"/>
                  <a:pt x="44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46" y="73"/>
                  <a:pt x="47" y="72"/>
                  <a:pt x="47" y="72"/>
                </a:cubicBezTo>
                <a:cubicBezTo>
                  <a:pt x="46" y="71"/>
                  <a:pt x="47" y="70"/>
                  <a:pt x="47" y="70"/>
                </a:cubicBezTo>
                <a:cubicBezTo>
                  <a:pt x="48" y="69"/>
                  <a:pt x="49" y="69"/>
                  <a:pt x="49" y="69"/>
                </a:cubicBezTo>
                <a:cubicBezTo>
                  <a:pt x="50" y="69"/>
                  <a:pt x="50" y="69"/>
                  <a:pt x="50" y="69"/>
                </a:cubicBezTo>
                <a:cubicBezTo>
                  <a:pt x="51" y="69"/>
                  <a:pt x="51" y="70"/>
                  <a:pt x="51" y="71"/>
                </a:cubicBezTo>
                <a:cubicBezTo>
                  <a:pt x="51" y="72"/>
                  <a:pt x="51" y="73"/>
                  <a:pt x="50" y="73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5"/>
                  <a:pt x="50" y="75"/>
                  <a:pt x="50" y="76"/>
                </a:cubicBezTo>
                <a:cubicBezTo>
                  <a:pt x="54" y="80"/>
                  <a:pt x="54" y="80"/>
                  <a:pt x="54" y="80"/>
                </a:cubicBezTo>
                <a:cubicBezTo>
                  <a:pt x="55" y="80"/>
                  <a:pt x="55" y="80"/>
                  <a:pt x="55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60" y="79"/>
                  <a:pt x="60" y="79"/>
                  <a:pt x="60" y="79"/>
                </a:cubicBezTo>
                <a:cubicBezTo>
                  <a:pt x="61" y="82"/>
                  <a:pt x="61" y="82"/>
                  <a:pt x="61" y="82"/>
                </a:cubicBezTo>
                <a:cubicBezTo>
                  <a:pt x="58" y="84"/>
                  <a:pt x="58" y="84"/>
                  <a:pt x="58" y="84"/>
                </a:cubicBezTo>
                <a:cubicBezTo>
                  <a:pt x="58" y="84"/>
                  <a:pt x="58" y="85"/>
                  <a:pt x="58" y="86"/>
                </a:cubicBezTo>
                <a:cubicBezTo>
                  <a:pt x="59" y="92"/>
                  <a:pt x="59" y="92"/>
                  <a:pt x="59" y="92"/>
                </a:cubicBezTo>
                <a:cubicBezTo>
                  <a:pt x="59" y="92"/>
                  <a:pt x="60" y="92"/>
                  <a:pt x="60" y="93"/>
                </a:cubicBezTo>
                <a:cubicBezTo>
                  <a:pt x="65" y="94"/>
                  <a:pt x="65" y="94"/>
                  <a:pt x="65" y="94"/>
                </a:cubicBezTo>
                <a:cubicBezTo>
                  <a:pt x="65" y="97"/>
                  <a:pt x="65" y="97"/>
                  <a:pt x="65" y="97"/>
                </a:cubicBezTo>
                <a:cubicBezTo>
                  <a:pt x="65" y="97"/>
                  <a:pt x="65" y="97"/>
                  <a:pt x="65" y="97"/>
                </a:cubicBezTo>
                <a:cubicBezTo>
                  <a:pt x="62" y="97"/>
                  <a:pt x="59" y="99"/>
                  <a:pt x="58" y="102"/>
                </a:cubicBezTo>
                <a:cubicBezTo>
                  <a:pt x="57" y="103"/>
                  <a:pt x="57" y="105"/>
                  <a:pt x="59" y="107"/>
                </a:cubicBezTo>
                <a:cubicBezTo>
                  <a:pt x="59" y="108"/>
                  <a:pt x="60" y="109"/>
                  <a:pt x="61" y="110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7" y="110"/>
                  <a:pt x="57" y="110"/>
                  <a:pt x="57" y="110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5" y="109"/>
                  <a:pt x="55" y="109"/>
                  <a:pt x="55" y="110"/>
                </a:cubicBezTo>
                <a:cubicBezTo>
                  <a:pt x="49" y="115"/>
                  <a:pt x="49" y="115"/>
                  <a:pt x="49" y="115"/>
                </a:cubicBezTo>
                <a:cubicBezTo>
                  <a:pt x="49" y="115"/>
                  <a:pt x="49" y="116"/>
                  <a:pt x="49" y="116"/>
                </a:cubicBezTo>
                <a:cubicBezTo>
                  <a:pt x="51" y="122"/>
                  <a:pt x="51" y="122"/>
                  <a:pt x="51" y="122"/>
                </a:cubicBezTo>
                <a:cubicBezTo>
                  <a:pt x="51" y="122"/>
                  <a:pt x="50" y="122"/>
                  <a:pt x="50" y="122"/>
                </a:cubicBezTo>
                <a:cubicBezTo>
                  <a:pt x="49" y="122"/>
                  <a:pt x="49" y="122"/>
                  <a:pt x="48" y="122"/>
                </a:cubicBezTo>
                <a:cubicBezTo>
                  <a:pt x="47" y="121"/>
                  <a:pt x="47" y="121"/>
                  <a:pt x="46" y="120"/>
                </a:cubicBezTo>
                <a:cubicBezTo>
                  <a:pt x="46" y="120"/>
                  <a:pt x="45" y="119"/>
                  <a:pt x="44" y="119"/>
                </a:cubicBezTo>
                <a:cubicBezTo>
                  <a:pt x="43" y="118"/>
                  <a:pt x="42" y="118"/>
                  <a:pt x="41" y="118"/>
                </a:cubicBezTo>
                <a:cubicBezTo>
                  <a:pt x="40" y="118"/>
                  <a:pt x="38" y="119"/>
                  <a:pt x="37" y="120"/>
                </a:cubicBezTo>
                <a:cubicBezTo>
                  <a:pt x="36" y="121"/>
                  <a:pt x="35" y="123"/>
                  <a:pt x="36" y="125"/>
                </a:cubicBezTo>
                <a:cubicBezTo>
                  <a:pt x="35" y="125"/>
                  <a:pt x="35" y="125"/>
                  <a:pt x="35" y="125"/>
                </a:cubicBezTo>
                <a:cubicBezTo>
                  <a:pt x="34" y="125"/>
                  <a:pt x="33" y="125"/>
                  <a:pt x="33" y="124"/>
                </a:cubicBezTo>
                <a:cubicBezTo>
                  <a:pt x="33" y="123"/>
                  <a:pt x="33" y="123"/>
                  <a:pt x="33" y="123"/>
                </a:cubicBezTo>
                <a:cubicBezTo>
                  <a:pt x="33" y="123"/>
                  <a:pt x="33" y="122"/>
                  <a:pt x="33" y="122"/>
                </a:cubicBezTo>
                <a:cubicBezTo>
                  <a:pt x="32" y="120"/>
                  <a:pt x="31" y="119"/>
                  <a:pt x="29" y="118"/>
                </a:cubicBezTo>
                <a:cubicBezTo>
                  <a:pt x="27" y="118"/>
                  <a:pt x="26" y="118"/>
                  <a:pt x="24" y="118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23" y="118"/>
                  <a:pt x="23" y="118"/>
                  <a:pt x="23" y="119"/>
                </a:cubicBezTo>
                <a:cubicBezTo>
                  <a:pt x="23" y="120"/>
                  <a:pt x="22" y="121"/>
                  <a:pt x="20" y="121"/>
                </a:cubicBezTo>
                <a:cubicBezTo>
                  <a:pt x="20" y="121"/>
                  <a:pt x="20" y="121"/>
                  <a:pt x="20" y="121"/>
                </a:cubicBezTo>
                <a:cubicBezTo>
                  <a:pt x="19" y="121"/>
                  <a:pt x="18" y="121"/>
                  <a:pt x="18" y="121"/>
                </a:cubicBezTo>
                <a:cubicBezTo>
                  <a:pt x="19" y="115"/>
                  <a:pt x="19" y="115"/>
                  <a:pt x="19" y="115"/>
                </a:cubicBezTo>
                <a:cubicBezTo>
                  <a:pt x="19" y="115"/>
                  <a:pt x="19" y="115"/>
                  <a:pt x="19" y="115"/>
                </a:cubicBezTo>
                <a:cubicBezTo>
                  <a:pt x="19" y="112"/>
                  <a:pt x="17" y="110"/>
                  <a:pt x="14" y="109"/>
                </a:cubicBezTo>
                <a:cubicBezTo>
                  <a:pt x="13" y="109"/>
                  <a:pt x="13" y="109"/>
                  <a:pt x="12" y="109"/>
                </a:cubicBezTo>
                <a:cubicBezTo>
                  <a:pt x="10" y="109"/>
                  <a:pt x="9" y="109"/>
                  <a:pt x="8" y="110"/>
                </a:cubicBezTo>
                <a:cubicBezTo>
                  <a:pt x="8" y="109"/>
                  <a:pt x="8" y="109"/>
                  <a:pt x="8" y="108"/>
                </a:cubicBezTo>
                <a:cubicBezTo>
                  <a:pt x="8" y="108"/>
                  <a:pt x="9" y="107"/>
                  <a:pt x="9" y="106"/>
                </a:cubicBezTo>
                <a:cubicBezTo>
                  <a:pt x="10" y="106"/>
                  <a:pt x="10" y="106"/>
                  <a:pt x="10" y="106"/>
                </a:cubicBezTo>
                <a:cubicBezTo>
                  <a:pt x="11" y="104"/>
                  <a:pt x="12" y="103"/>
                  <a:pt x="11" y="101"/>
                </a:cubicBezTo>
                <a:cubicBezTo>
                  <a:pt x="11" y="99"/>
                  <a:pt x="10" y="98"/>
                  <a:pt x="8" y="97"/>
                </a:cubicBezTo>
                <a:cubicBezTo>
                  <a:pt x="7" y="97"/>
                  <a:pt x="7" y="97"/>
                  <a:pt x="6" y="97"/>
                </a:cubicBezTo>
                <a:cubicBezTo>
                  <a:pt x="6" y="96"/>
                  <a:pt x="5" y="96"/>
                  <a:pt x="4" y="95"/>
                </a:cubicBezTo>
                <a:cubicBezTo>
                  <a:pt x="4" y="95"/>
                  <a:pt x="3" y="94"/>
                  <a:pt x="3" y="94"/>
                </a:cubicBezTo>
                <a:cubicBezTo>
                  <a:pt x="4" y="93"/>
                  <a:pt x="4" y="93"/>
                  <a:pt x="5" y="93"/>
                </a:cubicBezTo>
                <a:cubicBezTo>
                  <a:pt x="7" y="93"/>
                  <a:pt x="8" y="92"/>
                  <a:pt x="9" y="91"/>
                </a:cubicBezTo>
                <a:cubicBezTo>
                  <a:pt x="10" y="90"/>
                  <a:pt x="10" y="89"/>
                  <a:pt x="10" y="88"/>
                </a:cubicBezTo>
                <a:cubicBezTo>
                  <a:pt x="11" y="87"/>
                  <a:pt x="11" y="87"/>
                  <a:pt x="12" y="86"/>
                </a:cubicBezTo>
                <a:cubicBezTo>
                  <a:pt x="12" y="86"/>
                  <a:pt x="13" y="85"/>
                  <a:pt x="12" y="84"/>
                </a:cubicBezTo>
                <a:cubicBezTo>
                  <a:pt x="12" y="84"/>
                  <a:pt x="12" y="83"/>
                  <a:pt x="11" y="83"/>
                </a:cubicBezTo>
                <a:cubicBezTo>
                  <a:pt x="10" y="83"/>
                  <a:pt x="10" y="83"/>
                  <a:pt x="9" y="82"/>
                </a:cubicBezTo>
                <a:cubicBezTo>
                  <a:pt x="9" y="81"/>
                  <a:pt x="9" y="80"/>
                  <a:pt x="9" y="79"/>
                </a:cubicBezTo>
                <a:cubicBezTo>
                  <a:pt x="9" y="79"/>
                  <a:pt x="10" y="78"/>
                  <a:pt x="11" y="78"/>
                </a:cubicBezTo>
                <a:cubicBezTo>
                  <a:pt x="12" y="78"/>
                  <a:pt x="13" y="78"/>
                  <a:pt x="14" y="79"/>
                </a:cubicBezTo>
                <a:cubicBezTo>
                  <a:pt x="14" y="80"/>
                  <a:pt x="14" y="80"/>
                  <a:pt x="15" y="80"/>
                </a:cubicBezTo>
                <a:cubicBezTo>
                  <a:pt x="15" y="80"/>
                  <a:pt x="15" y="80"/>
                  <a:pt x="15" y="80"/>
                </a:cubicBezTo>
                <a:cubicBezTo>
                  <a:pt x="18" y="79"/>
                  <a:pt x="20" y="76"/>
                  <a:pt x="20" y="73"/>
                </a:cubicBezTo>
                <a:cubicBezTo>
                  <a:pt x="20" y="72"/>
                  <a:pt x="20" y="72"/>
                  <a:pt x="20" y="71"/>
                </a:cubicBezTo>
                <a:cubicBezTo>
                  <a:pt x="20" y="70"/>
                  <a:pt x="19" y="69"/>
                  <a:pt x="20" y="69"/>
                </a:cubicBezTo>
                <a:cubicBezTo>
                  <a:pt x="20" y="68"/>
                  <a:pt x="21" y="68"/>
                  <a:pt x="21" y="68"/>
                </a:cubicBezTo>
                <a:cubicBezTo>
                  <a:pt x="21" y="68"/>
                  <a:pt x="22" y="68"/>
                  <a:pt x="22" y="69"/>
                </a:cubicBezTo>
                <a:cubicBezTo>
                  <a:pt x="23" y="69"/>
                  <a:pt x="24" y="70"/>
                  <a:pt x="24" y="70"/>
                </a:cubicBezTo>
                <a:cubicBezTo>
                  <a:pt x="25" y="71"/>
                  <a:pt x="25" y="71"/>
                  <a:pt x="26" y="72"/>
                </a:cubicBezTo>
                <a:cubicBezTo>
                  <a:pt x="27" y="72"/>
                  <a:pt x="28" y="73"/>
                  <a:pt x="30" y="73"/>
                </a:cubicBezTo>
                <a:moveTo>
                  <a:pt x="89" y="51"/>
                </a:moveTo>
                <a:cubicBezTo>
                  <a:pt x="90" y="51"/>
                  <a:pt x="91" y="51"/>
                  <a:pt x="91" y="50"/>
                </a:cubicBezTo>
                <a:cubicBezTo>
                  <a:pt x="92" y="50"/>
                  <a:pt x="92" y="50"/>
                  <a:pt x="92" y="50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2"/>
                  <a:pt x="94" y="42"/>
                  <a:pt x="94" y="42"/>
                </a:cubicBezTo>
                <a:cubicBezTo>
                  <a:pt x="95" y="42"/>
                  <a:pt x="96" y="43"/>
                  <a:pt x="96" y="43"/>
                </a:cubicBezTo>
                <a:cubicBezTo>
                  <a:pt x="97" y="44"/>
                  <a:pt x="97" y="45"/>
                  <a:pt x="98" y="46"/>
                </a:cubicBezTo>
                <a:cubicBezTo>
                  <a:pt x="98" y="47"/>
                  <a:pt x="98" y="47"/>
                  <a:pt x="99" y="48"/>
                </a:cubicBezTo>
                <a:cubicBezTo>
                  <a:pt x="100" y="50"/>
                  <a:pt x="102" y="51"/>
                  <a:pt x="104" y="51"/>
                </a:cubicBezTo>
                <a:cubicBezTo>
                  <a:pt x="104" y="51"/>
                  <a:pt x="104" y="51"/>
                  <a:pt x="105" y="51"/>
                </a:cubicBezTo>
                <a:cubicBezTo>
                  <a:pt x="105" y="51"/>
                  <a:pt x="106" y="50"/>
                  <a:pt x="106" y="50"/>
                </a:cubicBezTo>
                <a:cubicBezTo>
                  <a:pt x="106" y="49"/>
                  <a:pt x="106" y="48"/>
                  <a:pt x="106" y="48"/>
                </a:cubicBezTo>
                <a:cubicBezTo>
                  <a:pt x="107" y="47"/>
                  <a:pt x="108" y="47"/>
                  <a:pt x="109" y="47"/>
                </a:cubicBezTo>
                <a:cubicBezTo>
                  <a:pt x="109" y="47"/>
                  <a:pt x="109" y="47"/>
                  <a:pt x="109" y="47"/>
                </a:cubicBezTo>
                <a:cubicBezTo>
                  <a:pt x="110" y="48"/>
                  <a:pt x="111" y="48"/>
                  <a:pt x="111" y="49"/>
                </a:cubicBezTo>
                <a:cubicBezTo>
                  <a:pt x="111" y="50"/>
                  <a:pt x="110" y="51"/>
                  <a:pt x="110" y="51"/>
                </a:cubicBezTo>
                <a:cubicBezTo>
                  <a:pt x="109" y="52"/>
                  <a:pt x="109" y="52"/>
                  <a:pt x="109" y="53"/>
                </a:cubicBezTo>
                <a:cubicBezTo>
                  <a:pt x="109" y="53"/>
                  <a:pt x="109" y="53"/>
                  <a:pt x="110" y="54"/>
                </a:cubicBezTo>
                <a:cubicBezTo>
                  <a:pt x="114" y="58"/>
                  <a:pt x="114" y="58"/>
                  <a:pt x="114" y="58"/>
                </a:cubicBezTo>
                <a:cubicBezTo>
                  <a:pt x="114" y="58"/>
                  <a:pt x="114" y="58"/>
                  <a:pt x="115" y="58"/>
                </a:cubicBezTo>
                <a:cubicBezTo>
                  <a:pt x="115" y="58"/>
                  <a:pt x="115" y="58"/>
                  <a:pt x="115" y="58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1" y="60"/>
                  <a:pt x="121" y="60"/>
                  <a:pt x="121" y="60"/>
                </a:cubicBezTo>
                <a:cubicBezTo>
                  <a:pt x="118" y="62"/>
                  <a:pt x="118" y="62"/>
                  <a:pt x="118" y="62"/>
                </a:cubicBezTo>
                <a:cubicBezTo>
                  <a:pt x="117" y="62"/>
                  <a:pt x="117" y="63"/>
                  <a:pt x="117" y="64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9" y="70"/>
                  <a:pt x="119" y="70"/>
                  <a:pt x="119" y="71"/>
                </a:cubicBezTo>
                <a:cubicBezTo>
                  <a:pt x="124" y="72"/>
                  <a:pt x="124" y="72"/>
                  <a:pt x="124" y="72"/>
                </a:cubicBezTo>
                <a:cubicBezTo>
                  <a:pt x="124" y="75"/>
                  <a:pt x="124" y="75"/>
                  <a:pt x="124" y="75"/>
                </a:cubicBezTo>
                <a:cubicBezTo>
                  <a:pt x="124" y="75"/>
                  <a:pt x="124" y="75"/>
                  <a:pt x="124" y="75"/>
                </a:cubicBezTo>
                <a:cubicBezTo>
                  <a:pt x="121" y="75"/>
                  <a:pt x="118" y="77"/>
                  <a:pt x="117" y="80"/>
                </a:cubicBezTo>
                <a:cubicBezTo>
                  <a:pt x="116" y="81"/>
                  <a:pt x="117" y="83"/>
                  <a:pt x="118" y="85"/>
                </a:cubicBezTo>
                <a:cubicBezTo>
                  <a:pt x="118" y="86"/>
                  <a:pt x="119" y="87"/>
                  <a:pt x="120" y="88"/>
                </a:cubicBezTo>
                <a:cubicBezTo>
                  <a:pt x="119" y="90"/>
                  <a:pt x="119" y="90"/>
                  <a:pt x="119" y="90"/>
                </a:cubicBezTo>
                <a:cubicBezTo>
                  <a:pt x="116" y="88"/>
                  <a:pt x="116" y="88"/>
                  <a:pt x="116" y="88"/>
                </a:cubicBezTo>
                <a:cubicBezTo>
                  <a:pt x="116" y="87"/>
                  <a:pt x="115" y="87"/>
                  <a:pt x="115" y="87"/>
                </a:cubicBezTo>
                <a:cubicBezTo>
                  <a:pt x="114" y="87"/>
                  <a:pt x="114" y="87"/>
                  <a:pt x="114" y="88"/>
                </a:cubicBezTo>
                <a:cubicBezTo>
                  <a:pt x="108" y="93"/>
                  <a:pt x="108" y="93"/>
                  <a:pt x="108" y="93"/>
                </a:cubicBezTo>
                <a:cubicBezTo>
                  <a:pt x="108" y="93"/>
                  <a:pt x="108" y="94"/>
                  <a:pt x="108" y="94"/>
                </a:cubicBezTo>
                <a:cubicBezTo>
                  <a:pt x="110" y="100"/>
                  <a:pt x="110" y="100"/>
                  <a:pt x="110" y="100"/>
                </a:cubicBezTo>
                <a:cubicBezTo>
                  <a:pt x="110" y="100"/>
                  <a:pt x="110" y="100"/>
                  <a:pt x="109" y="100"/>
                </a:cubicBezTo>
                <a:cubicBezTo>
                  <a:pt x="108" y="100"/>
                  <a:pt x="108" y="100"/>
                  <a:pt x="107" y="100"/>
                </a:cubicBezTo>
                <a:cubicBezTo>
                  <a:pt x="107" y="99"/>
                  <a:pt x="106" y="99"/>
                  <a:pt x="106" y="98"/>
                </a:cubicBezTo>
                <a:cubicBezTo>
                  <a:pt x="105" y="98"/>
                  <a:pt x="104" y="97"/>
                  <a:pt x="103" y="97"/>
                </a:cubicBezTo>
                <a:cubicBezTo>
                  <a:pt x="102" y="96"/>
                  <a:pt x="102" y="96"/>
                  <a:pt x="101" y="96"/>
                </a:cubicBezTo>
                <a:cubicBezTo>
                  <a:pt x="99" y="96"/>
                  <a:pt x="98" y="97"/>
                  <a:pt x="97" y="98"/>
                </a:cubicBezTo>
                <a:cubicBezTo>
                  <a:pt x="95" y="99"/>
                  <a:pt x="94" y="101"/>
                  <a:pt x="95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93" y="103"/>
                  <a:pt x="92" y="103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2" y="101"/>
                  <a:pt x="92" y="100"/>
                  <a:pt x="92" y="100"/>
                </a:cubicBezTo>
                <a:cubicBezTo>
                  <a:pt x="92" y="98"/>
                  <a:pt x="90" y="97"/>
                  <a:pt x="88" y="96"/>
                </a:cubicBezTo>
                <a:cubicBezTo>
                  <a:pt x="87" y="96"/>
                  <a:pt x="85" y="96"/>
                  <a:pt x="83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3" y="96"/>
                  <a:pt x="82" y="96"/>
                  <a:pt x="82" y="97"/>
                </a:cubicBezTo>
                <a:cubicBezTo>
                  <a:pt x="82" y="98"/>
                  <a:pt x="81" y="99"/>
                  <a:pt x="80" y="99"/>
                </a:cubicBezTo>
                <a:cubicBezTo>
                  <a:pt x="79" y="99"/>
                  <a:pt x="79" y="99"/>
                  <a:pt x="79" y="99"/>
                </a:cubicBezTo>
                <a:cubicBezTo>
                  <a:pt x="78" y="99"/>
                  <a:pt x="78" y="99"/>
                  <a:pt x="77" y="99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0"/>
                  <a:pt x="76" y="88"/>
                  <a:pt x="73" y="87"/>
                </a:cubicBezTo>
                <a:cubicBezTo>
                  <a:pt x="73" y="87"/>
                  <a:pt x="72" y="87"/>
                  <a:pt x="71" y="87"/>
                </a:cubicBezTo>
                <a:cubicBezTo>
                  <a:pt x="70" y="87"/>
                  <a:pt x="68" y="87"/>
                  <a:pt x="67" y="88"/>
                </a:cubicBezTo>
                <a:cubicBezTo>
                  <a:pt x="67" y="87"/>
                  <a:pt x="67" y="87"/>
                  <a:pt x="67" y="87"/>
                </a:cubicBezTo>
                <a:cubicBezTo>
                  <a:pt x="67" y="86"/>
                  <a:pt x="68" y="85"/>
                  <a:pt x="68" y="85"/>
                </a:cubicBezTo>
                <a:cubicBezTo>
                  <a:pt x="69" y="84"/>
                  <a:pt x="69" y="84"/>
                  <a:pt x="69" y="84"/>
                </a:cubicBezTo>
                <a:cubicBezTo>
                  <a:pt x="70" y="82"/>
                  <a:pt x="71" y="81"/>
                  <a:pt x="71" y="79"/>
                </a:cubicBezTo>
                <a:cubicBezTo>
                  <a:pt x="70" y="78"/>
                  <a:pt x="69" y="76"/>
                  <a:pt x="67" y="75"/>
                </a:cubicBezTo>
                <a:cubicBezTo>
                  <a:pt x="67" y="75"/>
                  <a:pt x="66" y="75"/>
                  <a:pt x="66" y="75"/>
                </a:cubicBezTo>
                <a:cubicBezTo>
                  <a:pt x="65" y="74"/>
                  <a:pt x="64" y="74"/>
                  <a:pt x="63" y="73"/>
                </a:cubicBezTo>
                <a:cubicBezTo>
                  <a:pt x="63" y="73"/>
                  <a:pt x="62" y="72"/>
                  <a:pt x="63" y="72"/>
                </a:cubicBezTo>
                <a:cubicBezTo>
                  <a:pt x="63" y="71"/>
                  <a:pt x="64" y="71"/>
                  <a:pt x="65" y="71"/>
                </a:cubicBezTo>
                <a:cubicBezTo>
                  <a:pt x="66" y="71"/>
                  <a:pt x="67" y="70"/>
                  <a:pt x="68" y="69"/>
                </a:cubicBezTo>
                <a:cubicBezTo>
                  <a:pt x="69" y="69"/>
                  <a:pt x="69" y="67"/>
                  <a:pt x="70" y="66"/>
                </a:cubicBezTo>
                <a:cubicBezTo>
                  <a:pt x="70" y="65"/>
                  <a:pt x="70" y="65"/>
                  <a:pt x="71" y="64"/>
                </a:cubicBezTo>
                <a:cubicBezTo>
                  <a:pt x="72" y="64"/>
                  <a:pt x="72" y="63"/>
                  <a:pt x="72" y="62"/>
                </a:cubicBezTo>
                <a:cubicBezTo>
                  <a:pt x="72" y="62"/>
                  <a:pt x="71" y="61"/>
                  <a:pt x="70" y="61"/>
                </a:cubicBezTo>
                <a:cubicBezTo>
                  <a:pt x="70" y="61"/>
                  <a:pt x="69" y="61"/>
                  <a:pt x="68" y="60"/>
                </a:cubicBezTo>
                <a:cubicBezTo>
                  <a:pt x="68" y="59"/>
                  <a:pt x="68" y="58"/>
                  <a:pt x="68" y="57"/>
                </a:cubicBezTo>
                <a:cubicBezTo>
                  <a:pt x="69" y="57"/>
                  <a:pt x="70" y="56"/>
                  <a:pt x="71" y="56"/>
                </a:cubicBezTo>
                <a:cubicBezTo>
                  <a:pt x="72" y="56"/>
                  <a:pt x="72" y="57"/>
                  <a:pt x="73" y="57"/>
                </a:cubicBezTo>
                <a:cubicBezTo>
                  <a:pt x="73" y="58"/>
                  <a:pt x="74" y="58"/>
                  <a:pt x="74" y="58"/>
                </a:cubicBezTo>
                <a:cubicBezTo>
                  <a:pt x="74" y="58"/>
                  <a:pt x="74" y="58"/>
                  <a:pt x="75" y="58"/>
                </a:cubicBezTo>
                <a:cubicBezTo>
                  <a:pt x="77" y="57"/>
                  <a:pt x="79" y="54"/>
                  <a:pt x="79" y="51"/>
                </a:cubicBezTo>
                <a:cubicBezTo>
                  <a:pt x="79" y="50"/>
                  <a:pt x="79" y="50"/>
                  <a:pt x="79" y="49"/>
                </a:cubicBezTo>
                <a:cubicBezTo>
                  <a:pt x="79" y="48"/>
                  <a:pt x="79" y="47"/>
                  <a:pt x="79" y="47"/>
                </a:cubicBezTo>
                <a:cubicBezTo>
                  <a:pt x="79" y="46"/>
                  <a:pt x="80" y="46"/>
                  <a:pt x="80" y="46"/>
                </a:cubicBezTo>
                <a:cubicBezTo>
                  <a:pt x="81" y="46"/>
                  <a:pt x="81" y="46"/>
                  <a:pt x="81" y="47"/>
                </a:cubicBezTo>
                <a:cubicBezTo>
                  <a:pt x="82" y="47"/>
                  <a:pt x="83" y="48"/>
                  <a:pt x="84" y="48"/>
                </a:cubicBezTo>
                <a:cubicBezTo>
                  <a:pt x="84" y="49"/>
                  <a:pt x="85" y="49"/>
                  <a:pt x="85" y="50"/>
                </a:cubicBezTo>
                <a:cubicBezTo>
                  <a:pt x="86" y="50"/>
                  <a:pt x="87" y="51"/>
                  <a:pt x="89" y="51"/>
                </a:cubicBezTo>
                <a:moveTo>
                  <a:pt x="40" y="12"/>
                </a:moveTo>
                <a:cubicBezTo>
                  <a:pt x="41" y="12"/>
                  <a:pt x="42" y="11"/>
                  <a:pt x="43" y="11"/>
                </a:cubicBezTo>
                <a:cubicBezTo>
                  <a:pt x="43" y="10"/>
                  <a:pt x="43" y="10"/>
                  <a:pt x="43" y="10"/>
                </a:cubicBezTo>
                <a:cubicBezTo>
                  <a:pt x="45" y="3"/>
                  <a:pt x="45" y="3"/>
                  <a:pt x="45" y="3"/>
                </a:cubicBezTo>
                <a:cubicBezTo>
                  <a:pt x="45" y="3"/>
                  <a:pt x="45" y="3"/>
                  <a:pt x="46" y="3"/>
                </a:cubicBezTo>
                <a:cubicBezTo>
                  <a:pt x="46" y="3"/>
                  <a:pt x="47" y="3"/>
                  <a:pt x="48" y="4"/>
                </a:cubicBezTo>
                <a:cubicBezTo>
                  <a:pt x="48" y="4"/>
                  <a:pt x="49" y="5"/>
                  <a:pt x="49" y="6"/>
                </a:cubicBezTo>
                <a:cubicBezTo>
                  <a:pt x="49" y="7"/>
                  <a:pt x="50" y="8"/>
                  <a:pt x="50" y="8"/>
                </a:cubicBezTo>
                <a:cubicBezTo>
                  <a:pt x="51" y="10"/>
                  <a:pt x="53" y="12"/>
                  <a:pt x="55" y="12"/>
                </a:cubicBezTo>
                <a:cubicBezTo>
                  <a:pt x="55" y="12"/>
                  <a:pt x="56" y="12"/>
                  <a:pt x="56" y="12"/>
                </a:cubicBezTo>
                <a:cubicBezTo>
                  <a:pt x="57" y="11"/>
                  <a:pt x="57" y="11"/>
                  <a:pt x="57" y="10"/>
                </a:cubicBezTo>
                <a:cubicBezTo>
                  <a:pt x="57" y="9"/>
                  <a:pt x="57" y="9"/>
                  <a:pt x="58" y="8"/>
                </a:cubicBezTo>
                <a:cubicBezTo>
                  <a:pt x="58" y="8"/>
                  <a:pt x="59" y="7"/>
                  <a:pt x="60" y="7"/>
                </a:cubicBezTo>
                <a:cubicBezTo>
                  <a:pt x="60" y="7"/>
                  <a:pt x="60" y="7"/>
                  <a:pt x="61" y="8"/>
                </a:cubicBezTo>
                <a:cubicBezTo>
                  <a:pt x="62" y="8"/>
                  <a:pt x="62" y="9"/>
                  <a:pt x="62" y="10"/>
                </a:cubicBezTo>
                <a:cubicBezTo>
                  <a:pt x="62" y="10"/>
                  <a:pt x="62" y="11"/>
                  <a:pt x="61" y="12"/>
                </a:cubicBezTo>
                <a:cubicBezTo>
                  <a:pt x="61" y="12"/>
                  <a:pt x="60" y="13"/>
                  <a:pt x="60" y="13"/>
                </a:cubicBezTo>
                <a:cubicBezTo>
                  <a:pt x="60" y="13"/>
                  <a:pt x="61" y="14"/>
                  <a:pt x="61" y="14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9"/>
                  <a:pt x="66" y="19"/>
                  <a:pt x="66" y="19"/>
                </a:cubicBezTo>
                <a:cubicBezTo>
                  <a:pt x="66" y="19"/>
                  <a:pt x="66" y="19"/>
                  <a:pt x="66" y="19"/>
                </a:cubicBezTo>
                <a:cubicBezTo>
                  <a:pt x="70" y="18"/>
                  <a:pt x="70" y="18"/>
                  <a:pt x="70" y="18"/>
                </a:cubicBezTo>
                <a:cubicBezTo>
                  <a:pt x="72" y="21"/>
                  <a:pt x="72" y="21"/>
                  <a:pt x="72" y="21"/>
                </a:cubicBezTo>
                <a:cubicBezTo>
                  <a:pt x="69" y="23"/>
                  <a:pt x="69" y="23"/>
                  <a:pt x="69" y="23"/>
                </a:cubicBezTo>
                <a:cubicBezTo>
                  <a:pt x="68" y="23"/>
                  <a:pt x="68" y="24"/>
                  <a:pt x="68" y="24"/>
                </a:cubicBezTo>
                <a:cubicBezTo>
                  <a:pt x="70" y="30"/>
                  <a:pt x="70" y="30"/>
                  <a:pt x="70" y="30"/>
                </a:cubicBezTo>
                <a:cubicBezTo>
                  <a:pt x="70" y="31"/>
                  <a:pt x="70" y="31"/>
                  <a:pt x="71" y="31"/>
                </a:cubicBezTo>
                <a:cubicBezTo>
                  <a:pt x="76" y="33"/>
                  <a:pt x="76" y="33"/>
                  <a:pt x="76" y="33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5" y="35"/>
                  <a:pt x="75" y="35"/>
                </a:cubicBezTo>
                <a:cubicBezTo>
                  <a:pt x="72" y="35"/>
                  <a:pt x="69" y="37"/>
                  <a:pt x="68" y="40"/>
                </a:cubicBezTo>
                <a:cubicBezTo>
                  <a:pt x="68" y="42"/>
                  <a:pt x="68" y="44"/>
                  <a:pt x="69" y="46"/>
                </a:cubicBezTo>
                <a:cubicBezTo>
                  <a:pt x="70" y="47"/>
                  <a:pt x="71" y="48"/>
                  <a:pt x="72" y="48"/>
                </a:cubicBezTo>
                <a:cubicBezTo>
                  <a:pt x="70" y="51"/>
                  <a:pt x="70" y="51"/>
                  <a:pt x="70" y="51"/>
                </a:cubicBezTo>
                <a:cubicBezTo>
                  <a:pt x="67" y="48"/>
                  <a:pt x="67" y="48"/>
                  <a:pt x="67" y="48"/>
                </a:cubicBezTo>
                <a:cubicBezTo>
                  <a:pt x="67" y="48"/>
                  <a:pt x="66" y="48"/>
                  <a:pt x="66" y="48"/>
                </a:cubicBezTo>
                <a:cubicBezTo>
                  <a:pt x="66" y="48"/>
                  <a:pt x="65" y="48"/>
                  <a:pt x="65" y="48"/>
                </a:cubicBezTo>
                <a:cubicBezTo>
                  <a:pt x="60" y="53"/>
                  <a:pt x="60" y="53"/>
                  <a:pt x="60" y="53"/>
                </a:cubicBezTo>
                <a:cubicBezTo>
                  <a:pt x="59" y="54"/>
                  <a:pt x="59" y="54"/>
                  <a:pt x="59" y="55"/>
                </a:cubicBezTo>
                <a:cubicBezTo>
                  <a:pt x="62" y="60"/>
                  <a:pt x="62" y="60"/>
                  <a:pt x="62" y="60"/>
                </a:cubicBezTo>
                <a:cubicBezTo>
                  <a:pt x="61" y="61"/>
                  <a:pt x="61" y="61"/>
                  <a:pt x="60" y="61"/>
                </a:cubicBezTo>
                <a:cubicBezTo>
                  <a:pt x="60" y="61"/>
                  <a:pt x="59" y="60"/>
                  <a:pt x="59" y="60"/>
                </a:cubicBezTo>
                <a:cubicBezTo>
                  <a:pt x="58" y="60"/>
                  <a:pt x="57" y="59"/>
                  <a:pt x="57" y="59"/>
                </a:cubicBezTo>
                <a:cubicBezTo>
                  <a:pt x="56" y="58"/>
                  <a:pt x="55" y="58"/>
                  <a:pt x="54" y="57"/>
                </a:cubicBezTo>
                <a:cubicBezTo>
                  <a:pt x="54" y="57"/>
                  <a:pt x="53" y="57"/>
                  <a:pt x="52" y="57"/>
                </a:cubicBezTo>
                <a:cubicBezTo>
                  <a:pt x="51" y="57"/>
                  <a:pt x="49" y="57"/>
                  <a:pt x="48" y="58"/>
                </a:cubicBezTo>
                <a:cubicBezTo>
                  <a:pt x="46" y="59"/>
                  <a:pt x="46" y="62"/>
                  <a:pt x="46" y="64"/>
                </a:cubicBezTo>
                <a:cubicBezTo>
                  <a:pt x="45" y="64"/>
                  <a:pt x="45" y="64"/>
                  <a:pt x="45" y="64"/>
                </a:cubicBezTo>
                <a:cubicBezTo>
                  <a:pt x="45" y="64"/>
                  <a:pt x="44" y="63"/>
                  <a:pt x="44" y="63"/>
                </a:cubicBezTo>
                <a:cubicBezTo>
                  <a:pt x="43" y="62"/>
                  <a:pt x="43" y="62"/>
                  <a:pt x="43" y="62"/>
                </a:cubicBezTo>
                <a:cubicBezTo>
                  <a:pt x="43" y="61"/>
                  <a:pt x="43" y="61"/>
                  <a:pt x="43" y="60"/>
                </a:cubicBezTo>
                <a:cubicBezTo>
                  <a:pt x="43" y="59"/>
                  <a:pt x="41" y="57"/>
                  <a:pt x="39" y="57"/>
                </a:cubicBezTo>
                <a:cubicBezTo>
                  <a:pt x="38" y="56"/>
                  <a:pt x="36" y="56"/>
                  <a:pt x="35" y="56"/>
                </a:cubicBezTo>
                <a:cubicBezTo>
                  <a:pt x="35" y="56"/>
                  <a:pt x="35" y="56"/>
                  <a:pt x="35" y="56"/>
                </a:cubicBezTo>
                <a:cubicBezTo>
                  <a:pt x="34" y="56"/>
                  <a:pt x="33" y="57"/>
                  <a:pt x="33" y="57"/>
                </a:cubicBezTo>
                <a:cubicBezTo>
                  <a:pt x="33" y="58"/>
                  <a:pt x="32" y="59"/>
                  <a:pt x="31" y="60"/>
                </a:cubicBezTo>
                <a:cubicBezTo>
                  <a:pt x="31" y="60"/>
                  <a:pt x="30" y="60"/>
                  <a:pt x="30" y="60"/>
                </a:cubicBezTo>
                <a:cubicBezTo>
                  <a:pt x="29" y="60"/>
                  <a:pt x="29" y="60"/>
                  <a:pt x="28" y="59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50"/>
                  <a:pt x="27" y="48"/>
                  <a:pt x="25" y="48"/>
                </a:cubicBezTo>
                <a:cubicBezTo>
                  <a:pt x="24" y="48"/>
                  <a:pt x="23" y="47"/>
                  <a:pt x="23" y="47"/>
                </a:cubicBezTo>
                <a:cubicBezTo>
                  <a:pt x="21" y="47"/>
                  <a:pt x="19" y="48"/>
                  <a:pt x="18" y="48"/>
                </a:cubicBezTo>
                <a:cubicBezTo>
                  <a:pt x="18" y="48"/>
                  <a:pt x="18" y="47"/>
                  <a:pt x="18" y="47"/>
                </a:cubicBezTo>
                <a:cubicBezTo>
                  <a:pt x="19" y="46"/>
                  <a:pt x="19" y="46"/>
                  <a:pt x="20" y="45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3"/>
                  <a:pt x="22" y="41"/>
                  <a:pt x="22" y="40"/>
                </a:cubicBezTo>
                <a:cubicBezTo>
                  <a:pt x="22" y="38"/>
                  <a:pt x="20" y="37"/>
                  <a:pt x="18" y="36"/>
                </a:cubicBezTo>
                <a:cubicBezTo>
                  <a:pt x="18" y="35"/>
                  <a:pt x="17" y="35"/>
                  <a:pt x="17" y="35"/>
                </a:cubicBezTo>
                <a:cubicBezTo>
                  <a:pt x="16" y="35"/>
                  <a:pt x="15" y="34"/>
                  <a:pt x="15" y="34"/>
                </a:cubicBezTo>
                <a:cubicBezTo>
                  <a:pt x="14" y="33"/>
                  <a:pt x="14" y="32"/>
                  <a:pt x="14" y="32"/>
                </a:cubicBezTo>
                <a:cubicBezTo>
                  <a:pt x="14" y="32"/>
                  <a:pt x="15" y="32"/>
                  <a:pt x="16" y="31"/>
                </a:cubicBezTo>
                <a:cubicBezTo>
                  <a:pt x="17" y="31"/>
                  <a:pt x="18" y="31"/>
                  <a:pt x="19" y="30"/>
                </a:cubicBezTo>
                <a:cubicBezTo>
                  <a:pt x="20" y="29"/>
                  <a:pt x="21" y="28"/>
                  <a:pt x="21" y="27"/>
                </a:cubicBezTo>
                <a:cubicBezTo>
                  <a:pt x="21" y="26"/>
                  <a:pt x="22" y="25"/>
                  <a:pt x="22" y="24"/>
                </a:cubicBezTo>
                <a:cubicBezTo>
                  <a:pt x="23" y="24"/>
                  <a:pt x="23" y="23"/>
                  <a:pt x="23" y="23"/>
                </a:cubicBezTo>
                <a:cubicBezTo>
                  <a:pt x="23" y="22"/>
                  <a:pt x="22" y="22"/>
                  <a:pt x="22" y="22"/>
                </a:cubicBezTo>
                <a:cubicBezTo>
                  <a:pt x="21" y="22"/>
                  <a:pt x="20" y="21"/>
                  <a:pt x="20" y="20"/>
                </a:cubicBezTo>
                <a:cubicBezTo>
                  <a:pt x="19" y="19"/>
                  <a:pt x="19" y="18"/>
                  <a:pt x="20" y="18"/>
                </a:cubicBezTo>
                <a:cubicBezTo>
                  <a:pt x="20" y="17"/>
                  <a:pt x="21" y="17"/>
                  <a:pt x="22" y="17"/>
                </a:cubicBezTo>
                <a:cubicBezTo>
                  <a:pt x="23" y="17"/>
                  <a:pt x="24" y="17"/>
                  <a:pt x="24" y="18"/>
                </a:cubicBezTo>
                <a:cubicBezTo>
                  <a:pt x="24" y="18"/>
                  <a:pt x="25" y="18"/>
                  <a:pt x="25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9" y="17"/>
                  <a:pt x="31" y="14"/>
                  <a:pt x="31" y="11"/>
                </a:cubicBezTo>
                <a:cubicBezTo>
                  <a:pt x="31" y="11"/>
                  <a:pt x="30" y="10"/>
                  <a:pt x="30" y="10"/>
                </a:cubicBezTo>
                <a:cubicBezTo>
                  <a:pt x="30" y="8"/>
                  <a:pt x="30" y="8"/>
                  <a:pt x="30" y="7"/>
                </a:cubicBezTo>
                <a:cubicBezTo>
                  <a:pt x="30" y="7"/>
                  <a:pt x="31" y="7"/>
                  <a:pt x="31" y="7"/>
                </a:cubicBezTo>
                <a:cubicBezTo>
                  <a:pt x="32" y="7"/>
                  <a:pt x="32" y="7"/>
                  <a:pt x="33" y="7"/>
                </a:cubicBezTo>
                <a:cubicBezTo>
                  <a:pt x="33" y="8"/>
                  <a:pt x="34" y="8"/>
                  <a:pt x="35" y="9"/>
                </a:cubicBezTo>
                <a:cubicBezTo>
                  <a:pt x="35" y="9"/>
                  <a:pt x="36" y="10"/>
                  <a:pt x="36" y="10"/>
                </a:cubicBezTo>
                <a:cubicBezTo>
                  <a:pt x="37" y="11"/>
                  <a:pt x="39" y="12"/>
                  <a:pt x="40" y="12"/>
                </a:cubicBezTo>
                <a:moveTo>
                  <a:pt x="46" y="0"/>
                </a:moveTo>
                <a:cubicBezTo>
                  <a:pt x="45" y="0"/>
                  <a:pt x="44" y="0"/>
                  <a:pt x="43" y="1"/>
                </a:cubicBezTo>
                <a:cubicBezTo>
                  <a:pt x="43" y="1"/>
                  <a:pt x="43" y="1"/>
                  <a:pt x="43" y="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0" y="9"/>
                  <a:pt x="40" y="9"/>
                </a:cubicBezTo>
                <a:cubicBezTo>
                  <a:pt x="40" y="9"/>
                  <a:pt x="39" y="8"/>
                  <a:pt x="38" y="8"/>
                </a:cubicBezTo>
                <a:cubicBezTo>
                  <a:pt x="38" y="7"/>
                  <a:pt x="37" y="7"/>
                  <a:pt x="37" y="7"/>
                </a:cubicBezTo>
                <a:cubicBezTo>
                  <a:pt x="36" y="6"/>
                  <a:pt x="35" y="5"/>
                  <a:pt x="34" y="5"/>
                </a:cubicBezTo>
                <a:cubicBezTo>
                  <a:pt x="33" y="4"/>
                  <a:pt x="32" y="4"/>
                  <a:pt x="31" y="4"/>
                </a:cubicBezTo>
                <a:cubicBezTo>
                  <a:pt x="30" y="4"/>
                  <a:pt x="29" y="4"/>
                  <a:pt x="28" y="6"/>
                </a:cubicBezTo>
                <a:cubicBezTo>
                  <a:pt x="27" y="7"/>
                  <a:pt x="27" y="9"/>
                  <a:pt x="27" y="10"/>
                </a:cubicBezTo>
                <a:cubicBezTo>
                  <a:pt x="28" y="11"/>
                  <a:pt x="28" y="11"/>
                  <a:pt x="28" y="12"/>
                </a:cubicBezTo>
                <a:cubicBezTo>
                  <a:pt x="28" y="13"/>
                  <a:pt x="27" y="14"/>
                  <a:pt x="26" y="15"/>
                </a:cubicBezTo>
                <a:cubicBezTo>
                  <a:pt x="25" y="14"/>
                  <a:pt x="23" y="14"/>
                  <a:pt x="22" y="14"/>
                </a:cubicBezTo>
                <a:cubicBezTo>
                  <a:pt x="20" y="14"/>
                  <a:pt x="18" y="15"/>
                  <a:pt x="17" y="16"/>
                </a:cubicBezTo>
                <a:cubicBezTo>
                  <a:pt x="16" y="18"/>
                  <a:pt x="16" y="20"/>
                  <a:pt x="17" y="22"/>
                </a:cubicBezTo>
                <a:cubicBezTo>
                  <a:pt x="18" y="23"/>
                  <a:pt x="18" y="23"/>
                  <a:pt x="19" y="24"/>
                </a:cubicBezTo>
                <a:cubicBezTo>
                  <a:pt x="19" y="25"/>
                  <a:pt x="18" y="25"/>
                  <a:pt x="18" y="26"/>
                </a:cubicBezTo>
                <a:cubicBezTo>
                  <a:pt x="18" y="27"/>
                  <a:pt x="18" y="27"/>
                  <a:pt x="17" y="28"/>
                </a:cubicBezTo>
                <a:cubicBezTo>
                  <a:pt x="17" y="28"/>
                  <a:pt x="16" y="28"/>
                  <a:pt x="15" y="28"/>
                </a:cubicBezTo>
                <a:cubicBezTo>
                  <a:pt x="14" y="29"/>
                  <a:pt x="13" y="29"/>
                  <a:pt x="12" y="30"/>
                </a:cubicBezTo>
                <a:cubicBezTo>
                  <a:pt x="10" y="32"/>
                  <a:pt x="11" y="35"/>
                  <a:pt x="13" y="36"/>
                </a:cubicBezTo>
                <a:cubicBezTo>
                  <a:pt x="14" y="37"/>
                  <a:pt x="15" y="37"/>
                  <a:pt x="16" y="38"/>
                </a:cubicBezTo>
                <a:cubicBezTo>
                  <a:pt x="16" y="38"/>
                  <a:pt x="17" y="38"/>
                  <a:pt x="17" y="38"/>
                </a:cubicBezTo>
                <a:cubicBezTo>
                  <a:pt x="18" y="38"/>
                  <a:pt x="19" y="39"/>
                  <a:pt x="19" y="40"/>
                </a:cubicBezTo>
                <a:cubicBezTo>
                  <a:pt x="19" y="41"/>
                  <a:pt x="19" y="42"/>
                  <a:pt x="18" y="42"/>
                </a:cubicBezTo>
                <a:cubicBezTo>
                  <a:pt x="18" y="43"/>
                  <a:pt x="18" y="43"/>
                  <a:pt x="18" y="43"/>
                </a:cubicBezTo>
                <a:cubicBezTo>
                  <a:pt x="17" y="44"/>
                  <a:pt x="16" y="45"/>
                  <a:pt x="16" y="46"/>
                </a:cubicBezTo>
                <a:cubicBezTo>
                  <a:pt x="15" y="48"/>
                  <a:pt x="15" y="50"/>
                  <a:pt x="17" y="51"/>
                </a:cubicBezTo>
                <a:cubicBezTo>
                  <a:pt x="17" y="51"/>
                  <a:pt x="18" y="51"/>
                  <a:pt x="18" y="51"/>
                </a:cubicBezTo>
                <a:cubicBezTo>
                  <a:pt x="18" y="51"/>
                  <a:pt x="18" y="51"/>
                  <a:pt x="18" y="51"/>
                </a:cubicBezTo>
                <a:cubicBezTo>
                  <a:pt x="20" y="51"/>
                  <a:pt x="21" y="50"/>
                  <a:pt x="22" y="50"/>
                </a:cubicBezTo>
                <a:cubicBezTo>
                  <a:pt x="23" y="50"/>
                  <a:pt x="23" y="50"/>
                  <a:pt x="24" y="51"/>
                </a:cubicBezTo>
                <a:cubicBezTo>
                  <a:pt x="25" y="51"/>
                  <a:pt x="27" y="52"/>
                  <a:pt x="27" y="53"/>
                </a:cubicBezTo>
                <a:cubicBezTo>
                  <a:pt x="25" y="59"/>
                  <a:pt x="25" y="59"/>
                  <a:pt x="25" y="59"/>
                </a:cubicBezTo>
                <a:cubicBezTo>
                  <a:pt x="25" y="60"/>
                  <a:pt x="25" y="60"/>
                  <a:pt x="26" y="61"/>
                </a:cubicBezTo>
                <a:cubicBezTo>
                  <a:pt x="27" y="62"/>
                  <a:pt x="28" y="63"/>
                  <a:pt x="30" y="63"/>
                </a:cubicBezTo>
                <a:cubicBezTo>
                  <a:pt x="31" y="63"/>
                  <a:pt x="31" y="63"/>
                  <a:pt x="32" y="63"/>
                </a:cubicBezTo>
                <a:cubicBezTo>
                  <a:pt x="32" y="62"/>
                  <a:pt x="32" y="62"/>
                  <a:pt x="32" y="62"/>
                </a:cubicBezTo>
                <a:cubicBezTo>
                  <a:pt x="32" y="63"/>
                  <a:pt x="32" y="63"/>
                  <a:pt x="32" y="63"/>
                </a:cubicBezTo>
                <a:cubicBezTo>
                  <a:pt x="30" y="70"/>
                  <a:pt x="30" y="70"/>
                  <a:pt x="30" y="70"/>
                </a:cubicBezTo>
                <a:cubicBezTo>
                  <a:pt x="30" y="70"/>
                  <a:pt x="30" y="70"/>
                  <a:pt x="30" y="70"/>
                </a:cubicBezTo>
                <a:cubicBezTo>
                  <a:pt x="29" y="70"/>
                  <a:pt x="28" y="70"/>
                  <a:pt x="28" y="69"/>
                </a:cubicBezTo>
                <a:cubicBezTo>
                  <a:pt x="27" y="69"/>
                  <a:pt x="27" y="69"/>
                  <a:pt x="26" y="68"/>
                </a:cubicBezTo>
                <a:cubicBezTo>
                  <a:pt x="25" y="67"/>
                  <a:pt x="25" y="67"/>
                  <a:pt x="24" y="66"/>
                </a:cubicBezTo>
                <a:cubicBezTo>
                  <a:pt x="23" y="66"/>
                  <a:pt x="22" y="65"/>
                  <a:pt x="21" y="65"/>
                </a:cubicBezTo>
                <a:cubicBezTo>
                  <a:pt x="19" y="65"/>
                  <a:pt x="18" y="66"/>
                  <a:pt x="17" y="67"/>
                </a:cubicBezTo>
                <a:cubicBezTo>
                  <a:pt x="16" y="69"/>
                  <a:pt x="17" y="70"/>
                  <a:pt x="17" y="72"/>
                </a:cubicBezTo>
                <a:cubicBezTo>
                  <a:pt x="17" y="72"/>
                  <a:pt x="17" y="73"/>
                  <a:pt x="17" y="73"/>
                </a:cubicBezTo>
                <a:cubicBezTo>
                  <a:pt x="17" y="74"/>
                  <a:pt x="16" y="76"/>
                  <a:pt x="15" y="77"/>
                </a:cubicBezTo>
                <a:cubicBezTo>
                  <a:pt x="14" y="76"/>
                  <a:pt x="13" y="75"/>
                  <a:pt x="11" y="75"/>
                </a:cubicBezTo>
                <a:cubicBezTo>
                  <a:pt x="9" y="75"/>
                  <a:pt x="7" y="76"/>
                  <a:pt x="6" y="78"/>
                </a:cubicBezTo>
                <a:cubicBezTo>
                  <a:pt x="6" y="79"/>
                  <a:pt x="6" y="81"/>
                  <a:pt x="6" y="83"/>
                </a:cubicBezTo>
                <a:cubicBezTo>
                  <a:pt x="7" y="84"/>
                  <a:pt x="8" y="85"/>
                  <a:pt x="9" y="85"/>
                </a:cubicBezTo>
                <a:cubicBezTo>
                  <a:pt x="8" y="86"/>
                  <a:pt x="8" y="87"/>
                  <a:pt x="8" y="88"/>
                </a:cubicBezTo>
                <a:cubicBezTo>
                  <a:pt x="7" y="88"/>
                  <a:pt x="7" y="89"/>
                  <a:pt x="7" y="89"/>
                </a:cubicBezTo>
                <a:cubicBezTo>
                  <a:pt x="6" y="90"/>
                  <a:pt x="6" y="90"/>
                  <a:pt x="5" y="90"/>
                </a:cubicBezTo>
                <a:cubicBezTo>
                  <a:pt x="4" y="90"/>
                  <a:pt x="2" y="91"/>
                  <a:pt x="1" y="92"/>
                </a:cubicBezTo>
                <a:cubicBezTo>
                  <a:pt x="0" y="94"/>
                  <a:pt x="1" y="96"/>
                  <a:pt x="2" y="98"/>
                </a:cubicBezTo>
                <a:cubicBezTo>
                  <a:pt x="3" y="98"/>
                  <a:pt x="4" y="99"/>
                  <a:pt x="5" y="99"/>
                </a:cubicBezTo>
                <a:cubicBezTo>
                  <a:pt x="6" y="99"/>
                  <a:pt x="6" y="100"/>
                  <a:pt x="7" y="100"/>
                </a:cubicBezTo>
                <a:cubicBezTo>
                  <a:pt x="7" y="100"/>
                  <a:pt x="8" y="101"/>
                  <a:pt x="9" y="102"/>
                </a:cubicBezTo>
                <a:cubicBezTo>
                  <a:pt x="9" y="102"/>
                  <a:pt x="8" y="103"/>
                  <a:pt x="8" y="104"/>
                </a:cubicBezTo>
                <a:cubicBezTo>
                  <a:pt x="7" y="105"/>
                  <a:pt x="7" y="105"/>
                  <a:pt x="7" y="105"/>
                </a:cubicBezTo>
                <a:cubicBezTo>
                  <a:pt x="6" y="105"/>
                  <a:pt x="6" y="106"/>
                  <a:pt x="5" y="107"/>
                </a:cubicBezTo>
                <a:cubicBezTo>
                  <a:pt x="4" y="109"/>
                  <a:pt x="5" y="112"/>
                  <a:pt x="7" y="113"/>
                </a:cubicBezTo>
                <a:cubicBezTo>
                  <a:pt x="8" y="113"/>
                  <a:pt x="8" y="113"/>
                  <a:pt x="8" y="113"/>
                </a:cubicBezTo>
                <a:cubicBezTo>
                  <a:pt x="9" y="112"/>
                  <a:pt x="11" y="112"/>
                  <a:pt x="12" y="112"/>
                </a:cubicBezTo>
                <a:cubicBezTo>
                  <a:pt x="12" y="112"/>
                  <a:pt x="13" y="112"/>
                  <a:pt x="13" y="112"/>
                </a:cubicBezTo>
                <a:cubicBezTo>
                  <a:pt x="15" y="112"/>
                  <a:pt x="16" y="113"/>
                  <a:pt x="16" y="115"/>
                </a:cubicBezTo>
                <a:cubicBezTo>
                  <a:pt x="15" y="121"/>
                  <a:pt x="15" y="121"/>
                  <a:pt x="15" y="121"/>
                </a:cubicBezTo>
                <a:cubicBezTo>
                  <a:pt x="15" y="121"/>
                  <a:pt x="15" y="122"/>
                  <a:pt x="15" y="122"/>
                </a:cubicBezTo>
                <a:cubicBezTo>
                  <a:pt x="16" y="124"/>
                  <a:pt x="18" y="124"/>
                  <a:pt x="20" y="124"/>
                </a:cubicBezTo>
                <a:cubicBezTo>
                  <a:pt x="20" y="124"/>
                  <a:pt x="21" y="124"/>
                  <a:pt x="21" y="124"/>
                </a:cubicBezTo>
                <a:cubicBezTo>
                  <a:pt x="23" y="124"/>
                  <a:pt x="25" y="122"/>
                  <a:pt x="25" y="120"/>
                </a:cubicBezTo>
                <a:cubicBezTo>
                  <a:pt x="26" y="120"/>
                  <a:pt x="27" y="121"/>
                  <a:pt x="28" y="121"/>
                </a:cubicBezTo>
                <a:cubicBezTo>
                  <a:pt x="29" y="121"/>
                  <a:pt x="30" y="122"/>
                  <a:pt x="30" y="123"/>
                </a:cubicBezTo>
                <a:cubicBezTo>
                  <a:pt x="30" y="124"/>
                  <a:pt x="30" y="124"/>
                  <a:pt x="30" y="124"/>
                </a:cubicBezTo>
                <a:cubicBezTo>
                  <a:pt x="30" y="124"/>
                  <a:pt x="30" y="124"/>
                  <a:pt x="30" y="125"/>
                </a:cubicBezTo>
                <a:cubicBezTo>
                  <a:pt x="31" y="127"/>
                  <a:pt x="33" y="128"/>
                  <a:pt x="35" y="128"/>
                </a:cubicBezTo>
                <a:cubicBezTo>
                  <a:pt x="36" y="128"/>
                  <a:pt x="38" y="128"/>
                  <a:pt x="38" y="126"/>
                </a:cubicBezTo>
                <a:cubicBezTo>
                  <a:pt x="39" y="126"/>
                  <a:pt x="39" y="126"/>
                  <a:pt x="39" y="125"/>
                </a:cubicBezTo>
                <a:cubicBezTo>
                  <a:pt x="38" y="124"/>
                  <a:pt x="38" y="123"/>
                  <a:pt x="39" y="122"/>
                </a:cubicBezTo>
                <a:cubicBezTo>
                  <a:pt x="40" y="121"/>
                  <a:pt x="41" y="121"/>
                  <a:pt x="41" y="121"/>
                </a:cubicBezTo>
                <a:cubicBezTo>
                  <a:pt x="42" y="121"/>
                  <a:pt x="42" y="121"/>
                  <a:pt x="43" y="121"/>
                </a:cubicBezTo>
                <a:cubicBezTo>
                  <a:pt x="43" y="122"/>
                  <a:pt x="44" y="122"/>
                  <a:pt x="44" y="123"/>
                </a:cubicBezTo>
                <a:cubicBezTo>
                  <a:pt x="45" y="123"/>
                  <a:pt x="46" y="124"/>
                  <a:pt x="47" y="124"/>
                </a:cubicBezTo>
                <a:cubicBezTo>
                  <a:pt x="48" y="125"/>
                  <a:pt x="49" y="125"/>
                  <a:pt x="50" y="125"/>
                </a:cubicBezTo>
                <a:cubicBezTo>
                  <a:pt x="51" y="125"/>
                  <a:pt x="53" y="125"/>
                  <a:pt x="54" y="124"/>
                </a:cubicBezTo>
                <a:cubicBezTo>
                  <a:pt x="54" y="123"/>
                  <a:pt x="55" y="123"/>
                  <a:pt x="54" y="122"/>
                </a:cubicBezTo>
                <a:cubicBezTo>
                  <a:pt x="52" y="116"/>
                  <a:pt x="52" y="116"/>
                  <a:pt x="52" y="116"/>
                </a:cubicBezTo>
                <a:cubicBezTo>
                  <a:pt x="56" y="113"/>
                  <a:pt x="56" y="113"/>
                  <a:pt x="56" y="113"/>
                </a:cubicBezTo>
                <a:cubicBezTo>
                  <a:pt x="59" y="116"/>
                  <a:pt x="59" y="116"/>
                  <a:pt x="59" y="116"/>
                </a:cubicBezTo>
                <a:cubicBezTo>
                  <a:pt x="59" y="116"/>
                  <a:pt x="59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1" y="116"/>
                  <a:pt x="61" y="115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10"/>
                  <a:pt x="65" y="109"/>
                  <a:pt x="65" y="109"/>
                </a:cubicBezTo>
                <a:cubicBezTo>
                  <a:pt x="65" y="108"/>
                  <a:pt x="64" y="108"/>
                  <a:pt x="64" y="108"/>
                </a:cubicBezTo>
                <a:cubicBezTo>
                  <a:pt x="63" y="107"/>
                  <a:pt x="62" y="107"/>
                  <a:pt x="61" y="106"/>
                </a:cubicBezTo>
                <a:cubicBezTo>
                  <a:pt x="60" y="105"/>
                  <a:pt x="60" y="103"/>
                  <a:pt x="61" y="102"/>
                </a:cubicBezTo>
                <a:cubicBezTo>
                  <a:pt x="61" y="101"/>
                  <a:pt x="63" y="100"/>
                  <a:pt x="65" y="100"/>
                </a:cubicBezTo>
                <a:cubicBezTo>
                  <a:pt x="65" y="100"/>
                  <a:pt x="66" y="100"/>
                  <a:pt x="66" y="100"/>
                </a:cubicBezTo>
                <a:cubicBezTo>
                  <a:pt x="66" y="100"/>
                  <a:pt x="66" y="100"/>
                  <a:pt x="67" y="100"/>
                </a:cubicBezTo>
                <a:cubicBezTo>
                  <a:pt x="67" y="100"/>
                  <a:pt x="67" y="100"/>
                  <a:pt x="67" y="100"/>
                </a:cubicBezTo>
                <a:cubicBezTo>
                  <a:pt x="68" y="99"/>
                  <a:pt x="68" y="99"/>
                  <a:pt x="68" y="98"/>
                </a:cubicBezTo>
                <a:cubicBezTo>
                  <a:pt x="68" y="93"/>
                  <a:pt x="68" y="93"/>
                  <a:pt x="68" y="93"/>
                </a:cubicBezTo>
                <a:cubicBezTo>
                  <a:pt x="68" y="92"/>
                  <a:pt x="68" y="92"/>
                  <a:pt x="67" y="92"/>
                </a:cubicBezTo>
                <a:cubicBezTo>
                  <a:pt x="62" y="90"/>
                  <a:pt x="62" y="90"/>
                  <a:pt x="62" y="90"/>
                </a:cubicBezTo>
                <a:cubicBezTo>
                  <a:pt x="61" y="86"/>
                  <a:pt x="61" y="86"/>
                  <a:pt x="61" y="86"/>
                </a:cubicBezTo>
                <a:cubicBezTo>
                  <a:pt x="64" y="84"/>
                  <a:pt x="64" y="84"/>
                  <a:pt x="64" y="84"/>
                </a:cubicBezTo>
                <a:cubicBezTo>
                  <a:pt x="65" y="84"/>
                  <a:pt x="65" y="83"/>
                  <a:pt x="65" y="82"/>
                </a:cubicBezTo>
                <a:cubicBezTo>
                  <a:pt x="62" y="77"/>
                  <a:pt x="62" y="77"/>
                  <a:pt x="62" y="77"/>
                </a:cubicBezTo>
                <a:cubicBezTo>
                  <a:pt x="61" y="76"/>
                  <a:pt x="61" y="76"/>
                  <a:pt x="60" y="76"/>
                </a:cubicBezTo>
                <a:cubicBezTo>
                  <a:pt x="60" y="76"/>
                  <a:pt x="60" y="76"/>
                  <a:pt x="60" y="76"/>
                </a:cubicBezTo>
                <a:cubicBezTo>
                  <a:pt x="56" y="77"/>
                  <a:pt x="56" y="77"/>
                  <a:pt x="56" y="77"/>
                </a:cubicBezTo>
                <a:cubicBezTo>
                  <a:pt x="53" y="75"/>
                  <a:pt x="53" y="75"/>
                  <a:pt x="53" y="75"/>
                </a:cubicBezTo>
                <a:cubicBezTo>
                  <a:pt x="54" y="74"/>
                  <a:pt x="54" y="72"/>
                  <a:pt x="54" y="71"/>
                </a:cubicBezTo>
                <a:cubicBezTo>
                  <a:pt x="54" y="69"/>
                  <a:pt x="53" y="67"/>
                  <a:pt x="51" y="66"/>
                </a:cubicBezTo>
                <a:cubicBezTo>
                  <a:pt x="51" y="66"/>
                  <a:pt x="50" y="66"/>
                  <a:pt x="49" y="66"/>
                </a:cubicBezTo>
                <a:cubicBezTo>
                  <a:pt x="48" y="66"/>
                  <a:pt x="46" y="67"/>
                  <a:pt x="45" y="68"/>
                </a:cubicBezTo>
                <a:cubicBezTo>
                  <a:pt x="44" y="69"/>
                  <a:pt x="44" y="69"/>
                  <a:pt x="44" y="70"/>
                </a:cubicBezTo>
                <a:cubicBezTo>
                  <a:pt x="43" y="70"/>
                  <a:pt x="42" y="69"/>
                  <a:pt x="42" y="68"/>
                </a:cubicBezTo>
                <a:cubicBezTo>
                  <a:pt x="42" y="68"/>
                  <a:pt x="41" y="67"/>
                  <a:pt x="41" y="67"/>
                </a:cubicBezTo>
                <a:cubicBezTo>
                  <a:pt x="41" y="66"/>
                  <a:pt x="40" y="64"/>
                  <a:pt x="39" y="63"/>
                </a:cubicBezTo>
                <a:cubicBezTo>
                  <a:pt x="38" y="62"/>
                  <a:pt x="37" y="61"/>
                  <a:pt x="35" y="61"/>
                </a:cubicBezTo>
                <a:cubicBezTo>
                  <a:pt x="35" y="61"/>
                  <a:pt x="34" y="61"/>
                  <a:pt x="34" y="62"/>
                </a:cubicBezTo>
                <a:cubicBezTo>
                  <a:pt x="35" y="61"/>
                  <a:pt x="35" y="60"/>
                  <a:pt x="36" y="59"/>
                </a:cubicBezTo>
                <a:cubicBezTo>
                  <a:pt x="37" y="59"/>
                  <a:pt x="38" y="59"/>
                  <a:pt x="38" y="59"/>
                </a:cubicBezTo>
                <a:cubicBezTo>
                  <a:pt x="39" y="60"/>
                  <a:pt x="40" y="60"/>
                  <a:pt x="40" y="61"/>
                </a:cubicBezTo>
                <a:cubicBezTo>
                  <a:pt x="41" y="62"/>
                  <a:pt x="41" y="62"/>
                  <a:pt x="41" y="62"/>
                </a:cubicBezTo>
                <a:cubicBezTo>
                  <a:pt x="41" y="62"/>
                  <a:pt x="41" y="63"/>
                  <a:pt x="41" y="63"/>
                </a:cubicBezTo>
                <a:cubicBezTo>
                  <a:pt x="41" y="65"/>
                  <a:pt x="43" y="67"/>
                  <a:pt x="45" y="67"/>
                </a:cubicBezTo>
                <a:cubicBezTo>
                  <a:pt x="47" y="67"/>
                  <a:pt x="48" y="66"/>
                  <a:pt x="49" y="65"/>
                </a:cubicBezTo>
                <a:cubicBezTo>
                  <a:pt x="49" y="65"/>
                  <a:pt x="49" y="64"/>
                  <a:pt x="49" y="64"/>
                </a:cubicBezTo>
                <a:cubicBezTo>
                  <a:pt x="49" y="62"/>
                  <a:pt x="49" y="61"/>
                  <a:pt x="50" y="60"/>
                </a:cubicBezTo>
                <a:cubicBezTo>
                  <a:pt x="50" y="60"/>
                  <a:pt x="51" y="60"/>
                  <a:pt x="52" y="60"/>
                </a:cubicBezTo>
                <a:cubicBezTo>
                  <a:pt x="52" y="60"/>
                  <a:pt x="53" y="60"/>
                  <a:pt x="53" y="60"/>
                </a:cubicBezTo>
                <a:cubicBezTo>
                  <a:pt x="54" y="60"/>
                  <a:pt x="54" y="61"/>
                  <a:pt x="55" y="61"/>
                </a:cubicBezTo>
                <a:cubicBezTo>
                  <a:pt x="56" y="62"/>
                  <a:pt x="56" y="62"/>
                  <a:pt x="57" y="63"/>
                </a:cubicBezTo>
                <a:cubicBezTo>
                  <a:pt x="58" y="63"/>
                  <a:pt x="59" y="63"/>
                  <a:pt x="60" y="63"/>
                </a:cubicBezTo>
                <a:cubicBezTo>
                  <a:pt x="62" y="63"/>
                  <a:pt x="63" y="63"/>
                  <a:pt x="64" y="62"/>
                </a:cubicBezTo>
                <a:cubicBezTo>
                  <a:pt x="65" y="62"/>
                  <a:pt x="65" y="61"/>
                  <a:pt x="65" y="60"/>
                </a:cubicBezTo>
                <a:cubicBezTo>
                  <a:pt x="62" y="55"/>
                  <a:pt x="62" y="55"/>
                  <a:pt x="62" y="55"/>
                </a:cubicBezTo>
                <a:cubicBezTo>
                  <a:pt x="66" y="51"/>
                  <a:pt x="66" y="51"/>
                  <a:pt x="66" y="51"/>
                </a:cubicBezTo>
                <a:cubicBezTo>
                  <a:pt x="69" y="54"/>
                  <a:pt x="69" y="54"/>
                  <a:pt x="69" y="54"/>
                </a:cubicBezTo>
                <a:cubicBezTo>
                  <a:pt x="67" y="54"/>
                  <a:pt x="66" y="55"/>
                  <a:pt x="66" y="56"/>
                </a:cubicBezTo>
                <a:cubicBezTo>
                  <a:pt x="65" y="57"/>
                  <a:pt x="65" y="59"/>
                  <a:pt x="66" y="61"/>
                </a:cubicBezTo>
                <a:cubicBezTo>
                  <a:pt x="66" y="62"/>
                  <a:pt x="67" y="63"/>
                  <a:pt x="68" y="64"/>
                </a:cubicBezTo>
                <a:cubicBezTo>
                  <a:pt x="67" y="64"/>
                  <a:pt x="67" y="65"/>
                  <a:pt x="67" y="66"/>
                </a:cubicBezTo>
                <a:cubicBezTo>
                  <a:pt x="67" y="66"/>
                  <a:pt x="67" y="67"/>
                  <a:pt x="66" y="67"/>
                </a:cubicBezTo>
                <a:cubicBezTo>
                  <a:pt x="66" y="68"/>
                  <a:pt x="65" y="68"/>
                  <a:pt x="64" y="68"/>
                </a:cubicBezTo>
                <a:cubicBezTo>
                  <a:pt x="63" y="68"/>
                  <a:pt x="61" y="69"/>
                  <a:pt x="60" y="70"/>
                </a:cubicBezTo>
                <a:cubicBezTo>
                  <a:pt x="59" y="72"/>
                  <a:pt x="60" y="74"/>
                  <a:pt x="62" y="76"/>
                </a:cubicBezTo>
                <a:cubicBezTo>
                  <a:pt x="63" y="76"/>
                  <a:pt x="64" y="77"/>
                  <a:pt x="65" y="77"/>
                </a:cubicBezTo>
                <a:cubicBezTo>
                  <a:pt x="65" y="77"/>
                  <a:pt x="65" y="78"/>
                  <a:pt x="66" y="78"/>
                </a:cubicBezTo>
                <a:cubicBezTo>
                  <a:pt x="66" y="78"/>
                  <a:pt x="68" y="79"/>
                  <a:pt x="68" y="80"/>
                </a:cubicBezTo>
                <a:cubicBezTo>
                  <a:pt x="68" y="80"/>
                  <a:pt x="68" y="81"/>
                  <a:pt x="67" y="82"/>
                </a:cubicBezTo>
                <a:cubicBezTo>
                  <a:pt x="66" y="83"/>
                  <a:pt x="66" y="83"/>
                  <a:pt x="66" y="83"/>
                </a:cubicBezTo>
                <a:cubicBezTo>
                  <a:pt x="66" y="83"/>
                  <a:pt x="65" y="84"/>
                  <a:pt x="64" y="85"/>
                </a:cubicBezTo>
                <a:cubicBezTo>
                  <a:pt x="64" y="87"/>
                  <a:pt x="64" y="90"/>
                  <a:pt x="66" y="91"/>
                </a:cubicBezTo>
                <a:cubicBezTo>
                  <a:pt x="67" y="91"/>
                  <a:pt x="67" y="91"/>
                  <a:pt x="67" y="91"/>
                </a:cubicBezTo>
                <a:cubicBezTo>
                  <a:pt x="69" y="90"/>
                  <a:pt x="70" y="90"/>
                  <a:pt x="71" y="90"/>
                </a:cubicBezTo>
                <a:cubicBezTo>
                  <a:pt x="72" y="90"/>
                  <a:pt x="72" y="90"/>
                  <a:pt x="73" y="90"/>
                </a:cubicBezTo>
                <a:cubicBezTo>
                  <a:pt x="74" y="90"/>
                  <a:pt x="75" y="91"/>
                  <a:pt x="76" y="93"/>
                </a:cubicBezTo>
                <a:cubicBezTo>
                  <a:pt x="74" y="99"/>
                  <a:pt x="74" y="99"/>
                  <a:pt x="74" y="99"/>
                </a:cubicBezTo>
                <a:cubicBezTo>
                  <a:pt x="74" y="99"/>
                  <a:pt x="74" y="100"/>
                  <a:pt x="74" y="100"/>
                </a:cubicBezTo>
                <a:cubicBezTo>
                  <a:pt x="75" y="102"/>
                  <a:pt x="77" y="102"/>
                  <a:pt x="79" y="102"/>
                </a:cubicBezTo>
                <a:cubicBezTo>
                  <a:pt x="79" y="102"/>
                  <a:pt x="80" y="102"/>
                  <a:pt x="80" y="102"/>
                </a:cubicBezTo>
                <a:cubicBezTo>
                  <a:pt x="82" y="102"/>
                  <a:pt x="84" y="100"/>
                  <a:pt x="84" y="98"/>
                </a:cubicBezTo>
                <a:cubicBezTo>
                  <a:pt x="85" y="99"/>
                  <a:pt x="86" y="99"/>
                  <a:pt x="87" y="99"/>
                </a:cubicBezTo>
                <a:cubicBezTo>
                  <a:pt x="88" y="99"/>
                  <a:pt x="89" y="100"/>
                  <a:pt x="89" y="101"/>
                </a:cubicBezTo>
                <a:cubicBezTo>
                  <a:pt x="89" y="102"/>
                  <a:pt x="89" y="102"/>
                  <a:pt x="89" y="102"/>
                </a:cubicBezTo>
                <a:cubicBezTo>
                  <a:pt x="89" y="102"/>
                  <a:pt x="89" y="102"/>
                  <a:pt x="89" y="103"/>
                </a:cubicBezTo>
                <a:cubicBezTo>
                  <a:pt x="90" y="105"/>
                  <a:pt x="92" y="106"/>
                  <a:pt x="94" y="106"/>
                </a:cubicBezTo>
                <a:cubicBezTo>
                  <a:pt x="95" y="106"/>
                  <a:pt x="97" y="106"/>
                  <a:pt x="98" y="104"/>
                </a:cubicBezTo>
                <a:cubicBezTo>
                  <a:pt x="98" y="104"/>
                  <a:pt x="98" y="104"/>
                  <a:pt x="98" y="103"/>
                </a:cubicBezTo>
                <a:cubicBezTo>
                  <a:pt x="97" y="102"/>
                  <a:pt x="98" y="101"/>
                  <a:pt x="99" y="100"/>
                </a:cubicBezTo>
                <a:cubicBezTo>
                  <a:pt x="99" y="99"/>
                  <a:pt x="100" y="99"/>
                  <a:pt x="101" y="99"/>
                </a:cubicBezTo>
                <a:cubicBezTo>
                  <a:pt x="101" y="99"/>
                  <a:pt x="102" y="99"/>
                  <a:pt x="102" y="99"/>
                </a:cubicBezTo>
                <a:cubicBezTo>
                  <a:pt x="103" y="100"/>
                  <a:pt x="103" y="100"/>
                  <a:pt x="104" y="101"/>
                </a:cubicBezTo>
                <a:cubicBezTo>
                  <a:pt x="104" y="101"/>
                  <a:pt x="105" y="102"/>
                  <a:pt x="106" y="102"/>
                </a:cubicBezTo>
                <a:cubicBezTo>
                  <a:pt x="107" y="103"/>
                  <a:pt x="108" y="103"/>
                  <a:pt x="109" y="103"/>
                </a:cubicBezTo>
                <a:cubicBezTo>
                  <a:pt x="111" y="103"/>
                  <a:pt x="112" y="103"/>
                  <a:pt x="113" y="102"/>
                </a:cubicBezTo>
                <a:cubicBezTo>
                  <a:pt x="114" y="101"/>
                  <a:pt x="114" y="101"/>
                  <a:pt x="114" y="100"/>
                </a:cubicBezTo>
                <a:cubicBezTo>
                  <a:pt x="111" y="94"/>
                  <a:pt x="111" y="94"/>
                  <a:pt x="111" y="94"/>
                </a:cubicBezTo>
                <a:cubicBezTo>
                  <a:pt x="115" y="91"/>
                  <a:pt x="115" y="91"/>
                  <a:pt x="115" y="91"/>
                </a:cubicBezTo>
                <a:cubicBezTo>
                  <a:pt x="118" y="94"/>
                  <a:pt x="118" y="94"/>
                  <a:pt x="118" y="94"/>
                </a:cubicBezTo>
                <a:cubicBezTo>
                  <a:pt x="118" y="94"/>
                  <a:pt x="118" y="94"/>
                  <a:pt x="119" y="94"/>
                </a:cubicBezTo>
                <a:cubicBezTo>
                  <a:pt x="119" y="94"/>
                  <a:pt x="119" y="94"/>
                  <a:pt x="119" y="94"/>
                </a:cubicBezTo>
                <a:cubicBezTo>
                  <a:pt x="119" y="94"/>
                  <a:pt x="120" y="94"/>
                  <a:pt x="120" y="93"/>
                </a:cubicBezTo>
                <a:cubicBezTo>
                  <a:pt x="124" y="88"/>
                  <a:pt x="124" y="88"/>
                  <a:pt x="124" y="88"/>
                </a:cubicBezTo>
                <a:cubicBezTo>
                  <a:pt x="124" y="88"/>
                  <a:pt x="124" y="87"/>
                  <a:pt x="124" y="87"/>
                </a:cubicBezTo>
                <a:cubicBezTo>
                  <a:pt x="124" y="86"/>
                  <a:pt x="123" y="86"/>
                  <a:pt x="123" y="86"/>
                </a:cubicBezTo>
                <a:cubicBezTo>
                  <a:pt x="122" y="85"/>
                  <a:pt x="121" y="85"/>
                  <a:pt x="120" y="84"/>
                </a:cubicBezTo>
                <a:cubicBezTo>
                  <a:pt x="120" y="83"/>
                  <a:pt x="119" y="81"/>
                  <a:pt x="120" y="80"/>
                </a:cubicBezTo>
                <a:cubicBezTo>
                  <a:pt x="120" y="79"/>
                  <a:pt x="122" y="78"/>
                  <a:pt x="124" y="78"/>
                </a:cubicBezTo>
                <a:cubicBezTo>
                  <a:pt x="124" y="78"/>
                  <a:pt x="125" y="78"/>
                  <a:pt x="125" y="78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6" y="78"/>
                  <a:pt x="126" y="78"/>
                  <a:pt x="127" y="78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27" y="71"/>
                  <a:pt x="127" y="71"/>
                  <a:pt x="127" y="71"/>
                </a:cubicBezTo>
                <a:cubicBezTo>
                  <a:pt x="127" y="70"/>
                  <a:pt x="127" y="70"/>
                  <a:pt x="126" y="70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23" y="62"/>
                  <a:pt x="123" y="62"/>
                  <a:pt x="123" y="62"/>
                </a:cubicBezTo>
                <a:cubicBezTo>
                  <a:pt x="124" y="62"/>
                  <a:pt x="124" y="61"/>
                  <a:pt x="124" y="60"/>
                </a:cubicBezTo>
                <a:cubicBezTo>
                  <a:pt x="121" y="55"/>
                  <a:pt x="121" y="55"/>
                  <a:pt x="121" y="55"/>
                </a:cubicBezTo>
                <a:cubicBezTo>
                  <a:pt x="121" y="54"/>
                  <a:pt x="120" y="54"/>
                  <a:pt x="120" y="54"/>
                </a:cubicBezTo>
                <a:cubicBezTo>
                  <a:pt x="120" y="54"/>
                  <a:pt x="119" y="54"/>
                  <a:pt x="119" y="54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113" y="52"/>
                  <a:pt x="114" y="50"/>
                  <a:pt x="114" y="49"/>
                </a:cubicBezTo>
                <a:cubicBezTo>
                  <a:pt x="113" y="47"/>
                  <a:pt x="112" y="45"/>
                  <a:pt x="111" y="44"/>
                </a:cubicBezTo>
                <a:cubicBezTo>
                  <a:pt x="110" y="44"/>
                  <a:pt x="109" y="44"/>
                  <a:pt x="109" y="44"/>
                </a:cubicBezTo>
                <a:cubicBezTo>
                  <a:pt x="107" y="44"/>
                  <a:pt x="105" y="45"/>
                  <a:pt x="104" y="46"/>
                </a:cubicBezTo>
                <a:cubicBezTo>
                  <a:pt x="104" y="47"/>
                  <a:pt x="103" y="47"/>
                  <a:pt x="103" y="48"/>
                </a:cubicBezTo>
                <a:cubicBezTo>
                  <a:pt x="102" y="48"/>
                  <a:pt x="102" y="47"/>
                  <a:pt x="101" y="47"/>
                </a:cubicBezTo>
                <a:cubicBezTo>
                  <a:pt x="101" y="46"/>
                  <a:pt x="101" y="45"/>
                  <a:pt x="100" y="45"/>
                </a:cubicBezTo>
                <a:cubicBezTo>
                  <a:pt x="100" y="44"/>
                  <a:pt x="99" y="43"/>
                  <a:pt x="99" y="41"/>
                </a:cubicBezTo>
                <a:cubicBezTo>
                  <a:pt x="97" y="40"/>
                  <a:pt x="96" y="39"/>
                  <a:pt x="94" y="39"/>
                </a:cubicBezTo>
                <a:cubicBezTo>
                  <a:pt x="93" y="39"/>
                  <a:pt x="92" y="40"/>
                  <a:pt x="92" y="40"/>
                </a:cubicBezTo>
                <a:cubicBezTo>
                  <a:pt x="91" y="41"/>
                  <a:pt x="91" y="41"/>
                  <a:pt x="91" y="41"/>
                </a:cubicBezTo>
                <a:cubicBezTo>
                  <a:pt x="89" y="48"/>
                  <a:pt x="89" y="48"/>
                  <a:pt x="89" y="48"/>
                </a:cubicBezTo>
                <a:cubicBezTo>
                  <a:pt x="89" y="48"/>
                  <a:pt x="89" y="48"/>
                  <a:pt x="89" y="48"/>
                </a:cubicBezTo>
                <a:cubicBezTo>
                  <a:pt x="88" y="48"/>
                  <a:pt x="88" y="48"/>
                  <a:pt x="87" y="47"/>
                </a:cubicBezTo>
                <a:cubicBezTo>
                  <a:pt x="86" y="47"/>
                  <a:pt x="86" y="47"/>
                  <a:pt x="86" y="46"/>
                </a:cubicBezTo>
                <a:cubicBezTo>
                  <a:pt x="85" y="45"/>
                  <a:pt x="84" y="45"/>
                  <a:pt x="83" y="44"/>
                </a:cubicBezTo>
                <a:cubicBezTo>
                  <a:pt x="82" y="44"/>
                  <a:pt x="81" y="43"/>
                  <a:pt x="80" y="43"/>
                </a:cubicBezTo>
                <a:cubicBezTo>
                  <a:pt x="79" y="43"/>
                  <a:pt x="77" y="44"/>
                  <a:pt x="76" y="45"/>
                </a:cubicBezTo>
                <a:cubicBezTo>
                  <a:pt x="76" y="47"/>
                  <a:pt x="76" y="48"/>
                  <a:pt x="76" y="50"/>
                </a:cubicBezTo>
                <a:cubicBezTo>
                  <a:pt x="76" y="50"/>
                  <a:pt x="76" y="51"/>
                  <a:pt x="76" y="51"/>
                </a:cubicBezTo>
                <a:cubicBezTo>
                  <a:pt x="76" y="52"/>
                  <a:pt x="76" y="54"/>
                  <a:pt x="75" y="55"/>
                </a:cubicBezTo>
                <a:cubicBezTo>
                  <a:pt x="74" y="54"/>
                  <a:pt x="73" y="54"/>
                  <a:pt x="72" y="53"/>
                </a:cubicBezTo>
                <a:cubicBezTo>
                  <a:pt x="75" y="48"/>
                  <a:pt x="75" y="48"/>
                  <a:pt x="75" y="48"/>
                </a:cubicBezTo>
                <a:cubicBezTo>
                  <a:pt x="75" y="48"/>
                  <a:pt x="76" y="47"/>
                  <a:pt x="75" y="47"/>
                </a:cubicBezTo>
                <a:cubicBezTo>
                  <a:pt x="75" y="47"/>
                  <a:pt x="75" y="46"/>
                  <a:pt x="74" y="46"/>
                </a:cubicBezTo>
                <a:cubicBezTo>
                  <a:pt x="73" y="46"/>
                  <a:pt x="72" y="45"/>
                  <a:pt x="72" y="44"/>
                </a:cubicBezTo>
                <a:cubicBezTo>
                  <a:pt x="71" y="43"/>
                  <a:pt x="71" y="42"/>
                  <a:pt x="71" y="41"/>
                </a:cubicBezTo>
                <a:cubicBezTo>
                  <a:pt x="72" y="39"/>
                  <a:pt x="73" y="38"/>
                  <a:pt x="75" y="38"/>
                </a:cubicBezTo>
                <a:cubicBezTo>
                  <a:pt x="76" y="38"/>
                  <a:pt x="76" y="38"/>
                  <a:pt x="77" y="38"/>
                </a:cubicBezTo>
                <a:cubicBezTo>
                  <a:pt x="77" y="38"/>
                  <a:pt x="77" y="38"/>
                  <a:pt x="77" y="38"/>
                </a:cubicBezTo>
                <a:cubicBezTo>
                  <a:pt x="78" y="38"/>
                  <a:pt x="78" y="38"/>
                  <a:pt x="78" y="38"/>
                </a:cubicBezTo>
                <a:cubicBezTo>
                  <a:pt x="78" y="38"/>
                  <a:pt x="79" y="37"/>
                  <a:pt x="79" y="37"/>
                </a:cubicBezTo>
                <a:cubicBezTo>
                  <a:pt x="79" y="32"/>
                  <a:pt x="79" y="32"/>
                  <a:pt x="79" y="32"/>
                </a:cubicBezTo>
                <a:cubicBezTo>
                  <a:pt x="79" y="31"/>
                  <a:pt x="78" y="30"/>
                  <a:pt x="78" y="30"/>
                </a:cubicBezTo>
                <a:cubicBezTo>
                  <a:pt x="72" y="29"/>
                  <a:pt x="72" y="29"/>
                  <a:pt x="72" y="29"/>
                </a:cubicBezTo>
                <a:cubicBezTo>
                  <a:pt x="71" y="25"/>
                  <a:pt x="71" y="25"/>
                  <a:pt x="71" y="25"/>
                </a:cubicBezTo>
                <a:cubicBezTo>
                  <a:pt x="75" y="23"/>
                  <a:pt x="75" y="23"/>
                  <a:pt x="75" y="23"/>
                </a:cubicBezTo>
                <a:cubicBezTo>
                  <a:pt x="75" y="22"/>
                  <a:pt x="76" y="21"/>
                  <a:pt x="75" y="21"/>
                </a:cubicBezTo>
                <a:cubicBezTo>
                  <a:pt x="72" y="15"/>
                  <a:pt x="72" y="15"/>
                  <a:pt x="72" y="15"/>
                </a:cubicBezTo>
                <a:cubicBezTo>
                  <a:pt x="72" y="15"/>
                  <a:pt x="72" y="15"/>
                  <a:pt x="71" y="15"/>
                </a:cubicBezTo>
                <a:cubicBezTo>
                  <a:pt x="71" y="15"/>
                  <a:pt x="71" y="15"/>
                  <a:pt x="71" y="15"/>
                </a:cubicBezTo>
                <a:cubicBezTo>
                  <a:pt x="66" y="16"/>
                  <a:pt x="66" y="16"/>
                  <a:pt x="66" y="16"/>
                </a:cubicBezTo>
                <a:cubicBezTo>
                  <a:pt x="64" y="13"/>
                  <a:pt x="64" y="13"/>
                  <a:pt x="64" y="13"/>
                </a:cubicBezTo>
                <a:cubicBezTo>
                  <a:pt x="65" y="12"/>
                  <a:pt x="65" y="11"/>
                  <a:pt x="65" y="9"/>
                </a:cubicBezTo>
                <a:cubicBezTo>
                  <a:pt x="65" y="7"/>
                  <a:pt x="64" y="6"/>
                  <a:pt x="62" y="5"/>
                </a:cubicBezTo>
                <a:cubicBezTo>
                  <a:pt x="61" y="5"/>
                  <a:pt x="61" y="5"/>
                  <a:pt x="60" y="5"/>
                </a:cubicBezTo>
                <a:cubicBezTo>
                  <a:pt x="58" y="5"/>
                  <a:pt x="57" y="5"/>
                  <a:pt x="56" y="6"/>
                </a:cubicBezTo>
                <a:cubicBezTo>
                  <a:pt x="55" y="7"/>
                  <a:pt x="55" y="8"/>
                  <a:pt x="54" y="9"/>
                </a:cubicBezTo>
                <a:cubicBezTo>
                  <a:pt x="54" y="8"/>
                  <a:pt x="53" y="8"/>
                  <a:pt x="52" y="7"/>
                </a:cubicBezTo>
                <a:cubicBezTo>
                  <a:pt x="52" y="6"/>
                  <a:pt x="52" y="6"/>
                  <a:pt x="52" y="5"/>
                </a:cubicBezTo>
                <a:cubicBezTo>
                  <a:pt x="51" y="4"/>
                  <a:pt x="51" y="3"/>
                  <a:pt x="50" y="2"/>
                </a:cubicBezTo>
                <a:cubicBezTo>
                  <a:pt x="49" y="1"/>
                  <a:pt x="47" y="0"/>
                  <a:pt x="46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2189771" y="4354335"/>
            <a:ext cx="325263" cy="318230"/>
          </a:xfrm>
          <a:custGeom>
            <a:avLst/>
            <a:gdLst/>
            <a:ahLst/>
            <a:cxnLst/>
            <a:rect l="l" t="t" r="r" b="b"/>
            <a:pathLst>
              <a:path w="78" h="76" extrusionOk="0">
                <a:moveTo>
                  <a:pt x="37" y="38"/>
                </a:moveTo>
                <a:cubicBezTo>
                  <a:pt x="37" y="38"/>
                  <a:pt x="38" y="37"/>
                  <a:pt x="38" y="37"/>
                </a:cubicBezTo>
                <a:cubicBezTo>
                  <a:pt x="38" y="37"/>
                  <a:pt x="39" y="36"/>
                  <a:pt x="39" y="36"/>
                </a:cubicBezTo>
                <a:cubicBezTo>
                  <a:pt x="39" y="37"/>
                  <a:pt x="39" y="37"/>
                  <a:pt x="39" y="37"/>
                </a:cubicBezTo>
                <a:cubicBezTo>
                  <a:pt x="40" y="37"/>
                  <a:pt x="40" y="37"/>
                  <a:pt x="40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42" y="38"/>
                  <a:pt x="42" y="39"/>
                  <a:pt x="42" y="40"/>
                </a:cubicBezTo>
                <a:cubicBezTo>
                  <a:pt x="41" y="41"/>
                  <a:pt x="40" y="41"/>
                  <a:pt x="39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7" y="41"/>
                  <a:pt x="36" y="41"/>
                  <a:pt x="36" y="40"/>
                </a:cubicBezTo>
                <a:cubicBezTo>
                  <a:pt x="35" y="39"/>
                  <a:pt x="35" y="38"/>
                  <a:pt x="36" y="37"/>
                </a:cubicBezTo>
                <a:cubicBezTo>
                  <a:pt x="36" y="38"/>
                  <a:pt x="36" y="38"/>
                  <a:pt x="36" y="38"/>
                </a:cubicBezTo>
                <a:cubicBezTo>
                  <a:pt x="37" y="38"/>
                  <a:pt x="37" y="38"/>
                  <a:pt x="37" y="38"/>
                </a:cubicBezTo>
                <a:moveTo>
                  <a:pt x="38" y="7"/>
                </a:moveTo>
                <a:cubicBezTo>
                  <a:pt x="38" y="7"/>
                  <a:pt x="37" y="8"/>
                  <a:pt x="37" y="9"/>
                </a:cubicBezTo>
                <a:cubicBezTo>
                  <a:pt x="37" y="33"/>
                  <a:pt x="37" y="33"/>
                  <a:pt x="37" y="33"/>
                </a:cubicBezTo>
                <a:cubicBezTo>
                  <a:pt x="36" y="34"/>
                  <a:pt x="35" y="34"/>
                  <a:pt x="34" y="35"/>
                </a:cubicBezTo>
                <a:cubicBezTo>
                  <a:pt x="32" y="36"/>
                  <a:pt x="32" y="39"/>
                  <a:pt x="33" y="41"/>
                </a:cubicBezTo>
                <a:cubicBezTo>
                  <a:pt x="34" y="43"/>
                  <a:pt x="36" y="44"/>
                  <a:pt x="38" y="44"/>
                </a:cubicBezTo>
                <a:cubicBezTo>
                  <a:pt x="39" y="44"/>
                  <a:pt x="39" y="44"/>
                  <a:pt x="39" y="44"/>
                </a:cubicBezTo>
                <a:cubicBezTo>
                  <a:pt x="41" y="44"/>
                  <a:pt x="43" y="43"/>
                  <a:pt x="44" y="41"/>
                </a:cubicBezTo>
                <a:cubicBezTo>
                  <a:pt x="44" y="40"/>
                  <a:pt x="44" y="40"/>
                  <a:pt x="44" y="39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9" y="40"/>
                  <a:pt x="59" y="39"/>
                  <a:pt x="59" y="38"/>
                </a:cubicBezTo>
                <a:cubicBezTo>
                  <a:pt x="59" y="38"/>
                  <a:pt x="59" y="37"/>
                  <a:pt x="58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36"/>
                  <a:pt x="43" y="35"/>
                  <a:pt x="42" y="34"/>
                </a:cubicBezTo>
                <a:cubicBezTo>
                  <a:pt x="42" y="34"/>
                  <a:pt x="41" y="34"/>
                  <a:pt x="40" y="34"/>
                </a:cubicBezTo>
                <a:cubicBezTo>
                  <a:pt x="40" y="34"/>
                  <a:pt x="40" y="34"/>
                  <a:pt x="39" y="34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8"/>
                  <a:pt x="39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moveTo>
                  <a:pt x="38" y="7"/>
                </a:moveTo>
                <a:cubicBezTo>
                  <a:pt x="38" y="7"/>
                  <a:pt x="38" y="7"/>
                  <a:pt x="38" y="7"/>
                </a:cubicBezTo>
                <a:cubicBezTo>
                  <a:pt x="39" y="7"/>
                  <a:pt x="39" y="6"/>
                  <a:pt x="39" y="5"/>
                </a:cubicBezTo>
                <a:cubicBezTo>
                  <a:pt x="39" y="2"/>
                  <a:pt x="39" y="2"/>
                  <a:pt x="39" y="2"/>
                </a:cubicBezTo>
                <a:cubicBezTo>
                  <a:pt x="51" y="3"/>
                  <a:pt x="62" y="9"/>
                  <a:pt x="68" y="19"/>
                </a:cubicBezTo>
                <a:cubicBezTo>
                  <a:pt x="72" y="24"/>
                  <a:pt x="73" y="30"/>
                  <a:pt x="74" y="37"/>
                </a:cubicBezTo>
                <a:cubicBezTo>
                  <a:pt x="69" y="36"/>
                  <a:pt x="69" y="36"/>
                  <a:pt x="69" y="36"/>
                </a:cubicBezTo>
                <a:cubicBezTo>
                  <a:pt x="68" y="36"/>
                  <a:pt x="67" y="37"/>
                  <a:pt x="67" y="38"/>
                </a:cubicBezTo>
                <a:cubicBezTo>
                  <a:pt x="67" y="38"/>
                  <a:pt x="68" y="39"/>
                  <a:pt x="69" y="39"/>
                </a:cubicBezTo>
                <a:cubicBezTo>
                  <a:pt x="74" y="39"/>
                  <a:pt x="74" y="39"/>
                  <a:pt x="74" y="39"/>
                </a:cubicBezTo>
                <a:cubicBezTo>
                  <a:pt x="73" y="45"/>
                  <a:pt x="72" y="51"/>
                  <a:pt x="69" y="57"/>
                </a:cubicBezTo>
                <a:cubicBezTo>
                  <a:pt x="63" y="65"/>
                  <a:pt x="55" y="71"/>
                  <a:pt x="45" y="73"/>
                </a:cubicBezTo>
                <a:cubicBezTo>
                  <a:pt x="43" y="73"/>
                  <a:pt x="42" y="73"/>
                  <a:pt x="40" y="74"/>
                </a:cubicBezTo>
                <a:cubicBezTo>
                  <a:pt x="41" y="67"/>
                  <a:pt x="41" y="67"/>
                  <a:pt x="41" y="67"/>
                </a:cubicBezTo>
                <a:cubicBezTo>
                  <a:pt x="41" y="66"/>
                  <a:pt x="40" y="65"/>
                  <a:pt x="40" y="65"/>
                </a:cubicBezTo>
                <a:cubicBezTo>
                  <a:pt x="39" y="65"/>
                  <a:pt x="39" y="65"/>
                  <a:pt x="39" y="65"/>
                </a:cubicBezTo>
                <a:cubicBezTo>
                  <a:pt x="39" y="65"/>
                  <a:pt x="38" y="66"/>
                  <a:pt x="38" y="66"/>
                </a:cubicBezTo>
                <a:cubicBezTo>
                  <a:pt x="37" y="74"/>
                  <a:pt x="37" y="74"/>
                  <a:pt x="37" y="74"/>
                </a:cubicBezTo>
                <a:cubicBezTo>
                  <a:pt x="30" y="73"/>
                  <a:pt x="23" y="71"/>
                  <a:pt x="17" y="66"/>
                </a:cubicBezTo>
                <a:cubicBezTo>
                  <a:pt x="8" y="60"/>
                  <a:pt x="3" y="49"/>
                  <a:pt x="3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9" y="38"/>
                  <a:pt x="9" y="38"/>
                  <a:pt x="9" y="37"/>
                </a:cubicBezTo>
                <a:cubicBezTo>
                  <a:pt x="9" y="36"/>
                  <a:pt x="9" y="36"/>
                  <a:pt x="8" y="36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3"/>
                  <a:pt x="3" y="31"/>
                  <a:pt x="4" y="29"/>
                </a:cubicBezTo>
                <a:cubicBezTo>
                  <a:pt x="8" y="15"/>
                  <a:pt x="20" y="4"/>
                  <a:pt x="34" y="3"/>
                </a:cubicBezTo>
                <a:cubicBezTo>
                  <a:pt x="35" y="3"/>
                  <a:pt x="36" y="3"/>
                  <a:pt x="36" y="2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6"/>
                  <a:pt x="37" y="7"/>
                  <a:pt x="38" y="7"/>
                </a:cubicBezTo>
                <a:moveTo>
                  <a:pt x="38" y="0"/>
                </a:moveTo>
                <a:cubicBezTo>
                  <a:pt x="36" y="0"/>
                  <a:pt x="35" y="0"/>
                  <a:pt x="34" y="0"/>
                </a:cubicBezTo>
                <a:cubicBezTo>
                  <a:pt x="19" y="2"/>
                  <a:pt x="5" y="13"/>
                  <a:pt x="1" y="28"/>
                </a:cubicBezTo>
                <a:cubicBezTo>
                  <a:pt x="1" y="31"/>
                  <a:pt x="0" y="33"/>
                  <a:pt x="0" y="3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9"/>
                  <a:pt x="6" y="61"/>
                  <a:pt x="15" y="69"/>
                </a:cubicBezTo>
                <a:cubicBezTo>
                  <a:pt x="22" y="74"/>
                  <a:pt x="30" y="76"/>
                  <a:pt x="38" y="76"/>
                </a:cubicBezTo>
                <a:cubicBezTo>
                  <a:pt x="41" y="76"/>
                  <a:pt x="43" y="76"/>
                  <a:pt x="45" y="76"/>
                </a:cubicBezTo>
                <a:cubicBezTo>
                  <a:pt x="56" y="74"/>
                  <a:pt x="65" y="67"/>
                  <a:pt x="71" y="58"/>
                </a:cubicBezTo>
                <a:cubicBezTo>
                  <a:pt x="78" y="46"/>
                  <a:pt x="78" y="29"/>
                  <a:pt x="70" y="17"/>
                </a:cubicBezTo>
                <a:cubicBezTo>
                  <a:pt x="64" y="7"/>
                  <a:pt x="51" y="0"/>
                  <a:pt x="38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1825830" y="2682312"/>
            <a:ext cx="522178" cy="506354"/>
          </a:xfrm>
          <a:custGeom>
            <a:avLst/>
            <a:gdLst/>
            <a:ahLst/>
            <a:cxnLst/>
            <a:rect l="l" t="t" r="r" b="b"/>
            <a:pathLst>
              <a:path w="125" h="121" extrusionOk="0">
                <a:moveTo>
                  <a:pt x="76" y="60"/>
                </a:moveTo>
                <a:cubicBezTo>
                  <a:pt x="72" y="60"/>
                  <a:pt x="69" y="61"/>
                  <a:pt x="65" y="64"/>
                </a:cubicBezTo>
                <a:cubicBezTo>
                  <a:pt x="65" y="64"/>
                  <a:pt x="65" y="65"/>
                  <a:pt x="65" y="66"/>
                </a:cubicBezTo>
                <a:cubicBezTo>
                  <a:pt x="65" y="66"/>
                  <a:pt x="66" y="67"/>
                  <a:pt x="66" y="67"/>
                </a:cubicBezTo>
                <a:cubicBezTo>
                  <a:pt x="67" y="67"/>
                  <a:pt x="67" y="66"/>
                  <a:pt x="67" y="66"/>
                </a:cubicBezTo>
                <a:cubicBezTo>
                  <a:pt x="70" y="64"/>
                  <a:pt x="73" y="63"/>
                  <a:pt x="76" y="63"/>
                </a:cubicBezTo>
                <a:cubicBezTo>
                  <a:pt x="76" y="63"/>
                  <a:pt x="76" y="63"/>
                  <a:pt x="76" y="63"/>
                </a:cubicBezTo>
                <a:cubicBezTo>
                  <a:pt x="79" y="63"/>
                  <a:pt x="82" y="65"/>
                  <a:pt x="83" y="68"/>
                </a:cubicBezTo>
                <a:cubicBezTo>
                  <a:pt x="85" y="70"/>
                  <a:pt x="84" y="73"/>
                  <a:pt x="82" y="75"/>
                </a:cubicBezTo>
                <a:cubicBezTo>
                  <a:pt x="81" y="76"/>
                  <a:pt x="80" y="76"/>
                  <a:pt x="78" y="76"/>
                </a:cubicBezTo>
                <a:cubicBezTo>
                  <a:pt x="77" y="76"/>
                  <a:pt x="76" y="76"/>
                  <a:pt x="74" y="75"/>
                </a:cubicBezTo>
                <a:cubicBezTo>
                  <a:pt x="73" y="75"/>
                  <a:pt x="73" y="75"/>
                  <a:pt x="72" y="75"/>
                </a:cubicBezTo>
                <a:cubicBezTo>
                  <a:pt x="72" y="75"/>
                  <a:pt x="71" y="75"/>
                  <a:pt x="71" y="75"/>
                </a:cubicBezTo>
                <a:cubicBezTo>
                  <a:pt x="71" y="75"/>
                  <a:pt x="70" y="75"/>
                  <a:pt x="70" y="76"/>
                </a:cubicBezTo>
                <a:cubicBezTo>
                  <a:pt x="70" y="77"/>
                  <a:pt x="70" y="78"/>
                  <a:pt x="71" y="78"/>
                </a:cubicBezTo>
                <a:cubicBezTo>
                  <a:pt x="72" y="78"/>
                  <a:pt x="72" y="78"/>
                  <a:pt x="73" y="79"/>
                </a:cubicBezTo>
                <a:cubicBezTo>
                  <a:pt x="77" y="80"/>
                  <a:pt x="79" y="83"/>
                  <a:pt x="80" y="87"/>
                </a:cubicBezTo>
                <a:cubicBezTo>
                  <a:pt x="80" y="89"/>
                  <a:pt x="79" y="91"/>
                  <a:pt x="78" y="93"/>
                </a:cubicBezTo>
                <a:cubicBezTo>
                  <a:pt x="76" y="94"/>
                  <a:pt x="75" y="95"/>
                  <a:pt x="73" y="96"/>
                </a:cubicBezTo>
                <a:cubicBezTo>
                  <a:pt x="72" y="96"/>
                  <a:pt x="72" y="96"/>
                  <a:pt x="72" y="96"/>
                </a:cubicBezTo>
                <a:cubicBezTo>
                  <a:pt x="69" y="96"/>
                  <a:pt x="66" y="94"/>
                  <a:pt x="64" y="91"/>
                </a:cubicBezTo>
                <a:cubicBezTo>
                  <a:pt x="62" y="88"/>
                  <a:pt x="61" y="84"/>
                  <a:pt x="60" y="81"/>
                </a:cubicBezTo>
                <a:cubicBezTo>
                  <a:pt x="60" y="80"/>
                  <a:pt x="59" y="79"/>
                  <a:pt x="58" y="79"/>
                </a:cubicBezTo>
                <a:cubicBezTo>
                  <a:pt x="58" y="79"/>
                  <a:pt x="58" y="79"/>
                  <a:pt x="58" y="79"/>
                </a:cubicBezTo>
                <a:cubicBezTo>
                  <a:pt x="57" y="80"/>
                  <a:pt x="57" y="80"/>
                  <a:pt x="57" y="81"/>
                </a:cubicBezTo>
                <a:cubicBezTo>
                  <a:pt x="58" y="85"/>
                  <a:pt x="59" y="89"/>
                  <a:pt x="61" y="93"/>
                </a:cubicBezTo>
                <a:cubicBezTo>
                  <a:pt x="63" y="95"/>
                  <a:pt x="65" y="97"/>
                  <a:pt x="67" y="98"/>
                </a:cubicBezTo>
                <a:cubicBezTo>
                  <a:pt x="69" y="99"/>
                  <a:pt x="70" y="99"/>
                  <a:pt x="72" y="99"/>
                </a:cubicBezTo>
                <a:cubicBezTo>
                  <a:pt x="72" y="99"/>
                  <a:pt x="73" y="99"/>
                  <a:pt x="73" y="99"/>
                </a:cubicBezTo>
                <a:cubicBezTo>
                  <a:pt x="76" y="99"/>
                  <a:pt x="78" y="97"/>
                  <a:pt x="80" y="95"/>
                </a:cubicBezTo>
                <a:cubicBezTo>
                  <a:pt x="82" y="92"/>
                  <a:pt x="83" y="89"/>
                  <a:pt x="83" y="86"/>
                </a:cubicBezTo>
                <a:cubicBezTo>
                  <a:pt x="83" y="84"/>
                  <a:pt x="82" y="81"/>
                  <a:pt x="80" y="79"/>
                </a:cubicBezTo>
                <a:cubicBezTo>
                  <a:pt x="81" y="79"/>
                  <a:pt x="83" y="79"/>
                  <a:pt x="84" y="78"/>
                </a:cubicBezTo>
                <a:cubicBezTo>
                  <a:pt x="87" y="75"/>
                  <a:pt x="88" y="70"/>
                  <a:pt x="86" y="66"/>
                </a:cubicBezTo>
                <a:cubicBezTo>
                  <a:pt x="85" y="62"/>
                  <a:pt x="81" y="60"/>
                  <a:pt x="76" y="60"/>
                </a:cubicBezTo>
                <a:cubicBezTo>
                  <a:pt x="76" y="60"/>
                  <a:pt x="76" y="60"/>
                  <a:pt x="76" y="60"/>
                </a:cubicBezTo>
                <a:moveTo>
                  <a:pt x="49" y="46"/>
                </a:moveTo>
                <a:cubicBezTo>
                  <a:pt x="47" y="46"/>
                  <a:pt x="46" y="46"/>
                  <a:pt x="45" y="46"/>
                </a:cubicBezTo>
                <a:cubicBezTo>
                  <a:pt x="41" y="48"/>
                  <a:pt x="38" y="51"/>
                  <a:pt x="36" y="55"/>
                </a:cubicBezTo>
                <a:cubicBezTo>
                  <a:pt x="35" y="56"/>
                  <a:pt x="36" y="57"/>
                  <a:pt x="37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8" y="57"/>
                  <a:pt x="38" y="57"/>
                  <a:pt x="39" y="56"/>
                </a:cubicBezTo>
                <a:cubicBezTo>
                  <a:pt x="40" y="53"/>
                  <a:pt x="43" y="51"/>
                  <a:pt x="46" y="50"/>
                </a:cubicBezTo>
                <a:cubicBezTo>
                  <a:pt x="47" y="49"/>
                  <a:pt x="48" y="49"/>
                  <a:pt x="49" y="49"/>
                </a:cubicBezTo>
                <a:cubicBezTo>
                  <a:pt x="51" y="49"/>
                  <a:pt x="54" y="51"/>
                  <a:pt x="55" y="52"/>
                </a:cubicBezTo>
                <a:cubicBezTo>
                  <a:pt x="57" y="56"/>
                  <a:pt x="56" y="61"/>
                  <a:pt x="53" y="64"/>
                </a:cubicBezTo>
                <a:cubicBezTo>
                  <a:pt x="50" y="68"/>
                  <a:pt x="44" y="69"/>
                  <a:pt x="40" y="70"/>
                </a:cubicBezTo>
                <a:cubicBezTo>
                  <a:pt x="39" y="70"/>
                  <a:pt x="39" y="70"/>
                  <a:pt x="39" y="70"/>
                </a:cubicBezTo>
                <a:cubicBezTo>
                  <a:pt x="37" y="70"/>
                  <a:pt x="34" y="71"/>
                  <a:pt x="32" y="72"/>
                </a:cubicBezTo>
                <a:cubicBezTo>
                  <a:pt x="29" y="74"/>
                  <a:pt x="27" y="76"/>
                  <a:pt x="27" y="79"/>
                </a:cubicBezTo>
                <a:cubicBezTo>
                  <a:pt x="27" y="80"/>
                  <a:pt x="27" y="81"/>
                  <a:pt x="28" y="81"/>
                </a:cubicBezTo>
                <a:cubicBezTo>
                  <a:pt x="46" y="90"/>
                  <a:pt x="46" y="90"/>
                  <a:pt x="46" y="90"/>
                </a:cubicBezTo>
                <a:cubicBezTo>
                  <a:pt x="46" y="90"/>
                  <a:pt x="46" y="90"/>
                  <a:pt x="46" y="90"/>
                </a:cubicBezTo>
                <a:cubicBezTo>
                  <a:pt x="46" y="90"/>
                  <a:pt x="46" y="90"/>
                  <a:pt x="47" y="90"/>
                </a:cubicBezTo>
                <a:cubicBezTo>
                  <a:pt x="47" y="90"/>
                  <a:pt x="48" y="89"/>
                  <a:pt x="48" y="89"/>
                </a:cubicBezTo>
                <a:cubicBezTo>
                  <a:pt x="49" y="88"/>
                  <a:pt x="48" y="87"/>
                  <a:pt x="47" y="87"/>
                </a:cubicBezTo>
                <a:cubicBezTo>
                  <a:pt x="30" y="78"/>
                  <a:pt x="30" y="78"/>
                  <a:pt x="30" y="78"/>
                </a:cubicBezTo>
                <a:cubicBezTo>
                  <a:pt x="31" y="77"/>
                  <a:pt x="32" y="76"/>
                  <a:pt x="34" y="75"/>
                </a:cubicBezTo>
                <a:cubicBezTo>
                  <a:pt x="36" y="74"/>
                  <a:pt x="38" y="74"/>
                  <a:pt x="40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5" y="72"/>
                  <a:pt x="51" y="71"/>
                  <a:pt x="55" y="66"/>
                </a:cubicBezTo>
                <a:cubicBezTo>
                  <a:pt x="59" y="63"/>
                  <a:pt x="61" y="55"/>
                  <a:pt x="58" y="50"/>
                </a:cubicBezTo>
                <a:cubicBezTo>
                  <a:pt x="56" y="48"/>
                  <a:pt x="52" y="46"/>
                  <a:pt x="49" y="46"/>
                </a:cubicBezTo>
                <a:moveTo>
                  <a:pt x="36" y="1"/>
                </a:moveTo>
                <a:cubicBezTo>
                  <a:pt x="36" y="1"/>
                  <a:pt x="36" y="1"/>
                  <a:pt x="36" y="1"/>
                </a:cubicBezTo>
                <a:cubicBezTo>
                  <a:pt x="35" y="1"/>
                  <a:pt x="35" y="2"/>
                  <a:pt x="35" y="2"/>
                </a:cubicBezTo>
                <a:cubicBezTo>
                  <a:pt x="35" y="2"/>
                  <a:pt x="35" y="3"/>
                  <a:pt x="35" y="3"/>
                </a:cubicBezTo>
                <a:cubicBezTo>
                  <a:pt x="36" y="4"/>
                  <a:pt x="37" y="4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3" y="7"/>
                  <a:pt x="43" y="7"/>
                  <a:pt x="44" y="7"/>
                </a:cubicBezTo>
                <a:cubicBezTo>
                  <a:pt x="45" y="7"/>
                  <a:pt x="47" y="7"/>
                  <a:pt x="48" y="7"/>
                </a:cubicBezTo>
                <a:cubicBezTo>
                  <a:pt x="48" y="7"/>
                  <a:pt x="48" y="6"/>
                  <a:pt x="48" y="6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1"/>
                  <a:pt x="37" y="1"/>
                  <a:pt x="36" y="1"/>
                </a:cubicBezTo>
                <a:moveTo>
                  <a:pt x="86" y="118"/>
                </a:moveTo>
                <a:cubicBezTo>
                  <a:pt x="5" y="80"/>
                  <a:pt x="5" y="80"/>
                  <a:pt x="5" y="80"/>
                </a:cubicBezTo>
                <a:cubicBezTo>
                  <a:pt x="13" y="64"/>
                  <a:pt x="21" y="47"/>
                  <a:pt x="28" y="30"/>
                </a:cubicBezTo>
                <a:cubicBezTo>
                  <a:pt x="112" y="67"/>
                  <a:pt x="112" y="67"/>
                  <a:pt x="112" y="67"/>
                </a:cubicBezTo>
                <a:cubicBezTo>
                  <a:pt x="105" y="84"/>
                  <a:pt x="96" y="101"/>
                  <a:pt x="86" y="118"/>
                </a:cubicBezTo>
                <a:moveTo>
                  <a:pt x="61" y="0"/>
                </a:moveTo>
                <a:cubicBezTo>
                  <a:pt x="61" y="0"/>
                  <a:pt x="60" y="1"/>
                  <a:pt x="60" y="1"/>
                </a:cubicBezTo>
                <a:cubicBezTo>
                  <a:pt x="56" y="10"/>
                  <a:pt x="56" y="10"/>
                  <a:pt x="56" y="10"/>
                </a:cubicBezTo>
                <a:cubicBezTo>
                  <a:pt x="52" y="8"/>
                  <a:pt x="52" y="8"/>
                  <a:pt x="52" y="8"/>
                </a:cubicBezTo>
                <a:cubicBezTo>
                  <a:pt x="51" y="9"/>
                  <a:pt x="50" y="9"/>
                  <a:pt x="49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54" y="13"/>
                  <a:pt x="54" y="13"/>
                  <a:pt x="54" y="13"/>
                </a:cubicBezTo>
                <a:cubicBezTo>
                  <a:pt x="51" y="20"/>
                  <a:pt x="51" y="20"/>
                  <a:pt x="51" y="20"/>
                </a:cubicBezTo>
                <a:cubicBezTo>
                  <a:pt x="50" y="21"/>
                  <a:pt x="51" y="22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2" y="23"/>
                  <a:pt x="52" y="23"/>
                  <a:pt x="52" y="23"/>
                </a:cubicBezTo>
                <a:cubicBezTo>
                  <a:pt x="53" y="23"/>
                  <a:pt x="53" y="22"/>
                  <a:pt x="54" y="22"/>
                </a:cubicBezTo>
                <a:cubicBezTo>
                  <a:pt x="57" y="14"/>
                  <a:pt x="57" y="14"/>
                  <a:pt x="57" y="14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9" y="36"/>
                  <a:pt x="98" y="39"/>
                  <a:pt x="96" y="41"/>
                </a:cubicBezTo>
                <a:cubicBezTo>
                  <a:pt x="96" y="42"/>
                  <a:pt x="96" y="43"/>
                  <a:pt x="97" y="44"/>
                </a:cubicBezTo>
                <a:cubicBezTo>
                  <a:pt x="97" y="44"/>
                  <a:pt x="97" y="44"/>
                  <a:pt x="97" y="44"/>
                </a:cubicBezTo>
                <a:cubicBezTo>
                  <a:pt x="97" y="44"/>
                  <a:pt x="98" y="44"/>
                  <a:pt x="98" y="44"/>
                </a:cubicBezTo>
                <a:cubicBezTo>
                  <a:pt x="99" y="44"/>
                  <a:pt x="99" y="43"/>
                  <a:pt x="99" y="43"/>
                </a:cubicBezTo>
                <a:cubicBezTo>
                  <a:pt x="101" y="40"/>
                  <a:pt x="102" y="37"/>
                  <a:pt x="103" y="35"/>
                </a:cubicBezTo>
                <a:cubicBezTo>
                  <a:pt x="121" y="43"/>
                  <a:pt x="121" y="43"/>
                  <a:pt x="121" y="43"/>
                </a:cubicBezTo>
                <a:cubicBezTo>
                  <a:pt x="119" y="50"/>
                  <a:pt x="116" y="57"/>
                  <a:pt x="113" y="64"/>
                </a:cubicBezTo>
                <a:cubicBezTo>
                  <a:pt x="30" y="27"/>
                  <a:pt x="30" y="27"/>
                  <a:pt x="30" y="27"/>
                </a:cubicBezTo>
                <a:cubicBezTo>
                  <a:pt x="32" y="21"/>
                  <a:pt x="34" y="15"/>
                  <a:pt x="36" y="8"/>
                </a:cubicBezTo>
                <a:cubicBezTo>
                  <a:pt x="35" y="8"/>
                  <a:pt x="34" y="7"/>
                  <a:pt x="34" y="6"/>
                </a:cubicBezTo>
                <a:cubicBezTo>
                  <a:pt x="31" y="13"/>
                  <a:pt x="29" y="19"/>
                  <a:pt x="26" y="26"/>
                </a:cubicBezTo>
                <a:cubicBezTo>
                  <a:pt x="26" y="26"/>
                  <a:pt x="26" y="26"/>
                  <a:pt x="25" y="27"/>
                </a:cubicBezTo>
                <a:cubicBezTo>
                  <a:pt x="25" y="27"/>
                  <a:pt x="25" y="27"/>
                  <a:pt x="25" y="28"/>
                </a:cubicBezTo>
                <a:cubicBezTo>
                  <a:pt x="18" y="46"/>
                  <a:pt x="10" y="63"/>
                  <a:pt x="1" y="80"/>
                </a:cubicBezTo>
                <a:cubicBezTo>
                  <a:pt x="1" y="80"/>
                  <a:pt x="0" y="81"/>
                  <a:pt x="1" y="81"/>
                </a:cubicBezTo>
                <a:cubicBezTo>
                  <a:pt x="1" y="82"/>
                  <a:pt x="1" y="82"/>
                  <a:pt x="2" y="82"/>
                </a:cubicBezTo>
                <a:cubicBezTo>
                  <a:pt x="86" y="121"/>
                  <a:pt x="86" y="121"/>
                  <a:pt x="86" y="121"/>
                </a:cubicBezTo>
                <a:cubicBezTo>
                  <a:pt x="86" y="121"/>
                  <a:pt x="86" y="121"/>
                  <a:pt x="86" y="121"/>
                </a:cubicBezTo>
                <a:cubicBezTo>
                  <a:pt x="86" y="121"/>
                  <a:pt x="86" y="121"/>
                  <a:pt x="87" y="121"/>
                </a:cubicBezTo>
                <a:cubicBezTo>
                  <a:pt x="87" y="121"/>
                  <a:pt x="88" y="121"/>
                  <a:pt x="88" y="121"/>
                </a:cubicBezTo>
                <a:cubicBezTo>
                  <a:pt x="98" y="104"/>
                  <a:pt x="107" y="86"/>
                  <a:pt x="115" y="68"/>
                </a:cubicBezTo>
                <a:cubicBezTo>
                  <a:pt x="115" y="68"/>
                  <a:pt x="115" y="68"/>
                  <a:pt x="115" y="68"/>
                </a:cubicBezTo>
                <a:cubicBezTo>
                  <a:pt x="116" y="68"/>
                  <a:pt x="117" y="68"/>
                  <a:pt x="117" y="67"/>
                </a:cubicBezTo>
                <a:cubicBezTo>
                  <a:pt x="117" y="66"/>
                  <a:pt x="117" y="66"/>
                  <a:pt x="116" y="65"/>
                </a:cubicBezTo>
                <a:cubicBezTo>
                  <a:pt x="120" y="58"/>
                  <a:pt x="122" y="50"/>
                  <a:pt x="125" y="43"/>
                </a:cubicBezTo>
                <a:cubicBezTo>
                  <a:pt x="125" y="42"/>
                  <a:pt x="125" y="41"/>
                  <a:pt x="124" y="41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29"/>
                  <a:pt x="106" y="26"/>
                  <a:pt x="107" y="23"/>
                </a:cubicBezTo>
                <a:cubicBezTo>
                  <a:pt x="107" y="22"/>
                  <a:pt x="106" y="21"/>
                  <a:pt x="105" y="21"/>
                </a:cubicBezTo>
                <a:cubicBezTo>
                  <a:pt x="105" y="21"/>
                  <a:pt x="105" y="21"/>
                  <a:pt x="105" y="21"/>
                </a:cubicBezTo>
                <a:cubicBezTo>
                  <a:pt x="104" y="21"/>
                  <a:pt x="103" y="21"/>
                  <a:pt x="103" y="22"/>
                </a:cubicBezTo>
                <a:cubicBezTo>
                  <a:pt x="103" y="25"/>
                  <a:pt x="102" y="28"/>
                  <a:pt x="101" y="30"/>
                </a:cubicBezTo>
                <a:cubicBezTo>
                  <a:pt x="59" y="11"/>
                  <a:pt x="59" y="11"/>
                  <a:pt x="59" y="11"/>
                </a:cubicBezTo>
                <a:cubicBezTo>
                  <a:pt x="63" y="3"/>
                  <a:pt x="63" y="3"/>
                  <a:pt x="63" y="3"/>
                </a:cubicBezTo>
                <a:cubicBezTo>
                  <a:pt x="63" y="2"/>
                  <a:pt x="63" y="1"/>
                  <a:pt x="62" y="1"/>
                </a:cubicBezTo>
                <a:cubicBezTo>
                  <a:pt x="62" y="0"/>
                  <a:pt x="61" y="0"/>
                  <a:pt x="61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1679901" y="2211121"/>
            <a:ext cx="479982" cy="518662"/>
          </a:xfrm>
          <a:custGeom>
            <a:avLst/>
            <a:gdLst/>
            <a:ahLst/>
            <a:cxnLst/>
            <a:rect l="l" t="t" r="r" b="b"/>
            <a:pathLst>
              <a:path w="115" h="124" extrusionOk="0">
                <a:moveTo>
                  <a:pt x="30" y="88"/>
                </a:moveTo>
                <a:cubicBezTo>
                  <a:pt x="30" y="88"/>
                  <a:pt x="29" y="88"/>
                  <a:pt x="29" y="89"/>
                </a:cubicBezTo>
                <a:cubicBezTo>
                  <a:pt x="20" y="99"/>
                  <a:pt x="20" y="99"/>
                  <a:pt x="20" y="99"/>
                </a:cubicBezTo>
                <a:cubicBezTo>
                  <a:pt x="19" y="100"/>
                  <a:pt x="19" y="101"/>
                  <a:pt x="20" y="101"/>
                </a:cubicBezTo>
                <a:cubicBezTo>
                  <a:pt x="20" y="102"/>
                  <a:pt x="21" y="102"/>
                  <a:pt x="21" y="102"/>
                </a:cubicBezTo>
                <a:cubicBezTo>
                  <a:pt x="21" y="102"/>
                  <a:pt x="22" y="102"/>
                  <a:pt x="22" y="102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31" y="91"/>
                  <a:pt x="31" y="91"/>
                  <a:pt x="31" y="91"/>
                </a:cubicBezTo>
                <a:cubicBezTo>
                  <a:pt x="32" y="90"/>
                  <a:pt x="32" y="89"/>
                  <a:pt x="31" y="89"/>
                </a:cubicBezTo>
                <a:cubicBezTo>
                  <a:pt x="31" y="88"/>
                  <a:pt x="30" y="88"/>
                  <a:pt x="30" y="88"/>
                </a:cubicBezTo>
                <a:moveTo>
                  <a:pt x="101" y="62"/>
                </a:moveTo>
                <a:cubicBezTo>
                  <a:pt x="101" y="62"/>
                  <a:pt x="100" y="63"/>
                  <a:pt x="100" y="64"/>
                </a:cubicBezTo>
                <a:cubicBezTo>
                  <a:pt x="100" y="65"/>
                  <a:pt x="100" y="66"/>
                  <a:pt x="101" y="66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14" y="68"/>
                  <a:pt x="114" y="68"/>
                  <a:pt x="114" y="68"/>
                </a:cubicBezTo>
                <a:cubicBezTo>
                  <a:pt x="114" y="68"/>
                  <a:pt x="115" y="67"/>
                  <a:pt x="115" y="67"/>
                </a:cubicBezTo>
                <a:cubicBezTo>
                  <a:pt x="115" y="66"/>
                  <a:pt x="114" y="65"/>
                  <a:pt x="113" y="65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102" y="62"/>
                  <a:pt x="101" y="62"/>
                  <a:pt x="101" y="62"/>
                </a:cubicBezTo>
                <a:moveTo>
                  <a:pt x="2" y="44"/>
                </a:moveTo>
                <a:cubicBezTo>
                  <a:pt x="1" y="44"/>
                  <a:pt x="1" y="45"/>
                  <a:pt x="0" y="45"/>
                </a:cubicBezTo>
                <a:cubicBezTo>
                  <a:pt x="0" y="46"/>
                  <a:pt x="0" y="47"/>
                  <a:pt x="1" y="47"/>
                </a:cubicBezTo>
                <a:cubicBezTo>
                  <a:pt x="4" y="49"/>
                  <a:pt x="8" y="50"/>
                  <a:pt x="12" y="50"/>
                </a:cubicBezTo>
                <a:cubicBezTo>
                  <a:pt x="13" y="50"/>
                  <a:pt x="15" y="50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7" y="49"/>
                  <a:pt x="18" y="48"/>
                  <a:pt x="17" y="47"/>
                </a:cubicBezTo>
                <a:cubicBezTo>
                  <a:pt x="17" y="47"/>
                  <a:pt x="17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4" y="46"/>
                  <a:pt x="13" y="46"/>
                  <a:pt x="12" y="46"/>
                </a:cubicBezTo>
                <a:cubicBezTo>
                  <a:pt x="8" y="46"/>
                  <a:pt x="5" y="46"/>
                  <a:pt x="2" y="44"/>
                </a:cubicBezTo>
                <a:cubicBezTo>
                  <a:pt x="2" y="44"/>
                  <a:pt x="2" y="44"/>
                  <a:pt x="2" y="44"/>
                </a:cubicBezTo>
                <a:moveTo>
                  <a:pt x="63" y="104"/>
                </a:moveTo>
                <a:cubicBezTo>
                  <a:pt x="63" y="102"/>
                  <a:pt x="63" y="101"/>
                  <a:pt x="62" y="100"/>
                </a:cubicBezTo>
                <a:cubicBezTo>
                  <a:pt x="82" y="93"/>
                  <a:pt x="82" y="93"/>
                  <a:pt x="82" y="93"/>
                </a:cubicBezTo>
                <a:cubicBezTo>
                  <a:pt x="86" y="106"/>
                  <a:pt x="86" y="106"/>
                  <a:pt x="86" y="106"/>
                </a:cubicBezTo>
                <a:cubicBezTo>
                  <a:pt x="77" y="109"/>
                  <a:pt x="77" y="109"/>
                  <a:pt x="77" y="109"/>
                </a:cubicBezTo>
                <a:cubicBezTo>
                  <a:pt x="77" y="109"/>
                  <a:pt x="76" y="110"/>
                  <a:pt x="76" y="111"/>
                </a:cubicBezTo>
                <a:cubicBezTo>
                  <a:pt x="77" y="112"/>
                  <a:pt x="77" y="112"/>
                  <a:pt x="78" y="112"/>
                </a:cubicBezTo>
                <a:cubicBezTo>
                  <a:pt x="78" y="112"/>
                  <a:pt x="78" y="112"/>
                  <a:pt x="78" y="112"/>
                </a:cubicBezTo>
                <a:cubicBezTo>
                  <a:pt x="87" y="110"/>
                  <a:pt x="87" y="110"/>
                  <a:pt x="87" y="110"/>
                </a:cubicBezTo>
                <a:cubicBezTo>
                  <a:pt x="87" y="112"/>
                  <a:pt x="87" y="114"/>
                  <a:pt x="87" y="115"/>
                </a:cubicBezTo>
                <a:cubicBezTo>
                  <a:pt x="86" y="117"/>
                  <a:pt x="85" y="118"/>
                  <a:pt x="83" y="119"/>
                </a:cubicBezTo>
                <a:cubicBezTo>
                  <a:pt x="83" y="119"/>
                  <a:pt x="83" y="120"/>
                  <a:pt x="83" y="120"/>
                </a:cubicBezTo>
                <a:cubicBezTo>
                  <a:pt x="82" y="120"/>
                  <a:pt x="80" y="120"/>
                  <a:pt x="79" y="120"/>
                </a:cubicBezTo>
                <a:cubicBezTo>
                  <a:pt x="78" y="120"/>
                  <a:pt x="78" y="120"/>
                  <a:pt x="77" y="120"/>
                </a:cubicBezTo>
                <a:cubicBezTo>
                  <a:pt x="77" y="120"/>
                  <a:pt x="77" y="120"/>
                  <a:pt x="76" y="120"/>
                </a:cubicBezTo>
                <a:cubicBezTo>
                  <a:pt x="75" y="120"/>
                  <a:pt x="74" y="119"/>
                  <a:pt x="73" y="118"/>
                </a:cubicBezTo>
                <a:cubicBezTo>
                  <a:pt x="72" y="117"/>
                  <a:pt x="71" y="117"/>
                  <a:pt x="70" y="116"/>
                </a:cubicBezTo>
                <a:cubicBezTo>
                  <a:pt x="69" y="115"/>
                  <a:pt x="68" y="113"/>
                  <a:pt x="67" y="112"/>
                </a:cubicBezTo>
                <a:cubicBezTo>
                  <a:pt x="66" y="110"/>
                  <a:pt x="65" y="109"/>
                  <a:pt x="65" y="107"/>
                </a:cubicBezTo>
                <a:cubicBezTo>
                  <a:pt x="71" y="105"/>
                  <a:pt x="71" y="105"/>
                  <a:pt x="71" y="105"/>
                </a:cubicBezTo>
                <a:cubicBezTo>
                  <a:pt x="72" y="105"/>
                  <a:pt x="72" y="104"/>
                  <a:pt x="72" y="103"/>
                </a:cubicBezTo>
                <a:cubicBezTo>
                  <a:pt x="72" y="102"/>
                  <a:pt x="71" y="102"/>
                  <a:pt x="70" y="102"/>
                </a:cubicBezTo>
                <a:cubicBezTo>
                  <a:pt x="70" y="102"/>
                  <a:pt x="70" y="102"/>
                  <a:pt x="70" y="102"/>
                </a:cubicBezTo>
                <a:cubicBezTo>
                  <a:pt x="63" y="104"/>
                  <a:pt x="63" y="104"/>
                  <a:pt x="63" y="104"/>
                </a:cubicBezTo>
                <a:moveTo>
                  <a:pt x="66" y="95"/>
                </a:moveTo>
                <a:cubicBezTo>
                  <a:pt x="65" y="89"/>
                  <a:pt x="63" y="82"/>
                  <a:pt x="60" y="76"/>
                </a:cubicBezTo>
                <a:cubicBezTo>
                  <a:pt x="57" y="67"/>
                  <a:pt x="57" y="67"/>
                  <a:pt x="57" y="67"/>
                </a:cubicBezTo>
                <a:cubicBezTo>
                  <a:pt x="59" y="66"/>
                  <a:pt x="61" y="65"/>
                  <a:pt x="62" y="64"/>
                </a:cubicBezTo>
                <a:cubicBezTo>
                  <a:pt x="63" y="64"/>
                  <a:pt x="65" y="65"/>
                  <a:pt x="66" y="65"/>
                </a:cubicBezTo>
                <a:cubicBezTo>
                  <a:pt x="67" y="65"/>
                  <a:pt x="67" y="65"/>
                  <a:pt x="68" y="65"/>
                </a:cubicBezTo>
                <a:cubicBezTo>
                  <a:pt x="69" y="74"/>
                  <a:pt x="71" y="84"/>
                  <a:pt x="75" y="92"/>
                </a:cubicBezTo>
                <a:cubicBezTo>
                  <a:pt x="66" y="95"/>
                  <a:pt x="66" y="95"/>
                  <a:pt x="66" y="95"/>
                </a:cubicBezTo>
                <a:moveTo>
                  <a:pt x="52" y="63"/>
                </a:moveTo>
                <a:cubicBezTo>
                  <a:pt x="50" y="63"/>
                  <a:pt x="49" y="62"/>
                  <a:pt x="48" y="60"/>
                </a:cubicBezTo>
                <a:cubicBezTo>
                  <a:pt x="47" y="59"/>
                  <a:pt x="47" y="58"/>
                  <a:pt x="47" y="57"/>
                </a:cubicBezTo>
                <a:cubicBezTo>
                  <a:pt x="47" y="57"/>
                  <a:pt x="47" y="57"/>
                  <a:pt x="47" y="57"/>
                </a:cubicBezTo>
                <a:cubicBezTo>
                  <a:pt x="47" y="57"/>
                  <a:pt x="47" y="57"/>
                  <a:pt x="47" y="57"/>
                </a:cubicBezTo>
                <a:cubicBezTo>
                  <a:pt x="47" y="56"/>
                  <a:pt x="48" y="56"/>
                  <a:pt x="48" y="56"/>
                </a:cubicBezTo>
                <a:cubicBezTo>
                  <a:pt x="48" y="56"/>
                  <a:pt x="49" y="57"/>
                  <a:pt x="49" y="57"/>
                </a:cubicBezTo>
                <a:cubicBezTo>
                  <a:pt x="50" y="58"/>
                  <a:pt x="51" y="59"/>
                  <a:pt x="51" y="61"/>
                </a:cubicBezTo>
                <a:cubicBezTo>
                  <a:pt x="52" y="63"/>
                  <a:pt x="52" y="63"/>
                  <a:pt x="52" y="63"/>
                </a:cubicBezTo>
                <a:moveTo>
                  <a:pt x="61" y="60"/>
                </a:moveTo>
                <a:cubicBezTo>
                  <a:pt x="61" y="60"/>
                  <a:pt x="61" y="60"/>
                  <a:pt x="61" y="60"/>
                </a:cubicBezTo>
                <a:cubicBezTo>
                  <a:pt x="60" y="59"/>
                  <a:pt x="59" y="57"/>
                  <a:pt x="59" y="56"/>
                </a:cubicBezTo>
                <a:cubicBezTo>
                  <a:pt x="59" y="55"/>
                  <a:pt x="59" y="55"/>
                  <a:pt x="59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1" y="54"/>
                  <a:pt x="62" y="54"/>
                  <a:pt x="62" y="55"/>
                </a:cubicBezTo>
                <a:cubicBezTo>
                  <a:pt x="63" y="57"/>
                  <a:pt x="62" y="58"/>
                  <a:pt x="62" y="59"/>
                </a:cubicBezTo>
                <a:cubicBezTo>
                  <a:pt x="61" y="60"/>
                  <a:pt x="61" y="60"/>
                  <a:pt x="61" y="60"/>
                </a:cubicBezTo>
                <a:moveTo>
                  <a:pt x="71" y="60"/>
                </a:moveTo>
                <a:cubicBezTo>
                  <a:pt x="71" y="57"/>
                  <a:pt x="71" y="55"/>
                  <a:pt x="71" y="52"/>
                </a:cubicBezTo>
                <a:cubicBezTo>
                  <a:pt x="71" y="51"/>
                  <a:pt x="71" y="49"/>
                  <a:pt x="72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3" y="48"/>
                  <a:pt x="73" y="48"/>
                  <a:pt x="73" y="48"/>
                </a:cubicBezTo>
                <a:cubicBezTo>
                  <a:pt x="74" y="49"/>
                  <a:pt x="75" y="50"/>
                  <a:pt x="75" y="51"/>
                </a:cubicBezTo>
                <a:cubicBezTo>
                  <a:pt x="75" y="55"/>
                  <a:pt x="74" y="58"/>
                  <a:pt x="71" y="60"/>
                </a:cubicBezTo>
                <a:moveTo>
                  <a:pt x="58" y="98"/>
                </a:moveTo>
                <a:cubicBezTo>
                  <a:pt x="57" y="97"/>
                  <a:pt x="57" y="97"/>
                  <a:pt x="57" y="97"/>
                </a:cubicBezTo>
                <a:cubicBezTo>
                  <a:pt x="57" y="97"/>
                  <a:pt x="56" y="96"/>
                  <a:pt x="56" y="95"/>
                </a:cubicBezTo>
                <a:cubicBezTo>
                  <a:pt x="55" y="94"/>
                  <a:pt x="55" y="94"/>
                  <a:pt x="54" y="93"/>
                </a:cubicBezTo>
                <a:cubicBezTo>
                  <a:pt x="52" y="90"/>
                  <a:pt x="49" y="89"/>
                  <a:pt x="46" y="87"/>
                </a:cubicBezTo>
                <a:cubicBezTo>
                  <a:pt x="46" y="87"/>
                  <a:pt x="45" y="87"/>
                  <a:pt x="44" y="86"/>
                </a:cubicBezTo>
                <a:cubicBezTo>
                  <a:pt x="33" y="80"/>
                  <a:pt x="26" y="67"/>
                  <a:pt x="27" y="55"/>
                </a:cubicBezTo>
                <a:cubicBezTo>
                  <a:pt x="27" y="49"/>
                  <a:pt x="30" y="43"/>
                  <a:pt x="33" y="38"/>
                </a:cubicBezTo>
                <a:cubicBezTo>
                  <a:pt x="37" y="32"/>
                  <a:pt x="44" y="27"/>
                  <a:pt x="50" y="25"/>
                </a:cubicBezTo>
                <a:cubicBezTo>
                  <a:pt x="53" y="24"/>
                  <a:pt x="56" y="24"/>
                  <a:pt x="59" y="24"/>
                </a:cubicBezTo>
                <a:cubicBezTo>
                  <a:pt x="59" y="24"/>
                  <a:pt x="60" y="24"/>
                  <a:pt x="60" y="24"/>
                </a:cubicBezTo>
                <a:cubicBezTo>
                  <a:pt x="70" y="24"/>
                  <a:pt x="80" y="29"/>
                  <a:pt x="86" y="37"/>
                </a:cubicBezTo>
                <a:cubicBezTo>
                  <a:pt x="92" y="47"/>
                  <a:pt x="93" y="60"/>
                  <a:pt x="88" y="72"/>
                </a:cubicBezTo>
                <a:cubicBezTo>
                  <a:pt x="88" y="73"/>
                  <a:pt x="87" y="74"/>
                  <a:pt x="87" y="75"/>
                </a:cubicBezTo>
                <a:cubicBezTo>
                  <a:pt x="86" y="77"/>
                  <a:pt x="85" y="79"/>
                  <a:pt x="85" y="81"/>
                </a:cubicBezTo>
                <a:cubicBezTo>
                  <a:pt x="84" y="83"/>
                  <a:pt x="84" y="86"/>
                  <a:pt x="84" y="89"/>
                </a:cubicBezTo>
                <a:cubicBezTo>
                  <a:pt x="84" y="89"/>
                  <a:pt x="84" y="89"/>
                  <a:pt x="84" y="89"/>
                </a:cubicBezTo>
                <a:cubicBezTo>
                  <a:pt x="84" y="89"/>
                  <a:pt x="83" y="89"/>
                  <a:pt x="83" y="89"/>
                </a:cubicBezTo>
                <a:cubicBezTo>
                  <a:pt x="83" y="89"/>
                  <a:pt x="83" y="89"/>
                  <a:pt x="83" y="89"/>
                </a:cubicBezTo>
                <a:cubicBezTo>
                  <a:pt x="82" y="89"/>
                  <a:pt x="82" y="90"/>
                  <a:pt x="82" y="90"/>
                </a:cubicBezTo>
                <a:cubicBezTo>
                  <a:pt x="78" y="91"/>
                  <a:pt x="78" y="91"/>
                  <a:pt x="78" y="91"/>
                </a:cubicBezTo>
                <a:cubicBezTo>
                  <a:pt x="74" y="83"/>
                  <a:pt x="72" y="73"/>
                  <a:pt x="71" y="64"/>
                </a:cubicBezTo>
                <a:cubicBezTo>
                  <a:pt x="71" y="63"/>
                  <a:pt x="72" y="63"/>
                  <a:pt x="72" y="63"/>
                </a:cubicBezTo>
                <a:cubicBezTo>
                  <a:pt x="77" y="60"/>
                  <a:pt x="79" y="56"/>
                  <a:pt x="78" y="51"/>
                </a:cubicBezTo>
                <a:cubicBezTo>
                  <a:pt x="78" y="49"/>
                  <a:pt x="77" y="47"/>
                  <a:pt x="75" y="45"/>
                </a:cubicBezTo>
                <a:cubicBezTo>
                  <a:pt x="74" y="45"/>
                  <a:pt x="73" y="45"/>
                  <a:pt x="72" y="45"/>
                </a:cubicBezTo>
                <a:cubicBezTo>
                  <a:pt x="72" y="45"/>
                  <a:pt x="71" y="45"/>
                  <a:pt x="71" y="45"/>
                </a:cubicBezTo>
                <a:cubicBezTo>
                  <a:pt x="69" y="45"/>
                  <a:pt x="67" y="47"/>
                  <a:pt x="67" y="52"/>
                </a:cubicBezTo>
                <a:cubicBezTo>
                  <a:pt x="67" y="55"/>
                  <a:pt x="67" y="58"/>
                  <a:pt x="67" y="61"/>
                </a:cubicBezTo>
                <a:cubicBezTo>
                  <a:pt x="67" y="61"/>
                  <a:pt x="67" y="61"/>
                  <a:pt x="66" y="61"/>
                </a:cubicBezTo>
                <a:cubicBezTo>
                  <a:pt x="66" y="61"/>
                  <a:pt x="65" y="61"/>
                  <a:pt x="64" y="61"/>
                </a:cubicBezTo>
                <a:cubicBezTo>
                  <a:pt x="65" y="61"/>
                  <a:pt x="65" y="61"/>
                  <a:pt x="65" y="61"/>
                </a:cubicBezTo>
                <a:cubicBezTo>
                  <a:pt x="66" y="58"/>
                  <a:pt x="66" y="56"/>
                  <a:pt x="66" y="54"/>
                </a:cubicBezTo>
                <a:cubicBezTo>
                  <a:pt x="65" y="52"/>
                  <a:pt x="63" y="50"/>
                  <a:pt x="60" y="50"/>
                </a:cubicBezTo>
                <a:cubicBezTo>
                  <a:pt x="60" y="50"/>
                  <a:pt x="60" y="50"/>
                  <a:pt x="60" y="50"/>
                </a:cubicBezTo>
                <a:cubicBezTo>
                  <a:pt x="59" y="50"/>
                  <a:pt x="58" y="51"/>
                  <a:pt x="57" y="52"/>
                </a:cubicBezTo>
                <a:cubicBezTo>
                  <a:pt x="56" y="53"/>
                  <a:pt x="55" y="55"/>
                  <a:pt x="55" y="56"/>
                </a:cubicBezTo>
                <a:cubicBezTo>
                  <a:pt x="55" y="59"/>
                  <a:pt x="57" y="61"/>
                  <a:pt x="59" y="62"/>
                </a:cubicBezTo>
                <a:cubicBezTo>
                  <a:pt x="58" y="63"/>
                  <a:pt x="57" y="63"/>
                  <a:pt x="56" y="63"/>
                </a:cubicBezTo>
                <a:cubicBezTo>
                  <a:pt x="54" y="59"/>
                  <a:pt x="54" y="59"/>
                  <a:pt x="54" y="59"/>
                </a:cubicBezTo>
                <a:cubicBezTo>
                  <a:pt x="54" y="58"/>
                  <a:pt x="53" y="56"/>
                  <a:pt x="52" y="55"/>
                </a:cubicBezTo>
                <a:cubicBezTo>
                  <a:pt x="51" y="54"/>
                  <a:pt x="49" y="53"/>
                  <a:pt x="48" y="53"/>
                </a:cubicBezTo>
                <a:cubicBezTo>
                  <a:pt x="47" y="53"/>
                  <a:pt x="46" y="53"/>
                  <a:pt x="45" y="54"/>
                </a:cubicBezTo>
                <a:cubicBezTo>
                  <a:pt x="44" y="55"/>
                  <a:pt x="44" y="56"/>
                  <a:pt x="43" y="57"/>
                </a:cubicBezTo>
                <a:cubicBezTo>
                  <a:pt x="43" y="59"/>
                  <a:pt x="44" y="61"/>
                  <a:pt x="45" y="62"/>
                </a:cubicBezTo>
                <a:cubicBezTo>
                  <a:pt x="47" y="65"/>
                  <a:pt x="50" y="67"/>
                  <a:pt x="53" y="67"/>
                </a:cubicBezTo>
                <a:cubicBezTo>
                  <a:pt x="57" y="77"/>
                  <a:pt x="57" y="77"/>
                  <a:pt x="57" y="77"/>
                </a:cubicBezTo>
                <a:cubicBezTo>
                  <a:pt x="59" y="84"/>
                  <a:pt x="62" y="90"/>
                  <a:pt x="63" y="96"/>
                </a:cubicBezTo>
                <a:cubicBezTo>
                  <a:pt x="61" y="97"/>
                  <a:pt x="61" y="97"/>
                  <a:pt x="61" y="97"/>
                </a:cubicBezTo>
                <a:cubicBezTo>
                  <a:pt x="61" y="97"/>
                  <a:pt x="61" y="97"/>
                  <a:pt x="61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59" y="98"/>
                  <a:pt x="59" y="98"/>
                  <a:pt x="59" y="98"/>
                </a:cubicBezTo>
                <a:cubicBezTo>
                  <a:pt x="58" y="98"/>
                  <a:pt x="58" y="98"/>
                  <a:pt x="58" y="98"/>
                </a:cubicBezTo>
                <a:moveTo>
                  <a:pt x="60" y="20"/>
                </a:moveTo>
                <a:cubicBezTo>
                  <a:pt x="60" y="20"/>
                  <a:pt x="59" y="20"/>
                  <a:pt x="59" y="20"/>
                </a:cubicBezTo>
                <a:cubicBezTo>
                  <a:pt x="48" y="20"/>
                  <a:pt x="37" y="27"/>
                  <a:pt x="31" y="36"/>
                </a:cubicBezTo>
                <a:cubicBezTo>
                  <a:pt x="27" y="42"/>
                  <a:pt x="24" y="48"/>
                  <a:pt x="23" y="55"/>
                </a:cubicBezTo>
                <a:cubicBezTo>
                  <a:pt x="22" y="68"/>
                  <a:pt x="30" y="83"/>
                  <a:pt x="42" y="89"/>
                </a:cubicBezTo>
                <a:cubicBezTo>
                  <a:pt x="43" y="90"/>
                  <a:pt x="44" y="90"/>
                  <a:pt x="45" y="90"/>
                </a:cubicBezTo>
                <a:cubicBezTo>
                  <a:pt x="48" y="92"/>
                  <a:pt x="50" y="93"/>
                  <a:pt x="52" y="95"/>
                </a:cubicBezTo>
                <a:cubicBezTo>
                  <a:pt x="52" y="96"/>
                  <a:pt x="52" y="96"/>
                  <a:pt x="53" y="97"/>
                </a:cubicBezTo>
                <a:cubicBezTo>
                  <a:pt x="53" y="98"/>
                  <a:pt x="54" y="99"/>
                  <a:pt x="55" y="100"/>
                </a:cubicBezTo>
                <a:cubicBezTo>
                  <a:pt x="56" y="101"/>
                  <a:pt x="57" y="101"/>
                  <a:pt x="59" y="101"/>
                </a:cubicBezTo>
                <a:cubicBezTo>
                  <a:pt x="59" y="101"/>
                  <a:pt x="59" y="101"/>
                  <a:pt x="59" y="101"/>
                </a:cubicBezTo>
                <a:cubicBezTo>
                  <a:pt x="60" y="102"/>
                  <a:pt x="60" y="104"/>
                  <a:pt x="60" y="105"/>
                </a:cubicBezTo>
                <a:cubicBezTo>
                  <a:pt x="60" y="105"/>
                  <a:pt x="60" y="106"/>
                  <a:pt x="60" y="107"/>
                </a:cubicBezTo>
                <a:cubicBezTo>
                  <a:pt x="60" y="107"/>
                  <a:pt x="61" y="108"/>
                  <a:pt x="61" y="108"/>
                </a:cubicBezTo>
                <a:cubicBezTo>
                  <a:pt x="62" y="110"/>
                  <a:pt x="63" y="112"/>
                  <a:pt x="64" y="113"/>
                </a:cubicBezTo>
                <a:cubicBezTo>
                  <a:pt x="65" y="116"/>
                  <a:pt x="67" y="118"/>
                  <a:pt x="69" y="119"/>
                </a:cubicBezTo>
                <a:cubicBezTo>
                  <a:pt x="69" y="120"/>
                  <a:pt x="70" y="121"/>
                  <a:pt x="71" y="121"/>
                </a:cubicBezTo>
                <a:cubicBezTo>
                  <a:pt x="73" y="122"/>
                  <a:pt x="74" y="123"/>
                  <a:pt x="76" y="123"/>
                </a:cubicBezTo>
                <a:cubicBezTo>
                  <a:pt x="77" y="123"/>
                  <a:pt x="78" y="124"/>
                  <a:pt x="79" y="124"/>
                </a:cubicBezTo>
                <a:cubicBezTo>
                  <a:pt x="81" y="124"/>
                  <a:pt x="82" y="123"/>
                  <a:pt x="83" y="123"/>
                </a:cubicBezTo>
                <a:cubicBezTo>
                  <a:pt x="83" y="123"/>
                  <a:pt x="83" y="123"/>
                  <a:pt x="83" y="123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85" y="122"/>
                  <a:pt x="86" y="122"/>
                  <a:pt x="87" y="121"/>
                </a:cubicBezTo>
                <a:cubicBezTo>
                  <a:pt x="88" y="120"/>
                  <a:pt x="89" y="118"/>
                  <a:pt x="90" y="116"/>
                </a:cubicBezTo>
                <a:cubicBezTo>
                  <a:pt x="91" y="114"/>
                  <a:pt x="90" y="111"/>
                  <a:pt x="90" y="108"/>
                </a:cubicBezTo>
                <a:cubicBezTo>
                  <a:pt x="90" y="108"/>
                  <a:pt x="90" y="108"/>
                  <a:pt x="90" y="107"/>
                </a:cubicBezTo>
                <a:cubicBezTo>
                  <a:pt x="90" y="107"/>
                  <a:pt x="89" y="106"/>
                  <a:pt x="89" y="106"/>
                </a:cubicBezTo>
                <a:cubicBezTo>
                  <a:pt x="87" y="97"/>
                  <a:pt x="87" y="97"/>
                  <a:pt x="87" y="97"/>
                </a:cubicBezTo>
                <a:cubicBezTo>
                  <a:pt x="86" y="94"/>
                  <a:pt x="86" y="94"/>
                  <a:pt x="86" y="94"/>
                </a:cubicBezTo>
                <a:cubicBezTo>
                  <a:pt x="85" y="92"/>
                  <a:pt x="85" y="92"/>
                  <a:pt x="85" y="92"/>
                </a:cubicBezTo>
                <a:cubicBezTo>
                  <a:pt x="86" y="92"/>
                  <a:pt x="86" y="92"/>
                  <a:pt x="86" y="92"/>
                </a:cubicBezTo>
                <a:cubicBezTo>
                  <a:pt x="87" y="92"/>
                  <a:pt x="87" y="92"/>
                  <a:pt x="87" y="92"/>
                </a:cubicBezTo>
                <a:cubicBezTo>
                  <a:pt x="88" y="92"/>
                  <a:pt x="88" y="91"/>
                  <a:pt x="88" y="91"/>
                </a:cubicBezTo>
                <a:cubicBezTo>
                  <a:pt x="88" y="90"/>
                  <a:pt x="88" y="90"/>
                  <a:pt x="88" y="89"/>
                </a:cubicBezTo>
                <a:cubicBezTo>
                  <a:pt x="87" y="87"/>
                  <a:pt x="87" y="84"/>
                  <a:pt x="88" y="82"/>
                </a:cubicBezTo>
                <a:cubicBezTo>
                  <a:pt x="88" y="80"/>
                  <a:pt x="89" y="78"/>
                  <a:pt x="90" y="76"/>
                </a:cubicBezTo>
                <a:cubicBezTo>
                  <a:pt x="90" y="75"/>
                  <a:pt x="91" y="75"/>
                  <a:pt x="91" y="74"/>
                </a:cubicBezTo>
                <a:cubicBezTo>
                  <a:pt x="93" y="69"/>
                  <a:pt x="94" y="64"/>
                  <a:pt x="94" y="59"/>
                </a:cubicBezTo>
                <a:cubicBezTo>
                  <a:pt x="95" y="51"/>
                  <a:pt x="93" y="42"/>
                  <a:pt x="88" y="36"/>
                </a:cubicBezTo>
                <a:cubicBezTo>
                  <a:pt x="82" y="26"/>
                  <a:pt x="71" y="20"/>
                  <a:pt x="60" y="20"/>
                </a:cubicBezTo>
                <a:moveTo>
                  <a:pt x="95" y="12"/>
                </a:moveTo>
                <a:cubicBezTo>
                  <a:pt x="95" y="12"/>
                  <a:pt x="95" y="12"/>
                  <a:pt x="94" y="13"/>
                </a:cubicBezTo>
                <a:cubicBezTo>
                  <a:pt x="91" y="16"/>
                  <a:pt x="88" y="19"/>
                  <a:pt x="85" y="24"/>
                </a:cubicBezTo>
                <a:cubicBezTo>
                  <a:pt x="85" y="25"/>
                  <a:pt x="85" y="26"/>
                  <a:pt x="86" y="26"/>
                </a:cubicBezTo>
                <a:cubicBezTo>
                  <a:pt x="86" y="26"/>
                  <a:pt x="86" y="26"/>
                  <a:pt x="87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8" y="26"/>
                  <a:pt x="88" y="26"/>
                  <a:pt x="88" y="25"/>
                </a:cubicBezTo>
                <a:cubicBezTo>
                  <a:pt x="90" y="21"/>
                  <a:pt x="93" y="18"/>
                  <a:pt x="96" y="15"/>
                </a:cubicBezTo>
                <a:cubicBezTo>
                  <a:pt x="97" y="15"/>
                  <a:pt x="97" y="14"/>
                  <a:pt x="97" y="13"/>
                </a:cubicBezTo>
                <a:cubicBezTo>
                  <a:pt x="96" y="12"/>
                  <a:pt x="96" y="12"/>
                  <a:pt x="95" y="12"/>
                </a:cubicBezTo>
                <a:moveTo>
                  <a:pt x="41" y="0"/>
                </a:moveTo>
                <a:cubicBezTo>
                  <a:pt x="41" y="0"/>
                  <a:pt x="41" y="0"/>
                  <a:pt x="41" y="1"/>
                </a:cubicBezTo>
                <a:cubicBezTo>
                  <a:pt x="40" y="1"/>
                  <a:pt x="39" y="2"/>
                  <a:pt x="40" y="3"/>
                </a:cubicBezTo>
                <a:cubicBezTo>
                  <a:pt x="43" y="16"/>
                  <a:pt x="43" y="16"/>
                  <a:pt x="43" y="16"/>
                </a:cubicBezTo>
                <a:cubicBezTo>
                  <a:pt x="44" y="17"/>
                  <a:pt x="44" y="17"/>
                  <a:pt x="45" y="17"/>
                </a:cubicBezTo>
                <a:cubicBezTo>
                  <a:pt x="45" y="17"/>
                  <a:pt x="45" y="17"/>
                  <a:pt x="45" y="17"/>
                </a:cubicBezTo>
                <a:cubicBezTo>
                  <a:pt x="46" y="17"/>
                  <a:pt x="46" y="17"/>
                  <a:pt x="46" y="17"/>
                </a:cubicBezTo>
                <a:cubicBezTo>
                  <a:pt x="46" y="17"/>
                  <a:pt x="47" y="16"/>
                  <a:pt x="47" y="15"/>
                </a:cubicBezTo>
                <a:cubicBezTo>
                  <a:pt x="43" y="2"/>
                  <a:pt x="43" y="2"/>
                  <a:pt x="43" y="2"/>
                </a:cubicBezTo>
                <a:cubicBezTo>
                  <a:pt x="43" y="1"/>
                  <a:pt x="42" y="0"/>
                  <a:pt x="41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2156367" y="4667290"/>
            <a:ext cx="379766" cy="627669"/>
          </a:xfrm>
          <a:custGeom>
            <a:avLst/>
            <a:gdLst/>
            <a:ahLst/>
            <a:cxnLst/>
            <a:rect l="l" t="t" r="r" b="b"/>
            <a:pathLst>
              <a:path w="91" h="150" extrusionOk="0">
                <a:moveTo>
                  <a:pt x="64" y="113"/>
                </a:moveTo>
                <a:cubicBezTo>
                  <a:pt x="26" y="87"/>
                  <a:pt x="26" y="87"/>
                  <a:pt x="26" y="87"/>
                </a:cubicBezTo>
                <a:cubicBezTo>
                  <a:pt x="50" y="46"/>
                  <a:pt x="50" y="46"/>
                  <a:pt x="50" y="46"/>
                </a:cubicBezTo>
                <a:cubicBezTo>
                  <a:pt x="64" y="113"/>
                  <a:pt x="64" y="113"/>
                  <a:pt x="64" y="113"/>
                </a:cubicBezTo>
                <a:moveTo>
                  <a:pt x="51" y="40"/>
                </a:moveTo>
                <a:cubicBezTo>
                  <a:pt x="50" y="40"/>
                  <a:pt x="50" y="41"/>
                  <a:pt x="50" y="41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8"/>
                  <a:pt x="23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65" y="118"/>
                  <a:pt x="65" y="118"/>
                  <a:pt x="65" y="118"/>
                </a:cubicBezTo>
                <a:cubicBezTo>
                  <a:pt x="65" y="118"/>
                  <a:pt x="66" y="118"/>
                  <a:pt x="66" y="118"/>
                </a:cubicBezTo>
                <a:cubicBezTo>
                  <a:pt x="66" y="118"/>
                  <a:pt x="67" y="118"/>
                  <a:pt x="67" y="118"/>
                </a:cubicBezTo>
                <a:cubicBezTo>
                  <a:pt x="67" y="118"/>
                  <a:pt x="68" y="117"/>
                  <a:pt x="67" y="117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2" y="41"/>
                  <a:pt x="51" y="41"/>
                </a:cubicBezTo>
                <a:cubicBezTo>
                  <a:pt x="51" y="40"/>
                  <a:pt x="51" y="40"/>
                  <a:pt x="51" y="40"/>
                </a:cubicBezTo>
                <a:moveTo>
                  <a:pt x="87" y="146"/>
                </a:moveTo>
                <a:cubicBezTo>
                  <a:pt x="4" y="90"/>
                  <a:pt x="4" y="90"/>
                  <a:pt x="4" y="90"/>
                </a:cubicBezTo>
                <a:cubicBezTo>
                  <a:pt x="40" y="33"/>
                  <a:pt x="40" y="33"/>
                  <a:pt x="40" y="33"/>
                </a:cubicBezTo>
                <a:cubicBezTo>
                  <a:pt x="46" y="24"/>
                  <a:pt x="52" y="15"/>
                  <a:pt x="57" y="6"/>
                </a:cubicBezTo>
                <a:cubicBezTo>
                  <a:pt x="59" y="12"/>
                  <a:pt x="61" y="19"/>
                  <a:pt x="62" y="25"/>
                </a:cubicBezTo>
                <a:cubicBezTo>
                  <a:pt x="54" y="28"/>
                  <a:pt x="54" y="28"/>
                  <a:pt x="54" y="28"/>
                </a:cubicBezTo>
                <a:cubicBezTo>
                  <a:pt x="54" y="28"/>
                  <a:pt x="53" y="29"/>
                  <a:pt x="53" y="29"/>
                </a:cubicBezTo>
                <a:cubicBezTo>
                  <a:pt x="54" y="30"/>
                  <a:pt x="54" y="30"/>
                  <a:pt x="54" y="30"/>
                </a:cubicBezTo>
                <a:cubicBezTo>
                  <a:pt x="54" y="30"/>
                  <a:pt x="54" y="31"/>
                  <a:pt x="55" y="31"/>
                </a:cubicBezTo>
                <a:cubicBezTo>
                  <a:pt x="55" y="31"/>
                  <a:pt x="55" y="31"/>
                  <a:pt x="55" y="30"/>
                </a:cubicBezTo>
                <a:cubicBezTo>
                  <a:pt x="63" y="28"/>
                  <a:pt x="63" y="28"/>
                  <a:pt x="63" y="28"/>
                </a:cubicBezTo>
                <a:cubicBezTo>
                  <a:pt x="63" y="29"/>
                  <a:pt x="64" y="31"/>
                  <a:pt x="64" y="32"/>
                </a:cubicBezTo>
                <a:cubicBezTo>
                  <a:pt x="56" y="34"/>
                  <a:pt x="56" y="34"/>
                  <a:pt x="56" y="34"/>
                </a:cubicBezTo>
                <a:cubicBezTo>
                  <a:pt x="55" y="34"/>
                  <a:pt x="55" y="35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6" y="37"/>
                  <a:pt x="56" y="37"/>
                  <a:pt x="57" y="37"/>
                </a:cubicBezTo>
                <a:cubicBezTo>
                  <a:pt x="57" y="37"/>
                  <a:pt x="57" y="37"/>
                  <a:pt x="57" y="37"/>
                </a:cubicBezTo>
                <a:cubicBezTo>
                  <a:pt x="65" y="35"/>
                  <a:pt x="65" y="35"/>
                  <a:pt x="65" y="35"/>
                </a:cubicBezTo>
                <a:cubicBezTo>
                  <a:pt x="65" y="36"/>
                  <a:pt x="65" y="37"/>
                  <a:pt x="65" y="39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1"/>
                  <a:pt x="57" y="41"/>
                  <a:pt x="57" y="42"/>
                </a:cubicBezTo>
                <a:cubicBezTo>
                  <a:pt x="58" y="43"/>
                  <a:pt x="58" y="43"/>
                  <a:pt x="58" y="43"/>
                </a:cubicBezTo>
                <a:cubicBezTo>
                  <a:pt x="58" y="43"/>
                  <a:pt x="58" y="43"/>
                  <a:pt x="59" y="43"/>
                </a:cubicBezTo>
                <a:cubicBezTo>
                  <a:pt x="59" y="43"/>
                  <a:pt x="59" y="43"/>
                  <a:pt x="59" y="43"/>
                </a:cubicBezTo>
                <a:cubicBezTo>
                  <a:pt x="66" y="42"/>
                  <a:pt x="66" y="42"/>
                  <a:pt x="66" y="42"/>
                </a:cubicBezTo>
                <a:cubicBezTo>
                  <a:pt x="66" y="43"/>
                  <a:pt x="67" y="44"/>
                  <a:pt x="67" y="46"/>
                </a:cubicBezTo>
                <a:cubicBezTo>
                  <a:pt x="67" y="46"/>
                  <a:pt x="67" y="46"/>
                  <a:pt x="67" y="46"/>
                </a:cubicBezTo>
                <a:cubicBezTo>
                  <a:pt x="59" y="48"/>
                  <a:pt x="59" y="48"/>
                  <a:pt x="59" y="48"/>
                </a:cubicBezTo>
                <a:cubicBezTo>
                  <a:pt x="58" y="48"/>
                  <a:pt x="58" y="49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59" y="50"/>
                  <a:pt x="59" y="51"/>
                  <a:pt x="60" y="51"/>
                </a:cubicBezTo>
                <a:cubicBezTo>
                  <a:pt x="60" y="51"/>
                  <a:pt x="60" y="51"/>
                  <a:pt x="60" y="51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50"/>
                  <a:pt x="68" y="52"/>
                  <a:pt x="69" y="53"/>
                </a:cubicBezTo>
                <a:cubicBezTo>
                  <a:pt x="68" y="53"/>
                  <a:pt x="68" y="53"/>
                  <a:pt x="68" y="53"/>
                </a:cubicBezTo>
                <a:cubicBezTo>
                  <a:pt x="60" y="55"/>
                  <a:pt x="60" y="55"/>
                  <a:pt x="60" y="55"/>
                </a:cubicBezTo>
                <a:cubicBezTo>
                  <a:pt x="59" y="55"/>
                  <a:pt x="59" y="56"/>
                  <a:pt x="59" y="57"/>
                </a:cubicBezTo>
                <a:cubicBezTo>
                  <a:pt x="59" y="57"/>
                  <a:pt x="59" y="57"/>
                  <a:pt x="59" y="57"/>
                </a:cubicBezTo>
                <a:cubicBezTo>
                  <a:pt x="60" y="58"/>
                  <a:pt x="60" y="58"/>
                  <a:pt x="61" y="58"/>
                </a:cubicBezTo>
                <a:cubicBezTo>
                  <a:pt x="61" y="58"/>
                  <a:pt x="61" y="58"/>
                  <a:pt x="61" y="58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5"/>
                  <a:pt x="69" y="55"/>
                  <a:pt x="69" y="55"/>
                </a:cubicBezTo>
                <a:cubicBezTo>
                  <a:pt x="70" y="56"/>
                  <a:pt x="70" y="57"/>
                  <a:pt x="70" y="58"/>
                </a:cubicBezTo>
                <a:cubicBezTo>
                  <a:pt x="70" y="58"/>
                  <a:pt x="70" y="58"/>
                  <a:pt x="70" y="58"/>
                </a:cubicBezTo>
                <a:cubicBezTo>
                  <a:pt x="63" y="60"/>
                  <a:pt x="63" y="60"/>
                  <a:pt x="63" y="60"/>
                </a:cubicBezTo>
                <a:cubicBezTo>
                  <a:pt x="62" y="60"/>
                  <a:pt x="61" y="61"/>
                  <a:pt x="61" y="62"/>
                </a:cubicBezTo>
                <a:cubicBezTo>
                  <a:pt x="62" y="62"/>
                  <a:pt x="62" y="62"/>
                  <a:pt x="62" y="62"/>
                </a:cubicBezTo>
                <a:cubicBezTo>
                  <a:pt x="62" y="63"/>
                  <a:pt x="62" y="63"/>
                  <a:pt x="63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70" y="61"/>
                  <a:pt x="70" y="61"/>
                  <a:pt x="70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1" y="62"/>
                  <a:pt x="71" y="63"/>
                  <a:pt x="71" y="65"/>
                </a:cubicBezTo>
                <a:cubicBezTo>
                  <a:pt x="71" y="65"/>
                  <a:pt x="71" y="65"/>
                  <a:pt x="71" y="65"/>
                </a:cubicBezTo>
                <a:cubicBezTo>
                  <a:pt x="64" y="66"/>
                  <a:pt x="64" y="66"/>
                  <a:pt x="64" y="66"/>
                </a:cubicBezTo>
                <a:cubicBezTo>
                  <a:pt x="63" y="67"/>
                  <a:pt x="62" y="67"/>
                  <a:pt x="63" y="68"/>
                </a:cubicBezTo>
                <a:cubicBezTo>
                  <a:pt x="63" y="69"/>
                  <a:pt x="63" y="69"/>
                  <a:pt x="63" y="69"/>
                </a:cubicBezTo>
                <a:cubicBezTo>
                  <a:pt x="63" y="69"/>
                  <a:pt x="64" y="69"/>
                  <a:pt x="64" y="69"/>
                </a:cubicBezTo>
                <a:cubicBezTo>
                  <a:pt x="64" y="69"/>
                  <a:pt x="64" y="69"/>
                  <a:pt x="64" y="69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69"/>
                  <a:pt x="73" y="70"/>
                  <a:pt x="73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0" y="73"/>
                  <a:pt x="68" y="74"/>
                  <a:pt x="65" y="74"/>
                </a:cubicBezTo>
                <a:cubicBezTo>
                  <a:pt x="64" y="74"/>
                  <a:pt x="63" y="75"/>
                  <a:pt x="63" y="75"/>
                </a:cubicBezTo>
                <a:cubicBezTo>
                  <a:pt x="64" y="76"/>
                  <a:pt x="64" y="76"/>
                  <a:pt x="64" y="76"/>
                </a:cubicBezTo>
                <a:cubicBezTo>
                  <a:pt x="64" y="77"/>
                  <a:pt x="64" y="77"/>
                  <a:pt x="65" y="77"/>
                </a:cubicBezTo>
                <a:cubicBezTo>
                  <a:pt x="65" y="77"/>
                  <a:pt x="65" y="77"/>
                  <a:pt x="65" y="77"/>
                </a:cubicBezTo>
                <a:cubicBezTo>
                  <a:pt x="68" y="77"/>
                  <a:pt x="71" y="76"/>
                  <a:pt x="74" y="75"/>
                </a:cubicBezTo>
                <a:cubicBezTo>
                  <a:pt x="74" y="76"/>
                  <a:pt x="74" y="77"/>
                  <a:pt x="74" y="78"/>
                </a:cubicBezTo>
                <a:cubicBezTo>
                  <a:pt x="74" y="78"/>
                  <a:pt x="74" y="78"/>
                  <a:pt x="74" y="78"/>
                </a:cubicBezTo>
                <a:cubicBezTo>
                  <a:pt x="66" y="80"/>
                  <a:pt x="66" y="80"/>
                  <a:pt x="66" y="80"/>
                </a:cubicBezTo>
                <a:cubicBezTo>
                  <a:pt x="65" y="80"/>
                  <a:pt x="65" y="81"/>
                  <a:pt x="65" y="82"/>
                </a:cubicBezTo>
                <a:cubicBezTo>
                  <a:pt x="65" y="82"/>
                  <a:pt x="65" y="82"/>
                  <a:pt x="65" y="82"/>
                </a:cubicBezTo>
                <a:cubicBezTo>
                  <a:pt x="66" y="83"/>
                  <a:pt x="66" y="83"/>
                  <a:pt x="67" y="83"/>
                </a:cubicBezTo>
                <a:cubicBezTo>
                  <a:pt x="67" y="83"/>
                  <a:pt x="67" y="83"/>
                  <a:pt x="67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6" y="84"/>
                  <a:pt x="76" y="86"/>
                </a:cubicBezTo>
                <a:cubicBezTo>
                  <a:pt x="76" y="86"/>
                  <a:pt x="76" y="86"/>
                  <a:pt x="76" y="86"/>
                </a:cubicBezTo>
                <a:cubicBezTo>
                  <a:pt x="69" y="88"/>
                  <a:pt x="69" y="88"/>
                  <a:pt x="69" y="88"/>
                </a:cubicBezTo>
                <a:cubicBezTo>
                  <a:pt x="68" y="88"/>
                  <a:pt x="67" y="89"/>
                  <a:pt x="68" y="89"/>
                </a:cubicBezTo>
                <a:cubicBezTo>
                  <a:pt x="68" y="90"/>
                  <a:pt x="68" y="90"/>
                  <a:pt x="68" y="90"/>
                </a:cubicBezTo>
                <a:cubicBezTo>
                  <a:pt x="68" y="90"/>
                  <a:pt x="68" y="90"/>
                  <a:pt x="69" y="90"/>
                </a:cubicBezTo>
                <a:cubicBezTo>
                  <a:pt x="69" y="90"/>
                  <a:pt x="69" y="90"/>
                  <a:pt x="69" y="90"/>
                </a:cubicBezTo>
                <a:cubicBezTo>
                  <a:pt x="77" y="89"/>
                  <a:pt x="77" y="89"/>
                  <a:pt x="77" y="89"/>
                </a:cubicBezTo>
                <a:cubicBezTo>
                  <a:pt x="77" y="89"/>
                  <a:pt x="77" y="89"/>
                  <a:pt x="77" y="89"/>
                </a:cubicBezTo>
                <a:cubicBezTo>
                  <a:pt x="77" y="90"/>
                  <a:pt x="77" y="92"/>
                  <a:pt x="78" y="94"/>
                </a:cubicBezTo>
                <a:cubicBezTo>
                  <a:pt x="77" y="94"/>
                  <a:pt x="77" y="94"/>
                  <a:pt x="77" y="94"/>
                </a:cubicBezTo>
                <a:cubicBezTo>
                  <a:pt x="70" y="96"/>
                  <a:pt x="70" y="96"/>
                  <a:pt x="70" y="96"/>
                </a:cubicBezTo>
                <a:cubicBezTo>
                  <a:pt x="69" y="96"/>
                  <a:pt x="68" y="97"/>
                  <a:pt x="69" y="97"/>
                </a:cubicBezTo>
                <a:cubicBezTo>
                  <a:pt x="69" y="98"/>
                  <a:pt x="69" y="98"/>
                  <a:pt x="69" y="98"/>
                </a:cubicBezTo>
                <a:cubicBezTo>
                  <a:pt x="69" y="98"/>
                  <a:pt x="70" y="99"/>
                  <a:pt x="70" y="99"/>
                </a:cubicBezTo>
                <a:cubicBezTo>
                  <a:pt x="70" y="99"/>
                  <a:pt x="70" y="99"/>
                  <a:pt x="70" y="99"/>
                </a:cubicBezTo>
                <a:cubicBezTo>
                  <a:pt x="78" y="97"/>
                  <a:pt x="78" y="97"/>
                  <a:pt x="78" y="97"/>
                </a:cubicBezTo>
                <a:cubicBezTo>
                  <a:pt x="79" y="98"/>
                  <a:pt x="79" y="100"/>
                  <a:pt x="79" y="101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70" y="102"/>
                  <a:pt x="70" y="103"/>
                  <a:pt x="70" y="104"/>
                </a:cubicBezTo>
                <a:cubicBezTo>
                  <a:pt x="70" y="104"/>
                  <a:pt x="70" y="104"/>
                  <a:pt x="70" y="104"/>
                </a:cubicBezTo>
                <a:cubicBezTo>
                  <a:pt x="70" y="105"/>
                  <a:pt x="71" y="105"/>
                  <a:pt x="71" y="105"/>
                </a:cubicBezTo>
                <a:cubicBezTo>
                  <a:pt x="71" y="105"/>
                  <a:pt x="72" y="105"/>
                  <a:pt x="72" y="105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80" y="103"/>
                  <a:pt x="80" y="103"/>
                  <a:pt x="80" y="103"/>
                </a:cubicBezTo>
                <a:cubicBezTo>
                  <a:pt x="80" y="104"/>
                  <a:pt x="80" y="106"/>
                  <a:pt x="81" y="107"/>
                </a:cubicBezTo>
                <a:cubicBezTo>
                  <a:pt x="80" y="107"/>
                  <a:pt x="80" y="107"/>
                  <a:pt x="80" y="107"/>
                </a:cubicBezTo>
                <a:cubicBezTo>
                  <a:pt x="80" y="107"/>
                  <a:pt x="79" y="107"/>
                  <a:pt x="79" y="108"/>
                </a:cubicBezTo>
                <a:cubicBezTo>
                  <a:pt x="73" y="109"/>
                  <a:pt x="73" y="109"/>
                  <a:pt x="73" y="109"/>
                </a:cubicBezTo>
                <a:cubicBezTo>
                  <a:pt x="72" y="109"/>
                  <a:pt x="71" y="110"/>
                  <a:pt x="72" y="111"/>
                </a:cubicBezTo>
                <a:cubicBezTo>
                  <a:pt x="72" y="111"/>
                  <a:pt x="72" y="111"/>
                  <a:pt x="72" y="111"/>
                </a:cubicBezTo>
                <a:cubicBezTo>
                  <a:pt x="72" y="112"/>
                  <a:pt x="73" y="112"/>
                  <a:pt x="73" y="112"/>
                </a:cubicBezTo>
                <a:cubicBezTo>
                  <a:pt x="73" y="112"/>
                  <a:pt x="73" y="112"/>
                  <a:pt x="74" y="112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1" y="111"/>
                  <a:pt x="82" y="113"/>
                  <a:pt x="82" y="114"/>
                </a:cubicBezTo>
                <a:cubicBezTo>
                  <a:pt x="82" y="114"/>
                  <a:pt x="82" y="114"/>
                  <a:pt x="82" y="114"/>
                </a:cubicBezTo>
                <a:cubicBezTo>
                  <a:pt x="74" y="117"/>
                  <a:pt x="74" y="117"/>
                  <a:pt x="74" y="117"/>
                </a:cubicBezTo>
                <a:cubicBezTo>
                  <a:pt x="74" y="117"/>
                  <a:pt x="73" y="118"/>
                  <a:pt x="73" y="119"/>
                </a:cubicBezTo>
                <a:cubicBezTo>
                  <a:pt x="74" y="119"/>
                  <a:pt x="74" y="119"/>
                  <a:pt x="74" y="119"/>
                </a:cubicBezTo>
                <a:cubicBezTo>
                  <a:pt x="74" y="120"/>
                  <a:pt x="74" y="120"/>
                  <a:pt x="75" y="120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83" y="117"/>
                  <a:pt x="83" y="117"/>
                  <a:pt x="83" y="117"/>
                </a:cubicBezTo>
                <a:cubicBezTo>
                  <a:pt x="83" y="118"/>
                  <a:pt x="83" y="119"/>
                  <a:pt x="83" y="120"/>
                </a:cubicBezTo>
                <a:cubicBezTo>
                  <a:pt x="76" y="123"/>
                  <a:pt x="76" y="123"/>
                  <a:pt x="76" y="123"/>
                </a:cubicBezTo>
                <a:cubicBezTo>
                  <a:pt x="75" y="123"/>
                  <a:pt x="75" y="124"/>
                  <a:pt x="75" y="125"/>
                </a:cubicBezTo>
                <a:cubicBezTo>
                  <a:pt x="75" y="125"/>
                  <a:pt x="75" y="125"/>
                  <a:pt x="75" y="125"/>
                </a:cubicBezTo>
                <a:cubicBezTo>
                  <a:pt x="75" y="125"/>
                  <a:pt x="76" y="126"/>
                  <a:pt x="76" y="126"/>
                </a:cubicBezTo>
                <a:cubicBezTo>
                  <a:pt x="76" y="126"/>
                  <a:pt x="77" y="126"/>
                  <a:pt x="77" y="126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84" y="124"/>
                  <a:pt x="84" y="125"/>
                  <a:pt x="84" y="126"/>
                </a:cubicBezTo>
                <a:cubicBezTo>
                  <a:pt x="77" y="129"/>
                  <a:pt x="77" y="129"/>
                  <a:pt x="77" y="129"/>
                </a:cubicBezTo>
                <a:cubicBezTo>
                  <a:pt x="77" y="129"/>
                  <a:pt x="76" y="130"/>
                  <a:pt x="76" y="131"/>
                </a:cubicBezTo>
                <a:cubicBezTo>
                  <a:pt x="77" y="131"/>
                  <a:pt x="77" y="131"/>
                  <a:pt x="77" y="131"/>
                </a:cubicBezTo>
                <a:cubicBezTo>
                  <a:pt x="77" y="131"/>
                  <a:pt x="77" y="132"/>
                  <a:pt x="78" y="132"/>
                </a:cubicBezTo>
                <a:cubicBezTo>
                  <a:pt x="78" y="132"/>
                  <a:pt x="78" y="132"/>
                  <a:pt x="78" y="132"/>
                </a:cubicBezTo>
                <a:cubicBezTo>
                  <a:pt x="85" y="129"/>
                  <a:pt x="85" y="129"/>
                  <a:pt x="85" y="129"/>
                </a:cubicBezTo>
                <a:cubicBezTo>
                  <a:pt x="86" y="135"/>
                  <a:pt x="87" y="140"/>
                  <a:pt x="87" y="146"/>
                </a:cubicBezTo>
                <a:moveTo>
                  <a:pt x="58" y="0"/>
                </a:moveTo>
                <a:cubicBezTo>
                  <a:pt x="57" y="0"/>
                  <a:pt x="57" y="1"/>
                  <a:pt x="57" y="1"/>
                </a:cubicBezTo>
                <a:cubicBezTo>
                  <a:pt x="51" y="11"/>
                  <a:pt x="44" y="22"/>
                  <a:pt x="38" y="31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0"/>
                  <a:pt x="0" y="91"/>
                  <a:pt x="0" y="91"/>
                </a:cubicBezTo>
                <a:cubicBezTo>
                  <a:pt x="1" y="91"/>
                  <a:pt x="1" y="91"/>
                  <a:pt x="1" y="91"/>
                </a:cubicBezTo>
                <a:cubicBezTo>
                  <a:pt x="88" y="150"/>
                  <a:pt x="88" y="150"/>
                  <a:pt x="88" y="150"/>
                </a:cubicBezTo>
                <a:cubicBezTo>
                  <a:pt x="89" y="150"/>
                  <a:pt x="89" y="150"/>
                  <a:pt x="89" y="150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91" y="150"/>
                  <a:pt x="91" y="149"/>
                  <a:pt x="91" y="149"/>
                </a:cubicBezTo>
                <a:cubicBezTo>
                  <a:pt x="88" y="130"/>
                  <a:pt x="84" y="111"/>
                  <a:pt x="81" y="94"/>
                </a:cubicBezTo>
                <a:cubicBezTo>
                  <a:pt x="74" y="60"/>
                  <a:pt x="67" y="29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58" y="0"/>
                  <a:pt x="58" y="0"/>
                  <a:pt x="58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1910222" y="1734656"/>
            <a:ext cx="555583" cy="479982"/>
          </a:xfrm>
          <a:custGeom>
            <a:avLst/>
            <a:gdLst/>
            <a:ahLst/>
            <a:cxnLst/>
            <a:rect l="l" t="t" r="r" b="b"/>
            <a:pathLst>
              <a:path w="133" h="115" extrusionOk="0">
                <a:moveTo>
                  <a:pt x="82" y="87"/>
                </a:moveTo>
                <a:cubicBezTo>
                  <a:pt x="82" y="86"/>
                  <a:pt x="82" y="86"/>
                  <a:pt x="82" y="85"/>
                </a:cubicBezTo>
                <a:cubicBezTo>
                  <a:pt x="89" y="79"/>
                  <a:pt x="89" y="79"/>
                  <a:pt x="89" y="79"/>
                </a:cubicBezTo>
                <a:cubicBezTo>
                  <a:pt x="89" y="79"/>
                  <a:pt x="89" y="79"/>
                  <a:pt x="89" y="79"/>
                </a:cubicBezTo>
                <a:cubicBezTo>
                  <a:pt x="90" y="79"/>
                  <a:pt x="90" y="79"/>
                  <a:pt x="90" y="80"/>
                </a:cubicBezTo>
                <a:cubicBezTo>
                  <a:pt x="82" y="87"/>
                  <a:pt x="82" y="87"/>
                  <a:pt x="82" y="87"/>
                </a:cubicBezTo>
                <a:moveTo>
                  <a:pt x="82" y="81"/>
                </a:moveTo>
                <a:cubicBezTo>
                  <a:pt x="81" y="80"/>
                  <a:pt x="81" y="78"/>
                  <a:pt x="81" y="77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73"/>
                  <a:pt x="88" y="75"/>
                  <a:pt x="89" y="77"/>
                </a:cubicBezTo>
                <a:cubicBezTo>
                  <a:pt x="89" y="77"/>
                  <a:pt x="88" y="76"/>
                  <a:pt x="88" y="76"/>
                </a:cubicBezTo>
                <a:cubicBezTo>
                  <a:pt x="88" y="76"/>
                  <a:pt x="88" y="77"/>
                  <a:pt x="87" y="77"/>
                </a:cubicBezTo>
                <a:cubicBezTo>
                  <a:pt x="82" y="81"/>
                  <a:pt x="82" y="81"/>
                  <a:pt x="82" y="81"/>
                </a:cubicBezTo>
                <a:moveTo>
                  <a:pt x="85" y="69"/>
                </a:moveTo>
                <a:cubicBezTo>
                  <a:pt x="86" y="69"/>
                  <a:pt x="86" y="68"/>
                  <a:pt x="86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87" y="68"/>
                  <a:pt x="87" y="68"/>
                  <a:pt x="87" y="69"/>
                </a:cubicBezTo>
                <a:cubicBezTo>
                  <a:pt x="86" y="69"/>
                  <a:pt x="86" y="69"/>
                  <a:pt x="86" y="69"/>
                </a:cubicBezTo>
                <a:cubicBezTo>
                  <a:pt x="80" y="74"/>
                  <a:pt x="80" y="74"/>
                  <a:pt x="80" y="74"/>
                </a:cubicBezTo>
                <a:cubicBezTo>
                  <a:pt x="80" y="74"/>
                  <a:pt x="80" y="73"/>
                  <a:pt x="79" y="73"/>
                </a:cubicBezTo>
                <a:cubicBezTo>
                  <a:pt x="85" y="69"/>
                  <a:pt x="85" y="69"/>
                  <a:pt x="85" y="69"/>
                </a:cubicBezTo>
                <a:cubicBezTo>
                  <a:pt x="85" y="69"/>
                  <a:pt x="85" y="69"/>
                  <a:pt x="85" y="69"/>
                </a:cubicBezTo>
                <a:moveTo>
                  <a:pt x="79" y="70"/>
                </a:moveTo>
                <a:cubicBezTo>
                  <a:pt x="78" y="69"/>
                  <a:pt x="78" y="69"/>
                  <a:pt x="78" y="69"/>
                </a:cubicBezTo>
                <a:cubicBezTo>
                  <a:pt x="78" y="69"/>
                  <a:pt x="78" y="68"/>
                  <a:pt x="78" y="68"/>
                </a:cubicBezTo>
                <a:cubicBezTo>
                  <a:pt x="81" y="67"/>
                  <a:pt x="83" y="65"/>
                  <a:pt x="85" y="64"/>
                </a:cubicBezTo>
                <a:cubicBezTo>
                  <a:pt x="86" y="64"/>
                  <a:pt x="86" y="65"/>
                  <a:pt x="86" y="65"/>
                </a:cubicBezTo>
                <a:cubicBezTo>
                  <a:pt x="86" y="65"/>
                  <a:pt x="85" y="65"/>
                  <a:pt x="85" y="65"/>
                </a:cubicBezTo>
                <a:cubicBezTo>
                  <a:pt x="85" y="65"/>
                  <a:pt x="85" y="65"/>
                  <a:pt x="85" y="65"/>
                </a:cubicBezTo>
                <a:cubicBezTo>
                  <a:pt x="79" y="70"/>
                  <a:pt x="79" y="70"/>
                  <a:pt x="79" y="70"/>
                </a:cubicBezTo>
                <a:moveTo>
                  <a:pt x="77" y="65"/>
                </a:moveTo>
                <a:cubicBezTo>
                  <a:pt x="77" y="65"/>
                  <a:pt x="77" y="64"/>
                  <a:pt x="77" y="64"/>
                </a:cubicBezTo>
                <a:cubicBezTo>
                  <a:pt x="84" y="58"/>
                  <a:pt x="84" y="58"/>
                  <a:pt x="84" y="58"/>
                </a:cubicBezTo>
                <a:cubicBezTo>
                  <a:pt x="84" y="58"/>
                  <a:pt x="84" y="58"/>
                  <a:pt x="84" y="58"/>
                </a:cubicBezTo>
                <a:cubicBezTo>
                  <a:pt x="84" y="59"/>
                  <a:pt x="84" y="60"/>
                  <a:pt x="85" y="61"/>
                </a:cubicBezTo>
                <a:cubicBezTo>
                  <a:pt x="84" y="61"/>
                  <a:pt x="84" y="61"/>
                  <a:pt x="84" y="61"/>
                </a:cubicBezTo>
                <a:cubicBezTo>
                  <a:pt x="82" y="63"/>
                  <a:pt x="80" y="64"/>
                  <a:pt x="77" y="65"/>
                </a:cubicBezTo>
                <a:moveTo>
                  <a:pt x="68" y="90"/>
                </a:moveTo>
                <a:cubicBezTo>
                  <a:pt x="65" y="74"/>
                  <a:pt x="65" y="72"/>
                  <a:pt x="61" y="61"/>
                </a:cubicBezTo>
                <a:cubicBezTo>
                  <a:pt x="60" y="58"/>
                  <a:pt x="59" y="56"/>
                  <a:pt x="58" y="52"/>
                </a:cubicBezTo>
                <a:cubicBezTo>
                  <a:pt x="60" y="51"/>
                  <a:pt x="62" y="50"/>
                  <a:pt x="64" y="50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49"/>
                  <a:pt x="65" y="49"/>
                  <a:pt x="66" y="49"/>
                </a:cubicBezTo>
                <a:cubicBezTo>
                  <a:pt x="67" y="49"/>
                  <a:pt x="69" y="50"/>
                  <a:pt x="70" y="51"/>
                </a:cubicBezTo>
                <a:cubicBezTo>
                  <a:pt x="71" y="52"/>
                  <a:pt x="71" y="53"/>
                  <a:pt x="71" y="54"/>
                </a:cubicBezTo>
                <a:cubicBezTo>
                  <a:pt x="71" y="54"/>
                  <a:pt x="71" y="54"/>
                  <a:pt x="72" y="55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55"/>
                  <a:pt x="72" y="56"/>
                  <a:pt x="72" y="56"/>
                </a:cubicBezTo>
                <a:cubicBezTo>
                  <a:pt x="73" y="59"/>
                  <a:pt x="73" y="61"/>
                  <a:pt x="74" y="63"/>
                </a:cubicBezTo>
                <a:cubicBezTo>
                  <a:pt x="73" y="63"/>
                  <a:pt x="73" y="64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5" y="67"/>
                  <a:pt x="75" y="69"/>
                  <a:pt x="76" y="70"/>
                </a:cubicBezTo>
                <a:cubicBezTo>
                  <a:pt x="76" y="71"/>
                  <a:pt x="76" y="71"/>
                  <a:pt x="76" y="72"/>
                </a:cubicBezTo>
                <a:cubicBezTo>
                  <a:pt x="76" y="72"/>
                  <a:pt x="76" y="73"/>
                  <a:pt x="76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77" y="76"/>
                  <a:pt x="78" y="79"/>
                  <a:pt x="79" y="84"/>
                </a:cubicBezTo>
                <a:cubicBezTo>
                  <a:pt x="79" y="84"/>
                  <a:pt x="78" y="85"/>
                  <a:pt x="79" y="86"/>
                </a:cubicBezTo>
                <a:cubicBezTo>
                  <a:pt x="80" y="86"/>
                  <a:pt x="80" y="86"/>
                  <a:pt x="80" y="86"/>
                </a:cubicBezTo>
                <a:cubicBezTo>
                  <a:pt x="80" y="87"/>
                  <a:pt x="80" y="88"/>
                  <a:pt x="79" y="88"/>
                </a:cubicBezTo>
                <a:cubicBezTo>
                  <a:pt x="79" y="89"/>
                  <a:pt x="78" y="89"/>
                  <a:pt x="77" y="89"/>
                </a:cubicBezTo>
                <a:cubicBezTo>
                  <a:pt x="76" y="89"/>
                  <a:pt x="75" y="89"/>
                  <a:pt x="75" y="89"/>
                </a:cubicBezTo>
                <a:cubicBezTo>
                  <a:pt x="74" y="89"/>
                  <a:pt x="74" y="89"/>
                  <a:pt x="74" y="89"/>
                </a:cubicBezTo>
                <a:cubicBezTo>
                  <a:pt x="74" y="89"/>
                  <a:pt x="73" y="89"/>
                  <a:pt x="73" y="89"/>
                </a:cubicBezTo>
                <a:cubicBezTo>
                  <a:pt x="72" y="89"/>
                  <a:pt x="71" y="90"/>
                  <a:pt x="70" y="90"/>
                </a:cubicBezTo>
                <a:cubicBezTo>
                  <a:pt x="69" y="90"/>
                  <a:pt x="69" y="90"/>
                  <a:pt x="68" y="90"/>
                </a:cubicBezTo>
                <a:moveTo>
                  <a:pt x="76" y="61"/>
                </a:moveTo>
                <a:cubicBezTo>
                  <a:pt x="76" y="59"/>
                  <a:pt x="75" y="58"/>
                  <a:pt x="75" y="56"/>
                </a:cubicBezTo>
                <a:cubicBezTo>
                  <a:pt x="75" y="55"/>
                  <a:pt x="75" y="55"/>
                  <a:pt x="75" y="54"/>
                </a:cubicBezTo>
                <a:cubicBezTo>
                  <a:pt x="81" y="49"/>
                  <a:pt x="81" y="49"/>
                  <a:pt x="81" y="49"/>
                </a:cubicBezTo>
                <a:cubicBezTo>
                  <a:pt x="82" y="51"/>
                  <a:pt x="83" y="53"/>
                  <a:pt x="83" y="55"/>
                </a:cubicBezTo>
                <a:cubicBezTo>
                  <a:pt x="82" y="55"/>
                  <a:pt x="82" y="55"/>
                  <a:pt x="82" y="55"/>
                </a:cubicBezTo>
                <a:cubicBezTo>
                  <a:pt x="76" y="61"/>
                  <a:pt x="76" y="61"/>
                  <a:pt x="76" y="61"/>
                </a:cubicBezTo>
                <a:moveTo>
                  <a:pt x="60" y="48"/>
                </a:moveTo>
                <a:cubicBezTo>
                  <a:pt x="62" y="46"/>
                  <a:pt x="63" y="45"/>
                  <a:pt x="65" y="43"/>
                </a:cubicBezTo>
                <a:cubicBezTo>
                  <a:pt x="64" y="45"/>
                  <a:pt x="64" y="45"/>
                  <a:pt x="64" y="45"/>
                </a:cubicBezTo>
                <a:cubicBezTo>
                  <a:pt x="63" y="46"/>
                  <a:pt x="64" y="46"/>
                  <a:pt x="64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2" y="47"/>
                  <a:pt x="61" y="47"/>
                  <a:pt x="60" y="48"/>
                </a:cubicBezTo>
                <a:moveTo>
                  <a:pt x="74" y="51"/>
                </a:moveTo>
                <a:cubicBezTo>
                  <a:pt x="73" y="50"/>
                  <a:pt x="73" y="49"/>
                  <a:pt x="72" y="49"/>
                </a:cubicBezTo>
                <a:cubicBezTo>
                  <a:pt x="71" y="48"/>
                  <a:pt x="71" y="48"/>
                  <a:pt x="71" y="48"/>
                </a:cubicBezTo>
                <a:cubicBezTo>
                  <a:pt x="79" y="40"/>
                  <a:pt x="79" y="40"/>
                  <a:pt x="79" y="40"/>
                </a:cubicBezTo>
                <a:cubicBezTo>
                  <a:pt x="80" y="42"/>
                  <a:pt x="80" y="44"/>
                  <a:pt x="80" y="46"/>
                </a:cubicBezTo>
                <a:cubicBezTo>
                  <a:pt x="74" y="51"/>
                  <a:pt x="74" y="51"/>
                  <a:pt x="74" y="51"/>
                </a:cubicBezTo>
                <a:moveTo>
                  <a:pt x="68" y="47"/>
                </a:moveTo>
                <a:cubicBezTo>
                  <a:pt x="68" y="47"/>
                  <a:pt x="67" y="47"/>
                  <a:pt x="66" y="47"/>
                </a:cubicBezTo>
                <a:cubicBezTo>
                  <a:pt x="71" y="40"/>
                  <a:pt x="71" y="40"/>
                  <a:pt x="71" y="40"/>
                </a:cubicBezTo>
                <a:cubicBezTo>
                  <a:pt x="73" y="39"/>
                  <a:pt x="75" y="38"/>
                  <a:pt x="78" y="37"/>
                </a:cubicBezTo>
                <a:cubicBezTo>
                  <a:pt x="68" y="47"/>
                  <a:pt x="68" y="47"/>
                  <a:pt x="68" y="47"/>
                </a:cubicBezTo>
                <a:moveTo>
                  <a:pt x="79" y="34"/>
                </a:moveTo>
                <a:cubicBezTo>
                  <a:pt x="79" y="34"/>
                  <a:pt x="79" y="34"/>
                  <a:pt x="79" y="34"/>
                </a:cubicBezTo>
                <a:cubicBezTo>
                  <a:pt x="76" y="35"/>
                  <a:pt x="73" y="36"/>
                  <a:pt x="70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63" y="40"/>
                  <a:pt x="58" y="45"/>
                  <a:pt x="55" y="50"/>
                </a:cubicBezTo>
                <a:cubicBezTo>
                  <a:pt x="54" y="51"/>
                  <a:pt x="55" y="52"/>
                  <a:pt x="55" y="52"/>
                </a:cubicBezTo>
                <a:cubicBezTo>
                  <a:pt x="56" y="56"/>
                  <a:pt x="57" y="59"/>
                  <a:pt x="58" y="62"/>
                </a:cubicBezTo>
                <a:cubicBezTo>
                  <a:pt x="62" y="74"/>
                  <a:pt x="63" y="75"/>
                  <a:pt x="66" y="94"/>
                </a:cubicBezTo>
                <a:cubicBezTo>
                  <a:pt x="66" y="94"/>
                  <a:pt x="67" y="95"/>
                  <a:pt x="67" y="95"/>
                </a:cubicBezTo>
                <a:cubicBezTo>
                  <a:pt x="68" y="95"/>
                  <a:pt x="68" y="95"/>
                  <a:pt x="68" y="95"/>
                </a:cubicBezTo>
                <a:cubicBezTo>
                  <a:pt x="68" y="95"/>
                  <a:pt x="69" y="94"/>
                  <a:pt x="69" y="94"/>
                </a:cubicBezTo>
                <a:cubicBezTo>
                  <a:pt x="69" y="94"/>
                  <a:pt x="69" y="93"/>
                  <a:pt x="71" y="93"/>
                </a:cubicBezTo>
                <a:cubicBezTo>
                  <a:pt x="72" y="92"/>
                  <a:pt x="72" y="92"/>
                  <a:pt x="73" y="92"/>
                </a:cubicBezTo>
                <a:cubicBezTo>
                  <a:pt x="73" y="92"/>
                  <a:pt x="74" y="92"/>
                  <a:pt x="74" y="92"/>
                </a:cubicBezTo>
                <a:cubicBezTo>
                  <a:pt x="74" y="92"/>
                  <a:pt x="74" y="92"/>
                  <a:pt x="75" y="92"/>
                </a:cubicBezTo>
                <a:cubicBezTo>
                  <a:pt x="76" y="92"/>
                  <a:pt x="77" y="92"/>
                  <a:pt x="78" y="92"/>
                </a:cubicBezTo>
                <a:cubicBezTo>
                  <a:pt x="79" y="92"/>
                  <a:pt x="80" y="91"/>
                  <a:pt x="81" y="91"/>
                </a:cubicBezTo>
                <a:cubicBezTo>
                  <a:pt x="81" y="91"/>
                  <a:pt x="81" y="91"/>
                  <a:pt x="81" y="91"/>
                </a:cubicBezTo>
                <a:cubicBezTo>
                  <a:pt x="81" y="91"/>
                  <a:pt x="81" y="91"/>
                  <a:pt x="82" y="91"/>
                </a:cubicBezTo>
                <a:cubicBezTo>
                  <a:pt x="82" y="91"/>
                  <a:pt x="82" y="91"/>
                  <a:pt x="82" y="91"/>
                </a:cubicBezTo>
                <a:cubicBezTo>
                  <a:pt x="83" y="91"/>
                  <a:pt x="83" y="91"/>
                  <a:pt x="83" y="91"/>
                </a:cubicBezTo>
                <a:cubicBezTo>
                  <a:pt x="92" y="81"/>
                  <a:pt x="92" y="81"/>
                  <a:pt x="92" y="81"/>
                </a:cubicBezTo>
                <a:cubicBezTo>
                  <a:pt x="93" y="81"/>
                  <a:pt x="93" y="80"/>
                  <a:pt x="93" y="80"/>
                </a:cubicBezTo>
                <a:cubicBezTo>
                  <a:pt x="90" y="68"/>
                  <a:pt x="88" y="63"/>
                  <a:pt x="87" y="58"/>
                </a:cubicBezTo>
                <a:cubicBezTo>
                  <a:pt x="85" y="53"/>
                  <a:pt x="84" y="48"/>
                  <a:pt x="81" y="38"/>
                </a:cubicBezTo>
                <a:cubicBezTo>
                  <a:pt x="82" y="37"/>
                  <a:pt x="82" y="36"/>
                  <a:pt x="81" y="36"/>
                </a:cubicBezTo>
                <a:cubicBezTo>
                  <a:pt x="81" y="36"/>
                  <a:pt x="81" y="36"/>
                  <a:pt x="81" y="36"/>
                </a:cubicBezTo>
                <a:cubicBezTo>
                  <a:pt x="81" y="35"/>
                  <a:pt x="81" y="35"/>
                  <a:pt x="81" y="35"/>
                </a:cubicBezTo>
                <a:cubicBezTo>
                  <a:pt x="81" y="35"/>
                  <a:pt x="80" y="34"/>
                  <a:pt x="79" y="34"/>
                </a:cubicBezTo>
                <a:moveTo>
                  <a:pt x="53" y="94"/>
                </a:moveTo>
                <a:cubicBezTo>
                  <a:pt x="53" y="93"/>
                  <a:pt x="53" y="91"/>
                  <a:pt x="53" y="90"/>
                </a:cubicBezTo>
                <a:cubicBezTo>
                  <a:pt x="51" y="84"/>
                  <a:pt x="51" y="84"/>
                  <a:pt x="51" y="84"/>
                </a:cubicBezTo>
                <a:cubicBezTo>
                  <a:pt x="58" y="79"/>
                  <a:pt x="58" y="79"/>
                  <a:pt x="58" y="79"/>
                </a:cubicBezTo>
                <a:cubicBezTo>
                  <a:pt x="60" y="87"/>
                  <a:pt x="60" y="87"/>
                  <a:pt x="60" y="87"/>
                </a:cubicBezTo>
                <a:cubicBezTo>
                  <a:pt x="53" y="94"/>
                  <a:pt x="53" y="94"/>
                  <a:pt x="53" y="94"/>
                </a:cubicBezTo>
                <a:moveTo>
                  <a:pt x="50" y="81"/>
                </a:moveTo>
                <a:cubicBezTo>
                  <a:pt x="49" y="75"/>
                  <a:pt x="49" y="75"/>
                  <a:pt x="49" y="75"/>
                </a:cubicBezTo>
                <a:cubicBezTo>
                  <a:pt x="52" y="74"/>
                  <a:pt x="54" y="72"/>
                  <a:pt x="56" y="70"/>
                </a:cubicBezTo>
                <a:cubicBezTo>
                  <a:pt x="57" y="76"/>
                  <a:pt x="57" y="76"/>
                  <a:pt x="57" y="76"/>
                </a:cubicBezTo>
                <a:cubicBezTo>
                  <a:pt x="57" y="76"/>
                  <a:pt x="57" y="76"/>
                  <a:pt x="57" y="76"/>
                </a:cubicBezTo>
                <a:cubicBezTo>
                  <a:pt x="50" y="81"/>
                  <a:pt x="50" y="81"/>
                  <a:pt x="50" y="81"/>
                </a:cubicBezTo>
                <a:moveTo>
                  <a:pt x="48" y="72"/>
                </a:moveTo>
                <a:cubicBezTo>
                  <a:pt x="47" y="66"/>
                  <a:pt x="47" y="66"/>
                  <a:pt x="47" y="66"/>
                </a:cubicBezTo>
                <a:cubicBezTo>
                  <a:pt x="54" y="60"/>
                  <a:pt x="54" y="60"/>
                  <a:pt x="54" y="60"/>
                </a:cubicBezTo>
                <a:cubicBezTo>
                  <a:pt x="55" y="67"/>
                  <a:pt x="55" y="67"/>
                  <a:pt x="55" y="67"/>
                </a:cubicBezTo>
                <a:cubicBezTo>
                  <a:pt x="55" y="68"/>
                  <a:pt x="55" y="68"/>
                  <a:pt x="55" y="68"/>
                </a:cubicBezTo>
                <a:cubicBezTo>
                  <a:pt x="53" y="69"/>
                  <a:pt x="51" y="71"/>
                  <a:pt x="48" y="72"/>
                </a:cubicBezTo>
                <a:moveTo>
                  <a:pt x="50" y="50"/>
                </a:moveTo>
                <a:cubicBezTo>
                  <a:pt x="50" y="50"/>
                  <a:pt x="50" y="49"/>
                  <a:pt x="51" y="49"/>
                </a:cubicBezTo>
                <a:cubicBezTo>
                  <a:pt x="53" y="57"/>
                  <a:pt x="53" y="57"/>
                  <a:pt x="53" y="57"/>
                </a:cubicBezTo>
                <a:cubicBezTo>
                  <a:pt x="52" y="58"/>
                  <a:pt x="52" y="58"/>
                  <a:pt x="52" y="58"/>
                </a:cubicBezTo>
                <a:cubicBezTo>
                  <a:pt x="46" y="63"/>
                  <a:pt x="46" y="63"/>
                  <a:pt x="46" y="63"/>
                </a:cubicBezTo>
                <a:cubicBezTo>
                  <a:pt x="44" y="54"/>
                  <a:pt x="44" y="54"/>
                  <a:pt x="44" y="54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50"/>
                  <a:pt x="50" y="50"/>
                  <a:pt x="50" y="50"/>
                </a:cubicBezTo>
                <a:moveTo>
                  <a:pt x="43" y="51"/>
                </a:moveTo>
                <a:cubicBezTo>
                  <a:pt x="42" y="45"/>
                  <a:pt x="42" y="45"/>
                  <a:pt x="42" y="45"/>
                </a:cubicBezTo>
                <a:cubicBezTo>
                  <a:pt x="48" y="39"/>
                  <a:pt x="48" y="39"/>
                  <a:pt x="48" y="39"/>
                </a:cubicBezTo>
                <a:cubicBezTo>
                  <a:pt x="50" y="46"/>
                  <a:pt x="50" y="46"/>
                  <a:pt x="50" y="46"/>
                </a:cubicBezTo>
                <a:cubicBezTo>
                  <a:pt x="49" y="46"/>
                  <a:pt x="49" y="46"/>
                  <a:pt x="49" y="46"/>
                </a:cubicBezTo>
                <a:cubicBezTo>
                  <a:pt x="43" y="51"/>
                  <a:pt x="43" y="51"/>
                  <a:pt x="43" y="51"/>
                </a:cubicBezTo>
                <a:moveTo>
                  <a:pt x="39" y="97"/>
                </a:moveTo>
                <a:cubicBezTo>
                  <a:pt x="35" y="76"/>
                  <a:pt x="30" y="54"/>
                  <a:pt x="23" y="33"/>
                </a:cubicBezTo>
                <a:cubicBezTo>
                  <a:pt x="25" y="32"/>
                  <a:pt x="26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9" y="30"/>
                  <a:pt x="30" y="30"/>
                  <a:pt x="30" y="30"/>
                </a:cubicBezTo>
                <a:cubicBezTo>
                  <a:pt x="32" y="30"/>
                  <a:pt x="33" y="31"/>
                  <a:pt x="34" y="32"/>
                </a:cubicBezTo>
                <a:cubicBezTo>
                  <a:pt x="35" y="33"/>
                  <a:pt x="36" y="34"/>
                  <a:pt x="36" y="35"/>
                </a:cubicBezTo>
                <a:cubicBezTo>
                  <a:pt x="36" y="35"/>
                  <a:pt x="36" y="35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7" y="36"/>
                  <a:pt x="37" y="37"/>
                  <a:pt x="37" y="37"/>
                </a:cubicBezTo>
                <a:cubicBezTo>
                  <a:pt x="38" y="44"/>
                  <a:pt x="38" y="44"/>
                  <a:pt x="38" y="44"/>
                </a:cubicBezTo>
                <a:cubicBezTo>
                  <a:pt x="38" y="44"/>
                  <a:pt x="38" y="45"/>
                  <a:pt x="38" y="46"/>
                </a:cubicBezTo>
                <a:cubicBezTo>
                  <a:pt x="39" y="46"/>
                  <a:pt x="39" y="46"/>
                  <a:pt x="39" y="46"/>
                </a:cubicBezTo>
                <a:cubicBezTo>
                  <a:pt x="41" y="53"/>
                  <a:pt x="41" y="53"/>
                  <a:pt x="41" y="53"/>
                </a:cubicBezTo>
                <a:cubicBezTo>
                  <a:pt x="40" y="54"/>
                  <a:pt x="40" y="54"/>
                  <a:pt x="41" y="55"/>
                </a:cubicBezTo>
                <a:cubicBezTo>
                  <a:pt x="41" y="55"/>
                  <a:pt x="41" y="55"/>
                  <a:pt x="41" y="55"/>
                </a:cubicBezTo>
                <a:cubicBezTo>
                  <a:pt x="43" y="65"/>
                  <a:pt x="43" y="65"/>
                  <a:pt x="43" y="65"/>
                </a:cubicBezTo>
                <a:cubicBezTo>
                  <a:pt x="43" y="65"/>
                  <a:pt x="43" y="66"/>
                  <a:pt x="4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50" y="90"/>
                  <a:pt x="50" y="90"/>
                  <a:pt x="50" y="90"/>
                </a:cubicBezTo>
                <a:cubicBezTo>
                  <a:pt x="50" y="92"/>
                  <a:pt x="50" y="94"/>
                  <a:pt x="50" y="95"/>
                </a:cubicBezTo>
                <a:cubicBezTo>
                  <a:pt x="49" y="96"/>
                  <a:pt x="47" y="96"/>
                  <a:pt x="45" y="96"/>
                </a:cubicBezTo>
                <a:cubicBezTo>
                  <a:pt x="45" y="96"/>
                  <a:pt x="44" y="96"/>
                  <a:pt x="44" y="96"/>
                </a:cubicBezTo>
                <a:cubicBezTo>
                  <a:pt x="44" y="96"/>
                  <a:pt x="44" y="96"/>
                  <a:pt x="44" y="96"/>
                </a:cubicBezTo>
                <a:cubicBezTo>
                  <a:pt x="43" y="96"/>
                  <a:pt x="42" y="96"/>
                  <a:pt x="41" y="97"/>
                </a:cubicBezTo>
                <a:cubicBezTo>
                  <a:pt x="40" y="97"/>
                  <a:pt x="39" y="97"/>
                  <a:pt x="39" y="97"/>
                </a:cubicBezTo>
                <a:moveTo>
                  <a:pt x="41" y="42"/>
                </a:moveTo>
                <a:cubicBezTo>
                  <a:pt x="40" y="37"/>
                  <a:pt x="40" y="37"/>
                  <a:pt x="40" y="37"/>
                </a:cubicBezTo>
                <a:cubicBezTo>
                  <a:pt x="40" y="36"/>
                  <a:pt x="39" y="36"/>
                  <a:pt x="39" y="35"/>
                </a:cubicBezTo>
                <a:cubicBezTo>
                  <a:pt x="46" y="30"/>
                  <a:pt x="46" y="30"/>
                  <a:pt x="46" y="30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1" y="42"/>
                  <a:pt x="41" y="42"/>
                  <a:pt x="41" y="42"/>
                </a:cubicBezTo>
                <a:moveTo>
                  <a:pt x="25" y="29"/>
                </a:moveTo>
                <a:cubicBezTo>
                  <a:pt x="26" y="27"/>
                  <a:pt x="28" y="26"/>
                  <a:pt x="30" y="24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7"/>
                  <a:pt x="28" y="27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7" y="28"/>
                  <a:pt x="26" y="28"/>
                  <a:pt x="25" y="29"/>
                </a:cubicBezTo>
                <a:moveTo>
                  <a:pt x="38" y="32"/>
                </a:moveTo>
                <a:cubicBezTo>
                  <a:pt x="38" y="31"/>
                  <a:pt x="37" y="30"/>
                  <a:pt x="36" y="30"/>
                </a:cubicBezTo>
                <a:cubicBezTo>
                  <a:pt x="36" y="29"/>
                  <a:pt x="36" y="29"/>
                  <a:pt x="36" y="29"/>
                </a:cubicBezTo>
                <a:cubicBezTo>
                  <a:pt x="44" y="21"/>
                  <a:pt x="44" y="21"/>
                  <a:pt x="44" y="21"/>
                </a:cubicBezTo>
                <a:cubicBezTo>
                  <a:pt x="45" y="27"/>
                  <a:pt x="45" y="27"/>
                  <a:pt x="45" y="27"/>
                </a:cubicBezTo>
                <a:cubicBezTo>
                  <a:pt x="38" y="32"/>
                  <a:pt x="38" y="32"/>
                  <a:pt x="38" y="32"/>
                </a:cubicBezTo>
                <a:moveTo>
                  <a:pt x="33" y="28"/>
                </a:moveTo>
                <a:cubicBezTo>
                  <a:pt x="32" y="28"/>
                  <a:pt x="32" y="28"/>
                  <a:pt x="31" y="28"/>
                </a:cubicBezTo>
                <a:cubicBezTo>
                  <a:pt x="36" y="21"/>
                  <a:pt x="36" y="21"/>
                  <a:pt x="36" y="21"/>
                </a:cubicBezTo>
                <a:cubicBezTo>
                  <a:pt x="38" y="20"/>
                  <a:pt x="40" y="19"/>
                  <a:pt x="42" y="18"/>
                </a:cubicBezTo>
                <a:cubicBezTo>
                  <a:pt x="33" y="28"/>
                  <a:pt x="33" y="28"/>
                  <a:pt x="33" y="28"/>
                </a:cubicBezTo>
                <a:moveTo>
                  <a:pt x="44" y="15"/>
                </a:moveTo>
                <a:cubicBezTo>
                  <a:pt x="44" y="15"/>
                  <a:pt x="44" y="15"/>
                  <a:pt x="44" y="15"/>
                </a:cubicBezTo>
                <a:cubicBezTo>
                  <a:pt x="41" y="16"/>
                  <a:pt x="37" y="17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28" y="21"/>
                  <a:pt x="23" y="26"/>
                  <a:pt x="19" y="31"/>
                </a:cubicBezTo>
                <a:cubicBezTo>
                  <a:pt x="19" y="32"/>
                  <a:pt x="19" y="33"/>
                  <a:pt x="20" y="33"/>
                </a:cubicBezTo>
                <a:cubicBezTo>
                  <a:pt x="27" y="55"/>
                  <a:pt x="33" y="78"/>
                  <a:pt x="36" y="101"/>
                </a:cubicBezTo>
                <a:cubicBezTo>
                  <a:pt x="37" y="101"/>
                  <a:pt x="37" y="102"/>
                  <a:pt x="38" y="10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39" y="102"/>
                  <a:pt x="39" y="101"/>
                  <a:pt x="39" y="101"/>
                </a:cubicBezTo>
                <a:cubicBezTo>
                  <a:pt x="39" y="101"/>
                  <a:pt x="40" y="100"/>
                  <a:pt x="41" y="99"/>
                </a:cubicBezTo>
                <a:cubicBezTo>
                  <a:pt x="42" y="99"/>
                  <a:pt x="43" y="99"/>
                  <a:pt x="44" y="99"/>
                </a:cubicBezTo>
                <a:cubicBezTo>
                  <a:pt x="44" y="99"/>
                  <a:pt x="44" y="99"/>
                  <a:pt x="44" y="99"/>
                </a:cubicBezTo>
                <a:cubicBezTo>
                  <a:pt x="45" y="99"/>
                  <a:pt x="45" y="99"/>
                  <a:pt x="45" y="99"/>
                </a:cubicBezTo>
                <a:cubicBezTo>
                  <a:pt x="46" y="99"/>
                  <a:pt x="47" y="99"/>
                  <a:pt x="48" y="99"/>
                </a:cubicBezTo>
                <a:cubicBezTo>
                  <a:pt x="50" y="99"/>
                  <a:pt x="50" y="98"/>
                  <a:pt x="51" y="97"/>
                </a:cubicBezTo>
                <a:cubicBezTo>
                  <a:pt x="51" y="98"/>
                  <a:pt x="51" y="98"/>
                  <a:pt x="51" y="98"/>
                </a:cubicBezTo>
                <a:cubicBezTo>
                  <a:pt x="52" y="98"/>
                  <a:pt x="52" y="98"/>
                  <a:pt x="52" y="98"/>
                </a:cubicBezTo>
                <a:cubicBezTo>
                  <a:pt x="52" y="98"/>
                  <a:pt x="53" y="98"/>
                  <a:pt x="53" y="98"/>
                </a:cubicBezTo>
                <a:cubicBezTo>
                  <a:pt x="53" y="98"/>
                  <a:pt x="53" y="98"/>
                  <a:pt x="53" y="98"/>
                </a:cubicBezTo>
                <a:cubicBezTo>
                  <a:pt x="63" y="88"/>
                  <a:pt x="63" y="88"/>
                  <a:pt x="63" y="88"/>
                </a:cubicBezTo>
                <a:cubicBezTo>
                  <a:pt x="63" y="88"/>
                  <a:pt x="63" y="87"/>
                  <a:pt x="63" y="87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8"/>
                  <a:pt x="46" y="17"/>
                  <a:pt x="46" y="17"/>
                </a:cubicBezTo>
                <a:cubicBezTo>
                  <a:pt x="46" y="17"/>
                  <a:pt x="46" y="17"/>
                  <a:pt x="46" y="17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5"/>
                  <a:pt x="44" y="15"/>
                </a:cubicBezTo>
                <a:moveTo>
                  <a:pt x="3" y="9"/>
                </a:moveTo>
                <a:cubicBezTo>
                  <a:pt x="3" y="9"/>
                  <a:pt x="3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1" y="10"/>
                  <a:pt x="1" y="11"/>
                </a:cubicBezTo>
                <a:cubicBezTo>
                  <a:pt x="0" y="11"/>
                  <a:pt x="0" y="11"/>
                  <a:pt x="0" y="12"/>
                </a:cubicBezTo>
                <a:cubicBezTo>
                  <a:pt x="1" y="15"/>
                  <a:pt x="2" y="19"/>
                  <a:pt x="3" y="22"/>
                </a:cubicBezTo>
                <a:cubicBezTo>
                  <a:pt x="4" y="28"/>
                  <a:pt x="5" y="33"/>
                  <a:pt x="4" y="39"/>
                </a:cubicBezTo>
                <a:cubicBezTo>
                  <a:pt x="4" y="40"/>
                  <a:pt x="5" y="40"/>
                  <a:pt x="6" y="40"/>
                </a:cubicBezTo>
                <a:cubicBezTo>
                  <a:pt x="6" y="40"/>
                  <a:pt x="6" y="40"/>
                  <a:pt x="6" y="40"/>
                </a:cubicBezTo>
                <a:cubicBezTo>
                  <a:pt x="7" y="40"/>
                  <a:pt x="7" y="40"/>
                  <a:pt x="7" y="39"/>
                </a:cubicBezTo>
                <a:cubicBezTo>
                  <a:pt x="7" y="36"/>
                  <a:pt x="7" y="32"/>
                  <a:pt x="7" y="29"/>
                </a:cubicBezTo>
                <a:cubicBezTo>
                  <a:pt x="7" y="30"/>
                  <a:pt x="7" y="30"/>
                  <a:pt x="7" y="30"/>
                </a:cubicBezTo>
                <a:cubicBezTo>
                  <a:pt x="15" y="57"/>
                  <a:pt x="21" y="85"/>
                  <a:pt x="24" y="114"/>
                </a:cubicBezTo>
                <a:cubicBezTo>
                  <a:pt x="24" y="114"/>
                  <a:pt x="24" y="115"/>
                  <a:pt x="24" y="115"/>
                </a:cubicBezTo>
                <a:cubicBezTo>
                  <a:pt x="24" y="115"/>
                  <a:pt x="25" y="115"/>
                  <a:pt x="25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110" y="96"/>
                  <a:pt x="110" y="96"/>
                  <a:pt x="110" y="96"/>
                </a:cubicBezTo>
                <a:cubicBezTo>
                  <a:pt x="109" y="97"/>
                  <a:pt x="107" y="98"/>
                  <a:pt x="106" y="99"/>
                </a:cubicBezTo>
                <a:cubicBezTo>
                  <a:pt x="105" y="99"/>
                  <a:pt x="105" y="100"/>
                  <a:pt x="106" y="101"/>
                </a:cubicBezTo>
                <a:cubicBezTo>
                  <a:pt x="106" y="101"/>
                  <a:pt x="106" y="102"/>
                  <a:pt x="107" y="102"/>
                </a:cubicBezTo>
                <a:cubicBezTo>
                  <a:pt x="107" y="102"/>
                  <a:pt x="107" y="102"/>
                  <a:pt x="107" y="101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15" y="96"/>
                  <a:pt x="123" y="93"/>
                  <a:pt x="132" y="92"/>
                </a:cubicBezTo>
                <a:cubicBezTo>
                  <a:pt x="132" y="92"/>
                  <a:pt x="133" y="91"/>
                  <a:pt x="133" y="91"/>
                </a:cubicBezTo>
                <a:cubicBezTo>
                  <a:pt x="133" y="91"/>
                  <a:pt x="133" y="90"/>
                  <a:pt x="133" y="90"/>
                </a:cubicBezTo>
                <a:cubicBezTo>
                  <a:pt x="133" y="89"/>
                  <a:pt x="133" y="88"/>
                  <a:pt x="132" y="88"/>
                </a:cubicBezTo>
                <a:cubicBezTo>
                  <a:pt x="105" y="88"/>
                  <a:pt x="105" y="88"/>
                  <a:pt x="105" y="88"/>
                </a:cubicBezTo>
                <a:cubicBezTo>
                  <a:pt x="105" y="88"/>
                  <a:pt x="105" y="88"/>
                  <a:pt x="105" y="88"/>
                </a:cubicBezTo>
                <a:cubicBezTo>
                  <a:pt x="104" y="88"/>
                  <a:pt x="103" y="88"/>
                  <a:pt x="103" y="89"/>
                </a:cubicBezTo>
                <a:cubicBezTo>
                  <a:pt x="103" y="90"/>
                  <a:pt x="104" y="90"/>
                  <a:pt x="105" y="91"/>
                </a:cubicBezTo>
                <a:cubicBezTo>
                  <a:pt x="107" y="91"/>
                  <a:pt x="107" y="91"/>
                  <a:pt x="107" y="91"/>
                </a:cubicBezTo>
                <a:cubicBezTo>
                  <a:pt x="107" y="91"/>
                  <a:pt x="108" y="91"/>
                  <a:pt x="108" y="91"/>
                </a:cubicBezTo>
                <a:cubicBezTo>
                  <a:pt x="108" y="91"/>
                  <a:pt x="108" y="91"/>
                  <a:pt x="109" y="91"/>
                </a:cubicBezTo>
                <a:cubicBezTo>
                  <a:pt x="120" y="91"/>
                  <a:pt x="120" y="91"/>
                  <a:pt x="120" y="91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4" y="86"/>
                  <a:pt x="19" y="61"/>
                  <a:pt x="12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7"/>
                  <a:pt x="13" y="37"/>
                  <a:pt x="14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5" y="36"/>
                  <a:pt x="15" y="36"/>
                  <a:pt x="15" y="36"/>
                </a:cubicBezTo>
                <a:cubicBezTo>
                  <a:pt x="15" y="36"/>
                  <a:pt x="15" y="35"/>
                  <a:pt x="15" y="34"/>
                </a:cubicBezTo>
                <a:cubicBezTo>
                  <a:pt x="13" y="32"/>
                  <a:pt x="11" y="30"/>
                  <a:pt x="10" y="28"/>
                </a:cubicBezTo>
                <a:cubicBezTo>
                  <a:pt x="8" y="22"/>
                  <a:pt x="6" y="16"/>
                  <a:pt x="4" y="10"/>
                </a:cubicBezTo>
                <a:cubicBezTo>
                  <a:pt x="4" y="9"/>
                  <a:pt x="3" y="9"/>
                  <a:pt x="3" y="9"/>
                </a:cubicBezTo>
                <a:moveTo>
                  <a:pt x="119" y="79"/>
                </a:moveTo>
                <a:cubicBezTo>
                  <a:pt x="119" y="78"/>
                  <a:pt x="119" y="76"/>
                  <a:pt x="118" y="75"/>
                </a:cubicBezTo>
                <a:cubicBezTo>
                  <a:pt x="117" y="69"/>
                  <a:pt x="117" y="69"/>
                  <a:pt x="117" y="69"/>
                </a:cubicBezTo>
                <a:cubicBezTo>
                  <a:pt x="124" y="63"/>
                  <a:pt x="124" y="63"/>
                  <a:pt x="124" y="63"/>
                </a:cubicBezTo>
                <a:cubicBezTo>
                  <a:pt x="126" y="72"/>
                  <a:pt x="126" y="72"/>
                  <a:pt x="126" y="72"/>
                </a:cubicBezTo>
                <a:cubicBezTo>
                  <a:pt x="119" y="79"/>
                  <a:pt x="119" y="79"/>
                  <a:pt x="119" y="79"/>
                </a:cubicBezTo>
                <a:moveTo>
                  <a:pt x="116" y="66"/>
                </a:moveTo>
                <a:cubicBezTo>
                  <a:pt x="115" y="60"/>
                  <a:pt x="115" y="60"/>
                  <a:pt x="115" y="60"/>
                </a:cubicBezTo>
                <a:cubicBezTo>
                  <a:pt x="117" y="59"/>
                  <a:pt x="120" y="57"/>
                  <a:pt x="122" y="55"/>
                </a:cubicBezTo>
                <a:cubicBezTo>
                  <a:pt x="123" y="61"/>
                  <a:pt x="123" y="61"/>
                  <a:pt x="123" y="61"/>
                </a:cubicBezTo>
                <a:cubicBezTo>
                  <a:pt x="123" y="61"/>
                  <a:pt x="123" y="61"/>
                  <a:pt x="123" y="61"/>
                </a:cubicBezTo>
                <a:cubicBezTo>
                  <a:pt x="116" y="66"/>
                  <a:pt x="116" y="66"/>
                  <a:pt x="116" y="66"/>
                </a:cubicBezTo>
                <a:moveTo>
                  <a:pt x="114" y="57"/>
                </a:moveTo>
                <a:cubicBezTo>
                  <a:pt x="113" y="51"/>
                  <a:pt x="113" y="51"/>
                  <a:pt x="113" y="51"/>
                </a:cubicBezTo>
                <a:cubicBezTo>
                  <a:pt x="119" y="45"/>
                  <a:pt x="119" y="45"/>
                  <a:pt x="119" y="45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3"/>
                  <a:pt x="121" y="53"/>
                  <a:pt x="121" y="53"/>
                </a:cubicBezTo>
                <a:cubicBezTo>
                  <a:pt x="119" y="54"/>
                  <a:pt x="116" y="56"/>
                  <a:pt x="114" y="57"/>
                </a:cubicBezTo>
                <a:moveTo>
                  <a:pt x="116" y="34"/>
                </a:moveTo>
                <a:cubicBezTo>
                  <a:pt x="116" y="34"/>
                  <a:pt x="116" y="34"/>
                  <a:pt x="117" y="34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10" y="39"/>
                  <a:pt x="110" y="39"/>
                  <a:pt x="110" y="39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5" y="34"/>
                  <a:pt x="116" y="34"/>
                  <a:pt x="116" y="34"/>
                </a:cubicBezTo>
                <a:moveTo>
                  <a:pt x="109" y="36"/>
                </a:moveTo>
                <a:cubicBezTo>
                  <a:pt x="107" y="30"/>
                  <a:pt x="107" y="30"/>
                  <a:pt x="107" y="30"/>
                </a:cubicBezTo>
                <a:cubicBezTo>
                  <a:pt x="114" y="24"/>
                  <a:pt x="114" y="24"/>
                  <a:pt x="114" y="24"/>
                </a:cubicBezTo>
                <a:cubicBezTo>
                  <a:pt x="116" y="31"/>
                  <a:pt x="116" y="31"/>
                  <a:pt x="116" y="31"/>
                </a:cubicBezTo>
                <a:cubicBezTo>
                  <a:pt x="115" y="31"/>
                  <a:pt x="115" y="31"/>
                  <a:pt x="115" y="31"/>
                </a:cubicBezTo>
                <a:cubicBezTo>
                  <a:pt x="109" y="36"/>
                  <a:pt x="109" y="36"/>
                  <a:pt x="109" y="36"/>
                </a:cubicBezTo>
                <a:moveTo>
                  <a:pt x="105" y="82"/>
                </a:moveTo>
                <a:cubicBezTo>
                  <a:pt x="101" y="61"/>
                  <a:pt x="95" y="39"/>
                  <a:pt x="89" y="18"/>
                </a:cubicBezTo>
                <a:cubicBezTo>
                  <a:pt x="90" y="17"/>
                  <a:pt x="92" y="16"/>
                  <a:pt x="94" y="16"/>
                </a:cubicBezTo>
                <a:cubicBezTo>
                  <a:pt x="94" y="16"/>
                  <a:pt x="94" y="16"/>
                  <a:pt x="94" y="16"/>
                </a:cubicBezTo>
                <a:cubicBezTo>
                  <a:pt x="95" y="15"/>
                  <a:pt x="95" y="15"/>
                  <a:pt x="96" y="15"/>
                </a:cubicBezTo>
                <a:cubicBezTo>
                  <a:pt x="98" y="15"/>
                  <a:pt x="99" y="16"/>
                  <a:pt x="100" y="17"/>
                </a:cubicBezTo>
                <a:cubicBezTo>
                  <a:pt x="101" y="17"/>
                  <a:pt x="102" y="19"/>
                  <a:pt x="102" y="20"/>
                </a:cubicBezTo>
                <a:cubicBezTo>
                  <a:pt x="102" y="20"/>
                  <a:pt x="102" y="20"/>
                  <a:pt x="102" y="21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102" y="21"/>
                  <a:pt x="103" y="22"/>
                  <a:pt x="103" y="22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104" y="29"/>
                  <a:pt x="104" y="30"/>
                  <a:pt x="104" y="3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6" y="38"/>
                  <a:pt x="106" y="38"/>
                  <a:pt x="106" y="38"/>
                </a:cubicBezTo>
                <a:cubicBezTo>
                  <a:pt x="106" y="38"/>
                  <a:pt x="106" y="39"/>
                  <a:pt x="107" y="40"/>
                </a:cubicBezTo>
                <a:cubicBezTo>
                  <a:pt x="107" y="40"/>
                  <a:pt x="107" y="40"/>
                  <a:pt x="107" y="40"/>
                </a:cubicBezTo>
                <a:cubicBezTo>
                  <a:pt x="109" y="50"/>
                  <a:pt x="109" y="50"/>
                  <a:pt x="109" y="50"/>
                </a:cubicBezTo>
                <a:cubicBezTo>
                  <a:pt x="109" y="50"/>
                  <a:pt x="109" y="51"/>
                  <a:pt x="109" y="51"/>
                </a:cubicBezTo>
                <a:cubicBezTo>
                  <a:pt x="110" y="52"/>
                  <a:pt x="110" y="52"/>
                  <a:pt x="110" y="52"/>
                </a:cubicBezTo>
                <a:cubicBezTo>
                  <a:pt x="116" y="75"/>
                  <a:pt x="116" y="75"/>
                  <a:pt x="116" y="75"/>
                </a:cubicBezTo>
                <a:cubicBezTo>
                  <a:pt x="116" y="77"/>
                  <a:pt x="116" y="79"/>
                  <a:pt x="116" y="80"/>
                </a:cubicBezTo>
                <a:cubicBezTo>
                  <a:pt x="115" y="81"/>
                  <a:pt x="113" y="81"/>
                  <a:pt x="111" y="81"/>
                </a:cubicBezTo>
                <a:cubicBezTo>
                  <a:pt x="110" y="81"/>
                  <a:pt x="110" y="81"/>
                  <a:pt x="110" y="81"/>
                </a:cubicBezTo>
                <a:cubicBezTo>
                  <a:pt x="110" y="81"/>
                  <a:pt x="110" y="81"/>
                  <a:pt x="110" y="81"/>
                </a:cubicBezTo>
                <a:cubicBezTo>
                  <a:pt x="109" y="81"/>
                  <a:pt x="108" y="81"/>
                  <a:pt x="107" y="82"/>
                </a:cubicBezTo>
                <a:cubicBezTo>
                  <a:pt x="106" y="82"/>
                  <a:pt x="105" y="82"/>
                  <a:pt x="105" y="82"/>
                </a:cubicBezTo>
                <a:moveTo>
                  <a:pt x="107" y="27"/>
                </a:moveTo>
                <a:cubicBezTo>
                  <a:pt x="106" y="22"/>
                  <a:pt x="106" y="22"/>
                  <a:pt x="106" y="22"/>
                </a:cubicBezTo>
                <a:cubicBezTo>
                  <a:pt x="105" y="21"/>
                  <a:pt x="105" y="21"/>
                  <a:pt x="105" y="20"/>
                </a:cubicBezTo>
                <a:cubicBezTo>
                  <a:pt x="112" y="15"/>
                  <a:pt x="112" y="15"/>
                  <a:pt x="112" y="15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07" y="27"/>
                  <a:pt x="107" y="27"/>
                  <a:pt x="107" y="27"/>
                </a:cubicBezTo>
                <a:moveTo>
                  <a:pt x="91" y="14"/>
                </a:moveTo>
                <a:cubicBezTo>
                  <a:pt x="92" y="12"/>
                  <a:pt x="94" y="11"/>
                  <a:pt x="95" y="9"/>
                </a:cubicBezTo>
                <a:cubicBezTo>
                  <a:pt x="94" y="11"/>
                  <a:pt x="94" y="11"/>
                  <a:pt x="94" y="11"/>
                </a:cubicBezTo>
                <a:cubicBezTo>
                  <a:pt x="94" y="12"/>
                  <a:pt x="94" y="12"/>
                  <a:pt x="94" y="13"/>
                </a:cubicBezTo>
                <a:cubicBezTo>
                  <a:pt x="94" y="13"/>
                  <a:pt x="94" y="13"/>
                  <a:pt x="94" y="13"/>
                </a:cubicBezTo>
                <a:cubicBezTo>
                  <a:pt x="93" y="13"/>
                  <a:pt x="92" y="13"/>
                  <a:pt x="91" y="14"/>
                </a:cubicBezTo>
                <a:moveTo>
                  <a:pt x="104" y="17"/>
                </a:moveTo>
                <a:cubicBezTo>
                  <a:pt x="104" y="16"/>
                  <a:pt x="103" y="15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10" y="6"/>
                  <a:pt x="110" y="6"/>
                  <a:pt x="110" y="6"/>
                </a:cubicBezTo>
                <a:cubicBezTo>
                  <a:pt x="111" y="12"/>
                  <a:pt x="111" y="12"/>
                  <a:pt x="111" y="12"/>
                </a:cubicBezTo>
                <a:cubicBezTo>
                  <a:pt x="104" y="17"/>
                  <a:pt x="104" y="17"/>
                  <a:pt x="104" y="17"/>
                </a:cubicBezTo>
                <a:moveTo>
                  <a:pt x="99" y="13"/>
                </a:moveTo>
                <a:cubicBezTo>
                  <a:pt x="98" y="13"/>
                  <a:pt x="98" y="13"/>
                  <a:pt x="97" y="12"/>
                </a:cubicBezTo>
                <a:cubicBezTo>
                  <a:pt x="101" y="6"/>
                  <a:pt x="101" y="6"/>
                  <a:pt x="101" y="6"/>
                </a:cubicBezTo>
                <a:cubicBezTo>
                  <a:pt x="104" y="5"/>
                  <a:pt x="106" y="4"/>
                  <a:pt x="108" y="3"/>
                </a:cubicBezTo>
                <a:cubicBezTo>
                  <a:pt x="99" y="13"/>
                  <a:pt x="99" y="13"/>
                  <a:pt x="99" y="13"/>
                </a:cubicBezTo>
                <a:moveTo>
                  <a:pt x="110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06" y="1"/>
                  <a:pt x="103" y="2"/>
                  <a:pt x="100" y="3"/>
                </a:cubicBezTo>
                <a:cubicBezTo>
                  <a:pt x="100" y="3"/>
                  <a:pt x="100" y="3"/>
                  <a:pt x="100" y="3"/>
                </a:cubicBezTo>
                <a:cubicBezTo>
                  <a:pt x="94" y="6"/>
                  <a:pt x="89" y="11"/>
                  <a:pt x="85" y="16"/>
                </a:cubicBezTo>
                <a:cubicBezTo>
                  <a:pt x="85" y="17"/>
                  <a:pt x="85" y="18"/>
                  <a:pt x="86" y="18"/>
                </a:cubicBezTo>
                <a:cubicBezTo>
                  <a:pt x="93" y="40"/>
                  <a:pt x="98" y="63"/>
                  <a:pt x="102" y="86"/>
                </a:cubicBezTo>
                <a:cubicBezTo>
                  <a:pt x="102" y="86"/>
                  <a:pt x="103" y="87"/>
                  <a:pt x="104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5" y="87"/>
                  <a:pt x="105" y="86"/>
                  <a:pt x="105" y="86"/>
                </a:cubicBezTo>
                <a:cubicBezTo>
                  <a:pt x="105" y="86"/>
                  <a:pt x="106" y="85"/>
                  <a:pt x="107" y="84"/>
                </a:cubicBezTo>
                <a:cubicBezTo>
                  <a:pt x="108" y="84"/>
                  <a:pt x="109" y="84"/>
                  <a:pt x="110" y="84"/>
                </a:cubicBezTo>
                <a:cubicBezTo>
                  <a:pt x="110" y="84"/>
                  <a:pt x="110" y="84"/>
                  <a:pt x="110" y="84"/>
                </a:cubicBezTo>
                <a:cubicBezTo>
                  <a:pt x="110" y="84"/>
                  <a:pt x="111" y="84"/>
                  <a:pt x="111" y="84"/>
                </a:cubicBezTo>
                <a:cubicBezTo>
                  <a:pt x="112" y="84"/>
                  <a:pt x="113" y="84"/>
                  <a:pt x="114" y="84"/>
                </a:cubicBezTo>
                <a:cubicBezTo>
                  <a:pt x="115" y="84"/>
                  <a:pt x="116" y="83"/>
                  <a:pt x="117" y="82"/>
                </a:cubicBezTo>
                <a:cubicBezTo>
                  <a:pt x="117" y="83"/>
                  <a:pt x="117" y="83"/>
                  <a:pt x="117" y="83"/>
                </a:cubicBezTo>
                <a:cubicBezTo>
                  <a:pt x="117" y="83"/>
                  <a:pt x="118" y="83"/>
                  <a:pt x="118" y="83"/>
                </a:cubicBezTo>
                <a:cubicBezTo>
                  <a:pt x="118" y="83"/>
                  <a:pt x="118" y="83"/>
                  <a:pt x="119" y="83"/>
                </a:cubicBezTo>
                <a:cubicBezTo>
                  <a:pt x="119" y="83"/>
                  <a:pt x="119" y="83"/>
                  <a:pt x="119" y="83"/>
                </a:cubicBezTo>
                <a:cubicBezTo>
                  <a:pt x="129" y="73"/>
                  <a:pt x="129" y="73"/>
                  <a:pt x="129" y="73"/>
                </a:cubicBezTo>
                <a:cubicBezTo>
                  <a:pt x="129" y="73"/>
                  <a:pt x="129" y="72"/>
                  <a:pt x="129" y="72"/>
                </a:cubicBezTo>
                <a:cubicBezTo>
                  <a:pt x="112" y="4"/>
                  <a:pt x="112" y="4"/>
                  <a:pt x="112" y="4"/>
                </a:cubicBezTo>
                <a:cubicBezTo>
                  <a:pt x="112" y="3"/>
                  <a:pt x="112" y="2"/>
                  <a:pt x="112" y="2"/>
                </a:cubicBezTo>
                <a:cubicBezTo>
                  <a:pt x="111" y="2"/>
                  <a:pt x="111" y="2"/>
                  <a:pt x="111" y="2"/>
                </a:cubicBezTo>
                <a:cubicBezTo>
                  <a:pt x="111" y="1"/>
                  <a:pt x="111" y="1"/>
                  <a:pt x="111" y="1"/>
                </a:cubicBezTo>
                <a:cubicBezTo>
                  <a:pt x="111" y="1"/>
                  <a:pt x="110" y="0"/>
                  <a:pt x="110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1850444" y="4618062"/>
            <a:ext cx="360426" cy="434269"/>
          </a:xfrm>
          <a:custGeom>
            <a:avLst/>
            <a:gdLst/>
            <a:ahLst/>
            <a:cxnLst/>
            <a:rect l="l" t="t" r="r" b="b"/>
            <a:pathLst>
              <a:path w="86" h="104" extrusionOk="0">
                <a:moveTo>
                  <a:pt x="46" y="99"/>
                </a:moveTo>
                <a:cubicBezTo>
                  <a:pt x="43" y="86"/>
                  <a:pt x="43" y="86"/>
                  <a:pt x="43" y="86"/>
                </a:cubicBezTo>
                <a:cubicBezTo>
                  <a:pt x="46" y="87"/>
                  <a:pt x="48" y="87"/>
                  <a:pt x="51" y="87"/>
                </a:cubicBezTo>
                <a:cubicBezTo>
                  <a:pt x="50" y="91"/>
                  <a:pt x="48" y="95"/>
                  <a:pt x="46" y="99"/>
                </a:cubicBezTo>
                <a:moveTo>
                  <a:pt x="43" y="99"/>
                </a:moveTo>
                <a:cubicBezTo>
                  <a:pt x="38" y="95"/>
                  <a:pt x="33" y="90"/>
                  <a:pt x="29" y="84"/>
                </a:cubicBezTo>
                <a:cubicBezTo>
                  <a:pt x="44" y="60"/>
                  <a:pt x="60" y="37"/>
                  <a:pt x="77" y="15"/>
                </a:cubicBezTo>
                <a:cubicBezTo>
                  <a:pt x="70" y="28"/>
                  <a:pt x="70" y="28"/>
                  <a:pt x="70" y="28"/>
                </a:cubicBezTo>
                <a:cubicBezTo>
                  <a:pt x="61" y="47"/>
                  <a:pt x="51" y="66"/>
                  <a:pt x="39" y="84"/>
                </a:cubicBezTo>
                <a:cubicBezTo>
                  <a:pt x="39" y="85"/>
                  <a:pt x="39" y="85"/>
                  <a:pt x="39" y="85"/>
                </a:cubicBezTo>
                <a:cubicBezTo>
                  <a:pt x="39" y="86"/>
                  <a:pt x="39" y="86"/>
                  <a:pt x="39" y="86"/>
                </a:cubicBezTo>
                <a:cubicBezTo>
                  <a:pt x="40" y="86"/>
                  <a:pt x="40" y="86"/>
                  <a:pt x="40" y="86"/>
                </a:cubicBezTo>
                <a:cubicBezTo>
                  <a:pt x="43" y="99"/>
                  <a:pt x="43" y="99"/>
                  <a:pt x="43" y="99"/>
                </a:cubicBezTo>
                <a:moveTo>
                  <a:pt x="4" y="82"/>
                </a:moveTo>
                <a:cubicBezTo>
                  <a:pt x="74" y="14"/>
                  <a:pt x="74" y="14"/>
                  <a:pt x="74" y="14"/>
                </a:cubicBezTo>
                <a:cubicBezTo>
                  <a:pt x="58" y="36"/>
                  <a:pt x="42" y="59"/>
                  <a:pt x="27" y="82"/>
                </a:cubicBezTo>
                <a:cubicBezTo>
                  <a:pt x="27" y="82"/>
                  <a:pt x="27" y="82"/>
                  <a:pt x="27" y="82"/>
                </a:cubicBezTo>
                <a:cubicBezTo>
                  <a:pt x="4" y="82"/>
                  <a:pt x="4" y="82"/>
                  <a:pt x="4" y="82"/>
                </a:cubicBezTo>
                <a:moveTo>
                  <a:pt x="58" y="85"/>
                </a:moveTo>
                <a:cubicBezTo>
                  <a:pt x="53" y="85"/>
                  <a:pt x="48" y="84"/>
                  <a:pt x="43" y="83"/>
                </a:cubicBezTo>
                <a:cubicBezTo>
                  <a:pt x="54" y="66"/>
                  <a:pt x="63" y="47"/>
                  <a:pt x="72" y="29"/>
                </a:cubicBezTo>
                <a:cubicBezTo>
                  <a:pt x="83" y="9"/>
                  <a:pt x="83" y="9"/>
                  <a:pt x="83" y="9"/>
                </a:cubicBezTo>
                <a:cubicBezTo>
                  <a:pt x="80" y="34"/>
                  <a:pt x="76" y="59"/>
                  <a:pt x="70" y="84"/>
                </a:cubicBezTo>
                <a:cubicBezTo>
                  <a:pt x="66" y="84"/>
                  <a:pt x="62" y="85"/>
                  <a:pt x="58" y="85"/>
                </a:cubicBezTo>
                <a:moveTo>
                  <a:pt x="85" y="0"/>
                </a:moveTo>
                <a:cubicBezTo>
                  <a:pt x="84" y="0"/>
                  <a:pt x="84" y="0"/>
                  <a:pt x="84" y="1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3"/>
                  <a:pt x="0" y="83"/>
                </a:cubicBezTo>
                <a:cubicBezTo>
                  <a:pt x="0" y="84"/>
                  <a:pt x="1" y="84"/>
                  <a:pt x="1" y="84"/>
                </a:cubicBezTo>
                <a:cubicBezTo>
                  <a:pt x="26" y="84"/>
                  <a:pt x="26" y="84"/>
                  <a:pt x="26" y="84"/>
                </a:cubicBezTo>
                <a:cubicBezTo>
                  <a:pt x="26" y="85"/>
                  <a:pt x="26" y="85"/>
                  <a:pt x="26" y="85"/>
                </a:cubicBezTo>
                <a:cubicBezTo>
                  <a:pt x="31" y="92"/>
                  <a:pt x="37" y="98"/>
                  <a:pt x="44" y="103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6" y="104"/>
                  <a:pt x="46" y="104"/>
                  <a:pt x="46" y="103"/>
                </a:cubicBezTo>
                <a:cubicBezTo>
                  <a:pt x="50" y="98"/>
                  <a:pt x="52" y="93"/>
                  <a:pt x="54" y="87"/>
                </a:cubicBezTo>
                <a:cubicBezTo>
                  <a:pt x="55" y="87"/>
                  <a:pt x="57" y="87"/>
                  <a:pt x="58" y="87"/>
                </a:cubicBezTo>
                <a:cubicBezTo>
                  <a:pt x="62" y="87"/>
                  <a:pt x="67" y="87"/>
                  <a:pt x="71" y="86"/>
                </a:cubicBezTo>
                <a:cubicBezTo>
                  <a:pt x="72" y="86"/>
                  <a:pt x="72" y="86"/>
                  <a:pt x="72" y="85"/>
                </a:cubicBezTo>
                <a:cubicBezTo>
                  <a:pt x="79" y="58"/>
                  <a:pt x="84" y="30"/>
                  <a:pt x="86" y="2"/>
                </a:cubicBezTo>
                <a:cubicBezTo>
                  <a:pt x="86" y="2"/>
                  <a:pt x="86" y="2"/>
                  <a:pt x="86" y="2"/>
                </a:cubicBezTo>
                <a:cubicBezTo>
                  <a:pt x="86" y="2"/>
                  <a:pt x="86" y="2"/>
                  <a:pt x="86" y="2"/>
                </a:cubicBezTo>
                <a:cubicBezTo>
                  <a:pt x="86" y="2"/>
                  <a:pt x="86" y="2"/>
                  <a:pt x="86" y="2"/>
                </a:cubicBezTo>
                <a:cubicBezTo>
                  <a:pt x="86" y="1"/>
                  <a:pt x="86" y="1"/>
                  <a:pt x="85" y="0"/>
                </a:cubicBezTo>
                <a:cubicBezTo>
                  <a:pt x="85" y="0"/>
                  <a:pt x="85" y="0"/>
                  <a:pt x="85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1913739" y="5177161"/>
            <a:ext cx="552067" cy="464158"/>
          </a:xfrm>
          <a:custGeom>
            <a:avLst/>
            <a:gdLst/>
            <a:ahLst/>
            <a:cxnLst/>
            <a:rect l="l" t="t" r="r" b="b"/>
            <a:pathLst>
              <a:path w="132" h="111" extrusionOk="0">
                <a:moveTo>
                  <a:pt x="107" y="70"/>
                </a:moveTo>
                <a:cubicBezTo>
                  <a:pt x="107" y="70"/>
                  <a:pt x="107" y="70"/>
                  <a:pt x="107" y="70"/>
                </a:cubicBezTo>
                <a:cubicBezTo>
                  <a:pt x="48" y="82"/>
                  <a:pt x="48" y="82"/>
                  <a:pt x="48" y="82"/>
                </a:cubicBezTo>
                <a:cubicBezTo>
                  <a:pt x="47" y="82"/>
                  <a:pt x="47" y="83"/>
                  <a:pt x="47" y="84"/>
                </a:cubicBezTo>
                <a:cubicBezTo>
                  <a:pt x="47" y="85"/>
                  <a:pt x="48" y="86"/>
                  <a:pt x="49" y="86"/>
                </a:cubicBezTo>
                <a:cubicBezTo>
                  <a:pt x="49" y="86"/>
                  <a:pt x="49" y="86"/>
                  <a:pt x="49" y="86"/>
                </a:cubicBezTo>
                <a:cubicBezTo>
                  <a:pt x="49" y="86"/>
                  <a:pt x="49" y="86"/>
                  <a:pt x="49" y="86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09" y="74"/>
                  <a:pt x="110" y="73"/>
                  <a:pt x="110" y="71"/>
                </a:cubicBezTo>
                <a:cubicBezTo>
                  <a:pt x="109" y="70"/>
                  <a:pt x="108" y="70"/>
                  <a:pt x="107" y="70"/>
                </a:cubicBezTo>
                <a:moveTo>
                  <a:pt x="107" y="61"/>
                </a:moveTo>
                <a:cubicBezTo>
                  <a:pt x="107" y="61"/>
                  <a:pt x="107" y="61"/>
                  <a:pt x="106" y="61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3"/>
                  <a:pt x="45" y="74"/>
                  <a:pt x="45" y="75"/>
                </a:cubicBezTo>
                <a:cubicBezTo>
                  <a:pt x="46" y="76"/>
                  <a:pt x="46" y="77"/>
                  <a:pt x="47" y="77"/>
                </a:cubicBezTo>
                <a:cubicBezTo>
                  <a:pt x="47" y="77"/>
                  <a:pt x="48" y="77"/>
                  <a:pt x="48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107" y="65"/>
                  <a:pt x="107" y="65"/>
                  <a:pt x="107" y="65"/>
                </a:cubicBezTo>
                <a:cubicBezTo>
                  <a:pt x="108" y="65"/>
                  <a:pt x="109" y="64"/>
                  <a:pt x="109" y="63"/>
                </a:cubicBezTo>
                <a:cubicBezTo>
                  <a:pt x="109" y="62"/>
                  <a:pt x="108" y="61"/>
                  <a:pt x="107" y="61"/>
                </a:cubicBezTo>
                <a:moveTo>
                  <a:pt x="106" y="52"/>
                </a:moveTo>
                <a:cubicBezTo>
                  <a:pt x="106" y="52"/>
                  <a:pt x="106" y="52"/>
                  <a:pt x="106" y="52"/>
                </a:cubicBezTo>
                <a:cubicBezTo>
                  <a:pt x="45" y="62"/>
                  <a:pt x="45" y="62"/>
                  <a:pt x="45" y="62"/>
                </a:cubicBezTo>
                <a:cubicBezTo>
                  <a:pt x="44" y="62"/>
                  <a:pt x="43" y="64"/>
                  <a:pt x="44" y="65"/>
                </a:cubicBezTo>
                <a:cubicBezTo>
                  <a:pt x="44" y="66"/>
                  <a:pt x="45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103" y="56"/>
                  <a:pt x="103" y="56"/>
                  <a:pt x="103" y="56"/>
                </a:cubicBezTo>
                <a:cubicBezTo>
                  <a:pt x="103" y="57"/>
                  <a:pt x="103" y="57"/>
                  <a:pt x="104" y="57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7" y="56"/>
                  <a:pt x="107" y="56"/>
                  <a:pt x="107" y="56"/>
                </a:cubicBezTo>
                <a:cubicBezTo>
                  <a:pt x="108" y="55"/>
                  <a:pt x="109" y="54"/>
                  <a:pt x="108" y="53"/>
                </a:cubicBezTo>
                <a:cubicBezTo>
                  <a:pt x="108" y="52"/>
                  <a:pt x="107" y="52"/>
                  <a:pt x="106" y="52"/>
                </a:cubicBezTo>
                <a:moveTo>
                  <a:pt x="46" y="35"/>
                </a:moveTo>
                <a:cubicBezTo>
                  <a:pt x="46" y="35"/>
                  <a:pt x="46" y="35"/>
                  <a:pt x="46" y="35"/>
                </a:cubicBezTo>
                <a:cubicBezTo>
                  <a:pt x="45" y="35"/>
                  <a:pt x="44" y="36"/>
                  <a:pt x="44" y="37"/>
                </a:cubicBezTo>
                <a:cubicBezTo>
                  <a:pt x="45" y="47"/>
                  <a:pt x="45" y="47"/>
                  <a:pt x="45" y="47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7" y="38"/>
                  <a:pt x="36" y="38"/>
                </a:cubicBezTo>
                <a:cubicBezTo>
                  <a:pt x="36" y="38"/>
                  <a:pt x="35" y="38"/>
                  <a:pt x="35" y="39"/>
                </a:cubicBezTo>
                <a:cubicBezTo>
                  <a:pt x="34" y="40"/>
                  <a:pt x="34" y="41"/>
                  <a:pt x="3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8" y="57"/>
                  <a:pt x="38" y="57"/>
                  <a:pt x="38" y="57"/>
                </a:cubicBezTo>
                <a:cubicBezTo>
                  <a:pt x="39" y="58"/>
                  <a:pt x="39" y="59"/>
                  <a:pt x="40" y="59"/>
                </a:cubicBezTo>
                <a:cubicBezTo>
                  <a:pt x="41" y="59"/>
                  <a:pt x="41" y="59"/>
                  <a:pt x="41" y="58"/>
                </a:cubicBezTo>
                <a:cubicBezTo>
                  <a:pt x="41" y="58"/>
                  <a:pt x="41" y="58"/>
                  <a:pt x="41" y="58"/>
                </a:cubicBezTo>
                <a:cubicBezTo>
                  <a:pt x="42" y="58"/>
                  <a:pt x="43" y="57"/>
                  <a:pt x="42" y="56"/>
                </a:cubicBezTo>
                <a:cubicBezTo>
                  <a:pt x="41" y="48"/>
                  <a:pt x="41" y="48"/>
                  <a:pt x="41" y="48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5"/>
                  <a:pt x="46" y="55"/>
                  <a:pt x="46" y="55"/>
                </a:cubicBezTo>
                <a:cubicBezTo>
                  <a:pt x="46" y="56"/>
                  <a:pt x="47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9" y="57"/>
                  <a:pt x="50" y="56"/>
                  <a:pt x="50" y="55"/>
                </a:cubicBezTo>
                <a:cubicBezTo>
                  <a:pt x="50" y="55"/>
                  <a:pt x="50" y="53"/>
                  <a:pt x="50" y="53"/>
                </a:cubicBezTo>
                <a:cubicBezTo>
                  <a:pt x="50" y="53"/>
                  <a:pt x="50" y="53"/>
                  <a:pt x="50" y="53"/>
                </a:cubicBezTo>
                <a:cubicBezTo>
                  <a:pt x="48" y="37"/>
                  <a:pt x="48" y="37"/>
                  <a:pt x="48" y="37"/>
                </a:cubicBezTo>
                <a:cubicBezTo>
                  <a:pt x="48" y="36"/>
                  <a:pt x="47" y="35"/>
                  <a:pt x="46" y="35"/>
                </a:cubicBezTo>
                <a:moveTo>
                  <a:pt x="59" y="33"/>
                </a:moveTo>
                <a:cubicBezTo>
                  <a:pt x="59" y="33"/>
                  <a:pt x="59" y="33"/>
                  <a:pt x="59" y="33"/>
                </a:cubicBezTo>
                <a:cubicBezTo>
                  <a:pt x="53" y="34"/>
                  <a:pt x="53" y="34"/>
                  <a:pt x="53" y="34"/>
                </a:cubicBezTo>
                <a:cubicBezTo>
                  <a:pt x="52" y="34"/>
                  <a:pt x="51" y="34"/>
                  <a:pt x="51" y="35"/>
                </a:cubicBezTo>
                <a:cubicBezTo>
                  <a:pt x="50" y="35"/>
                  <a:pt x="50" y="36"/>
                  <a:pt x="50" y="37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1" y="44"/>
                  <a:pt x="51" y="44"/>
                </a:cubicBezTo>
                <a:cubicBezTo>
                  <a:pt x="51" y="45"/>
                  <a:pt x="51" y="45"/>
                  <a:pt x="52" y="46"/>
                </a:cubicBezTo>
                <a:cubicBezTo>
                  <a:pt x="53" y="53"/>
                  <a:pt x="53" y="53"/>
                  <a:pt x="53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53" y="54"/>
                  <a:pt x="53" y="54"/>
                  <a:pt x="53" y="54"/>
                </a:cubicBezTo>
                <a:cubicBezTo>
                  <a:pt x="53" y="55"/>
                  <a:pt x="54" y="56"/>
                  <a:pt x="55" y="56"/>
                </a:cubicBezTo>
                <a:cubicBezTo>
                  <a:pt x="55" y="56"/>
                  <a:pt x="55" y="56"/>
                  <a:pt x="55" y="56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5" y="55"/>
                  <a:pt x="66" y="54"/>
                  <a:pt x="66" y="52"/>
                </a:cubicBezTo>
                <a:cubicBezTo>
                  <a:pt x="66" y="51"/>
                  <a:pt x="65" y="51"/>
                  <a:pt x="64" y="51"/>
                </a:cubicBezTo>
                <a:cubicBezTo>
                  <a:pt x="64" y="51"/>
                  <a:pt x="64" y="51"/>
                  <a:pt x="63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6" y="46"/>
                  <a:pt x="56" y="46"/>
                  <a:pt x="56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8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1" y="46"/>
                  <a:pt x="62" y="45"/>
                  <a:pt x="61" y="44"/>
                </a:cubicBezTo>
                <a:cubicBezTo>
                  <a:pt x="61" y="43"/>
                  <a:pt x="61" y="43"/>
                  <a:pt x="61" y="43"/>
                </a:cubicBezTo>
                <a:cubicBezTo>
                  <a:pt x="61" y="42"/>
                  <a:pt x="60" y="41"/>
                  <a:pt x="59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5" y="42"/>
                  <a:pt x="55" y="42"/>
                  <a:pt x="55" y="42"/>
                </a:cubicBezTo>
                <a:cubicBezTo>
                  <a:pt x="54" y="38"/>
                  <a:pt x="54" y="38"/>
                  <a:pt x="54" y="38"/>
                </a:cubicBezTo>
                <a:cubicBezTo>
                  <a:pt x="59" y="37"/>
                  <a:pt x="59" y="37"/>
                  <a:pt x="59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37"/>
                  <a:pt x="61" y="36"/>
                  <a:pt x="61" y="35"/>
                </a:cubicBezTo>
                <a:cubicBezTo>
                  <a:pt x="61" y="34"/>
                  <a:pt x="60" y="33"/>
                  <a:pt x="59" y="33"/>
                </a:cubicBezTo>
                <a:moveTo>
                  <a:pt x="86" y="26"/>
                </a:moveTo>
                <a:cubicBezTo>
                  <a:pt x="85" y="26"/>
                  <a:pt x="84" y="26"/>
                  <a:pt x="84" y="27"/>
                </a:cubicBezTo>
                <a:cubicBezTo>
                  <a:pt x="81" y="42"/>
                  <a:pt x="81" y="42"/>
                  <a:pt x="81" y="42"/>
                </a:cubicBezTo>
                <a:cubicBezTo>
                  <a:pt x="77" y="37"/>
                  <a:pt x="77" y="37"/>
                  <a:pt x="77" y="37"/>
                </a:cubicBezTo>
                <a:cubicBezTo>
                  <a:pt x="77" y="36"/>
                  <a:pt x="76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4" y="35"/>
                  <a:pt x="73" y="35"/>
                  <a:pt x="73" y="36"/>
                </a:cubicBezTo>
                <a:cubicBezTo>
                  <a:pt x="73" y="36"/>
                  <a:pt x="73" y="36"/>
                  <a:pt x="73" y="36"/>
                </a:cubicBezTo>
                <a:cubicBezTo>
                  <a:pt x="72" y="36"/>
                  <a:pt x="72" y="37"/>
                  <a:pt x="72" y="38"/>
                </a:cubicBezTo>
                <a:cubicBezTo>
                  <a:pt x="71" y="42"/>
                  <a:pt x="71" y="42"/>
                  <a:pt x="71" y="42"/>
                </a:cubicBezTo>
                <a:cubicBezTo>
                  <a:pt x="67" y="31"/>
                  <a:pt x="67" y="31"/>
                  <a:pt x="67" y="31"/>
                </a:cubicBezTo>
                <a:cubicBezTo>
                  <a:pt x="66" y="30"/>
                  <a:pt x="65" y="30"/>
                  <a:pt x="65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3" y="30"/>
                  <a:pt x="62" y="32"/>
                  <a:pt x="63" y="33"/>
                </a:cubicBezTo>
                <a:cubicBezTo>
                  <a:pt x="69" y="49"/>
                  <a:pt x="69" y="49"/>
                  <a:pt x="69" y="49"/>
                </a:cubicBezTo>
                <a:cubicBezTo>
                  <a:pt x="70" y="50"/>
                  <a:pt x="70" y="50"/>
                  <a:pt x="71" y="50"/>
                </a:cubicBezTo>
                <a:cubicBezTo>
                  <a:pt x="71" y="50"/>
                  <a:pt x="71" y="50"/>
                  <a:pt x="72" y="50"/>
                </a:cubicBezTo>
                <a:cubicBezTo>
                  <a:pt x="72" y="50"/>
                  <a:pt x="72" y="50"/>
                  <a:pt x="72" y="50"/>
                </a:cubicBezTo>
                <a:cubicBezTo>
                  <a:pt x="73" y="50"/>
                  <a:pt x="73" y="49"/>
                  <a:pt x="73" y="48"/>
                </a:cubicBezTo>
                <a:cubicBezTo>
                  <a:pt x="74" y="48"/>
                  <a:pt x="74" y="48"/>
                  <a:pt x="74" y="48"/>
                </a:cubicBezTo>
                <a:cubicBezTo>
                  <a:pt x="75" y="42"/>
                  <a:pt x="75" y="42"/>
                  <a:pt x="75" y="42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48"/>
                  <a:pt x="80" y="48"/>
                  <a:pt x="81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2" y="49"/>
                  <a:pt x="82" y="49"/>
                  <a:pt x="82" y="49"/>
                </a:cubicBezTo>
                <a:cubicBezTo>
                  <a:pt x="82" y="49"/>
                  <a:pt x="83" y="49"/>
                  <a:pt x="83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4" y="49"/>
                  <a:pt x="84" y="49"/>
                  <a:pt x="84" y="49"/>
                </a:cubicBezTo>
                <a:cubicBezTo>
                  <a:pt x="85" y="49"/>
                  <a:pt x="85" y="48"/>
                  <a:pt x="85" y="47"/>
                </a:cubicBezTo>
                <a:cubicBezTo>
                  <a:pt x="85" y="46"/>
                  <a:pt x="85" y="46"/>
                  <a:pt x="85" y="46"/>
                </a:cubicBezTo>
                <a:cubicBezTo>
                  <a:pt x="85" y="45"/>
                  <a:pt x="85" y="45"/>
                  <a:pt x="84" y="44"/>
                </a:cubicBezTo>
                <a:cubicBezTo>
                  <a:pt x="88" y="28"/>
                  <a:pt x="88" y="28"/>
                  <a:pt x="88" y="28"/>
                </a:cubicBezTo>
                <a:cubicBezTo>
                  <a:pt x="88" y="27"/>
                  <a:pt x="88" y="26"/>
                  <a:pt x="87" y="26"/>
                </a:cubicBezTo>
                <a:cubicBezTo>
                  <a:pt x="86" y="26"/>
                  <a:pt x="86" y="26"/>
                  <a:pt x="86" y="26"/>
                </a:cubicBezTo>
                <a:moveTo>
                  <a:pt x="101" y="24"/>
                </a:moveTo>
                <a:cubicBezTo>
                  <a:pt x="98" y="24"/>
                  <a:pt x="95" y="25"/>
                  <a:pt x="93" y="26"/>
                </a:cubicBezTo>
                <a:cubicBezTo>
                  <a:pt x="90" y="28"/>
                  <a:pt x="88" y="30"/>
                  <a:pt x="89" y="33"/>
                </a:cubicBezTo>
                <a:cubicBezTo>
                  <a:pt x="89" y="35"/>
                  <a:pt x="91" y="37"/>
                  <a:pt x="94" y="37"/>
                </a:cubicBezTo>
                <a:cubicBezTo>
                  <a:pt x="95" y="37"/>
                  <a:pt x="95" y="37"/>
                  <a:pt x="96" y="38"/>
                </a:cubicBezTo>
                <a:cubicBezTo>
                  <a:pt x="97" y="38"/>
                  <a:pt x="98" y="38"/>
                  <a:pt x="98" y="38"/>
                </a:cubicBezTo>
                <a:cubicBezTo>
                  <a:pt x="99" y="39"/>
                  <a:pt x="99" y="39"/>
                  <a:pt x="99" y="39"/>
                </a:cubicBezTo>
                <a:cubicBezTo>
                  <a:pt x="99" y="39"/>
                  <a:pt x="98" y="40"/>
                  <a:pt x="98" y="40"/>
                </a:cubicBezTo>
                <a:cubicBezTo>
                  <a:pt x="90" y="41"/>
                  <a:pt x="90" y="41"/>
                  <a:pt x="90" y="41"/>
                </a:cubicBezTo>
                <a:cubicBezTo>
                  <a:pt x="89" y="42"/>
                  <a:pt x="89" y="43"/>
                  <a:pt x="89" y="44"/>
                </a:cubicBezTo>
                <a:cubicBezTo>
                  <a:pt x="89" y="45"/>
                  <a:pt x="90" y="45"/>
                  <a:pt x="91" y="45"/>
                </a:cubicBezTo>
                <a:cubicBezTo>
                  <a:pt x="91" y="45"/>
                  <a:pt x="91" y="45"/>
                  <a:pt x="91" y="45"/>
                </a:cubicBezTo>
                <a:cubicBezTo>
                  <a:pt x="91" y="45"/>
                  <a:pt x="91" y="45"/>
                  <a:pt x="91" y="45"/>
                </a:cubicBezTo>
                <a:cubicBezTo>
                  <a:pt x="98" y="44"/>
                  <a:pt x="98" y="44"/>
                  <a:pt x="98" y="44"/>
                </a:cubicBezTo>
                <a:cubicBezTo>
                  <a:pt x="99" y="44"/>
                  <a:pt x="101" y="43"/>
                  <a:pt x="102" y="42"/>
                </a:cubicBezTo>
                <a:cubicBezTo>
                  <a:pt x="103" y="41"/>
                  <a:pt x="103" y="39"/>
                  <a:pt x="103" y="38"/>
                </a:cubicBezTo>
                <a:cubicBezTo>
                  <a:pt x="103" y="37"/>
                  <a:pt x="102" y="35"/>
                  <a:pt x="100" y="35"/>
                </a:cubicBezTo>
                <a:cubicBezTo>
                  <a:pt x="99" y="34"/>
                  <a:pt x="98" y="34"/>
                  <a:pt x="96" y="33"/>
                </a:cubicBezTo>
                <a:cubicBezTo>
                  <a:pt x="96" y="33"/>
                  <a:pt x="95" y="33"/>
                  <a:pt x="95" y="33"/>
                </a:cubicBezTo>
                <a:cubicBezTo>
                  <a:pt x="94" y="33"/>
                  <a:pt x="93" y="32"/>
                  <a:pt x="93" y="32"/>
                </a:cubicBezTo>
                <a:cubicBezTo>
                  <a:pt x="93" y="31"/>
                  <a:pt x="94" y="30"/>
                  <a:pt x="95" y="30"/>
                </a:cubicBezTo>
                <a:cubicBezTo>
                  <a:pt x="97" y="29"/>
                  <a:pt x="99" y="28"/>
                  <a:pt x="101" y="28"/>
                </a:cubicBezTo>
                <a:cubicBezTo>
                  <a:pt x="101" y="28"/>
                  <a:pt x="102" y="28"/>
                  <a:pt x="102" y="28"/>
                </a:cubicBezTo>
                <a:cubicBezTo>
                  <a:pt x="102" y="28"/>
                  <a:pt x="102" y="28"/>
                  <a:pt x="102" y="28"/>
                </a:cubicBezTo>
                <a:cubicBezTo>
                  <a:pt x="103" y="28"/>
                  <a:pt x="104" y="27"/>
                  <a:pt x="104" y="26"/>
                </a:cubicBezTo>
                <a:cubicBezTo>
                  <a:pt x="104" y="25"/>
                  <a:pt x="104" y="24"/>
                  <a:pt x="102" y="24"/>
                </a:cubicBezTo>
                <a:cubicBezTo>
                  <a:pt x="102" y="24"/>
                  <a:pt x="102" y="24"/>
                  <a:pt x="101" y="24"/>
                </a:cubicBezTo>
                <a:moveTo>
                  <a:pt x="93" y="17"/>
                </a:moveTo>
                <a:cubicBezTo>
                  <a:pt x="93" y="17"/>
                  <a:pt x="94" y="17"/>
                  <a:pt x="94" y="17"/>
                </a:cubicBezTo>
                <a:cubicBezTo>
                  <a:pt x="95" y="16"/>
                  <a:pt x="97" y="15"/>
                  <a:pt x="98" y="15"/>
                </a:cubicBezTo>
                <a:cubicBezTo>
                  <a:pt x="101" y="14"/>
                  <a:pt x="101" y="14"/>
                  <a:pt x="101" y="14"/>
                </a:cubicBezTo>
                <a:cubicBezTo>
                  <a:pt x="101" y="14"/>
                  <a:pt x="101" y="14"/>
                  <a:pt x="101" y="14"/>
                </a:cubicBezTo>
                <a:cubicBezTo>
                  <a:pt x="102" y="14"/>
                  <a:pt x="103" y="14"/>
                  <a:pt x="104" y="14"/>
                </a:cubicBezTo>
                <a:cubicBezTo>
                  <a:pt x="104" y="14"/>
                  <a:pt x="105" y="14"/>
                  <a:pt x="106" y="14"/>
                </a:cubicBezTo>
                <a:cubicBezTo>
                  <a:pt x="110" y="15"/>
                  <a:pt x="114" y="17"/>
                  <a:pt x="116" y="20"/>
                </a:cubicBezTo>
                <a:cubicBezTo>
                  <a:pt x="119" y="24"/>
                  <a:pt x="120" y="29"/>
                  <a:pt x="121" y="34"/>
                </a:cubicBezTo>
                <a:cubicBezTo>
                  <a:pt x="127" y="71"/>
                  <a:pt x="127" y="71"/>
                  <a:pt x="127" y="71"/>
                </a:cubicBezTo>
                <a:cubicBezTo>
                  <a:pt x="127" y="76"/>
                  <a:pt x="128" y="82"/>
                  <a:pt x="125" y="86"/>
                </a:cubicBezTo>
                <a:cubicBezTo>
                  <a:pt x="122" y="89"/>
                  <a:pt x="117" y="91"/>
                  <a:pt x="111" y="92"/>
                </a:cubicBezTo>
                <a:cubicBezTo>
                  <a:pt x="29" y="105"/>
                  <a:pt x="29" y="105"/>
                  <a:pt x="29" y="105"/>
                </a:cubicBezTo>
                <a:cubicBezTo>
                  <a:pt x="32" y="103"/>
                  <a:pt x="32" y="99"/>
                  <a:pt x="33" y="95"/>
                </a:cubicBezTo>
                <a:cubicBezTo>
                  <a:pt x="35" y="73"/>
                  <a:pt x="31" y="51"/>
                  <a:pt x="21" y="31"/>
                </a:cubicBezTo>
                <a:cubicBezTo>
                  <a:pt x="91" y="16"/>
                  <a:pt x="91" y="16"/>
                  <a:pt x="91" y="16"/>
                </a:cubicBezTo>
                <a:cubicBezTo>
                  <a:pt x="91" y="16"/>
                  <a:pt x="91" y="16"/>
                  <a:pt x="91" y="16"/>
                </a:cubicBezTo>
                <a:cubicBezTo>
                  <a:pt x="92" y="17"/>
                  <a:pt x="92" y="17"/>
                  <a:pt x="93" y="17"/>
                </a:cubicBezTo>
                <a:moveTo>
                  <a:pt x="22" y="104"/>
                </a:moveTo>
                <a:cubicBezTo>
                  <a:pt x="20" y="104"/>
                  <a:pt x="17" y="103"/>
                  <a:pt x="15" y="101"/>
                </a:cubicBezTo>
                <a:cubicBezTo>
                  <a:pt x="13" y="97"/>
                  <a:pt x="12" y="92"/>
                  <a:pt x="12" y="88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29"/>
                  <a:pt x="4" y="24"/>
                  <a:pt x="7" y="20"/>
                </a:cubicBezTo>
                <a:cubicBezTo>
                  <a:pt x="9" y="18"/>
                  <a:pt x="12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79" y="5"/>
                  <a:pt x="79" y="5"/>
                  <a:pt x="79" y="5"/>
                </a:cubicBezTo>
                <a:cubicBezTo>
                  <a:pt x="81" y="4"/>
                  <a:pt x="84" y="4"/>
                  <a:pt x="87" y="4"/>
                </a:cubicBezTo>
                <a:cubicBezTo>
                  <a:pt x="89" y="4"/>
                  <a:pt x="90" y="4"/>
                  <a:pt x="92" y="4"/>
                </a:cubicBezTo>
                <a:cubicBezTo>
                  <a:pt x="95" y="5"/>
                  <a:pt x="98" y="7"/>
                  <a:pt x="98" y="10"/>
                </a:cubicBezTo>
                <a:cubicBezTo>
                  <a:pt x="98" y="10"/>
                  <a:pt x="97" y="11"/>
                  <a:pt x="97" y="11"/>
                </a:cubicBezTo>
                <a:cubicBezTo>
                  <a:pt x="18" y="27"/>
                  <a:pt x="18" y="27"/>
                  <a:pt x="18" y="27"/>
                </a:cubicBezTo>
                <a:cubicBezTo>
                  <a:pt x="17" y="27"/>
                  <a:pt x="17" y="28"/>
                  <a:pt x="16" y="28"/>
                </a:cubicBezTo>
                <a:cubicBezTo>
                  <a:pt x="16" y="29"/>
                  <a:pt x="16" y="29"/>
                  <a:pt x="16" y="30"/>
                </a:cubicBezTo>
                <a:cubicBezTo>
                  <a:pt x="26" y="50"/>
                  <a:pt x="30" y="72"/>
                  <a:pt x="29" y="94"/>
                </a:cubicBezTo>
                <a:cubicBezTo>
                  <a:pt x="28" y="98"/>
                  <a:pt x="28" y="102"/>
                  <a:pt x="25" y="103"/>
                </a:cubicBezTo>
                <a:cubicBezTo>
                  <a:pt x="24" y="104"/>
                  <a:pt x="23" y="104"/>
                  <a:pt x="22" y="104"/>
                </a:cubicBezTo>
                <a:moveTo>
                  <a:pt x="87" y="0"/>
                </a:moveTo>
                <a:cubicBezTo>
                  <a:pt x="84" y="0"/>
                  <a:pt x="81" y="0"/>
                  <a:pt x="78" y="1"/>
                </a:cubicBezTo>
                <a:cubicBezTo>
                  <a:pt x="15" y="13"/>
                  <a:pt x="15" y="13"/>
                  <a:pt x="15" y="13"/>
                </a:cubicBezTo>
                <a:cubicBezTo>
                  <a:pt x="11" y="14"/>
                  <a:pt x="7" y="15"/>
                  <a:pt x="4" y="18"/>
                </a:cubicBezTo>
                <a:cubicBezTo>
                  <a:pt x="0" y="22"/>
                  <a:pt x="0" y="29"/>
                  <a:pt x="1" y="34"/>
                </a:cubicBezTo>
                <a:cubicBezTo>
                  <a:pt x="7" y="88"/>
                  <a:pt x="7" y="88"/>
                  <a:pt x="7" y="88"/>
                </a:cubicBezTo>
                <a:cubicBezTo>
                  <a:pt x="8" y="93"/>
                  <a:pt x="9" y="99"/>
                  <a:pt x="12" y="103"/>
                </a:cubicBezTo>
                <a:cubicBezTo>
                  <a:pt x="14" y="106"/>
                  <a:pt x="17" y="107"/>
                  <a:pt x="20" y="108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20" y="110"/>
                  <a:pt x="21" y="111"/>
                  <a:pt x="22" y="111"/>
                </a:cubicBezTo>
                <a:cubicBezTo>
                  <a:pt x="22" y="111"/>
                  <a:pt x="22" y="111"/>
                  <a:pt x="22" y="111"/>
                </a:cubicBezTo>
                <a:cubicBezTo>
                  <a:pt x="112" y="96"/>
                  <a:pt x="112" y="96"/>
                  <a:pt x="112" y="96"/>
                </a:cubicBezTo>
                <a:cubicBezTo>
                  <a:pt x="113" y="95"/>
                  <a:pt x="114" y="95"/>
                  <a:pt x="115" y="95"/>
                </a:cubicBezTo>
                <a:cubicBezTo>
                  <a:pt x="120" y="94"/>
                  <a:pt x="125" y="92"/>
                  <a:pt x="129" y="88"/>
                </a:cubicBezTo>
                <a:cubicBezTo>
                  <a:pt x="132" y="83"/>
                  <a:pt x="132" y="76"/>
                  <a:pt x="131" y="70"/>
                </a:cubicBezTo>
                <a:cubicBezTo>
                  <a:pt x="125" y="33"/>
                  <a:pt x="125" y="33"/>
                  <a:pt x="125" y="33"/>
                </a:cubicBezTo>
                <a:cubicBezTo>
                  <a:pt x="124" y="28"/>
                  <a:pt x="123" y="22"/>
                  <a:pt x="120" y="18"/>
                </a:cubicBezTo>
                <a:cubicBezTo>
                  <a:pt x="117" y="14"/>
                  <a:pt x="112" y="11"/>
                  <a:pt x="106" y="10"/>
                </a:cubicBezTo>
                <a:cubicBezTo>
                  <a:pt x="105" y="10"/>
                  <a:pt x="104" y="10"/>
                  <a:pt x="103" y="10"/>
                </a:cubicBezTo>
                <a:cubicBezTo>
                  <a:pt x="103" y="10"/>
                  <a:pt x="103" y="10"/>
                  <a:pt x="102" y="10"/>
                </a:cubicBezTo>
                <a:cubicBezTo>
                  <a:pt x="101" y="5"/>
                  <a:pt x="97" y="1"/>
                  <a:pt x="93" y="0"/>
                </a:cubicBezTo>
                <a:cubicBezTo>
                  <a:pt x="91" y="0"/>
                  <a:pt x="89" y="0"/>
                  <a:pt x="87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1855718" y="5692305"/>
            <a:ext cx="363943" cy="462400"/>
          </a:xfrm>
          <a:custGeom>
            <a:avLst/>
            <a:gdLst/>
            <a:ahLst/>
            <a:cxnLst/>
            <a:rect l="l" t="t" r="r" b="b"/>
            <a:pathLst>
              <a:path w="87" h="111" extrusionOk="0">
                <a:moveTo>
                  <a:pt x="59" y="108"/>
                </a:moveTo>
                <a:cubicBezTo>
                  <a:pt x="59" y="104"/>
                  <a:pt x="59" y="104"/>
                  <a:pt x="59" y="104"/>
                </a:cubicBezTo>
                <a:cubicBezTo>
                  <a:pt x="60" y="105"/>
                  <a:pt x="61" y="106"/>
                  <a:pt x="62" y="107"/>
                </a:cubicBezTo>
                <a:cubicBezTo>
                  <a:pt x="59" y="108"/>
                  <a:pt x="59" y="108"/>
                  <a:pt x="59" y="108"/>
                </a:cubicBezTo>
                <a:moveTo>
                  <a:pt x="65" y="106"/>
                </a:moveTo>
                <a:cubicBezTo>
                  <a:pt x="63" y="104"/>
                  <a:pt x="60" y="102"/>
                  <a:pt x="58" y="99"/>
                </a:cubicBezTo>
                <a:cubicBezTo>
                  <a:pt x="58" y="92"/>
                  <a:pt x="58" y="92"/>
                  <a:pt x="58" y="92"/>
                </a:cubicBezTo>
                <a:cubicBezTo>
                  <a:pt x="64" y="97"/>
                  <a:pt x="64" y="97"/>
                  <a:pt x="64" y="97"/>
                </a:cubicBezTo>
                <a:cubicBezTo>
                  <a:pt x="64" y="97"/>
                  <a:pt x="65" y="98"/>
                  <a:pt x="65" y="98"/>
                </a:cubicBezTo>
                <a:cubicBezTo>
                  <a:pt x="65" y="106"/>
                  <a:pt x="65" y="106"/>
                  <a:pt x="65" y="106"/>
                </a:cubicBezTo>
                <a:moveTo>
                  <a:pt x="65" y="94"/>
                </a:moveTo>
                <a:cubicBezTo>
                  <a:pt x="58" y="88"/>
                  <a:pt x="58" y="88"/>
                  <a:pt x="58" y="88"/>
                </a:cubicBezTo>
                <a:cubicBezTo>
                  <a:pt x="58" y="80"/>
                  <a:pt x="58" y="80"/>
                  <a:pt x="58" y="80"/>
                </a:cubicBezTo>
                <a:cubicBezTo>
                  <a:pt x="59" y="81"/>
                  <a:pt x="59" y="81"/>
                  <a:pt x="59" y="81"/>
                </a:cubicBezTo>
                <a:cubicBezTo>
                  <a:pt x="59" y="81"/>
                  <a:pt x="59" y="81"/>
                  <a:pt x="59" y="81"/>
                </a:cubicBezTo>
                <a:cubicBezTo>
                  <a:pt x="60" y="81"/>
                  <a:pt x="60" y="81"/>
                  <a:pt x="60" y="81"/>
                </a:cubicBezTo>
                <a:cubicBezTo>
                  <a:pt x="60" y="82"/>
                  <a:pt x="61" y="82"/>
                  <a:pt x="61" y="83"/>
                </a:cubicBezTo>
                <a:cubicBezTo>
                  <a:pt x="65" y="87"/>
                  <a:pt x="65" y="87"/>
                  <a:pt x="65" y="87"/>
                </a:cubicBezTo>
                <a:cubicBezTo>
                  <a:pt x="65" y="94"/>
                  <a:pt x="65" y="94"/>
                  <a:pt x="65" y="94"/>
                </a:cubicBezTo>
                <a:moveTo>
                  <a:pt x="65" y="83"/>
                </a:moveTo>
                <a:cubicBezTo>
                  <a:pt x="63" y="81"/>
                  <a:pt x="63" y="81"/>
                  <a:pt x="63" y="81"/>
                </a:cubicBezTo>
                <a:cubicBezTo>
                  <a:pt x="63" y="80"/>
                  <a:pt x="62" y="80"/>
                  <a:pt x="61" y="79"/>
                </a:cubicBezTo>
                <a:cubicBezTo>
                  <a:pt x="60" y="78"/>
                  <a:pt x="60" y="78"/>
                  <a:pt x="60" y="78"/>
                </a:cubicBezTo>
                <a:cubicBezTo>
                  <a:pt x="60" y="78"/>
                  <a:pt x="60" y="78"/>
                  <a:pt x="60" y="78"/>
                </a:cubicBezTo>
                <a:cubicBezTo>
                  <a:pt x="59" y="78"/>
                  <a:pt x="59" y="77"/>
                  <a:pt x="58" y="77"/>
                </a:cubicBezTo>
                <a:cubicBezTo>
                  <a:pt x="58" y="69"/>
                  <a:pt x="58" y="69"/>
                  <a:pt x="58" y="69"/>
                </a:cubicBezTo>
                <a:cubicBezTo>
                  <a:pt x="60" y="70"/>
                  <a:pt x="63" y="72"/>
                  <a:pt x="65" y="74"/>
                </a:cubicBezTo>
                <a:cubicBezTo>
                  <a:pt x="65" y="83"/>
                  <a:pt x="65" y="83"/>
                  <a:pt x="65" y="83"/>
                </a:cubicBezTo>
                <a:moveTo>
                  <a:pt x="65" y="70"/>
                </a:moveTo>
                <a:cubicBezTo>
                  <a:pt x="63" y="68"/>
                  <a:pt x="60" y="67"/>
                  <a:pt x="58" y="65"/>
                </a:cubicBezTo>
                <a:cubicBezTo>
                  <a:pt x="58" y="59"/>
                  <a:pt x="58" y="59"/>
                  <a:pt x="58" y="59"/>
                </a:cubicBezTo>
                <a:cubicBezTo>
                  <a:pt x="60" y="61"/>
                  <a:pt x="62" y="63"/>
                  <a:pt x="64" y="65"/>
                </a:cubicBezTo>
                <a:cubicBezTo>
                  <a:pt x="65" y="64"/>
                  <a:pt x="65" y="64"/>
                  <a:pt x="65" y="64"/>
                </a:cubicBezTo>
                <a:cubicBezTo>
                  <a:pt x="65" y="70"/>
                  <a:pt x="65" y="70"/>
                  <a:pt x="65" y="70"/>
                </a:cubicBezTo>
                <a:moveTo>
                  <a:pt x="65" y="62"/>
                </a:moveTo>
                <a:cubicBezTo>
                  <a:pt x="63" y="60"/>
                  <a:pt x="60" y="58"/>
                  <a:pt x="58" y="56"/>
                </a:cubicBezTo>
                <a:cubicBezTo>
                  <a:pt x="58" y="49"/>
                  <a:pt x="58" y="49"/>
                  <a:pt x="58" y="49"/>
                </a:cubicBezTo>
                <a:cubicBezTo>
                  <a:pt x="59" y="49"/>
                  <a:pt x="59" y="49"/>
                  <a:pt x="59" y="49"/>
                </a:cubicBezTo>
                <a:cubicBezTo>
                  <a:pt x="60" y="50"/>
                  <a:pt x="60" y="51"/>
                  <a:pt x="61" y="52"/>
                </a:cubicBezTo>
                <a:cubicBezTo>
                  <a:pt x="64" y="56"/>
                  <a:pt x="64" y="56"/>
                  <a:pt x="64" y="56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62"/>
                  <a:pt x="65" y="62"/>
                  <a:pt x="65" y="62"/>
                </a:cubicBezTo>
                <a:moveTo>
                  <a:pt x="58" y="45"/>
                </a:moveTo>
                <a:cubicBezTo>
                  <a:pt x="58" y="41"/>
                  <a:pt x="58" y="41"/>
                  <a:pt x="58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2"/>
                  <a:pt x="59" y="42"/>
                </a:cubicBezTo>
                <a:cubicBezTo>
                  <a:pt x="61" y="43"/>
                  <a:pt x="62" y="45"/>
                  <a:pt x="64" y="46"/>
                </a:cubicBezTo>
                <a:cubicBezTo>
                  <a:pt x="65" y="46"/>
                  <a:pt x="65" y="46"/>
                  <a:pt x="65" y="46"/>
                </a:cubicBezTo>
                <a:cubicBezTo>
                  <a:pt x="65" y="52"/>
                  <a:pt x="65" y="52"/>
                  <a:pt x="65" y="52"/>
                </a:cubicBezTo>
                <a:cubicBezTo>
                  <a:pt x="63" y="50"/>
                  <a:pt x="63" y="50"/>
                  <a:pt x="63" y="50"/>
                </a:cubicBezTo>
                <a:cubicBezTo>
                  <a:pt x="62" y="49"/>
                  <a:pt x="62" y="48"/>
                  <a:pt x="61" y="47"/>
                </a:cubicBezTo>
                <a:cubicBezTo>
                  <a:pt x="60" y="46"/>
                  <a:pt x="60" y="46"/>
                  <a:pt x="60" y="46"/>
                </a:cubicBezTo>
                <a:cubicBezTo>
                  <a:pt x="59" y="46"/>
                  <a:pt x="58" y="45"/>
                  <a:pt x="58" y="45"/>
                </a:cubicBezTo>
                <a:cubicBezTo>
                  <a:pt x="58" y="45"/>
                  <a:pt x="58" y="45"/>
                  <a:pt x="58" y="45"/>
                </a:cubicBezTo>
                <a:moveTo>
                  <a:pt x="65" y="43"/>
                </a:moveTo>
                <a:cubicBezTo>
                  <a:pt x="64" y="42"/>
                  <a:pt x="63" y="42"/>
                  <a:pt x="62" y="41"/>
                </a:cubicBezTo>
                <a:cubicBezTo>
                  <a:pt x="65" y="41"/>
                  <a:pt x="65" y="41"/>
                  <a:pt x="65" y="41"/>
                </a:cubicBezTo>
                <a:cubicBezTo>
                  <a:pt x="65" y="43"/>
                  <a:pt x="65" y="43"/>
                  <a:pt x="65" y="43"/>
                </a:cubicBezTo>
                <a:moveTo>
                  <a:pt x="75" y="38"/>
                </a:moveTo>
                <a:cubicBezTo>
                  <a:pt x="74" y="37"/>
                  <a:pt x="74" y="37"/>
                  <a:pt x="74" y="37"/>
                </a:cubicBezTo>
                <a:cubicBezTo>
                  <a:pt x="75" y="37"/>
                  <a:pt x="76" y="37"/>
                  <a:pt x="76" y="37"/>
                </a:cubicBezTo>
                <a:cubicBezTo>
                  <a:pt x="78" y="37"/>
                  <a:pt x="79" y="37"/>
                  <a:pt x="80" y="38"/>
                </a:cubicBezTo>
                <a:cubicBezTo>
                  <a:pt x="75" y="38"/>
                  <a:pt x="75" y="38"/>
                  <a:pt x="75" y="38"/>
                </a:cubicBezTo>
                <a:moveTo>
                  <a:pt x="81" y="38"/>
                </a:moveTo>
                <a:cubicBezTo>
                  <a:pt x="81" y="35"/>
                  <a:pt x="81" y="35"/>
                  <a:pt x="81" y="35"/>
                </a:cubicBezTo>
                <a:cubicBezTo>
                  <a:pt x="83" y="38"/>
                  <a:pt x="83" y="38"/>
                  <a:pt x="83" y="38"/>
                </a:cubicBezTo>
                <a:cubicBezTo>
                  <a:pt x="81" y="38"/>
                  <a:pt x="81" y="38"/>
                  <a:pt x="81" y="38"/>
                </a:cubicBezTo>
                <a:moveTo>
                  <a:pt x="72" y="35"/>
                </a:moveTo>
                <a:cubicBezTo>
                  <a:pt x="68" y="32"/>
                  <a:pt x="68" y="32"/>
                  <a:pt x="68" y="32"/>
                </a:cubicBezTo>
                <a:cubicBezTo>
                  <a:pt x="79" y="33"/>
                  <a:pt x="79" y="33"/>
                  <a:pt x="79" y="33"/>
                </a:cubicBezTo>
                <a:cubicBezTo>
                  <a:pt x="81" y="35"/>
                  <a:pt x="81" y="35"/>
                  <a:pt x="81" y="35"/>
                </a:cubicBezTo>
                <a:cubicBezTo>
                  <a:pt x="79" y="35"/>
                  <a:pt x="78" y="35"/>
                  <a:pt x="76" y="34"/>
                </a:cubicBezTo>
                <a:cubicBezTo>
                  <a:pt x="75" y="34"/>
                  <a:pt x="73" y="34"/>
                  <a:pt x="72" y="34"/>
                </a:cubicBezTo>
                <a:cubicBezTo>
                  <a:pt x="72" y="35"/>
                  <a:pt x="72" y="35"/>
                  <a:pt x="72" y="35"/>
                </a:cubicBezTo>
                <a:moveTo>
                  <a:pt x="66" y="30"/>
                </a:moveTo>
                <a:cubicBezTo>
                  <a:pt x="63" y="26"/>
                  <a:pt x="63" y="26"/>
                  <a:pt x="63" y="26"/>
                </a:cubicBezTo>
                <a:cubicBezTo>
                  <a:pt x="66" y="27"/>
                  <a:pt x="70" y="28"/>
                  <a:pt x="73" y="28"/>
                </a:cubicBezTo>
                <a:cubicBezTo>
                  <a:pt x="73" y="28"/>
                  <a:pt x="73" y="28"/>
                  <a:pt x="73" y="28"/>
                </a:cubicBezTo>
                <a:cubicBezTo>
                  <a:pt x="76" y="30"/>
                  <a:pt x="76" y="30"/>
                  <a:pt x="76" y="30"/>
                </a:cubicBezTo>
                <a:cubicBezTo>
                  <a:pt x="67" y="29"/>
                  <a:pt x="67" y="29"/>
                  <a:pt x="67" y="29"/>
                </a:cubicBezTo>
                <a:cubicBezTo>
                  <a:pt x="66" y="30"/>
                  <a:pt x="66" y="30"/>
                  <a:pt x="66" y="30"/>
                </a:cubicBezTo>
                <a:moveTo>
                  <a:pt x="70" y="25"/>
                </a:moveTo>
                <a:cubicBezTo>
                  <a:pt x="67" y="24"/>
                  <a:pt x="63" y="24"/>
                  <a:pt x="59" y="23"/>
                </a:cubicBezTo>
                <a:cubicBezTo>
                  <a:pt x="57" y="20"/>
                  <a:pt x="57" y="20"/>
                  <a:pt x="57" y="20"/>
                </a:cubicBezTo>
                <a:cubicBezTo>
                  <a:pt x="60" y="21"/>
                  <a:pt x="64" y="22"/>
                  <a:pt x="67" y="22"/>
                </a:cubicBezTo>
                <a:cubicBezTo>
                  <a:pt x="67" y="22"/>
                  <a:pt x="67" y="22"/>
                  <a:pt x="67" y="22"/>
                </a:cubicBezTo>
                <a:cubicBezTo>
                  <a:pt x="67" y="21"/>
                  <a:pt x="67" y="21"/>
                  <a:pt x="67" y="21"/>
                </a:cubicBezTo>
                <a:cubicBezTo>
                  <a:pt x="68" y="23"/>
                  <a:pt x="68" y="23"/>
                  <a:pt x="68" y="23"/>
                </a:cubicBezTo>
                <a:cubicBezTo>
                  <a:pt x="68" y="23"/>
                  <a:pt x="68" y="23"/>
                  <a:pt x="68" y="23"/>
                </a:cubicBezTo>
                <a:cubicBezTo>
                  <a:pt x="68" y="23"/>
                  <a:pt x="68" y="23"/>
                  <a:pt x="68" y="23"/>
                </a:cubicBezTo>
                <a:cubicBezTo>
                  <a:pt x="70" y="25"/>
                  <a:pt x="70" y="25"/>
                  <a:pt x="70" y="25"/>
                </a:cubicBezTo>
                <a:moveTo>
                  <a:pt x="54" y="17"/>
                </a:move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3" y="15"/>
                  <a:pt x="54" y="15"/>
                </a:cubicBezTo>
                <a:cubicBezTo>
                  <a:pt x="56" y="15"/>
                  <a:pt x="59" y="15"/>
                  <a:pt x="61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4" y="19"/>
                  <a:pt x="64" y="19"/>
                  <a:pt x="64" y="19"/>
                </a:cubicBezTo>
                <a:cubicBezTo>
                  <a:pt x="61" y="18"/>
                  <a:pt x="57" y="18"/>
                  <a:pt x="54" y="17"/>
                </a:cubicBezTo>
                <a:cubicBezTo>
                  <a:pt x="54" y="17"/>
                  <a:pt x="54" y="17"/>
                  <a:pt x="54" y="17"/>
                </a:cubicBezTo>
                <a:moveTo>
                  <a:pt x="58" y="13"/>
                </a:moveTo>
                <a:cubicBezTo>
                  <a:pt x="56" y="12"/>
                  <a:pt x="55" y="12"/>
                  <a:pt x="54" y="12"/>
                </a:cubicBezTo>
                <a:cubicBezTo>
                  <a:pt x="52" y="12"/>
                  <a:pt x="50" y="12"/>
                  <a:pt x="48" y="11"/>
                </a:cubicBezTo>
                <a:cubicBezTo>
                  <a:pt x="44" y="8"/>
                  <a:pt x="44" y="8"/>
                  <a:pt x="44" y="8"/>
                </a:cubicBezTo>
                <a:cubicBezTo>
                  <a:pt x="45" y="8"/>
                  <a:pt x="46" y="8"/>
                  <a:pt x="47" y="8"/>
                </a:cubicBezTo>
                <a:cubicBezTo>
                  <a:pt x="49" y="8"/>
                  <a:pt x="50" y="9"/>
                  <a:pt x="5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4" y="9"/>
                  <a:pt x="54" y="9"/>
                  <a:pt x="54" y="9"/>
                </a:cubicBezTo>
                <a:cubicBezTo>
                  <a:pt x="58" y="13"/>
                  <a:pt x="58" y="13"/>
                  <a:pt x="58" y="13"/>
                </a:cubicBezTo>
                <a:moveTo>
                  <a:pt x="5" y="37"/>
                </a:moveTo>
                <a:cubicBezTo>
                  <a:pt x="8" y="33"/>
                  <a:pt x="11" y="29"/>
                  <a:pt x="15" y="25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71" y="38"/>
                  <a:pt x="71" y="38"/>
                  <a:pt x="71" y="38"/>
                </a:cubicBezTo>
                <a:cubicBezTo>
                  <a:pt x="56" y="38"/>
                  <a:pt x="56" y="38"/>
                  <a:pt x="56" y="38"/>
                </a:cubicBezTo>
                <a:cubicBezTo>
                  <a:pt x="56" y="39"/>
                  <a:pt x="56" y="39"/>
                  <a:pt x="56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76"/>
                  <a:pt x="55" y="76"/>
                  <a:pt x="55" y="76"/>
                </a:cubicBezTo>
                <a:cubicBezTo>
                  <a:pt x="55" y="76"/>
                  <a:pt x="55" y="76"/>
                  <a:pt x="55" y="77"/>
                </a:cubicBezTo>
                <a:cubicBezTo>
                  <a:pt x="55" y="77"/>
                  <a:pt x="55" y="78"/>
                  <a:pt x="55" y="78"/>
                </a:cubicBezTo>
                <a:cubicBezTo>
                  <a:pt x="56" y="100"/>
                  <a:pt x="56" y="100"/>
                  <a:pt x="56" y="100"/>
                </a:cubicBezTo>
                <a:cubicBezTo>
                  <a:pt x="56" y="100"/>
                  <a:pt x="56" y="100"/>
                  <a:pt x="56" y="100"/>
                </a:cubicBezTo>
                <a:cubicBezTo>
                  <a:pt x="56" y="100"/>
                  <a:pt x="56" y="100"/>
                  <a:pt x="56" y="100"/>
                </a:cubicBezTo>
                <a:cubicBezTo>
                  <a:pt x="56" y="107"/>
                  <a:pt x="56" y="107"/>
                  <a:pt x="56" y="107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22" y="38"/>
                  <a:pt x="22" y="38"/>
                  <a:pt x="22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20" y="37"/>
                  <a:pt x="20" y="37"/>
                  <a:pt x="20" y="37"/>
                </a:cubicBezTo>
                <a:cubicBezTo>
                  <a:pt x="5" y="37"/>
                  <a:pt x="5" y="37"/>
                  <a:pt x="5" y="37"/>
                </a:cubicBezTo>
                <a:moveTo>
                  <a:pt x="41" y="5"/>
                </a:moveTo>
                <a:cubicBezTo>
                  <a:pt x="40" y="4"/>
                  <a:pt x="40" y="4"/>
                  <a:pt x="40" y="4"/>
                </a:cubicBezTo>
                <a:cubicBezTo>
                  <a:pt x="48" y="3"/>
                  <a:pt x="48" y="3"/>
                  <a:pt x="48" y="3"/>
                </a:cubicBezTo>
                <a:cubicBezTo>
                  <a:pt x="51" y="6"/>
                  <a:pt x="51" y="6"/>
                  <a:pt x="51" y="6"/>
                </a:cubicBezTo>
                <a:cubicBezTo>
                  <a:pt x="50" y="6"/>
                  <a:pt x="49" y="6"/>
                  <a:pt x="48" y="5"/>
                </a:cubicBezTo>
                <a:cubicBezTo>
                  <a:pt x="46" y="5"/>
                  <a:pt x="45" y="5"/>
                  <a:pt x="43" y="5"/>
                </a:cubicBezTo>
                <a:cubicBezTo>
                  <a:pt x="42" y="5"/>
                  <a:pt x="42" y="5"/>
                  <a:pt x="41" y="5"/>
                </a:cubicBezTo>
                <a:moveTo>
                  <a:pt x="36" y="0"/>
                </a:moveTo>
                <a:cubicBezTo>
                  <a:pt x="13" y="23"/>
                  <a:pt x="13" y="23"/>
                  <a:pt x="13" y="23"/>
                </a:cubicBezTo>
                <a:cubicBezTo>
                  <a:pt x="9" y="27"/>
                  <a:pt x="6" y="32"/>
                  <a:pt x="2" y="36"/>
                </a:cubicBezTo>
                <a:cubicBezTo>
                  <a:pt x="0" y="38"/>
                  <a:pt x="0" y="38"/>
                  <a:pt x="0" y="38"/>
                </a:cubicBezTo>
                <a:cubicBezTo>
                  <a:pt x="2" y="39"/>
                  <a:pt x="2" y="39"/>
                  <a:pt x="2" y="39"/>
                </a:cubicBezTo>
                <a:cubicBezTo>
                  <a:pt x="2" y="40"/>
                  <a:pt x="2" y="40"/>
                  <a:pt x="2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20" y="108"/>
                  <a:pt x="20" y="108"/>
                  <a:pt x="20" y="108"/>
                </a:cubicBezTo>
                <a:cubicBezTo>
                  <a:pt x="20" y="108"/>
                  <a:pt x="20" y="108"/>
                  <a:pt x="20" y="108"/>
                </a:cubicBezTo>
                <a:cubicBezTo>
                  <a:pt x="20" y="111"/>
                  <a:pt x="20" y="111"/>
                  <a:pt x="20" y="111"/>
                </a:cubicBezTo>
                <a:cubicBezTo>
                  <a:pt x="55" y="110"/>
                  <a:pt x="55" y="110"/>
                  <a:pt x="55" y="110"/>
                </a:cubicBezTo>
                <a:cubicBezTo>
                  <a:pt x="55" y="110"/>
                  <a:pt x="55" y="110"/>
                  <a:pt x="55" y="110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7" y="109"/>
                  <a:pt x="67" y="109"/>
                  <a:pt x="67" y="109"/>
                </a:cubicBezTo>
                <a:cubicBezTo>
                  <a:pt x="68" y="109"/>
                  <a:pt x="68" y="109"/>
                  <a:pt x="68" y="109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7" y="41"/>
                  <a:pt x="67" y="41"/>
                  <a:pt x="67" y="41"/>
                </a:cubicBezTo>
                <a:cubicBezTo>
                  <a:pt x="72" y="41"/>
                  <a:pt x="72" y="41"/>
                  <a:pt x="72" y="41"/>
                </a:cubicBezTo>
                <a:cubicBezTo>
                  <a:pt x="72" y="41"/>
                  <a:pt x="72" y="41"/>
                  <a:pt x="72" y="41"/>
                </a:cubicBezTo>
                <a:cubicBezTo>
                  <a:pt x="73" y="41"/>
                  <a:pt x="73" y="41"/>
                  <a:pt x="73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87" y="40"/>
                  <a:pt x="87" y="40"/>
                  <a:pt x="87" y="40"/>
                </a:cubicBezTo>
                <a:cubicBezTo>
                  <a:pt x="87" y="38"/>
                  <a:pt x="87" y="38"/>
                  <a:pt x="87" y="38"/>
                </a:cubicBezTo>
                <a:cubicBezTo>
                  <a:pt x="87" y="38"/>
                  <a:pt x="87" y="38"/>
                  <a:pt x="87" y="38"/>
                </a:cubicBezTo>
                <a:cubicBezTo>
                  <a:pt x="87" y="38"/>
                  <a:pt x="87" y="38"/>
                  <a:pt x="87" y="38"/>
                </a:cubicBezTo>
                <a:cubicBezTo>
                  <a:pt x="82" y="32"/>
                  <a:pt x="82" y="32"/>
                  <a:pt x="82" y="32"/>
                </a:cubicBezTo>
                <a:cubicBezTo>
                  <a:pt x="82" y="31"/>
                  <a:pt x="82" y="31"/>
                  <a:pt x="82" y="31"/>
                </a:cubicBezTo>
                <a:cubicBezTo>
                  <a:pt x="80" y="31"/>
                  <a:pt x="80" y="31"/>
                  <a:pt x="80" y="31"/>
                </a:cubicBezTo>
                <a:cubicBezTo>
                  <a:pt x="80" y="31"/>
                  <a:pt x="80" y="31"/>
                  <a:pt x="80" y="31"/>
                </a:cubicBezTo>
                <a:cubicBezTo>
                  <a:pt x="50" y="1"/>
                  <a:pt x="50" y="1"/>
                  <a:pt x="50" y="1"/>
                </a:cubicBezTo>
                <a:cubicBezTo>
                  <a:pt x="50" y="1"/>
                  <a:pt x="50" y="1"/>
                  <a:pt x="50" y="1"/>
                </a:cubicBezTo>
                <a:cubicBezTo>
                  <a:pt x="50" y="1"/>
                  <a:pt x="50" y="1"/>
                  <a:pt x="50" y="1"/>
                </a:cubicBezTo>
                <a:cubicBezTo>
                  <a:pt x="39" y="1"/>
                  <a:pt x="39" y="1"/>
                  <a:pt x="39" y="1"/>
                </a:cubicBezTo>
                <a:cubicBezTo>
                  <a:pt x="38" y="1"/>
                  <a:pt x="38" y="1"/>
                  <a:pt x="38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6" y="0"/>
                  <a:pt x="36" y="0"/>
                  <a:pt x="36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9905866" y="3052465"/>
            <a:ext cx="300648" cy="409655"/>
          </a:xfrm>
          <a:custGeom>
            <a:avLst/>
            <a:gdLst/>
            <a:ahLst/>
            <a:cxnLst/>
            <a:rect l="l" t="t" r="r" b="b"/>
            <a:pathLst>
              <a:path w="72" h="98" extrusionOk="0">
                <a:moveTo>
                  <a:pt x="27" y="20"/>
                </a:move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30" y="21"/>
                  <a:pt x="32" y="22"/>
                  <a:pt x="33" y="24"/>
                </a:cubicBezTo>
                <a:cubicBezTo>
                  <a:pt x="35" y="26"/>
                  <a:pt x="36" y="29"/>
                  <a:pt x="37" y="31"/>
                </a:cubicBezTo>
                <a:cubicBezTo>
                  <a:pt x="38" y="34"/>
                  <a:pt x="38" y="36"/>
                  <a:pt x="36" y="38"/>
                </a:cubicBezTo>
                <a:cubicBezTo>
                  <a:pt x="36" y="39"/>
                  <a:pt x="34" y="40"/>
                  <a:pt x="32" y="40"/>
                </a:cubicBezTo>
                <a:cubicBezTo>
                  <a:pt x="32" y="40"/>
                  <a:pt x="31" y="40"/>
                  <a:pt x="31" y="40"/>
                </a:cubicBezTo>
                <a:cubicBezTo>
                  <a:pt x="29" y="39"/>
                  <a:pt x="28" y="37"/>
                  <a:pt x="27" y="34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3"/>
                  <a:pt x="24" y="22"/>
                  <a:pt x="24" y="21"/>
                </a:cubicBezTo>
                <a:cubicBezTo>
                  <a:pt x="24" y="20"/>
                  <a:pt x="25" y="20"/>
                  <a:pt x="25" y="20"/>
                </a:cubicBezTo>
                <a:cubicBezTo>
                  <a:pt x="26" y="20"/>
                  <a:pt x="26" y="20"/>
                  <a:pt x="27" y="20"/>
                </a:cubicBezTo>
                <a:moveTo>
                  <a:pt x="32" y="44"/>
                </a:moveTo>
                <a:cubicBezTo>
                  <a:pt x="35" y="44"/>
                  <a:pt x="38" y="42"/>
                  <a:pt x="39" y="40"/>
                </a:cubicBezTo>
                <a:cubicBezTo>
                  <a:pt x="41" y="37"/>
                  <a:pt x="41" y="34"/>
                  <a:pt x="40" y="30"/>
                </a:cubicBezTo>
                <a:cubicBezTo>
                  <a:pt x="39" y="27"/>
                  <a:pt x="37" y="25"/>
                  <a:pt x="36" y="22"/>
                </a:cubicBezTo>
                <a:cubicBezTo>
                  <a:pt x="34" y="20"/>
                  <a:pt x="32" y="18"/>
                  <a:pt x="30" y="17"/>
                </a:cubicBezTo>
                <a:cubicBezTo>
                  <a:pt x="29" y="16"/>
                  <a:pt x="28" y="16"/>
                  <a:pt x="28" y="16"/>
                </a:cubicBezTo>
                <a:cubicBezTo>
                  <a:pt x="27" y="12"/>
                  <a:pt x="25" y="8"/>
                  <a:pt x="23" y="4"/>
                </a:cubicBezTo>
                <a:cubicBezTo>
                  <a:pt x="25" y="4"/>
                  <a:pt x="27" y="4"/>
                  <a:pt x="29" y="4"/>
                </a:cubicBezTo>
                <a:cubicBezTo>
                  <a:pt x="33" y="4"/>
                  <a:pt x="38" y="5"/>
                  <a:pt x="41" y="7"/>
                </a:cubicBezTo>
                <a:cubicBezTo>
                  <a:pt x="48" y="11"/>
                  <a:pt x="52" y="18"/>
                  <a:pt x="55" y="25"/>
                </a:cubicBezTo>
                <a:cubicBezTo>
                  <a:pt x="59" y="32"/>
                  <a:pt x="62" y="40"/>
                  <a:pt x="64" y="48"/>
                </a:cubicBezTo>
                <a:cubicBezTo>
                  <a:pt x="66" y="54"/>
                  <a:pt x="69" y="63"/>
                  <a:pt x="68" y="72"/>
                </a:cubicBezTo>
                <a:cubicBezTo>
                  <a:pt x="67" y="81"/>
                  <a:pt x="62" y="88"/>
                  <a:pt x="56" y="92"/>
                </a:cubicBezTo>
                <a:cubicBezTo>
                  <a:pt x="53" y="93"/>
                  <a:pt x="50" y="94"/>
                  <a:pt x="46" y="94"/>
                </a:cubicBezTo>
                <a:cubicBezTo>
                  <a:pt x="40" y="94"/>
                  <a:pt x="34" y="92"/>
                  <a:pt x="29" y="89"/>
                </a:cubicBezTo>
                <a:cubicBezTo>
                  <a:pt x="22" y="83"/>
                  <a:pt x="17" y="76"/>
                  <a:pt x="12" y="64"/>
                </a:cubicBezTo>
                <a:cubicBezTo>
                  <a:pt x="9" y="56"/>
                  <a:pt x="6" y="48"/>
                  <a:pt x="5" y="40"/>
                </a:cubicBezTo>
                <a:cubicBezTo>
                  <a:pt x="4" y="36"/>
                  <a:pt x="3" y="32"/>
                  <a:pt x="4" y="28"/>
                </a:cubicBezTo>
                <a:cubicBezTo>
                  <a:pt x="4" y="19"/>
                  <a:pt x="9" y="11"/>
                  <a:pt x="17" y="7"/>
                </a:cubicBezTo>
                <a:cubicBezTo>
                  <a:pt x="18" y="6"/>
                  <a:pt x="19" y="6"/>
                  <a:pt x="20" y="5"/>
                </a:cubicBezTo>
                <a:cubicBezTo>
                  <a:pt x="22" y="9"/>
                  <a:pt x="23" y="13"/>
                  <a:pt x="24" y="17"/>
                </a:cubicBezTo>
                <a:cubicBezTo>
                  <a:pt x="23" y="17"/>
                  <a:pt x="22" y="18"/>
                  <a:pt x="21" y="20"/>
                </a:cubicBezTo>
                <a:cubicBezTo>
                  <a:pt x="20" y="22"/>
                  <a:pt x="21" y="24"/>
                  <a:pt x="21" y="26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8"/>
                  <a:pt x="26" y="42"/>
                  <a:pt x="30" y="43"/>
                </a:cubicBezTo>
                <a:cubicBezTo>
                  <a:pt x="31" y="44"/>
                  <a:pt x="31" y="44"/>
                  <a:pt x="32" y="44"/>
                </a:cubicBezTo>
                <a:moveTo>
                  <a:pt x="29" y="0"/>
                </a:moveTo>
                <a:cubicBezTo>
                  <a:pt x="26" y="0"/>
                  <a:pt x="24" y="1"/>
                  <a:pt x="21" y="1"/>
                </a:cubicBezTo>
                <a:cubicBezTo>
                  <a:pt x="21" y="1"/>
                  <a:pt x="21" y="1"/>
                  <a:pt x="20" y="1"/>
                </a:cubicBezTo>
                <a:cubicBezTo>
                  <a:pt x="20" y="1"/>
                  <a:pt x="20" y="1"/>
                  <a:pt x="19" y="1"/>
                </a:cubicBezTo>
                <a:cubicBezTo>
                  <a:pt x="19" y="2"/>
                  <a:pt x="19" y="2"/>
                  <a:pt x="19" y="2"/>
                </a:cubicBezTo>
                <a:cubicBezTo>
                  <a:pt x="18" y="2"/>
                  <a:pt x="16" y="3"/>
                  <a:pt x="15" y="4"/>
                </a:cubicBezTo>
                <a:cubicBezTo>
                  <a:pt x="7" y="8"/>
                  <a:pt x="1" y="18"/>
                  <a:pt x="0" y="27"/>
                </a:cubicBezTo>
                <a:cubicBezTo>
                  <a:pt x="0" y="32"/>
                  <a:pt x="1" y="37"/>
                  <a:pt x="1" y="41"/>
                </a:cubicBezTo>
                <a:cubicBezTo>
                  <a:pt x="3" y="49"/>
                  <a:pt x="6" y="57"/>
                  <a:pt x="9" y="65"/>
                </a:cubicBezTo>
                <a:cubicBezTo>
                  <a:pt x="14" y="78"/>
                  <a:pt x="19" y="86"/>
                  <a:pt x="27" y="91"/>
                </a:cubicBezTo>
                <a:cubicBezTo>
                  <a:pt x="32" y="95"/>
                  <a:pt x="39" y="98"/>
                  <a:pt x="46" y="98"/>
                </a:cubicBezTo>
                <a:cubicBezTo>
                  <a:pt x="50" y="98"/>
                  <a:pt x="54" y="97"/>
                  <a:pt x="58" y="95"/>
                </a:cubicBezTo>
                <a:cubicBezTo>
                  <a:pt x="65" y="90"/>
                  <a:pt x="70" y="82"/>
                  <a:pt x="71" y="72"/>
                </a:cubicBezTo>
                <a:cubicBezTo>
                  <a:pt x="72" y="63"/>
                  <a:pt x="70" y="54"/>
                  <a:pt x="67" y="47"/>
                </a:cubicBezTo>
                <a:cubicBezTo>
                  <a:pt x="65" y="39"/>
                  <a:pt x="62" y="31"/>
                  <a:pt x="58" y="23"/>
                </a:cubicBezTo>
                <a:cubicBezTo>
                  <a:pt x="55" y="16"/>
                  <a:pt x="50" y="9"/>
                  <a:pt x="43" y="4"/>
                </a:cubicBezTo>
                <a:cubicBezTo>
                  <a:pt x="39" y="2"/>
                  <a:pt x="34" y="0"/>
                  <a:pt x="29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9965644" y="4924920"/>
            <a:ext cx="342844" cy="381524"/>
          </a:xfrm>
          <a:custGeom>
            <a:avLst/>
            <a:gdLst/>
            <a:ahLst/>
            <a:cxnLst/>
            <a:rect l="l" t="t" r="r" b="b"/>
            <a:pathLst>
              <a:path w="82" h="91" extrusionOk="0">
                <a:moveTo>
                  <a:pt x="70" y="78"/>
                </a:moveTo>
                <a:cubicBezTo>
                  <a:pt x="71" y="77"/>
                  <a:pt x="72" y="75"/>
                  <a:pt x="72" y="73"/>
                </a:cubicBezTo>
                <a:cubicBezTo>
                  <a:pt x="74" y="74"/>
                  <a:pt x="74" y="74"/>
                  <a:pt x="74" y="74"/>
                </a:cubicBezTo>
                <a:cubicBezTo>
                  <a:pt x="73" y="75"/>
                  <a:pt x="71" y="77"/>
                  <a:pt x="70" y="78"/>
                </a:cubicBezTo>
                <a:moveTo>
                  <a:pt x="75" y="71"/>
                </a:moveTo>
                <a:cubicBezTo>
                  <a:pt x="73" y="70"/>
                  <a:pt x="73" y="70"/>
                  <a:pt x="73" y="70"/>
                </a:cubicBezTo>
                <a:cubicBezTo>
                  <a:pt x="73" y="69"/>
                  <a:pt x="73" y="68"/>
                  <a:pt x="74" y="68"/>
                </a:cubicBezTo>
                <a:cubicBezTo>
                  <a:pt x="74" y="67"/>
                  <a:pt x="74" y="66"/>
                  <a:pt x="75" y="65"/>
                </a:cubicBezTo>
                <a:cubicBezTo>
                  <a:pt x="76" y="67"/>
                  <a:pt x="76" y="67"/>
                  <a:pt x="76" y="67"/>
                </a:cubicBezTo>
                <a:cubicBezTo>
                  <a:pt x="77" y="67"/>
                  <a:pt x="77" y="67"/>
                  <a:pt x="77" y="67"/>
                </a:cubicBezTo>
                <a:cubicBezTo>
                  <a:pt x="77" y="68"/>
                  <a:pt x="77" y="68"/>
                  <a:pt x="77" y="68"/>
                </a:cubicBezTo>
                <a:cubicBezTo>
                  <a:pt x="76" y="69"/>
                  <a:pt x="76" y="70"/>
                  <a:pt x="75" y="71"/>
                </a:cubicBezTo>
                <a:moveTo>
                  <a:pt x="78" y="64"/>
                </a:moveTo>
                <a:cubicBezTo>
                  <a:pt x="75" y="62"/>
                  <a:pt x="75" y="62"/>
                  <a:pt x="75" y="62"/>
                </a:cubicBezTo>
                <a:cubicBezTo>
                  <a:pt x="75" y="60"/>
                  <a:pt x="75" y="59"/>
                  <a:pt x="75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78" y="60"/>
                  <a:pt x="78" y="62"/>
                  <a:pt x="78" y="64"/>
                </a:cubicBezTo>
                <a:moveTo>
                  <a:pt x="74" y="54"/>
                </a:moveTo>
                <a:cubicBezTo>
                  <a:pt x="74" y="53"/>
                  <a:pt x="73" y="51"/>
                  <a:pt x="72" y="50"/>
                </a:cubicBezTo>
                <a:cubicBezTo>
                  <a:pt x="74" y="49"/>
                  <a:pt x="74" y="49"/>
                  <a:pt x="74" y="49"/>
                </a:cubicBezTo>
                <a:cubicBezTo>
                  <a:pt x="75" y="49"/>
                  <a:pt x="75" y="49"/>
                  <a:pt x="75" y="49"/>
                </a:cubicBezTo>
                <a:cubicBezTo>
                  <a:pt x="75" y="50"/>
                  <a:pt x="76" y="51"/>
                  <a:pt x="76" y="52"/>
                </a:cubicBezTo>
                <a:cubicBezTo>
                  <a:pt x="77" y="52"/>
                  <a:pt x="77" y="53"/>
                  <a:pt x="77" y="54"/>
                </a:cubicBezTo>
                <a:cubicBezTo>
                  <a:pt x="74" y="54"/>
                  <a:pt x="74" y="54"/>
                  <a:pt x="74" y="54"/>
                </a:cubicBezTo>
                <a:moveTo>
                  <a:pt x="56" y="87"/>
                </a:moveTo>
                <a:cubicBezTo>
                  <a:pt x="54" y="87"/>
                  <a:pt x="51" y="86"/>
                  <a:pt x="49" y="84"/>
                </a:cubicBezTo>
                <a:cubicBezTo>
                  <a:pt x="47" y="82"/>
                  <a:pt x="46" y="79"/>
                  <a:pt x="45" y="76"/>
                </a:cubicBezTo>
                <a:cubicBezTo>
                  <a:pt x="43" y="71"/>
                  <a:pt x="43" y="66"/>
                  <a:pt x="43" y="62"/>
                </a:cubicBezTo>
                <a:cubicBezTo>
                  <a:pt x="43" y="57"/>
                  <a:pt x="44" y="53"/>
                  <a:pt x="47" y="50"/>
                </a:cubicBezTo>
                <a:cubicBezTo>
                  <a:pt x="50" y="47"/>
                  <a:pt x="54" y="46"/>
                  <a:pt x="58" y="46"/>
                </a:cubicBezTo>
                <a:cubicBezTo>
                  <a:pt x="59" y="46"/>
                  <a:pt x="61" y="46"/>
                  <a:pt x="62" y="46"/>
                </a:cubicBezTo>
                <a:cubicBezTo>
                  <a:pt x="62" y="46"/>
                  <a:pt x="63" y="47"/>
                  <a:pt x="63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4" y="47"/>
                  <a:pt x="65" y="47"/>
                  <a:pt x="66" y="48"/>
                </a:cubicBezTo>
                <a:cubicBezTo>
                  <a:pt x="69" y="50"/>
                  <a:pt x="71" y="54"/>
                  <a:pt x="72" y="57"/>
                </a:cubicBezTo>
                <a:cubicBezTo>
                  <a:pt x="71" y="57"/>
                  <a:pt x="71" y="58"/>
                  <a:pt x="71" y="59"/>
                </a:cubicBezTo>
                <a:cubicBezTo>
                  <a:pt x="71" y="60"/>
                  <a:pt x="71" y="60"/>
                  <a:pt x="71" y="61"/>
                </a:cubicBezTo>
                <a:cubicBezTo>
                  <a:pt x="71" y="62"/>
                  <a:pt x="71" y="62"/>
                  <a:pt x="71" y="62"/>
                </a:cubicBezTo>
                <a:cubicBezTo>
                  <a:pt x="70" y="69"/>
                  <a:pt x="68" y="76"/>
                  <a:pt x="64" y="81"/>
                </a:cubicBezTo>
                <a:cubicBezTo>
                  <a:pt x="62" y="85"/>
                  <a:pt x="59" y="87"/>
                  <a:pt x="57" y="87"/>
                </a:cubicBezTo>
                <a:cubicBezTo>
                  <a:pt x="57" y="87"/>
                  <a:pt x="56" y="87"/>
                  <a:pt x="56" y="87"/>
                </a:cubicBezTo>
                <a:moveTo>
                  <a:pt x="70" y="47"/>
                </a:moveTo>
                <a:cubicBezTo>
                  <a:pt x="69" y="46"/>
                  <a:pt x="68" y="46"/>
                  <a:pt x="68" y="45"/>
                </a:cubicBezTo>
                <a:cubicBezTo>
                  <a:pt x="67" y="45"/>
                  <a:pt x="67" y="45"/>
                  <a:pt x="67" y="45"/>
                </a:cubicBezTo>
                <a:cubicBezTo>
                  <a:pt x="70" y="43"/>
                  <a:pt x="70" y="43"/>
                  <a:pt x="70" y="43"/>
                </a:cubicBezTo>
                <a:cubicBezTo>
                  <a:pt x="70" y="43"/>
                  <a:pt x="70" y="43"/>
                  <a:pt x="70" y="43"/>
                </a:cubicBezTo>
                <a:cubicBezTo>
                  <a:pt x="71" y="44"/>
                  <a:pt x="72" y="45"/>
                  <a:pt x="73" y="46"/>
                </a:cubicBezTo>
                <a:cubicBezTo>
                  <a:pt x="70" y="47"/>
                  <a:pt x="70" y="47"/>
                  <a:pt x="70" y="47"/>
                </a:cubicBezTo>
                <a:moveTo>
                  <a:pt x="63" y="43"/>
                </a:moveTo>
                <a:cubicBezTo>
                  <a:pt x="62" y="43"/>
                  <a:pt x="61" y="43"/>
                  <a:pt x="60" y="43"/>
                </a:cubicBezTo>
                <a:cubicBezTo>
                  <a:pt x="63" y="39"/>
                  <a:pt x="63" y="39"/>
                  <a:pt x="63" y="39"/>
                </a:cubicBezTo>
                <a:cubicBezTo>
                  <a:pt x="64" y="39"/>
                  <a:pt x="64" y="40"/>
                  <a:pt x="65" y="40"/>
                </a:cubicBezTo>
                <a:cubicBezTo>
                  <a:pt x="66" y="40"/>
                  <a:pt x="66" y="41"/>
                  <a:pt x="67" y="41"/>
                </a:cubicBezTo>
                <a:cubicBezTo>
                  <a:pt x="63" y="43"/>
                  <a:pt x="63" y="43"/>
                  <a:pt x="63" y="43"/>
                </a:cubicBezTo>
                <a:moveTo>
                  <a:pt x="52" y="43"/>
                </a:moveTo>
                <a:cubicBezTo>
                  <a:pt x="54" y="41"/>
                  <a:pt x="55" y="39"/>
                  <a:pt x="58" y="39"/>
                </a:cubicBezTo>
                <a:cubicBezTo>
                  <a:pt x="58" y="39"/>
                  <a:pt x="58" y="39"/>
                  <a:pt x="59" y="39"/>
                </a:cubicBezTo>
                <a:cubicBezTo>
                  <a:pt x="56" y="42"/>
                  <a:pt x="56" y="42"/>
                  <a:pt x="56" y="42"/>
                </a:cubicBezTo>
                <a:cubicBezTo>
                  <a:pt x="55" y="43"/>
                  <a:pt x="53" y="43"/>
                  <a:pt x="52" y="43"/>
                </a:cubicBezTo>
                <a:moveTo>
                  <a:pt x="60" y="35"/>
                </a:moveTo>
                <a:cubicBezTo>
                  <a:pt x="59" y="35"/>
                  <a:pt x="58" y="35"/>
                  <a:pt x="57" y="36"/>
                </a:cubicBezTo>
                <a:cubicBezTo>
                  <a:pt x="53" y="37"/>
                  <a:pt x="51" y="40"/>
                  <a:pt x="49" y="42"/>
                </a:cubicBezTo>
                <a:cubicBezTo>
                  <a:pt x="42" y="50"/>
                  <a:pt x="42" y="50"/>
                  <a:pt x="42" y="50"/>
                </a:cubicBezTo>
                <a:cubicBezTo>
                  <a:pt x="42" y="51"/>
                  <a:pt x="42" y="51"/>
                  <a:pt x="42" y="52"/>
                </a:cubicBezTo>
                <a:cubicBezTo>
                  <a:pt x="40" y="55"/>
                  <a:pt x="39" y="58"/>
                  <a:pt x="39" y="62"/>
                </a:cubicBezTo>
                <a:cubicBezTo>
                  <a:pt x="39" y="67"/>
                  <a:pt x="40" y="71"/>
                  <a:pt x="42" y="77"/>
                </a:cubicBezTo>
                <a:cubicBezTo>
                  <a:pt x="43" y="80"/>
                  <a:pt x="44" y="84"/>
                  <a:pt x="47" y="86"/>
                </a:cubicBezTo>
                <a:cubicBezTo>
                  <a:pt x="50" y="89"/>
                  <a:pt x="53" y="91"/>
                  <a:pt x="56" y="91"/>
                </a:cubicBezTo>
                <a:cubicBezTo>
                  <a:pt x="56" y="91"/>
                  <a:pt x="57" y="91"/>
                  <a:pt x="57" y="91"/>
                </a:cubicBezTo>
                <a:cubicBezTo>
                  <a:pt x="58" y="91"/>
                  <a:pt x="58" y="90"/>
                  <a:pt x="58" y="90"/>
                </a:cubicBezTo>
                <a:cubicBezTo>
                  <a:pt x="59" y="90"/>
                  <a:pt x="59" y="90"/>
                  <a:pt x="59" y="90"/>
                </a:cubicBezTo>
                <a:cubicBezTo>
                  <a:pt x="59" y="91"/>
                  <a:pt x="59" y="91"/>
                  <a:pt x="60" y="91"/>
                </a:cubicBezTo>
                <a:cubicBezTo>
                  <a:pt x="61" y="91"/>
                  <a:pt x="61" y="91"/>
                  <a:pt x="61" y="91"/>
                </a:cubicBezTo>
                <a:cubicBezTo>
                  <a:pt x="68" y="85"/>
                  <a:pt x="77" y="79"/>
                  <a:pt x="80" y="69"/>
                </a:cubicBezTo>
                <a:cubicBezTo>
                  <a:pt x="81" y="65"/>
                  <a:pt x="82" y="61"/>
                  <a:pt x="81" y="57"/>
                </a:cubicBezTo>
                <a:cubicBezTo>
                  <a:pt x="81" y="57"/>
                  <a:pt x="82" y="56"/>
                  <a:pt x="82" y="56"/>
                </a:cubicBezTo>
                <a:cubicBezTo>
                  <a:pt x="82" y="55"/>
                  <a:pt x="81" y="55"/>
                  <a:pt x="81" y="54"/>
                </a:cubicBezTo>
                <a:cubicBezTo>
                  <a:pt x="80" y="53"/>
                  <a:pt x="80" y="52"/>
                  <a:pt x="79" y="50"/>
                </a:cubicBezTo>
                <a:cubicBezTo>
                  <a:pt x="77" y="44"/>
                  <a:pt x="72" y="40"/>
                  <a:pt x="67" y="37"/>
                </a:cubicBezTo>
                <a:cubicBezTo>
                  <a:pt x="64" y="36"/>
                  <a:pt x="62" y="35"/>
                  <a:pt x="60" y="35"/>
                </a:cubicBezTo>
                <a:moveTo>
                  <a:pt x="57" y="12"/>
                </a:moveTo>
                <a:cubicBezTo>
                  <a:pt x="57" y="12"/>
                  <a:pt x="56" y="12"/>
                  <a:pt x="56" y="13"/>
                </a:cubicBezTo>
                <a:cubicBezTo>
                  <a:pt x="10" y="80"/>
                  <a:pt x="10" y="80"/>
                  <a:pt x="10" y="80"/>
                </a:cubicBezTo>
                <a:cubicBezTo>
                  <a:pt x="10" y="81"/>
                  <a:pt x="10" y="82"/>
                  <a:pt x="11" y="82"/>
                </a:cubicBezTo>
                <a:cubicBezTo>
                  <a:pt x="12" y="82"/>
                  <a:pt x="12" y="82"/>
                  <a:pt x="12" y="82"/>
                </a:cubicBezTo>
                <a:cubicBezTo>
                  <a:pt x="12" y="82"/>
                  <a:pt x="13" y="82"/>
                  <a:pt x="13" y="82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4"/>
                  <a:pt x="59" y="13"/>
                  <a:pt x="58" y="13"/>
                </a:cubicBezTo>
                <a:cubicBezTo>
                  <a:pt x="58" y="12"/>
                  <a:pt x="58" y="12"/>
                  <a:pt x="57" y="12"/>
                </a:cubicBezTo>
                <a:moveTo>
                  <a:pt x="32" y="38"/>
                </a:moveTo>
                <a:cubicBezTo>
                  <a:pt x="33" y="37"/>
                  <a:pt x="33" y="36"/>
                  <a:pt x="34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36"/>
                  <a:pt x="33" y="37"/>
                  <a:pt x="32" y="38"/>
                </a:cubicBezTo>
                <a:moveTo>
                  <a:pt x="36" y="31"/>
                </a:moveTo>
                <a:cubicBezTo>
                  <a:pt x="35" y="31"/>
                  <a:pt x="35" y="31"/>
                  <a:pt x="35" y="31"/>
                </a:cubicBezTo>
                <a:cubicBezTo>
                  <a:pt x="35" y="29"/>
                  <a:pt x="36" y="27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7"/>
                  <a:pt x="36" y="29"/>
                  <a:pt x="36" y="31"/>
                </a:cubicBezTo>
                <a:moveTo>
                  <a:pt x="37" y="21"/>
                </a:move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6" y="19"/>
                  <a:pt x="35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9"/>
                  <a:pt x="37" y="20"/>
                  <a:pt x="37" y="20"/>
                </a:cubicBezTo>
                <a:cubicBezTo>
                  <a:pt x="37" y="21"/>
                  <a:pt x="37" y="21"/>
                  <a:pt x="37" y="21"/>
                </a:cubicBezTo>
                <a:moveTo>
                  <a:pt x="37" y="15"/>
                </a:moveTo>
                <a:cubicBezTo>
                  <a:pt x="34" y="15"/>
                  <a:pt x="34" y="15"/>
                  <a:pt x="34" y="15"/>
                </a:cubicBezTo>
                <a:cubicBezTo>
                  <a:pt x="33" y="14"/>
                  <a:pt x="32" y="12"/>
                  <a:pt x="31" y="11"/>
                </a:cubicBezTo>
                <a:cubicBezTo>
                  <a:pt x="34" y="11"/>
                  <a:pt x="34" y="11"/>
                  <a:pt x="34" y="11"/>
                </a:cubicBezTo>
                <a:cubicBezTo>
                  <a:pt x="35" y="11"/>
                  <a:pt x="35" y="11"/>
                  <a:pt x="35" y="11"/>
                </a:cubicBezTo>
                <a:cubicBezTo>
                  <a:pt x="36" y="12"/>
                  <a:pt x="36" y="13"/>
                  <a:pt x="37" y="15"/>
                </a:cubicBezTo>
                <a:moveTo>
                  <a:pt x="17" y="51"/>
                </a:moveTo>
                <a:cubicBezTo>
                  <a:pt x="15" y="51"/>
                  <a:pt x="12" y="50"/>
                  <a:pt x="10" y="48"/>
                </a:cubicBezTo>
                <a:cubicBezTo>
                  <a:pt x="8" y="45"/>
                  <a:pt x="7" y="42"/>
                  <a:pt x="6" y="39"/>
                </a:cubicBezTo>
                <a:cubicBezTo>
                  <a:pt x="4" y="34"/>
                  <a:pt x="3" y="30"/>
                  <a:pt x="3" y="26"/>
                </a:cubicBezTo>
                <a:cubicBezTo>
                  <a:pt x="4" y="21"/>
                  <a:pt x="5" y="17"/>
                  <a:pt x="8" y="14"/>
                </a:cubicBezTo>
                <a:cubicBezTo>
                  <a:pt x="11" y="11"/>
                  <a:pt x="15" y="9"/>
                  <a:pt x="19" y="9"/>
                </a:cubicBezTo>
                <a:cubicBezTo>
                  <a:pt x="21" y="9"/>
                  <a:pt x="23" y="10"/>
                  <a:pt x="25" y="11"/>
                </a:cubicBezTo>
                <a:cubicBezTo>
                  <a:pt x="25" y="11"/>
                  <a:pt x="26" y="11"/>
                  <a:pt x="27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30" y="14"/>
                  <a:pt x="32" y="17"/>
                  <a:pt x="32" y="21"/>
                </a:cubicBezTo>
                <a:cubicBezTo>
                  <a:pt x="32" y="21"/>
                  <a:pt x="32" y="21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31"/>
                  <a:pt x="30" y="38"/>
                  <a:pt x="25" y="45"/>
                </a:cubicBezTo>
                <a:cubicBezTo>
                  <a:pt x="23" y="48"/>
                  <a:pt x="20" y="50"/>
                  <a:pt x="18" y="51"/>
                </a:cubicBezTo>
                <a:cubicBezTo>
                  <a:pt x="17" y="51"/>
                  <a:pt x="17" y="51"/>
                  <a:pt x="17" y="51"/>
                </a:cubicBezTo>
                <a:moveTo>
                  <a:pt x="27" y="8"/>
                </a:moveTo>
                <a:cubicBezTo>
                  <a:pt x="26" y="7"/>
                  <a:pt x="25" y="7"/>
                  <a:pt x="23" y="6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5"/>
                  <a:pt x="27" y="5"/>
                  <a:pt x="27" y="5"/>
                </a:cubicBezTo>
                <a:cubicBezTo>
                  <a:pt x="29" y="6"/>
                  <a:pt x="31" y="7"/>
                  <a:pt x="32" y="8"/>
                </a:cubicBezTo>
                <a:cubicBezTo>
                  <a:pt x="27" y="8"/>
                  <a:pt x="27" y="8"/>
                  <a:pt x="27" y="8"/>
                </a:cubicBezTo>
                <a:moveTo>
                  <a:pt x="17" y="6"/>
                </a:moveTo>
                <a:cubicBezTo>
                  <a:pt x="18" y="5"/>
                  <a:pt x="18" y="5"/>
                  <a:pt x="18" y="5"/>
                </a:cubicBezTo>
                <a:cubicBezTo>
                  <a:pt x="19" y="4"/>
                  <a:pt x="20" y="3"/>
                  <a:pt x="21" y="3"/>
                </a:cubicBezTo>
                <a:cubicBezTo>
                  <a:pt x="21" y="3"/>
                  <a:pt x="22" y="3"/>
                  <a:pt x="22" y="3"/>
                </a:cubicBezTo>
                <a:cubicBezTo>
                  <a:pt x="22" y="3"/>
                  <a:pt x="22" y="3"/>
                  <a:pt x="23" y="3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6"/>
                  <a:pt x="18" y="6"/>
                  <a:pt x="18" y="6"/>
                </a:cubicBezTo>
                <a:cubicBezTo>
                  <a:pt x="17" y="6"/>
                  <a:pt x="17" y="6"/>
                  <a:pt x="17" y="6"/>
                </a:cubicBezTo>
                <a:moveTo>
                  <a:pt x="22" y="0"/>
                </a:moveTo>
                <a:cubicBezTo>
                  <a:pt x="21" y="0"/>
                  <a:pt x="21" y="0"/>
                  <a:pt x="20" y="0"/>
                </a:cubicBezTo>
                <a:cubicBezTo>
                  <a:pt x="18" y="0"/>
                  <a:pt x="17" y="2"/>
                  <a:pt x="15" y="3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1"/>
                  <a:pt x="5" y="12"/>
                  <a:pt x="5" y="12"/>
                </a:cubicBezTo>
                <a:cubicBezTo>
                  <a:pt x="2" y="16"/>
                  <a:pt x="0" y="20"/>
                  <a:pt x="0" y="26"/>
                </a:cubicBezTo>
                <a:cubicBezTo>
                  <a:pt x="0" y="30"/>
                  <a:pt x="1" y="35"/>
                  <a:pt x="3" y="40"/>
                </a:cubicBezTo>
                <a:cubicBezTo>
                  <a:pt x="4" y="43"/>
                  <a:pt x="5" y="47"/>
                  <a:pt x="8" y="50"/>
                </a:cubicBezTo>
                <a:cubicBezTo>
                  <a:pt x="10" y="53"/>
                  <a:pt x="14" y="54"/>
                  <a:pt x="17" y="54"/>
                </a:cubicBezTo>
                <a:cubicBezTo>
                  <a:pt x="17" y="54"/>
                  <a:pt x="18" y="54"/>
                  <a:pt x="18" y="54"/>
                </a:cubicBezTo>
                <a:cubicBezTo>
                  <a:pt x="20" y="54"/>
                  <a:pt x="22" y="53"/>
                  <a:pt x="24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35" y="44"/>
                  <a:pt x="41" y="32"/>
                  <a:pt x="41" y="20"/>
                </a:cubicBezTo>
                <a:cubicBezTo>
                  <a:pt x="40" y="15"/>
                  <a:pt x="39" y="11"/>
                  <a:pt x="37" y="8"/>
                </a:cubicBezTo>
                <a:cubicBezTo>
                  <a:pt x="34" y="5"/>
                  <a:pt x="31" y="3"/>
                  <a:pt x="29" y="2"/>
                </a:cubicBezTo>
                <a:cubicBezTo>
                  <a:pt x="27" y="1"/>
                  <a:pt x="24" y="0"/>
                  <a:pt x="22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10092231" y="3337289"/>
            <a:ext cx="379766" cy="397347"/>
          </a:xfrm>
          <a:custGeom>
            <a:avLst/>
            <a:gdLst/>
            <a:ahLst/>
            <a:cxnLst/>
            <a:rect l="l" t="t" r="r" b="b"/>
            <a:pathLst>
              <a:path w="91" h="95" extrusionOk="0">
                <a:moveTo>
                  <a:pt x="25" y="78"/>
                </a:moveTo>
                <a:cubicBezTo>
                  <a:pt x="7" y="71"/>
                  <a:pt x="7" y="71"/>
                  <a:pt x="7" y="71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39"/>
                  <a:pt x="18" y="38"/>
                  <a:pt x="17" y="38"/>
                </a:cubicBezTo>
                <a:cubicBezTo>
                  <a:pt x="17" y="38"/>
                  <a:pt x="17" y="37"/>
                  <a:pt x="16" y="37"/>
                </a:cubicBezTo>
                <a:cubicBezTo>
                  <a:pt x="6" y="34"/>
                  <a:pt x="6" y="34"/>
                  <a:pt x="6" y="34"/>
                </a:cubicBezTo>
                <a:cubicBezTo>
                  <a:pt x="61" y="4"/>
                  <a:pt x="61" y="4"/>
                  <a:pt x="61" y="4"/>
                </a:cubicBezTo>
                <a:cubicBezTo>
                  <a:pt x="63" y="10"/>
                  <a:pt x="66" y="14"/>
                  <a:pt x="69" y="19"/>
                </a:cubicBezTo>
                <a:cubicBezTo>
                  <a:pt x="70" y="21"/>
                  <a:pt x="71" y="23"/>
                  <a:pt x="72" y="25"/>
                </a:cubicBezTo>
                <a:cubicBezTo>
                  <a:pt x="78" y="36"/>
                  <a:pt x="82" y="50"/>
                  <a:pt x="86" y="62"/>
                </a:cubicBezTo>
                <a:cubicBezTo>
                  <a:pt x="77" y="58"/>
                  <a:pt x="77" y="58"/>
                  <a:pt x="77" y="58"/>
                </a:cubicBezTo>
                <a:cubicBezTo>
                  <a:pt x="77" y="58"/>
                  <a:pt x="76" y="58"/>
                  <a:pt x="76" y="58"/>
                </a:cubicBezTo>
                <a:cubicBezTo>
                  <a:pt x="76" y="58"/>
                  <a:pt x="76" y="58"/>
                  <a:pt x="75" y="58"/>
                </a:cubicBezTo>
                <a:cubicBezTo>
                  <a:pt x="75" y="58"/>
                  <a:pt x="75" y="59"/>
                  <a:pt x="75" y="59"/>
                </a:cubicBezTo>
                <a:cubicBezTo>
                  <a:pt x="65" y="91"/>
                  <a:pt x="65" y="91"/>
                  <a:pt x="65" y="91"/>
                </a:cubicBezTo>
                <a:cubicBezTo>
                  <a:pt x="47" y="86"/>
                  <a:pt x="47" y="86"/>
                  <a:pt x="47" y="86"/>
                </a:cubicBezTo>
                <a:cubicBezTo>
                  <a:pt x="55" y="61"/>
                  <a:pt x="55" y="61"/>
                  <a:pt x="55" y="61"/>
                </a:cubicBezTo>
                <a:cubicBezTo>
                  <a:pt x="56" y="60"/>
                  <a:pt x="55" y="59"/>
                  <a:pt x="54" y="58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1"/>
                  <a:pt x="36" y="51"/>
                  <a:pt x="35" y="51"/>
                </a:cubicBezTo>
                <a:cubicBezTo>
                  <a:pt x="35" y="51"/>
                  <a:pt x="35" y="51"/>
                  <a:pt x="34" y="52"/>
                </a:cubicBezTo>
                <a:cubicBezTo>
                  <a:pt x="34" y="52"/>
                  <a:pt x="34" y="52"/>
                  <a:pt x="34" y="53"/>
                </a:cubicBezTo>
                <a:cubicBezTo>
                  <a:pt x="25" y="78"/>
                  <a:pt x="25" y="78"/>
                  <a:pt x="25" y="78"/>
                </a:cubicBezTo>
                <a:moveTo>
                  <a:pt x="62" y="0"/>
                </a:moveTo>
                <a:cubicBezTo>
                  <a:pt x="62" y="0"/>
                  <a:pt x="62" y="0"/>
                  <a:pt x="61" y="0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3"/>
                  <a:pt x="0" y="34"/>
                  <a:pt x="0" y="34"/>
                </a:cubicBezTo>
                <a:cubicBezTo>
                  <a:pt x="0" y="35"/>
                  <a:pt x="0" y="36"/>
                  <a:pt x="1" y="36"/>
                </a:cubicBezTo>
                <a:cubicBezTo>
                  <a:pt x="14" y="40"/>
                  <a:pt x="14" y="40"/>
                  <a:pt x="14" y="40"/>
                </a:cubicBezTo>
                <a:cubicBezTo>
                  <a:pt x="3" y="72"/>
                  <a:pt x="3" y="72"/>
                  <a:pt x="3" y="72"/>
                </a:cubicBezTo>
                <a:cubicBezTo>
                  <a:pt x="3" y="73"/>
                  <a:pt x="3" y="74"/>
                  <a:pt x="4" y="74"/>
                </a:cubicBezTo>
                <a:cubicBezTo>
                  <a:pt x="26" y="82"/>
                  <a:pt x="26" y="82"/>
                  <a:pt x="26" y="82"/>
                </a:cubicBezTo>
                <a:cubicBezTo>
                  <a:pt x="26" y="82"/>
                  <a:pt x="26" y="82"/>
                  <a:pt x="27" y="82"/>
                </a:cubicBezTo>
                <a:cubicBezTo>
                  <a:pt x="27" y="82"/>
                  <a:pt x="27" y="82"/>
                  <a:pt x="27" y="82"/>
                </a:cubicBezTo>
                <a:cubicBezTo>
                  <a:pt x="28" y="82"/>
                  <a:pt x="28" y="81"/>
                  <a:pt x="28" y="81"/>
                </a:cubicBezTo>
                <a:cubicBezTo>
                  <a:pt x="36" y="55"/>
                  <a:pt x="36" y="55"/>
                  <a:pt x="36" y="55"/>
                </a:cubicBezTo>
                <a:cubicBezTo>
                  <a:pt x="52" y="61"/>
                  <a:pt x="52" y="61"/>
                  <a:pt x="52" y="61"/>
                </a:cubicBezTo>
                <a:cubicBezTo>
                  <a:pt x="43" y="86"/>
                  <a:pt x="43" y="86"/>
                  <a:pt x="43" y="86"/>
                </a:cubicBezTo>
                <a:cubicBezTo>
                  <a:pt x="43" y="87"/>
                  <a:pt x="43" y="87"/>
                  <a:pt x="43" y="87"/>
                </a:cubicBezTo>
                <a:cubicBezTo>
                  <a:pt x="43" y="88"/>
                  <a:pt x="44" y="88"/>
                  <a:pt x="44" y="88"/>
                </a:cubicBezTo>
                <a:cubicBezTo>
                  <a:pt x="65" y="95"/>
                  <a:pt x="65" y="95"/>
                  <a:pt x="65" y="95"/>
                </a:cubicBezTo>
                <a:cubicBezTo>
                  <a:pt x="66" y="95"/>
                  <a:pt x="66" y="95"/>
                  <a:pt x="66" y="95"/>
                </a:cubicBezTo>
                <a:cubicBezTo>
                  <a:pt x="67" y="95"/>
                  <a:pt x="67" y="95"/>
                  <a:pt x="67" y="95"/>
                </a:cubicBezTo>
                <a:cubicBezTo>
                  <a:pt x="67" y="95"/>
                  <a:pt x="67" y="94"/>
                  <a:pt x="68" y="94"/>
                </a:cubicBezTo>
                <a:cubicBezTo>
                  <a:pt x="77" y="62"/>
                  <a:pt x="77" y="62"/>
                  <a:pt x="77" y="62"/>
                </a:cubicBezTo>
                <a:cubicBezTo>
                  <a:pt x="88" y="67"/>
                  <a:pt x="88" y="67"/>
                  <a:pt x="88" y="67"/>
                </a:cubicBezTo>
                <a:cubicBezTo>
                  <a:pt x="88" y="67"/>
                  <a:pt x="89" y="67"/>
                  <a:pt x="89" y="67"/>
                </a:cubicBezTo>
                <a:cubicBezTo>
                  <a:pt x="89" y="67"/>
                  <a:pt x="90" y="67"/>
                  <a:pt x="90" y="67"/>
                </a:cubicBezTo>
                <a:cubicBezTo>
                  <a:pt x="90" y="66"/>
                  <a:pt x="91" y="66"/>
                  <a:pt x="90" y="65"/>
                </a:cubicBezTo>
                <a:cubicBezTo>
                  <a:pt x="86" y="51"/>
                  <a:pt x="82" y="36"/>
                  <a:pt x="75" y="23"/>
                </a:cubicBezTo>
                <a:cubicBezTo>
                  <a:pt x="74" y="21"/>
                  <a:pt x="73" y="19"/>
                  <a:pt x="71" y="17"/>
                </a:cubicBezTo>
                <a:cubicBezTo>
                  <a:pt x="69" y="12"/>
                  <a:pt x="65" y="7"/>
                  <a:pt x="64" y="2"/>
                </a:cubicBezTo>
                <a:cubicBezTo>
                  <a:pt x="64" y="1"/>
                  <a:pt x="63" y="1"/>
                  <a:pt x="63" y="0"/>
                </a:cubicBezTo>
                <a:cubicBezTo>
                  <a:pt x="63" y="0"/>
                  <a:pt x="62" y="0"/>
                  <a:pt x="62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9865427" y="4160114"/>
            <a:ext cx="583714" cy="363943"/>
          </a:xfrm>
          <a:custGeom>
            <a:avLst/>
            <a:gdLst/>
            <a:ahLst/>
            <a:cxnLst/>
            <a:rect l="l" t="t" r="r" b="b"/>
            <a:pathLst>
              <a:path w="140" h="87" extrusionOk="0">
                <a:moveTo>
                  <a:pt x="56" y="55"/>
                </a:moveTo>
                <a:cubicBezTo>
                  <a:pt x="57" y="52"/>
                  <a:pt x="58" y="50"/>
                  <a:pt x="58" y="48"/>
                </a:cubicBezTo>
                <a:cubicBezTo>
                  <a:pt x="59" y="49"/>
                  <a:pt x="60" y="50"/>
                  <a:pt x="60" y="51"/>
                </a:cubicBezTo>
                <a:cubicBezTo>
                  <a:pt x="60" y="52"/>
                  <a:pt x="59" y="54"/>
                  <a:pt x="58" y="54"/>
                </a:cubicBezTo>
                <a:cubicBezTo>
                  <a:pt x="57" y="54"/>
                  <a:pt x="56" y="55"/>
                  <a:pt x="56" y="55"/>
                </a:cubicBezTo>
                <a:moveTo>
                  <a:pt x="57" y="43"/>
                </a:moveTo>
                <a:cubicBezTo>
                  <a:pt x="56" y="42"/>
                  <a:pt x="56" y="41"/>
                  <a:pt x="55" y="40"/>
                </a:cubicBezTo>
                <a:cubicBezTo>
                  <a:pt x="55" y="39"/>
                  <a:pt x="55" y="37"/>
                  <a:pt x="56" y="37"/>
                </a:cubicBezTo>
                <a:cubicBezTo>
                  <a:pt x="57" y="36"/>
                  <a:pt x="57" y="36"/>
                  <a:pt x="58" y="36"/>
                </a:cubicBezTo>
                <a:cubicBezTo>
                  <a:pt x="58" y="36"/>
                  <a:pt x="59" y="36"/>
                  <a:pt x="59" y="36"/>
                </a:cubicBezTo>
                <a:cubicBezTo>
                  <a:pt x="58" y="39"/>
                  <a:pt x="58" y="41"/>
                  <a:pt x="57" y="43"/>
                </a:cubicBezTo>
                <a:moveTo>
                  <a:pt x="61" y="31"/>
                </a:moveTo>
                <a:cubicBezTo>
                  <a:pt x="60" y="31"/>
                  <a:pt x="60" y="32"/>
                  <a:pt x="60" y="32"/>
                </a:cubicBezTo>
                <a:cubicBezTo>
                  <a:pt x="60" y="33"/>
                  <a:pt x="60" y="33"/>
                  <a:pt x="59" y="34"/>
                </a:cubicBezTo>
                <a:cubicBezTo>
                  <a:pt x="59" y="34"/>
                  <a:pt x="58" y="34"/>
                  <a:pt x="58" y="34"/>
                </a:cubicBezTo>
                <a:cubicBezTo>
                  <a:pt x="57" y="34"/>
                  <a:pt x="56" y="34"/>
                  <a:pt x="55" y="35"/>
                </a:cubicBezTo>
                <a:cubicBezTo>
                  <a:pt x="53" y="36"/>
                  <a:pt x="52" y="38"/>
                  <a:pt x="53" y="41"/>
                </a:cubicBezTo>
                <a:cubicBezTo>
                  <a:pt x="53" y="42"/>
                  <a:pt x="54" y="44"/>
                  <a:pt x="56" y="46"/>
                </a:cubicBezTo>
                <a:cubicBezTo>
                  <a:pt x="56" y="46"/>
                  <a:pt x="56" y="46"/>
                  <a:pt x="56" y="46"/>
                </a:cubicBezTo>
                <a:cubicBezTo>
                  <a:pt x="55" y="49"/>
                  <a:pt x="54" y="51"/>
                  <a:pt x="53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1" y="53"/>
                  <a:pt x="50" y="52"/>
                  <a:pt x="49" y="50"/>
                </a:cubicBezTo>
                <a:cubicBezTo>
                  <a:pt x="49" y="50"/>
                  <a:pt x="48" y="50"/>
                  <a:pt x="48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6" y="50"/>
                  <a:pt x="46" y="51"/>
                  <a:pt x="47" y="52"/>
                </a:cubicBezTo>
                <a:cubicBezTo>
                  <a:pt x="48" y="54"/>
                  <a:pt x="50" y="55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7"/>
                  <a:pt x="52" y="58"/>
                  <a:pt x="51" y="58"/>
                </a:cubicBezTo>
                <a:cubicBezTo>
                  <a:pt x="51" y="59"/>
                  <a:pt x="51" y="60"/>
                  <a:pt x="52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3" y="60"/>
                  <a:pt x="53" y="60"/>
                  <a:pt x="54" y="59"/>
                </a:cubicBezTo>
                <a:cubicBezTo>
                  <a:pt x="54" y="59"/>
                  <a:pt x="54" y="58"/>
                  <a:pt x="55" y="57"/>
                </a:cubicBezTo>
                <a:cubicBezTo>
                  <a:pt x="55" y="57"/>
                  <a:pt x="55" y="57"/>
                  <a:pt x="56" y="57"/>
                </a:cubicBezTo>
                <a:cubicBezTo>
                  <a:pt x="57" y="57"/>
                  <a:pt x="58" y="57"/>
                  <a:pt x="59" y="57"/>
                </a:cubicBezTo>
                <a:cubicBezTo>
                  <a:pt x="61" y="56"/>
                  <a:pt x="63" y="53"/>
                  <a:pt x="63" y="50"/>
                </a:cubicBezTo>
                <a:cubicBezTo>
                  <a:pt x="62" y="48"/>
                  <a:pt x="61" y="46"/>
                  <a:pt x="59" y="45"/>
                </a:cubicBezTo>
                <a:cubicBezTo>
                  <a:pt x="60" y="43"/>
                  <a:pt x="61" y="40"/>
                  <a:pt x="61" y="38"/>
                </a:cubicBezTo>
                <a:cubicBezTo>
                  <a:pt x="62" y="38"/>
                  <a:pt x="63" y="39"/>
                  <a:pt x="63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5" y="40"/>
                  <a:pt x="65" y="40"/>
                  <a:pt x="65" y="40"/>
                </a:cubicBezTo>
                <a:cubicBezTo>
                  <a:pt x="66" y="39"/>
                  <a:pt x="66" y="38"/>
                  <a:pt x="65" y="38"/>
                </a:cubicBezTo>
                <a:cubicBezTo>
                  <a:pt x="64" y="37"/>
                  <a:pt x="63" y="36"/>
                  <a:pt x="62" y="35"/>
                </a:cubicBezTo>
                <a:cubicBezTo>
                  <a:pt x="62" y="34"/>
                  <a:pt x="62" y="33"/>
                  <a:pt x="62" y="33"/>
                </a:cubicBezTo>
                <a:cubicBezTo>
                  <a:pt x="63" y="32"/>
                  <a:pt x="62" y="31"/>
                  <a:pt x="61" y="31"/>
                </a:cubicBezTo>
                <a:cubicBezTo>
                  <a:pt x="61" y="31"/>
                  <a:pt x="61" y="31"/>
                  <a:pt x="61" y="31"/>
                </a:cubicBezTo>
                <a:moveTo>
                  <a:pt x="59" y="62"/>
                </a:moveTo>
                <a:cubicBezTo>
                  <a:pt x="58" y="62"/>
                  <a:pt x="56" y="62"/>
                  <a:pt x="55" y="62"/>
                </a:cubicBezTo>
                <a:cubicBezTo>
                  <a:pt x="51" y="62"/>
                  <a:pt x="47" y="61"/>
                  <a:pt x="45" y="59"/>
                </a:cubicBezTo>
                <a:cubicBezTo>
                  <a:pt x="43" y="58"/>
                  <a:pt x="42" y="55"/>
                  <a:pt x="41" y="51"/>
                </a:cubicBezTo>
                <a:cubicBezTo>
                  <a:pt x="40" y="45"/>
                  <a:pt x="40" y="40"/>
                  <a:pt x="42" y="36"/>
                </a:cubicBezTo>
                <a:cubicBezTo>
                  <a:pt x="44" y="31"/>
                  <a:pt x="48" y="28"/>
                  <a:pt x="52" y="26"/>
                </a:cubicBezTo>
                <a:cubicBezTo>
                  <a:pt x="53" y="26"/>
                  <a:pt x="54" y="26"/>
                  <a:pt x="56" y="26"/>
                </a:cubicBezTo>
                <a:cubicBezTo>
                  <a:pt x="57" y="26"/>
                  <a:pt x="59" y="26"/>
                  <a:pt x="61" y="27"/>
                </a:cubicBezTo>
                <a:cubicBezTo>
                  <a:pt x="63" y="27"/>
                  <a:pt x="65" y="28"/>
                  <a:pt x="67" y="28"/>
                </a:cubicBezTo>
                <a:cubicBezTo>
                  <a:pt x="69" y="29"/>
                  <a:pt x="70" y="30"/>
                  <a:pt x="72" y="32"/>
                </a:cubicBezTo>
                <a:cubicBezTo>
                  <a:pt x="75" y="35"/>
                  <a:pt x="76" y="39"/>
                  <a:pt x="76" y="44"/>
                </a:cubicBezTo>
                <a:cubicBezTo>
                  <a:pt x="75" y="48"/>
                  <a:pt x="73" y="52"/>
                  <a:pt x="70" y="56"/>
                </a:cubicBezTo>
                <a:cubicBezTo>
                  <a:pt x="69" y="59"/>
                  <a:pt x="67" y="60"/>
                  <a:pt x="65" y="61"/>
                </a:cubicBezTo>
                <a:cubicBezTo>
                  <a:pt x="63" y="62"/>
                  <a:pt x="61" y="62"/>
                  <a:pt x="59" y="62"/>
                </a:cubicBezTo>
                <a:moveTo>
                  <a:pt x="56" y="23"/>
                </a:moveTo>
                <a:cubicBezTo>
                  <a:pt x="54" y="23"/>
                  <a:pt x="53" y="24"/>
                  <a:pt x="52" y="24"/>
                </a:cubicBezTo>
                <a:cubicBezTo>
                  <a:pt x="46" y="25"/>
                  <a:pt x="42" y="29"/>
                  <a:pt x="40" y="35"/>
                </a:cubicBezTo>
                <a:cubicBezTo>
                  <a:pt x="38" y="40"/>
                  <a:pt x="37" y="45"/>
                  <a:pt x="38" y="51"/>
                </a:cubicBezTo>
                <a:cubicBezTo>
                  <a:pt x="39" y="56"/>
                  <a:pt x="41" y="59"/>
                  <a:pt x="43" y="62"/>
                </a:cubicBezTo>
                <a:cubicBezTo>
                  <a:pt x="44" y="62"/>
                  <a:pt x="45" y="63"/>
                  <a:pt x="46" y="63"/>
                </a:cubicBezTo>
                <a:cubicBezTo>
                  <a:pt x="49" y="64"/>
                  <a:pt x="51" y="65"/>
                  <a:pt x="54" y="65"/>
                </a:cubicBezTo>
                <a:cubicBezTo>
                  <a:pt x="56" y="65"/>
                  <a:pt x="57" y="65"/>
                  <a:pt x="59" y="65"/>
                </a:cubicBezTo>
                <a:cubicBezTo>
                  <a:pt x="61" y="65"/>
                  <a:pt x="64" y="65"/>
                  <a:pt x="66" y="64"/>
                </a:cubicBezTo>
                <a:cubicBezTo>
                  <a:pt x="69" y="62"/>
                  <a:pt x="71" y="60"/>
                  <a:pt x="73" y="58"/>
                </a:cubicBezTo>
                <a:cubicBezTo>
                  <a:pt x="76" y="53"/>
                  <a:pt x="78" y="49"/>
                  <a:pt x="78" y="44"/>
                </a:cubicBezTo>
                <a:cubicBezTo>
                  <a:pt x="79" y="39"/>
                  <a:pt x="77" y="33"/>
                  <a:pt x="74" y="30"/>
                </a:cubicBezTo>
                <a:cubicBezTo>
                  <a:pt x="71" y="27"/>
                  <a:pt x="67" y="25"/>
                  <a:pt x="62" y="24"/>
                </a:cubicBezTo>
                <a:cubicBezTo>
                  <a:pt x="60" y="24"/>
                  <a:pt x="58" y="23"/>
                  <a:pt x="56" y="23"/>
                </a:cubicBezTo>
                <a:moveTo>
                  <a:pt x="123" y="77"/>
                </a:moveTo>
                <a:cubicBezTo>
                  <a:pt x="132" y="39"/>
                  <a:pt x="132" y="39"/>
                  <a:pt x="132" y="39"/>
                </a:cubicBezTo>
                <a:cubicBezTo>
                  <a:pt x="133" y="38"/>
                  <a:pt x="133" y="36"/>
                  <a:pt x="132" y="34"/>
                </a:cubicBezTo>
                <a:cubicBezTo>
                  <a:pt x="131" y="32"/>
                  <a:pt x="129" y="31"/>
                  <a:pt x="128" y="31"/>
                </a:cubicBezTo>
                <a:cubicBezTo>
                  <a:pt x="120" y="28"/>
                  <a:pt x="113" y="25"/>
                  <a:pt x="105" y="23"/>
                </a:cubicBezTo>
                <a:cubicBezTo>
                  <a:pt x="137" y="33"/>
                  <a:pt x="137" y="33"/>
                  <a:pt x="137" y="33"/>
                </a:cubicBezTo>
                <a:cubicBezTo>
                  <a:pt x="126" y="71"/>
                  <a:pt x="126" y="71"/>
                  <a:pt x="126" y="71"/>
                </a:cubicBezTo>
                <a:cubicBezTo>
                  <a:pt x="126" y="74"/>
                  <a:pt x="125" y="76"/>
                  <a:pt x="123" y="77"/>
                </a:cubicBezTo>
                <a:cubicBezTo>
                  <a:pt x="123" y="77"/>
                  <a:pt x="123" y="77"/>
                  <a:pt x="123" y="77"/>
                </a:cubicBezTo>
                <a:moveTo>
                  <a:pt x="97" y="82"/>
                </a:moveTo>
                <a:cubicBezTo>
                  <a:pt x="4" y="49"/>
                  <a:pt x="4" y="49"/>
                  <a:pt x="4" y="49"/>
                </a:cubicBezTo>
                <a:cubicBezTo>
                  <a:pt x="17" y="9"/>
                  <a:pt x="17" y="9"/>
                  <a:pt x="17" y="9"/>
                </a:cubicBezTo>
                <a:cubicBezTo>
                  <a:pt x="111" y="39"/>
                  <a:pt x="111" y="39"/>
                  <a:pt x="111" y="39"/>
                </a:cubicBezTo>
                <a:cubicBezTo>
                  <a:pt x="97" y="82"/>
                  <a:pt x="97" y="82"/>
                  <a:pt x="97" y="82"/>
                </a:cubicBezTo>
                <a:moveTo>
                  <a:pt x="99" y="83"/>
                </a:moveTo>
                <a:cubicBezTo>
                  <a:pt x="114" y="39"/>
                  <a:pt x="114" y="39"/>
                  <a:pt x="114" y="39"/>
                </a:cubicBezTo>
                <a:cubicBezTo>
                  <a:pt x="114" y="38"/>
                  <a:pt x="114" y="38"/>
                  <a:pt x="114" y="38"/>
                </a:cubicBezTo>
                <a:cubicBezTo>
                  <a:pt x="114" y="37"/>
                  <a:pt x="114" y="37"/>
                  <a:pt x="114" y="37"/>
                </a:cubicBezTo>
                <a:cubicBezTo>
                  <a:pt x="21" y="8"/>
                  <a:pt x="21" y="8"/>
                  <a:pt x="21" y="8"/>
                </a:cubicBezTo>
                <a:cubicBezTo>
                  <a:pt x="22" y="8"/>
                  <a:pt x="22" y="8"/>
                  <a:pt x="23" y="8"/>
                </a:cubicBezTo>
                <a:cubicBezTo>
                  <a:pt x="54" y="16"/>
                  <a:pt x="85" y="26"/>
                  <a:pt x="115" y="37"/>
                </a:cubicBezTo>
                <a:cubicBezTo>
                  <a:pt x="113" y="52"/>
                  <a:pt x="108" y="67"/>
                  <a:pt x="103" y="81"/>
                </a:cubicBezTo>
                <a:cubicBezTo>
                  <a:pt x="102" y="82"/>
                  <a:pt x="102" y="82"/>
                  <a:pt x="103" y="83"/>
                </a:cubicBezTo>
                <a:cubicBezTo>
                  <a:pt x="99" y="83"/>
                  <a:pt x="99" y="83"/>
                  <a:pt x="99" y="83"/>
                </a:cubicBezTo>
                <a:moveTo>
                  <a:pt x="105" y="82"/>
                </a:moveTo>
                <a:cubicBezTo>
                  <a:pt x="111" y="67"/>
                  <a:pt x="115" y="52"/>
                  <a:pt x="118" y="36"/>
                </a:cubicBezTo>
                <a:cubicBezTo>
                  <a:pt x="118" y="36"/>
                  <a:pt x="118" y="35"/>
                  <a:pt x="117" y="35"/>
                </a:cubicBezTo>
                <a:cubicBezTo>
                  <a:pt x="88" y="24"/>
                  <a:pt x="58" y="15"/>
                  <a:pt x="27" y="6"/>
                </a:cubicBezTo>
                <a:cubicBezTo>
                  <a:pt x="28" y="6"/>
                  <a:pt x="29" y="6"/>
                  <a:pt x="29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118" y="34"/>
                  <a:pt x="118" y="34"/>
                  <a:pt x="118" y="34"/>
                </a:cubicBezTo>
                <a:cubicBezTo>
                  <a:pt x="120" y="34"/>
                  <a:pt x="121" y="35"/>
                  <a:pt x="122" y="36"/>
                </a:cubicBezTo>
                <a:cubicBezTo>
                  <a:pt x="123" y="37"/>
                  <a:pt x="122" y="38"/>
                  <a:pt x="122" y="40"/>
                </a:cubicBezTo>
                <a:cubicBezTo>
                  <a:pt x="121" y="43"/>
                  <a:pt x="120" y="46"/>
                  <a:pt x="119" y="50"/>
                </a:cubicBezTo>
                <a:cubicBezTo>
                  <a:pt x="117" y="60"/>
                  <a:pt x="114" y="70"/>
                  <a:pt x="111" y="80"/>
                </a:cubicBezTo>
                <a:cubicBezTo>
                  <a:pt x="111" y="81"/>
                  <a:pt x="111" y="81"/>
                  <a:pt x="111" y="81"/>
                </a:cubicBezTo>
                <a:cubicBezTo>
                  <a:pt x="105" y="82"/>
                  <a:pt x="105" y="82"/>
                  <a:pt x="105" y="82"/>
                </a:cubicBezTo>
                <a:moveTo>
                  <a:pt x="114" y="80"/>
                </a:moveTo>
                <a:cubicBezTo>
                  <a:pt x="117" y="70"/>
                  <a:pt x="119" y="60"/>
                  <a:pt x="122" y="50"/>
                </a:cubicBezTo>
                <a:cubicBezTo>
                  <a:pt x="123" y="47"/>
                  <a:pt x="124" y="44"/>
                  <a:pt x="124" y="40"/>
                </a:cubicBezTo>
                <a:cubicBezTo>
                  <a:pt x="125" y="39"/>
                  <a:pt x="125" y="37"/>
                  <a:pt x="124" y="35"/>
                </a:cubicBezTo>
                <a:cubicBezTo>
                  <a:pt x="123" y="33"/>
                  <a:pt x="121" y="32"/>
                  <a:pt x="119" y="31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4"/>
                  <a:pt x="35" y="4"/>
                  <a:pt x="35" y="3"/>
                </a:cubicBezTo>
                <a:cubicBezTo>
                  <a:pt x="66" y="12"/>
                  <a:pt x="97" y="22"/>
                  <a:pt x="127" y="33"/>
                </a:cubicBezTo>
                <a:cubicBezTo>
                  <a:pt x="128" y="34"/>
                  <a:pt x="129" y="34"/>
                  <a:pt x="130" y="35"/>
                </a:cubicBezTo>
                <a:cubicBezTo>
                  <a:pt x="130" y="36"/>
                  <a:pt x="130" y="37"/>
                  <a:pt x="130" y="38"/>
                </a:cubicBezTo>
                <a:cubicBezTo>
                  <a:pt x="120" y="78"/>
                  <a:pt x="120" y="78"/>
                  <a:pt x="120" y="78"/>
                </a:cubicBezTo>
                <a:cubicBezTo>
                  <a:pt x="119" y="79"/>
                  <a:pt x="119" y="79"/>
                  <a:pt x="119" y="79"/>
                </a:cubicBezTo>
                <a:cubicBezTo>
                  <a:pt x="114" y="80"/>
                  <a:pt x="114" y="80"/>
                  <a:pt x="114" y="80"/>
                </a:cubicBezTo>
                <a:moveTo>
                  <a:pt x="57" y="7"/>
                </a:moveTo>
                <a:cubicBezTo>
                  <a:pt x="52" y="5"/>
                  <a:pt x="47" y="4"/>
                  <a:pt x="43" y="3"/>
                </a:cubicBezTo>
                <a:cubicBezTo>
                  <a:pt x="45" y="3"/>
                  <a:pt x="48" y="4"/>
                  <a:pt x="51" y="5"/>
                </a:cubicBezTo>
                <a:cubicBezTo>
                  <a:pt x="57" y="7"/>
                  <a:pt x="57" y="7"/>
                  <a:pt x="57" y="7"/>
                </a:cubicBezTo>
                <a:moveTo>
                  <a:pt x="40" y="0"/>
                </a:moveTo>
                <a:cubicBezTo>
                  <a:pt x="40" y="0"/>
                  <a:pt x="40" y="0"/>
                  <a:pt x="40" y="0"/>
                </a:cubicBezTo>
                <a:cubicBezTo>
                  <a:pt x="38" y="0"/>
                  <a:pt x="37" y="0"/>
                  <a:pt x="35" y="1"/>
                </a:cubicBezTo>
                <a:cubicBezTo>
                  <a:pt x="35" y="1"/>
                  <a:pt x="34" y="0"/>
                  <a:pt x="34" y="0"/>
                </a:cubicBezTo>
                <a:cubicBezTo>
                  <a:pt x="34" y="0"/>
                  <a:pt x="34" y="0"/>
                  <a:pt x="33" y="0"/>
                </a:cubicBezTo>
                <a:cubicBezTo>
                  <a:pt x="33" y="0"/>
                  <a:pt x="32" y="1"/>
                  <a:pt x="32" y="1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2"/>
                  <a:pt x="30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8" y="2"/>
                </a:cubicBezTo>
                <a:cubicBezTo>
                  <a:pt x="28" y="2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6" y="4"/>
                  <a:pt x="24" y="4"/>
                  <a:pt x="23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2" y="4"/>
                  <a:pt x="21" y="4"/>
                </a:cubicBezTo>
                <a:cubicBezTo>
                  <a:pt x="21" y="4"/>
                  <a:pt x="20" y="5"/>
                  <a:pt x="20" y="5"/>
                </a:cubicBezTo>
                <a:cubicBezTo>
                  <a:pt x="19" y="5"/>
                  <a:pt x="19" y="5"/>
                  <a:pt x="18" y="5"/>
                </a:cubicBezTo>
                <a:cubicBezTo>
                  <a:pt x="17" y="5"/>
                  <a:pt x="17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5" y="5"/>
                  <a:pt x="15" y="6"/>
                  <a:pt x="15" y="6"/>
                </a:cubicBezTo>
                <a:cubicBezTo>
                  <a:pt x="14" y="7"/>
                  <a:pt x="15" y="7"/>
                  <a:pt x="15" y="7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1" y="51"/>
                  <a:pt x="1" y="51"/>
                </a:cubicBezTo>
                <a:cubicBezTo>
                  <a:pt x="1" y="51"/>
                  <a:pt x="1" y="51"/>
                  <a:pt x="1" y="51"/>
                </a:cubicBezTo>
                <a:cubicBezTo>
                  <a:pt x="96" y="85"/>
                  <a:pt x="96" y="85"/>
                  <a:pt x="96" y="85"/>
                </a:cubicBezTo>
                <a:cubicBezTo>
                  <a:pt x="96" y="85"/>
                  <a:pt x="96" y="85"/>
                  <a:pt x="96" y="86"/>
                </a:cubicBezTo>
                <a:cubicBezTo>
                  <a:pt x="96" y="86"/>
                  <a:pt x="96" y="86"/>
                  <a:pt x="97" y="87"/>
                </a:cubicBezTo>
                <a:cubicBezTo>
                  <a:pt x="98" y="87"/>
                  <a:pt x="98" y="87"/>
                  <a:pt x="98" y="87"/>
                </a:cubicBezTo>
                <a:cubicBezTo>
                  <a:pt x="120" y="81"/>
                  <a:pt x="120" y="81"/>
                  <a:pt x="120" y="81"/>
                </a:cubicBezTo>
                <a:cubicBezTo>
                  <a:pt x="121" y="81"/>
                  <a:pt x="123" y="80"/>
                  <a:pt x="125" y="79"/>
                </a:cubicBezTo>
                <a:cubicBezTo>
                  <a:pt x="127" y="77"/>
                  <a:pt x="128" y="74"/>
                  <a:pt x="129" y="72"/>
                </a:cubicBezTo>
                <a:cubicBezTo>
                  <a:pt x="140" y="32"/>
                  <a:pt x="140" y="32"/>
                  <a:pt x="140" y="32"/>
                </a:cubicBezTo>
                <a:cubicBezTo>
                  <a:pt x="140" y="32"/>
                  <a:pt x="140" y="31"/>
                  <a:pt x="139" y="31"/>
                </a:cubicBezTo>
                <a:cubicBezTo>
                  <a:pt x="52" y="2"/>
                  <a:pt x="52" y="2"/>
                  <a:pt x="52" y="2"/>
                </a:cubicBezTo>
                <a:cubicBezTo>
                  <a:pt x="48" y="1"/>
                  <a:pt x="44" y="0"/>
                  <a:pt x="40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9826747" y="1579115"/>
            <a:ext cx="530969" cy="826342"/>
          </a:xfrm>
          <a:custGeom>
            <a:avLst/>
            <a:gdLst/>
            <a:ahLst/>
            <a:cxnLst/>
            <a:rect l="l" t="t" r="r" b="b"/>
            <a:pathLst>
              <a:path w="127" h="198" extrusionOk="0">
                <a:moveTo>
                  <a:pt x="71" y="193"/>
                </a:moveTo>
                <a:cubicBezTo>
                  <a:pt x="71" y="193"/>
                  <a:pt x="70" y="193"/>
                  <a:pt x="70" y="193"/>
                </a:cubicBezTo>
                <a:cubicBezTo>
                  <a:pt x="70" y="195"/>
                  <a:pt x="70" y="196"/>
                  <a:pt x="70" y="198"/>
                </a:cubicBezTo>
                <a:cubicBezTo>
                  <a:pt x="70" y="197"/>
                  <a:pt x="70" y="197"/>
                  <a:pt x="70" y="197"/>
                </a:cubicBezTo>
                <a:cubicBezTo>
                  <a:pt x="71" y="196"/>
                  <a:pt x="71" y="194"/>
                  <a:pt x="71" y="193"/>
                </a:cubicBezTo>
                <a:moveTo>
                  <a:pt x="81" y="167"/>
                </a:moveTo>
                <a:cubicBezTo>
                  <a:pt x="79" y="169"/>
                  <a:pt x="77" y="170"/>
                  <a:pt x="74" y="172"/>
                </a:cubicBezTo>
                <a:cubicBezTo>
                  <a:pt x="74" y="171"/>
                  <a:pt x="74" y="171"/>
                  <a:pt x="73" y="171"/>
                </a:cubicBezTo>
                <a:cubicBezTo>
                  <a:pt x="73" y="171"/>
                  <a:pt x="73" y="171"/>
                  <a:pt x="73" y="171"/>
                </a:cubicBezTo>
                <a:cubicBezTo>
                  <a:pt x="72" y="171"/>
                  <a:pt x="72" y="171"/>
                  <a:pt x="71" y="172"/>
                </a:cubicBezTo>
                <a:cubicBezTo>
                  <a:pt x="70" y="171"/>
                  <a:pt x="68" y="171"/>
                  <a:pt x="66" y="171"/>
                </a:cubicBezTo>
                <a:cubicBezTo>
                  <a:pt x="65" y="171"/>
                  <a:pt x="63" y="171"/>
                  <a:pt x="61" y="171"/>
                </a:cubicBezTo>
                <a:cubicBezTo>
                  <a:pt x="49" y="172"/>
                  <a:pt x="49" y="172"/>
                  <a:pt x="49" y="172"/>
                </a:cubicBezTo>
                <a:cubicBezTo>
                  <a:pt x="48" y="172"/>
                  <a:pt x="48" y="173"/>
                  <a:pt x="48" y="174"/>
                </a:cubicBezTo>
                <a:cubicBezTo>
                  <a:pt x="48" y="174"/>
                  <a:pt x="48" y="174"/>
                  <a:pt x="48" y="174"/>
                </a:cubicBezTo>
                <a:cubicBezTo>
                  <a:pt x="47" y="175"/>
                  <a:pt x="48" y="175"/>
                  <a:pt x="49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51" y="176"/>
                  <a:pt x="51" y="176"/>
                  <a:pt x="51" y="175"/>
                </a:cubicBezTo>
                <a:cubicBezTo>
                  <a:pt x="59" y="174"/>
                  <a:pt x="59" y="174"/>
                  <a:pt x="59" y="174"/>
                </a:cubicBezTo>
                <a:cubicBezTo>
                  <a:pt x="57" y="175"/>
                  <a:pt x="54" y="177"/>
                  <a:pt x="52" y="178"/>
                </a:cubicBezTo>
                <a:cubicBezTo>
                  <a:pt x="51" y="179"/>
                  <a:pt x="51" y="179"/>
                  <a:pt x="51" y="179"/>
                </a:cubicBezTo>
                <a:cubicBezTo>
                  <a:pt x="51" y="180"/>
                  <a:pt x="51" y="180"/>
                  <a:pt x="51" y="180"/>
                </a:cubicBezTo>
                <a:cubicBezTo>
                  <a:pt x="51" y="180"/>
                  <a:pt x="51" y="181"/>
                  <a:pt x="52" y="181"/>
                </a:cubicBezTo>
                <a:cubicBezTo>
                  <a:pt x="53" y="182"/>
                  <a:pt x="53" y="182"/>
                  <a:pt x="53" y="182"/>
                </a:cubicBezTo>
                <a:cubicBezTo>
                  <a:pt x="53" y="182"/>
                  <a:pt x="53" y="182"/>
                  <a:pt x="53" y="182"/>
                </a:cubicBezTo>
                <a:cubicBezTo>
                  <a:pt x="54" y="182"/>
                  <a:pt x="55" y="181"/>
                  <a:pt x="55" y="181"/>
                </a:cubicBezTo>
                <a:cubicBezTo>
                  <a:pt x="55" y="180"/>
                  <a:pt x="55" y="180"/>
                  <a:pt x="55" y="180"/>
                </a:cubicBezTo>
                <a:cubicBezTo>
                  <a:pt x="59" y="178"/>
                  <a:pt x="63" y="176"/>
                  <a:pt x="68" y="176"/>
                </a:cubicBezTo>
                <a:cubicBezTo>
                  <a:pt x="67" y="176"/>
                  <a:pt x="66" y="176"/>
                  <a:pt x="65" y="177"/>
                </a:cubicBezTo>
                <a:cubicBezTo>
                  <a:pt x="65" y="177"/>
                  <a:pt x="64" y="177"/>
                  <a:pt x="63" y="178"/>
                </a:cubicBezTo>
                <a:cubicBezTo>
                  <a:pt x="60" y="180"/>
                  <a:pt x="57" y="182"/>
                  <a:pt x="55" y="184"/>
                </a:cubicBezTo>
                <a:cubicBezTo>
                  <a:pt x="54" y="184"/>
                  <a:pt x="54" y="185"/>
                  <a:pt x="55" y="186"/>
                </a:cubicBezTo>
                <a:cubicBezTo>
                  <a:pt x="55" y="186"/>
                  <a:pt x="55" y="187"/>
                  <a:pt x="56" y="187"/>
                </a:cubicBezTo>
                <a:cubicBezTo>
                  <a:pt x="56" y="187"/>
                  <a:pt x="57" y="187"/>
                  <a:pt x="57" y="186"/>
                </a:cubicBezTo>
                <a:cubicBezTo>
                  <a:pt x="59" y="185"/>
                  <a:pt x="59" y="185"/>
                  <a:pt x="59" y="185"/>
                </a:cubicBezTo>
                <a:cubicBezTo>
                  <a:pt x="60" y="185"/>
                  <a:pt x="60" y="185"/>
                  <a:pt x="60" y="184"/>
                </a:cubicBezTo>
                <a:cubicBezTo>
                  <a:pt x="62" y="183"/>
                  <a:pt x="63" y="182"/>
                  <a:pt x="65" y="181"/>
                </a:cubicBezTo>
                <a:cubicBezTo>
                  <a:pt x="65" y="180"/>
                  <a:pt x="66" y="180"/>
                  <a:pt x="67" y="180"/>
                </a:cubicBezTo>
                <a:cubicBezTo>
                  <a:pt x="67" y="180"/>
                  <a:pt x="68" y="179"/>
                  <a:pt x="68" y="179"/>
                </a:cubicBezTo>
                <a:cubicBezTo>
                  <a:pt x="66" y="183"/>
                  <a:pt x="63" y="187"/>
                  <a:pt x="61" y="191"/>
                </a:cubicBezTo>
                <a:cubicBezTo>
                  <a:pt x="60" y="191"/>
                  <a:pt x="60" y="191"/>
                  <a:pt x="60" y="191"/>
                </a:cubicBezTo>
                <a:cubicBezTo>
                  <a:pt x="60" y="192"/>
                  <a:pt x="60" y="192"/>
                  <a:pt x="60" y="192"/>
                </a:cubicBezTo>
                <a:cubicBezTo>
                  <a:pt x="60" y="192"/>
                  <a:pt x="60" y="192"/>
                  <a:pt x="60" y="192"/>
                </a:cubicBezTo>
                <a:cubicBezTo>
                  <a:pt x="60" y="193"/>
                  <a:pt x="60" y="193"/>
                  <a:pt x="60" y="194"/>
                </a:cubicBezTo>
                <a:cubicBezTo>
                  <a:pt x="61" y="194"/>
                  <a:pt x="61" y="194"/>
                  <a:pt x="61" y="194"/>
                </a:cubicBezTo>
                <a:cubicBezTo>
                  <a:pt x="62" y="194"/>
                  <a:pt x="62" y="194"/>
                  <a:pt x="63" y="194"/>
                </a:cubicBezTo>
                <a:cubicBezTo>
                  <a:pt x="65" y="190"/>
                  <a:pt x="68" y="186"/>
                  <a:pt x="70" y="182"/>
                </a:cubicBezTo>
                <a:cubicBezTo>
                  <a:pt x="70" y="185"/>
                  <a:pt x="69" y="188"/>
                  <a:pt x="69" y="190"/>
                </a:cubicBezTo>
                <a:cubicBezTo>
                  <a:pt x="70" y="190"/>
                  <a:pt x="71" y="190"/>
                  <a:pt x="72" y="189"/>
                </a:cubicBezTo>
                <a:cubicBezTo>
                  <a:pt x="73" y="185"/>
                  <a:pt x="74" y="181"/>
                  <a:pt x="74" y="176"/>
                </a:cubicBezTo>
                <a:cubicBezTo>
                  <a:pt x="77" y="175"/>
                  <a:pt x="79" y="173"/>
                  <a:pt x="82" y="171"/>
                </a:cubicBezTo>
                <a:cubicBezTo>
                  <a:pt x="82" y="170"/>
                  <a:pt x="81" y="168"/>
                  <a:pt x="81" y="167"/>
                </a:cubicBezTo>
                <a:moveTo>
                  <a:pt x="73" y="123"/>
                </a:moveTo>
                <a:cubicBezTo>
                  <a:pt x="75" y="113"/>
                  <a:pt x="73" y="105"/>
                  <a:pt x="70" y="99"/>
                </a:cubicBezTo>
                <a:cubicBezTo>
                  <a:pt x="67" y="90"/>
                  <a:pt x="62" y="82"/>
                  <a:pt x="56" y="74"/>
                </a:cubicBezTo>
                <a:cubicBezTo>
                  <a:pt x="50" y="66"/>
                  <a:pt x="45" y="58"/>
                  <a:pt x="37" y="54"/>
                </a:cubicBezTo>
                <a:cubicBezTo>
                  <a:pt x="28" y="48"/>
                  <a:pt x="16" y="47"/>
                  <a:pt x="6" y="46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44" y="35"/>
                  <a:pt x="66" y="49"/>
                  <a:pt x="78" y="70"/>
                </a:cubicBezTo>
                <a:cubicBezTo>
                  <a:pt x="83" y="78"/>
                  <a:pt x="86" y="86"/>
                  <a:pt x="86" y="94"/>
                </a:cubicBezTo>
                <a:cubicBezTo>
                  <a:pt x="87" y="102"/>
                  <a:pt x="85" y="110"/>
                  <a:pt x="81" y="117"/>
                </a:cubicBezTo>
                <a:cubicBezTo>
                  <a:pt x="73" y="123"/>
                  <a:pt x="73" y="123"/>
                  <a:pt x="73" y="123"/>
                </a:cubicBezTo>
                <a:moveTo>
                  <a:pt x="22" y="28"/>
                </a:moveTo>
                <a:cubicBezTo>
                  <a:pt x="17" y="4"/>
                  <a:pt x="17" y="4"/>
                  <a:pt x="17" y="4"/>
                </a:cubicBezTo>
                <a:cubicBezTo>
                  <a:pt x="36" y="11"/>
                  <a:pt x="56" y="18"/>
                  <a:pt x="75" y="25"/>
                </a:cubicBezTo>
                <a:cubicBezTo>
                  <a:pt x="81" y="27"/>
                  <a:pt x="86" y="29"/>
                  <a:pt x="89" y="33"/>
                </a:cubicBezTo>
                <a:cubicBezTo>
                  <a:pt x="92" y="36"/>
                  <a:pt x="92" y="39"/>
                  <a:pt x="93" y="43"/>
                </a:cubicBezTo>
                <a:cubicBezTo>
                  <a:pt x="110" y="114"/>
                  <a:pt x="110" y="114"/>
                  <a:pt x="110" y="114"/>
                </a:cubicBezTo>
                <a:cubicBezTo>
                  <a:pt x="108" y="115"/>
                  <a:pt x="105" y="116"/>
                  <a:pt x="103" y="118"/>
                </a:cubicBezTo>
                <a:cubicBezTo>
                  <a:pt x="103" y="118"/>
                  <a:pt x="103" y="119"/>
                  <a:pt x="103" y="120"/>
                </a:cubicBezTo>
                <a:cubicBezTo>
                  <a:pt x="104" y="120"/>
                  <a:pt x="104" y="121"/>
                  <a:pt x="104" y="121"/>
                </a:cubicBezTo>
                <a:cubicBezTo>
                  <a:pt x="105" y="121"/>
                  <a:pt x="105" y="120"/>
                  <a:pt x="106" y="120"/>
                </a:cubicBezTo>
                <a:cubicBezTo>
                  <a:pt x="107" y="119"/>
                  <a:pt x="109" y="118"/>
                  <a:pt x="111" y="117"/>
                </a:cubicBezTo>
                <a:cubicBezTo>
                  <a:pt x="113" y="124"/>
                  <a:pt x="113" y="124"/>
                  <a:pt x="113" y="124"/>
                </a:cubicBezTo>
                <a:cubicBezTo>
                  <a:pt x="113" y="125"/>
                  <a:pt x="113" y="126"/>
                  <a:pt x="113" y="127"/>
                </a:cubicBezTo>
                <a:cubicBezTo>
                  <a:pt x="113" y="128"/>
                  <a:pt x="113" y="128"/>
                  <a:pt x="112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11" y="128"/>
                  <a:pt x="110" y="128"/>
                  <a:pt x="110" y="128"/>
                </a:cubicBezTo>
                <a:cubicBezTo>
                  <a:pt x="85" y="118"/>
                  <a:pt x="85" y="118"/>
                  <a:pt x="85" y="118"/>
                </a:cubicBezTo>
                <a:cubicBezTo>
                  <a:pt x="85" y="118"/>
                  <a:pt x="85" y="118"/>
                  <a:pt x="85" y="118"/>
                </a:cubicBezTo>
                <a:cubicBezTo>
                  <a:pt x="86" y="117"/>
                  <a:pt x="86" y="116"/>
                  <a:pt x="86" y="115"/>
                </a:cubicBezTo>
                <a:cubicBezTo>
                  <a:pt x="89" y="109"/>
                  <a:pt x="90" y="101"/>
                  <a:pt x="90" y="94"/>
                </a:cubicBezTo>
                <a:cubicBezTo>
                  <a:pt x="89" y="85"/>
                  <a:pt x="86" y="77"/>
                  <a:pt x="81" y="68"/>
                </a:cubicBezTo>
                <a:cubicBezTo>
                  <a:pt x="69" y="47"/>
                  <a:pt x="47" y="33"/>
                  <a:pt x="24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5" y="29"/>
                  <a:pt x="25" y="28"/>
                  <a:pt x="25" y="28"/>
                </a:cubicBezTo>
                <a:cubicBezTo>
                  <a:pt x="24" y="27"/>
                  <a:pt x="24" y="27"/>
                  <a:pt x="23" y="27"/>
                </a:cubicBezTo>
                <a:cubicBezTo>
                  <a:pt x="23" y="27"/>
                  <a:pt x="23" y="27"/>
                  <a:pt x="22" y="28"/>
                </a:cubicBezTo>
                <a:cubicBezTo>
                  <a:pt x="22" y="28"/>
                  <a:pt x="22" y="28"/>
                  <a:pt x="22" y="28"/>
                </a:cubicBezTo>
                <a:moveTo>
                  <a:pt x="15" y="0"/>
                </a:moveTo>
                <a:cubicBezTo>
                  <a:pt x="14" y="0"/>
                  <a:pt x="14" y="0"/>
                  <a:pt x="14" y="1"/>
                </a:cubicBezTo>
                <a:cubicBezTo>
                  <a:pt x="13" y="1"/>
                  <a:pt x="13" y="1"/>
                  <a:pt x="13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9" y="30"/>
                  <a:pt x="19" y="30"/>
                  <a:pt x="19" y="30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7"/>
                  <a:pt x="0" y="47"/>
                  <a:pt x="0" y="4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9"/>
                  <a:pt x="1" y="50"/>
                  <a:pt x="1" y="50"/>
                </a:cubicBezTo>
                <a:cubicBezTo>
                  <a:pt x="12" y="50"/>
                  <a:pt x="25" y="50"/>
                  <a:pt x="35" y="57"/>
                </a:cubicBezTo>
                <a:cubicBezTo>
                  <a:pt x="42" y="61"/>
                  <a:pt x="48" y="68"/>
                  <a:pt x="53" y="76"/>
                </a:cubicBezTo>
                <a:cubicBezTo>
                  <a:pt x="59" y="84"/>
                  <a:pt x="64" y="91"/>
                  <a:pt x="67" y="100"/>
                </a:cubicBezTo>
                <a:cubicBezTo>
                  <a:pt x="71" y="109"/>
                  <a:pt x="71" y="119"/>
                  <a:pt x="69" y="126"/>
                </a:cubicBezTo>
                <a:cubicBezTo>
                  <a:pt x="69" y="127"/>
                  <a:pt x="69" y="128"/>
                  <a:pt x="69" y="128"/>
                </a:cubicBezTo>
                <a:cubicBezTo>
                  <a:pt x="70" y="129"/>
                  <a:pt x="70" y="129"/>
                  <a:pt x="70" y="129"/>
                </a:cubicBezTo>
                <a:cubicBezTo>
                  <a:pt x="71" y="129"/>
                  <a:pt x="71" y="129"/>
                  <a:pt x="71" y="128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109" y="131"/>
                  <a:pt x="109" y="131"/>
                  <a:pt x="109" y="131"/>
                </a:cubicBezTo>
                <a:cubicBezTo>
                  <a:pt x="109" y="131"/>
                  <a:pt x="111" y="131"/>
                  <a:pt x="112" y="131"/>
                </a:cubicBezTo>
                <a:cubicBezTo>
                  <a:pt x="113" y="131"/>
                  <a:pt x="113" y="131"/>
                  <a:pt x="114" y="131"/>
                </a:cubicBezTo>
                <a:cubicBezTo>
                  <a:pt x="115" y="130"/>
                  <a:pt x="117" y="128"/>
                  <a:pt x="116" y="124"/>
                </a:cubicBezTo>
                <a:cubicBezTo>
                  <a:pt x="114" y="117"/>
                  <a:pt x="114" y="117"/>
                  <a:pt x="114" y="117"/>
                </a:cubicBezTo>
                <a:cubicBezTo>
                  <a:pt x="116" y="117"/>
                  <a:pt x="117" y="118"/>
                  <a:pt x="118" y="118"/>
                </a:cubicBezTo>
                <a:cubicBezTo>
                  <a:pt x="122" y="121"/>
                  <a:pt x="124" y="126"/>
                  <a:pt x="122" y="130"/>
                </a:cubicBezTo>
                <a:cubicBezTo>
                  <a:pt x="121" y="133"/>
                  <a:pt x="119" y="136"/>
                  <a:pt x="116" y="138"/>
                </a:cubicBezTo>
                <a:cubicBezTo>
                  <a:pt x="105" y="147"/>
                  <a:pt x="95" y="156"/>
                  <a:pt x="84" y="165"/>
                </a:cubicBezTo>
                <a:cubicBezTo>
                  <a:pt x="84" y="166"/>
                  <a:pt x="85" y="167"/>
                  <a:pt x="85" y="168"/>
                </a:cubicBezTo>
                <a:cubicBezTo>
                  <a:pt x="96" y="160"/>
                  <a:pt x="107" y="150"/>
                  <a:pt x="118" y="141"/>
                </a:cubicBezTo>
                <a:cubicBezTo>
                  <a:pt x="120" y="139"/>
                  <a:pt x="124" y="135"/>
                  <a:pt x="125" y="131"/>
                </a:cubicBezTo>
                <a:cubicBezTo>
                  <a:pt x="127" y="126"/>
                  <a:pt x="125" y="119"/>
                  <a:pt x="120" y="116"/>
                </a:cubicBezTo>
                <a:cubicBezTo>
                  <a:pt x="118" y="114"/>
                  <a:pt x="116" y="114"/>
                  <a:pt x="114" y="114"/>
                </a:cubicBezTo>
                <a:cubicBezTo>
                  <a:pt x="97" y="42"/>
                  <a:pt x="97" y="42"/>
                  <a:pt x="97" y="42"/>
                </a:cubicBezTo>
                <a:cubicBezTo>
                  <a:pt x="96" y="38"/>
                  <a:pt x="95" y="34"/>
                  <a:pt x="92" y="31"/>
                </a:cubicBezTo>
                <a:cubicBezTo>
                  <a:pt x="89" y="26"/>
                  <a:pt x="83" y="24"/>
                  <a:pt x="77" y="21"/>
                </a:cubicBezTo>
                <a:cubicBezTo>
                  <a:pt x="56" y="14"/>
                  <a:pt x="36" y="7"/>
                  <a:pt x="15" y="0"/>
                </a:cubicBezTo>
                <a:cubicBezTo>
                  <a:pt x="15" y="0"/>
                  <a:pt x="15" y="0"/>
                  <a:pt x="15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10072891" y="2744785"/>
            <a:ext cx="318230" cy="425478"/>
          </a:xfrm>
          <a:custGeom>
            <a:avLst/>
            <a:gdLst/>
            <a:ahLst/>
            <a:cxnLst/>
            <a:rect l="l" t="t" r="r" b="b"/>
            <a:pathLst>
              <a:path w="76" h="102" extrusionOk="0">
                <a:moveTo>
                  <a:pt x="39" y="81"/>
                </a:moveTo>
                <a:cubicBezTo>
                  <a:pt x="37" y="81"/>
                  <a:pt x="36" y="81"/>
                  <a:pt x="35" y="80"/>
                </a:cubicBezTo>
                <a:cubicBezTo>
                  <a:pt x="32" y="79"/>
                  <a:pt x="30" y="75"/>
                  <a:pt x="31" y="72"/>
                </a:cubicBezTo>
                <a:cubicBezTo>
                  <a:pt x="31" y="71"/>
                  <a:pt x="31" y="70"/>
                  <a:pt x="32" y="69"/>
                </a:cubicBezTo>
                <a:cubicBezTo>
                  <a:pt x="32" y="68"/>
                  <a:pt x="33" y="68"/>
                  <a:pt x="33" y="67"/>
                </a:cubicBezTo>
                <a:cubicBezTo>
                  <a:pt x="33" y="65"/>
                  <a:pt x="33" y="64"/>
                  <a:pt x="34" y="63"/>
                </a:cubicBezTo>
                <a:cubicBezTo>
                  <a:pt x="34" y="62"/>
                  <a:pt x="34" y="61"/>
                  <a:pt x="34" y="60"/>
                </a:cubicBezTo>
                <a:cubicBezTo>
                  <a:pt x="35" y="58"/>
                  <a:pt x="36" y="56"/>
                  <a:pt x="37" y="55"/>
                </a:cubicBezTo>
                <a:cubicBezTo>
                  <a:pt x="37" y="55"/>
                  <a:pt x="38" y="55"/>
                  <a:pt x="39" y="55"/>
                </a:cubicBezTo>
                <a:cubicBezTo>
                  <a:pt x="40" y="55"/>
                  <a:pt x="41" y="55"/>
                  <a:pt x="41" y="55"/>
                </a:cubicBezTo>
                <a:cubicBezTo>
                  <a:pt x="42" y="56"/>
                  <a:pt x="42" y="57"/>
                  <a:pt x="42" y="58"/>
                </a:cubicBezTo>
                <a:cubicBezTo>
                  <a:pt x="42" y="59"/>
                  <a:pt x="42" y="59"/>
                  <a:pt x="42" y="60"/>
                </a:cubicBezTo>
                <a:cubicBezTo>
                  <a:pt x="42" y="61"/>
                  <a:pt x="42" y="62"/>
                  <a:pt x="42" y="63"/>
                </a:cubicBezTo>
                <a:cubicBezTo>
                  <a:pt x="43" y="65"/>
                  <a:pt x="43" y="66"/>
                  <a:pt x="44" y="68"/>
                </a:cubicBezTo>
                <a:cubicBezTo>
                  <a:pt x="45" y="69"/>
                  <a:pt x="46" y="70"/>
                  <a:pt x="46" y="71"/>
                </a:cubicBezTo>
                <a:cubicBezTo>
                  <a:pt x="47" y="74"/>
                  <a:pt x="46" y="78"/>
                  <a:pt x="44" y="80"/>
                </a:cubicBezTo>
                <a:cubicBezTo>
                  <a:pt x="42" y="81"/>
                  <a:pt x="40" y="81"/>
                  <a:pt x="39" y="81"/>
                </a:cubicBezTo>
                <a:moveTo>
                  <a:pt x="39" y="52"/>
                </a:moveTo>
                <a:cubicBezTo>
                  <a:pt x="38" y="52"/>
                  <a:pt x="36" y="52"/>
                  <a:pt x="35" y="53"/>
                </a:cubicBezTo>
                <a:cubicBezTo>
                  <a:pt x="33" y="54"/>
                  <a:pt x="32" y="57"/>
                  <a:pt x="31" y="60"/>
                </a:cubicBezTo>
                <a:cubicBezTo>
                  <a:pt x="31" y="61"/>
                  <a:pt x="31" y="61"/>
                  <a:pt x="31" y="62"/>
                </a:cubicBezTo>
                <a:cubicBezTo>
                  <a:pt x="31" y="64"/>
                  <a:pt x="30" y="65"/>
                  <a:pt x="30" y="66"/>
                </a:cubicBezTo>
                <a:cubicBezTo>
                  <a:pt x="30" y="67"/>
                  <a:pt x="30" y="67"/>
                  <a:pt x="29" y="68"/>
                </a:cubicBezTo>
                <a:cubicBezTo>
                  <a:pt x="29" y="69"/>
                  <a:pt x="28" y="71"/>
                  <a:pt x="28" y="72"/>
                </a:cubicBezTo>
                <a:cubicBezTo>
                  <a:pt x="28" y="76"/>
                  <a:pt x="30" y="81"/>
                  <a:pt x="33" y="83"/>
                </a:cubicBezTo>
                <a:cubicBezTo>
                  <a:pt x="35" y="84"/>
                  <a:pt x="37" y="84"/>
                  <a:pt x="39" y="84"/>
                </a:cubicBezTo>
                <a:cubicBezTo>
                  <a:pt x="41" y="84"/>
                  <a:pt x="44" y="83"/>
                  <a:pt x="45" y="82"/>
                </a:cubicBezTo>
                <a:cubicBezTo>
                  <a:pt x="49" y="79"/>
                  <a:pt x="50" y="74"/>
                  <a:pt x="49" y="70"/>
                </a:cubicBezTo>
                <a:cubicBezTo>
                  <a:pt x="48" y="69"/>
                  <a:pt x="47" y="68"/>
                  <a:pt x="47" y="66"/>
                </a:cubicBezTo>
                <a:cubicBezTo>
                  <a:pt x="46" y="65"/>
                  <a:pt x="45" y="64"/>
                  <a:pt x="45" y="63"/>
                </a:cubicBezTo>
                <a:cubicBezTo>
                  <a:pt x="45" y="62"/>
                  <a:pt x="45" y="61"/>
                  <a:pt x="45" y="60"/>
                </a:cubicBezTo>
                <a:cubicBezTo>
                  <a:pt x="45" y="59"/>
                  <a:pt x="45" y="59"/>
                  <a:pt x="45" y="58"/>
                </a:cubicBezTo>
                <a:cubicBezTo>
                  <a:pt x="45" y="56"/>
                  <a:pt x="44" y="55"/>
                  <a:pt x="43" y="53"/>
                </a:cubicBezTo>
                <a:cubicBezTo>
                  <a:pt x="42" y="52"/>
                  <a:pt x="41" y="52"/>
                  <a:pt x="39" y="52"/>
                </a:cubicBezTo>
                <a:moveTo>
                  <a:pt x="17" y="33"/>
                </a:moveTo>
                <a:cubicBezTo>
                  <a:pt x="17" y="33"/>
                  <a:pt x="17" y="33"/>
                  <a:pt x="17" y="33"/>
                </a:cubicBezTo>
                <a:cubicBezTo>
                  <a:pt x="14" y="26"/>
                  <a:pt x="15" y="18"/>
                  <a:pt x="19" y="12"/>
                </a:cubicBezTo>
                <a:cubicBezTo>
                  <a:pt x="23" y="7"/>
                  <a:pt x="30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44" y="3"/>
                  <a:pt x="51" y="7"/>
                  <a:pt x="55" y="13"/>
                </a:cubicBezTo>
                <a:cubicBezTo>
                  <a:pt x="58" y="18"/>
                  <a:pt x="59" y="24"/>
                  <a:pt x="59" y="33"/>
                </a:cubicBezTo>
                <a:cubicBezTo>
                  <a:pt x="17" y="33"/>
                  <a:pt x="17" y="33"/>
                  <a:pt x="17" y="33"/>
                </a:cubicBezTo>
                <a:moveTo>
                  <a:pt x="37" y="0"/>
                </a:moveTo>
                <a:cubicBezTo>
                  <a:pt x="29" y="0"/>
                  <a:pt x="21" y="4"/>
                  <a:pt x="17" y="11"/>
                </a:cubicBezTo>
                <a:cubicBezTo>
                  <a:pt x="12" y="17"/>
                  <a:pt x="11" y="26"/>
                  <a:pt x="14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1" y="33"/>
                  <a:pt x="1" y="33"/>
                  <a:pt x="1" y="34"/>
                </a:cubicBezTo>
                <a:cubicBezTo>
                  <a:pt x="1" y="34"/>
                  <a:pt x="0" y="34"/>
                  <a:pt x="0" y="35"/>
                </a:cubicBezTo>
                <a:cubicBezTo>
                  <a:pt x="2" y="98"/>
                  <a:pt x="2" y="98"/>
                  <a:pt x="2" y="98"/>
                </a:cubicBezTo>
                <a:cubicBezTo>
                  <a:pt x="2" y="99"/>
                  <a:pt x="3" y="99"/>
                  <a:pt x="4" y="99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75" y="101"/>
                  <a:pt x="76" y="101"/>
                  <a:pt x="76" y="101"/>
                </a:cubicBezTo>
                <a:cubicBezTo>
                  <a:pt x="76" y="59"/>
                  <a:pt x="76" y="59"/>
                  <a:pt x="76" y="59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99"/>
                  <a:pt x="73" y="99"/>
                  <a:pt x="73" y="99"/>
                </a:cubicBezTo>
                <a:cubicBezTo>
                  <a:pt x="5" y="96"/>
                  <a:pt x="5" y="96"/>
                  <a:pt x="5" y="96"/>
                </a:cubicBezTo>
                <a:cubicBezTo>
                  <a:pt x="3" y="36"/>
                  <a:pt x="3" y="36"/>
                  <a:pt x="3" y="36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57"/>
                  <a:pt x="73" y="57"/>
                  <a:pt x="73" y="57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34"/>
                  <a:pt x="76" y="34"/>
                  <a:pt x="76" y="34"/>
                </a:cubicBezTo>
                <a:cubicBezTo>
                  <a:pt x="76" y="33"/>
                  <a:pt x="75" y="33"/>
                  <a:pt x="75" y="33"/>
                </a:cubicBezTo>
                <a:cubicBezTo>
                  <a:pt x="74" y="32"/>
                  <a:pt x="74" y="32"/>
                  <a:pt x="74" y="32"/>
                </a:cubicBezTo>
                <a:cubicBezTo>
                  <a:pt x="62" y="33"/>
                  <a:pt x="62" y="33"/>
                  <a:pt x="62" y="33"/>
                </a:cubicBezTo>
                <a:cubicBezTo>
                  <a:pt x="62" y="24"/>
                  <a:pt x="61" y="17"/>
                  <a:pt x="57" y="12"/>
                </a:cubicBezTo>
                <a:cubicBezTo>
                  <a:pt x="53" y="5"/>
                  <a:pt x="45" y="0"/>
                  <a:pt x="37" y="0"/>
                </a:cubicBezTo>
                <a:cubicBezTo>
                  <a:pt x="37" y="0"/>
                  <a:pt x="37" y="0"/>
                  <a:pt x="37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9710708" y="5751261"/>
            <a:ext cx="559099" cy="446576"/>
          </a:xfrm>
          <a:custGeom>
            <a:avLst/>
            <a:gdLst/>
            <a:ahLst/>
            <a:cxnLst/>
            <a:rect l="l" t="t" r="r" b="b"/>
            <a:pathLst>
              <a:path w="134" h="107" extrusionOk="0">
                <a:moveTo>
                  <a:pt x="38" y="85"/>
                </a:moveTo>
                <a:cubicBezTo>
                  <a:pt x="36" y="85"/>
                  <a:pt x="34" y="84"/>
                  <a:pt x="32" y="84"/>
                </a:cubicBezTo>
                <a:cubicBezTo>
                  <a:pt x="11" y="77"/>
                  <a:pt x="11" y="77"/>
                  <a:pt x="11" y="77"/>
                </a:cubicBezTo>
                <a:cubicBezTo>
                  <a:pt x="8" y="76"/>
                  <a:pt x="6" y="75"/>
                  <a:pt x="5" y="74"/>
                </a:cubicBezTo>
                <a:cubicBezTo>
                  <a:pt x="4" y="72"/>
                  <a:pt x="5" y="70"/>
                  <a:pt x="5" y="67"/>
                </a:cubicBezTo>
                <a:cubicBezTo>
                  <a:pt x="18" y="26"/>
                  <a:pt x="18" y="26"/>
                  <a:pt x="18" y="26"/>
                </a:cubicBezTo>
                <a:cubicBezTo>
                  <a:pt x="19" y="23"/>
                  <a:pt x="20" y="20"/>
                  <a:pt x="23" y="19"/>
                </a:cubicBezTo>
                <a:cubicBezTo>
                  <a:pt x="23" y="19"/>
                  <a:pt x="24" y="19"/>
                  <a:pt x="24" y="19"/>
                </a:cubicBezTo>
                <a:cubicBezTo>
                  <a:pt x="25" y="19"/>
                  <a:pt x="26" y="19"/>
                  <a:pt x="28" y="20"/>
                </a:cubicBezTo>
                <a:cubicBezTo>
                  <a:pt x="28" y="20"/>
                  <a:pt x="29" y="20"/>
                  <a:pt x="29" y="20"/>
                </a:cubicBezTo>
                <a:cubicBezTo>
                  <a:pt x="48" y="27"/>
                  <a:pt x="48" y="27"/>
                  <a:pt x="48" y="27"/>
                </a:cubicBezTo>
                <a:cubicBezTo>
                  <a:pt x="52" y="28"/>
                  <a:pt x="55" y="30"/>
                  <a:pt x="57" y="32"/>
                </a:cubicBezTo>
                <a:cubicBezTo>
                  <a:pt x="58" y="36"/>
                  <a:pt x="57" y="40"/>
                  <a:pt x="56" y="43"/>
                </a:cubicBezTo>
                <a:cubicBezTo>
                  <a:pt x="43" y="83"/>
                  <a:pt x="43" y="83"/>
                  <a:pt x="43" y="83"/>
                </a:cubicBezTo>
                <a:cubicBezTo>
                  <a:pt x="42" y="84"/>
                  <a:pt x="40" y="85"/>
                  <a:pt x="39" y="85"/>
                </a:cubicBezTo>
                <a:cubicBezTo>
                  <a:pt x="39" y="85"/>
                  <a:pt x="39" y="85"/>
                  <a:pt x="38" y="85"/>
                </a:cubicBezTo>
                <a:moveTo>
                  <a:pt x="102" y="104"/>
                </a:moveTo>
                <a:cubicBezTo>
                  <a:pt x="101" y="104"/>
                  <a:pt x="99" y="103"/>
                  <a:pt x="97" y="103"/>
                </a:cubicBezTo>
                <a:cubicBezTo>
                  <a:pt x="58" y="91"/>
                  <a:pt x="58" y="91"/>
                  <a:pt x="58" y="91"/>
                </a:cubicBezTo>
                <a:cubicBezTo>
                  <a:pt x="53" y="90"/>
                  <a:pt x="48" y="87"/>
                  <a:pt x="47" y="83"/>
                </a:cubicBezTo>
                <a:cubicBezTo>
                  <a:pt x="47" y="83"/>
                  <a:pt x="47" y="83"/>
                  <a:pt x="47" y="83"/>
                </a:cubicBezTo>
                <a:cubicBezTo>
                  <a:pt x="59" y="44"/>
                  <a:pt x="59" y="44"/>
                  <a:pt x="59" y="44"/>
                </a:cubicBezTo>
                <a:cubicBezTo>
                  <a:pt x="60" y="42"/>
                  <a:pt x="61" y="39"/>
                  <a:pt x="61" y="37"/>
                </a:cubicBezTo>
                <a:cubicBezTo>
                  <a:pt x="71" y="34"/>
                  <a:pt x="80" y="28"/>
                  <a:pt x="86" y="19"/>
                </a:cubicBezTo>
                <a:cubicBezTo>
                  <a:pt x="87" y="17"/>
                  <a:pt x="88" y="16"/>
                  <a:pt x="88" y="14"/>
                </a:cubicBezTo>
                <a:cubicBezTo>
                  <a:pt x="90" y="11"/>
                  <a:pt x="91" y="9"/>
                  <a:pt x="94" y="6"/>
                </a:cubicBezTo>
                <a:cubicBezTo>
                  <a:pt x="95" y="5"/>
                  <a:pt x="98" y="3"/>
                  <a:pt x="101" y="3"/>
                </a:cubicBezTo>
                <a:cubicBezTo>
                  <a:pt x="102" y="3"/>
                  <a:pt x="104" y="4"/>
                  <a:pt x="105" y="5"/>
                </a:cubicBezTo>
                <a:cubicBezTo>
                  <a:pt x="108" y="8"/>
                  <a:pt x="106" y="13"/>
                  <a:pt x="105" y="18"/>
                </a:cubicBezTo>
                <a:cubicBezTo>
                  <a:pt x="98" y="40"/>
                  <a:pt x="98" y="40"/>
                  <a:pt x="98" y="40"/>
                </a:cubicBezTo>
                <a:cubicBezTo>
                  <a:pt x="98" y="40"/>
                  <a:pt x="98" y="41"/>
                  <a:pt x="98" y="41"/>
                </a:cubicBezTo>
                <a:cubicBezTo>
                  <a:pt x="98" y="41"/>
                  <a:pt x="99" y="42"/>
                  <a:pt x="99" y="42"/>
                </a:cubicBezTo>
                <a:cubicBezTo>
                  <a:pt x="107" y="43"/>
                  <a:pt x="115" y="45"/>
                  <a:pt x="123" y="49"/>
                </a:cubicBezTo>
                <a:cubicBezTo>
                  <a:pt x="127" y="51"/>
                  <a:pt x="130" y="54"/>
                  <a:pt x="130" y="57"/>
                </a:cubicBezTo>
                <a:cubicBezTo>
                  <a:pt x="131" y="60"/>
                  <a:pt x="129" y="63"/>
                  <a:pt x="127" y="64"/>
                </a:cubicBezTo>
                <a:cubicBezTo>
                  <a:pt x="126" y="65"/>
                  <a:pt x="125" y="65"/>
                  <a:pt x="124" y="65"/>
                </a:cubicBezTo>
                <a:cubicBezTo>
                  <a:pt x="123" y="65"/>
                  <a:pt x="122" y="65"/>
                  <a:pt x="122" y="65"/>
                </a:cubicBezTo>
                <a:cubicBezTo>
                  <a:pt x="121" y="64"/>
                  <a:pt x="119" y="63"/>
                  <a:pt x="118" y="63"/>
                </a:cubicBezTo>
                <a:cubicBezTo>
                  <a:pt x="118" y="63"/>
                  <a:pt x="118" y="63"/>
                  <a:pt x="117" y="63"/>
                </a:cubicBezTo>
                <a:cubicBezTo>
                  <a:pt x="117" y="63"/>
                  <a:pt x="116" y="63"/>
                  <a:pt x="116" y="63"/>
                </a:cubicBezTo>
                <a:cubicBezTo>
                  <a:pt x="116" y="64"/>
                  <a:pt x="116" y="65"/>
                  <a:pt x="116" y="65"/>
                </a:cubicBezTo>
                <a:cubicBezTo>
                  <a:pt x="117" y="67"/>
                  <a:pt x="119" y="67"/>
                  <a:pt x="120" y="68"/>
                </a:cubicBezTo>
                <a:cubicBezTo>
                  <a:pt x="121" y="68"/>
                  <a:pt x="121" y="69"/>
                  <a:pt x="121" y="70"/>
                </a:cubicBezTo>
                <a:cubicBezTo>
                  <a:pt x="122" y="72"/>
                  <a:pt x="122" y="74"/>
                  <a:pt x="121" y="76"/>
                </a:cubicBezTo>
                <a:cubicBezTo>
                  <a:pt x="120" y="78"/>
                  <a:pt x="119" y="79"/>
                  <a:pt x="116" y="80"/>
                </a:cubicBezTo>
                <a:cubicBezTo>
                  <a:pt x="116" y="80"/>
                  <a:pt x="115" y="80"/>
                  <a:pt x="115" y="80"/>
                </a:cubicBezTo>
                <a:cubicBezTo>
                  <a:pt x="114" y="80"/>
                  <a:pt x="114" y="80"/>
                  <a:pt x="114" y="80"/>
                </a:cubicBezTo>
                <a:cubicBezTo>
                  <a:pt x="112" y="79"/>
                  <a:pt x="111" y="78"/>
                  <a:pt x="110" y="78"/>
                </a:cubicBezTo>
                <a:cubicBezTo>
                  <a:pt x="110" y="78"/>
                  <a:pt x="110" y="78"/>
                  <a:pt x="110" y="78"/>
                </a:cubicBezTo>
                <a:cubicBezTo>
                  <a:pt x="109" y="78"/>
                  <a:pt x="108" y="78"/>
                  <a:pt x="108" y="79"/>
                </a:cubicBezTo>
                <a:cubicBezTo>
                  <a:pt x="108" y="80"/>
                  <a:pt x="108" y="81"/>
                  <a:pt x="108" y="81"/>
                </a:cubicBezTo>
                <a:cubicBezTo>
                  <a:pt x="110" y="82"/>
                  <a:pt x="111" y="82"/>
                  <a:pt x="112" y="83"/>
                </a:cubicBezTo>
                <a:cubicBezTo>
                  <a:pt x="113" y="83"/>
                  <a:pt x="113" y="84"/>
                  <a:pt x="113" y="84"/>
                </a:cubicBezTo>
                <a:cubicBezTo>
                  <a:pt x="114" y="86"/>
                  <a:pt x="115" y="88"/>
                  <a:pt x="114" y="90"/>
                </a:cubicBezTo>
                <a:cubicBezTo>
                  <a:pt x="113" y="91"/>
                  <a:pt x="112" y="92"/>
                  <a:pt x="110" y="93"/>
                </a:cubicBezTo>
                <a:cubicBezTo>
                  <a:pt x="109" y="93"/>
                  <a:pt x="109" y="93"/>
                  <a:pt x="108" y="93"/>
                </a:cubicBezTo>
                <a:cubicBezTo>
                  <a:pt x="108" y="93"/>
                  <a:pt x="107" y="93"/>
                  <a:pt x="107" y="93"/>
                </a:cubicBezTo>
                <a:cubicBezTo>
                  <a:pt x="106" y="93"/>
                  <a:pt x="105" y="92"/>
                  <a:pt x="104" y="92"/>
                </a:cubicBezTo>
                <a:cubicBezTo>
                  <a:pt x="104" y="92"/>
                  <a:pt x="104" y="92"/>
                  <a:pt x="104" y="92"/>
                </a:cubicBezTo>
                <a:cubicBezTo>
                  <a:pt x="103" y="92"/>
                  <a:pt x="103" y="92"/>
                  <a:pt x="102" y="93"/>
                </a:cubicBezTo>
                <a:cubicBezTo>
                  <a:pt x="102" y="94"/>
                  <a:pt x="102" y="95"/>
                  <a:pt x="103" y="95"/>
                </a:cubicBezTo>
                <a:cubicBezTo>
                  <a:pt x="104" y="96"/>
                  <a:pt x="105" y="96"/>
                  <a:pt x="106" y="96"/>
                </a:cubicBezTo>
                <a:cubicBezTo>
                  <a:pt x="106" y="97"/>
                  <a:pt x="107" y="98"/>
                  <a:pt x="107" y="99"/>
                </a:cubicBezTo>
                <a:cubicBezTo>
                  <a:pt x="107" y="101"/>
                  <a:pt x="107" y="103"/>
                  <a:pt x="105" y="103"/>
                </a:cubicBezTo>
                <a:cubicBezTo>
                  <a:pt x="104" y="104"/>
                  <a:pt x="103" y="104"/>
                  <a:pt x="102" y="104"/>
                </a:cubicBezTo>
                <a:moveTo>
                  <a:pt x="101" y="0"/>
                </a:moveTo>
                <a:cubicBezTo>
                  <a:pt x="97" y="0"/>
                  <a:pt x="94" y="2"/>
                  <a:pt x="91" y="4"/>
                </a:cubicBezTo>
                <a:cubicBezTo>
                  <a:pt x="89" y="7"/>
                  <a:pt x="87" y="10"/>
                  <a:pt x="85" y="13"/>
                </a:cubicBezTo>
                <a:cubicBezTo>
                  <a:pt x="85" y="14"/>
                  <a:pt x="84" y="16"/>
                  <a:pt x="83" y="17"/>
                </a:cubicBezTo>
                <a:cubicBezTo>
                  <a:pt x="78" y="25"/>
                  <a:pt x="70" y="31"/>
                  <a:pt x="60" y="33"/>
                </a:cubicBezTo>
                <a:cubicBezTo>
                  <a:pt x="60" y="32"/>
                  <a:pt x="60" y="32"/>
                  <a:pt x="60" y="31"/>
                </a:cubicBezTo>
                <a:cubicBezTo>
                  <a:pt x="57" y="27"/>
                  <a:pt x="53" y="25"/>
                  <a:pt x="49" y="24"/>
                </a:cubicBezTo>
                <a:cubicBezTo>
                  <a:pt x="30" y="17"/>
                  <a:pt x="30" y="17"/>
                  <a:pt x="30" y="17"/>
                </a:cubicBezTo>
                <a:cubicBezTo>
                  <a:pt x="29" y="16"/>
                  <a:pt x="27" y="16"/>
                  <a:pt x="24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17" y="18"/>
                  <a:pt x="16" y="22"/>
                  <a:pt x="15" y="25"/>
                </a:cubicBezTo>
                <a:cubicBezTo>
                  <a:pt x="2" y="66"/>
                  <a:pt x="2" y="66"/>
                  <a:pt x="2" y="66"/>
                </a:cubicBezTo>
                <a:cubicBezTo>
                  <a:pt x="1" y="69"/>
                  <a:pt x="0" y="72"/>
                  <a:pt x="2" y="75"/>
                </a:cubicBezTo>
                <a:cubicBezTo>
                  <a:pt x="3" y="78"/>
                  <a:pt x="6" y="79"/>
                  <a:pt x="9" y="80"/>
                </a:cubicBezTo>
                <a:cubicBezTo>
                  <a:pt x="10" y="80"/>
                  <a:pt x="10" y="80"/>
                  <a:pt x="10" y="80"/>
                </a:cubicBezTo>
                <a:cubicBezTo>
                  <a:pt x="31" y="87"/>
                  <a:pt x="31" y="87"/>
                  <a:pt x="31" y="87"/>
                </a:cubicBezTo>
                <a:cubicBezTo>
                  <a:pt x="33" y="87"/>
                  <a:pt x="36" y="88"/>
                  <a:pt x="38" y="88"/>
                </a:cubicBezTo>
                <a:cubicBezTo>
                  <a:pt x="39" y="88"/>
                  <a:pt x="39" y="88"/>
                  <a:pt x="39" y="88"/>
                </a:cubicBezTo>
                <a:cubicBezTo>
                  <a:pt x="41" y="88"/>
                  <a:pt x="43" y="87"/>
                  <a:pt x="44" y="86"/>
                </a:cubicBezTo>
                <a:cubicBezTo>
                  <a:pt x="47" y="91"/>
                  <a:pt x="52" y="93"/>
                  <a:pt x="57" y="94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98" y="107"/>
                  <a:pt x="100" y="107"/>
                  <a:pt x="102" y="107"/>
                </a:cubicBezTo>
                <a:cubicBezTo>
                  <a:pt x="104" y="107"/>
                  <a:pt x="105" y="107"/>
                  <a:pt x="107" y="106"/>
                </a:cubicBezTo>
                <a:cubicBezTo>
                  <a:pt x="109" y="105"/>
                  <a:pt x="111" y="101"/>
                  <a:pt x="110" y="98"/>
                </a:cubicBezTo>
                <a:cubicBezTo>
                  <a:pt x="110" y="98"/>
                  <a:pt x="110" y="97"/>
                  <a:pt x="110" y="96"/>
                </a:cubicBezTo>
                <a:cubicBezTo>
                  <a:pt x="110" y="96"/>
                  <a:pt x="111" y="96"/>
                  <a:pt x="111" y="96"/>
                </a:cubicBezTo>
                <a:cubicBezTo>
                  <a:pt x="114" y="95"/>
                  <a:pt x="116" y="93"/>
                  <a:pt x="117" y="91"/>
                </a:cubicBezTo>
                <a:cubicBezTo>
                  <a:pt x="118" y="88"/>
                  <a:pt x="118" y="85"/>
                  <a:pt x="117" y="83"/>
                </a:cubicBezTo>
                <a:cubicBezTo>
                  <a:pt x="117" y="83"/>
                  <a:pt x="117" y="83"/>
                  <a:pt x="117" y="83"/>
                </a:cubicBezTo>
                <a:cubicBezTo>
                  <a:pt x="120" y="82"/>
                  <a:pt x="123" y="80"/>
                  <a:pt x="124" y="78"/>
                </a:cubicBezTo>
                <a:cubicBezTo>
                  <a:pt x="126" y="75"/>
                  <a:pt x="126" y="72"/>
                  <a:pt x="124" y="69"/>
                </a:cubicBezTo>
                <a:cubicBezTo>
                  <a:pt x="124" y="68"/>
                  <a:pt x="124" y="68"/>
                  <a:pt x="124" y="68"/>
                </a:cubicBezTo>
                <a:cubicBezTo>
                  <a:pt x="126" y="68"/>
                  <a:pt x="127" y="68"/>
                  <a:pt x="128" y="67"/>
                </a:cubicBezTo>
                <a:cubicBezTo>
                  <a:pt x="132" y="65"/>
                  <a:pt x="134" y="61"/>
                  <a:pt x="133" y="57"/>
                </a:cubicBezTo>
                <a:cubicBezTo>
                  <a:pt x="133" y="53"/>
                  <a:pt x="130" y="49"/>
                  <a:pt x="124" y="46"/>
                </a:cubicBezTo>
                <a:cubicBezTo>
                  <a:pt x="117" y="42"/>
                  <a:pt x="109" y="41"/>
                  <a:pt x="102" y="39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10" y="14"/>
                  <a:pt x="111" y="7"/>
                  <a:pt x="107" y="2"/>
                </a:cubicBezTo>
                <a:cubicBezTo>
                  <a:pt x="105" y="1"/>
                  <a:pt x="103" y="0"/>
                  <a:pt x="101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9710708" y="2401940"/>
            <a:ext cx="455368" cy="450093"/>
          </a:xfrm>
          <a:custGeom>
            <a:avLst/>
            <a:gdLst/>
            <a:ahLst/>
            <a:cxnLst/>
            <a:rect l="l" t="t" r="r" b="b"/>
            <a:pathLst>
              <a:path w="109" h="108" extrusionOk="0">
                <a:moveTo>
                  <a:pt x="48" y="104"/>
                </a:moveTo>
                <a:cubicBezTo>
                  <a:pt x="39" y="103"/>
                  <a:pt x="31" y="100"/>
                  <a:pt x="24" y="95"/>
                </a:cubicBezTo>
                <a:cubicBezTo>
                  <a:pt x="21" y="92"/>
                  <a:pt x="18" y="90"/>
                  <a:pt x="16" y="86"/>
                </a:cubicBezTo>
                <a:cubicBezTo>
                  <a:pt x="20" y="83"/>
                  <a:pt x="25" y="79"/>
                  <a:pt x="30" y="77"/>
                </a:cubicBezTo>
                <a:cubicBezTo>
                  <a:pt x="31" y="81"/>
                  <a:pt x="33" y="86"/>
                  <a:pt x="35" y="90"/>
                </a:cubicBezTo>
                <a:cubicBezTo>
                  <a:pt x="37" y="94"/>
                  <a:pt x="40" y="98"/>
                  <a:pt x="44" y="102"/>
                </a:cubicBezTo>
                <a:cubicBezTo>
                  <a:pt x="45" y="103"/>
                  <a:pt x="46" y="103"/>
                  <a:pt x="48" y="104"/>
                </a:cubicBezTo>
                <a:moveTo>
                  <a:pt x="64" y="104"/>
                </a:moveTo>
                <a:cubicBezTo>
                  <a:pt x="68" y="101"/>
                  <a:pt x="71" y="95"/>
                  <a:pt x="73" y="91"/>
                </a:cubicBezTo>
                <a:cubicBezTo>
                  <a:pt x="75" y="86"/>
                  <a:pt x="77" y="81"/>
                  <a:pt x="78" y="76"/>
                </a:cubicBezTo>
                <a:cubicBezTo>
                  <a:pt x="84" y="78"/>
                  <a:pt x="89" y="81"/>
                  <a:pt x="94" y="85"/>
                </a:cubicBezTo>
                <a:cubicBezTo>
                  <a:pt x="87" y="94"/>
                  <a:pt x="78" y="100"/>
                  <a:pt x="68" y="103"/>
                </a:cubicBezTo>
                <a:cubicBezTo>
                  <a:pt x="67" y="103"/>
                  <a:pt x="65" y="103"/>
                  <a:pt x="64" y="104"/>
                </a:cubicBezTo>
                <a:moveTo>
                  <a:pt x="56" y="103"/>
                </a:moveTo>
                <a:cubicBezTo>
                  <a:pt x="53" y="103"/>
                  <a:pt x="49" y="102"/>
                  <a:pt x="46" y="99"/>
                </a:cubicBezTo>
                <a:cubicBezTo>
                  <a:pt x="43" y="96"/>
                  <a:pt x="40" y="92"/>
                  <a:pt x="38" y="88"/>
                </a:cubicBezTo>
                <a:cubicBezTo>
                  <a:pt x="36" y="84"/>
                  <a:pt x="35" y="80"/>
                  <a:pt x="33" y="76"/>
                </a:cubicBezTo>
                <a:cubicBezTo>
                  <a:pt x="40" y="73"/>
                  <a:pt x="48" y="71"/>
                  <a:pt x="56" y="71"/>
                </a:cubicBezTo>
                <a:cubicBezTo>
                  <a:pt x="56" y="71"/>
                  <a:pt x="56" y="71"/>
                  <a:pt x="56" y="71"/>
                </a:cubicBezTo>
                <a:cubicBezTo>
                  <a:pt x="62" y="71"/>
                  <a:pt x="69" y="72"/>
                  <a:pt x="75" y="75"/>
                </a:cubicBezTo>
                <a:cubicBezTo>
                  <a:pt x="74" y="80"/>
                  <a:pt x="72" y="85"/>
                  <a:pt x="70" y="90"/>
                </a:cubicBezTo>
                <a:cubicBezTo>
                  <a:pt x="67" y="97"/>
                  <a:pt x="63" y="101"/>
                  <a:pt x="59" y="102"/>
                </a:cubicBezTo>
                <a:cubicBezTo>
                  <a:pt x="58" y="103"/>
                  <a:pt x="57" y="103"/>
                  <a:pt x="56" y="103"/>
                </a:cubicBezTo>
                <a:moveTo>
                  <a:pt x="96" y="83"/>
                </a:moveTo>
                <a:cubicBezTo>
                  <a:pt x="91" y="78"/>
                  <a:pt x="85" y="75"/>
                  <a:pt x="79" y="72"/>
                </a:cubicBezTo>
                <a:cubicBezTo>
                  <a:pt x="80" y="66"/>
                  <a:pt x="81" y="60"/>
                  <a:pt x="81" y="54"/>
                </a:cubicBezTo>
                <a:cubicBezTo>
                  <a:pt x="105" y="54"/>
                  <a:pt x="105" y="54"/>
                  <a:pt x="105" y="54"/>
                </a:cubicBezTo>
                <a:cubicBezTo>
                  <a:pt x="105" y="61"/>
                  <a:pt x="104" y="67"/>
                  <a:pt x="101" y="73"/>
                </a:cubicBezTo>
                <a:cubicBezTo>
                  <a:pt x="100" y="77"/>
                  <a:pt x="98" y="80"/>
                  <a:pt x="96" y="83"/>
                </a:cubicBezTo>
                <a:moveTo>
                  <a:pt x="32" y="72"/>
                </a:moveTo>
                <a:cubicBezTo>
                  <a:pt x="31" y="66"/>
                  <a:pt x="30" y="60"/>
                  <a:pt x="30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7" y="60"/>
                  <a:pt x="77" y="66"/>
                  <a:pt x="76" y="71"/>
                </a:cubicBezTo>
                <a:cubicBezTo>
                  <a:pt x="69" y="69"/>
                  <a:pt x="62" y="68"/>
                  <a:pt x="56" y="68"/>
                </a:cubicBezTo>
                <a:cubicBezTo>
                  <a:pt x="56" y="68"/>
                  <a:pt x="56" y="68"/>
                  <a:pt x="56" y="68"/>
                </a:cubicBezTo>
                <a:cubicBezTo>
                  <a:pt x="48" y="68"/>
                  <a:pt x="40" y="69"/>
                  <a:pt x="32" y="72"/>
                </a:cubicBezTo>
                <a:moveTo>
                  <a:pt x="14" y="84"/>
                </a:moveTo>
                <a:cubicBezTo>
                  <a:pt x="10" y="79"/>
                  <a:pt x="8" y="74"/>
                  <a:pt x="6" y="69"/>
                </a:cubicBezTo>
                <a:cubicBezTo>
                  <a:pt x="5" y="64"/>
                  <a:pt x="4" y="59"/>
                  <a:pt x="4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7" y="61"/>
                  <a:pt x="28" y="67"/>
                  <a:pt x="29" y="74"/>
                </a:cubicBezTo>
                <a:cubicBezTo>
                  <a:pt x="24" y="76"/>
                  <a:pt x="18" y="80"/>
                  <a:pt x="14" y="84"/>
                </a:cubicBezTo>
                <a:moveTo>
                  <a:pt x="78" y="51"/>
                </a:moveTo>
                <a:cubicBezTo>
                  <a:pt x="30" y="51"/>
                  <a:pt x="30" y="51"/>
                  <a:pt x="30" y="51"/>
                </a:cubicBezTo>
                <a:cubicBezTo>
                  <a:pt x="30" y="44"/>
                  <a:pt x="31" y="38"/>
                  <a:pt x="32" y="31"/>
                </a:cubicBezTo>
                <a:cubicBezTo>
                  <a:pt x="39" y="34"/>
                  <a:pt x="47" y="36"/>
                  <a:pt x="54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62" y="36"/>
                  <a:pt x="69" y="34"/>
                  <a:pt x="75" y="32"/>
                </a:cubicBezTo>
                <a:cubicBezTo>
                  <a:pt x="77" y="38"/>
                  <a:pt x="77" y="44"/>
                  <a:pt x="78" y="51"/>
                </a:cubicBezTo>
                <a:moveTo>
                  <a:pt x="26" y="51"/>
                </a:moveTo>
                <a:cubicBezTo>
                  <a:pt x="4" y="51"/>
                  <a:pt x="4" y="51"/>
                  <a:pt x="4" y="51"/>
                </a:cubicBezTo>
                <a:cubicBezTo>
                  <a:pt x="4" y="44"/>
                  <a:pt x="6" y="38"/>
                  <a:pt x="9" y="32"/>
                </a:cubicBezTo>
                <a:cubicBezTo>
                  <a:pt x="11" y="28"/>
                  <a:pt x="13" y="24"/>
                  <a:pt x="16" y="21"/>
                </a:cubicBezTo>
                <a:cubicBezTo>
                  <a:pt x="20" y="25"/>
                  <a:pt x="24" y="28"/>
                  <a:pt x="29" y="30"/>
                </a:cubicBezTo>
                <a:cubicBezTo>
                  <a:pt x="27" y="37"/>
                  <a:pt x="26" y="44"/>
                  <a:pt x="26" y="51"/>
                </a:cubicBezTo>
                <a:moveTo>
                  <a:pt x="105" y="51"/>
                </a:moveTo>
                <a:cubicBezTo>
                  <a:pt x="81" y="51"/>
                  <a:pt x="81" y="51"/>
                  <a:pt x="81" y="51"/>
                </a:cubicBezTo>
                <a:cubicBezTo>
                  <a:pt x="81" y="44"/>
                  <a:pt x="80" y="37"/>
                  <a:pt x="78" y="30"/>
                </a:cubicBezTo>
                <a:cubicBezTo>
                  <a:pt x="83" y="28"/>
                  <a:pt x="88" y="25"/>
                  <a:pt x="93" y="21"/>
                </a:cubicBezTo>
                <a:cubicBezTo>
                  <a:pt x="95" y="23"/>
                  <a:pt x="97" y="26"/>
                  <a:pt x="99" y="29"/>
                </a:cubicBezTo>
                <a:cubicBezTo>
                  <a:pt x="103" y="36"/>
                  <a:pt x="105" y="43"/>
                  <a:pt x="105" y="51"/>
                </a:cubicBezTo>
                <a:moveTo>
                  <a:pt x="30" y="27"/>
                </a:moveTo>
                <a:cubicBezTo>
                  <a:pt x="26" y="25"/>
                  <a:pt x="22" y="22"/>
                  <a:pt x="18" y="19"/>
                </a:cubicBezTo>
                <a:cubicBezTo>
                  <a:pt x="23" y="14"/>
                  <a:pt x="29" y="9"/>
                  <a:pt x="36" y="7"/>
                </a:cubicBezTo>
                <a:cubicBezTo>
                  <a:pt x="38" y="6"/>
                  <a:pt x="40" y="5"/>
                  <a:pt x="41" y="5"/>
                </a:cubicBezTo>
                <a:cubicBezTo>
                  <a:pt x="39" y="8"/>
                  <a:pt x="36" y="11"/>
                  <a:pt x="34" y="16"/>
                </a:cubicBezTo>
                <a:cubicBezTo>
                  <a:pt x="33" y="19"/>
                  <a:pt x="31" y="23"/>
                  <a:pt x="30" y="27"/>
                </a:cubicBezTo>
                <a:moveTo>
                  <a:pt x="77" y="27"/>
                </a:moveTo>
                <a:cubicBezTo>
                  <a:pt x="77" y="25"/>
                  <a:pt x="76" y="23"/>
                  <a:pt x="75" y="20"/>
                </a:cubicBezTo>
                <a:cubicBezTo>
                  <a:pt x="73" y="16"/>
                  <a:pt x="71" y="10"/>
                  <a:pt x="66" y="6"/>
                </a:cubicBezTo>
                <a:cubicBezTo>
                  <a:pt x="66" y="5"/>
                  <a:pt x="65" y="5"/>
                  <a:pt x="65" y="4"/>
                </a:cubicBezTo>
                <a:cubicBezTo>
                  <a:pt x="70" y="6"/>
                  <a:pt x="76" y="7"/>
                  <a:pt x="80" y="10"/>
                </a:cubicBezTo>
                <a:cubicBezTo>
                  <a:pt x="84" y="12"/>
                  <a:pt x="88" y="15"/>
                  <a:pt x="91" y="18"/>
                </a:cubicBezTo>
                <a:cubicBezTo>
                  <a:pt x="87" y="22"/>
                  <a:pt x="82" y="25"/>
                  <a:pt x="77" y="27"/>
                </a:cubicBezTo>
                <a:moveTo>
                  <a:pt x="54" y="32"/>
                </a:moveTo>
                <a:cubicBezTo>
                  <a:pt x="47" y="32"/>
                  <a:pt x="40" y="31"/>
                  <a:pt x="33" y="28"/>
                </a:cubicBezTo>
                <a:cubicBezTo>
                  <a:pt x="34" y="24"/>
                  <a:pt x="36" y="21"/>
                  <a:pt x="37" y="17"/>
                </a:cubicBezTo>
                <a:cubicBezTo>
                  <a:pt x="41" y="9"/>
                  <a:pt x="46" y="5"/>
                  <a:pt x="51" y="4"/>
                </a:cubicBezTo>
                <a:cubicBezTo>
                  <a:pt x="51" y="3"/>
                  <a:pt x="52" y="3"/>
                  <a:pt x="52" y="3"/>
                </a:cubicBezTo>
                <a:cubicBezTo>
                  <a:pt x="53" y="3"/>
                  <a:pt x="53" y="3"/>
                  <a:pt x="53" y="3"/>
                </a:cubicBezTo>
                <a:cubicBezTo>
                  <a:pt x="57" y="3"/>
                  <a:pt x="61" y="5"/>
                  <a:pt x="64" y="8"/>
                </a:cubicBezTo>
                <a:cubicBezTo>
                  <a:pt x="68" y="12"/>
                  <a:pt x="70" y="17"/>
                  <a:pt x="72" y="21"/>
                </a:cubicBezTo>
                <a:cubicBezTo>
                  <a:pt x="73" y="24"/>
                  <a:pt x="73" y="26"/>
                  <a:pt x="74" y="28"/>
                </a:cubicBezTo>
                <a:cubicBezTo>
                  <a:pt x="68" y="31"/>
                  <a:pt x="62" y="32"/>
                  <a:pt x="55" y="32"/>
                </a:cubicBezTo>
                <a:cubicBezTo>
                  <a:pt x="55" y="32"/>
                  <a:pt x="54" y="32"/>
                  <a:pt x="54" y="32"/>
                </a:cubicBezTo>
                <a:moveTo>
                  <a:pt x="53" y="0"/>
                </a:moveTo>
                <a:cubicBezTo>
                  <a:pt x="52" y="0"/>
                  <a:pt x="51" y="0"/>
                  <a:pt x="51" y="0"/>
                </a:cubicBezTo>
                <a:cubicBezTo>
                  <a:pt x="45" y="1"/>
                  <a:pt x="40" y="2"/>
                  <a:pt x="35" y="4"/>
                </a:cubicBezTo>
                <a:cubicBezTo>
                  <a:pt x="22" y="8"/>
                  <a:pt x="12" y="18"/>
                  <a:pt x="6" y="30"/>
                </a:cubicBezTo>
                <a:cubicBezTo>
                  <a:pt x="3" y="37"/>
                  <a:pt x="1" y="44"/>
                  <a:pt x="1" y="52"/>
                </a:cubicBezTo>
                <a:cubicBezTo>
                  <a:pt x="0" y="52"/>
                  <a:pt x="0" y="52"/>
                  <a:pt x="0" y="53"/>
                </a:cubicBezTo>
                <a:cubicBezTo>
                  <a:pt x="0" y="53"/>
                  <a:pt x="0" y="53"/>
                  <a:pt x="1" y="54"/>
                </a:cubicBezTo>
                <a:cubicBezTo>
                  <a:pt x="1" y="59"/>
                  <a:pt x="1" y="64"/>
                  <a:pt x="3" y="70"/>
                </a:cubicBezTo>
                <a:cubicBezTo>
                  <a:pt x="6" y="81"/>
                  <a:pt x="13" y="90"/>
                  <a:pt x="22" y="97"/>
                </a:cubicBezTo>
                <a:cubicBezTo>
                  <a:pt x="32" y="104"/>
                  <a:pt x="43" y="108"/>
                  <a:pt x="55" y="108"/>
                </a:cubicBezTo>
                <a:cubicBezTo>
                  <a:pt x="60" y="108"/>
                  <a:pt x="64" y="107"/>
                  <a:pt x="69" y="106"/>
                </a:cubicBezTo>
                <a:cubicBezTo>
                  <a:pt x="80" y="103"/>
                  <a:pt x="90" y="96"/>
                  <a:pt x="97" y="87"/>
                </a:cubicBezTo>
                <a:cubicBezTo>
                  <a:pt x="97" y="87"/>
                  <a:pt x="97" y="87"/>
                  <a:pt x="97" y="87"/>
                </a:cubicBezTo>
                <a:cubicBezTo>
                  <a:pt x="98" y="87"/>
                  <a:pt x="98" y="87"/>
                  <a:pt x="98" y="87"/>
                </a:cubicBezTo>
                <a:cubicBezTo>
                  <a:pt x="99" y="86"/>
                  <a:pt x="99" y="86"/>
                  <a:pt x="99" y="85"/>
                </a:cubicBezTo>
                <a:cubicBezTo>
                  <a:pt x="101" y="82"/>
                  <a:pt x="103" y="78"/>
                  <a:pt x="105" y="75"/>
                </a:cubicBezTo>
                <a:cubicBezTo>
                  <a:pt x="107" y="68"/>
                  <a:pt x="109" y="61"/>
                  <a:pt x="108" y="54"/>
                </a:cubicBezTo>
                <a:cubicBezTo>
                  <a:pt x="109" y="54"/>
                  <a:pt x="109" y="53"/>
                  <a:pt x="109" y="53"/>
                </a:cubicBezTo>
                <a:cubicBezTo>
                  <a:pt x="109" y="52"/>
                  <a:pt x="109" y="52"/>
                  <a:pt x="108" y="51"/>
                </a:cubicBezTo>
                <a:cubicBezTo>
                  <a:pt x="108" y="43"/>
                  <a:pt x="106" y="35"/>
                  <a:pt x="102" y="27"/>
                </a:cubicBezTo>
                <a:cubicBezTo>
                  <a:pt x="100" y="24"/>
                  <a:pt x="97" y="21"/>
                  <a:pt x="95" y="18"/>
                </a:cubicBezTo>
                <a:cubicBezTo>
                  <a:pt x="94" y="17"/>
                  <a:pt x="94" y="17"/>
                  <a:pt x="94" y="17"/>
                </a:cubicBezTo>
                <a:cubicBezTo>
                  <a:pt x="94" y="17"/>
                  <a:pt x="94" y="17"/>
                  <a:pt x="94" y="17"/>
                </a:cubicBezTo>
                <a:cubicBezTo>
                  <a:pt x="93" y="16"/>
                  <a:pt x="92" y="15"/>
                  <a:pt x="91" y="14"/>
                </a:cubicBezTo>
                <a:cubicBezTo>
                  <a:pt x="88" y="12"/>
                  <a:pt x="86" y="11"/>
                  <a:pt x="84" y="9"/>
                </a:cubicBezTo>
                <a:cubicBezTo>
                  <a:pt x="84" y="8"/>
                  <a:pt x="83" y="8"/>
                  <a:pt x="82" y="7"/>
                </a:cubicBezTo>
                <a:cubicBezTo>
                  <a:pt x="74" y="2"/>
                  <a:pt x="64" y="0"/>
                  <a:pt x="55" y="0"/>
                </a:cubicBezTo>
                <a:cubicBezTo>
                  <a:pt x="54" y="0"/>
                  <a:pt x="54" y="0"/>
                  <a:pt x="53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756420" y="5334574"/>
            <a:ext cx="634701" cy="388557"/>
          </a:xfrm>
          <a:custGeom>
            <a:avLst/>
            <a:gdLst/>
            <a:ahLst/>
            <a:cxnLst/>
            <a:rect l="l" t="t" r="r" b="b"/>
            <a:pathLst>
              <a:path w="152" h="93" extrusionOk="0">
                <a:moveTo>
                  <a:pt x="50" y="57"/>
                </a:moveTo>
                <a:cubicBezTo>
                  <a:pt x="46" y="57"/>
                  <a:pt x="42" y="57"/>
                  <a:pt x="39" y="56"/>
                </a:cubicBezTo>
                <a:cubicBezTo>
                  <a:pt x="38" y="56"/>
                  <a:pt x="37" y="55"/>
                  <a:pt x="36" y="55"/>
                </a:cubicBezTo>
                <a:cubicBezTo>
                  <a:pt x="36" y="54"/>
                  <a:pt x="35" y="53"/>
                  <a:pt x="35" y="51"/>
                </a:cubicBezTo>
                <a:cubicBezTo>
                  <a:pt x="35" y="15"/>
                  <a:pt x="35" y="15"/>
                  <a:pt x="35" y="15"/>
                </a:cubicBezTo>
                <a:cubicBezTo>
                  <a:pt x="54" y="13"/>
                  <a:pt x="74" y="12"/>
                  <a:pt x="93" y="12"/>
                </a:cubicBezTo>
                <a:cubicBezTo>
                  <a:pt x="97" y="12"/>
                  <a:pt x="102" y="12"/>
                  <a:pt x="106" y="12"/>
                </a:cubicBezTo>
                <a:cubicBezTo>
                  <a:pt x="106" y="26"/>
                  <a:pt x="107" y="39"/>
                  <a:pt x="108" y="53"/>
                </a:cubicBezTo>
                <a:cubicBezTo>
                  <a:pt x="62" y="56"/>
                  <a:pt x="62" y="56"/>
                  <a:pt x="62" y="56"/>
                </a:cubicBezTo>
                <a:cubicBezTo>
                  <a:pt x="59" y="56"/>
                  <a:pt x="57" y="57"/>
                  <a:pt x="54" y="57"/>
                </a:cubicBezTo>
                <a:cubicBezTo>
                  <a:pt x="53" y="57"/>
                  <a:pt x="51" y="57"/>
                  <a:pt x="50" y="57"/>
                </a:cubicBezTo>
                <a:moveTo>
                  <a:pt x="93" y="8"/>
                </a:moveTo>
                <a:cubicBezTo>
                  <a:pt x="73" y="8"/>
                  <a:pt x="53" y="9"/>
                  <a:pt x="33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3"/>
                  <a:pt x="32" y="55"/>
                  <a:pt x="33" y="57"/>
                </a:cubicBezTo>
                <a:cubicBezTo>
                  <a:pt x="35" y="59"/>
                  <a:pt x="37" y="59"/>
                  <a:pt x="38" y="60"/>
                </a:cubicBezTo>
                <a:cubicBezTo>
                  <a:pt x="42" y="60"/>
                  <a:pt x="45" y="61"/>
                  <a:pt x="49" y="61"/>
                </a:cubicBezTo>
                <a:cubicBezTo>
                  <a:pt x="51" y="61"/>
                  <a:pt x="53" y="61"/>
                  <a:pt x="54" y="60"/>
                </a:cubicBezTo>
                <a:cubicBezTo>
                  <a:pt x="57" y="60"/>
                  <a:pt x="60" y="60"/>
                  <a:pt x="62" y="60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1" y="40"/>
                  <a:pt x="110" y="25"/>
                  <a:pt x="110" y="10"/>
                </a:cubicBezTo>
                <a:cubicBezTo>
                  <a:pt x="110" y="8"/>
                  <a:pt x="110" y="8"/>
                  <a:pt x="110" y="8"/>
                </a:cubicBezTo>
                <a:cubicBezTo>
                  <a:pt x="108" y="8"/>
                  <a:pt x="108" y="8"/>
                  <a:pt x="108" y="8"/>
                </a:cubicBezTo>
                <a:cubicBezTo>
                  <a:pt x="103" y="8"/>
                  <a:pt x="98" y="8"/>
                  <a:pt x="93" y="8"/>
                </a:cubicBezTo>
                <a:moveTo>
                  <a:pt x="57" y="87"/>
                </a:moveTo>
                <a:cubicBezTo>
                  <a:pt x="58" y="86"/>
                  <a:pt x="58" y="85"/>
                  <a:pt x="59" y="85"/>
                </a:cubicBezTo>
                <a:cubicBezTo>
                  <a:pt x="60" y="83"/>
                  <a:pt x="60" y="82"/>
                  <a:pt x="61" y="82"/>
                </a:cubicBezTo>
                <a:cubicBezTo>
                  <a:pt x="62" y="81"/>
                  <a:pt x="64" y="81"/>
                  <a:pt x="65" y="81"/>
                </a:cubicBezTo>
                <a:cubicBezTo>
                  <a:pt x="80" y="80"/>
                  <a:pt x="80" y="80"/>
                  <a:pt x="80" y="80"/>
                </a:cubicBezTo>
                <a:cubicBezTo>
                  <a:pt x="80" y="80"/>
                  <a:pt x="81" y="80"/>
                  <a:pt x="82" y="80"/>
                </a:cubicBezTo>
                <a:cubicBezTo>
                  <a:pt x="84" y="80"/>
                  <a:pt x="85" y="80"/>
                  <a:pt x="87" y="80"/>
                </a:cubicBezTo>
                <a:cubicBezTo>
                  <a:pt x="89" y="81"/>
                  <a:pt x="90" y="83"/>
                  <a:pt x="91" y="86"/>
                </a:cubicBezTo>
                <a:cubicBezTo>
                  <a:pt x="80" y="86"/>
                  <a:pt x="68" y="87"/>
                  <a:pt x="57" y="87"/>
                </a:cubicBezTo>
                <a:moveTo>
                  <a:pt x="7" y="89"/>
                </a:moveTo>
                <a:cubicBezTo>
                  <a:pt x="28" y="67"/>
                  <a:pt x="28" y="67"/>
                  <a:pt x="28" y="67"/>
                </a:cubicBezTo>
                <a:cubicBezTo>
                  <a:pt x="119" y="65"/>
                  <a:pt x="119" y="65"/>
                  <a:pt x="119" y="65"/>
                </a:cubicBezTo>
                <a:cubicBezTo>
                  <a:pt x="142" y="84"/>
                  <a:pt x="142" y="84"/>
                  <a:pt x="142" y="84"/>
                </a:cubicBezTo>
                <a:cubicBezTo>
                  <a:pt x="126" y="84"/>
                  <a:pt x="111" y="85"/>
                  <a:pt x="95" y="86"/>
                </a:cubicBezTo>
                <a:cubicBezTo>
                  <a:pt x="94" y="83"/>
                  <a:pt x="92" y="79"/>
                  <a:pt x="88" y="77"/>
                </a:cubicBezTo>
                <a:cubicBezTo>
                  <a:pt x="86" y="76"/>
                  <a:pt x="84" y="76"/>
                  <a:pt x="82" y="76"/>
                </a:cubicBezTo>
                <a:cubicBezTo>
                  <a:pt x="81" y="76"/>
                  <a:pt x="80" y="76"/>
                  <a:pt x="79" y="76"/>
                </a:cubicBezTo>
                <a:cubicBezTo>
                  <a:pt x="65" y="77"/>
                  <a:pt x="65" y="77"/>
                  <a:pt x="65" y="77"/>
                </a:cubicBezTo>
                <a:cubicBezTo>
                  <a:pt x="63" y="77"/>
                  <a:pt x="61" y="77"/>
                  <a:pt x="59" y="79"/>
                </a:cubicBezTo>
                <a:cubicBezTo>
                  <a:pt x="57" y="80"/>
                  <a:pt x="56" y="81"/>
                  <a:pt x="56" y="83"/>
                </a:cubicBezTo>
                <a:cubicBezTo>
                  <a:pt x="55" y="84"/>
                  <a:pt x="54" y="85"/>
                  <a:pt x="53" y="86"/>
                </a:cubicBezTo>
                <a:cubicBezTo>
                  <a:pt x="52" y="86"/>
                  <a:pt x="52" y="87"/>
                  <a:pt x="52" y="87"/>
                </a:cubicBezTo>
                <a:cubicBezTo>
                  <a:pt x="37" y="88"/>
                  <a:pt x="22" y="88"/>
                  <a:pt x="7" y="89"/>
                </a:cubicBezTo>
                <a:moveTo>
                  <a:pt x="29" y="64"/>
                </a:moveTo>
                <a:cubicBezTo>
                  <a:pt x="28" y="7"/>
                  <a:pt x="28" y="7"/>
                  <a:pt x="28" y="7"/>
                </a:cubicBezTo>
                <a:cubicBezTo>
                  <a:pt x="112" y="4"/>
                  <a:pt x="112" y="4"/>
                  <a:pt x="112" y="4"/>
                </a:cubicBezTo>
                <a:cubicBezTo>
                  <a:pt x="112" y="3"/>
                  <a:pt x="113" y="3"/>
                  <a:pt x="113" y="3"/>
                </a:cubicBezTo>
                <a:cubicBezTo>
                  <a:pt x="114" y="3"/>
                  <a:pt x="114" y="4"/>
                  <a:pt x="114" y="4"/>
                </a:cubicBezTo>
                <a:cubicBezTo>
                  <a:pt x="116" y="4"/>
                  <a:pt x="116" y="6"/>
                  <a:pt x="117" y="10"/>
                </a:cubicBezTo>
                <a:cubicBezTo>
                  <a:pt x="119" y="61"/>
                  <a:pt x="119" y="61"/>
                  <a:pt x="119" y="61"/>
                </a:cubicBezTo>
                <a:cubicBezTo>
                  <a:pt x="29" y="64"/>
                  <a:pt x="29" y="64"/>
                  <a:pt x="29" y="64"/>
                </a:cubicBezTo>
                <a:moveTo>
                  <a:pt x="113" y="0"/>
                </a:moveTo>
                <a:cubicBezTo>
                  <a:pt x="113" y="0"/>
                  <a:pt x="112" y="0"/>
                  <a:pt x="112" y="0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65"/>
                  <a:pt x="25" y="65"/>
                  <a:pt x="25" y="65"/>
                </a:cubicBezTo>
                <a:cubicBezTo>
                  <a:pt x="1" y="89"/>
                  <a:pt x="1" y="89"/>
                  <a:pt x="1" y="89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1"/>
                  <a:pt x="0" y="92"/>
                  <a:pt x="1" y="92"/>
                </a:cubicBezTo>
                <a:cubicBezTo>
                  <a:pt x="1" y="93"/>
                  <a:pt x="1" y="93"/>
                  <a:pt x="2" y="93"/>
                </a:cubicBezTo>
                <a:cubicBezTo>
                  <a:pt x="2" y="93"/>
                  <a:pt x="2" y="93"/>
                  <a:pt x="2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1" y="92"/>
                  <a:pt x="81" y="90"/>
                  <a:pt x="120" y="88"/>
                </a:cubicBezTo>
                <a:cubicBezTo>
                  <a:pt x="129" y="88"/>
                  <a:pt x="138" y="88"/>
                  <a:pt x="147" y="87"/>
                </a:cubicBezTo>
                <a:cubicBezTo>
                  <a:pt x="152" y="87"/>
                  <a:pt x="152" y="87"/>
                  <a:pt x="152" y="87"/>
                </a:cubicBezTo>
                <a:cubicBezTo>
                  <a:pt x="123" y="63"/>
                  <a:pt x="123" y="63"/>
                  <a:pt x="123" y="63"/>
                </a:cubicBezTo>
                <a:cubicBezTo>
                  <a:pt x="120" y="9"/>
                  <a:pt x="120" y="9"/>
                  <a:pt x="120" y="9"/>
                </a:cubicBezTo>
                <a:cubicBezTo>
                  <a:pt x="120" y="6"/>
                  <a:pt x="120" y="2"/>
                  <a:pt x="116" y="0"/>
                </a:cubicBezTo>
                <a:cubicBezTo>
                  <a:pt x="115" y="0"/>
                  <a:pt x="114" y="0"/>
                  <a:pt x="113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9744114" y="2053822"/>
            <a:ext cx="437786" cy="427237"/>
          </a:xfrm>
          <a:custGeom>
            <a:avLst/>
            <a:gdLst/>
            <a:ahLst/>
            <a:cxnLst/>
            <a:rect l="l" t="t" r="r" b="b"/>
            <a:pathLst>
              <a:path w="105" h="102" extrusionOk="0">
                <a:moveTo>
                  <a:pt x="38" y="50"/>
                </a:moveTo>
                <a:cubicBezTo>
                  <a:pt x="37" y="50"/>
                  <a:pt x="37" y="50"/>
                  <a:pt x="36" y="50"/>
                </a:cubicBezTo>
                <a:cubicBezTo>
                  <a:pt x="36" y="51"/>
                  <a:pt x="36" y="51"/>
                  <a:pt x="36" y="52"/>
                </a:cubicBezTo>
                <a:cubicBezTo>
                  <a:pt x="36" y="53"/>
                  <a:pt x="36" y="53"/>
                  <a:pt x="36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4"/>
                  <a:pt x="35" y="56"/>
                  <a:pt x="36" y="57"/>
                </a:cubicBezTo>
                <a:cubicBezTo>
                  <a:pt x="37" y="58"/>
                  <a:pt x="38" y="58"/>
                  <a:pt x="39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40" y="58"/>
                  <a:pt x="41" y="57"/>
                  <a:pt x="42" y="56"/>
                </a:cubicBezTo>
                <a:cubicBezTo>
                  <a:pt x="43" y="55"/>
                  <a:pt x="43" y="54"/>
                  <a:pt x="43" y="52"/>
                </a:cubicBezTo>
                <a:cubicBezTo>
                  <a:pt x="43" y="51"/>
                  <a:pt x="42" y="50"/>
                  <a:pt x="41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moveTo>
                  <a:pt x="40" y="13"/>
                </a:moveTo>
                <a:cubicBezTo>
                  <a:pt x="38" y="13"/>
                  <a:pt x="37" y="13"/>
                  <a:pt x="36" y="13"/>
                </a:cubicBezTo>
                <a:cubicBezTo>
                  <a:pt x="31" y="15"/>
                  <a:pt x="27" y="18"/>
                  <a:pt x="25" y="22"/>
                </a:cubicBezTo>
                <a:cubicBezTo>
                  <a:pt x="25" y="23"/>
                  <a:pt x="25" y="24"/>
                  <a:pt x="26" y="25"/>
                </a:cubicBezTo>
                <a:cubicBezTo>
                  <a:pt x="26" y="25"/>
                  <a:pt x="26" y="25"/>
                  <a:pt x="27" y="25"/>
                </a:cubicBezTo>
                <a:cubicBezTo>
                  <a:pt x="27" y="25"/>
                  <a:pt x="28" y="24"/>
                  <a:pt x="28" y="24"/>
                </a:cubicBezTo>
                <a:cubicBezTo>
                  <a:pt x="30" y="20"/>
                  <a:pt x="33" y="18"/>
                  <a:pt x="37" y="17"/>
                </a:cubicBezTo>
                <a:cubicBezTo>
                  <a:pt x="38" y="16"/>
                  <a:pt x="39" y="16"/>
                  <a:pt x="40" y="16"/>
                </a:cubicBezTo>
                <a:cubicBezTo>
                  <a:pt x="43" y="16"/>
                  <a:pt x="45" y="17"/>
                  <a:pt x="47" y="19"/>
                </a:cubicBezTo>
                <a:cubicBezTo>
                  <a:pt x="50" y="22"/>
                  <a:pt x="51" y="26"/>
                  <a:pt x="49" y="30"/>
                </a:cubicBezTo>
                <a:cubicBezTo>
                  <a:pt x="48" y="32"/>
                  <a:pt x="46" y="33"/>
                  <a:pt x="44" y="35"/>
                </a:cubicBezTo>
                <a:cubicBezTo>
                  <a:pt x="43" y="35"/>
                  <a:pt x="42" y="36"/>
                  <a:pt x="42" y="36"/>
                </a:cubicBezTo>
                <a:cubicBezTo>
                  <a:pt x="38" y="39"/>
                  <a:pt x="36" y="43"/>
                  <a:pt x="36" y="46"/>
                </a:cubicBezTo>
                <a:cubicBezTo>
                  <a:pt x="37" y="47"/>
                  <a:pt x="37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9" y="48"/>
                  <a:pt x="40" y="47"/>
                  <a:pt x="40" y="46"/>
                </a:cubicBezTo>
                <a:cubicBezTo>
                  <a:pt x="39" y="43"/>
                  <a:pt x="42" y="40"/>
                  <a:pt x="44" y="39"/>
                </a:cubicBezTo>
                <a:cubicBezTo>
                  <a:pt x="44" y="38"/>
                  <a:pt x="45" y="38"/>
                  <a:pt x="46" y="37"/>
                </a:cubicBezTo>
                <a:cubicBezTo>
                  <a:pt x="48" y="36"/>
                  <a:pt x="50" y="34"/>
                  <a:pt x="52" y="31"/>
                </a:cubicBezTo>
                <a:cubicBezTo>
                  <a:pt x="54" y="27"/>
                  <a:pt x="53" y="21"/>
                  <a:pt x="50" y="17"/>
                </a:cubicBezTo>
                <a:cubicBezTo>
                  <a:pt x="47" y="14"/>
                  <a:pt x="43" y="13"/>
                  <a:pt x="40" y="13"/>
                </a:cubicBezTo>
                <a:moveTo>
                  <a:pt x="70" y="83"/>
                </a:moveTo>
                <a:cubicBezTo>
                  <a:pt x="58" y="83"/>
                  <a:pt x="47" y="76"/>
                  <a:pt x="40" y="66"/>
                </a:cubicBezTo>
                <a:cubicBezTo>
                  <a:pt x="52" y="62"/>
                  <a:pt x="63" y="56"/>
                  <a:pt x="72" y="48"/>
                </a:cubicBezTo>
                <a:cubicBezTo>
                  <a:pt x="79" y="42"/>
                  <a:pt x="83" y="36"/>
                  <a:pt x="84" y="30"/>
                </a:cubicBezTo>
                <a:cubicBezTo>
                  <a:pt x="89" y="34"/>
                  <a:pt x="94" y="39"/>
                  <a:pt x="97" y="44"/>
                </a:cubicBezTo>
                <a:cubicBezTo>
                  <a:pt x="99" y="47"/>
                  <a:pt x="100" y="50"/>
                  <a:pt x="101" y="53"/>
                </a:cubicBezTo>
                <a:cubicBezTo>
                  <a:pt x="101" y="54"/>
                  <a:pt x="102" y="56"/>
                  <a:pt x="102" y="57"/>
                </a:cubicBezTo>
                <a:cubicBezTo>
                  <a:pt x="102" y="59"/>
                  <a:pt x="102" y="61"/>
                  <a:pt x="101" y="64"/>
                </a:cubicBezTo>
                <a:cubicBezTo>
                  <a:pt x="100" y="69"/>
                  <a:pt x="97" y="73"/>
                  <a:pt x="92" y="75"/>
                </a:cubicBezTo>
                <a:cubicBezTo>
                  <a:pt x="91" y="76"/>
                  <a:pt x="90" y="76"/>
                  <a:pt x="89" y="76"/>
                </a:cubicBezTo>
                <a:cubicBezTo>
                  <a:pt x="89" y="76"/>
                  <a:pt x="88" y="76"/>
                  <a:pt x="88" y="76"/>
                </a:cubicBezTo>
                <a:cubicBezTo>
                  <a:pt x="87" y="76"/>
                  <a:pt x="87" y="77"/>
                  <a:pt x="87" y="78"/>
                </a:cubicBezTo>
                <a:cubicBezTo>
                  <a:pt x="86" y="85"/>
                  <a:pt x="89" y="93"/>
                  <a:pt x="95" y="98"/>
                </a:cubicBezTo>
                <a:cubicBezTo>
                  <a:pt x="86" y="96"/>
                  <a:pt x="79" y="91"/>
                  <a:pt x="74" y="83"/>
                </a:cubicBezTo>
                <a:cubicBezTo>
                  <a:pt x="74" y="83"/>
                  <a:pt x="73" y="83"/>
                  <a:pt x="73" y="83"/>
                </a:cubicBezTo>
                <a:cubicBezTo>
                  <a:pt x="73" y="83"/>
                  <a:pt x="73" y="83"/>
                  <a:pt x="72" y="83"/>
                </a:cubicBezTo>
                <a:cubicBezTo>
                  <a:pt x="72" y="83"/>
                  <a:pt x="71" y="83"/>
                  <a:pt x="70" y="83"/>
                </a:cubicBezTo>
                <a:moveTo>
                  <a:pt x="11" y="82"/>
                </a:moveTo>
                <a:cubicBezTo>
                  <a:pt x="18" y="77"/>
                  <a:pt x="23" y="69"/>
                  <a:pt x="25" y="60"/>
                </a:cubicBezTo>
                <a:cubicBezTo>
                  <a:pt x="25" y="60"/>
                  <a:pt x="25" y="59"/>
                  <a:pt x="25" y="59"/>
                </a:cubicBezTo>
                <a:cubicBezTo>
                  <a:pt x="25" y="59"/>
                  <a:pt x="24" y="58"/>
                  <a:pt x="24" y="58"/>
                </a:cubicBezTo>
                <a:cubicBezTo>
                  <a:pt x="14" y="56"/>
                  <a:pt x="6" y="46"/>
                  <a:pt x="7" y="35"/>
                </a:cubicBezTo>
                <a:cubicBezTo>
                  <a:pt x="7" y="24"/>
                  <a:pt x="14" y="14"/>
                  <a:pt x="24" y="9"/>
                </a:cubicBezTo>
                <a:cubicBezTo>
                  <a:pt x="31" y="5"/>
                  <a:pt x="38" y="3"/>
                  <a:pt x="47" y="3"/>
                </a:cubicBezTo>
                <a:cubicBezTo>
                  <a:pt x="50" y="3"/>
                  <a:pt x="53" y="4"/>
                  <a:pt x="57" y="4"/>
                </a:cubicBezTo>
                <a:cubicBezTo>
                  <a:pt x="63" y="5"/>
                  <a:pt x="69" y="7"/>
                  <a:pt x="73" y="10"/>
                </a:cubicBezTo>
                <a:cubicBezTo>
                  <a:pt x="78" y="13"/>
                  <a:pt x="81" y="18"/>
                  <a:pt x="82" y="23"/>
                </a:cubicBezTo>
                <a:cubicBezTo>
                  <a:pt x="83" y="32"/>
                  <a:pt x="76" y="40"/>
                  <a:pt x="70" y="45"/>
                </a:cubicBezTo>
                <a:cubicBezTo>
                  <a:pt x="61" y="53"/>
                  <a:pt x="50" y="59"/>
                  <a:pt x="39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2"/>
                  <a:pt x="37" y="62"/>
                  <a:pt x="37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5" y="62"/>
                  <a:pt x="35" y="63"/>
                  <a:pt x="35" y="64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0" y="74"/>
                  <a:pt x="21" y="80"/>
                  <a:pt x="11" y="82"/>
                </a:cubicBezTo>
                <a:moveTo>
                  <a:pt x="47" y="0"/>
                </a:moveTo>
                <a:cubicBezTo>
                  <a:pt x="38" y="0"/>
                  <a:pt x="30" y="2"/>
                  <a:pt x="23" y="6"/>
                </a:cubicBezTo>
                <a:cubicBezTo>
                  <a:pt x="11" y="12"/>
                  <a:pt x="4" y="23"/>
                  <a:pt x="3" y="34"/>
                </a:cubicBezTo>
                <a:cubicBezTo>
                  <a:pt x="3" y="46"/>
                  <a:pt x="11" y="58"/>
                  <a:pt x="21" y="61"/>
                </a:cubicBezTo>
                <a:cubicBezTo>
                  <a:pt x="19" y="71"/>
                  <a:pt x="11" y="80"/>
                  <a:pt x="2" y="84"/>
                </a:cubicBezTo>
                <a:cubicBezTo>
                  <a:pt x="1" y="84"/>
                  <a:pt x="0" y="85"/>
                  <a:pt x="1" y="86"/>
                </a:cubicBezTo>
                <a:cubicBezTo>
                  <a:pt x="1" y="86"/>
                  <a:pt x="1" y="87"/>
                  <a:pt x="2" y="87"/>
                </a:cubicBezTo>
                <a:cubicBezTo>
                  <a:pt x="2" y="87"/>
                  <a:pt x="2" y="87"/>
                  <a:pt x="2" y="87"/>
                </a:cubicBezTo>
                <a:cubicBezTo>
                  <a:pt x="16" y="87"/>
                  <a:pt x="30" y="79"/>
                  <a:pt x="37" y="68"/>
                </a:cubicBezTo>
                <a:cubicBezTo>
                  <a:pt x="44" y="79"/>
                  <a:pt x="57" y="86"/>
                  <a:pt x="70" y="86"/>
                </a:cubicBezTo>
                <a:cubicBezTo>
                  <a:pt x="71" y="86"/>
                  <a:pt x="71" y="86"/>
                  <a:pt x="72" y="86"/>
                </a:cubicBezTo>
                <a:cubicBezTo>
                  <a:pt x="73" y="88"/>
                  <a:pt x="75" y="90"/>
                  <a:pt x="76" y="92"/>
                </a:cubicBezTo>
                <a:cubicBezTo>
                  <a:pt x="78" y="94"/>
                  <a:pt x="80" y="95"/>
                  <a:pt x="83" y="97"/>
                </a:cubicBezTo>
                <a:cubicBezTo>
                  <a:pt x="88" y="100"/>
                  <a:pt x="94" y="102"/>
                  <a:pt x="101" y="102"/>
                </a:cubicBezTo>
                <a:cubicBezTo>
                  <a:pt x="101" y="102"/>
                  <a:pt x="102" y="102"/>
                  <a:pt x="103" y="102"/>
                </a:cubicBezTo>
                <a:cubicBezTo>
                  <a:pt x="104" y="102"/>
                  <a:pt x="104" y="101"/>
                  <a:pt x="104" y="100"/>
                </a:cubicBezTo>
                <a:cubicBezTo>
                  <a:pt x="104" y="99"/>
                  <a:pt x="104" y="99"/>
                  <a:pt x="103" y="98"/>
                </a:cubicBezTo>
                <a:cubicBezTo>
                  <a:pt x="96" y="96"/>
                  <a:pt x="91" y="90"/>
                  <a:pt x="90" y="84"/>
                </a:cubicBezTo>
                <a:cubicBezTo>
                  <a:pt x="90" y="82"/>
                  <a:pt x="90" y="81"/>
                  <a:pt x="90" y="79"/>
                </a:cubicBezTo>
                <a:cubicBezTo>
                  <a:pt x="90" y="79"/>
                  <a:pt x="91" y="79"/>
                  <a:pt x="91" y="79"/>
                </a:cubicBezTo>
                <a:cubicBezTo>
                  <a:pt x="98" y="77"/>
                  <a:pt x="103" y="71"/>
                  <a:pt x="105" y="64"/>
                </a:cubicBezTo>
                <a:cubicBezTo>
                  <a:pt x="105" y="61"/>
                  <a:pt x="105" y="58"/>
                  <a:pt x="105" y="54"/>
                </a:cubicBezTo>
                <a:cubicBezTo>
                  <a:pt x="105" y="53"/>
                  <a:pt x="104" y="52"/>
                  <a:pt x="104" y="51"/>
                </a:cubicBezTo>
                <a:cubicBezTo>
                  <a:pt x="103" y="48"/>
                  <a:pt x="102" y="45"/>
                  <a:pt x="100" y="42"/>
                </a:cubicBezTo>
                <a:cubicBezTo>
                  <a:pt x="96" y="36"/>
                  <a:pt x="90" y="31"/>
                  <a:pt x="85" y="26"/>
                </a:cubicBezTo>
                <a:cubicBezTo>
                  <a:pt x="85" y="25"/>
                  <a:pt x="85" y="24"/>
                  <a:pt x="85" y="23"/>
                </a:cubicBezTo>
                <a:cubicBezTo>
                  <a:pt x="84" y="17"/>
                  <a:pt x="80" y="11"/>
                  <a:pt x="75" y="7"/>
                </a:cubicBezTo>
                <a:cubicBezTo>
                  <a:pt x="70" y="4"/>
                  <a:pt x="64" y="2"/>
                  <a:pt x="57" y="1"/>
                </a:cubicBezTo>
                <a:cubicBezTo>
                  <a:pt x="54" y="0"/>
                  <a:pt x="50" y="0"/>
                  <a:pt x="47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9884768" y="4499442"/>
            <a:ext cx="443060" cy="421962"/>
          </a:xfrm>
          <a:custGeom>
            <a:avLst/>
            <a:gdLst/>
            <a:ahLst/>
            <a:cxnLst/>
            <a:rect l="l" t="t" r="r" b="b"/>
            <a:pathLst>
              <a:path w="106" h="101" extrusionOk="0">
                <a:moveTo>
                  <a:pt x="37" y="49"/>
                </a:moveTo>
                <a:cubicBezTo>
                  <a:pt x="37" y="49"/>
                  <a:pt x="36" y="50"/>
                  <a:pt x="36" y="50"/>
                </a:cubicBezTo>
                <a:cubicBezTo>
                  <a:pt x="36" y="50"/>
                  <a:pt x="36" y="51"/>
                  <a:pt x="36" y="51"/>
                </a:cubicBezTo>
                <a:cubicBezTo>
                  <a:pt x="35" y="52"/>
                  <a:pt x="35" y="52"/>
                  <a:pt x="35" y="52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4"/>
                  <a:pt x="35" y="55"/>
                  <a:pt x="36" y="56"/>
                </a:cubicBezTo>
                <a:cubicBezTo>
                  <a:pt x="36" y="57"/>
                  <a:pt x="37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40" y="57"/>
                  <a:pt x="41" y="57"/>
                  <a:pt x="41" y="56"/>
                </a:cubicBezTo>
                <a:cubicBezTo>
                  <a:pt x="42" y="55"/>
                  <a:pt x="43" y="53"/>
                  <a:pt x="43" y="51"/>
                </a:cubicBezTo>
                <a:cubicBezTo>
                  <a:pt x="42" y="50"/>
                  <a:pt x="42" y="50"/>
                  <a:pt x="41" y="50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moveTo>
                  <a:pt x="39" y="12"/>
                </a:moveTo>
                <a:cubicBezTo>
                  <a:pt x="38" y="12"/>
                  <a:pt x="37" y="12"/>
                  <a:pt x="35" y="13"/>
                </a:cubicBezTo>
                <a:cubicBezTo>
                  <a:pt x="31" y="14"/>
                  <a:pt x="27" y="17"/>
                  <a:pt x="25" y="22"/>
                </a:cubicBezTo>
                <a:cubicBezTo>
                  <a:pt x="24" y="23"/>
                  <a:pt x="25" y="24"/>
                  <a:pt x="26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7" y="24"/>
                  <a:pt x="28" y="24"/>
                  <a:pt x="28" y="23"/>
                </a:cubicBezTo>
                <a:cubicBezTo>
                  <a:pt x="29" y="20"/>
                  <a:pt x="33" y="17"/>
                  <a:pt x="36" y="16"/>
                </a:cubicBezTo>
                <a:cubicBezTo>
                  <a:pt x="37" y="16"/>
                  <a:pt x="38" y="16"/>
                  <a:pt x="39" y="16"/>
                </a:cubicBezTo>
                <a:cubicBezTo>
                  <a:pt x="42" y="16"/>
                  <a:pt x="45" y="17"/>
                  <a:pt x="47" y="19"/>
                </a:cubicBezTo>
                <a:cubicBezTo>
                  <a:pt x="50" y="21"/>
                  <a:pt x="50" y="26"/>
                  <a:pt x="49" y="29"/>
                </a:cubicBezTo>
                <a:cubicBezTo>
                  <a:pt x="48" y="31"/>
                  <a:pt x="46" y="33"/>
                  <a:pt x="43" y="34"/>
                </a:cubicBezTo>
                <a:cubicBezTo>
                  <a:pt x="43" y="35"/>
                  <a:pt x="42" y="35"/>
                  <a:pt x="42" y="36"/>
                </a:cubicBezTo>
                <a:cubicBezTo>
                  <a:pt x="38" y="39"/>
                  <a:pt x="36" y="42"/>
                  <a:pt x="36" y="46"/>
                </a:cubicBezTo>
                <a:cubicBezTo>
                  <a:pt x="36" y="47"/>
                  <a:pt x="37" y="47"/>
                  <a:pt x="38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9" y="47"/>
                  <a:pt x="40" y="46"/>
                  <a:pt x="39" y="45"/>
                </a:cubicBezTo>
                <a:cubicBezTo>
                  <a:pt x="39" y="42"/>
                  <a:pt x="42" y="40"/>
                  <a:pt x="44" y="38"/>
                </a:cubicBezTo>
                <a:cubicBezTo>
                  <a:pt x="44" y="38"/>
                  <a:pt x="45" y="37"/>
                  <a:pt x="45" y="37"/>
                </a:cubicBezTo>
                <a:cubicBezTo>
                  <a:pt x="48" y="35"/>
                  <a:pt x="50" y="33"/>
                  <a:pt x="52" y="31"/>
                </a:cubicBezTo>
                <a:cubicBezTo>
                  <a:pt x="54" y="26"/>
                  <a:pt x="53" y="20"/>
                  <a:pt x="49" y="16"/>
                </a:cubicBezTo>
                <a:cubicBezTo>
                  <a:pt x="47" y="14"/>
                  <a:pt x="43" y="12"/>
                  <a:pt x="39" y="12"/>
                </a:cubicBezTo>
                <a:moveTo>
                  <a:pt x="70" y="82"/>
                </a:moveTo>
                <a:cubicBezTo>
                  <a:pt x="58" y="82"/>
                  <a:pt x="46" y="76"/>
                  <a:pt x="40" y="66"/>
                </a:cubicBezTo>
                <a:cubicBezTo>
                  <a:pt x="52" y="62"/>
                  <a:pt x="63" y="55"/>
                  <a:pt x="72" y="47"/>
                </a:cubicBezTo>
                <a:cubicBezTo>
                  <a:pt x="78" y="41"/>
                  <a:pt x="83" y="35"/>
                  <a:pt x="84" y="29"/>
                </a:cubicBezTo>
                <a:cubicBezTo>
                  <a:pt x="89" y="34"/>
                  <a:pt x="93" y="38"/>
                  <a:pt x="97" y="43"/>
                </a:cubicBezTo>
                <a:cubicBezTo>
                  <a:pt x="101" y="50"/>
                  <a:pt x="102" y="57"/>
                  <a:pt x="101" y="63"/>
                </a:cubicBezTo>
                <a:cubicBezTo>
                  <a:pt x="100" y="70"/>
                  <a:pt x="94" y="75"/>
                  <a:pt x="88" y="76"/>
                </a:cubicBezTo>
                <a:cubicBezTo>
                  <a:pt x="87" y="76"/>
                  <a:pt x="86" y="76"/>
                  <a:pt x="86" y="77"/>
                </a:cubicBezTo>
                <a:cubicBezTo>
                  <a:pt x="85" y="85"/>
                  <a:pt x="89" y="93"/>
                  <a:pt x="95" y="97"/>
                </a:cubicBezTo>
                <a:cubicBezTo>
                  <a:pt x="86" y="96"/>
                  <a:pt x="78" y="90"/>
                  <a:pt x="74" y="83"/>
                </a:cubicBezTo>
                <a:cubicBezTo>
                  <a:pt x="73" y="82"/>
                  <a:pt x="73" y="82"/>
                  <a:pt x="72" y="82"/>
                </a:cubicBezTo>
                <a:cubicBezTo>
                  <a:pt x="72" y="82"/>
                  <a:pt x="72" y="82"/>
                  <a:pt x="72" y="82"/>
                </a:cubicBezTo>
                <a:cubicBezTo>
                  <a:pt x="71" y="82"/>
                  <a:pt x="71" y="82"/>
                  <a:pt x="70" y="82"/>
                </a:cubicBezTo>
                <a:moveTo>
                  <a:pt x="10" y="82"/>
                </a:moveTo>
                <a:cubicBezTo>
                  <a:pt x="18" y="77"/>
                  <a:pt x="23" y="69"/>
                  <a:pt x="25" y="60"/>
                </a:cubicBezTo>
                <a:cubicBezTo>
                  <a:pt x="25" y="59"/>
                  <a:pt x="25" y="59"/>
                  <a:pt x="25" y="59"/>
                </a:cubicBezTo>
                <a:cubicBezTo>
                  <a:pt x="24" y="58"/>
                  <a:pt x="24" y="58"/>
                  <a:pt x="23" y="58"/>
                </a:cubicBezTo>
                <a:cubicBezTo>
                  <a:pt x="14" y="56"/>
                  <a:pt x="6" y="45"/>
                  <a:pt x="6" y="34"/>
                </a:cubicBezTo>
                <a:cubicBezTo>
                  <a:pt x="7" y="24"/>
                  <a:pt x="14" y="14"/>
                  <a:pt x="24" y="8"/>
                </a:cubicBezTo>
                <a:cubicBezTo>
                  <a:pt x="30" y="5"/>
                  <a:pt x="38" y="3"/>
                  <a:pt x="47" y="3"/>
                </a:cubicBezTo>
                <a:cubicBezTo>
                  <a:pt x="50" y="3"/>
                  <a:pt x="53" y="3"/>
                  <a:pt x="56" y="4"/>
                </a:cubicBezTo>
                <a:cubicBezTo>
                  <a:pt x="63" y="5"/>
                  <a:pt x="68" y="6"/>
                  <a:pt x="72" y="9"/>
                </a:cubicBezTo>
                <a:cubicBezTo>
                  <a:pt x="78" y="13"/>
                  <a:pt x="81" y="18"/>
                  <a:pt x="81" y="23"/>
                </a:cubicBezTo>
                <a:cubicBezTo>
                  <a:pt x="82" y="31"/>
                  <a:pt x="76" y="39"/>
                  <a:pt x="70" y="45"/>
                </a:cubicBezTo>
                <a:cubicBezTo>
                  <a:pt x="61" y="53"/>
                  <a:pt x="50" y="59"/>
                  <a:pt x="38" y="63"/>
                </a:cubicBezTo>
                <a:cubicBezTo>
                  <a:pt x="38" y="62"/>
                  <a:pt x="38" y="62"/>
                  <a:pt x="38" y="62"/>
                </a:cubicBezTo>
                <a:cubicBezTo>
                  <a:pt x="38" y="61"/>
                  <a:pt x="37" y="61"/>
                  <a:pt x="36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5" y="62"/>
                  <a:pt x="34" y="63"/>
                  <a:pt x="35" y="63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29" y="73"/>
                  <a:pt x="20" y="79"/>
                  <a:pt x="10" y="82"/>
                </a:cubicBezTo>
                <a:moveTo>
                  <a:pt x="47" y="0"/>
                </a:moveTo>
                <a:cubicBezTo>
                  <a:pt x="38" y="0"/>
                  <a:pt x="29" y="2"/>
                  <a:pt x="22" y="5"/>
                </a:cubicBezTo>
                <a:cubicBezTo>
                  <a:pt x="11" y="11"/>
                  <a:pt x="4" y="23"/>
                  <a:pt x="3" y="34"/>
                </a:cubicBezTo>
                <a:cubicBezTo>
                  <a:pt x="2" y="46"/>
                  <a:pt x="10" y="57"/>
                  <a:pt x="21" y="61"/>
                </a:cubicBezTo>
                <a:cubicBezTo>
                  <a:pt x="18" y="71"/>
                  <a:pt x="11" y="79"/>
                  <a:pt x="1" y="83"/>
                </a:cubicBezTo>
                <a:cubicBezTo>
                  <a:pt x="1" y="83"/>
                  <a:pt x="0" y="84"/>
                  <a:pt x="0" y="85"/>
                </a:cubicBezTo>
                <a:cubicBezTo>
                  <a:pt x="0" y="86"/>
                  <a:pt x="1" y="86"/>
                  <a:pt x="2" y="86"/>
                </a:cubicBezTo>
                <a:cubicBezTo>
                  <a:pt x="2" y="86"/>
                  <a:pt x="2" y="86"/>
                  <a:pt x="2" y="86"/>
                </a:cubicBezTo>
                <a:cubicBezTo>
                  <a:pt x="16" y="86"/>
                  <a:pt x="29" y="79"/>
                  <a:pt x="37" y="67"/>
                </a:cubicBezTo>
                <a:cubicBezTo>
                  <a:pt x="44" y="78"/>
                  <a:pt x="57" y="85"/>
                  <a:pt x="70" y="85"/>
                </a:cubicBezTo>
                <a:cubicBezTo>
                  <a:pt x="71" y="85"/>
                  <a:pt x="71" y="85"/>
                  <a:pt x="71" y="85"/>
                </a:cubicBezTo>
                <a:cubicBezTo>
                  <a:pt x="78" y="95"/>
                  <a:pt x="89" y="101"/>
                  <a:pt x="100" y="101"/>
                </a:cubicBezTo>
                <a:cubicBezTo>
                  <a:pt x="101" y="101"/>
                  <a:pt x="102" y="101"/>
                  <a:pt x="103" y="101"/>
                </a:cubicBezTo>
                <a:cubicBezTo>
                  <a:pt x="103" y="101"/>
                  <a:pt x="104" y="100"/>
                  <a:pt x="104" y="100"/>
                </a:cubicBezTo>
                <a:cubicBezTo>
                  <a:pt x="104" y="99"/>
                  <a:pt x="104" y="98"/>
                  <a:pt x="103" y="98"/>
                </a:cubicBezTo>
                <a:cubicBezTo>
                  <a:pt x="95" y="96"/>
                  <a:pt x="89" y="87"/>
                  <a:pt x="90" y="79"/>
                </a:cubicBezTo>
                <a:cubicBezTo>
                  <a:pt x="97" y="78"/>
                  <a:pt x="103" y="72"/>
                  <a:pt x="104" y="64"/>
                </a:cubicBezTo>
                <a:cubicBezTo>
                  <a:pt x="106" y="57"/>
                  <a:pt x="104" y="49"/>
                  <a:pt x="100" y="42"/>
                </a:cubicBezTo>
                <a:cubicBezTo>
                  <a:pt x="96" y="35"/>
                  <a:pt x="90" y="30"/>
                  <a:pt x="85" y="25"/>
                </a:cubicBezTo>
                <a:cubicBezTo>
                  <a:pt x="85" y="24"/>
                  <a:pt x="85" y="23"/>
                  <a:pt x="85" y="22"/>
                </a:cubicBezTo>
                <a:cubicBezTo>
                  <a:pt x="84" y="16"/>
                  <a:pt x="80" y="10"/>
                  <a:pt x="74" y="6"/>
                </a:cubicBezTo>
                <a:cubicBezTo>
                  <a:pt x="70" y="3"/>
                  <a:pt x="64" y="1"/>
                  <a:pt x="57" y="0"/>
                </a:cubicBezTo>
                <a:cubicBezTo>
                  <a:pt x="53" y="0"/>
                  <a:pt x="50" y="0"/>
                  <a:pt x="47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9927771" y="3570547"/>
            <a:ext cx="395590" cy="488772"/>
          </a:xfrm>
          <a:custGeom>
            <a:avLst/>
            <a:gdLst/>
            <a:ahLst/>
            <a:cxnLst/>
            <a:rect l="l" t="t" r="r" b="b"/>
            <a:pathLst>
              <a:path w="95" h="117" extrusionOk="0">
                <a:moveTo>
                  <a:pt x="81" y="73"/>
                </a:moveTo>
                <a:cubicBezTo>
                  <a:pt x="81" y="73"/>
                  <a:pt x="80" y="73"/>
                  <a:pt x="80" y="73"/>
                </a:cubicBezTo>
                <a:cubicBezTo>
                  <a:pt x="79" y="74"/>
                  <a:pt x="79" y="75"/>
                  <a:pt x="80" y="75"/>
                </a:cubicBezTo>
                <a:cubicBezTo>
                  <a:pt x="89" y="81"/>
                  <a:pt x="89" y="81"/>
                  <a:pt x="89" y="81"/>
                </a:cubicBezTo>
                <a:cubicBezTo>
                  <a:pt x="90" y="82"/>
                  <a:pt x="90" y="82"/>
                  <a:pt x="90" y="82"/>
                </a:cubicBezTo>
                <a:cubicBezTo>
                  <a:pt x="90" y="82"/>
                  <a:pt x="90" y="82"/>
                  <a:pt x="90" y="82"/>
                </a:cubicBezTo>
                <a:cubicBezTo>
                  <a:pt x="91" y="82"/>
                  <a:pt x="91" y="81"/>
                  <a:pt x="91" y="81"/>
                </a:cubicBezTo>
                <a:cubicBezTo>
                  <a:pt x="92" y="80"/>
                  <a:pt x="92" y="79"/>
                  <a:pt x="91" y="79"/>
                </a:cubicBezTo>
                <a:cubicBezTo>
                  <a:pt x="82" y="73"/>
                  <a:pt x="82" y="73"/>
                  <a:pt x="82" y="73"/>
                </a:cubicBezTo>
                <a:cubicBezTo>
                  <a:pt x="82" y="73"/>
                  <a:pt x="81" y="73"/>
                  <a:pt x="81" y="73"/>
                </a:cubicBezTo>
                <a:moveTo>
                  <a:pt x="12" y="69"/>
                </a:moveTo>
                <a:cubicBezTo>
                  <a:pt x="12" y="69"/>
                  <a:pt x="12" y="69"/>
                  <a:pt x="12" y="69"/>
                </a:cubicBezTo>
                <a:cubicBezTo>
                  <a:pt x="6" y="72"/>
                  <a:pt x="6" y="72"/>
                  <a:pt x="6" y="72"/>
                </a:cubicBezTo>
                <a:cubicBezTo>
                  <a:pt x="3" y="74"/>
                  <a:pt x="3" y="74"/>
                  <a:pt x="3" y="74"/>
                </a:cubicBezTo>
                <a:cubicBezTo>
                  <a:pt x="1" y="75"/>
                  <a:pt x="1" y="75"/>
                  <a:pt x="1" y="75"/>
                </a:cubicBezTo>
                <a:cubicBezTo>
                  <a:pt x="0" y="75"/>
                  <a:pt x="0" y="76"/>
                  <a:pt x="0" y="77"/>
                </a:cubicBezTo>
                <a:cubicBezTo>
                  <a:pt x="0" y="77"/>
                  <a:pt x="1" y="77"/>
                  <a:pt x="1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3" y="77"/>
                  <a:pt x="3" y="77"/>
                  <a:pt x="3" y="77"/>
                </a:cubicBezTo>
                <a:cubicBezTo>
                  <a:pt x="6" y="76"/>
                  <a:pt x="6" y="76"/>
                  <a:pt x="6" y="76"/>
                </a:cubicBezTo>
                <a:cubicBezTo>
                  <a:pt x="13" y="72"/>
                  <a:pt x="13" y="72"/>
                  <a:pt x="13" y="72"/>
                </a:cubicBezTo>
                <a:cubicBezTo>
                  <a:pt x="14" y="72"/>
                  <a:pt x="14" y="71"/>
                  <a:pt x="14" y="70"/>
                </a:cubicBezTo>
                <a:cubicBezTo>
                  <a:pt x="14" y="69"/>
                  <a:pt x="13" y="69"/>
                  <a:pt x="12" y="69"/>
                </a:cubicBezTo>
                <a:moveTo>
                  <a:pt x="94" y="29"/>
                </a:moveTo>
                <a:cubicBezTo>
                  <a:pt x="94" y="29"/>
                  <a:pt x="93" y="29"/>
                  <a:pt x="93" y="29"/>
                </a:cubicBezTo>
                <a:cubicBezTo>
                  <a:pt x="89" y="30"/>
                  <a:pt x="85" y="32"/>
                  <a:pt x="82" y="35"/>
                </a:cubicBezTo>
                <a:cubicBezTo>
                  <a:pt x="81" y="35"/>
                  <a:pt x="81" y="36"/>
                  <a:pt x="81" y="37"/>
                </a:cubicBezTo>
                <a:cubicBezTo>
                  <a:pt x="82" y="38"/>
                  <a:pt x="82" y="38"/>
                  <a:pt x="82" y="38"/>
                </a:cubicBezTo>
                <a:cubicBezTo>
                  <a:pt x="82" y="38"/>
                  <a:pt x="82" y="38"/>
                  <a:pt x="83" y="38"/>
                </a:cubicBezTo>
                <a:cubicBezTo>
                  <a:pt x="83" y="38"/>
                  <a:pt x="83" y="37"/>
                  <a:pt x="84" y="37"/>
                </a:cubicBezTo>
                <a:cubicBezTo>
                  <a:pt x="87" y="35"/>
                  <a:pt x="90" y="33"/>
                  <a:pt x="94" y="32"/>
                </a:cubicBezTo>
                <a:cubicBezTo>
                  <a:pt x="95" y="32"/>
                  <a:pt x="95" y="31"/>
                  <a:pt x="95" y="30"/>
                </a:cubicBezTo>
                <a:cubicBezTo>
                  <a:pt x="95" y="29"/>
                  <a:pt x="94" y="29"/>
                  <a:pt x="94" y="29"/>
                </a:cubicBezTo>
                <a:moveTo>
                  <a:pt x="4" y="23"/>
                </a:moveTo>
                <a:cubicBezTo>
                  <a:pt x="4" y="23"/>
                  <a:pt x="4" y="23"/>
                  <a:pt x="3" y="23"/>
                </a:cubicBezTo>
                <a:cubicBezTo>
                  <a:pt x="3" y="23"/>
                  <a:pt x="3" y="24"/>
                  <a:pt x="3" y="25"/>
                </a:cubicBezTo>
                <a:cubicBezTo>
                  <a:pt x="6" y="28"/>
                  <a:pt x="10" y="30"/>
                  <a:pt x="14" y="32"/>
                </a:cubicBezTo>
                <a:cubicBezTo>
                  <a:pt x="14" y="32"/>
                  <a:pt x="15" y="32"/>
                  <a:pt x="15" y="32"/>
                </a:cubicBezTo>
                <a:cubicBezTo>
                  <a:pt x="15" y="32"/>
                  <a:pt x="15" y="32"/>
                  <a:pt x="16" y="32"/>
                </a:cubicBezTo>
                <a:cubicBezTo>
                  <a:pt x="16" y="32"/>
                  <a:pt x="17" y="31"/>
                  <a:pt x="17" y="31"/>
                </a:cubicBezTo>
                <a:cubicBezTo>
                  <a:pt x="17" y="30"/>
                  <a:pt x="17" y="29"/>
                  <a:pt x="16" y="29"/>
                </a:cubicBezTo>
                <a:cubicBezTo>
                  <a:pt x="12" y="28"/>
                  <a:pt x="8" y="26"/>
                  <a:pt x="6" y="23"/>
                </a:cubicBezTo>
                <a:cubicBezTo>
                  <a:pt x="5" y="23"/>
                  <a:pt x="5" y="23"/>
                  <a:pt x="4" y="23"/>
                </a:cubicBezTo>
                <a:moveTo>
                  <a:pt x="41" y="97"/>
                </a:moveTo>
                <a:cubicBezTo>
                  <a:pt x="42" y="97"/>
                  <a:pt x="43" y="97"/>
                  <a:pt x="43" y="96"/>
                </a:cubicBezTo>
                <a:cubicBezTo>
                  <a:pt x="43" y="95"/>
                  <a:pt x="42" y="94"/>
                  <a:pt x="41" y="94"/>
                </a:cubicBezTo>
                <a:cubicBezTo>
                  <a:pt x="35" y="94"/>
                  <a:pt x="35" y="94"/>
                  <a:pt x="35" y="94"/>
                </a:cubicBezTo>
                <a:cubicBezTo>
                  <a:pt x="36" y="93"/>
                  <a:pt x="36" y="92"/>
                  <a:pt x="36" y="90"/>
                </a:cubicBezTo>
                <a:cubicBezTo>
                  <a:pt x="55" y="92"/>
                  <a:pt x="55" y="92"/>
                  <a:pt x="55" y="92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4" y="103"/>
                  <a:pt x="44" y="103"/>
                  <a:pt x="44" y="104"/>
                </a:cubicBezTo>
                <a:cubicBezTo>
                  <a:pt x="44" y="105"/>
                  <a:pt x="44" y="106"/>
                  <a:pt x="45" y="106"/>
                </a:cubicBezTo>
                <a:cubicBezTo>
                  <a:pt x="45" y="106"/>
                  <a:pt x="45" y="106"/>
                  <a:pt x="45" y="10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2" y="109"/>
                  <a:pt x="52" y="110"/>
                  <a:pt x="51" y="112"/>
                </a:cubicBezTo>
                <a:cubicBezTo>
                  <a:pt x="50" y="113"/>
                  <a:pt x="48" y="114"/>
                  <a:pt x="46" y="114"/>
                </a:cubicBezTo>
                <a:cubicBezTo>
                  <a:pt x="46" y="114"/>
                  <a:pt x="46" y="114"/>
                  <a:pt x="46" y="114"/>
                </a:cubicBezTo>
                <a:cubicBezTo>
                  <a:pt x="44" y="114"/>
                  <a:pt x="42" y="113"/>
                  <a:pt x="41" y="112"/>
                </a:cubicBezTo>
                <a:cubicBezTo>
                  <a:pt x="38" y="110"/>
                  <a:pt x="36" y="106"/>
                  <a:pt x="35" y="102"/>
                </a:cubicBezTo>
                <a:cubicBezTo>
                  <a:pt x="35" y="100"/>
                  <a:pt x="35" y="98"/>
                  <a:pt x="35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41" y="97"/>
                  <a:pt x="41" y="97"/>
                  <a:pt x="41" y="97"/>
                </a:cubicBezTo>
                <a:moveTo>
                  <a:pt x="45" y="61"/>
                </a:moveTo>
                <a:cubicBezTo>
                  <a:pt x="46" y="61"/>
                  <a:pt x="47" y="61"/>
                  <a:pt x="48" y="60"/>
                </a:cubicBezTo>
                <a:cubicBezTo>
                  <a:pt x="50" y="61"/>
                  <a:pt x="51" y="62"/>
                  <a:pt x="53" y="63"/>
                </a:cubicBezTo>
                <a:cubicBezTo>
                  <a:pt x="50" y="71"/>
                  <a:pt x="49" y="80"/>
                  <a:pt x="49" y="88"/>
                </a:cubicBezTo>
                <a:cubicBezTo>
                  <a:pt x="41" y="88"/>
                  <a:pt x="41" y="88"/>
                  <a:pt x="41" y="88"/>
                </a:cubicBezTo>
                <a:cubicBezTo>
                  <a:pt x="42" y="82"/>
                  <a:pt x="42" y="76"/>
                  <a:pt x="43" y="70"/>
                </a:cubicBezTo>
                <a:cubicBezTo>
                  <a:pt x="43" y="61"/>
                  <a:pt x="43" y="61"/>
                  <a:pt x="43" y="61"/>
                </a:cubicBezTo>
                <a:cubicBezTo>
                  <a:pt x="44" y="61"/>
                  <a:pt x="44" y="61"/>
                  <a:pt x="45" y="61"/>
                </a:cubicBezTo>
                <a:moveTo>
                  <a:pt x="49" y="57"/>
                </a:moveTo>
                <a:cubicBezTo>
                  <a:pt x="49" y="56"/>
                  <a:pt x="49" y="56"/>
                  <a:pt x="49" y="56"/>
                </a:cubicBezTo>
                <a:cubicBezTo>
                  <a:pt x="48" y="55"/>
                  <a:pt x="48" y="54"/>
                  <a:pt x="48" y="53"/>
                </a:cubicBezTo>
                <a:cubicBezTo>
                  <a:pt x="48" y="52"/>
                  <a:pt x="49" y="51"/>
                  <a:pt x="49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51" y="51"/>
                  <a:pt x="52" y="52"/>
                  <a:pt x="52" y="53"/>
                </a:cubicBezTo>
                <a:cubicBezTo>
                  <a:pt x="51" y="55"/>
                  <a:pt x="50" y="56"/>
                  <a:pt x="50" y="56"/>
                </a:cubicBezTo>
                <a:cubicBezTo>
                  <a:pt x="49" y="57"/>
                  <a:pt x="49" y="57"/>
                  <a:pt x="49" y="57"/>
                </a:cubicBezTo>
                <a:moveTo>
                  <a:pt x="57" y="60"/>
                </a:moveTo>
                <a:cubicBezTo>
                  <a:pt x="58" y="58"/>
                  <a:pt x="59" y="56"/>
                  <a:pt x="60" y="53"/>
                </a:cubicBezTo>
                <a:cubicBezTo>
                  <a:pt x="60" y="52"/>
                  <a:pt x="61" y="51"/>
                  <a:pt x="62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4" y="52"/>
                  <a:pt x="64" y="53"/>
                  <a:pt x="63" y="54"/>
                </a:cubicBezTo>
                <a:cubicBezTo>
                  <a:pt x="63" y="57"/>
                  <a:pt x="60" y="60"/>
                  <a:pt x="57" y="60"/>
                </a:cubicBezTo>
                <a:moveTo>
                  <a:pt x="40" y="56"/>
                </a:moveTo>
                <a:cubicBezTo>
                  <a:pt x="39" y="55"/>
                  <a:pt x="38" y="54"/>
                  <a:pt x="38" y="52"/>
                </a:cubicBezTo>
                <a:cubicBezTo>
                  <a:pt x="37" y="51"/>
                  <a:pt x="37" y="50"/>
                  <a:pt x="38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9" y="49"/>
                  <a:pt x="40" y="50"/>
                  <a:pt x="40" y="50"/>
                </a:cubicBezTo>
                <a:cubicBezTo>
                  <a:pt x="41" y="51"/>
                  <a:pt x="40" y="52"/>
                  <a:pt x="40" y="54"/>
                </a:cubicBezTo>
                <a:cubicBezTo>
                  <a:pt x="40" y="56"/>
                  <a:pt x="40" y="56"/>
                  <a:pt x="40" y="56"/>
                </a:cubicBezTo>
                <a:moveTo>
                  <a:pt x="33" y="87"/>
                </a:moveTo>
                <a:cubicBezTo>
                  <a:pt x="33" y="86"/>
                  <a:pt x="33" y="86"/>
                  <a:pt x="33" y="86"/>
                </a:cubicBezTo>
                <a:cubicBezTo>
                  <a:pt x="32" y="86"/>
                  <a:pt x="32" y="85"/>
                  <a:pt x="32" y="84"/>
                </a:cubicBezTo>
                <a:cubicBezTo>
                  <a:pt x="32" y="83"/>
                  <a:pt x="32" y="83"/>
                  <a:pt x="32" y="82"/>
                </a:cubicBezTo>
                <a:cubicBezTo>
                  <a:pt x="31" y="79"/>
                  <a:pt x="29" y="76"/>
                  <a:pt x="27" y="74"/>
                </a:cubicBezTo>
                <a:cubicBezTo>
                  <a:pt x="26" y="74"/>
                  <a:pt x="26" y="73"/>
                  <a:pt x="25" y="72"/>
                </a:cubicBezTo>
                <a:cubicBezTo>
                  <a:pt x="18" y="64"/>
                  <a:pt x="17" y="50"/>
                  <a:pt x="22" y="40"/>
                </a:cubicBezTo>
                <a:cubicBezTo>
                  <a:pt x="25" y="35"/>
                  <a:pt x="29" y="32"/>
                  <a:pt x="34" y="29"/>
                </a:cubicBezTo>
                <a:cubicBezTo>
                  <a:pt x="38" y="25"/>
                  <a:pt x="44" y="24"/>
                  <a:pt x="50" y="24"/>
                </a:cubicBezTo>
                <a:cubicBezTo>
                  <a:pt x="52" y="24"/>
                  <a:pt x="55" y="24"/>
                  <a:pt x="57" y="25"/>
                </a:cubicBezTo>
                <a:cubicBezTo>
                  <a:pt x="58" y="25"/>
                  <a:pt x="59" y="25"/>
                  <a:pt x="60" y="26"/>
                </a:cubicBezTo>
                <a:cubicBezTo>
                  <a:pt x="69" y="29"/>
                  <a:pt x="75" y="37"/>
                  <a:pt x="77" y="46"/>
                </a:cubicBezTo>
                <a:cubicBezTo>
                  <a:pt x="79" y="57"/>
                  <a:pt x="75" y="68"/>
                  <a:pt x="67" y="76"/>
                </a:cubicBezTo>
                <a:cubicBezTo>
                  <a:pt x="66" y="77"/>
                  <a:pt x="66" y="77"/>
                  <a:pt x="65" y="78"/>
                </a:cubicBezTo>
                <a:cubicBezTo>
                  <a:pt x="64" y="79"/>
                  <a:pt x="62" y="81"/>
                  <a:pt x="61" y="82"/>
                </a:cubicBezTo>
                <a:cubicBezTo>
                  <a:pt x="60" y="84"/>
                  <a:pt x="58" y="86"/>
                  <a:pt x="58" y="89"/>
                </a:cubicBezTo>
                <a:cubicBezTo>
                  <a:pt x="58" y="89"/>
                  <a:pt x="58" y="89"/>
                  <a:pt x="58" y="89"/>
                </a:cubicBezTo>
                <a:cubicBezTo>
                  <a:pt x="57" y="89"/>
                  <a:pt x="57" y="89"/>
                  <a:pt x="57" y="88"/>
                </a:cubicBezTo>
                <a:cubicBezTo>
                  <a:pt x="57" y="88"/>
                  <a:pt x="56" y="88"/>
                  <a:pt x="56" y="88"/>
                </a:cubicBezTo>
                <a:cubicBezTo>
                  <a:pt x="56" y="88"/>
                  <a:pt x="56" y="89"/>
                  <a:pt x="55" y="89"/>
                </a:cubicBezTo>
                <a:cubicBezTo>
                  <a:pt x="52" y="89"/>
                  <a:pt x="52" y="89"/>
                  <a:pt x="52" y="89"/>
                </a:cubicBezTo>
                <a:cubicBezTo>
                  <a:pt x="52" y="80"/>
                  <a:pt x="53" y="71"/>
                  <a:pt x="56" y="63"/>
                </a:cubicBezTo>
                <a:cubicBezTo>
                  <a:pt x="56" y="63"/>
                  <a:pt x="57" y="63"/>
                  <a:pt x="57" y="63"/>
                </a:cubicBezTo>
                <a:cubicBezTo>
                  <a:pt x="62" y="62"/>
                  <a:pt x="65" y="59"/>
                  <a:pt x="66" y="55"/>
                </a:cubicBezTo>
                <a:cubicBezTo>
                  <a:pt x="67" y="53"/>
                  <a:pt x="67" y="51"/>
                  <a:pt x="66" y="49"/>
                </a:cubicBezTo>
                <a:cubicBezTo>
                  <a:pt x="65" y="48"/>
                  <a:pt x="64" y="48"/>
                  <a:pt x="62" y="48"/>
                </a:cubicBezTo>
                <a:cubicBezTo>
                  <a:pt x="62" y="48"/>
                  <a:pt x="62" y="48"/>
                  <a:pt x="62" y="48"/>
                </a:cubicBezTo>
                <a:cubicBezTo>
                  <a:pt x="61" y="48"/>
                  <a:pt x="59" y="48"/>
                  <a:pt x="57" y="52"/>
                </a:cubicBezTo>
                <a:cubicBezTo>
                  <a:pt x="56" y="55"/>
                  <a:pt x="55" y="57"/>
                  <a:pt x="54" y="60"/>
                </a:cubicBezTo>
                <a:cubicBezTo>
                  <a:pt x="53" y="60"/>
                  <a:pt x="52" y="59"/>
                  <a:pt x="51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53" y="57"/>
                  <a:pt x="54" y="55"/>
                  <a:pt x="55" y="54"/>
                </a:cubicBezTo>
                <a:cubicBezTo>
                  <a:pt x="55" y="51"/>
                  <a:pt x="54" y="49"/>
                  <a:pt x="52" y="48"/>
                </a:cubicBezTo>
                <a:cubicBezTo>
                  <a:pt x="51" y="48"/>
                  <a:pt x="51" y="48"/>
                  <a:pt x="50" y="48"/>
                </a:cubicBezTo>
                <a:cubicBezTo>
                  <a:pt x="49" y="48"/>
                  <a:pt x="49" y="48"/>
                  <a:pt x="48" y="48"/>
                </a:cubicBezTo>
                <a:cubicBezTo>
                  <a:pt x="47" y="49"/>
                  <a:pt x="46" y="50"/>
                  <a:pt x="45" y="51"/>
                </a:cubicBezTo>
                <a:cubicBezTo>
                  <a:pt x="45" y="53"/>
                  <a:pt x="45" y="56"/>
                  <a:pt x="46" y="58"/>
                </a:cubicBezTo>
                <a:cubicBezTo>
                  <a:pt x="46" y="58"/>
                  <a:pt x="45" y="58"/>
                  <a:pt x="45" y="58"/>
                </a:cubicBezTo>
                <a:cubicBezTo>
                  <a:pt x="44" y="58"/>
                  <a:pt x="44" y="58"/>
                  <a:pt x="43" y="58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2"/>
                  <a:pt x="44" y="51"/>
                  <a:pt x="43" y="49"/>
                </a:cubicBezTo>
                <a:cubicBezTo>
                  <a:pt x="42" y="47"/>
                  <a:pt x="41" y="46"/>
                  <a:pt x="39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7" y="46"/>
                  <a:pt x="36" y="47"/>
                  <a:pt x="35" y="48"/>
                </a:cubicBezTo>
                <a:cubicBezTo>
                  <a:pt x="34" y="49"/>
                  <a:pt x="34" y="51"/>
                  <a:pt x="35" y="53"/>
                </a:cubicBezTo>
                <a:cubicBezTo>
                  <a:pt x="35" y="56"/>
                  <a:pt x="37" y="58"/>
                  <a:pt x="40" y="60"/>
                </a:cubicBezTo>
                <a:cubicBezTo>
                  <a:pt x="40" y="70"/>
                  <a:pt x="40" y="70"/>
                  <a:pt x="40" y="70"/>
                </a:cubicBezTo>
                <a:cubicBezTo>
                  <a:pt x="39" y="76"/>
                  <a:pt x="39" y="82"/>
                  <a:pt x="38" y="87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7"/>
                  <a:pt x="36" y="87"/>
                  <a:pt x="35" y="87"/>
                </a:cubicBezTo>
                <a:cubicBezTo>
                  <a:pt x="35" y="87"/>
                  <a:pt x="35" y="87"/>
                  <a:pt x="35" y="87"/>
                </a:cubicBezTo>
                <a:cubicBezTo>
                  <a:pt x="34" y="87"/>
                  <a:pt x="34" y="87"/>
                  <a:pt x="34" y="87"/>
                </a:cubicBezTo>
                <a:cubicBezTo>
                  <a:pt x="33" y="87"/>
                  <a:pt x="33" y="87"/>
                  <a:pt x="33" y="87"/>
                </a:cubicBezTo>
                <a:moveTo>
                  <a:pt x="50" y="21"/>
                </a:moveTo>
                <a:cubicBezTo>
                  <a:pt x="43" y="21"/>
                  <a:pt x="37" y="23"/>
                  <a:pt x="32" y="26"/>
                </a:cubicBezTo>
                <a:cubicBezTo>
                  <a:pt x="27" y="29"/>
                  <a:pt x="22" y="33"/>
                  <a:pt x="19" y="39"/>
                </a:cubicBezTo>
                <a:cubicBezTo>
                  <a:pt x="14" y="50"/>
                  <a:pt x="15" y="65"/>
                  <a:pt x="23" y="74"/>
                </a:cubicBezTo>
                <a:cubicBezTo>
                  <a:pt x="24" y="75"/>
                  <a:pt x="24" y="76"/>
                  <a:pt x="25" y="76"/>
                </a:cubicBezTo>
                <a:cubicBezTo>
                  <a:pt x="26" y="78"/>
                  <a:pt x="28" y="80"/>
                  <a:pt x="29" y="83"/>
                </a:cubicBezTo>
                <a:cubicBezTo>
                  <a:pt x="29" y="83"/>
                  <a:pt x="29" y="84"/>
                  <a:pt x="29" y="84"/>
                </a:cubicBezTo>
                <a:cubicBezTo>
                  <a:pt x="29" y="85"/>
                  <a:pt x="29" y="87"/>
                  <a:pt x="30" y="88"/>
                </a:cubicBezTo>
                <a:cubicBezTo>
                  <a:pt x="30" y="89"/>
                  <a:pt x="32" y="90"/>
                  <a:pt x="33" y="90"/>
                </a:cubicBezTo>
                <a:cubicBezTo>
                  <a:pt x="33" y="91"/>
                  <a:pt x="33" y="93"/>
                  <a:pt x="32" y="94"/>
                </a:cubicBezTo>
                <a:cubicBezTo>
                  <a:pt x="32" y="94"/>
                  <a:pt x="32" y="94"/>
                  <a:pt x="31" y="95"/>
                </a:cubicBezTo>
                <a:cubicBezTo>
                  <a:pt x="31" y="96"/>
                  <a:pt x="32" y="96"/>
                  <a:pt x="32" y="96"/>
                </a:cubicBezTo>
                <a:cubicBezTo>
                  <a:pt x="32" y="98"/>
                  <a:pt x="32" y="100"/>
                  <a:pt x="32" y="102"/>
                </a:cubicBezTo>
                <a:cubicBezTo>
                  <a:pt x="33" y="107"/>
                  <a:pt x="35" y="112"/>
                  <a:pt x="39" y="114"/>
                </a:cubicBezTo>
                <a:cubicBezTo>
                  <a:pt x="40" y="115"/>
                  <a:pt x="42" y="116"/>
                  <a:pt x="43" y="116"/>
                </a:cubicBezTo>
                <a:cubicBezTo>
                  <a:pt x="44" y="117"/>
                  <a:pt x="45" y="117"/>
                  <a:pt x="46" y="117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9" y="117"/>
                  <a:pt x="51" y="116"/>
                  <a:pt x="53" y="114"/>
                </a:cubicBezTo>
                <a:cubicBezTo>
                  <a:pt x="55" y="112"/>
                  <a:pt x="55" y="109"/>
                  <a:pt x="56" y="107"/>
                </a:cubicBezTo>
                <a:cubicBezTo>
                  <a:pt x="56" y="107"/>
                  <a:pt x="56" y="106"/>
                  <a:pt x="56" y="106"/>
                </a:cubicBezTo>
                <a:cubicBezTo>
                  <a:pt x="56" y="106"/>
                  <a:pt x="56" y="105"/>
                  <a:pt x="56" y="105"/>
                </a:cubicBezTo>
                <a:cubicBezTo>
                  <a:pt x="58" y="92"/>
                  <a:pt x="58" y="92"/>
                  <a:pt x="58" y="92"/>
                </a:cubicBezTo>
                <a:cubicBezTo>
                  <a:pt x="59" y="92"/>
                  <a:pt x="59" y="92"/>
                  <a:pt x="59" y="92"/>
                </a:cubicBezTo>
                <a:cubicBezTo>
                  <a:pt x="59" y="92"/>
                  <a:pt x="60" y="92"/>
                  <a:pt x="60" y="92"/>
                </a:cubicBezTo>
                <a:cubicBezTo>
                  <a:pt x="60" y="92"/>
                  <a:pt x="60" y="92"/>
                  <a:pt x="61" y="92"/>
                </a:cubicBezTo>
                <a:cubicBezTo>
                  <a:pt x="61" y="91"/>
                  <a:pt x="61" y="91"/>
                  <a:pt x="61" y="91"/>
                </a:cubicBezTo>
                <a:cubicBezTo>
                  <a:pt x="61" y="88"/>
                  <a:pt x="62" y="86"/>
                  <a:pt x="63" y="84"/>
                </a:cubicBezTo>
                <a:cubicBezTo>
                  <a:pt x="65" y="83"/>
                  <a:pt x="66" y="82"/>
                  <a:pt x="67" y="80"/>
                </a:cubicBezTo>
                <a:cubicBezTo>
                  <a:pt x="68" y="80"/>
                  <a:pt x="68" y="79"/>
                  <a:pt x="69" y="79"/>
                </a:cubicBezTo>
                <a:cubicBezTo>
                  <a:pt x="78" y="69"/>
                  <a:pt x="82" y="57"/>
                  <a:pt x="80" y="46"/>
                </a:cubicBezTo>
                <a:cubicBezTo>
                  <a:pt x="78" y="36"/>
                  <a:pt x="71" y="27"/>
                  <a:pt x="61" y="23"/>
                </a:cubicBezTo>
                <a:cubicBezTo>
                  <a:pt x="58" y="21"/>
                  <a:pt x="54" y="21"/>
                  <a:pt x="50" y="21"/>
                </a:cubicBezTo>
                <a:moveTo>
                  <a:pt x="53" y="0"/>
                </a:moveTo>
                <a:cubicBezTo>
                  <a:pt x="52" y="0"/>
                  <a:pt x="51" y="1"/>
                  <a:pt x="51" y="1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3" y="15"/>
                  <a:pt x="53" y="14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1"/>
                  <a:pt x="54" y="0"/>
                  <a:pt x="53" y="0"/>
                </a:cubicBezTo>
                <a:cubicBezTo>
                  <a:pt x="53" y="0"/>
                  <a:pt x="53" y="0"/>
                  <a:pt x="53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26992" y="1817517"/>
            <a:ext cx="7158671" cy="46916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75BDF09-D062-46C3-929B-93B146ED3C74}"/>
              </a:ext>
            </a:extLst>
          </p:cNvPr>
          <p:cNvSpPr txBox="1"/>
          <p:nvPr/>
        </p:nvSpPr>
        <p:spPr>
          <a:xfrm>
            <a:off x="4077526" y="1106517"/>
            <a:ext cx="4908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rgbClr val="00B0F0"/>
                </a:solidFill>
              </a:rPr>
              <a:t>https://digibootcamp.org/index.php/agenda/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/>
        </p:nvSpPr>
        <p:spPr>
          <a:xfrm>
            <a:off x="787179" y="333963"/>
            <a:ext cx="71164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Equipo de Instructores</a:t>
            </a:r>
            <a:endParaRPr/>
          </a:p>
        </p:txBody>
      </p:sp>
      <p:cxnSp>
        <p:nvCxnSpPr>
          <p:cNvPr id="159" name="Google Shape;159;p7"/>
          <p:cNvCxnSpPr/>
          <p:nvPr/>
        </p:nvCxnSpPr>
        <p:spPr>
          <a:xfrm>
            <a:off x="882595" y="703295"/>
            <a:ext cx="2154804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60" name="Google Shape;160;p7"/>
          <p:cNvGrpSpPr/>
          <p:nvPr/>
        </p:nvGrpSpPr>
        <p:grpSpPr>
          <a:xfrm>
            <a:off x="3114676" y="909638"/>
            <a:ext cx="5948363" cy="5041900"/>
            <a:chOff x="3114676" y="909638"/>
            <a:chExt cx="5948363" cy="5041900"/>
          </a:xfrm>
        </p:grpSpPr>
        <p:grpSp>
          <p:nvGrpSpPr>
            <p:cNvPr id="161" name="Google Shape;161;p7"/>
            <p:cNvGrpSpPr/>
            <p:nvPr/>
          </p:nvGrpSpPr>
          <p:grpSpPr>
            <a:xfrm>
              <a:off x="3114676" y="909638"/>
              <a:ext cx="5948363" cy="5041900"/>
              <a:chOff x="3114676" y="909638"/>
              <a:chExt cx="5948363" cy="5041900"/>
            </a:xfrm>
          </p:grpSpPr>
          <p:sp>
            <p:nvSpPr>
              <p:cNvPr id="162" name="Google Shape;162;p7"/>
              <p:cNvSpPr/>
              <p:nvPr/>
            </p:nvSpPr>
            <p:spPr>
              <a:xfrm>
                <a:off x="3114676" y="909638"/>
                <a:ext cx="5948363" cy="504190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337" extrusionOk="0">
                    <a:moveTo>
                      <a:pt x="1578" y="1268"/>
                    </a:moveTo>
                    <a:cubicBezTo>
                      <a:pt x="1578" y="1306"/>
                      <a:pt x="1547" y="1337"/>
                      <a:pt x="1509" y="1337"/>
                    </a:cubicBezTo>
                    <a:cubicBezTo>
                      <a:pt x="69" y="1337"/>
                      <a:pt x="69" y="1337"/>
                      <a:pt x="69" y="1337"/>
                    </a:cubicBezTo>
                    <a:cubicBezTo>
                      <a:pt x="31" y="1337"/>
                      <a:pt x="0" y="1306"/>
                      <a:pt x="0" y="126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1509" y="0"/>
                      <a:pt x="1509" y="0"/>
                      <a:pt x="1509" y="0"/>
                    </a:cubicBezTo>
                    <a:cubicBezTo>
                      <a:pt x="1547" y="0"/>
                      <a:pt x="1578" y="31"/>
                      <a:pt x="1578" y="69"/>
                    </a:cubicBezTo>
                    <a:cubicBezTo>
                      <a:pt x="1578" y="1268"/>
                      <a:pt x="1578" y="1268"/>
                      <a:pt x="1578" y="1268"/>
                    </a:cubicBezTo>
                  </a:path>
                </a:pathLst>
              </a:custGeom>
              <a:gradFill>
                <a:gsLst>
                  <a:gs pos="0">
                    <a:srgbClr val="8D8B8D"/>
                  </a:gs>
                  <a:gs pos="50000">
                    <a:srgbClr val="303031"/>
                  </a:gs>
                  <a:gs pos="100000">
                    <a:srgbClr val="8D8B8D"/>
                  </a:gs>
                </a:gsLst>
                <a:lin ang="0" scaled="0"/>
              </a:gradFill>
              <a:ln>
                <a:noFill/>
              </a:ln>
              <a:effectLst>
                <a:outerShdw blurRad="279400" dist="889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3114676" y="909638"/>
                <a:ext cx="5883275" cy="4978400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320" extrusionOk="0">
                    <a:moveTo>
                      <a:pt x="6" y="1274"/>
                    </a:moveTo>
                    <a:cubicBezTo>
                      <a:pt x="6" y="75"/>
                      <a:pt x="6" y="75"/>
                      <a:pt x="6" y="75"/>
                    </a:cubicBezTo>
                    <a:cubicBezTo>
                      <a:pt x="6" y="37"/>
                      <a:pt x="37" y="6"/>
                      <a:pt x="75" y="6"/>
                    </a:cubicBezTo>
                    <a:cubicBezTo>
                      <a:pt x="1515" y="6"/>
                      <a:pt x="1515" y="6"/>
                      <a:pt x="1515" y="6"/>
                    </a:cubicBezTo>
                    <a:cubicBezTo>
                      <a:pt x="1533" y="6"/>
                      <a:pt x="1549" y="13"/>
                      <a:pt x="1561" y="24"/>
                    </a:cubicBezTo>
                    <a:cubicBezTo>
                      <a:pt x="1548" y="9"/>
                      <a:pt x="1530" y="0"/>
                      <a:pt x="1509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1"/>
                      <a:pt x="0" y="69"/>
                    </a:cubicBezTo>
                    <a:cubicBezTo>
                      <a:pt x="0" y="1268"/>
                      <a:pt x="0" y="1268"/>
                      <a:pt x="0" y="1268"/>
                    </a:cubicBezTo>
                    <a:cubicBezTo>
                      <a:pt x="0" y="1289"/>
                      <a:pt x="9" y="1307"/>
                      <a:pt x="23" y="1320"/>
                    </a:cubicBezTo>
                    <a:cubicBezTo>
                      <a:pt x="12" y="1308"/>
                      <a:pt x="6" y="1292"/>
                      <a:pt x="6" y="1274"/>
                    </a:cubicBezTo>
                    <a:close/>
                  </a:path>
                </a:pathLst>
              </a:custGeom>
              <a:solidFill>
                <a:srgbClr val="B4B1B4"/>
              </a:solidFill>
              <a:ln>
                <a:noFill/>
              </a:ln>
              <a:effectLst>
                <a:outerShdw blurRad="279400" dist="889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4" name="Google Shape;164;p7"/>
            <p:cNvGrpSpPr/>
            <p:nvPr/>
          </p:nvGrpSpPr>
          <p:grpSpPr>
            <a:xfrm>
              <a:off x="3276601" y="1144588"/>
              <a:ext cx="5624513" cy="4592638"/>
              <a:chOff x="3276601" y="1144588"/>
              <a:chExt cx="5624513" cy="4592638"/>
            </a:xfrm>
          </p:grpSpPr>
          <p:sp>
            <p:nvSpPr>
              <p:cNvPr id="165" name="Google Shape;165;p7"/>
              <p:cNvSpPr/>
              <p:nvPr/>
            </p:nvSpPr>
            <p:spPr>
              <a:xfrm>
                <a:off x="3422651" y="1144588"/>
                <a:ext cx="2514600" cy="459263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218" extrusionOk="0">
                    <a:moveTo>
                      <a:pt x="664" y="7"/>
                    </a:moveTo>
                    <a:cubicBezTo>
                      <a:pt x="664" y="7"/>
                      <a:pt x="402" y="0"/>
                      <a:pt x="314" y="0"/>
                    </a:cubicBezTo>
                    <a:cubicBezTo>
                      <a:pt x="247" y="0"/>
                      <a:pt x="120" y="4"/>
                      <a:pt x="42" y="7"/>
                    </a:cubicBezTo>
                    <a:cubicBezTo>
                      <a:pt x="42" y="8"/>
                      <a:pt x="41" y="8"/>
                      <a:pt x="40" y="8"/>
                    </a:cubicBezTo>
                    <a:cubicBezTo>
                      <a:pt x="38" y="8"/>
                      <a:pt x="34" y="9"/>
                      <a:pt x="30" y="11"/>
                    </a:cubicBezTo>
                    <a:cubicBezTo>
                      <a:pt x="26" y="12"/>
                      <a:pt x="20" y="15"/>
                      <a:pt x="16" y="19"/>
                    </a:cubicBezTo>
                    <a:cubicBezTo>
                      <a:pt x="11" y="24"/>
                      <a:pt x="6" y="30"/>
                      <a:pt x="3" y="38"/>
                    </a:cubicBezTo>
                    <a:cubicBezTo>
                      <a:pt x="2" y="42"/>
                      <a:pt x="1" y="46"/>
                      <a:pt x="1" y="51"/>
                    </a:cubicBezTo>
                    <a:cubicBezTo>
                      <a:pt x="1" y="56"/>
                      <a:pt x="1" y="61"/>
                      <a:pt x="1" y="66"/>
                    </a:cubicBezTo>
                    <a:cubicBezTo>
                      <a:pt x="1" y="76"/>
                      <a:pt x="1" y="87"/>
                      <a:pt x="1" y="99"/>
                    </a:cubicBezTo>
                    <a:cubicBezTo>
                      <a:pt x="1" y="123"/>
                      <a:pt x="1" y="149"/>
                      <a:pt x="1" y="179"/>
                    </a:cubicBezTo>
                    <a:cubicBezTo>
                      <a:pt x="1" y="295"/>
                      <a:pt x="1" y="451"/>
                      <a:pt x="1" y="607"/>
                    </a:cubicBezTo>
                    <a:cubicBezTo>
                      <a:pt x="1" y="763"/>
                      <a:pt x="1" y="918"/>
                      <a:pt x="1" y="1035"/>
                    </a:cubicBezTo>
                    <a:cubicBezTo>
                      <a:pt x="1" y="1064"/>
                      <a:pt x="1" y="1091"/>
                      <a:pt x="1" y="1115"/>
                    </a:cubicBezTo>
                    <a:cubicBezTo>
                      <a:pt x="1" y="1127"/>
                      <a:pt x="1" y="1138"/>
                      <a:pt x="1" y="1148"/>
                    </a:cubicBezTo>
                    <a:cubicBezTo>
                      <a:pt x="1" y="1158"/>
                      <a:pt x="0" y="1168"/>
                      <a:pt x="3" y="1176"/>
                    </a:cubicBezTo>
                    <a:cubicBezTo>
                      <a:pt x="5" y="1184"/>
                      <a:pt x="10" y="1191"/>
                      <a:pt x="15" y="1195"/>
                    </a:cubicBezTo>
                    <a:cubicBezTo>
                      <a:pt x="20" y="1199"/>
                      <a:pt x="25" y="1202"/>
                      <a:pt x="29" y="1204"/>
                    </a:cubicBezTo>
                    <a:cubicBezTo>
                      <a:pt x="33" y="1205"/>
                      <a:pt x="37" y="1206"/>
                      <a:pt x="39" y="1207"/>
                    </a:cubicBezTo>
                    <a:cubicBezTo>
                      <a:pt x="41" y="1207"/>
                      <a:pt x="43" y="1207"/>
                      <a:pt x="43" y="1207"/>
                    </a:cubicBezTo>
                    <a:cubicBezTo>
                      <a:pt x="121" y="1211"/>
                      <a:pt x="247" y="1218"/>
                      <a:pt x="314" y="1218"/>
                    </a:cubicBezTo>
                    <a:cubicBezTo>
                      <a:pt x="402" y="1218"/>
                      <a:pt x="667" y="1207"/>
                      <a:pt x="667" y="1207"/>
                    </a:cubicBezTo>
                    <a:cubicBezTo>
                      <a:pt x="664" y="7"/>
                      <a:pt x="664" y="7"/>
                      <a:pt x="664" y="7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3276601" y="1169988"/>
                <a:ext cx="309563" cy="4524375"/>
              </a:xfrm>
              <a:custGeom>
                <a:avLst/>
                <a:gdLst/>
                <a:ahLst/>
                <a:cxnLst/>
                <a:rect l="l" t="t" r="r" b="b"/>
                <a:pathLst>
                  <a:path w="82" h="1200" extrusionOk="0">
                    <a:moveTo>
                      <a:pt x="68" y="1197"/>
                    </a:moveTo>
                    <a:cubicBezTo>
                      <a:pt x="64" y="1195"/>
                      <a:pt x="59" y="1192"/>
                      <a:pt x="54" y="1188"/>
                    </a:cubicBezTo>
                    <a:cubicBezTo>
                      <a:pt x="49" y="1184"/>
                      <a:pt x="44" y="1177"/>
                      <a:pt x="42" y="1169"/>
                    </a:cubicBezTo>
                    <a:cubicBezTo>
                      <a:pt x="39" y="1161"/>
                      <a:pt x="40" y="1151"/>
                      <a:pt x="40" y="1141"/>
                    </a:cubicBezTo>
                    <a:cubicBezTo>
                      <a:pt x="40" y="1131"/>
                      <a:pt x="40" y="1120"/>
                      <a:pt x="40" y="1108"/>
                    </a:cubicBezTo>
                    <a:cubicBezTo>
                      <a:pt x="40" y="1084"/>
                      <a:pt x="40" y="1057"/>
                      <a:pt x="40" y="1028"/>
                    </a:cubicBezTo>
                    <a:cubicBezTo>
                      <a:pt x="40" y="911"/>
                      <a:pt x="40" y="756"/>
                      <a:pt x="40" y="600"/>
                    </a:cubicBezTo>
                    <a:cubicBezTo>
                      <a:pt x="40" y="444"/>
                      <a:pt x="40" y="288"/>
                      <a:pt x="40" y="172"/>
                    </a:cubicBezTo>
                    <a:cubicBezTo>
                      <a:pt x="40" y="142"/>
                      <a:pt x="40" y="116"/>
                      <a:pt x="40" y="92"/>
                    </a:cubicBezTo>
                    <a:cubicBezTo>
                      <a:pt x="40" y="80"/>
                      <a:pt x="40" y="69"/>
                      <a:pt x="40" y="59"/>
                    </a:cubicBezTo>
                    <a:cubicBezTo>
                      <a:pt x="40" y="54"/>
                      <a:pt x="40" y="49"/>
                      <a:pt x="40" y="44"/>
                    </a:cubicBezTo>
                    <a:cubicBezTo>
                      <a:pt x="40" y="39"/>
                      <a:pt x="41" y="35"/>
                      <a:pt x="42" y="31"/>
                    </a:cubicBezTo>
                    <a:cubicBezTo>
                      <a:pt x="45" y="23"/>
                      <a:pt x="50" y="17"/>
                      <a:pt x="55" y="12"/>
                    </a:cubicBezTo>
                    <a:cubicBezTo>
                      <a:pt x="59" y="8"/>
                      <a:pt x="65" y="5"/>
                      <a:pt x="69" y="4"/>
                    </a:cubicBezTo>
                    <a:cubicBezTo>
                      <a:pt x="73" y="2"/>
                      <a:pt x="77" y="1"/>
                      <a:pt x="79" y="1"/>
                    </a:cubicBezTo>
                    <a:cubicBezTo>
                      <a:pt x="80" y="1"/>
                      <a:pt x="81" y="1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4" y="2"/>
                      <a:pt x="0" y="25"/>
                      <a:pt x="0" y="71"/>
                    </a:cubicBezTo>
                    <a:cubicBezTo>
                      <a:pt x="0" y="1134"/>
                      <a:pt x="0" y="1134"/>
                      <a:pt x="0" y="1134"/>
                    </a:cubicBezTo>
                    <a:cubicBezTo>
                      <a:pt x="0" y="1179"/>
                      <a:pt x="54" y="1199"/>
                      <a:pt x="82" y="1200"/>
                    </a:cubicBezTo>
                    <a:cubicBezTo>
                      <a:pt x="82" y="1200"/>
                      <a:pt x="80" y="1200"/>
                      <a:pt x="78" y="1200"/>
                    </a:cubicBezTo>
                    <a:cubicBezTo>
                      <a:pt x="76" y="1199"/>
                      <a:pt x="72" y="1198"/>
                      <a:pt x="68" y="1197"/>
                    </a:cubicBezTo>
                  </a:path>
                </a:pathLst>
              </a:custGeom>
              <a:solidFill>
                <a:srgbClr val="E6E6E6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6238876" y="1144588"/>
                <a:ext cx="2514600" cy="459263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218" extrusionOk="0">
                    <a:moveTo>
                      <a:pt x="637" y="1204"/>
                    </a:moveTo>
                    <a:cubicBezTo>
                      <a:pt x="642" y="1202"/>
                      <a:pt x="647" y="1199"/>
                      <a:pt x="652" y="1195"/>
                    </a:cubicBezTo>
                    <a:cubicBezTo>
                      <a:pt x="657" y="1191"/>
                      <a:pt x="661" y="1184"/>
                      <a:pt x="664" y="1176"/>
                    </a:cubicBezTo>
                    <a:cubicBezTo>
                      <a:pt x="667" y="1168"/>
                      <a:pt x="666" y="1158"/>
                      <a:pt x="666" y="1148"/>
                    </a:cubicBezTo>
                    <a:cubicBezTo>
                      <a:pt x="666" y="1138"/>
                      <a:pt x="666" y="1127"/>
                      <a:pt x="666" y="1115"/>
                    </a:cubicBezTo>
                    <a:cubicBezTo>
                      <a:pt x="666" y="1091"/>
                      <a:pt x="666" y="1064"/>
                      <a:pt x="666" y="1035"/>
                    </a:cubicBezTo>
                    <a:cubicBezTo>
                      <a:pt x="666" y="918"/>
                      <a:pt x="665" y="763"/>
                      <a:pt x="665" y="607"/>
                    </a:cubicBezTo>
                    <a:cubicBezTo>
                      <a:pt x="665" y="451"/>
                      <a:pt x="666" y="295"/>
                      <a:pt x="666" y="179"/>
                    </a:cubicBezTo>
                    <a:cubicBezTo>
                      <a:pt x="666" y="149"/>
                      <a:pt x="666" y="123"/>
                      <a:pt x="666" y="99"/>
                    </a:cubicBezTo>
                    <a:cubicBezTo>
                      <a:pt x="666" y="87"/>
                      <a:pt x="666" y="76"/>
                      <a:pt x="666" y="66"/>
                    </a:cubicBezTo>
                    <a:cubicBezTo>
                      <a:pt x="666" y="61"/>
                      <a:pt x="666" y="56"/>
                      <a:pt x="666" y="51"/>
                    </a:cubicBezTo>
                    <a:cubicBezTo>
                      <a:pt x="666" y="46"/>
                      <a:pt x="665" y="42"/>
                      <a:pt x="664" y="38"/>
                    </a:cubicBezTo>
                    <a:cubicBezTo>
                      <a:pt x="661" y="30"/>
                      <a:pt x="656" y="24"/>
                      <a:pt x="651" y="19"/>
                    </a:cubicBezTo>
                    <a:cubicBezTo>
                      <a:pt x="646" y="15"/>
                      <a:pt x="641" y="12"/>
                      <a:pt x="637" y="11"/>
                    </a:cubicBezTo>
                    <a:cubicBezTo>
                      <a:pt x="632" y="9"/>
                      <a:pt x="629" y="8"/>
                      <a:pt x="627" y="8"/>
                    </a:cubicBezTo>
                    <a:cubicBezTo>
                      <a:pt x="626" y="8"/>
                      <a:pt x="625" y="8"/>
                      <a:pt x="624" y="7"/>
                    </a:cubicBezTo>
                    <a:cubicBezTo>
                      <a:pt x="546" y="4"/>
                      <a:pt x="419" y="0"/>
                      <a:pt x="353" y="0"/>
                    </a:cubicBezTo>
                    <a:cubicBezTo>
                      <a:pt x="265" y="0"/>
                      <a:pt x="2" y="7"/>
                      <a:pt x="2" y="7"/>
                    </a:cubicBezTo>
                    <a:cubicBezTo>
                      <a:pt x="0" y="1207"/>
                      <a:pt x="0" y="1207"/>
                      <a:pt x="0" y="1207"/>
                    </a:cubicBezTo>
                    <a:cubicBezTo>
                      <a:pt x="0" y="1207"/>
                      <a:pt x="265" y="1218"/>
                      <a:pt x="353" y="1218"/>
                    </a:cubicBezTo>
                    <a:cubicBezTo>
                      <a:pt x="419" y="1218"/>
                      <a:pt x="546" y="1211"/>
                      <a:pt x="624" y="1207"/>
                    </a:cubicBezTo>
                    <a:cubicBezTo>
                      <a:pt x="624" y="1207"/>
                      <a:pt x="625" y="1207"/>
                      <a:pt x="627" y="1207"/>
                    </a:cubicBezTo>
                    <a:cubicBezTo>
                      <a:pt x="630" y="1206"/>
                      <a:pt x="633" y="1205"/>
                      <a:pt x="637" y="1204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8591551" y="1169988"/>
                <a:ext cx="309563" cy="4524375"/>
              </a:xfrm>
              <a:custGeom>
                <a:avLst/>
                <a:gdLst/>
                <a:ahLst/>
                <a:cxnLst/>
                <a:rect l="l" t="t" r="r" b="b"/>
                <a:pathLst>
                  <a:path w="82" h="1200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3" y="1"/>
                    </a:cubicBezTo>
                    <a:cubicBezTo>
                      <a:pt x="5" y="1"/>
                      <a:pt x="8" y="2"/>
                      <a:pt x="13" y="4"/>
                    </a:cubicBezTo>
                    <a:cubicBezTo>
                      <a:pt x="17" y="5"/>
                      <a:pt x="22" y="8"/>
                      <a:pt x="27" y="12"/>
                    </a:cubicBezTo>
                    <a:cubicBezTo>
                      <a:pt x="32" y="17"/>
                      <a:pt x="37" y="23"/>
                      <a:pt x="40" y="31"/>
                    </a:cubicBezTo>
                    <a:cubicBezTo>
                      <a:pt x="41" y="35"/>
                      <a:pt x="42" y="39"/>
                      <a:pt x="42" y="44"/>
                    </a:cubicBezTo>
                    <a:cubicBezTo>
                      <a:pt x="42" y="49"/>
                      <a:pt x="42" y="54"/>
                      <a:pt x="42" y="59"/>
                    </a:cubicBezTo>
                    <a:cubicBezTo>
                      <a:pt x="42" y="69"/>
                      <a:pt x="42" y="80"/>
                      <a:pt x="42" y="92"/>
                    </a:cubicBezTo>
                    <a:cubicBezTo>
                      <a:pt x="42" y="116"/>
                      <a:pt x="42" y="142"/>
                      <a:pt x="42" y="172"/>
                    </a:cubicBezTo>
                    <a:cubicBezTo>
                      <a:pt x="42" y="288"/>
                      <a:pt x="41" y="444"/>
                      <a:pt x="41" y="600"/>
                    </a:cubicBezTo>
                    <a:cubicBezTo>
                      <a:pt x="41" y="756"/>
                      <a:pt x="42" y="911"/>
                      <a:pt x="42" y="1028"/>
                    </a:cubicBezTo>
                    <a:cubicBezTo>
                      <a:pt x="42" y="1057"/>
                      <a:pt x="42" y="1084"/>
                      <a:pt x="42" y="1108"/>
                    </a:cubicBezTo>
                    <a:cubicBezTo>
                      <a:pt x="42" y="1120"/>
                      <a:pt x="42" y="1131"/>
                      <a:pt x="42" y="1141"/>
                    </a:cubicBezTo>
                    <a:cubicBezTo>
                      <a:pt x="42" y="1151"/>
                      <a:pt x="43" y="1161"/>
                      <a:pt x="40" y="1169"/>
                    </a:cubicBezTo>
                    <a:cubicBezTo>
                      <a:pt x="37" y="1177"/>
                      <a:pt x="33" y="1184"/>
                      <a:pt x="28" y="1188"/>
                    </a:cubicBezTo>
                    <a:cubicBezTo>
                      <a:pt x="23" y="1192"/>
                      <a:pt x="18" y="1195"/>
                      <a:pt x="13" y="1197"/>
                    </a:cubicBezTo>
                    <a:cubicBezTo>
                      <a:pt x="9" y="1198"/>
                      <a:pt x="6" y="1199"/>
                      <a:pt x="3" y="1200"/>
                    </a:cubicBezTo>
                    <a:cubicBezTo>
                      <a:pt x="1" y="1200"/>
                      <a:pt x="0" y="1200"/>
                      <a:pt x="0" y="1200"/>
                    </a:cubicBezTo>
                    <a:cubicBezTo>
                      <a:pt x="27" y="1199"/>
                      <a:pt x="82" y="1179"/>
                      <a:pt x="82" y="1134"/>
                    </a:cubicBezTo>
                    <a:cubicBezTo>
                      <a:pt x="82" y="71"/>
                      <a:pt x="82" y="71"/>
                      <a:pt x="82" y="71"/>
                    </a:cubicBezTo>
                    <a:cubicBezTo>
                      <a:pt x="82" y="25"/>
                      <a:pt x="28" y="2"/>
                      <a:pt x="1" y="0"/>
                    </a:cubicBezTo>
                  </a:path>
                </a:pathLst>
              </a:custGeom>
              <a:solidFill>
                <a:srgbClr val="E6E6E6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3427413" y="1144588"/>
                <a:ext cx="2660650" cy="4592638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218" extrusionOk="0">
                    <a:moveTo>
                      <a:pt x="0" y="1163"/>
                    </a:moveTo>
                    <a:cubicBezTo>
                      <a:pt x="0" y="1187"/>
                      <a:pt x="18" y="1205"/>
                      <a:pt x="42" y="1207"/>
                    </a:cubicBezTo>
                    <a:cubicBezTo>
                      <a:pt x="120" y="1214"/>
                      <a:pt x="286" y="1218"/>
                      <a:pt x="353" y="1218"/>
                    </a:cubicBezTo>
                    <a:cubicBezTo>
                      <a:pt x="441" y="1218"/>
                      <a:pt x="706" y="1205"/>
                      <a:pt x="706" y="1205"/>
                    </a:cubicBezTo>
                    <a:cubicBezTo>
                      <a:pt x="706" y="9"/>
                      <a:pt x="706" y="9"/>
                      <a:pt x="706" y="9"/>
                    </a:cubicBezTo>
                    <a:cubicBezTo>
                      <a:pt x="706" y="9"/>
                      <a:pt x="441" y="0"/>
                      <a:pt x="353" y="0"/>
                    </a:cubicBezTo>
                    <a:cubicBezTo>
                      <a:pt x="287" y="0"/>
                      <a:pt x="121" y="0"/>
                      <a:pt x="42" y="7"/>
                    </a:cubicBezTo>
                    <a:cubicBezTo>
                      <a:pt x="19" y="10"/>
                      <a:pt x="0" y="28"/>
                      <a:pt x="0" y="51"/>
                    </a:cubicBezTo>
                    <a:cubicBezTo>
                      <a:pt x="0" y="1163"/>
                      <a:pt x="0" y="1163"/>
                      <a:pt x="0" y="1163"/>
                    </a:cubicBezTo>
                  </a:path>
                </a:pathLst>
              </a:custGeom>
              <a:gradFill>
                <a:gsLst>
                  <a:gs pos="0">
                    <a:srgbClr val="E8E8E8"/>
                  </a:gs>
                  <a:gs pos="23000">
                    <a:srgbClr val="FFFFFF"/>
                  </a:gs>
                  <a:gs pos="100000">
                    <a:srgbClr val="FFFFFF"/>
                  </a:gs>
                </a:gsLst>
                <a:lin ang="10800000" scaled="0"/>
              </a:gra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6088063" y="1144588"/>
                <a:ext cx="2662238" cy="4592638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218" extrusionOk="0">
                    <a:moveTo>
                      <a:pt x="706" y="1163"/>
                    </a:moveTo>
                    <a:cubicBezTo>
                      <a:pt x="706" y="1187"/>
                      <a:pt x="687" y="1205"/>
                      <a:pt x="664" y="1207"/>
                    </a:cubicBezTo>
                    <a:cubicBezTo>
                      <a:pt x="586" y="1214"/>
                      <a:pt x="419" y="1218"/>
                      <a:pt x="353" y="1218"/>
                    </a:cubicBezTo>
                    <a:cubicBezTo>
                      <a:pt x="264" y="1218"/>
                      <a:pt x="0" y="1205"/>
                      <a:pt x="0" y="120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265" y="0"/>
                      <a:pt x="353" y="0"/>
                    </a:cubicBezTo>
                    <a:cubicBezTo>
                      <a:pt x="419" y="0"/>
                      <a:pt x="584" y="0"/>
                      <a:pt x="663" y="7"/>
                    </a:cubicBezTo>
                    <a:cubicBezTo>
                      <a:pt x="687" y="10"/>
                      <a:pt x="706" y="28"/>
                      <a:pt x="706" y="51"/>
                    </a:cubicBezTo>
                    <a:cubicBezTo>
                      <a:pt x="706" y="1163"/>
                      <a:pt x="706" y="1163"/>
                      <a:pt x="706" y="1163"/>
                    </a:cubicBezTo>
                  </a:path>
                </a:pathLst>
              </a:custGeom>
              <a:gradFill>
                <a:gsLst>
                  <a:gs pos="0">
                    <a:srgbClr val="E8E8E8"/>
                  </a:gs>
                  <a:gs pos="23000">
                    <a:srgbClr val="FFFFFF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6073776" y="1177926"/>
                <a:ext cx="25400" cy="4510088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3427413" y="1709738"/>
                <a:ext cx="2446338" cy="7938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3427413" y="1709738"/>
                <a:ext cx="2446338" cy="79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3427413" y="1954213"/>
                <a:ext cx="2446338" cy="7938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3427413" y="1954213"/>
                <a:ext cx="2446338" cy="79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3427413" y="2200276"/>
                <a:ext cx="2446338" cy="6350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3427413" y="2200276"/>
                <a:ext cx="2446338" cy="63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3427413" y="2444751"/>
                <a:ext cx="2446338" cy="7938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3427413" y="2444751"/>
                <a:ext cx="2446338" cy="79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3427413" y="2693988"/>
                <a:ext cx="2446338" cy="3175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3427413" y="2693988"/>
                <a:ext cx="2446338" cy="31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3427413" y="2938463"/>
                <a:ext cx="2446338" cy="4763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3427413" y="2938463"/>
                <a:ext cx="2446338" cy="476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3427413" y="3184526"/>
                <a:ext cx="2446338" cy="6350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3427413" y="3184526"/>
                <a:ext cx="2446338" cy="63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3427413" y="3429001"/>
                <a:ext cx="2446338" cy="7938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3427413" y="3429001"/>
                <a:ext cx="2446338" cy="79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3427413" y="3673476"/>
                <a:ext cx="2446338" cy="7938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3427413" y="3673476"/>
                <a:ext cx="2446338" cy="79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427413" y="3919538"/>
                <a:ext cx="2446338" cy="6350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3427413" y="3919538"/>
                <a:ext cx="2446338" cy="63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3427413" y="4164013"/>
                <a:ext cx="2446338" cy="7938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3427413" y="4164013"/>
                <a:ext cx="2446338" cy="79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3427413" y="4410076"/>
                <a:ext cx="2446338" cy="6350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3427413" y="4410076"/>
                <a:ext cx="2446338" cy="63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3427413" y="4657726"/>
                <a:ext cx="2446338" cy="4763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3427413" y="4657726"/>
                <a:ext cx="2446338" cy="476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3427413" y="4903788"/>
                <a:ext cx="2446338" cy="3175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3427413" y="4903788"/>
                <a:ext cx="2446338" cy="31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3427413" y="5148263"/>
                <a:ext cx="2446338" cy="7938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3427413" y="5148263"/>
                <a:ext cx="2446338" cy="79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5873751" y="1177926"/>
                <a:ext cx="7938" cy="4510088"/>
              </a:xfrm>
              <a:custGeom>
                <a:avLst/>
                <a:gdLst/>
                <a:ahLst/>
                <a:cxnLst/>
                <a:rect l="l" t="t" r="r" b="b"/>
                <a:pathLst>
                  <a:path w="5" h="2841" extrusionOk="0">
                    <a:moveTo>
                      <a:pt x="5" y="0"/>
                    </a:moveTo>
                    <a:lnTo>
                      <a:pt x="0" y="0"/>
                    </a:lnTo>
                    <a:lnTo>
                      <a:pt x="0" y="335"/>
                    </a:lnTo>
                    <a:lnTo>
                      <a:pt x="0" y="340"/>
                    </a:lnTo>
                    <a:lnTo>
                      <a:pt x="0" y="489"/>
                    </a:lnTo>
                    <a:lnTo>
                      <a:pt x="0" y="494"/>
                    </a:lnTo>
                    <a:lnTo>
                      <a:pt x="0" y="644"/>
                    </a:lnTo>
                    <a:lnTo>
                      <a:pt x="0" y="648"/>
                    </a:lnTo>
                    <a:lnTo>
                      <a:pt x="0" y="798"/>
                    </a:lnTo>
                    <a:lnTo>
                      <a:pt x="0" y="803"/>
                    </a:lnTo>
                    <a:lnTo>
                      <a:pt x="0" y="955"/>
                    </a:lnTo>
                    <a:lnTo>
                      <a:pt x="0" y="957"/>
                    </a:lnTo>
                    <a:lnTo>
                      <a:pt x="0" y="1109"/>
                    </a:lnTo>
                    <a:lnTo>
                      <a:pt x="0" y="1112"/>
                    </a:lnTo>
                    <a:lnTo>
                      <a:pt x="0" y="1264"/>
                    </a:lnTo>
                    <a:lnTo>
                      <a:pt x="0" y="1268"/>
                    </a:lnTo>
                    <a:lnTo>
                      <a:pt x="0" y="1418"/>
                    </a:lnTo>
                    <a:lnTo>
                      <a:pt x="0" y="1423"/>
                    </a:lnTo>
                    <a:lnTo>
                      <a:pt x="0" y="1572"/>
                    </a:lnTo>
                    <a:lnTo>
                      <a:pt x="0" y="1577"/>
                    </a:lnTo>
                    <a:lnTo>
                      <a:pt x="0" y="1727"/>
                    </a:lnTo>
                    <a:lnTo>
                      <a:pt x="0" y="1731"/>
                    </a:lnTo>
                    <a:lnTo>
                      <a:pt x="0" y="1881"/>
                    </a:lnTo>
                    <a:lnTo>
                      <a:pt x="0" y="1886"/>
                    </a:lnTo>
                    <a:lnTo>
                      <a:pt x="0" y="2036"/>
                    </a:lnTo>
                    <a:lnTo>
                      <a:pt x="0" y="2040"/>
                    </a:lnTo>
                    <a:lnTo>
                      <a:pt x="0" y="2192"/>
                    </a:lnTo>
                    <a:lnTo>
                      <a:pt x="0" y="2195"/>
                    </a:lnTo>
                    <a:lnTo>
                      <a:pt x="0" y="2347"/>
                    </a:lnTo>
                    <a:lnTo>
                      <a:pt x="0" y="2349"/>
                    </a:lnTo>
                    <a:lnTo>
                      <a:pt x="0" y="2501"/>
                    </a:lnTo>
                    <a:lnTo>
                      <a:pt x="0" y="2506"/>
                    </a:lnTo>
                    <a:lnTo>
                      <a:pt x="0" y="2841"/>
                    </a:lnTo>
                    <a:lnTo>
                      <a:pt x="5" y="284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0C0BF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5873751" y="1177926"/>
                <a:ext cx="7938" cy="4510088"/>
              </a:xfrm>
              <a:custGeom>
                <a:avLst/>
                <a:gdLst/>
                <a:ahLst/>
                <a:cxnLst/>
                <a:rect l="l" t="t" r="r" b="b"/>
                <a:pathLst>
                  <a:path w="5" h="2841" extrusionOk="0">
                    <a:moveTo>
                      <a:pt x="5" y="0"/>
                    </a:moveTo>
                    <a:lnTo>
                      <a:pt x="0" y="0"/>
                    </a:lnTo>
                    <a:lnTo>
                      <a:pt x="0" y="335"/>
                    </a:lnTo>
                    <a:lnTo>
                      <a:pt x="0" y="340"/>
                    </a:lnTo>
                    <a:lnTo>
                      <a:pt x="0" y="489"/>
                    </a:lnTo>
                    <a:lnTo>
                      <a:pt x="0" y="494"/>
                    </a:lnTo>
                    <a:lnTo>
                      <a:pt x="0" y="644"/>
                    </a:lnTo>
                    <a:lnTo>
                      <a:pt x="0" y="648"/>
                    </a:lnTo>
                    <a:lnTo>
                      <a:pt x="0" y="798"/>
                    </a:lnTo>
                    <a:lnTo>
                      <a:pt x="0" y="803"/>
                    </a:lnTo>
                    <a:lnTo>
                      <a:pt x="0" y="955"/>
                    </a:lnTo>
                    <a:lnTo>
                      <a:pt x="0" y="957"/>
                    </a:lnTo>
                    <a:lnTo>
                      <a:pt x="0" y="1109"/>
                    </a:lnTo>
                    <a:lnTo>
                      <a:pt x="0" y="1112"/>
                    </a:lnTo>
                    <a:lnTo>
                      <a:pt x="0" y="1264"/>
                    </a:lnTo>
                    <a:lnTo>
                      <a:pt x="0" y="1268"/>
                    </a:lnTo>
                    <a:lnTo>
                      <a:pt x="0" y="1418"/>
                    </a:lnTo>
                    <a:lnTo>
                      <a:pt x="0" y="1423"/>
                    </a:lnTo>
                    <a:lnTo>
                      <a:pt x="0" y="1572"/>
                    </a:lnTo>
                    <a:lnTo>
                      <a:pt x="0" y="1577"/>
                    </a:lnTo>
                    <a:lnTo>
                      <a:pt x="0" y="1727"/>
                    </a:lnTo>
                    <a:lnTo>
                      <a:pt x="0" y="1731"/>
                    </a:lnTo>
                    <a:lnTo>
                      <a:pt x="0" y="1881"/>
                    </a:lnTo>
                    <a:lnTo>
                      <a:pt x="0" y="1886"/>
                    </a:lnTo>
                    <a:lnTo>
                      <a:pt x="0" y="2036"/>
                    </a:lnTo>
                    <a:lnTo>
                      <a:pt x="0" y="2040"/>
                    </a:lnTo>
                    <a:lnTo>
                      <a:pt x="0" y="2192"/>
                    </a:lnTo>
                    <a:lnTo>
                      <a:pt x="0" y="2195"/>
                    </a:lnTo>
                    <a:lnTo>
                      <a:pt x="0" y="2347"/>
                    </a:lnTo>
                    <a:lnTo>
                      <a:pt x="0" y="2349"/>
                    </a:lnTo>
                    <a:lnTo>
                      <a:pt x="0" y="2501"/>
                    </a:lnTo>
                    <a:lnTo>
                      <a:pt x="0" y="2506"/>
                    </a:lnTo>
                    <a:lnTo>
                      <a:pt x="0" y="2841"/>
                    </a:lnTo>
                    <a:lnTo>
                      <a:pt x="5" y="2841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6303963" y="1709738"/>
                <a:ext cx="2446338" cy="7938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6303963" y="1709738"/>
                <a:ext cx="2446338" cy="79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6303963" y="1954213"/>
                <a:ext cx="2446338" cy="7938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6303963" y="1954213"/>
                <a:ext cx="2446338" cy="79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6303963" y="2200276"/>
                <a:ext cx="2446338" cy="6350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6303963" y="2200276"/>
                <a:ext cx="2446338" cy="63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6303963" y="2444751"/>
                <a:ext cx="2446338" cy="7938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6303963" y="2444751"/>
                <a:ext cx="2446338" cy="79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6303963" y="2693988"/>
                <a:ext cx="2446338" cy="3175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6303963" y="2693988"/>
                <a:ext cx="2446338" cy="31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6303963" y="2938463"/>
                <a:ext cx="2446338" cy="4763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6303963" y="2938463"/>
                <a:ext cx="2446338" cy="476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6303963" y="3184526"/>
                <a:ext cx="2446338" cy="6350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6303963" y="3184526"/>
                <a:ext cx="2446338" cy="63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6303963" y="3429001"/>
                <a:ext cx="2446338" cy="7938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6303963" y="3429001"/>
                <a:ext cx="2446338" cy="79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6303963" y="3673476"/>
                <a:ext cx="2446338" cy="7938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6303963" y="3673476"/>
                <a:ext cx="2446338" cy="79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6303963" y="3919538"/>
                <a:ext cx="2446338" cy="6350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6303963" y="3919538"/>
                <a:ext cx="2446338" cy="63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6303963" y="4164013"/>
                <a:ext cx="2446338" cy="7938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6303963" y="4164013"/>
                <a:ext cx="2446338" cy="79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6303963" y="4410076"/>
                <a:ext cx="2446338" cy="6350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6303963" y="4410076"/>
                <a:ext cx="2446338" cy="63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6303963" y="4657726"/>
                <a:ext cx="2446338" cy="4763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6303963" y="4657726"/>
                <a:ext cx="2446338" cy="476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6303963" y="4903788"/>
                <a:ext cx="2446338" cy="3175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6303963" y="4903788"/>
                <a:ext cx="2446338" cy="31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6303963" y="5148263"/>
                <a:ext cx="2446338" cy="7938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6303963" y="5148263"/>
                <a:ext cx="2446338" cy="79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6296026" y="1177926"/>
                <a:ext cx="7938" cy="4510088"/>
              </a:xfrm>
              <a:custGeom>
                <a:avLst/>
                <a:gdLst/>
                <a:ahLst/>
                <a:cxnLst/>
                <a:rect l="l" t="t" r="r" b="b"/>
                <a:pathLst>
                  <a:path w="5" h="2841" extrusionOk="0">
                    <a:moveTo>
                      <a:pt x="5" y="0"/>
                    </a:moveTo>
                    <a:lnTo>
                      <a:pt x="0" y="0"/>
                    </a:lnTo>
                    <a:lnTo>
                      <a:pt x="0" y="2841"/>
                    </a:lnTo>
                    <a:lnTo>
                      <a:pt x="5" y="2841"/>
                    </a:lnTo>
                    <a:lnTo>
                      <a:pt x="5" y="2506"/>
                    </a:lnTo>
                    <a:lnTo>
                      <a:pt x="5" y="2501"/>
                    </a:lnTo>
                    <a:lnTo>
                      <a:pt x="5" y="2349"/>
                    </a:lnTo>
                    <a:lnTo>
                      <a:pt x="5" y="2347"/>
                    </a:lnTo>
                    <a:lnTo>
                      <a:pt x="5" y="2195"/>
                    </a:lnTo>
                    <a:lnTo>
                      <a:pt x="5" y="2192"/>
                    </a:lnTo>
                    <a:lnTo>
                      <a:pt x="5" y="2040"/>
                    </a:lnTo>
                    <a:lnTo>
                      <a:pt x="5" y="2036"/>
                    </a:lnTo>
                    <a:lnTo>
                      <a:pt x="5" y="1886"/>
                    </a:lnTo>
                    <a:lnTo>
                      <a:pt x="5" y="1881"/>
                    </a:lnTo>
                    <a:lnTo>
                      <a:pt x="5" y="1731"/>
                    </a:lnTo>
                    <a:lnTo>
                      <a:pt x="5" y="1727"/>
                    </a:lnTo>
                    <a:lnTo>
                      <a:pt x="5" y="1577"/>
                    </a:lnTo>
                    <a:lnTo>
                      <a:pt x="5" y="1572"/>
                    </a:lnTo>
                    <a:lnTo>
                      <a:pt x="5" y="1423"/>
                    </a:lnTo>
                    <a:lnTo>
                      <a:pt x="5" y="1418"/>
                    </a:lnTo>
                    <a:lnTo>
                      <a:pt x="5" y="1268"/>
                    </a:lnTo>
                    <a:lnTo>
                      <a:pt x="5" y="1264"/>
                    </a:lnTo>
                    <a:lnTo>
                      <a:pt x="5" y="1112"/>
                    </a:lnTo>
                    <a:lnTo>
                      <a:pt x="5" y="1109"/>
                    </a:lnTo>
                    <a:lnTo>
                      <a:pt x="5" y="957"/>
                    </a:lnTo>
                    <a:lnTo>
                      <a:pt x="5" y="955"/>
                    </a:lnTo>
                    <a:lnTo>
                      <a:pt x="5" y="803"/>
                    </a:lnTo>
                    <a:lnTo>
                      <a:pt x="5" y="798"/>
                    </a:lnTo>
                    <a:lnTo>
                      <a:pt x="5" y="648"/>
                    </a:lnTo>
                    <a:lnTo>
                      <a:pt x="5" y="644"/>
                    </a:lnTo>
                    <a:lnTo>
                      <a:pt x="5" y="494"/>
                    </a:lnTo>
                    <a:lnTo>
                      <a:pt x="5" y="489"/>
                    </a:lnTo>
                    <a:lnTo>
                      <a:pt x="5" y="340"/>
                    </a:lnTo>
                    <a:lnTo>
                      <a:pt x="5" y="33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0C0BF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6296026" y="1177926"/>
                <a:ext cx="7938" cy="4510088"/>
              </a:xfrm>
              <a:custGeom>
                <a:avLst/>
                <a:gdLst/>
                <a:ahLst/>
                <a:cxnLst/>
                <a:rect l="l" t="t" r="r" b="b"/>
                <a:pathLst>
                  <a:path w="5" h="2841" extrusionOk="0">
                    <a:moveTo>
                      <a:pt x="5" y="0"/>
                    </a:moveTo>
                    <a:lnTo>
                      <a:pt x="0" y="0"/>
                    </a:lnTo>
                    <a:lnTo>
                      <a:pt x="0" y="2841"/>
                    </a:lnTo>
                    <a:lnTo>
                      <a:pt x="5" y="2841"/>
                    </a:lnTo>
                    <a:lnTo>
                      <a:pt x="5" y="2506"/>
                    </a:lnTo>
                    <a:lnTo>
                      <a:pt x="5" y="2501"/>
                    </a:lnTo>
                    <a:lnTo>
                      <a:pt x="5" y="2349"/>
                    </a:lnTo>
                    <a:lnTo>
                      <a:pt x="5" y="2347"/>
                    </a:lnTo>
                    <a:lnTo>
                      <a:pt x="5" y="2195"/>
                    </a:lnTo>
                    <a:lnTo>
                      <a:pt x="5" y="2192"/>
                    </a:lnTo>
                    <a:lnTo>
                      <a:pt x="5" y="2040"/>
                    </a:lnTo>
                    <a:lnTo>
                      <a:pt x="5" y="2036"/>
                    </a:lnTo>
                    <a:lnTo>
                      <a:pt x="5" y="1886"/>
                    </a:lnTo>
                    <a:lnTo>
                      <a:pt x="5" y="1881"/>
                    </a:lnTo>
                    <a:lnTo>
                      <a:pt x="5" y="1731"/>
                    </a:lnTo>
                    <a:lnTo>
                      <a:pt x="5" y="1727"/>
                    </a:lnTo>
                    <a:lnTo>
                      <a:pt x="5" y="1577"/>
                    </a:lnTo>
                    <a:lnTo>
                      <a:pt x="5" y="1572"/>
                    </a:lnTo>
                    <a:lnTo>
                      <a:pt x="5" y="1423"/>
                    </a:lnTo>
                    <a:lnTo>
                      <a:pt x="5" y="1418"/>
                    </a:lnTo>
                    <a:lnTo>
                      <a:pt x="5" y="1268"/>
                    </a:lnTo>
                    <a:lnTo>
                      <a:pt x="5" y="1264"/>
                    </a:lnTo>
                    <a:lnTo>
                      <a:pt x="5" y="1112"/>
                    </a:lnTo>
                    <a:lnTo>
                      <a:pt x="5" y="1109"/>
                    </a:lnTo>
                    <a:lnTo>
                      <a:pt x="5" y="957"/>
                    </a:lnTo>
                    <a:lnTo>
                      <a:pt x="5" y="955"/>
                    </a:lnTo>
                    <a:lnTo>
                      <a:pt x="5" y="803"/>
                    </a:lnTo>
                    <a:lnTo>
                      <a:pt x="5" y="798"/>
                    </a:lnTo>
                    <a:lnTo>
                      <a:pt x="5" y="648"/>
                    </a:lnTo>
                    <a:lnTo>
                      <a:pt x="5" y="644"/>
                    </a:lnTo>
                    <a:lnTo>
                      <a:pt x="5" y="494"/>
                    </a:lnTo>
                    <a:lnTo>
                      <a:pt x="5" y="489"/>
                    </a:lnTo>
                    <a:lnTo>
                      <a:pt x="5" y="340"/>
                    </a:lnTo>
                    <a:lnTo>
                      <a:pt x="5" y="335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6" name="Google Shape;236;p7"/>
              <p:cNvGrpSpPr/>
              <p:nvPr/>
            </p:nvGrpSpPr>
            <p:grpSpPr>
              <a:xfrm>
                <a:off x="5864223" y="5116907"/>
                <a:ext cx="454029" cy="254004"/>
                <a:chOff x="5864223" y="5116907"/>
                <a:chExt cx="454029" cy="254004"/>
              </a:xfrm>
            </p:grpSpPr>
            <p:sp>
              <p:nvSpPr>
                <p:cNvPr id="237" name="Google Shape;237;p7"/>
                <p:cNvSpPr/>
                <p:nvPr/>
              </p:nvSpPr>
              <p:spPr>
                <a:xfrm>
                  <a:off x="5864223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7"/>
                <p:cNvSpPr/>
                <p:nvPr/>
              </p:nvSpPr>
              <p:spPr>
                <a:xfrm>
                  <a:off x="6064248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7"/>
                <p:cNvSpPr/>
                <p:nvPr/>
              </p:nvSpPr>
              <p:spPr>
                <a:xfrm>
                  <a:off x="5945188" y="5197476"/>
                  <a:ext cx="279400" cy="7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21" extrusionOk="0">
                      <a:moveTo>
                        <a:pt x="74" y="10"/>
                      </a:moveTo>
                      <a:cubicBezTo>
                        <a:pt x="74" y="16"/>
                        <a:pt x="70" y="21"/>
                        <a:pt x="65" y="21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70" y="0"/>
                        <a:pt x="74" y="5"/>
                        <a:pt x="74" y="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AFB1"/>
                    </a:gs>
                    <a:gs pos="8000">
                      <a:srgbClr val="A5AFB1"/>
                    </a:gs>
                    <a:gs pos="19000">
                      <a:srgbClr val="F9F9F9"/>
                    </a:gs>
                    <a:gs pos="31000">
                      <a:srgbClr val="130F0C"/>
                    </a:gs>
                    <a:gs pos="36000">
                      <a:srgbClr val="7E878D"/>
                    </a:gs>
                    <a:gs pos="72000">
                      <a:srgbClr val="F3F3F3"/>
                    </a:gs>
                    <a:gs pos="78000">
                      <a:srgbClr val="AEC0C5"/>
                    </a:gs>
                    <a:gs pos="90276">
                      <a:srgbClr val="737C82"/>
                    </a:gs>
                    <a:gs pos="100000">
                      <a:srgbClr val="A9BABA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0" name="Google Shape;240;p7"/>
              <p:cNvGrpSpPr/>
              <p:nvPr/>
            </p:nvGrpSpPr>
            <p:grpSpPr>
              <a:xfrm>
                <a:off x="5864223" y="4786310"/>
                <a:ext cx="454029" cy="254004"/>
                <a:chOff x="5864223" y="5116907"/>
                <a:chExt cx="454029" cy="254004"/>
              </a:xfrm>
            </p:grpSpPr>
            <p:sp>
              <p:nvSpPr>
                <p:cNvPr id="241" name="Google Shape;241;p7"/>
                <p:cNvSpPr/>
                <p:nvPr/>
              </p:nvSpPr>
              <p:spPr>
                <a:xfrm>
                  <a:off x="5864223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7"/>
                <p:cNvSpPr/>
                <p:nvPr/>
              </p:nvSpPr>
              <p:spPr>
                <a:xfrm>
                  <a:off x="6064248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7"/>
                <p:cNvSpPr/>
                <p:nvPr/>
              </p:nvSpPr>
              <p:spPr>
                <a:xfrm>
                  <a:off x="5945188" y="5197476"/>
                  <a:ext cx="279400" cy="7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21" extrusionOk="0">
                      <a:moveTo>
                        <a:pt x="74" y="10"/>
                      </a:moveTo>
                      <a:cubicBezTo>
                        <a:pt x="74" y="16"/>
                        <a:pt x="70" y="21"/>
                        <a:pt x="65" y="21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70" y="0"/>
                        <a:pt x="74" y="5"/>
                        <a:pt x="74" y="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AFB1"/>
                    </a:gs>
                    <a:gs pos="8000">
                      <a:srgbClr val="A5AFB1"/>
                    </a:gs>
                    <a:gs pos="19000">
                      <a:srgbClr val="F9F9F9"/>
                    </a:gs>
                    <a:gs pos="31000">
                      <a:srgbClr val="130F0C"/>
                    </a:gs>
                    <a:gs pos="36000">
                      <a:srgbClr val="7E878D"/>
                    </a:gs>
                    <a:gs pos="72000">
                      <a:srgbClr val="F3F3F3"/>
                    </a:gs>
                    <a:gs pos="78000">
                      <a:srgbClr val="AEC0C5"/>
                    </a:gs>
                    <a:gs pos="90276">
                      <a:srgbClr val="737C82"/>
                    </a:gs>
                    <a:gs pos="100000">
                      <a:srgbClr val="A9BABA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4" name="Google Shape;244;p7"/>
              <p:cNvGrpSpPr/>
              <p:nvPr/>
            </p:nvGrpSpPr>
            <p:grpSpPr>
              <a:xfrm>
                <a:off x="5864223" y="4462461"/>
                <a:ext cx="454029" cy="254004"/>
                <a:chOff x="5864223" y="5116907"/>
                <a:chExt cx="454029" cy="254004"/>
              </a:xfrm>
            </p:grpSpPr>
            <p:sp>
              <p:nvSpPr>
                <p:cNvPr id="245" name="Google Shape;245;p7"/>
                <p:cNvSpPr/>
                <p:nvPr/>
              </p:nvSpPr>
              <p:spPr>
                <a:xfrm>
                  <a:off x="5864223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246;p7"/>
                <p:cNvSpPr/>
                <p:nvPr/>
              </p:nvSpPr>
              <p:spPr>
                <a:xfrm>
                  <a:off x="6064248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247;p7"/>
                <p:cNvSpPr/>
                <p:nvPr/>
              </p:nvSpPr>
              <p:spPr>
                <a:xfrm>
                  <a:off x="5945188" y="5197476"/>
                  <a:ext cx="279400" cy="7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21" extrusionOk="0">
                      <a:moveTo>
                        <a:pt x="74" y="10"/>
                      </a:moveTo>
                      <a:cubicBezTo>
                        <a:pt x="74" y="16"/>
                        <a:pt x="70" y="21"/>
                        <a:pt x="65" y="21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70" y="0"/>
                        <a:pt x="74" y="5"/>
                        <a:pt x="74" y="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AFB1"/>
                    </a:gs>
                    <a:gs pos="8000">
                      <a:srgbClr val="A5AFB1"/>
                    </a:gs>
                    <a:gs pos="19000">
                      <a:srgbClr val="F9F9F9"/>
                    </a:gs>
                    <a:gs pos="31000">
                      <a:srgbClr val="130F0C"/>
                    </a:gs>
                    <a:gs pos="36000">
                      <a:srgbClr val="7E878D"/>
                    </a:gs>
                    <a:gs pos="72000">
                      <a:srgbClr val="F3F3F3"/>
                    </a:gs>
                    <a:gs pos="78000">
                      <a:srgbClr val="AEC0C5"/>
                    </a:gs>
                    <a:gs pos="90276">
                      <a:srgbClr val="737C82"/>
                    </a:gs>
                    <a:gs pos="100000">
                      <a:srgbClr val="A9BABA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248;p7"/>
              <p:cNvGrpSpPr/>
              <p:nvPr/>
            </p:nvGrpSpPr>
            <p:grpSpPr>
              <a:xfrm>
                <a:off x="5864223" y="4130673"/>
                <a:ext cx="454029" cy="254004"/>
                <a:chOff x="5864223" y="5116907"/>
                <a:chExt cx="454029" cy="254004"/>
              </a:xfrm>
            </p:grpSpPr>
            <p:sp>
              <p:nvSpPr>
                <p:cNvPr id="249" name="Google Shape;249;p7"/>
                <p:cNvSpPr/>
                <p:nvPr/>
              </p:nvSpPr>
              <p:spPr>
                <a:xfrm>
                  <a:off x="5864223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7"/>
                <p:cNvSpPr/>
                <p:nvPr/>
              </p:nvSpPr>
              <p:spPr>
                <a:xfrm>
                  <a:off x="6064248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7"/>
                <p:cNvSpPr/>
                <p:nvPr/>
              </p:nvSpPr>
              <p:spPr>
                <a:xfrm>
                  <a:off x="5945188" y="5197476"/>
                  <a:ext cx="279400" cy="7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21" extrusionOk="0">
                      <a:moveTo>
                        <a:pt x="74" y="10"/>
                      </a:moveTo>
                      <a:cubicBezTo>
                        <a:pt x="74" y="16"/>
                        <a:pt x="70" y="21"/>
                        <a:pt x="65" y="21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70" y="0"/>
                        <a:pt x="74" y="5"/>
                        <a:pt x="74" y="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AFB1"/>
                    </a:gs>
                    <a:gs pos="8000">
                      <a:srgbClr val="A5AFB1"/>
                    </a:gs>
                    <a:gs pos="19000">
                      <a:srgbClr val="F9F9F9"/>
                    </a:gs>
                    <a:gs pos="31000">
                      <a:srgbClr val="130F0C"/>
                    </a:gs>
                    <a:gs pos="36000">
                      <a:srgbClr val="7E878D"/>
                    </a:gs>
                    <a:gs pos="72000">
                      <a:srgbClr val="F3F3F3"/>
                    </a:gs>
                    <a:gs pos="78000">
                      <a:srgbClr val="AEC0C5"/>
                    </a:gs>
                    <a:gs pos="90276">
                      <a:srgbClr val="737C82"/>
                    </a:gs>
                    <a:gs pos="100000">
                      <a:srgbClr val="A9BABA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252;p7"/>
              <p:cNvGrpSpPr/>
              <p:nvPr/>
            </p:nvGrpSpPr>
            <p:grpSpPr>
              <a:xfrm>
                <a:off x="5864223" y="3802061"/>
                <a:ext cx="454029" cy="254004"/>
                <a:chOff x="5864223" y="5116907"/>
                <a:chExt cx="454029" cy="254004"/>
              </a:xfrm>
            </p:grpSpPr>
            <p:sp>
              <p:nvSpPr>
                <p:cNvPr id="253" name="Google Shape;253;p7"/>
                <p:cNvSpPr/>
                <p:nvPr/>
              </p:nvSpPr>
              <p:spPr>
                <a:xfrm>
                  <a:off x="5864223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7"/>
                <p:cNvSpPr/>
                <p:nvPr/>
              </p:nvSpPr>
              <p:spPr>
                <a:xfrm>
                  <a:off x="6064248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7"/>
                <p:cNvSpPr/>
                <p:nvPr/>
              </p:nvSpPr>
              <p:spPr>
                <a:xfrm>
                  <a:off x="5945188" y="5197476"/>
                  <a:ext cx="279400" cy="7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21" extrusionOk="0">
                      <a:moveTo>
                        <a:pt x="74" y="10"/>
                      </a:moveTo>
                      <a:cubicBezTo>
                        <a:pt x="74" y="16"/>
                        <a:pt x="70" y="21"/>
                        <a:pt x="65" y="21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70" y="0"/>
                        <a:pt x="74" y="5"/>
                        <a:pt x="74" y="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AFB1"/>
                    </a:gs>
                    <a:gs pos="8000">
                      <a:srgbClr val="A5AFB1"/>
                    </a:gs>
                    <a:gs pos="19000">
                      <a:srgbClr val="F9F9F9"/>
                    </a:gs>
                    <a:gs pos="31000">
                      <a:srgbClr val="130F0C"/>
                    </a:gs>
                    <a:gs pos="36000">
                      <a:srgbClr val="7E878D"/>
                    </a:gs>
                    <a:gs pos="72000">
                      <a:srgbClr val="F3F3F3"/>
                    </a:gs>
                    <a:gs pos="78000">
                      <a:srgbClr val="AEC0C5"/>
                    </a:gs>
                    <a:gs pos="90276">
                      <a:srgbClr val="737C82"/>
                    </a:gs>
                    <a:gs pos="100000">
                      <a:srgbClr val="A9BABA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6" name="Google Shape;256;p7"/>
              <p:cNvGrpSpPr/>
              <p:nvPr/>
            </p:nvGrpSpPr>
            <p:grpSpPr>
              <a:xfrm>
                <a:off x="5864223" y="3475826"/>
                <a:ext cx="454029" cy="254004"/>
                <a:chOff x="5864223" y="5116907"/>
                <a:chExt cx="454029" cy="254004"/>
              </a:xfrm>
            </p:grpSpPr>
            <p:sp>
              <p:nvSpPr>
                <p:cNvPr id="257" name="Google Shape;257;p7"/>
                <p:cNvSpPr/>
                <p:nvPr/>
              </p:nvSpPr>
              <p:spPr>
                <a:xfrm>
                  <a:off x="5864223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7"/>
                <p:cNvSpPr/>
                <p:nvPr/>
              </p:nvSpPr>
              <p:spPr>
                <a:xfrm>
                  <a:off x="6064248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7"/>
                <p:cNvSpPr/>
                <p:nvPr/>
              </p:nvSpPr>
              <p:spPr>
                <a:xfrm>
                  <a:off x="5945188" y="5197476"/>
                  <a:ext cx="279400" cy="7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21" extrusionOk="0">
                      <a:moveTo>
                        <a:pt x="74" y="10"/>
                      </a:moveTo>
                      <a:cubicBezTo>
                        <a:pt x="74" y="16"/>
                        <a:pt x="70" y="21"/>
                        <a:pt x="65" y="21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70" y="0"/>
                        <a:pt x="74" y="5"/>
                        <a:pt x="74" y="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AFB1"/>
                    </a:gs>
                    <a:gs pos="8000">
                      <a:srgbClr val="A5AFB1"/>
                    </a:gs>
                    <a:gs pos="19000">
                      <a:srgbClr val="F9F9F9"/>
                    </a:gs>
                    <a:gs pos="31000">
                      <a:srgbClr val="130F0C"/>
                    </a:gs>
                    <a:gs pos="36000">
                      <a:srgbClr val="7E878D"/>
                    </a:gs>
                    <a:gs pos="72000">
                      <a:srgbClr val="F3F3F3"/>
                    </a:gs>
                    <a:gs pos="78000">
                      <a:srgbClr val="AEC0C5"/>
                    </a:gs>
                    <a:gs pos="90276">
                      <a:srgbClr val="737C82"/>
                    </a:gs>
                    <a:gs pos="100000">
                      <a:srgbClr val="A9BABA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0" name="Google Shape;260;p7"/>
              <p:cNvGrpSpPr/>
              <p:nvPr/>
            </p:nvGrpSpPr>
            <p:grpSpPr>
              <a:xfrm>
                <a:off x="5864223" y="3144040"/>
                <a:ext cx="454029" cy="254004"/>
                <a:chOff x="5864223" y="5116907"/>
                <a:chExt cx="454029" cy="254004"/>
              </a:xfrm>
            </p:grpSpPr>
            <p:sp>
              <p:nvSpPr>
                <p:cNvPr id="261" name="Google Shape;261;p7"/>
                <p:cNvSpPr/>
                <p:nvPr/>
              </p:nvSpPr>
              <p:spPr>
                <a:xfrm>
                  <a:off x="5864223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7"/>
                <p:cNvSpPr/>
                <p:nvPr/>
              </p:nvSpPr>
              <p:spPr>
                <a:xfrm>
                  <a:off x="6064248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7"/>
                <p:cNvSpPr/>
                <p:nvPr/>
              </p:nvSpPr>
              <p:spPr>
                <a:xfrm>
                  <a:off x="5945188" y="5197476"/>
                  <a:ext cx="279400" cy="7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21" extrusionOk="0">
                      <a:moveTo>
                        <a:pt x="74" y="10"/>
                      </a:moveTo>
                      <a:cubicBezTo>
                        <a:pt x="74" y="16"/>
                        <a:pt x="70" y="21"/>
                        <a:pt x="65" y="21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70" y="0"/>
                        <a:pt x="74" y="5"/>
                        <a:pt x="74" y="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AFB1"/>
                    </a:gs>
                    <a:gs pos="8000">
                      <a:srgbClr val="A5AFB1"/>
                    </a:gs>
                    <a:gs pos="19000">
                      <a:srgbClr val="F9F9F9"/>
                    </a:gs>
                    <a:gs pos="31000">
                      <a:srgbClr val="130F0C"/>
                    </a:gs>
                    <a:gs pos="36000">
                      <a:srgbClr val="7E878D"/>
                    </a:gs>
                    <a:gs pos="72000">
                      <a:srgbClr val="F3F3F3"/>
                    </a:gs>
                    <a:gs pos="78000">
                      <a:srgbClr val="AEC0C5"/>
                    </a:gs>
                    <a:gs pos="90276">
                      <a:srgbClr val="737C82"/>
                    </a:gs>
                    <a:gs pos="100000">
                      <a:srgbClr val="A9BABA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4" name="Google Shape;264;p7"/>
              <p:cNvGrpSpPr/>
              <p:nvPr/>
            </p:nvGrpSpPr>
            <p:grpSpPr>
              <a:xfrm>
                <a:off x="5864223" y="2817018"/>
                <a:ext cx="454029" cy="254004"/>
                <a:chOff x="5864223" y="5116907"/>
                <a:chExt cx="454029" cy="254004"/>
              </a:xfrm>
            </p:grpSpPr>
            <p:sp>
              <p:nvSpPr>
                <p:cNvPr id="265" name="Google Shape;265;p7"/>
                <p:cNvSpPr/>
                <p:nvPr/>
              </p:nvSpPr>
              <p:spPr>
                <a:xfrm>
                  <a:off x="5864223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7"/>
                <p:cNvSpPr/>
                <p:nvPr/>
              </p:nvSpPr>
              <p:spPr>
                <a:xfrm>
                  <a:off x="6064248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7"/>
                <p:cNvSpPr/>
                <p:nvPr/>
              </p:nvSpPr>
              <p:spPr>
                <a:xfrm>
                  <a:off x="5945188" y="5197476"/>
                  <a:ext cx="279400" cy="7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21" extrusionOk="0">
                      <a:moveTo>
                        <a:pt x="74" y="10"/>
                      </a:moveTo>
                      <a:cubicBezTo>
                        <a:pt x="74" y="16"/>
                        <a:pt x="70" y="21"/>
                        <a:pt x="65" y="21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70" y="0"/>
                        <a:pt x="74" y="5"/>
                        <a:pt x="74" y="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AFB1"/>
                    </a:gs>
                    <a:gs pos="8000">
                      <a:srgbClr val="A5AFB1"/>
                    </a:gs>
                    <a:gs pos="19000">
                      <a:srgbClr val="F9F9F9"/>
                    </a:gs>
                    <a:gs pos="31000">
                      <a:srgbClr val="130F0C"/>
                    </a:gs>
                    <a:gs pos="36000">
                      <a:srgbClr val="7E878D"/>
                    </a:gs>
                    <a:gs pos="72000">
                      <a:srgbClr val="F3F3F3"/>
                    </a:gs>
                    <a:gs pos="78000">
                      <a:srgbClr val="AEC0C5"/>
                    </a:gs>
                    <a:gs pos="90276">
                      <a:srgbClr val="737C82"/>
                    </a:gs>
                    <a:gs pos="100000">
                      <a:srgbClr val="A9BABA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8" name="Google Shape;268;p7"/>
              <p:cNvGrpSpPr/>
              <p:nvPr/>
            </p:nvGrpSpPr>
            <p:grpSpPr>
              <a:xfrm>
                <a:off x="5864223" y="2486024"/>
                <a:ext cx="454029" cy="254004"/>
                <a:chOff x="5864223" y="5116907"/>
                <a:chExt cx="454029" cy="254004"/>
              </a:xfrm>
            </p:grpSpPr>
            <p:sp>
              <p:nvSpPr>
                <p:cNvPr id="269" name="Google Shape;269;p7"/>
                <p:cNvSpPr/>
                <p:nvPr/>
              </p:nvSpPr>
              <p:spPr>
                <a:xfrm>
                  <a:off x="5864223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70;p7"/>
                <p:cNvSpPr/>
                <p:nvPr/>
              </p:nvSpPr>
              <p:spPr>
                <a:xfrm>
                  <a:off x="6064248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7"/>
                <p:cNvSpPr/>
                <p:nvPr/>
              </p:nvSpPr>
              <p:spPr>
                <a:xfrm>
                  <a:off x="5945188" y="5197476"/>
                  <a:ext cx="279400" cy="7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21" extrusionOk="0">
                      <a:moveTo>
                        <a:pt x="74" y="10"/>
                      </a:moveTo>
                      <a:cubicBezTo>
                        <a:pt x="74" y="16"/>
                        <a:pt x="70" y="21"/>
                        <a:pt x="65" y="21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70" y="0"/>
                        <a:pt x="74" y="5"/>
                        <a:pt x="74" y="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AFB1"/>
                    </a:gs>
                    <a:gs pos="8000">
                      <a:srgbClr val="A5AFB1"/>
                    </a:gs>
                    <a:gs pos="19000">
                      <a:srgbClr val="F9F9F9"/>
                    </a:gs>
                    <a:gs pos="31000">
                      <a:srgbClr val="130F0C"/>
                    </a:gs>
                    <a:gs pos="36000">
                      <a:srgbClr val="7E878D"/>
                    </a:gs>
                    <a:gs pos="72000">
                      <a:srgbClr val="F3F3F3"/>
                    </a:gs>
                    <a:gs pos="78000">
                      <a:srgbClr val="AEC0C5"/>
                    </a:gs>
                    <a:gs pos="90276">
                      <a:srgbClr val="737C82"/>
                    </a:gs>
                    <a:gs pos="100000">
                      <a:srgbClr val="A9BABA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2" name="Google Shape;272;p7"/>
              <p:cNvGrpSpPr/>
              <p:nvPr/>
            </p:nvGrpSpPr>
            <p:grpSpPr>
              <a:xfrm>
                <a:off x="5864223" y="2160189"/>
                <a:ext cx="454029" cy="254004"/>
                <a:chOff x="5864223" y="5116907"/>
                <a:chExt cx="454029" cy="254004"/>
              </a:xfrm>
            </p:grpSpPr>
            <p:sp>
              <p:nvSpPr>
                <p:cNvPr id="273" name="Google Shape;273;p7"/>
                <p:cNvSpPr/>
                <p:nvPr/>
              </p:nvSpPr>
              <p:spPr>
                <a:xfrm>
                  <a:off x="5864223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7"/>
                <p:cNvSpPr/>
                <p:nvPr/>
              </p:nvSpPr>
              <p:spPr>
                <a:xfrm>
                  <a:off x="6064248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7"/>
                <p:cNvSpPr/>
                <p:nvPr/>
              </p:nvSpPr>
              <p:spPr>
                <a:xfrm>
                  <a:off x="5945188" y="5197476"/>
                  <a:ext cx="279400" cy="7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21" extrusionOk="0">
                      <a:moveTo>
                        <a:pt x="74" y="10"/>
                      </a:moveTo>
                      <a:cubicBezTo>
                        <a:pt x="74" y="16"/>
                        <a:pt x="70" y="21"/>
                        <a:pt x="65" y="21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70" y="0"/>
                        <a:pt x="74" y="5"/>
                        <a:pt x="74" y="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AFB1"/>
                    </a:gs>
                    <a:gs pos="8000">
                      <a:srgbClr val="A5AFB1"/>
                    </a:gs>
                    <a:gs pos="19000">
                      <a:srgbClr val="F9F9F9"/>
                    </a:gs>
                    <a:gs pos="31000">
                      <a:srgbClr val="130F0C"/>
                    </a:gs>
                    <a:gs pos="36000">
                      <a:srgbClr val="7E878D"/>
                    </a:gs>
                    <a:gs pos="72000">
                      <a:srgbClr val="F3F3F3"/>
                    </a:gs>
                    <a:gs pos="78000">
                      <a:srgbClr val="AEC0C5"/>
                    </a:gs>
                    <a:gs pos="90276">
                      <a:srgbClr val="737C82"/>
                    </a:gs>
                    <a:gs pos="100000">
                      <a:srgbClr val="A9BABA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6" name="Google Shape;276;p7"/>
              <p:cNvGrpSpPr/>
              <p:nvPr/>
            </p:nvGrpSpPr>
            <p:grpSpPr>
              <a:xfrm>
                <a:off x="5864223" y="1835149"/>
                <a:ext cx="454029" cy="254004"/>
                <a:chOff x="5864223" y="5116907"/>
                <a:chExt cx="454029" cy="254004"/>
              </a:xfrm>
            </p:grpSpPr>
            <p:sp>
              <p:nvSpPr>
                <p:cNvPr id="277" name="Google Shape;277;p7"/>
                <p:cNvSpPr/>
                <p:nvPr/>
              </p:nvSpPr>
              <p:spPr>
                <a:xfrm>
                  <a:off x="5864223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7"/>
                <p:cNvSpPr/>
                <p:nvPr/>
              </p:nvSpPr>
              <p:spPr>
                <a:xfrm>
                  <a:off x="6064248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p7"/>
                <p:cNvSpPr/>
                <p:nvPr/>
              </p:nvSpPr>
              <p:spPr>
                <a:xfrm>
                  <a:off x="5945188" y="5197476"/>
                  <a:ext cx="279400" cy="7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21" extrusionOk="0">
                      <a:moveTo>
                        <a:pt x="74" y="10"/>
                      </a:moveTo>
                      <a:cubicBezTo>
                        <a:pt x="74" y="16"/>
                        <a:pt x="70" y="21"/>
                        <a:pt x="65" y="21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70" y="0"/>
                        <a:pt x="74" y="5"/>
                        <a:pt x="74" y="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AFB1"/>
                    </a:gs>
                    <a:gs pos="8000">
                      <a:srgbClr val="A5AFB1"/>
                    </a:gs>
                    <a:gs pos="19000">
                      <a:srgbClr val="F9F9F9"/>
                    </a:gs>
                    <a:gs pos="31000">
                      <a:srgbClr val="130F0C"/>
                    </a:gs>
                    <a:gs pos="36000">
                      <a:srgbClr val="7E878D"/>
                    </a:gs>
                    <a:gs pos="72000">
                      <a:srgbClr val="F3F3F3"/>
                    </a:gs>
                    <a:gs pos="78000">
                      <a:srgbClr val="AEC0C5"/>
                    </a:gs>
                    <a:gs pos="90276">
                      <a:srgbClr val="737C82"/>
                    </a:gs>
                    <a:gs pos="100000">
                      <a:srgbClr val="A9BABA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0" name="Google Shape;280;p7"/>
              <p:cNvGrpSpPr/>
              <p:nvPr/>
            </p:nvGrpSpPr>
            <p:grpSpPr>
              <a:xfrm>
                <a:off x="5864223" y="1506532"/>
                <a:ext cx="454029" cy="254004"/>
                <a:chOff x="5864223" y="5116907"/>
                <a:chExt cx="454029" cy="254004"/>
              </a:xfrm>
            </p:grpSpPr>
            <p:sp>
              <p:nvSpPr>
                <p:cNvPr id="281" name="Google Shape;281;p7"/>
                <p:cNvSpPr/>
                <p:nvPr/>
              </p:nvSpPr>
              <p:spPr>
                <a:xfrm>
                  <a:off x="5864223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7"/>
                <p:cNvSpPr/>
                <p:nvPr/>
              </p:nvSpPr>
              <p:spPr>
                <a:xfrm>
                  <a:off x="6064248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7"/>
                <p:cNvSpPr/>
                <p:nvPr/>
              </p:nvSpPr>
              <p:spPr>
                <a:xfrm>
                  <a:off x="5945188" y="5197476"/>
                  <a:ext cx="279400" cy="7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21" extrusionOk="0">
                      <a:moveTo>
                        <a:pt x="74" y="10"/>
                      </a:moveTo>
                      <a:cubicBezTo>
                        <a:pt x="74" y="16"/>
                        <a:pt x="70" y="21"/>
                        <a:pt x="65" y="21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70" y="0"/>
                        <a:pt x="74" y="5"/>
                        <a:pt x="74" y="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AFB1"/>
                    </a:gs>
                    <a:gs pos="8000">
                      <a:srgbClr val="A5AFB1"/>
                    </a:gs>
                    <a:gs pos="19000">
                      <a:srgbClr val="F9F9F9"/>
                    </a:gs>
                    <a:gs pos="31000">
                      <a:srgbClr val="130F0C"/>
                    </a:gs>
                    <a:gs pos="36000">
                      <a:srgbClr val="7E878D"/>
                    </a:gs>
                    <a:gs pos="72000">
                      <a:srgbClr val="F3F3F3"/>
                    </a:gs>
                    <a:gs pos="78000">
                      <a:srgbClr val="AEC0C5"/>
                    </a:gs>
                    <a:gs pos="90276">
                      <a:srgbClr val="737C82"/>
                    </a:gs>
                    <a:gs pos="100000">
                      <a:srgbClr val="A9BABA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84" name="Google Shape;284;p7"/>
          <p:cNvSpPr/>
          <p:nvPr/>
        </p:nvSpPr>
        <p:spPr>
          <a:xfrm rot="10800000" flipH="1">
            <a:off x="2527300" y="2574461"/>
            <a:ext cx="1219202" cy="387204"/>
          </a:xfrm>
          <a:custGeom>
            <a:avLst/>
            <a:gdLst/>
            <a:ahLst/>
            <a:cxnLst/>
            <a:rect l="l" t="t" r="r" b="b"/>
            <a:pathLst>
              <a:path w="3404808" h="457113" extrusionOk="0">
                <a:moveTo>
                  <a:pt x="177421" y="457113"/>
                </a:moveTo>
                <a:lnTo>
                  <a:pt x="0" y="0"/>
                </a:lnTo>
                <a:lnTo>
                  <a:pt x="3404808" y="457113"/>
                </a:lnTo>
                <a:lnTo>
                  <a:pt x="177421" y="457113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2000">
                <a:srgbClr val="00000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5" name="Google Shape;285;p7"/>
          <p:cNvGrpSpPr/>
          <p:nvPr/>
        </p:nvGrpSpPr>
        <p:grpSpPr>
          <a:xfrm>
            <a:off x="2582863" y="2025651"/>
            <a:ext cx="795338" cy="638175"/>
            <a:chOff x="2582863" y="2025651"/>
            <a:chExt cx="795338" cy="638175"/>
          </a:xfrm>
        </p:grpSpPr>
        <p:sp>
          <p:nvSpPr>
            <p:cNvPr id="286" name="Google Shape;286;p7"/>
            <p:cNvSpPr/>
            <p:nvPr/>
          </p:nvSpPr>
          <p:spPr>
            <a:xfrm>
              <a:off x="2582863" y="2025651"/>
              <a:ext cx="795338" cy="638175"/>
            </a:xfrm>
            <a:custGeom>
              <a:avLst/>
              <a:gdLst/>
              <a:ahLst/>
              <a:cxnLst/>
              <a:rect l="l" t="t" r="r" b="b"/>
              <a:pathLst>
                <a:path w="211" h="169" extrusionOk="0">
                  <a:moveTo>
                    <a:pt x="32" y="169"/>
                  </a:moveTo>
                  <a:cubicBezTo>
                    <a:pt x="211" y="169"/>
                    <a:pt x="211" y="169"/>
                    <a:pt x="211" y="169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5"/>
                    <a:pt x="14" y="169"/>
                    <a:pt x="32" y="169"/>
                  </a:cubicBezTo>
                  <a:close/>
                </a:path>
              </a:pathLst>
            </a:custGeom>
            <a:solidFill>
              <a:srgbClr val="FFD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2582863" y="2025651"/>
              <a:ext cx="795338" cy="136525"/>
            </a:xfrm>
            <a:custGeom>
              <a:avLst/>
              <a:gdLst/>
              <a:ahLst/>
              <a:cxnLst/>
              <a:rect l="l" t="t" r="r" b="b"/>
              <a:pathLst>
                <a:path w="211" h="36" extrusionOk="0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4" y="4"/>
                    <a:pt x="32" y="4"/>
                  </a:cubicBezTo>
                  <a:cubicBezTo>
                    <a:pt x="211" y="4"/>
                    <a:pt x="211" y="4"/>
                    <a:pt x="211" y="4"/>
                  </a:cubicBezTo>
                  <a:cubicBezTo>
                    <a:pt x="211" y="0"/>
                    <a:pt x="211" y="0"/>
                    <a:pt x="211" y="0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FEEB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7"/>
          <p:cNvSpPr/>
          <p:nvPr/>
        </p:nvSpPr>
        <p:spPr>
          <a:xfrm rot="10800000" flipH="1">
            <a:off x="2527300" y="3665954"/>
            <a:ext cx="1219202" cy="387204"/>
          </a:xfrm>
          <a:custGeom>
            <a:avLst/>
            <a:gdLst/>
            <a:ahLst/>
            <a:cxnLst/>
            <a:rect l="l" t="t" r="r" b="b"/>
            <a:pathLst>
              <a:path w="3404808" h="457113" extrusionOk="0">
                <a:moveTo>
                  <a:pt x="177421" y="457113"/>
                </a:moveTo>
                <a:lnTo>
                  <a:pt x="0" y="0"/>
                </a:lnTo>
                <a:lnTo>
                  <a:pt x="3404808" y="457113"/>
                </a:lnTo>
                <a:lnTo>
                  <a:pt x="177421" y="457113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2000">
                <a:srgbClr val="00000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oogle Shape;289;p7"/>
          <p:cNvGrpSpPr/>
          <p:nvPr/>
        </p:nvGrpSpPr>
        <p:grpSpPr>
          <a:xfrm>
            <a:off x="2522538" y="3111501"/>
            <a:ext cx="795338" cy="638175"/>
            <a:chOff x="2522538" y="3111501"/>
            <a:chExt cx="795338" cy="638175"/>
          </a:xfrm>
        </p:grpSpPr>
        <p:sp>
          <p:nvSpPr>
            <p:cNvPr id="290" name="Google Shape;290;p7"/>
            <p:cNvSpPr/>
            <p:nvPr/>
          </p:nvSpPr>
          <p:spPr>
            <a:xfrm>
              <a:off x="2522538" y="3111501"/>
              <a:ext cx="795338" cy="638175"/>
            </a:xfrm>
            <a:custGeom>
              <a:avLst/>
              <a:gdLst/>
              <a:ahLst/>
              <a:cxnLst/>
              <a:rect l="l" t="t" r="r" b="b"/>
              <a:pathLst>
                <a:path w="211" h="169" extrusionOk="0">
                  <a:moveTo>
                    <a:pt x="32" y="169"/>
                  </a:moveTo>
                  <a:cubicBezTo>
                    <a:pt x="211" y="169"/>
                    <a:pt x="211" y="169"/>
                    <a:pt x="211" y="169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5"/>
                    <a:pt x="14" y="169"/>
                    <a:pt x="32" y="169"/>
                  </a:cubicBezTo>
                  <a:close/>
                </a:path>
              </a:pathLst>
            </a:custGeom>
            <a:gradFill>
              <a:gsLst>
                <a:gs pos="0">
                  <a:srgbClr val="91000A"/>
                </a:gs>
                <a:gs pos="11000">
                  <a:srgbClr val="D90110"/>
                </a:gs>
                <a:gs pos="100000">
                  <a:srgbClr val="FE2635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2522538" y="3111501"/>
              <a:ext cx="795338" cy="133350"/>
            </a:xfrm>
            <a:custGeom>
              <a:avLst/>
              <a:gdLst/>
              <a:ahLst/>
              <a:cxnLst/>
              <a:rect l="l" t="t" r="r" b="b"/>
              <a:pathLst>
                <a:path w="211" h="35" extrusionOk="0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8"/>
                    <a:pt x="14" y="4"/>
                    <a:pt x="32" y="4"/>
                  </a:cubicBezTo>
                  <a:cubicBezTo>
                    <a:pt x="211" y="4"/>
                    <a:pt x="211" y="4"/>
                    <a:pt x="211" y="4"/>
                  </a:cubicBezTo>
                  <a:cubicBezTo>
                    <a:pt x="211" y="0"/>
                    <a:pt x="211" y="0"/>
                    <a:pt x="211" y="0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FF7B8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7"/>
          <p:cNvSpPr/>
          <p:nvPr/>
        </p:nvSpPr>
        <p:spPr>
          <a:xfrm rot="10800000" flipH="1">
            <a:off x="2527300" y="4735652"/>
            <a:ext cx="1219202" cy="387204"/>
          </a:xfrm>
          <a:custGeom>
            <a:avLst/>
            <a:gdLst/>
            <a:ahLst/>
            <a:cxnLst/>
            <a:rect l="l" t="t" r="r" b="b"/>
            <a:pathLst>
              <a:path w="3404808" h="457113" extrusionOk="0">
                <a:moveTo>
                  <a:pt x="177421" y="457113"/>
                </a:moveTo>
                <a:lnTo>
                  <a:pt x="0" y="0"/>
                </a:lnTo>
                <a:lnTo>
                  <a:pt x="3404808" y="457113"/>
                </a:lnTo>
                <a:lnTo>
                  <a:pt x="177421" y="457113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2000">
                <a:srgbClr val="00000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3" name="Google Shape;293;p7"/>
          <p:cNvGrpSpPr/>
          <p:nvPr/>
        </p:nvGrpSpPr>
        <p:grpSpPr>
          <a:xfrm>
            <a:off x="2605088" y="4175126"/>
            <a:ext cx="792163" cy="638175"/>
            <a:chOff x="2605088" y="4175126"/>
            <a:chExt cx="792163" cy="638175"/>
          </a:xfrm>
        </p:grpSpPr>
        <p:sp>
          <p:nvSpPr>
            <p:cNvPr id="294" name="Google Shape;294;p7"/>
            <p:cNvSpPr/>
            <p:nvPr/>
          </p:nvSpPr>
          <p:spPr>
            <a:xfrm>
              <a:off x="2605088" y="4175126"/>
              <a:ext cx="792163" cy="638175"/>
            </a:xfrm>
            <a:custGeom>
              <a:avLst/>
              <a:gdLst/>
              <a:ahLst/>
              <a:cxnLst/>
              <a:rect l="l" t="t" r="r" b="b"/>
              <a:pathLst>
                <a:path w="210" h="169" extrusionOk="0">
                  <a:moveTo>
                    <a:pt x="31" y="169"/>
                  </a:moveTo>
                  <a:cubicBezTo>
                    <a:pt x="210" y="169"/>
                    <a:pt x="210" y="169"/>
                    <a:pt x="210" y="169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5"/>
                    <a:pt x="14" y="169"/>
                    <a:pt x="31" y="169"/>
                  </a:cubicBezTo>
                  <a:close/>
                </a:path>
              </a:pathLst>
            </a:custGeom>
            <a:gradFill>
              <a:gsLst>
                <a:gs pos="0">
                  <a:srgbClr val="5E0826"/>
                </a:gs>
                <a:gs pos="11000">
                  <a:srgbClr val="8D0C39"/>
                </a:gs>
                <a:gs pos="100000">
                  <a:srgbClr val="BD114D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2605088" y="4175126"/>
              <a:ext cx="792163" cy="131763"/>
            </a:xfrm>
            <a:custGeom>
              <a:avLst/>
              <a:gdLst/>
              <a:ahLst/>
              <a:cxnLst/>
              <a:rect l="l" t="t" r="r" b="b"/>
              <a:pathLst>
                <a:path w="210" h="35" extrusionOk="0">
                  <a:moveTo>
                    <a:pt x="31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8"/>
                    <a:pt x="14" y="4"/>
                    <a:pt x="31" y="4"/>
                  </a:cubicBezTo>
                  <a:cubicBezTo>
                    <a:pt x="210" y="4"/>
                    <a:pt x="210" y="4"/>
                    <a:pt x="210" y="4"/>
                  </a:cubicBezTo>
                  <a:cubicBezTo>
                    <a:pt x="210" y="0"/>
                    <a:pt x="210" y="0"/>
                    <a:pt x="210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F0568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7"/>
          <p:cNvSpPr/>
          <p:nvPr/>
        </p:nvSpPr>
        <p:spPr>
          <a:xfrm rot="10800000">
            <a:off x="8436775" y="2679622"/>
            <a:ext cx="1243008" cy="387204"/>
          </a:xfrm>
          <a:custGeom>
            <a:avLst/>
            <a:gdLst/>
            <a:ahLst/>
            <a:cxnLst/>
            <a:rect l="l" t="t" r="r" b="b"/>
            <a:pathLst>
              <a:path w="3404808" h="457113" extrusionOk="0">
                <a:moveTo>
                  <a:pt x="177421" y="457113"/>
                </a:moveTo>
                <a:lnTo>
                  <a:pt x="0" y="0"/>
                </a:lnTo>
                <a:lnTo>
                  <a:pt x="3404808" y="457113"/>
                </a:lnTo>
                <a:lnTo>
                  <a:pt x="177421" y="457113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30000">
                <a:srgbClr val="00000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7" name="Google Shape;297;p7"/>
          <p:cNvGrpSpPr/>
          <p:nvPr/>
        </p:nvGrpSpPr>
        <p:grpSpPr>
          <a:xfrm>
            <a:off x="8874126" y="2132013"/>
            <a:ext cx="792163" cy="636588"/>
            <a:chOff x="8874126" y="2132013"/>
            <a:chExt cx="792163" cy="636588"/>
          </a:xfrm>
        </p:grpSpPr>
        <p:sp>
          <p:nvSpPr>
            <p:cNvPr id="298" name="Google Shape;298;p7"/>
            <p:cNvSpPr/>
            <p:nvPr/>
          </p:nvSpPr>
          <p:spPr>
            <a:xfrm>
              <a:off x="8874126" y="2132013"/>
              <a:ext cx="792163" cy="636588"/>
            </a:xfrm>
            <a:custGeom>
              <a:avLst/>
              <a:gdLst/>
              <a:ahLst/>
              <a:cxnLst/>
              <a:rect l="l" t="t" r="r" b="b"/>
              <a:pathLst>
                <a:path w="210" h="169" extrusionOk="0">
                  <a:moveTo>
                    <a:pt x="179" y="169"/>
                  </a:moveTo>
                  <a:cubicBezTo>
                    <a:pt x="0" y="169"/>
                    <a:pt x="0" y="169"/>
                    <a:pt x="0" y="1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96" y="0"/>
                    <a:pt x="210" y="14"/>
                    <a:pt x="210" y="31"/>
                  </a:cubicBezTo>
                  <a:cubicBezTo>
                    <a:pt x="210" y="137"/>
                    <a:pt x="210" y="137"/>
                    <a:pt x="210" y="137"/>
                  </a:cubicBezTo>
                  <a:cubicBezTo>
                    <a:pt x="210" y="155"/>
                    <a:pt x="196" y="169"/>
                    <a:pt x="179" y="169"/>
                  </a:cubicBezTo>
                  <a:close/>
                </a:path>
              </a:pathLst>
            </a:custGeom>
            <a:gradFill>
              <a:gsLst>
                <a:gs pos="0">
                  <a:srgbClr val="00CEE8"/>
                </a:gs>
                <a:gs pos="88000">
                  <a:srgbClr val="009AAE"/>
                </a:gs>
                <a:gs pos="100000">
                  <a:srgbClr val="006774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8874126" y="2132013"/>
              <a:ext cx="792163" cy="131763"/>
            </a:xfrm>
            <a:custGeom>
              <a:avLst/>
              <a:gdLst/>
              <a:ahLst/>
              <a:cxnLst/>
              <a:rect l="l" t="t" r="r" b="b"/>
              <a:pathLst>
                <a:path w="210" h="35" extrusionOk="0">
                  <a:moveTo>
                    <a:pt x="179" y="0"/>
                  </a:moveTo>
                  <a:cubicBezTo>
                    <a:pt x="196" y="0"/>
                    <a:pt x="210" y="14"/>
                    <a:pt x="210" y="31"/>
                  </a:cubicBezTo>
                  <a:cubicBezTo>
                    <a:pt x="210" y="35"/>
                    <a:pt x="210" y="35"/>
                    <a:pt x="210" y="35"/>
                  </a:cubicBezTo>
                  <a:cubicBezTo>
                    <a:pt x="210" y="18"/>
                    <a:pt x="196" y="4"/>
                    <a:pt x="179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57EB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0" name="Google Shape;300;p7"/>
          <p:cNvSpPr/>
          <p:nvPr/>
        </p:nvSpPr>
        <p:spPr>
          <a:xfrm rot="10800000">
            <a:off x="8374068" y="3671960"/>
            <a:ext cx="1243008" cy="387204"/>
          </a:xfrm>
          <a:custGeom>
            <a:avLst/>
            <a:gdLst/>
            <a:ahLst/>
            <a:cxnLst/>
            <a:rect l="l" t="t" r="r" b="b"/>
            <a:pathLst>
              <a:path w="3404808" h="457113" extrusionOk="0">
                <a:moveTo>
                  <a:pt x="177421" y="457113"/>
                </a:moveTo>
                <a:lnTo>
                  <a:pt x="0" y="0"/>
                </a:lnTo>
                <a:lnTo>
                  <a:pt x="3404808" y="457113"/>
                </a:lnTo>
                <a:lnTo>
                  <a:pt x="177421" y="457113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9000">
                <a:srgbClr val="00000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" name="Google Shape;301;p7"/>
          <p:cNvGrpSpPr/>
          <p:nvPr/>
        </p:nvGrpSpPr>
        <p:grpSpPr>
          <a:xfrm>
            <a:off x="8780463" y="3111501"/>
            <a:ext cx="790575" cy="638175"/>
            <a:chOff x="8780463" y="3111501"/>
            <a:chExt cx="790575" cy="638175"/>
          </a:xfrm>
        </p:grpSpPr>
        <p:sp>
          <p:nvSpPr>
            <p:cNvPr id="302" name="Google Shape;302;p7"/>
            <p:cNvSpPr/>
            <p:nvPr/>
          </p:nvSpPr>
          <p:spPr>
            <a:xfrm>
              <a:off x="8780463" y="3111501"/>
              <a:ext cx="790575" cy="638175"/>
            </a:xfrm>
            <a:custGeom>
              <a:avLst/>
              <a:gdLst/>
              <a:ahLst/>
              <a:cxnLst/>
              <a:rect l="l" t="t" r="r" b="b"/>
              <a:pathLst>
                <a:path w="210" h="169" extrusionOk="0">
                  <a:moveTo>
                    <a:pt x="179" y="169"/>
                  </a:moveTo>
                  <a:cubicBezTo>
                    <a:pt x="0" y="169"/>
                    <a:pt x="0" y="169"/>
                    <a:pt x="0" y="1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96" y="0"/>
                    <a:pt x="210" y="14"/>
                    <a:pt x="210" y="32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10" y="155"/>
                    <a:pt x="196" y="169"/>
                    <a:pt x="179" y="169"/>
                  </a:cubicBezTo>
                  <a:close/>
                </a:path>
              </a:pathLst>
            </a:custGeom>
            <a:gradFill>
              <a:gsLst>
                <a:gs pos="0">
                  <a:srgbClr val="03A9F4"/>
                </a:gs>
                <a:gs pos="88000">
                  <a:srgbClr val="027EB7"/>
                </a:gs>
                <a:gs pos="100000">
                  <a:srgbClr val="01547A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8780463" y="3111501"/>
              <a:ext cx="790575" cy="133350"/>
            </a:xfrm>
            <a:custGeom>
              <a:avLst/>
              <a:gdLst/>
              <a:ahLst/>
              <a:cxnLst/>
              <a:rect l="l" t="t" r="r" b="b"/>
              <a:pathLst>
                <a:path w="210" h="35" extrusionOk="0">
                  <a:moveTo>
                    <a:pt x="179" y="0"/>
                  </a:moveTo>
                  <a:cubicBezTo>
                    <a:pt x="196" y="0"/>
                    <a:pt x="210" y="14"/>
                    <a:pt x="210" y="32"/>
                  </a:cubicBezTo>
                  <a:cubicBezTo>
                    <a:pt x="210" y="35"/>
                    <a:pt x="210" y="35"/>
                    <a:pt x="210" y="35"/>
                  </a:cubicBezTo>
                  <a:cubicBezTo>
                    <a:pt x="210" y="18"/>
                    <a:pt x="196" y="4"/>
                    <a:pt x="179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61CDF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" name="Google Shape;304;p7"/>
          <p:cNvSpPr/>
          <p:nvPr/>
        </p:nvSpPr>
        <p:spPr>
          <a:xfrm rot="10800000">
            <a:off x="8374068" y="4668700"/>
            <a:ext cx="1243008" cy="387204"/>
          </a:xfrm>
          <a:custGeom>
            <a:avLst/>
            <a:gdLst/>
            <a:ahLst/>
            <a:cxnLst/>
            <a:rect l="l" t="t" r="r" b="b"/>
            <a:pathLst>
              <a:path w="3404808" h="457113" extrusionOk="0">
                <a:moveTo>
                  <a:pt x="177421" y="457113"/>
                </a:moveTo>
                <a:lnTo>
                  <a:pt x="0" y="0"/>
                </a:lnTo>
                <a:lnTo>
                  <a:pt x="3404808" y="457113"/>
                </a:lnTo>
                <a:lnTo>
                  <a:pt x="177421" y="457113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37000">
                <a:srgbClr val="00000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5" name="Google Shape;305;p7"/>
          <p:cNvGrpSpPr/>
          <p:nvPr/>
        </p:nvGrpSpPr>
        <p:grpSpPr>
          <a:xfrm>
            <a:off x="8821738" y="4114801"/>
            <a:ext cx="795338" cy="638175"/>
            <a:chOff x="8821738" y="4114801"/>
            <a:chExt cx="795338" cy="638175"/>
          </a:xfrm>
        </p:grpSpPr>
        <p:sp>
          <p:nvSpPr>
            <p:cNvPr id="306" name="Google Shape;306;p7"/>
            <p:cNvSpPr/>
            <p:nvPr/>
          </p:nvSpPr>
          <p:spPr>
            <a:xfrm>
              <a:off x="8821738" y="4114801"/>
              <a:ext cx="795338" cy="638175"/>
            </a:xfrm>
            <a:custGeom>
              <a:avLst/>
              <a:gdLst/>
              <a:ahLst/>
              <a:cxnLst/>
              <a:rect l="l" t="t" r="r" b="b"/>
              <a:pathLst>
                <a:path w="211" h="169" extrusionOk="0">
                  <a:moveTo>
                    <a:pt x="179" y="169"/>
                  </a:moveTo>
                  <a:cubicBezTo>
                    <a:pt x="0" y="169"/>
                    <a:pt x="0" y="169"/>
                    <a:pt x="0" y="1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97" y="0"/>
                    <a:pt x="211" y="14"/>
                    <a:pt x="211" y="31"/>
                  </a:cubicBezTo>
                  <a:cubicBezTo>
                    <a:pt x="211" y="137"/>
                    <a:pt x="211" y="137"/>
                    <a:pt x="211" y="137"/>
                  </a:cubicBezTo>
                  <a:cubicBezTo>
                    <a:pt x="211" y="155"/>
                    <a:pt x="197" y="169"/>
                    <a:pt x="179" y="169"/>
                  </a:cubicBezTo>
                  <a:close/>
                </a:path>
              </a:pathLst>
            </a:custGeom>
            <a:gradFill>
              <a:gsLst>
                <a:gs pos="0">
                  <a:srgbClr val="00314F"/>
                </a:gs>
                <a:gs pos="50000">
                  <a:srgbClr val="004672"/>
                </a:gs>
                <a:gs pos="100000">
                  <a:srgbClr val="00558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8821738" y="4114801"/>
              <a:ext cx="795338" cy="131763"/>
            </a:xfrm>
            <a:custGeom>
              <a:avLst/>
              <a:gdLst/>
              <a:ahLst/>
              <a:cxnLst/>
              <a:rect l="l" t="t" r="r" b="b"/>
              <a:pathLst>
                <a:path w="211" h="35" extrusionOk="0">
                  <a:moveTo>
                    <a:pt x="179" y="0"/>
                  </a:moveTo>
                  <a:cubicBezTo>
                    <a:pt x="197" y="0"/>
                    <a:pt x="211" y="14"/>
                    <a:pt x="211" y="31"/>
                  </a:cubicBezTo>
                  <a:cubicBezTo>
                    <a:pt x="211" y="35"/>
                    <a:pt x="211" y="35"/>
                    <a:pt x="211" y="35"/>
                  </a:cubicBezTo>
                  <a:cubicBezTo>
                    <a:pt x="211" y="18"/>
                    <a:pt x="197" y="4"/>
                    <a:pt x="179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25A7F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8" name="Google Shape;308;p7"/>
          <p:cNvSpPr/>
          <p:nvPr/>
        </p:nvSpPr>
        <p:spPr>
          <a:xfrm>
            <a:off x="2805113" y="2170113"/>
            <a:ext cx="406400" cy="395288"/>
          </a:xfrm>
          <a:custGeom>
            <a:avLst/>
            <a:gdLst/>
            <a:ahLst/>
            <a:cxnLst/>
            <a:rect l="l" t="t" r="r" b="b"/>
            <a:pathLst>
              <a:path w="108" h="105" extrusionOk="0">
                <a:moveTo>
                  <a:pt x="97" y="24"/>
                </a:moveTo>
                <a:cubicBezTo>
                  <a:pt x="88" y="10"/>
                  <a:pt x="70" y="0"/>
                  <a:pt x="53" y="0"/>
                </a:cubicBezTo>
                <a:cubicBezTo>
                  <a:pt x="51" y="0"/>
                  <a:pt x="49" y="0"/>
                  <a:pt x="47" y="1"/>
                </a:cubicBezTo>
                <a:cubicBezTo>
                  <a:pt x="26" y="3"/>
                  <a:pt x="8" y="19"/>
                  <a:pt x="2" y="39"/>
                </a:cubicBezTo>
                <a:cubicBezTo>
                  <a:pt x="1" y="43"/>
                  <a:pt x="1" y="46"/>
                  <a:pt x="1" y="50"/>
                </a:cubicBezTo>
                <a:cubicBezTo>
                  <a:pt x="0" y="51"/>
                  <a:pt x="0" y="51"/>
                  <a:pt x="0" y="51"/>
                </a:cubicBezTo>
                <a:cubicBezTo>
                  <a:pt x="1" y="52"/>
                  <a:pt x="1" y="52"/>
                  <a:pt x="1" y="52"/>
                </a:cubicBezTo>
                <a:cubicBezTo>
                  <a:pt x="1" y="68"/>
                  <a:pt x="8" y="85"/>
                  <a:pt x="21" y="95"/>
                </a:cubicBezTo>
                <a:cubicBezTo>
                  <a:pt x="30" y="101"/>
                  <a:pt x="42" y="105"/>
                  <a:pt x="53" y="105"/>
                </a:cubicBezTo>
                <a:cubicBezTo>
                  <a:pt x="53" y="105"/>
                  <a:pt x="53" y="105"/>
                  <a:pt x="53" y="105"/>
                </a:cubicBezTo>
                <a:cubicBezTo>
                  <a:pt x="56" y="105"/>
                  <a:pt x="60" y="105"/>
                  <a:pt x="63" y="104"/>
                </a:cubicBezTo>
                <a:cubicBezTo>
                  <a:pt x="77" y="102"/>
                  <a:pt x="90" y="93"/>
                  <a:pt x="98" y="80"/>
                </a:cubicBezTo>
                <a:cubicBezTo>
                  <a:pt x="108" y="63"/>
                  <a:pt x="108" y="41"/>
                  <a:pt x="97" y="24"/>
                </a:cubicBezTo>
                <a:close/>
                <a:moveTo>
                  <a:pt x="95" y="78"/>
                </a:moveTo>
                <a:cubicBezTo>
                  <a:pt x="88" y="90"/>
                  <a:pt x="75" y="98"/>
                  <a:pt x="62" y="101"/>
                </a:cubicBezTo>
                <a:cubicBezTo>
                  <a:pt x="60" y="101"/>
                  <a:pt x="58" y="102"/>
                  <a:pt x="55" y="102"/>
                </a:cubicBezTo>
                <a:cubicBezTo>
                  <a:pt x="56" y="92"/>
                  <a:pt x="56" y="92"/>
                  <a:pt x="56" y="92"/>
                </a:cubicBezTo>
                <a:cubicBezTo>
                  <a:pt x="56" y="91"/>
                  <a:pt x="56" y="90"/>
                  <a:pt x="55" y="90"/>
                </a:cubicBezTo>
                <a:cubicBezTo>
                  <a:pt x="54" y="90"/>
                  <a:pt x="53" y="91"/>
                  <a:pt x="53" y="92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42" y="101"/>
                  <a:pt x="31" y="98"/>
                  <a:pt x="23" y="92"/>
                </a:cubicBezTo>
                <a:cubicBezTo>
                  <a:pt x="11" y="83"/>
                  <a:pt x="4" y="68"/>
                  <a:pt x="4" y="53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2" y="53"/>
                </a:cubicBezTo>
                <a:cubicBezTo>
                  <a:pt x="13" y="53"/>
                  <a:pt x="13" y="52"/>
                  <a:pt x="13" y="51"/>
                </a:cubicBezTo>
                <a:cubicBezTo>
                  <a:pt x="13" y="50"/>
                  <a:pt x="13" y="50"/>
                  <a:pt x="12" y="50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5" y="43"/>
                  <a:pt x="6" y="40"/>
                </a:cubicBezTo>
                <a:cubicBezTo>
                  <a:pt x="11" y="21"/>
                  <a:pt x="28" y="7"/>
                  <a:pt x="47" y="4"/>
                </a:cubicBezTo>
                <a:cubicBezTo>
                  <a:pt x="48" y="4"/>
                  <a:pt x="49" y="4"/>
                  <a:pt x="50" y="4"/>
                </a:cubicBezTo>
                <a:cubicBezTo>
                  <a:pt x="51" y="8"/>
                  <a:pt x="51" y="8"/>
                  <a:pt x="51" y="8"/>
                </a:cubicBezTo>
                <a:cubicBezTo>
                  <a:pt x="51" y="9"/>
                  <a:pt x="52" y="10"/>
                  <a:pt x="53" y="10"/>
                </a:cubicBezTo>
                <a:cubicBezTo>
                  <a:pt x="53" y="10"/>
                  <a:pt x="53" y="10"/>
                  <a:pt x="53" y="10"/>
                </a:cubicBezTo>
                <a:cubicBezTo>
                  <a:pt x="54" y="10"/>
                  <a:pt x="55" y="9"/>
                  <a:pt x="55" y="8"/>
                </a:cubicBezTo>
                <a:cubicBezTo>
                  <a:pt x="54" y="4"/>
                  <a:pt x="54" y="4"/>
                  <a:pt x="54" y="4"/>
                </a:cubicBezTo>
                <a:cubicBezTo>
                  <a:pt x="70" y="4"/>
                  <a:pt x="86" y="13"/>
                  <a:pt x="94" y="26"/>
                </a:cubicBezTo>
                <a:cubicBezTo>
                  <a:pt x="99" y="34"/>
                  <a:pt x="101" y="42"/>
                  <a:pt x="102" y="51"/>
                </a:cubicBezTo>
                <a:cubicBezTo>
                  <a:pt x="95" y="51"/>
                  <a:pt x="95" y="51"/>
                  <a:pt x="95" y="51"/>
                </a:cubicBezTo>
                <a:cubicBezTo>
                  <a:pt x="94" y="51"/>
                  <a:pt x="93" y="51"/>
                  <a:pt x="93" y="52"/>
                </a:cubicBezTo>
                <a:cubicBezTo>
                  <a:pt x="93" y="53"/>
                  <a:pt x="94" y="54"/>
                  <a:pt x="95" y="54"/>
                </a:cubicBezTo>
                <a:cubicBezTo>
                  <a:pt x="102" y="54"/>
                  <a:pt x="102" y="54"/>
                  <a:pt x="102" y="54"/>
                </a:cubicBezTo>
                <a:cubicBezTo>
                  <a:pt x="101" y="63"/>
                  <a:pt x="99" y="71"/>
                  <a:pt x="95" y="78"/>
                </a:cubicBezTo>
                <a:close/>
                <a:moveTo>
                  <a:pt x="80" y="52"/>
                </a:moveTo>
                <a:cubicBezTo>
                  <a:pt x="61" y="51"/>
                  <a:pt x="61" y="51"/>
                  <a:pt x="61" y="51"/>
                </a:cubicBezTo>
                <a:cubicBezTo>
                  <a:pt x="61" y="50"/>
                  <a:pt x="60" y="49"/>
                  <a:pt x="59" y="48"/>
                </a:cubicBezTo>
                <a:cubicBezTo>
                  <a:pt x="58" y="47"/>
                  <a:pt x="56" y="47"/>
                  <a:pt x="54" y="47"/>
                </a:cubicBezTo>
                <a:cubicBezTo>
                  <a:pt x="55" y="12"/>
                  <a:pt x="55" y="12"/>
                  <a:pt x="55" y="12"/>
                </a:cubicBezTo>
                <a:cubicBezTo>
                  <a:pt x="55" y="11"/>
                  <a:pt x="54" y="11"/>
                  <a:pt x="53" y="11"/>
                </a:cubicBezTo>
                <a:cubicBezTo>
                  <a:pt x="52" y="10"/>
                  <a:pt x="51" y="11"/>
                  <a:pt x="51" y="12"/>
                </a:cubicBezTo>
                <a:cubicBezTo>
                  <a:pt x="51" y="46"/>
                  <a:pt x="51" y="46"/>
                  <a:pt x="51" y="46"/>
                </a:cubicBezTo>
                <a:cubicBezTo>
                  <a:pt x="49" y="47"/>
                  <a:pt x="48" y="47"/>
                  <a:pt x="47" y="49"/>
                </a:cubicBezTo>
                <a:cubicBezTo>
                  <a:pt x="45" y="51"/>
                  <a:pt x="45" y="54"/>
                  <a:pt x="46" y="57"/>
                </a:cubicBezTo>
                <a:cubicBezTo>
                  <a:pt x="47" y="59"/>
                  <a:pt x="50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7" y="61"/>
                  <a:pt x="59" y="59"/>
                  <a:pt x="61" y="57"/>
                </a:cubicBezTo>
                <a:cubicBezTo>
                  <a:pt x="61" y="56"/>
                  <a:pt x="61" y="55"/>
                  <a:pt x="61" y="55"/>
                </a:cubicBezTo>
                <a:cubicBezTo>
                  <a:pt x="80" y="55"/>
                  <a:pt x="80" y="55"/>
                  <a:pt x="80" y="55"/>
                </a:cubicBezTo>
                <a:cubicBezTo>
                  <a:pt x="80" y="55"/>
                  <a:pt x="80" y="55"/>
                  <a:pt x="80" y="55"/>
                </a:cubicBezTo>
                <a:cubicBezTo>
                  <a:pt x="81" y="55"/>
                  <a:pt x="82" y="54"/>
                  <a:pt x="82" y="53"/>
                </a:cubicBezTo>
                <a:cubicBezTo>
                  <a:pt x="82" y="52"/>
                  <a:pt x="81" y="52"/>
                  <a:pt x="80" y="52"/>
                </a:cubicBezTo>
                <a:close/>
                <a:moveTo>
                  <a:pt x="58" y="55"/>
                </a:moveTo>
                <a:cubicBezTo>
                  <a:pt x="57" y="57"/>
                  <a:pt x="55" y="58"/>
                  <a:pt x="53" y="57"/>
                </a:cubicBezTo>
                <a:cubicBezTo>
                  <a:pt x="51" y="57"/>
                  <a:pt x="50" y="56"/>
                  <a:pt x="49" y="55"/>
                </a:cubicBezTo>
                <a:cubicBezTo>
                  <a:pt x="49" y="54"/>
                  <a:pt x="49" y="52"/>
                  <a:pt x="50" y="51"/>
                </a:cubicBezTo>
                <a:cubicBezTo>
                  <a:pt x="50" y="51"/>
                  <a:pt x="50" y="52"/>
                  <a:pt x="50" y="52"/>
                </a:cubicBezTo>
                <a:cubicBezTo>
                  <a:pt x="51" y="53"/>
                  <a:pt x="52" y="52"/>
                  <a:pt x="53" y="51"/>
                </a:cubicBezTo>
                <a:cubicBezTo>
                  <a:pt x="53" y="51"/>
                  <a:pt x="53" y="51"/>
                  <a:pt x="54" y="50"/>
                </a:cubicBezTo>
                <a:cubicBezTo>
                  <a:pt x="55" y="51"/>
                  <a:pt x="55" y="51"/>
                  <a:pt x="55" y="51"/>
                </a:cubicBezTo>
                <a:cubicBezTo>
                  <a:pt x="55" y="52"/>
                  <a:pt x="56" y="52"/>
                  <a:pt x="57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8" y="52"/>
                  <a:pt x="58" y="54"/>
                  <a:pt x="58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7"/>
          <p:cNvSpPr/>
          <p:nvPr/>
        </p:nvSpPr>
        <p:spPr>
          <a:xfrm>
            <a:off x="9069388" y="2338388"/>
            <a:ext cx="400050" cy="249238"/>
          </a:xfrm>
          <a:custGeom>
            <a:avLst/>
            <a:gdLst/>
            <a:ahLst/>
            <a:cxnLst/>
            <a:rect l="l" t="t" r="r" b="b"/>
            <a:pathLst>
              <a:path w="106" h="66" extrusionOk="0">
                <a:moveTo>
                  <a:pt x="104" y="5"/>
                </a:moveTo>
                <a:cubicBezTo>
                  <a:pt x="103" y="4"/>
                  <a:pt x="103" y="4"/>
                  <a:pt x="103" y="4"/>
                </a:cubicBezTo>
                <a:cubicBezTo>
                  <a:pt x="100" y="1"/>
                  <a:pt x="96" y="1"/>
                  <a:pt x="92" y="1"/>
                </a:cubicBezTo>
                <a:cubicBezTo>
                  <a:pt x="14" y="0"/>
                  <a:pt x="14" y="0"/>
                  <a:pt x="14" y="0"/>
                </a:cubicBezTo>
                <a:cubicBezTo>
                  <a:pt x="12" y="0"/>
                  <a:pt x="9" y="0"/>
                  <a:pt x="6" y="2"/>
                </a:cubicBezTo>
                <a:cubicBezTo>
                  <a:pt x="6" y="2"/>
                  <a:pt x="5" y="2"/>
                  <a:pt x="5" y="2"/>
                </a:cubicBezTo>
                <a:cubicBezTo>
                  <a:pt x="4" y="3"/>
                  <a:pt x="4" y="3"/>
                  <a:pt x="4" y="4"/>
                </a:cubicBezTo>
                <a:cubicBezTo>
                  <a:pt x="3" y="6"/>
                  <a:pt x="2" y="8"/>
                  <a:pt x="2" y="1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5"/>
                  <a:pt x="0" y="59"/>
                  <a:pt x="2" y="61"/>
                </a:cubicBezTo>
                <a:cubicBezTo>
                  <a:pt x="5" y="64"/>
                  <a:pt x="8" y="64"/>
                  <a:pt x="11" y="64"/>
                </a:cubicBezTo>
                <a:cubicBezTo>
                  <a:pt x="29" y="65"/>
                  <a:pt x="46" y="66"/>
                  <a:pt x="64" y="66"/>
                </a:cubicBezTo>
                <a:cubicBezTo>
                  <a:pt x="73" y="66"/>
                  <a:pt x="82" y="66"/>
                  <a:pt x="91" y="66"/>
                </a:cubicBezTo>
                <a:cubicBezTo>
                  <a:pt x="96" y="66"/>
                  <a:pt x="101" y="66"/>
                  <a:pt x="103" y="62"/>
                </a:cubicBezTo>
                <a:cubicBezTo>
                  <a:pt x="106" y="59"/>
                  <a:pt x="106" y="55"/>
                  <a:pt x="106" y="52"/>
                </a:cubicBezTo>
                <a:cubicBezTo>
                  <a:pt x="105" y="13"/>
                  <a:pt x="105" y="13"/>
                  <a:pt x="105" y="13"/>
                </a:cubicBezTo>
                <a:cubicBezTo>
                  <a:pt x="105" y="11"/>
                  <a:pt x="105" y="8"/>
                  <a:pt x="104" y="5"/>
                </a:cubicBezTo>
                <a:close/>
                <a:moveTo>
                  <a:pt x="91" y="4"/>
                </a:moveTo>
                <a:cubicBezTo>
                  <a:pt x="92" y="4"/>
                  <a:pt x="92" y="4"/>
                  <a:pt x="92" y="4"/>
                </a:cubicBezTo>
                <a:cubicBezTo>
                  <a:pt x="94" y="4"/>
                  <a:pt x="98" y="4"/>
                  <a:pt x="100" y="5"/>
                </a:cubicBezTo>
                <a:cubicBezTo>
                  <a:pt x="57" y="33"/>
                  <a:pt x="57" y="33"/>
                  <a:pt x="57" y="33"/>
                </a:cubicBezTo>
                <a:cubicBezTo>
                  <a:pt x="56" y="34"/>
                  <a:pt x="54" y="35"/>
                  <a:pt x="51" y="35"/>
                </a:cubicBezTo>
                <a:cubicBezTo>
                  <a:pt x="48" y="35"/>
                  <a:pt x="46" y="34"/>
                  <a:pt x="43" y="31"/>
                </a:cubicBezTo>
                <a:cubicBezTo>
                  <a:pt x="9" y="4"/>
                  <a:pt x="9" y="4"/>
                  <a:pt x="9" y="4"/>
                </a:cubicBezTo>
                <a:cubicBezTo>
                  <a:pt x="11" y="3"/>
                  <a:pt x="12" y="3"/>
                  <a:pt x="14" y="3"/>
                </a:cubicBezTo>
                <a:lnTo>
                  <a:pt x="91" y="4"/>
                </a:lnTo>
                <a:close/>
                <a:moveTo>
                  <a:pt x="102" y="13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5"/>
                  <a:pt x="103" y="57"/>
                  <a:pt x="102" y="59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6" y="37"/>
                  <a:pt x="65" y="37"/>
                </a:cubicBezTo>
                <a:cubicBezTo>
                  <a:pt x="65" y="38"/>
                  <a:pt x="65" y="39"/>
                  <a:pt x="66" y="39"/>
                </a:cubicBezTo>
                <a:cubicBezTo>
                  <a:pt x="99" y="62"/>
                  <a:pt x="99" y="62"/>
                  <a:pt x="99" y="62"/>
                </a:cubicBezTo>
                <a:cubicBezTo>
                  <a:pt x="97" y="63"/>
                  <a:pt x="94" y="63"/>
                  <a:pt x="91" y="63"/>
                </a:cubicBezTo>
                <a:cubicBezTo>
                  <a:pt x="65" y="63"/>
                  <a:pt x="38" y="62"/>
                  <a:pt x="11" y="61"/>
                </a:cubicBezTo>
                <a:cubicBezTo>
                  <a:pt x="10" y="61"/>
                  <a:pt x="9" y="61"/>
                  <a:pt x="7" y="61"/>
                </a:cubicBezTo>
                <a:cubicBezTo>
                  <a:pt x="41" y="40"/>
                  <a:pt x="41" y="40"/>
                  <a:pt x="41" y="40"/>
                </a:cubicBezTo>
                <a:cubicBezTo>
                  <a:pt x="42" y="40"/>
                  <a:pt x="42" y="39"/>
                  <a:pt x="42" y="38"/>
                </a:cubicBezTo>
                <a:cubicBezTo>
                  <a:pt x="41" y="37"/>
                  <a:pt x="40" y="37"/>
                  <a:pt x="40" y="37"/>
                </a:cubicBezTo>
                <a:cubicBezTo>
                  <a:pt x="4" y="59"/>
                  <a:pt x="4" y="59"/>
                  <a:pt x="4" y="59"/>
                </a:cubicBezTo>
                <a:cubicBezTo>
                  <a:pt x="3" y="57"/>
                  <a:pt x="3" y="54"/>
                  <a:pt x="3" y="51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9"/>
                  <a:pt x="6" y="7"/>
                  <a:pt x="7" y="6"/>
                </a:cubicBezTo>
                <a:cubicBezTo>
                  <a:pt x="41" y="34"/>
                  <a:pt x="41" y="34"/>
                  <a:pt x="41" y="34"/>
                </a:cubicBezTo>
                <a:cubicBezTo>
                  <a:pt x="44" y="36"/>
                  <a:pt x="47" y="38"/>
                  <a:pt x="51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54" y="38"/>
                  <a:pt x="57" y="37"/>
                  <a:pt x="59" y="35"/>
                </a:cubicBezTo>
                <a:cubicBezTo>
                  <a:pt x="102" y="8"/>
                  <a:pt x="102" y="8"/>
                  <a:pt x="102" y="8"/>
                </a:cubicBezTo>
                <a:cubicBezTo>
                  <a:pt x="102" y="9"/>
                  <a:pt x="102" y="11"/>
                  <a:pt x="10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7"/>
          <p:cNvSpPr/>
          <p:nvPr/>
        </p:nvSpPr>
        <p:spPr>
          <a:xfrm>
            <a:off x="2816226" y="4262438"/>
            <a:ext cx="369888" cy="460375"/>
          </a:xfrm>
          <a:custGeom>
            <a:avLst/>
            <a:gdLst/>
            <a:ahLst/>
            <a:cxnLst/>
            <a:rect l="l" t="t" r="r" b="b"/>
            <a:pathLst>
              <a:path w="98" h="122" extrusionOk="0">
                <a:moveTo>
                  <a:pt x="61" y="117"/>
                </a:moveTo>
                <a:cubicBezTo>
                  <a:pt x="63" y="115"/>
                  <a:pt x="63" y="113"/>
                  <a:pt x="63" y="110"/>
                </a:cubicBezTo>
                <a:cubicBezTo>
                  <a:pt x="64" y="110"/>
                  <a:pt x="64" y="110"/>
                  <a:pt x="64" y="109"/>
                </a:cubicBezTo>
                <a:cubicBezTo>
                  <a:pt x="64" y="109"/>
                  <a:pt x="64" y="108"/>
                  <a:pt x="63" y="108"/>
                </a:cubicBezTo>
                <a:cubicBezTo>
                  <a:pt x="64" y="95"/>
                  <a:pt x="64" y="95"/>
                  <a:pt x="64" y="9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5"/>
                  <a:pt x="67" y="94"/>
                  <a:pt x="67" y="94"/>
                </a:cubicBezTo>
                <a:cubicBezTo>
                  <a:pt x="67" y="94"/>
                  <a:pt x="67" y="93"/>
                  <a:pt x="67" y="93"/>
                </a:cubicBezTo>
                <a:cubicBezTo>
                  <a:pt x="67" y="90"/>
                  <a:pt x="68" y="88"/>
                  <a:pt x="69" y="86"/>
                </a:cubicBezTo>
                <a:cubicBezTo>
                  <a:pt x="70" y="84"/>
                  <a:pt x="71" y="83"/>
                  <a:pt x="72" y="81"/>
                </a:cubicBezTo>
                <a:cubicBezTo>
                  <a:pt x="73" y="81"/>
                  <a:pt x="74" y="80"/>
                  <a:pt x="74" y="79"/>
                </a:cubicBezTo>
                <a:cubicBezTo>
                  <a:pt x="83" y="69"/>
                  <a:pt x="86" y="56"/>
                  <a:pt x="82" y="44"/>
                </a:cubicBezTo>
                <a:cubicBezTo>
                  <a:pt x="79" y="34"/>
                  <a:pt x="71" y="26"/>
                  <a:pt x="60" y="23"/>
                </a:cubicBezTo>
                <a:cubicBezTo>
                  <a:pt x="50" y="20"/>
                  <a:pt x="38" y="22"/>
                  <a:pt x="30" y="29"/>
                </a:cubicBezTo>
                <a:cubicBezTo>
                  <a:pt x="26" y="33"/>
                  <a:pt x="21" y="38"/>
                  <a:pt x="19" y="44"/>
                </a:cubicBezTo>
                <a:cubicBezTo>
                  <a:pt x="14" y="56"/>
                  <a:pt x="17" y="71"/>
                  <a:pt x="26" y="80"/>
                </a:cubicBezTo>
                <a:cubicBezTo>
                  <a:pt x="27" y="81"/>
                  <a:pt x="27" y="81"/>
                  <a:pt x="28" y="82"/>
                </a:cubicBezTo>
                <a:cubicBezTo>
                  <a:pt x="30" y="84"/>
                  <a:pt x="32" y="86"/>
                  <a:pt x="33" y="88"/>
                </a:cubicBezTo>
                <a:cubicBezTo>
                  <a:pt x="33" y="88"/>
                  <a:pt x="33" y="89"/>
                  <a:pt x="33" y="90"/>
                </a:cubicBezTo>
                <a:cubicBezTo>
                  <a:pt x="34" y="91"/>
                  <a:pt x="34" y="92"/>
                  <a:pt x="35" y="93"/>
                </a:cubicBezTo>
                <a:cubicBezTo>
                  <a:pt x="35" y="94"/>
                  <a:pt x="37" y="95"/>
                  <a:pt x="38" y="95"/>
                </a:cubicBezTo>
                <a:cubicBezTo>
                  <a:pt x="38" y="97"/>
                  <a:pt x="38" y="98"/>
                  <a:pt x="38" y="99"/>
                </a:cubicBezTo>
                <a:cubicBezTo>
                  <a:pt x="37" y="99"/>
                  <a:pt x="37" y="100"/>
                  <a:pt x="37" y="101"/>
                </a:cubicBezTo>
                <a:cubicBezTo>
                  <a:pt x="37" y="101"/>
                  <a:pt x="38" y="102"/>
                  <a:pt x="38" y="102"/>
                </a:cubicBezTo>
                <a:cubicBezTo>
                  <a:pt x="38" y="104"/>
                  <a:pt x="38" y="106"/>
                  <a:pt x="39" y="108"/>
                </a:cubicBezTo>
                <a:cubicBezTo>
                  <a:pt x="40" y="113"/>
                  <a:pt x="43" y="117"/>
                  <a:pt x="47" y="120"/>
                </a:cubicBezTo>
                <a:cubicBezTo>
                  <a:pt x="49" y="121"/>
                  <a:pt x="51" y="122"/>
                  <a:pt x="53" y="122"/>
                </a:cubicBezTo>
                <a:cubicBezTo>
                  <a:pt x="54" y="122"/>
                  <a:pt x="54" y="122"/>
                  <a:pt x="54" y="122"/>
                </a:cubicBezTo>
                <a:cubicBezTo>
                  <a:pt x="57" y="121"/>
                  <a:pt x="60" y="120"/>
                  <a:pt x="61" y="117"/>
                </a:cubicBezTo>
                <a:close/>
                <a:moveTo>
                  <a:pt x="38" y="92"/>
                </a:moveTo>
                <a:cubicBezTo>
                  <a:pt x="37" y="91"/>
                  <a:pt x="37" y="91"/>
                  <a:pt x="37" y="91"/>
                </a:cubicBezTo>
                <a:cubicBezTo>
                  <a:pt x="37" y="91"/>
                  <a:pt x="37" y="90"/>
                  <a:pt x="36" y="89"/>
                </a:cubicBezTo>
                <a:cubicBezTo>
                  <a:pt x="36" y="88"/>
                  <a:pt x="36" y="88"/>
                  <a:pt x="36" y="87"/>
                </a:cubicBezTo>
                <a:cubicBezTo>
                  <a:pt x="35" y="84"/>
                  <a:pt x="32" y="82"/>
                  <a:pt x="30" y="79"/>
                </a:cubicBezTo>
                <a:cubicBezTo>
                  <a:pt x="30" y="79"/>
                  <a:pt x="29" y="78"/>
                  <a:pt x="28" y="78"/>
                </a:cubicBezTo>
                <a:cubicBezTo>
                  <a:pt x="20" y="69"/>
                  <a:pt x="17" y="56"/>
                  <a:pt x="22" y="45"/>
                </a:cubicBezTo>
                <a:cubicBezTo>
                  <a:pt x="24" y="40"/>
                  <a:pt x="28" y="35"/>
                  <a:pt x="32" y="32"/>
                </a:cubicBezTo>
                <a:cubicBezTo>
                  <a:pt x="37" y="27"/>
                  <a:pt x="44" y="25"/>
                  <a:pt x="51" y="25"/>
                </a:cubicBezTo>
                <a:cubicBezTo>
                  <a:pt x="54" y="25"/>
                  <a:pt x="57" y="25"/>
                  <a:pt x="59" y="26"/>
                </a:cubicBezTo>
                <a:cubicBezTo>
                  <a:pt x="69" y="28"/>
                  <a:pt x="76" y="36"/>
                  <a:pt x="79" y="45"/>
                </a:cubicBezTo>
                <a:cubicBezTo>
                  <a:pt x="82" y="56"/>
                  <a:pt x="80" y="68"/>
                  <a:pt x="72" y="77"/>
                </a:cubicBezTo>
                <a:cubicBezTo>
                  <a:pt x="71" y="78"/>
                  <a:pt x="71" y="79"/>
                  <a:pt x="70" y="79"/>
                </a:cubicBezTo>
                <a:cubicBezTo>
                  <a:pt x="69" y="81"/>
                  <a:pt x="68" y="82"/>
                  <a:pt x="66" y="84"/>
                </a:cubicBezTo>
                <a:cubicBezTo>
                  <a:pt x="65" y="86"/>
                  <a:pt x="64" y="89"/>
                  <a:pt x="64" y="92"/>
                </a:cubicBezTo>
                <a:cubicBezTo>
                  <a:pt x="63" y="92"/>
                  <a:pt x="63" y="92"/>
                  <a:pt x="63" y="92"/>
                </a:cubicBezTo>
                <a:cubicBezTo>
                  <a:pt x="63" y="91"/>
                  <a:pt x="63" y="91"/>
                  <a:pt x="62" y="91"/>
                </a:cubicBezTo>
                <a:cubicBezTo>
                  <a:pt x="62" y="91"/>
                  <a:pt x="62" y="91"/>
                  <a:pt x="61" y="92"/>
                </a:cubicBezTo>
                <a:cubicBezTo>
                  <a:pt x="57" y="92"/>
                  <a:pt x="57" y="92"/>
                  <a:pt x="57" y="92"/>
                </a:cubicBezTo>
                <a:cubicBezTo>
                  <a:pt x="57" y="83"/>
                  <a:pt x="57" y="74"/>
                  <a:pt x="59" y="65"/>
                </a:cubicBezTo>
                <a:cubicBezTo>
                  <a:pt x="59" y="65"/>
                  <a:pt x="60" y="65"/>
                  <a:pt x="60" y="65"/>
                </a:cubicBezTo>
                <a:cubicBezTo>
                  <a:pt x="65" y="64"/>
                  <a:pt x="68" y="60"/>
                  <a:pt x="69" y="55"/>
                </a:cubicBezTo>
                <a:cubicBezTo>
                  <a:pt x="69" y="53"/>
                  <a:pt x="69" y="51"/>
                  <a:pt x="67" y="50"/>
                </a:cubicBezTo>
                <a:cubicBezTo>
                  <a:pt x="67" y="49"/>
                  <a:pt x="65" y="48"/>
                  <a:pt x="64" y="48"/>
                </a:cubicBezTo>
                <a:cubicBezTo>
                  <a:pt x="62" y="48"/>
                  <a:pt x="60" y="50"/>
                  <a:pt x="59" y="53"/>
                </a:cubicBezTo>
                <a:cubicBezTo>
                  <a:pt x="58" y="56"/>
                  <a:pt x="57" y="59"/>
                  <a:pt x="56" y="62"/>
                </a:cubicBezTo>
                <a:cubicBezTo>
                  <a:pt x="55" y="62"/>
                  <a:pt x="55" y="61"/>
                  <a:pt x="54" y="61"/>
                </a:cubicBezTo>
                <a:cubicBezTo>
                  <a:pt x="54" y="60"/>
                  <a:pt x="54" y="60"/>
                  <a:pt x="54" y="60"/>
                </a:cubicBezTo>
                <a:cubicBezTo>
                  <a:pt x="56" y="59"/>
                  <a:pt x="57" y="57"/>
                  <a:pt x="57" y="55"/>
                </a:cubicBezTo>
                <a:cubicBezTo>
                  <a:pt x="57" y="53"/>
                  <a:pt x="55" y="51"/>
                  <a:pt x="53" y="50"/>
                </a:cubicBezTo>
                <a:cubicBezTo>
                  <a:pt x="52" y="50"/>
                  <a:pt x="51" y="50"/>
                  <a:pt x="49" y="51"/>
                </a:cubicBezTo>
                <a:cubicBezTo>
                  <a:pt x="48" y="51"/>
                  <a:pt x="47" y="53"/>
                  <a:pt x="47" y="54"/>
                </a:cubicBezTo>
                <a:cubicBezTo>
                  <a:pt x="46" y="56"/>
                  <a:pt x="47" y="58"/>
                  <a:pt x="48" y="60"/>
                </a:cubicBezTo>
                <a:cubicBezTo>
                  <a:pt x="47" y="61"/>
                  <a:pt x="46" y="61"/>
                  <a:pt x="45" y="61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5"/>
                  <a:pt x="45" y="53"/>
                  <a:pt x="44" y="52"/>
                </a:cubicBezTo>
                <a:cubicBezTo>
                  <a:pt x="43" y="50"/>
                  <a:pt x="41" y="48"/>
                  <a:pt x="39" y="49"/>
                </a:cubicBezTo>
                <a:cubicBezTo>
                  <a:pt x="37" y="49"/>
                  <a:pt x="37" y="50"/>
                  <a:pt x="36" y="51"/>
                </a:cubicBezTo>
                <a:cubicBezTo>
                  <a:pt x="35" y="53"/>
                  <a:pt x="35" y="55"/>
                  <a:pt x="36" y="56"/>
                </a:cubicBezTo>
                <a:cubicBezTo>
                  <a:pt x="37" y="59"/>
                  <a:pt x="39" y="62"/>
                  <a:pt x="42" y="63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80"/>
                  <a:pt x="43" y="86"/>
                  <a:pt x="43" y="92"/>
                </a:cubicBezTo>
                <a:cubicBezTo>
                  <a:pt x="41" y="92"/>
                  <a:pt x="41" y="92"/>
                  <a:pt x="41" y="92"/>
                </a:cubicBezTo>
                <a:cubicBezTo>
                  <a:pt x="41" y="92"/>
                  <a:pt x="40" y="92"/>
                  <a:pt x="39" y="92"/>
                </a:cubicBezTo>
                <a:cubicBezTo>
                  <a:pt x="39" y="92"/>
                  <a:pt x="39" y="92"/>
                  <a:pt x="39" y="92"/>
                </a:cubicBezTo>
                <a:lnTo>
                  <a:pt x="38" y="92"/>
                </a:lnTo>
                <a:close/>
                <a:moveTo>
                  <a:pt x="46" y="92"/>
                </a:moveTo>
                <a:cubicBezTo>
                  <a:pt x="46" y="86"/>
                  <a:pt x="46" y="79"/>
                  <a:pt x="46" y="73"/>
                </a:cubicBezTo>
                <a:cubicBezTo>
                  <a:pt x="45" y="64"/>
                  <a:pt x="45" y="64"/>
                  <a:pt x="45" y="64"/>
                </a:cubicBezTo>
                <a:cubicBezTo>
                  <a:pt x="47" y="64"/>
                  <a:pt x="49" y="63"/>
                  <a:pt x="51" y="63"/>
                </a:cubicBezTo>
                <a:cubicBezTo>
                  <a:pt x="52" y="64"/>
                  <a:pt x="54" y="64"/>
                  <a:pt x="56" y="65"/>
                </a:cubicBezTo>
                <a:cubicBezTo>
                  <a:pt x="54" y="74"/>
                  <a:pt x="54" y="83"/>
                  <a:pt x="54" y="92"/>
                </a:cubicBezTo>
                <a:lnTo>
                  <a:pt x="46" y="92"/>
                </a:lnTo>
                <a:close/>
                <a:moveTo>
                  <a:pt x="50" y="55"/>
                </a:moveTo>
                <a:cubicBezTo>
                  <a:pt x="50" y="54"/>
                  <a:pt x="50" y="54"/>
                  <a:pt x="51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3" y="53"/>
                  <a:pt x="54" y="54"/>
                  <a:pt x="54" y="55"/>
                </a:cubicBezTo>
                <a:cubicBezTo>
                  <a:pt x="54" y="56"/>
                  <a:pt x="53" y="58"/>
                  <a:pt x="52" y="58"/>
                </a:cubicBezTo>
                <a:cubicBezTo>
                  <a:pt x="51" y="59"/>
                  <a:pt x="51" y="59"/>
                  <a:pt x="51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50" y="57"/>
                  <a:pt x="50" y="56"/>
                  <a:pt x="50" y="55"/>
                </a:cubicBezTo>
                <a:close/>
                <a:moveTo>
                  <a:pt x="62" y="54"/>
                </a:moveTo>
                <a:cubicBezTo>
                  <a:pt x="62" y="53"/>
                  <a:pt x="63" y="51"/>
                  <a:pt x="64" y="51"/>
                </a:cubicBezTo>
                <a:cubicBezTo>
                  <a:pt x="64" y="51"/>
                  <a:pt x="64" y="51"/>
                  <a:pt x="64" y="51"/>
                </a:cubicBezTo>
                <a:cubicBezTo>
                  <a:pt x="64" y="51"/>
                  <a:pt x="65" y="51"/>
                  <a:pt x="65" y="52"/>
                </a:cubicBezTo>
                <a:cubicBezTo>
                  <a:pt x="66" y="52"/>
                  <a:pt x="66" y="54"/>
                  <a:pt x="66" y="55"/>
                </a:cubicBezTo>
                <a:cubicBezTo>
                  <a:pt x="65" y="58"/>
                  <a:pt x="63" y="61"/>
                  <a:pt x="60" y="62"/>
                </a:cubicBezTo>
                <a:cubicBezTo>
                  <a:pt x="60" y="62"/>
                  <a:pt x="60" y="62"/>
                  <a:pt x="60" y="62"/>
                </a:cubicBezTo>
                <a:cubicBezTo>
                  <a:pt x="60" y="59"/>
                  <a:pt x="61" y="57"/>
                  <a:pt x="62" y="54"/>
                </a:cubicBezTo>
                <a:close/>
                <a:moveTo>
                  <a:pt x="42" y="59"/>
                </a:moveTo>
                <a:cubicBezTo>
                  <a:pt x="41" y="58"/>
                  <a:pt x="39" y="57"/>
                  <a:pt x="39" y="55"/>
                </a:cubicBezTo>
                <a:cubicBezTo>
                  <a:pt x="38" y="54"/>
                  <a:pt x="38" y="53"/>
                  <a:pt x="39" y="53"/>
                </a:cubicBezTo>
                <a:cubicBezTo>
                  <a:pt x="39" y="52"/>
                  <a:pt x="39" y="52"/>
                  <a:pt x="39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41" y="52"/>
                  <a:pt x="41" y="53"/>
                </a:cubicBezTo>
                <a:cubicBezTo>
                  <a:pt x="42" y="54"/>
                  <a:pt x="42" y="55"/>
                  <a:pt x="42" y="57"/>
                </a:cubicBezTo>
                <a:lnTo>
                  <a:pt x="42" y="59"/>
                </a:lnTo>
                <a:close/>
                <a:moveTo>
                  <a:pt x="54" y="118"/>
                </a:moveTo>
                <a:cubicBezTo>
                  <a:pt x="52" y="119"/>
                  <a:pt x="50" y="118"/>
                  <a:pt x="48" y="117"/>
                </a:cubicBezTo>
                <a:cubicBezTo>
                  <a:pt x="45" y="115"/>
                  <a:pt x="43" y="111"/>
                  <a:pt x="42" y="107"/>
                </a:cubicBezTo>
                <a:cubicBezTo>
                  <a:pt x="41" y="105"/>
                  <a:pt x="41" y="104"/>
                  <a:pt x="41" y="102"/>
                </a:cubicBezTo>
                <a:cubicBezTo>
                  <a:pt x="47" y="102"/>
                  <a:pt x="47" y="102"/>
                  <a:pt x="47" y="102"/>
                </a:cubicBezTo>
                <a:cubicBezTo>
                  <a:pt x="48" y="102"/>
                  <a:pt x="49" y="101"/>
                  <a:pt x="49" y="100"/>
                </a:cubicBezTo>
                <a:cubicBezTo>
                  <a:pt x="49" y="99"/>
                  <a:pt x="48" y="99"/>
                  <a:pt x="47" y="99"/>
                </a:cubicBezTo>
                <a:cubicBezTo>
                  <a:pt x="41" y="99"/>
                  <a:pt x="41" y="99"/>
                  <a:pt x="41" y="99"/>
                </a:cubicBezTo>
                <a:cubicBezTo>
                  <a:pt x="41" y="98"/>
                  <a:pt x="41" y="96"/>
                  <a:pt x="41" y="95"/>
                </a:cubicBezTo>
                <a:cubicBezTo>
                  <a:pt x="61" y="95"/>
                  <a:pt x="61" y="95"/>
                  <a:pt x="61" y="95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52" y="107"/>
                  <a:pt x="52" y="107"/>
                  <a:pt x="52" y="107"/>
                </a:cubicBezTo>
                <a:cubicBezTo>
                  <a:pt x="52" y="107"/>
                  <a:pt x="51" y="108"/>
                  <a:pt x="51" y="109"/>
                </a:cubicBezTo>
                <a:cubicBezTo>
                  <a:pt x="51" y="110"/>
                  <a:pt x="51" y="110"/>
                  <a:pt x="52" y="110"/>
                </a:cubicBezTo>
                <a:cubicBezTo>
                  <a:pt x="60" y="111"/>
                  <a:pt x="60" y="111"/>
                  <a:pt x="60" y="111"/>
                </a:cubicBezTo>
                <a:cubicBezTo>
                  <a:pt x="60" y="112"/>
                  <a:pt x="60" y="114"/>
                  <a:pt x="59" y="116"/>
                </a:cubicBezTo>
                <a:cubicBezTo>
                  <a:pt x="58" y="117"/>
                  <a:pt x="56" y="118"/>
                  <a:pt x="54" y="118"/>
                </a:cubicBezTo>
                <a:close/>
                <a:moveTo>
                  <a:pt x="85" y="73"/>
                </a:moveTo>
                <a:cubicBezTo>
                  <a:pt x="85" y="72"/>
                  <a:pt x="86" y="72"/>
                  <a:pt x="87" y="72"/>
                </a:cubicBezTo>
                <a:cubicBezTo>
                  <a:pt x="97" y="78"/>
                  <a:pt x="97" y="78"/>
                  <a:pt x="97" y="78"/>
                </a:cubicBezTo>
                <a:cubicBezTo>
                  <a:pt x="98" y="78"/>
                  <a:pt x="98" y="79"/>
                  <a:pt x="97" y="80"/>
                </a:cubicBezTo>
                <a:cubicBezTo>
                  <a:pt x="97" y="80"/>
                  <a:pt x="97" y="80"/>
                  <a:pt x="96" y="80"/>
                </a:cubicBezTo>
                <a:cubicBezTo>
                  <a:pt x="95" y="80"/>
                  <a:pt x="95" y="80"/>
                  <a:pt x="95" y="80"/>
                </a:cubicBezTo>
                <a:cubicBezTo>
                  <a:pt x="85" y="75"/>
                  <a:pt x="85" y="75"/>
                  <a:pt x="85" y="75"/>
                </a:cubicBezTo>
                <a:cubicBezTo>
                  <a:pt x="85" y="75"/>
                  <a:pt x="84" y="74"/>
                  <a:pt x="85" y="73"/>
                </a:cubicBezTo>
                <a:close/>
                <a:moveTo>
                  <a:pt x="83" y="33"/>
                </a:moveTo>
                <a:cubicBezTo>
                  <a:pt x="86" y="30"/>
                  <a:pt x="90" y="27"/>
                  <a:pt x="94" y="25"/>
                </a:cubicBezTo>
                <a:cubicBezTo>
                  <a:pt x="95" y="25"/>
                  <a:pt x="96" y="26"/>
                  <a:pt x="96" y="26"/>
                </a:cubicBezTo>
                <a:cubicBezTo>
                  <a:pt x="96" y="27"/>
                  <a:pt x="96" y="28"/>
                  <a:pt x="95" y="28"/>
                </a:cubicBezTo>
                <a:cubicBezTo>
                  <a:pt x="91" y="30"/>
                  <a:pt x="88" y="32"/>
                  <a:pt x="85" y="35"/>
                </a:cubicBezTo>
                <a:cubicBezTo>
                  <a:pt x="85" y="35"/>
                  <a:pt x="84" y="36"/>
                  <a:pt x="84" y="36"/>
                </a:cubicBezTo>
                <a:cubicBezTo>
                  <a:pt x="83" y="36"/>
                  <a:pt x="83" y="35"/>
                  <a:pt x="83" y="35"/>
                </a:cubicBezTo>
                <a:cubicBezTo>
                  <a:pt x="82" y="34"/>
                  <a:pt x="82" y="33"/>
                  <a:pt x="83" y="33"/>
                </a:cubicBezTo>
                <a:close/>
                <a:moveTo>
                  <a:pt x="48" y="1"/>
                </a:moveTo>
                <a:cubicBezTo>
                  <a:pt x="48" y="1"/>
                  <a:pt x="48" y="0"/>
                  <a:pt x="49" y="0"/>
                </a:cubicBezTo>
                <a:cubicBezTo>
                  <a:pt x="50" y="0"/>
                  <a:pt x="51" y="1"/>
                  <a:pt x="51" y="1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5"/>
                  <a:pt x="50" y="16"/>
                  <a:pt x="49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8" y="16"/>
                  <a:pt x="47" y="15"/>
                  <a:pt x="47" y="14"/>
                </a:cubicBezTo>
                <a:lnTo>
                  <a:pt x="48" y="1"/>
                </a:lnTo>
                <a:close/>
                <a:moveTo>
                  <a:pt x="15" y="36"/>
                </a:moveTo>
                <a:cubicBezTo>
                  <a:pt x="15" y="36"/>
                  <a:pt x="15" y="37"/>
                  <a:pt x="14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9" y="36"/>
                  <a:pt x="4" y="34"/>
                  <a:pt x="1" y="31"/>
                </a:cubicBezTo>
                <a:cubicBezTo>
                  <a:pt x="0" y="30"/>
                  <a:pt x="0" y="29"/>
                  <a:pt x="0" y="29"/>
                </a:cubicBezTo>
                <a:cubicBezTo>
                  <a:pt x="1" y="28"/>
                  <a:pt x="2" y="28"/>
                  <a:pt x="3" y="29"/>
                </a:cubicBezTo>
                <a:cubicBezTo>
                  <a:pt x="6" y="32"/>
                  <a:pt x="10" y="33"/>
                  <a:pt x="14" y="34"/>
                </a:cubicBezTo>
                <a:cubicBezTo>
                  <a:pt x="15" y="34"/>
                  <a:pt x="15" y="35"/>
                  <a:pt x="15" y="36"/>
                </a:cubicBezTo>
                <a:close/>
                <a:moveTo>
                  <a:pt x="16" y="78"/>
                </a:moveTo>
                <a:cubicBezTo>
                  <a:pt x="5" y="85"/>
                  <a:pt x="5" y="85"/>
                  <a:pt x="5" y="85"/>
                </a:cubicBezTo>
                <a:cubicBezTo>
                  <a:pt x="4" y="86"/>
                  <a:pt x="4" y="86"/>
                  <a:pt x="4" y="86"/>
                </a:cubicBezTo>
                <a:cubicBezTo>
                  <a:pt x="4" y="86"/>
                  <a:pt x="3" y="85"/>
                  <a:pt x="3" y="85"/>
                </a:cubicBezTo>
                <a:cubicBezTo>
                  <a:pt x="2" y="84"/>
                  <a:pt x="3" y="83"/>
                  <a:pt x="3" y="83"/>
                </a:cubicBezTo>
                <a:cubicBezTo>
                  <a:pt x="14" y="76"/>
                  <a:pt x="14" y="76"/>
                  <a:pt x="14" y="76"/>
                </a:cubicBezTo>
                <a:cubicBezTo>
                  <a:pt x="15" y="75"/>
                  <a:pt x="16" y="76"/>
                  <a:pt x="16" y="76"/>
                </a:cubicBezTo>
                <a:cubicBezTo>
                  <a:pt x="17" y="77"/>
                  <a:pt x="16" y="78"/>
                  <a:pt x="16" y="7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7"/>
          <p:cNvSpPr/>
          <p:nvPr/>
        </p:nvSpPr>
        <p:spPr>
          <a:xfrm>
            <a:off x="2730501" y="3259138"/>
            <a:ext cx="376238" cy="377825"/>
          </a:xfrm>
          <a:custGeom>
            <a:avLst/>
            <a:gdLst/>
            <a:ahLst/>
            <a:cxnLst/>
            <a:rect l="l" t="t" r="r" b="b"/>
            <a:pathLst>
              <a:path w="100" h="100" extrusionOk="0">
                <a:moveTo>
                  <a:pt x="99" y="97"/>
                </a:moveTo>
                <a:cubicBezTo>
                  <a:pt x="99" y="97"/>
                  <a:pt x="98" y="97"/>
                  <a:pt x="98" y="97"/>
                </a:cubicBezTo>
                <a:cubicBezTo>
                  <a:pt x="90" y="96"/>
                  <a:pt x="82" y="97"/>
                  <a:pt x="76" y="100"/>
                </a:cubicBezTo>
                <a:cubicBezTo>
                  <a:pt x="75" y="100"/>
                  <a:pt x="75" y="100"/>
                  <a:pt x="75" y="100"/>
                </a:cubicBezTo>
                <a:cubicBezTo>
                  <a:pt x="75" y="100"/>
                  <a:pt x="74" y="100"/>
                  <a:pt x="74" y="100"/>
                </a:cubicBezTo>
                <a:cubicBezTo>
                  <a:pt x="74" y="99"/>
                  <a:pt x="74" y="98"/>
                  <a:pt x="75" y="98"/>
                </a:cubicBezTo>
                <a:cubicBezTo>
                  <a:pt x="76" y="97"/>
                  <a:pt x="77" y="97"/>
                  <a:pt x="79" y="96"/>
                </a:cubicBezTo>
                <a:cubicBezTo>
                  <a:pt x="2" y="95"/>
                  <a:pt x="2" y="95"/>
                  <a:pt x="2" y="95"/>
                </a:cubicBezTo>
                <a:cubicBezTo>
                  <a:pt x="1" y="95"/>
                  <a:pt x="1" y="95"/>
                  <a:pt x="1" y="95"/>
                </a:cubicBezTo>
                <a:cubicBezTo>
                  <a:pt x="1" y="94"/>
                  <a:pt x="1" y="94"/>
                  <a:pt x="1" y="94"/>
                </a:cubicBezTo>
                <a:cubicBezTo>
                  <a:pt x="5" y="69"/>
                  <a:pt x="6" y="44"/>
                  <a:pt x="4" y="19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21"/>
                  <a:pt x="3" y="24"/>
                  <a:pt x="2" y="27"/>
                </a:cubicBezTo>
                <a:cubicBezTo>
                  <a:pt x="2" y="27"/>
                  <a:pt x="2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27"/>
                  <a:pt x="0" y="27"/>
                  <a:pt x="0" y="26"/>
                </a:cubicBezTo>
                <a:cubicBezTo>
                  <a:pt x="1" y="21"/>
                  <a:pt x="2" y="16"/>
                  <a:pt x="3" y="11"/>
                </a:cubicBezTo>
                <a:cubicBezTo>
                  <a:pt x="2" y="8"/>
                  <a:pt x="2" y="5"/>
                  <a:pt x="2" y="2"/>
                </a:cubicBezTo>
                <a:cubicBezTo>
                  <a:pt x="2" y="2"/>
                  <a:pt x="2" y="2"/>
                  <a:pt x="3" y="1"/>
                </a:cubicBezTo>
                <a:cubicBezTo>
                  <a:pt x="3" y="1"/>
                  <a:pt x="3" y="1"/>
                  <a:pt x="3" y="1"/>
                </a:cubicBezTo>
                <a:cubicBezTo>
                  <a:pt x="3" y="1"/>
                  <a:pt x="3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0"/>
                  <a:pt x="6" y="0"/>
                  <a:pt x="6" y="1"/>
                </a:cubicBezTo>
                <a:cubicBezTo>
                  <a:pt x="6" y="7"/>
                  <a:pt x="7" y="13"/>
                  <a:pt x="7" y="18"/>
                </a:cubicBezTo>
                <a:cubicBezTo>
                  <a:pt x="8" y="20"/>
                  <a:pt x="9" y="22"/>
                  <a:pt x="10" y="24"/>
                </a:cubicBezTo>
                <a:cubicBezTo>
                  <a:pt x="10" y="25"/>
                  <a:pt x="10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8" y="26"/>
                  <a:pt x="8" y="26"/>
                  <a:pt x="7" y="26"/>
                </a:cubicBezTo>
                <a:cubicBezTo>
                  <a:pt x="7" y="25"/>
                  <a:pt x="7" y="25"/>
                  <a:pt x="7" y="25"/>
                </a:cubicBezTo>
                <a:cubicBezTo>
                  <a:pt x="8" y="48"/>
                  <a:pt x="7" y="70"/>
                  <a:pt x="4" y="93"/>
                </a:cubicBezTo>
                <a:cubicBezTo>
                  <a:pt x="88" y="94"/>
                  <a:pt x="88" y="94"/>
                  <a:pt x="88" y="94"/>
                </a:cubicBezTo>
                <a:cubicBezTo>
                  <a:pt x="78" y="91"/>
                  <a:pt x="78" y="91"/>
                  <a:pt x="78" y="91"/>
                </a:cubicBezTo>
                <a:cubicBezTo>
                  <a:pt x="77" y="91"/>
                  <a:pt x="77" y="91"/>
                  <a:pt x="77" y="91"/>
                </a:cubicBezTo>
                <a:cubicBezTo>
                  <a:pt x="75" y="90"/>
                  <a:pt x="75" y="90"/>
                  <a:pt x="75" y="90"/>
                </a:cubicBezTo>
                <a:cubicBezTo>
                  <a:pt x="74" y="90"/>
                  <a:pt x="74" y="90"/>
                  <a:pt x="74" y="89"/>
                </a:cubicBezTo>
                <a:cubicBezTo>
                  <a:pt x="74" y="88"/>
                  <a:pt x="75" y="88"/>
                  <a:pt x="76" y="88"/>
                </a:cubicBezTo>
                <a:cubicBezTo>
                  <a:pt x="99" y="94"/>
                  <a:pt x="99" y="94"/>
                  <a:pt x="99" y="94"/>
                </a:cubicBezTo>
                <a:cubicBezTo>
                  <a:pt x="99" y="94"/>
                  <a:pt x="100" y="95"/>
                  <a:pt x="100" y="96"/>
                </a:cubicBezTo>
                <a:cubicBezTo>
                  <a:pt x="100" y="96"/>
                  <a:pt x="99" y="96"/>
                  <a:pt x="99" y="97"/>
                </a:cubicBezTo>
                <a:close/>
                <a:moveTo>
                  <a:pt x="73" y="25"/>
                </a:moveTo>
                <a:cubicBezTo>
                  <a:pt x="73" y="25"/>
                  <a:pt x="73" y="24"/>
                  <a:pt x="73" y="23"/>
                </a:cubicBezTo>
                <a:cubicBezTo>
                  <a:pt x="78" y="19"/>
                  <a:pt x="83" y="16"/>
                  <a:pt x="89" y="15"/>
                </a:cubicBezTo>
                <a:cubicBezTo>
                  <a:pt x="89" y="15"/>
                  <a:pt x="89" y="15"/>
                  <a:pt x="89" y="15"/>
                </a:cubicBezTo>
                <a:cubicBezTo>
                  <a:pt x="92" y="14"/>
                  <a:pt x="95" y="14"/>
                  <a:pt x="98" y="14"/>
                </a:cubicBezTo>
                <a:cubicBezTo>
                  <a:pt x="98" y="14"/>
                  <a:pt x="99" y="15"/>
                  <a:pt x="99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17"/>
                  <a:pt x="99" y="17"/>
                  <a:pt x="99" y="18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00" y="80"/>
                  <a:pt x="99" y="80"/>
                  <a:pt x="99" y="81"/>
                </a:cubicBezTo>
                <a:cubicBezTo>
                  <a:pt x="89" y="87"/>
                  <a:pt x="89" y="87"/>
                  <a:pt x="89" y="87"/>
                </a:cubicBezTo>
                <a:cubicBezTo>
                  <a:pt x="88" y="87"/>
                  <a:pt x="88" y="87"/>
                  <a:pt x="88" y="87"/>
                </a:cubicBezTo>
                <a:cubicBezTo>
                  <a:pt x="88" y="87"/>
                  <a:pt x="88" y="87"/>
                  <a:pt x="87" y="86"/>
                </a:cubicBezTo>
                <a:cubicBezTo>
                  <a:pt x="87" y="86"/>
                  <a:pt x="87" y="86"/>
                  <a:pt x="87" y="86"/>
                </a:cubicBezTo>
                <a:cubicBezTo>
                  <a:pt x="87" y="86"/>
                  <a:pt x="86" y="87"/>
                  <a:pt x="85" y="87"/>
                </a:cubicBezTo>
                <a:cubicBezTo>
                  <a:pt x="83" y="87"/>
                  <a:pt x="82" y="86"/>
                  <a:pt x="81" y="86"/>
                </a:cubicBezTo>
                <a:cubicBezTo>
                  <a:pt x="80" y="86"/>
                  <a:pt x="79" y="86"/>
                  <a:pt x="79" y="86"/>
                </a:cubicBezTo>
                <a:cubicBezTo>
                  <a:pt x="77" y="86"/>
                  <a:pt x="76" y="86"/>
                  <a:pt x="76" y="87"/>
                </a:cubicBezTo>
                <a:cubicBezTo>
                  <a:pt x="76" y="87"/>
                  <a:pt x="76" y="87"/>
                  <a:pt x="75" y="87"/>
                </a:cubicBezTo>
                <a:cubicBezTo>
                  <a:pt x="75" y="87"/>
                  <a:pt x="75" y="87"/>
                  <a:pt x="75" y="87"/>
                </a:cubicBezTo>
                <a:cubicBezTo>
                  <a:pt x="74" y="87"/>
                  <a:pt x="74" y="86"/>
                  <a:pt x="74" y="86"/>
                </a:cubicBezTo>
                <a:cubicBezTo>
                  <a:pt x="75" y="66"/>
                  <a:pt x="75" y="45"/>
                  <a:pt x="73" y="25"/>
                </a:cubicBezTo>
                <a:close/>
                <a:moveTo>
                  <a:pt x="87" y="80"/>
                </a:moveTo>
                <a:cubicBezTo>
                  <a:pt x="87" y="58"/>
                  <a:pt x="87" y="58"/>
                  <a:pt x="87" y="58"/>
                </a:cubicBezTo>
                <a:cubicBezTo>
                  <a:pt x="87" y="58"/>
                  <a:pt x="87" y="58"/>
                  <a:pt x="87" y="58"/>
                </a:cubicBezTo>
                <a:cubicBezTo>
                  <a:pt x="87" y="58"/>
                  <a:pt x="87" y="57"/>
                  <a:pt x="87" y="57"/>
                </a:cubicBezTo>
                <a:cubicBezTo>
                  <a:pt x="87" y="48"/>
                  <a:pt x="87" y="48"/>
                  <a:pt x="87" y="48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47"/>
                  <a:pt x="87" y="47"/>
                  <a:pt x="87" y="46"/>
                </a:cubicBezTo>
                <a:cubicBezTo>
                  <a:pt x="87" y="40"/>
                  <a:pt x="87" y="40"/>
                  <a:pt x="87" y="40"/>
                </a:cubicBezTo>
                <a:cubicBezTo>
                  <a:pt x="87" y="39"/>
                  <a:pt x="87" y="39"/>
                  <a:pt x="87" y="39"/>
                </a:cubicBezTo>
                <a:cubicBezTo>
                  <a:pt x="86" y="39"/>
                  <a:pt x="87" y="38"/>
                  <a:pt x="87" y="38"/>
                </a:cubicBezTo>
                <a:cubicBezTo>
                  <a:pt x="87" y="32"/>
                  <a:pt x="87" y="32"/>
                  <a:pt x="87" y="32"/>
                </a:cubicBezTo>
                <a:cubicBezTo>
                  <a:pt x="87" y="31"/>
                  <a:pt x="87" y="31"/>
                  <a:pt x="87" y="30"/>
                </a:cubicBezTo>
                <a:cubicBezTo>
                  <a:pt x="87" y="30"/>
                  <a:pt x="87" y="30"/>
                  <a:pt x="87" y="30"/>
                </a:cubicBezTo>
                <a:cubicBezTo>
                  <a:pt x="87" y="29"/>
                  <a:pt x="87" y="29"/>
                  <a:pt x="87" y="29"/>
                </a:cubicBezTo>
                <a:cubicBezTo>
                  <a:pt x="87" y="28"/>
                  <a:pt x="87" y="27"/>
                  <a:pt x="86" y="27"/>
                </a:cubicBezTo>
                <a:cubicBezTo>
                  <a:pt x="85" y="25"/>
                  <a:pt x="83" y="24"/>
                  <a:pt x="81" y="24"/>
                </a:cubicBezTo>
                <a:cubicBezTo>
                  <a:pt x="80" y="24"/>
                  <a:pt x="78" y="25"/>
                  <a:pt x="76" y="25"/>
                </a:cubicBezTo>
                <a:cubicBezTo>
                  <a:pt x="78" y="45"/>
                  <a:pt x="78" y="64"/>
                  <a:pt x="77" y="84"/>
                </a:cubicBezTo>
                <a:cubicBezTo>
                  <a:pt x="77" y="83"/>
                  <a:pt x="78" y="83"/>
                  <a:pt x="79" y="83"/>
                </a:cubicBezTo>
                <a:cubicBezTo>
                  <a:pt x="79" y="83"/>
                  <a:pt x="80" y="83"/>
                  <a:pt x="82" y="84"/>
                </a:cubicBezTo>
                <a:cubicBezTo>
                  <a:pt x="83" y="84"/>
                  <a:pt x="84" y="84"/>
                  <a:pt x="85" y="84"/>
                </a:cubicBezTo>
                <a:cubicBezTo>
                  <a:pt x="85" y="84"/>
                  <a:pt x="86" y="84"/>
                  <a:pt x="87" y="84"/>
                </a:cubicBezTo>
                <a:cubicBezTo>
                  <a:pt x="87" y="83"/>
                  <a:pt x="87" y="81"/>
                  <a:pt x="87" y="80"/>
                </a:cubicBezTo>
                <a:close/>
                <a:moveTo>
                  <a:pt x="89" y="17"/>
                </a:moveTo>
                <a:cubicBezTo>
                  <a:pt x="84" y="22"/>
                  <a:pt x="84" y="22"/>
                  <a:pt x="84" y="22"/>
                </a:cubicBezTo>
                <a:cubicBezTo>
                  <a:pt x="85" y="23"/>
                  <a:pt x="85" y="23"/>
                  <a:pt x="86" y="23"/>
                </a:cubicBezTo>
                <a:cubicBezTo>
                  <a:pt x="96" y="17"/>
                  <a:pt x="96" y="17"/>
                  <a:pt x="96" y="17"/>
                </a:cubicBezTo>
                <a:cubicBezTo>
                  <a:pt x="94" y="17"/>
                  <a:pt x="92" y="17"/>
                  <a:pt x="89" y="17"/>
                </a:cubicBezTo>
                <a:close/>
                <a:moveTo>
                  <a:pt x="96" y="27"/>
                </a:moveTo>
                <a:cubicBezTo>
                  <a:pt x="90" y="31"/>
                  <a:pt x="90" y="31"/>
                  <a:pt x="90" y="31"/>
                </a:cubicBezTo>
                <a:cubicBezTo>
                  <a:pt x="90" y="31"/>
                  <a:pt x="90" y="31"/>
                  <a:pt x="90" y="32"/>
                </a:cubicBezTo>
                <a:cubicBezTo>
                  <a:pt x="90" y="36"/>
                  <a:pt x="90" y="36"/>
                  <a:pt x="90" y="36"/>
                </a:cubicBezTo>
                <a:cubicBezTo>
                  <a:pt x="96" y="33"/>
                  <a:pt x="96" y="33"/>
                  <a:pt x="96" y="33"/>
                </a:cubicBezTo>
                <a:cubicBezTo>
                  <a:pt x="97" y="33"/>
                  <a:pt x="97" y="33"/>
                  <a:pt x="97" y="33"/>
                </a:cubicBezTo>
                <a:lnTo>
                  <a:pt x="96" y="27"/>
                </a:lnTo>
                <a:close/>
                <a:moveTo>
                  <a:pt x="97" y="36"/>
                </a:moveTo>
                <a:cubicBezTo>
                  <a:pt x="90" y="39"/>
                  <a:pt x="90" y="39"/>
                  <a:pt x="90" y="39"/>
                </a:cubicBezTo>
                <a:cubicBezTo>
                  <a:pt x="90" y="45"/>
                  <a:pt x="90" y="45"/>
                  <a:pt x="90" y="45"/>
                </a:cubicBezTo>
                <a:cubicBezTo>
                  <a:pt x="96" y="42"/>
                  <a:pt x="96" y="42"/>
                  <a:pt x="96" y="42"/>
                </a:cubicBezTo>
                <a:cubicBezTo>
                  <a:pt x="97" y="42"/>
                  <a:pt x="97" y="42"/>
                  <a:pt x="97" y="42"/>
                </a:cubicBezTo>
                <a:lnTo>
                  <a:pt x="97" y="36"/>
                </a:lnTo>
                <a:close/>
                <a:moveTo>
                  <a:pt x="97" y="45"/>
                </a:moveTo>
                <a:cubicBezTo>
                  <a:pt x="96" y="45"/>
                  <a:pt x="96" y="45"/>
                  <a:pt x="96" y="45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55"/>
                  <a:pt x="90" y="55"/>
                  <a:pt x="90" y="55"/>
                </a:cubicBezTo>
                <a:cubicBezTo>
                  <a:pt x="96" y="52"/>
                  <a:pt x="96" y="52"/>
                  <a:pt x="96" y="52"/>
                </a:cubicBezTo>
                <a:cubicBezTo>
                  <a:pt x="97" y="52"/>
                  <a:pt x="97" y="52"/>
                  <a:pt x="97" y="52"/>
                </a:cubicBezTo>
                <a:lnTo>
                  <a:pt x="97" y="45"/>
                </a:lnTo>
                <a:close/>
                <a:moveTo>
                  <a:pt x="97" y="55"/>
                </a:moveTo>
                <a:cubicBezTo>
                  <a:pt x="90" y="58"/>
                  <a:pt x="90" y="58"/>
                  <a:pt x="90" y="58"/>
                </a:cubicBezTo>
                <a:cubicBezTo>
                  <a:pt x="90" y="64"/>
                  <a:pt x="90" y="64"/>
                  <a:pt x="90" y="64"/>
                </a:cubicBezTo>
                <a:cubicBezTo>
                  <a:pt x="92" y="63"/>
                  <a:pt x="94" y="63"/>
                  <a:pt x="96" y="61"/>
                </a:cubicBezTo>
                <a:cubicBezTo>
                  <a:pt x="97" y="61"/>
                  <a:pt x="97" y="61"/>
                  <a:pt x="97" y="61"/>
                </a:cubicBezTo>
                <a:lnTo>
                  <a:pt x="97" y="55"/>
                </a:lnTo>
                <a:close/>
                <a:moveTo>
                  <a:pt x="97" y="64"/>
                </a:moveTo>
                <a:cubicBezTo>
                  <a:pt x="95" y="65"/>
                  <a:pt x="92" y="66"/>
                  <a:pt x="90" y="66"/>
                </a:cubicBezTo>
                <a:cubicBezTo>
                  <a:pt x="90" y="72"/>
                  <a:pt x="90" y="72"/>
                  <a:pt x="90" y="72"/>
                </a:cubicBezTo>
                <a:cubicBezTo>
                  <a:pt x="97" y="69"/>
                  <a:pt x="97" y="69"/>
                  <a:pt x="97" y="69"/>
                </a:cubicBezTo>
                <a:cubicBezTo>
                  <a:pt x="97" y="69"/>
                  <a:pt x="97" y="69"/>
                  <a:pt x="97" y="69"/>
                </a:cubicBezTo>
                <a:lnTo>
                  <a:pt x="97" y="64"/>
                </a:lnTo>
                <a:close/>
                <a:moveTo>
                  <a:pt x="96" y="19"/>
                </a:moveTo>
                <a:cubicBezTo>
                  <a:pt x="88" y="25"/>
                  <a:pt x="88" y="25"/>
                  <a:pt x="88" y="25"/>
                </a:cubicBezTo>
                <a:cubicBezTo>
                  <a:pt x="88" y="25"/>
                  <a:pt x="88" y="25"/>
                  <a:pt x="88" y="25"/>
                </a:cubicBezTo>
                <a:cubicBezTo>
                  <a:pt x="89" y="26"/>
                  <a:pt x="89" y="27"/>
                  <a:pt x="89" y="28"/>
                </a:cubicBezTo>
                <a:cubicBezTo>
                  <a:pt x="96" y="25"/>
                  <a:pt x="96" y="25"/>
                  <a:pt x="96" y="25"/>
                </a:cubicBezTo>
                <a:lnTo>
                  <a:pt x="96" y="19"/>
                </a:lnTo>
                <a:close/>
                <a:moveTo>
                  <a:pt x="97" y="79"/>
                </a:moveTo>
                <a:cubicBezTo>
                  <a:pt x="97" y="71"/>
                  <a:pt x="97" y="71"/>
                  <a:pt x="97" y="71"/>
                </a:cubicBezTo>
                <a:cubicBezTo>
                  <a:pt x="90" y="74"/>
                  <a:pt x="90" y="74"/>
                  <a:pt x="90" y="74"/>
                </a:cubicBezTo>
                <a:cubicBezTo>
                  <a:pt x="90" y="80"/>
                  <a:pt x="90" y="80"/>
                  <a:pt x="90" y="80"/>
                </a:cubicBezTo>
                <a:cubicBezTo>
                  <a:pt x="90" y="81"/>
                  <a:pt x="90" y="83"/>
                  <a:pt x="89" y="84"/>
                </a:cubicBezTo>
                <a:lnTo>
                  <a:pt x="97" y="79"/>
                </a:lnTo>
                <a:close/>
                <a:moveTo>
                  <a:pt x="79" y="22"/>
                </a:moveTo>
                <a:cubicBezTo>
                  <a:pt x="79" y="22"/>
                  <a:pt x="80" y="22"/>
                  <a:pt x="81" y="22"/>
                </a:cubicBezTo>
                <a:cubicBezTo>
                  <a:pt x="82" y="22"/>
                  <a:pt x="82" y="22"/>
                  <a:pt x="82" y="22"/>
                </a:cubicBezTo>
                <a:cubicBezTo>
                  <a:pt x="82" y="22"/>
                  <a:pt x="82" y="21"/>
                  <a:pt x="82" y="21"/>
                </a:cubicBezTo>
                <a:cubicBezTo>
                  <a:pt x="84" y="19"/>
                  <a:pt x="84" y="19"/>
                  <a:pt x="84" y="19"/>
                </a:cubicBezTo>
                <a:cubicBezTo>
                  <a:pt x="82" y="20"/>
                  <a:pt x="80" y="21"/>
                  <a:pt x="79" y="22"/>
                </a:cubicBezTo>
                <a:close/>
                <a:moveTo>
                  <a:pt x="41" y="48"/>
                </a:moveTo>
                <a:cubicBezTo>
                  <a:pt x="40" y="48"/>
                  <a:pt x="40" y="47"/>
                  <a:pt x="41" y="46"/>
                </a:cubicBezTo>
                <a:cubicBezTo>
                  <a:pt x="45" y="42"/>
                  <a:pt x="50" y="39"/>
                  <a:pt x="56" y="38"/>
                </a:cubicBezTo>
                <a:cubicBezTo>
                  <a:pt x="56" y="38"/>
                  <a:pt x="56" y="38"/>
                  <a:pt x="56" y="38"/>
                </a:cubicBezTo>
                <a:cubicBezTo>
                  <a:pt x="59" y="37"/>
                  <a:pt x="62" y="37"/>
                  <a:pt x="65" y="37"/>
                </a:cubicBezTo>
                <a:cubicBezTo>
                  <a:pt x="65" y="37"/>
                  <a:pt x="66" y="38"/>
                  <a:pt x="66" y="39"/>
                </a:cubicBezTo>
                <a:cubicBezTo>
                  <a:pt x="66" y="39"/>
                  <a:pt x="66" y="39"/>
                  <a:pt x="66" y="39"/>
                </a:cubicBezTo>
                <a:cubicBezTo>
                  <a:pt x="66" y="39"/>
                  <a:pt x="66" y="39"/>
                  <a:pt x="66" y="39"/>
                </a:cubicBezTo>
                <a:cubicBezTo>
                  <a:pt x="66" y="40"/>
                  <a:pt x="66" y="40"/>
                  <a:pt x="66" y="41"/>
                </a:cubicBezTo>
                <a:cubicBezTo>
                  <a:pt x="66" y="50"/>
                  <a:pt x="66" y="54"/>
                  <a:pt x="66" y="59"/>
                </a:cubicBezTo>
                <a:cubicBezTo>
                  <a:pt x="67" y="64"/>
                  <a:pt x="67" y="68"/>
                  <a:pt x="67" y="79"/>
                </a:cubicBezTo>
                <a:cubicBezTo>
                  <a:pt x="67" y="80"/>
                  <a:pt x="67" y="80"/>
                  <a:pt x="66" y="80"/>
                </a:cubicBezTo>
                <a:cubicBezTo>
                  <a:pt x="56" y="86"/>
                  <a:pt x="56" y="86"/>
                  <a:pt x="56" y="86"/>
                </a:cubicBezTo>
                <a:cubicBezTo>
                  <a:pt x="56" y="87"/>
                  <a:pt x="56" y="87"/>
                  <a:pt x="56" y="87"/>
                </a:cubicBezTo>
                <a:cubicBezTo>
                  <a:pt x="55" y="87"/>
                  <a:pt x="55" y="86"/>
                  <a:pt x="55" y="86"/>
                </a:cubicBezTo>
                <a:cubicBezTo>
                  <a:pt x="55" y="86"/>
                  <a:pt x="55" y="86"/>
                  <a:pt x="55" y="86"/>
                </a:cubicBezTo>
                <a:cubicBezTo>
                  <a:pt x="54" y="86"/>
                  <a:pt x="53" y="86"/>
                  <a:pt x="52" y="86"/>
                </a:cubicBezTo>
                <a:cubicBezTo>
                  <a:pt x="51" y="86"/>
                  <a:pt x="49" y="86"/>
                  <a:pt x="48" y="86"/>
                </a:cubicBezTo>
                <a:cubicBezTo>
                  <a:pt x="47" y="86"/>
                  <a:pt x="47" y="85"/>
                  <a:pt x="46" y="85"/>
                </a:cubicBezTo>
                <a:cubicBezTo>
                  <a:pt x="44" y="85"/>
                  <a:pt x="44" y="86"/>
                  <a:pt x="44" y="86"/>
                </a:cubicBezTo>
                <a:cubicBezTo>
                  <a:pt x="43" y="87"/>
                  <a:pt x="43" y="87"/>
                  <a:pt x="43" y="87"/>
                </a:cubicBezTo>
                <a:cubicBezTo>
                  <a:pt x="42" y="87"/>
                  <a:pt x="42" y="87"/>
                  <a:pt x="42" y="87"/>
                </a:cubicBezTo>
                <a:cubicBezTo>
                  <a:pt x="42" y="86"/>
                  <a:pt x="41" y="86"/>
                  <a:pt x="41" y="85"/>
                </a:cubicBezTo>
                <a:cubicBezTo>
                  <a:pt x="42" y="69"/>
                  <a:pt x="42" y="68"/>
                  <a:pt x="41" y="56"/>
                </a:cubicBezTo>
                <a:cubicBezTo>
                  <a:pt x="41" y="54"/>
                  <a:pt x="41" y="51"/>
                  <a:pt x="41" y="48"/>
                </a:cubicBezTo>
                <a:close/>
                <a:moveTo>
                  <a:pt x="55" y="82"/>
                </a:moveTo>
                <a:cubicBezTo>
                  <a:pt x="54" y="81"/>
                  <a:pt x="54" y="81"/>
                  <a:pt x="54" y="81"/>
                </a:cubicBezTo>
                <a:cubicBezTo>
                  <a:pt x="54" y="80"/>
                  <a:pt x="54" y="80"/>
                  <a:pt x="55" y="79"/>
                </a:cubicBezTo>
                <a:cubicBezTo>
                  <a:pt x="55" y="79"/>
                  <a:pt x="55" y="79"/>
                  <a:pt x="55" y="79"/>
                </a:cubicBezTo>
                <a:cubicBezTo>
                  <a:pt x="55" y="75"/>
                  <a:pt x="55" y="73"/>
                  <a:pt x="55" y="71"/>
                </a:cubicBezTo>
                <a:cubicBezTo>
                  <a:pt x="54" y="70"/>
                  <a:pt x="54" y="70"/>
                  <a:pt x="54" y="70"/>
                </a:cubicBezTo>
                <a:cubicBezTo>
                  <a:pt x="54" y="70"/>
                  <a:pt x="54" y="69"/>
                  <a:pt x="55" y="69"/>
                </a:cubicBezTo>
                <a:cubicBezTo>
                  <a:pt x="55" y="68"/>
                  <a:pt x="55" y="68"/>
                  <a:pt x="54" y="67"/>
                </a:cubicBezTo>
                <a:cubicBezTo>
                  <a:pt x="54" y="66"/>
                  <a:pt x="54" y="65"/>
                  <a:pt x="54" y="63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62"/>
                  <a:pt x="54" y="61"/>
                  <a:pt x="54" y="61"/>
                </a:cubicBezTo>
                <a:cubicBezTo>
                  <a:pt x="54" y="59"/>
                  <a:pt x="54" y="57"/>
                  <a:pt x="54" y="55"/>
                </a:cubicBezTo>
                <a:cubicBezTo>
                  <a:pt x="54" y="54"/>
                  <a:pt x="54" y="54"/>
                  <a:pt x="54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52"/>
                  <a:pt x="54" y="52"/>
                  <a:pt x="54" y="52"/>
                </a:cubicBezTo>
                <a:cubicBezTo>
                  <a:pt x="54" y="51"/>
                  <a:pt x="54" y="50"/>
                  <a:pt x="53" y="50"/>
                </a:cubicBezTo>
                <a:cubicBezTo>
                  <a:pt x="52" y="48"/>
                  <a:pt x="50" y="47"/>
                  <a:pt x="48" y="47"/>
                </a:cubicBezTo>
                <a:cubicBezTo>
                  <a:pt x="47" y="47"/>
                  <a:pt x="45" y="48"/>
                  <a:pt x="43" y="48"/>
                </a:cubicBezTo>
                <a:cubicBezTo>
                  <a:pt x="43" y="51"/>
                  <a:pt x="44" y="54"/>
                  <a:pt x="44" y="56"/>
                </a:cubicBezTo>
                <a:cubicBezTo>
                  <a:pt x="45" y="67"/>
                  <a:pt x="45" y="69"/>
                  <a:pt x="44" y="83"/>
                </a:cubicBezTo>
                <a:cubicBezTo>
                  <a:pt x="45" y="83"/>
                  <a:pt x="45" y="83"/>
                  <a:pt x="46" y="83"/>
                </a:cubicBezTo>
                <a:cubicBezTo>
                  <a:pt x="47" y="83"/>
                  <a:pt x="48" y="83"/>
                  <a:pt x="49" y="83"/>
                </a:cubicBezTo>
                <a:cubicBezTo>
                  <a:pt x="51" y="84"/>
                  <a:pt x="53" y="84"/>
                  <a:pt x="54" y="83"/>
                </a:cubicBezTo>
                <a:cubicBezTo>
                  <a:pt x="54" y="83"/>
                  <a:pt x="54" y="82"/>
                  <a:pt x="55" y="82"/>
                </a:cubicBezTo>
                <a:close/>
                <a:moveTo>
                  <a:pt x="56" y="40"/>
                </a:moveTo>
                <a:cubicBezTo>
                  <a:pt x="51" y="45"/>
                  <a:pt x="51" y="45"/>
                  <a:pt x="51" y="45"/>
                </a:cubicBezTo>
                <a:cubicBezTo>
                  <a:pt x="52" y="45"/>
                  <a:pt x="52" y="46"/>
                  <a:pt x="53" y="46"/>
                </a:cubicBezTo>
                <a:cubicBezTo>
                  <a:pt x="63" y="40"/>
                  <a:pt x="63" y="40"/>
                  <a:pt x="63" y="40"/>
                </a:cubicBezTo>
                <a:cubicBezTo>
                  <a:pt x="61" y="40"/>
                  <a:pt x="59" y="40"/>
                  <a:pt x="56" y="40"/>
                </a:cubicBezTo>
                <a:close/>
                <a:moveTo>
                  <a:pt x="64" y="50"/>
                </a:moveTo>
                <a:cubicBezTo>
                  <a:pt x="57" y="53"/>
                  <a:pt x="57" y="53"/>
                  <a:pt x="57" y="53"/>
                </a:cubicBezTo>
                <a:cubicBezTo>
                  <a:pt x="57" y="54"/>
                  <a:pt x="57" y="54"/>
                  <a:pt x="57" y="55"/>
                </a:cubicBezTo>
                <a:cubicBezTo>
                  <a:pt x="57" y="57"/>
                  <a:pt x="57" y="58"/>
                  <a:pt x="57" y="59"/>
                </a:cubicBezTo>
                <a:cubicBezTo>
                  <a:pt x="63" y="56"/>
                  <a:pt x="63" y="56"/>
                  <a:pt x="63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4"/>
                  <a:pt x="64" y="52"/>
                  <a:pt x="64" y="50"/>
                </a:cubicBezTo>
                <a:close/>
                <a:moveTo>
                  <a:pt x="64" y="58"/>
                </a:moveTo>
                <a:cubicBezTo>
                  <a:pt x="57" y="62"/>
                  <a:pt x="57" y="62"/>
                  <a:pt x="57" y="62"/>
                </a:cubicBezTo>
                <a:cubicBezTo>
                  <a:pt x="57" y="63"/>
                  <a:pt x="57" y="63"/>
                  <a:pt x="57" y="63"/>
                </a:cubicBezTo>
                <a:cubicBezTo>
                  <a:pt x="59" y="63"/>
                  <a:pt x="62" y="62"/>
                  <a:pt x="64" y="61"/>
                </a:cubicBezTo>
                <a:cubicBezTo>
                  <a:pt x="64" y="61"/>
                  <a:pt x="64" y="61"/>
                  <a:pt x="64" y="61"/>
                </a:cubicBezTo>
                <a:cubicBezTo>
                  <a:pt x="64" y="60"/>
                  <a:pt x="64" y="60"/>
                  <a:pt x="64" y="59"/>
                </a:cubicBezTo>
                <a:lnTo>
                  <a:pt x="64" y="58"/>
                </a:lnTo>
                <a:close/>
                <a:moveTo>
                  <a:pt x="64" y="71"/>
                </a:moveTo>
                <a:cubicBezTo>
                  <a:pt x="57" y="74"/>
                  <a:pt x="57" y="74"/>
                  <a:pt x="57" y="74"/>
                </a:cubicBezTo>
                <a:cubicBezTo>
                  <a:pt x="57" y="75"/>
                  <a:pt x="57" y="77"/>
                  <a:pt x="57" y="78"/>
                </a:cubicBezTo>
                <a:cubicBezTo>
                  <a:pt x="63" y="75"/>
                  <a:pt x="63" y="75"/>
                  <a:pt x="63" y="75"/>
                </a:cubicBezTo>
                <a:cubicBezTo>
                  <a:pt x="64" y="75"/>
                  <a:pt x="64" y="75"/>
                  <a:pt x="64" y="76"/>
                </a:cubicBezTo>
                <a:cubicBezTo>
                  <a:pt x="64" y="74"/>
                  <a:pt x="64" y="72"/>
                  <a:pt x="64" y="71"/>
                </a:cubicBezTo>
                <a:close/>
                <a:moveTo>
                  <a:pt x="64" y="68"/>
                </a:moveTo>
                <a:cubicBezTo>
                  <a:pt x="64" y="68"/>
                  <a:pt x="64" y="68"/>
                  <a:pt x="64" y="67"/>
                </a:cubicBezTo>
                <a:cubicBezTo>
                  <a:pt x="64" y="67"/>
                  <a:pt x="64" y="67"/>
                  <a:pt x="64" y="67"/>
                </a:cubicBezTo>
                <a:cubicBezTo>
                  <a:pt x="64" y="68"/>
                  <a:pt x="63" y="68"/>
                  <a:pt x="63" y="68"/>
                </a:cubicBezTo>
                <a:cubicBezTo>
                  <a:pt x="57" y="70"/>
                  <a:pt x="57" y="70"/>
                  <a:pt x="57" y="70"/>
                </a:cubicBezTo>
                <a:cubicBezTo>
                  <a:pt x="57" y="71"/>
                  <a:pt x="57" y="71"/>
                  <a:pt x="57" y="71"/>
                </a:cubicBezTo>
                <a:cubicBezTo>
                  <a:pt x="64" y="68"/>
                  <a:pt x="64" y="68"/>
                  <a:pt x="64" y="68"/>
                </a:cubicBezTo>
                <a:close/>
                <a:moveTo>
                  <a:pt x="64" y="63"/>
                </a:moveTo>
                <a:cubicBezTo>
                  <a:pt x="62" y="65"/>
                  <a:pt x="59" y="65"/>
                  <a:pt x="57" y="66"/>
                </a:cubicBezTo>
                <a:cubicBezTo>
                  <a:pt x="57" y="66"/>
                  <a:pt x="57" y="67"/>
                  <a:pt x="57" y="67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65"/>
                  <a:pt x="64" y="65"/>
                  <a:pt x="64" y="65"/>
                </a:cubicBezTo>
                <a:cubicBezTo>
                  <a:pt x="64" y="65"/>
                  <a:pt x="64" y="64"/>
                  <a:pt x="64" y="63"/>
                </a:cubicBezTo>
                <a:close/>
                <a:moveTo>
                  <a:pt x="63" y="42"/>
                </a:moveTo>
                <a:cubicBezTo>
                  <a:pt x="55" y="48"/>
                  <a:pt x="55" y="48"/>
                  <a:pt x="55" y="48"/>
                </a:cubicBezTo>
                <a:cubicBezTo>
                  <a:pt x="55" y="48"/>
                  <a:pt x="55" y="48"/>
                  <a:pt x="55" y="48"/>
                </a:cubicBezTo>
                <a:cubicBezTo>
                  <a:pt x="56" y="49"/>
                  <a:pt x="56" y="50"/>
                  <a:pt x="56" y="51"/>
                </a:cubicBezTo>
                <a:cubicBezTo>
                  <a:pt x="64" y="47"/>
                  <a:pt x="64" y="47"/>
                  <a:pt x="64" y="47"/>
                </a:cubicBezTo>
                <a:cubicBezTo>
                  <a:pt x="63" y="46"/>
                  <a:pt x="63" y="44"/>
                  <a:pt x="63" y="42"/>
                </a:cubicBezTo>
                <a:close/>
                <a:moveTo>
                  <a:pt x="64" y="78"/>
                </a:moveTo>
                <a:cubicBezTo>
                  <a:pt x="64" y="78"/>
                  <a:pt x="64" y="78"/>
                  <a:pt x="64" y="77"/>
                </a:cubicBezTo>
                <a:cubicBezTo>
                  <a:pt x="64" y="78"/>
                  <a:pt x="64" y="78"/>
                  <a:pt x="64" y="78"/>
                </a:cubicBezTo>
                <a:cubicBezTo>
                  <a:pt x="57" y="81"/>
                  <a:pt x="57" y="81"/>
                  <a:pt x="57" y="81"/>
                </a:cubicBezTo>
                <a:cubicBezTo>
                  <a:pt x="57" y="82"/>
                  <a:pt x="57" y="83"/>
                  <a:pt x="57" y="83"/>
                </a:cubicBezTo>
                <a:lnTo>
                  <a:pt x="64" y="78"/>
                </a:lnTo>
                <a:close/>
                <a:moveTo>
                  <a:pt x="46" y="45"/>
                </a:moveTo>
                <a:cubicBezTo>
                  <a:pt x="47" y="45"/>
                  <a:pt x="47" y="45"/>
                  <a:pt x="48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4"/>
                  <a:pt x="49" y="44"/>
                  <a:pt x="49" y="44"/>
                </a:cubicBezTo>
                <a:cubicBezTo>
                  <a:pt x="51" y="42"/>
                  <a:pt x="51" y="42"/>
                  <a:pt x="51" y="42"/>
                </a:cubicBezTo>
                <a:cubicBezTo>
                  <a:pt x="49" y="43"/>
                  <a:pt x="47" y="44"/>
                  <a:pt x="46" y="45"/>
                </a:cubicBezTo>
                <a:close/>
                <a:moveTo>
                  <a:pt x="14" y="25"/>
                </a:moveTo>
                <a:cubicBezTo>
                  <a:pt x="14" y="24"/>
                  <a:pt x="14" y="23"/>
                  <a:pt x="14" y="23"/>
                </a:cubicBezTo>
                <a:cubicBezTo>
                  <a:pt x="18" y="19"/>
                  <a:pt x="24" y="16"/>
                  <a:pt x="29" y="15"/>
                </a:cubicBezTo>
                <a:cubicBezTo>
                  <a:pt x="30" y="14"/>
                  <a:pt x="30" y="14"/>
                  <a:pt x="30" y="14"/>
                </a:cubicBezTo>
                <a:cubicBezTo>
                  <a:pt x="33" y="14"/>
                  <a:pt x="35" y="14"/>
                  <a:pt x="38" y="14"/>
                </a:cubicBezTo>
                <a:cubicBezTo>
                  <a:pt x="39" y="14"/>
                  <a:pt x="39" y="15"/>
                  <a:pt x="39" y="15"/>
                </a:cubicBezTo>
                <a:cubicBezTo>
                  <a:pt x="39" y="16"/>
                  <a:pt x="39" y="16"/>
                  <a:pt x="39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6"/>
                  <a:pt x="40" y="17"/>
                  <a:pt x="40" y="17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79"/>
                  <a:pt x="40" y="80"/>
                  <a:pt x="40" y="80"/>
                </a:cubicBezTo>
                <a:cubicBezTo>
                  <a:pt x="30" y="86"/>
                  <a:pt x="30" y="86"/>
                  <a:pt x="30" y="86"/>
                </a:cubicBezTo>
                <a:cubicBezTo>
                  <a:pt x="29" y="87"/>
                  <a:pt x="29" y="87"/>
                  <a:pt x="29" y="87"/>
                </a:cubicBezTo>
                <a:cubicBezTo>
                  <a:pt x="29" y="87"/>
                  <a:pt x="28" y="86"/>
                  <a:pt x="2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7" y="86"/>
                  <a:pt x="26" y="86"/>
                  <a:pt x="25" y="86"/>
                </a:cubicBezTo>
                <a:cubicBezTo>
                  <a:pt x="24" y="86"/>
                  <a:pt x="23" y="86"/>
                  <a:pt x="22" y="86"/>
                </a:cubicBezTo>
                <a:cubicBezTo>
                  <a:pt x="21" y="85"/>
                  <a:pt x="20" y="85"/>
                  <a:pt x="19" y="85"/>
                </a:cubicBezTo>
                <a:cubicBezTo>
                  <a:pt x="18" y="85"/>
                  <a:pt x="17" y="86"/>
                  <a:pt x="17" y="86"/>
                </a:cubicBezTo>
                <a:cubicBezTo>
                  <a:pt x="17" y="86"/>
                  <a:pt x="16" y="87"/>
                  <a:pt x="16" y="87"/>
                </a:cubicBezTo>
                <a:cubicBezTo>
                  <a:pt x="16" y="87"/>
                  <a:pt x="16" y="87"/>
                  <a:pt x="16" y="87"/>
                </a:cubicBezTo>
                <a:cubicBezTo>
                  <a:pt x="15" y="86"/>
                  <a:pt x="15" y="86"/>
                  <a:pt x="15" y="85"/>
                </a:cubicBezTo>
                <a:cubicBezTo>
                  <a:pt x="16" y="65"/>
                  <a:pt x="16" y="45"/>
                  <a:pt x="14" y="25"/>
                </a:cubicBezTo>
                <a:close/>
                <a:moveTo>
                  <a:pt x="28" y="79"/>
                </a:moveTo>
                <a:cubicBezTo>
                  <a:pt x="28" y="58"/>
                  <a:pt x="28" y="58"/>
                  <a:pt x="28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7"/>
                  <a:pt x="28" y="57"/>
                  <a:pt x="28" y="56"/>
                </a:cubicBezTo>
                <a:cubicBezTo>
                  <a:pt x="28" y="47"/>
                  <a:pt x="28" y="47"/>
                  <a:pt x="28" y="47"/>
                </a:cubicBezTo>
                <a:cubicBezTo>
                  <a:pt x="28" y="47"/>
                  <a:pt x="28" y="47"/>
                  <a:pt x="28" y="47"/>
                </a:cubicBezTo>
                <a:cubicBezTo>
                  <a:pt x="28" y="46"/>
                  <a:pt x="28" y="46"/>
                  <a:pt x="28" y="46"/>
                </a:cubicBezTo>
                <a:cubicBezTo>
                  <a:pt x="28" y="39"/>
                  <a:pt x="28" y="39"/>
                  <a:pt x="28" y="39"/>
                </a:cubicBezTo>
                <a:cubicBezTo>
                  <a:pt x="28" y="39"/>
                  <a:pt x="28" y="39"/>
                  <a:pt x="28" y="39"/>
                </a:cubicBezTo>
                <a:cubicBezTo>
                  <a:pt x="27" y="38"/>
                  <a:pt x="27" y="38"/>
                  <a:pt x="28" y="37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8"/>
                  <a:pt x="28" y="27"/>
                  <a:pt x="27" y="26"/>
                </a:cubicBezTo>
                <a:cubicBezTo>
                  <a:pt x="26" y="25"/>
                  <a:pt x="24" y="24"/>
                  <a:pt x="22" y="24"/>
                </a:cubicBezTo>
                <a:cubicBezTo>
                  <a:pt x="20" y="24"/>
                  <a:pt x="18" y="24"/>
                  <a:pt x="17" y="25"/>
                </a:cubicBezTo>
                <a:cubicBezTo>
                  <a:pt x="18" y="44"/>
                  <a:pt x="18" y="64"/>
                  <a:pt x="17" y="83"/>
                </a:cubicBezTo>
                <a:cubicBezTo>
                  <a:pt x="18" y="83"/>
                  <a:pt x="19" y="83"/>
                  <a:pt x="19" y="83"/>
                </a:cubicBezTo>
                <a:cubicBezTo>
                  <a:pt x="20" y="83"/>
                  <a:pt x="21" y="83"/>
                  <a:pt x="22" y="83"/>
                </a:cubicBezTo>
                <a:cubicBezTo>
                  <a:pt x="23" y="84"/>
                  <a:pt x="24" y="84"/>
                  <a:pt x="25" y="84"/>
                </a:cubicBezTo>
                <a:cubicBezTo>
                  <a:pt x="25" y="84"/>
                  <a:pt x="25" y="84"/>
                  <a:pt x="25" y="84"/>
                </a:cubicBezTo>
                <a:cubicBezTo>
                  <a:pt x="26" y="84"/>
                  <a:pt x="27" y="84"/>
                  <a:pt x="27" y="83"/>
                </a:cubicBezTo>
                <a:cubicBezTo>
                  <a:pt x="28" y="82"/>
                  <a:pt x="28" y="81"/>
                  <a:pt x="28" y="79"/>
                </a:cubicBezTo>
                <a:close/>
                <a:moveTo>
                  <a:pt x="30" y="17"/>
                </a:moveTo>
                <a:cubicBezTo>
                  <a:pt x="25" y="22"/>
                  <a:pt x="25" y="22"/>
                  <a:pt x="25" y="22"/>
                </a:cubicBezTo>
                <a:cubicBezTo>
                  <a:pt x="25" y="22"/>
                  <a:pt x="26" y="22"/>
                  <a:pt x="27" y="23"/>
                </a:cubicBezTo>
                <a:cubicBezTo>
                  <a:pt x="37" y="16"/>
                  <a:pt x="37" y="16"/>
                  <a:pt x="37" y="16"/>
                </a:cubicBezTo>
                <a:cubicBezTo>
                  <a:pt x="34" y="16"/>
                  <a:pt x="32" y="17"/>
                  <a:pt x="30" y="17"/>
                </a:cubicBezTo>
                <a:close/>
                <a:moveTo>
                  <a:pt x="37" y="27"/>
                </a:moveTo>
                <a:cubicBezTo>
                  <a:pt x="30" y="30"/>
                  <a:pt x="30" y="30"/>
                  <a:pt x="30" y="30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6"/>
                  <a:pt x="30" y="36"/>
                  <a:pt x="30" y="36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3"/>
                  <a:pt x="37" y="33"/>
                  <a:pt x="37" y="33"/>
                </a:cubicBezTo>
                <a:lnTo>
                  <a:pt x="37" y="27"/>
                </a:lnTo>
                <a:close/>
                <a:moveTo>
                  <a:pt x="37" y="35"/>
                </a:moveTo>
                <a:cubicBezTo>
                  <a:pt x="30" y="39"/>
                  <a:pt x="30" y="39"/>
                  <a:pt x="30" y="39"/>
                </a:cubicBezTo>
                <a:cubicBezTo>
                  <a:pt x="30" y="44"/>
                  <a:pt x="30" y="44"/>
                  <a:pt x="30" y="44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41"/>
                  <a:pt x="37" y="41"/>
                  <a:pt x="37" y="41"/>
                </a:cubicBezTo>
                <a:lnTo>
                  <a:pt x="37" y="35"/>
                </a:lnTo>
                <a:close/>
                <a:moveTo>
                  <a:pt x="37" y="44"/>
                </a:moveTo>
                <a:cubicBezTo>
                  <a:pt x="37" y="44"/>
                  <a:pt x="37" y="45"/>
                  <a:pt x="36" y="44"/>
                </a:cubicBezTo>
                <a:cubicBezTo>
                  <a:pt x="31" y="47"/>
                  <a:pt x="31" y="47"/>
                  <a:pt x="31" y="47"/>
                </a:cubicBezTo>
                <a:cubicBezTo>
                  <a:pt x="31" y="55"/>
                  <a:pt x="31" y="55"/>
                  <a:pt x="31" y="55"/>
                </a:cubicBezTo>
                <a:cubicBezTo>
                  <a:pt x="37" y="52"/>
                  <a:pt x="37" y="52"/>
                  <a:pt x="37" y="52"/>
                </a:cubicBezTo>
                <a:cubicBezTo>
                  <a:pt x="38" y="52"/>
                  <a:pt x="38" y="52"/>
                  <a:pt x="38" y="52"/>
                </a:cubicBezTo>
                <a:lnTo>
                  <a:pt x="37" y="44"/>
                </a:lnTo>
                <a:close/>
                <a:moveTo>
                  <a:pt x="38" y="54"/>
                </a:moveTo>
                <a:cubicBezTo>
                  <a:pt x="31" y="58"/>
                  <a:pt x="31" y="58"/>
                  <a:pt x="31" y="58"/>
                </a:cubicBezTo>
                <a:cubicBezTo>
                  <a:pt x="31" y="63"/>
                  <a:pt x="31" y="63"/>
                  <a:pt x="31" y="63"/>
                </a:cubicBezTo>
                <a:cubicBezTo>
                  <a:pt x="33" y="63"/>
                  <a:pt x="35" y="62"/>
                  <a:pt x="37" y="61"/>
                </a:cubicBezTo>
                <a:cubicBezTo>
                  <a:pt x="38" y="61"/>
                  <a:pt x="38" y="61"/>
                  <a:pt x="38" y="61"/>
                </a:cubicBezTo>
                <a:lnTo>
                  <a:pt x="38" y="54"/>
                </a:lnTo>
                <a:close/>
                <a:moveTo>
                  <a:pt x="38" y="63"/>
                </a:moveTo>
                <a:cubicBezTo>
                  <a:pt x="36" y="65"/>
                  <a:pt x="33" y="65"/>
                  <a:pt x="31" y="66"/>
                </a:cubicBezTo>
                <a:cubicBezTo>
                  <a:pt x="31" y="71"/>
                  <a:pt x="31" y="71"/>
                  <a:pt x="31" y="71"/>
                </a:cubicBezTo>
                <a:cubicBezTo>
                  <a:pt x="37" y="68"/>
                  <a:pt x="37" y="68"/>
                  <a:pt x="37" y="68"/>
                </a:cubicBezTo>
                <a:cubicBezTo>
                  <a:pt x="38" y="68"/>
                  <a:pt x="38" y="68"/>
                  <a:pt x="38" y="68"/>
                </a:cubicBezTo>
                <a:lnTo>
                  <a:pt x="38" y="63"/>
                </a:lnTo>
                <a:close/>
                <a:moveTo>
                  <a:pt x="37" y="19"/>
                </a:moveTo>
                <a:cubicBezTo>
                  <a:pt x="29" y="24"/>
                  <a:pt x="29" y="24"/>
                  <a:pt x="29" y="24"/>
                </a:cubicBezTo>
                <a:cubicBezTo>
                  <a:pt x="29" y="25"/>
                  <a:pt x="29" y="25"/>
                  <a:pt x="29" y="25"/>
                </a:cubicBezTo>
                <a:cubicBezTo>
                  <a:pt x="30" y="26"/>
                  <a:pt x="30" y="27"/>
                  <a:pt x="30" y="27"/>
                </a:cubicBezTo>
                <a:cubicBezTo>
                  <a:pt x="37" y="24"/>
                  <a:pt x="37" y="24"/>
                  <a:pt x="37" y="24"/>
                </a:cubicBezTo>
                <a:lnTo>
                  <a:pt x="37" y="19"/>
                </a:lnTo>
                <a:close/>
                <a:moveTo>
                  <a:pt x="38" y="78"/>
                </a:moveTo>
                <a:cubicBezTo>
                  <a:pt x="38" y="71"/>
                  <a:pt x="38" y="71"/>
                  <a:pt x="38" y="71"/>
                </a:cubicBezTo>
                <a:cubicBezTo>
                  <a:pt x="31" y="74"/>
                  <a:pt x="31" y="74"/>
                  <a:pt x="31" y="74"/>
                </a:cubicBezTo>
                <a:cubicBezTo>
                  <a:pt x="31" y="79"/>
                  <a:pt x="31" y="79"/>
                  <a:pt x="31" y="79"/>
                </a:cubicBezTo>
                <a:cubicBezTo>
                  <a:pt x="31" y="81"/>
                  <a:pt x="31" y="82"/>
                  <a:pt x="30" y="83"/>
                </a:cubicBezTo>
                <a:lnTo>
                  <a:pt x="38" y="78"/>
                </a:lnTo>
                <a:close/>
                <a:moveTo>
                  <a:pt x="19" y="22"/>
                </a:moveTo>
                <a:cubicBezTo>
                  <a:pt x="20" y="22"/>
                  <a:pt x="21" y="21"/>
                  <a:pt x="22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1"/>
                  <a:pt x="23" y="21"/>
                  <a:pt x="23" y="20"/>
                </a:cubicBezTo>
                <a:cubicBezTo>
                  <a:pt x="25" y="19"/>
                  <a:pt x="25" y="19"/>
                  <a:pt x="25" y="19"/>
                </a:cubicBezTo>
                <a:cubicBezTo>
                  <a:pt x="23" y="20"/>
                  <a:pt x="21" y="21"/>
                  <a:pt x="19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7"/>
          <p:cNvSpPr/>
          <p:nvPr/>
        </p:nvSpPr>
        <p:spPr>
          <a:xfrm>
            <a:off x="8964613" y="4273551"/>
            <a:ext cx="504825" cy="354013"/>
          </a:xfrm>
          <a:custGeom>
            <a:avLst/>
            <a:gdLst/>
            <a:ahLst/>
            <a:cxnLst/>
            <a:rect l="l" t="t" r="r" b="b"/>
            <a:pathLst>
              <a:path w="134" h="94" extrusionOk="0">
                <a:moveTo>
                  <a:pt x="134" y="65"/>
                </a:moveTo>
                <a:cubicBezTo>
                  <a:pt x="131" y="58"/>
                  <a:pt x="131" y="49"/>
                  <a:pt x="133" y="41"/>
                </a:cubicBezTo>
                <a:cubicBezTo>
                  <a:pt x="133" y="41"/>
                  <a:pt x="133" y="41"/>
                  <a:pt x="133" y="40"/>
                </a:cubicBezTo>
                <a:cubicBezTo>
                  <a:pt x="132" y="40"/>
                  <a:pt x="132" y="40"/>
                  <a:pt x="132" y="40"/>
                </a:cubicBezTo>
                <a:cubicBezTo>
                  <a:pt x="123" y="40"/>
                  <a:pt x="123" y="40"/>
                  <a:pt x="123" y="40"/>
                </a:cubicBezTo>
                <a:cubicBezTo>
                  <a:pt x="124" y="39"/>
                  <a:pt x="125" y="39"/>
                  <a:pt x="126" y="38"/>
                </a:cubicBezTo>
                <a:cubicBezTo>
                  <a:pt x="126" y="38"/>
                  <a:pt x="127" y="38"/>
                  <a:pt x="127" y="38"/>
                </a:cubicBezTo>
                <a:cubicBezTo>
                  <a:pt x="127" y="37"/>
                  <a:pt x="127" y="37"/>
                  <a:pt x="127" y="36"/>
                </a:cubicBezTo>
                <a:cubicBezTo>
                  <a:pt x="122" y="31"/>
                  <a:pt x="121" y="24"/>
                  <a:pt x="123" y="17"/>
                </a:cubicBezTo>
                <a:cubicBezTo>
                  <a:pt x="123" y="16"/>
                  <a:pt x="123" y="16"/>
                  <a:pt x="123" y="16"/>
                </a:cubicBezTo>
                <a:cubicBezTo>
                  <a:pt x="123" y="16"/>
                  <a:pt x="123" y="15"/>
                  <a:pt x="122" y="15"/>
                </a:cubicBezTo>
                <a:cubicBezTo>
                  <a:pt x="64" y="2"/>
                  <a:pt x="64" y="2"/>
                  <a:pt x="64" y="2"/>
                </a:cubicBezTo>
                <a:cubicBezTo>
                  <a:pt x="60" y="1"/>
                  <a:pt x="56" y="0"/>
                  <a:pt x="51" y="0"/>
                </a:cubicBezTo>
                <a:cubicBezTo>
                  <a:pt x="47" y="1"/>
                  <a:pt x="42" y="3"/>
                  <a:pt x="38" y="5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8" y="18"/>
                  <a:pt x="8" y="19"/>
                </a:cubicBezTo>
                <a:cubicBezTo>
                  <a:pt x="6" y="21"/>
                  <a:pt x="3" y="23"/>
                  <a:pt x="2" y="26"/>
                </a:cubicBezTo>
                <a:cubicBezTo>
                  <a:pt x="0" y="29"/>
                  <a:pt x="0" y="33"/>
                  <a:pt x="2" y="36"/>
                </a:cubicBezTo>
                <a:cubicBezTo>
                  <a:pt x="4" y="39"/>
                  <a:pt x="8" y="40"/>
                  <a:pt x="11" y="41"/>
                </a:cubicBezTo>
                <a:cubicBezTo>
                  <a:pt x="16" y="42"/>
                  <a:pt x="16" y="42"/>
                  <a:pt x="16" y="42"/>
                </a:cubicBezTo>
                <a:cubicBezTo>
                  <a:pt x="14" y="43"/>
                  <a:pt x="13" y="45"/>
                  <a:pt x="12" y="46"/>
                </a:cubicBezTo>
                <a:cubicBezTo>
                  <a:pt x="10" y="49"/>
                  <a:pt x="9" y="51"/>
                  <a:pt x="10" y="54"/>
                </a:cubicBezTo>
                <a:cubicBezTo>
                  <a:pt x="11" y="59"/>
                  <a:pt x="17" y="61"/>
                  <a:pt x="21" y="62"/>
                </a:cubicBezTo>
                <a:cubicBezTo>
                  <a:pt x="26" y="63"/>
                  <a:pt x="26" y="63"/>
                  <a:pt x="26" y="63"/>
                </a:cubicBezTo>
                <a:cubicBezTo>
                  <a:pt x="23" y="67"/>
                  <a:pt x="22" y="71"/>
                  <a:pt x="22" y="76"/>
                </a:cubicBezTo>
                <a:cubicBezTo>
                  <a:pt x="22" y="76"/>
                  <a:pt x="22" y="77"/>
                  <a:pt x="23" y="77"/>
                </a:cubicBezTo>
                <a:cubicBezTo>
                  <a:pt x="54" y="93"/>
                  <a:pt x="54" y="93"/>
                  <a:pt x="54" y="93"/>
                </a:cubicBezTo>
                <a:cubicBezTo>
                  <a:pt x="54" y="93"/>
                  <a:pt x="54" y="93"/>
                  <a:pt x="54" y="93"/>
                </a:cubicBezTo>
                <a:cubicBezTo>
                  <a:pt x="55" y="93"/>
                  <a:pt x="55" y="93"/>
                  <a:pt x="56" y="93"/>
                </a:cubicBezTo>
                <a:cubicBezTo>
                  <a:pt x="69" y="94"/>
                  <a:pt x="82" y="94"/>
                  <a:pt x="95" y="94"/>
                </a:cubicBezTo>
                <a:cubicBezTo>
                  <a:pt x="104" y="94"/>
                  <a:pt x="113" y="94"/>
                  <a:pt x="123" y="93"/>
                </a:cubicBezTo>
                <a:cubicBezTo>
                  <a:pt x="123" y="93"/>
                  <a:pt x="123" y="93"/>
                  <a:pt x="124" y="93"/>
                </a:cubicBezTo>
                <a:cubicBezTo>
                  <a:pt x="124" y="92"/>
                  <a:pt x="124" y="92"/>
                  <a:pt x="124" y="92"/>
                </a:cubicBezTo>
                <a:cubicBezTo>
                  <a:pt x="122" y="89"/>
                  <a:pt x="121" y="85"/>
                  <a:pt x="121" y="81"/>
                </a:cubicBezTo>
                <a:cubicBezTo>
                  <a:pt x="121" y="78"/>
                  <a:pt x="123" y="75"/>
                  <a:pt x="125" y="73"/>
                </a:cubicBezTo>
                <a:cubicBezTo>
                  <a:pt x="125" y="73"/>
                  <a:pt x="126" y="72"/>
                  <a:pt x="125" y="71"/>
                </a:cubicBezTo>
                <a:cubicBezTo>
                  <a:pt x="125" y="71"/>
                  <a:pt x="125" y="70"/>
                  <a:pt x="124" y="70"/>
                </a:cubicBezTo>
                <a:cubicBezTo>
                  <a:pt x="110" y="71"/>
                  <a:pt x="110" y="71"/>
                  <a:pt x="110" y="71"/>
                </a:cubicBezTo>
                <a:cubicBezTo>
                  <a:pt x="118" y="70"/>
                  <a:pt x="125" y="68"/>
                  <a:pt x="133" y="67"/>
                </a:cubicBezTo>
                <a:cubicBezTo>
                  <a:pt x="133" y="67"/>
                  <a:pt x="134" y="67"/>
                  <a:pt x="134" y="66"/>
                </a:cubicBezTo>
                <a:cubicBezTo>
                  <a:pt x="134" y="66"/>
                  <a:pt x="134" y="66"/>
                  <a:pt x="134" y="65"/>
                </a:cubicBezTo>
                <a:close/>
                <a:moveTo>
                  <a:pt x="96" y="52"/>
                </a:moveTo>
                <a:cubicBezTo>
                  <a:pt x="96" y="52"/>
                  <a:pt x="96" y="52"/>
                  <a:pt x="96" y="52"/>
                </a:cubicBezTo>
                <a:cubicBezTo>
                  <a:pt x="97" y="52"/>
                  <a:pt x="97" y="52"/>
                  <a:pt x="97" y="52"/>
                </a:cubicBezTo>
                <a:cubicBezTo>
                  <a:pt x="129" y="50"/>
                  <a:pt x="129" y="50"/>
                  <a:pt x="129" y="50"/>
                </a:cubicBezTo>
                <a:cubicBezTo>
                  <a:pt x="129" y="52"/>
                  <a:pt x="129" y="54"/>
                  <a:pt x="129" y="56"/>
                </a:cubicBezTo>
                <a:cubicBezTo>
                  <a:pt x="82" y="58"/>
                  <a:pt x="82" y="58"/>
                  <a:pt x="82" y="58"/>
                </a:cubicBezTo>
                <a:cubicBezTo>
                  <a:pt x="87" y="56"/>
                  <a:pt x="91" y="54"/>
                  <a:pt x="96" y="52"/>
                </a:cubicBezTo>
                <a:close/>
                <a:moveTo>
                  <a:pt x="117" y="43"/>
                </a:moveTo>
                <a:cubicBezTo>
                  <a:pt x="130" y="43"/>
                  <a:pt x="130" y="43"/>
                  <a:pt x="130" y="43"/>
                </a:cubicBezTo>
                <a:cubicBezTo>
                  <a:pt x="130" y="45"/>
                  <a:pt x="129" y="47"/>
                  <a:pt x="129" y="49"/>
                </a:cubicBezTo>
                <a:cubicBezTo>
                  <a:pt x="101" y="50"/>
                  <a:pt x="101" y="50"/>
                  <a:pt x="101" y="50"/>
                </a:cubicBezTo>
                <a:cubicBezTo>
                  <a:pt x="106" y="48"/>
                  <a:pt x="111" y="45"/>
                  <a:pt x="117" y="43"/>
                </a:cubicBezTo>
                <a:close/>
                <a:moveTo>
                  <a:pt x="123" y="37"/>
                </a:moveTo>
                <a:cubicBezTo>
                  <a:pt x="108" y="44"/>
                  <a:pt x="92" y="51"/>
                  <a:pt x="77" y="58"/>
                </a:cubicBezTo>
                <a:cubicBezTo>
                  <a:pt x="76" y="57"/>
                  <a:pt x="76" y="57"/>
                  <a:pt x="76" y="57"/>
                </a:cubicBezTo>
                <a:cubicBezTo>
                  <a:pt x="76" y="55"/>
                  <a:pt x="76" y="54"/>
                  <a:pt x="76" y="53"/>
                </a:cubicBezTo>
                <a:cubicBezTo>
                  <a:pt x="85" y="51"/>
                  <a:pt x="92" y="47"/>
                  <a:pt x="100" y="44"/>
                </a:cubicBezTo>
                <a:cubicBezTo>
                  <a:pt x="121" y="33"/>
                  <a:pt x="121" y="33"/>
                  <a:pt x="121" y="33"/>
                </a:cubicBezTo>
                <a:cubicBezTo>
                  <a:pt x="122" y="34"/>
                  <a:pt x="123" y="36"/>
                  <a:pt x="123" y="37"/>
                </a:cubicBezTo>
                <a:close/>
                <a:moveTo>
                  <a:pt x="21" y="40"/>
                </a:moveTo>
                <a:cubicBezTo>
                  <a:pt x="20" y="36"/>
                  <a:pt x="20" y="31"/>
                  <a:pt x="22" y="27"/>
                </a:cubicBezTo>
                <a:cubicBezTo>
                  <a:pt x="23" y="27"/>
                  <a:pt x="23" y="26"/>
                  <a:pt x="22" y="26"/>
                </a:cubicBezTo>
                <a:cubicBezTo>
                  <a:pt x="63" y="38"/>
                  <a:pt x="63" y="38"/>
                  <a:pt x="63" y="38"/>
                </a:cubicBezTo>
                <a:cubicBezTo>
                  <a:pt x="59" y="41"/>
                  <a:pt x="58" y="47"/>
                  <a:pt x="59" y="52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2" y="40"/>
                  <a:pt x="21" y="40"/>
                </a:cubicBezTo>
                <a:close/>
                <a:moveTo>
                  <a:pt x="62" y="52"/>
                </a:moveTo>
                <a:cubicBezTo>
                  <a:pt x="60" y="47"/>
                  <a:pt x="62" y="43"/>
                  <a:pt x="65" y="40"/>
                </a:cubicBezTo>
                <a:cubicBezTo>
                  <a:pt x="65" y="39"/>
                  <a:pt x="65" y="39"/>
                  <a:pt x="65" y="39"/>
                </a:cubicBezTo>
                <a:cubicBezTo>
                  <a:pt x="74" y="41"/>
                  <a:pt x="74" y="41"/>
                  <a:pt x="74" y="41"/>
                </a:cubicBezTo>
                <a:cubicBezTo>
                  <a:pt x="73" y="44"/>
                  <a:pt x="73" y="48"/>
                  <a:pt x="73" y="50"/>
                </a:cubicBezTo>
                <a:cubicBezTo>
                  <a:pt x="73" y="51"/>
                  <a:pt x="73" y="51"/>
                  <a:pt x="73" y="51"/>
                </a:cubicBezTo>
                <a:cubicBezTo>
                  <a:pt x="73" y="52"/>
                  <a:pt x="73" y="52"/>
                  <a:pt x="73" y="52"/>
                </a:cubicBezTo>
                <a:cubicBezTo>
                  <a:pt x="73" y="52"/>
                  <a:pt x="73" y="52"/>
                  <a:pt x="73" y="52"/>
                </a:cubicBezTo>
                <a:cubicBezTo>
                  <a:pt x="74" y="53"/>
                  <a:pt x="74" y="53"/>
                  <a:pt x="74" y="53"/>
                </a:cubicBezTo>
                <a:cubicBezTo>
                  <a:pt x="74" y="54"/>
                  <a:pt x="74" y="55"/>
                  <a:pt x="74" y="56"/>
                </a:cubicBezTo>
                <a:cubicBezTo>
                  <a:pt x="62" y="53"/>
                  <a:pt x="62" y="53"/>
                  <a:pt x="62" y="53"/>
                </a:cubicBezTo>
                <a:lnTo>
                  <a:pt x="62" y="52"/>
                </a:lnTo>
                <a:close/>
                <a:moveTo>
                  <a:pt x="121" y="32"/>
                </a:moveTo>
                <a:cubicBezTo>
                  <a:pt x="121" y="32"/>
                  <a:pt x="121" y="32"/>
                  <a:pt x="121" y="32"/>
                </a:cubicBezTo>
                <a:cubicBezTo>
                  <a:pt x="99" y="42"/>
                  <a:pt x="99" y="42"/>
                  <a:pt x="99" y="42"/>
                </a:cubicBezTo>
                <a:cubicBezTo>
                  <a:pt x="92" y="46"/>
                  <a:pt x="84" y="50"/>
                  <a:pt x="76" y="51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49"/>
                  <a:pt x="76" y="49"/>
                  <a:pt x="76" y="48"/>
                </a:cubicBezTo>
                <a:cubicBezTo>
                  <a:pt x="91" y="42"/>
                  <a:pt x="105" y="35"/>
                  <a:pt x="119" y="27"/>
                </a:cubicBezTo>
                <a:cubicBezTo>
                  <a:pt x="120" y="27"/>
                  <a:pt x="120" y="26"/>
                  <a:pt x="119" y="26"/>
                </a:cubicBezTo>
                <a:cubicBezTo>
                  <a:pt x="119" y="25"/>
                  <a:pt x="119" y="25"/>
                  <a:pt x="118" y="26"/>
                </a:cubicBezTo>
                <a:cubicBezTo>
                  <a:pt x="105" y="33"/>
                  <a:pt x="90" y="40"/>
                  <a:pt x="76" y="46"/>
                </a:cubicBezTo>
                <a:cubicBezTo>
                  <a:pt x="76" y="44"/>
                  <a:pt x="76" y="42"/>
                  <a:pt x="77" y="41"/>
                </a:cubicBezTo>
                <a:cubicBezTo>
                  <a:pt x="78" y="40"/>
                  <a:pt x="80" y="39"/>
                  <a:pt x="82" y="38"/>
                </a:cubicBezTo>
                <a:cubicBezTo>
                  <a:pt x="120" y="19"/>
                  <a:pt x="120" y="19"/>
                  <a:pt x="120" y="19"/>
                </a:cubicBezTo>
                <a:cubicBezTo>
                  <a:pt x="119" y="23"/>
                  <a:pt x="119" y="28"/>
                  <a:pt x="121" y="32"/>
                </a:cubicBezTo>
                <a:close/>
                <a:moveTo>
                  <a:pt x="39" y="7"/>
                </a:moveTo>
                <a:cubicBezTo>
                  <a:pt x="43" y="5"/>
                  <a:pt x="47" y="3"/>
                  <a:pt x="52" y="3"/>
                </a:cubicBezTo>
                <a:cubicBezTo>
                  <a:pt x="56" y="3"/>
                  <a:pt x="60" y="4"/>
                  <a:pt x="64" y="4"/>
                </a:cubicBezTo>
                <a:cubicBezTo>
                  <a:pt x="118" y="17"/>
                  <a:pt x="118" y="17"/>
                  <a:pt x="118" y="17"/>
                </a:cubicBezTo>
                <a:cubicBezTo>
                  <a:pt x="81" y="36"/>
                  <a:pt x="81" y="36"/>
                  <a:pt x="81" y="36"/>
                </a:cubicBezTo>
                <a:cubicBezTo>
                  <a:pt x="79" y="36"/>
                  <a:pt x="77" y="37"/>
                  <a:pt x="76" y="39"/>
                </a:cubicBezTo>
                <a:cubicBezTo>
                  <a:pt x="75" y="39"/>
                  <a:pt x="75" y="39"/>
                  <a:pt x="75" y="39"/>
                </a:cubicBezTo>
                <a:cubicBezTo>
                  <a:pt x="13" y="20"/>
                  <a:pt x="13" y="20"/>
                  <a:pt x="13" y="20"/>
                </a:cubicBezTo>
                <a:lnTo>
                  <a:pt x="39" y="7"/>
                </a:lnTo>
                <a:close/>
                <a:moveTo>
                  <a:pt x="4" y="34"/>
                </a:moveTo>
                <a:cubicBezTo>
                  <a:pt x="3" y="32"/>
                  <a:pt x="4" y="29"/>
                  <a:pt x="4" y="27"/>
                </a:cubicBezTo>
                <a:cubicBezTo>
                  <a:pt x="6" y="25"/>
                  <a:pt x="7" y="23"/>
                  <a:pt x="9" y="22"/>
                </a:cubicBezTo>
                <a:cubicBezTo>
                  <a:pt x="21" y="25"/>
                  <a:pt x="21" y="25"/>
                  <a:pt x="21" y="25"/>
                </a:cubicBezTo>
                <a:cubicBezTo>
                  <a:pt x="20" y="26"/>
                  <a:pt x="20" y="26"/>
                  <a:pt x="20" y="26"/>
                </a:cubicBezTo>
                <a:cubicBezTo>
                  <a:pt x="18" y="30"/>
                  <a:pt x="17" y="36"/>
                  <a:pt x="19" y="40"/>
                </a:cubicBezTo>
                <a:cubicBezTo>
                  <a:pt x="12" y="38"/>
                  <a:pt x="12" y="38"/>
                  <a:pt x="12" y="38"/>
                </a:cubicBezTo>
                <a:cubicBezTo>
                  <a:pt x="9" y="38"/>
                  <a:pt x="6" y="37"/>
                  <a:pt x="4" y="34"/>
                </a:cubicBezTo>
                <a:close/>
                <a:moveTo>
                  <a:pt x="13" y="53"/>
                </a:moveTo>
                <a:cubicBezTo>
                  <a:pt x="12" y="52"/>
                  <a:pt x="13" y="50"/>
                  <a:pt x="14" y="48"/>
                </a:cubicBezTo>
                <a:cubicBezTo>
                  <a:pt x="15" y="46"/>
                  <a:pt x="17" y="45"/>
                  <a:pt x="19" y="43"/>
                </a:cubicBezTo>
                <a:cubicBezTo>
                  <a:pt x="19" y="43"/>
                  <a:pt x="19" y="43"/>
                  <a:pt x="19" y="43"/>
                </a:cubicBezTo>
                <a:cubicBezTo>
                  <a:pt x="71" y="58"/>
                  <a:pt x="71" y="58"/>
                  <a:pt x="71" y="58"/>
                </a:cubicBezTo>
                <a:cubicBezTo>
                  <a:pt x="70" y="58"/>
                  <a:pt x="70" y="58"/>
                  <a:pt x="70" y="58"/>
                </a:cubicBezTo>
                <a:cubicBezTo>
                  <a:pt x="70" y="58"/>
                  <a:pt x="70" y="58"/>
                  <a:pt x="70" y="58"/>
                </a:cubicBezTo>
                <a:cubicBezTo>
                  <a:pt x="70" y="58"/>
                  <a:pt x="69" y="59"/>
                  <a:pt x="69" y="59"/>
                </a:cubicBezTo>
                <a:cubicBezTo>
                  <a:pt x="69" y="72"/>
                  <a:pt x="69" y="72"/>
                  <a:pt x="69" y="72"/>
                </a:cubicBezTo>
                <a:cubicBezTo>
                  <a:pt x="29" y="62"/>
                  <a:pt x="29" y="62"/>
                  <a:pt x="29" y="62"/>
                </a:cubicBezTo>
                <a:cubicBezTo>
                  <a:pt x="29" y="62"/>
                  <a:pt x="29" y="62"/>
                  <a:pt x="29" y="62"/>
                </a:cubicBezTo>
                <a:cubicBezTo>
                  <a:pt x="29" y="61"/>
                  <a:pt x="28" y="61"/>
                  <a:pt x="28" y="61"/>
                </a:cubicBezTo>
                <a:cubicBezTo>
                  <a:pt x="22" y="60"/>
                  <a:pt x="22" y="60"/>
                  <a:pt x="22" y="60"/>
                </a:cubicBezTo>
                <a:cubicBezTo>
                  <a:pt x="18" y="59"/>
                  <a:pt x="13" y="57"/>
                  <a:pt x="13" y="53"/>
                </a:cubicBezTo>
                <a:close/>
                <a:moveTo>
                  <a:pt x="55" y="80"/>
                </a:moveTo>
                <a:cubicBezTo>
                  <a:pt x="53" y="83"/>
                  <a:pt x="53" y="86"/>
                  <a:pt x="53" y="90"/>
                </a:cubicBezTo>
                <a:cubicBezTo>
                  <a:pt x="48" y="87"/>
                  <a:pt x="48" y="87"/>
                  <a:pt x="48" y="87"/>
                </a:cubicBezTo>
                <a:cubicBezTo>
                  <a:pt x="48" y="84"/>
                  <a:pt x="48" y="81"/>
                  <a:pt x="49" y="79"/>
                </a:cubicBezTo>
                <a:cubicBezTo>
                  <a:pt x="50" y="77"/>
                  <a:pt x="51" y="74"/>
                  <a:pt x="54" y="74"/>
                </a:cubicBezTo>
                <a:cubicBezTo>
                  <a:pt x="55" y="74"/>
                  <a:pt x="55" y="73"/>
                  <a:pt x="55" y="72"/>
                </a:cubicBezTo>
                <a:cubicBezTo>
                  <a:pt x="55" y="71"/>
                  <a:pt x="55" y="71"/>
                  <a:pt x="55" y="71"/>
                </a:cubicBezTo>
                <a:cubicBezTo>
                  <a:pt x="62" y="73"/>
                  <a:pt x="62" y="73"/>
                  <a:pt x="62" y="73"/>
                </a:cubicBezTo>
                <a:cubicBezTo>
                  <a:pt x="59" y="75"/>
                  <a:pt x="56" y="77"/>
                  <a:pt x="55" y="80"/>
                </a:cubicBezTo>
                <a:close/>
                <a:moveTo>
                  <a:pt x="36" y="66"/>
                </a:moveTo>
                <a:cubicBezTo>
                  <a:pt x="36" y="66"/>
                  <a:pt x="36" y="66"/>
                  <a:pt x="36" y="66"/>
                </a:cubicBezTo>
                <a:cubicBezTo>
                  <a:pt x="43" y="68"/>
                  <a:pt x="43" y="68"/>
                  <a:pt x="43" y="68"/>
                </a:cubicBezTo>
                <a:cubicBezTo>
                  <a:pt x="38" y="71"/>
                  <a:pt x="36" y="76"/>
                  <a:pt x="36" y="81"/>
                </a:cubicBezTo>
                <a:cubicBezTo>
                  <a:pt x="31" y="78"/>
                  <a:pt x="31" y="78"/>
                  <a:pt x="31" y="78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3"/>
                  <a:pt x="32" y="69"/>
                  <a:pt x="36" y="66"/>
                </a:cubicBezTo>
                <a:close/>
                <a:moveTo>
                  <a:pt x="38" y="82"/>
                </a:moveTo>
                <a:cubicBezTo>
                  <a:pt x="38" y="77"/>
                  <a:pt x="41" y="72"/>
                  <a:pt x="46" y="69"/>
                </a:cubicBezTo>
                <a:cubicBezTo>
                  <a:pt x="46" y="69"/>
                  <a:pt x="46" y="69"/>
                  <a:pt x="46" y="69"/>
                </a:cubicBezTo>
                <a:cubicBezTo>
                  <a:pt x="54" y="71"/>
                  <a:pt x="54" y="71"/>
                  <a:pt x="54" y="71"/>
                </a:cubicBezTo>
                <a:cubicBezTo>
                  <a:pt x="50" y="72"/>
                  <a:pt x="48" y="74"/>
                  <a:pt x="46" y="78"/>
                </a:cubicBezTo>
                <a:cubicBezTo>
                  <a:pt x="45" y="80"/>
                  <a:pt x="45" y="83"/>
                  <a:pt x="45" y="86"/>
                </a:cubicBezTo>
                <a:cubicBezTo>
                  <a:pt x="38" y="82"/>
                  <a:pt x="38" y="82"/>
                  <a:pt x="38" y="82"/>
                </a:cubicBezTo>
                <a:close/>
                <a:moveTo>
                  <a:pt x="29" y="64"/>
                </a:moveTo>
                <a:cubicBezTo>
                  <a:pt x="33" y="65"/>
                  <a:pt x="33" y="65"/>
                  <a:pt x="33" y="65"/>
                </a:cubicBezTo>
                <a:cubicBezTo>
                  <a:pt x="30" y="68"/>
                  <a:pt x="28" y="73"/>
                  <a:pt x="28" y="77"/>
                </a:cubicBezTo>
                <a:cubicBezTo>
                  <a:pt x="25" y="75"/>
                  <a:pt x="25" y="75"/>
                  <a:pt x="25" y="75"/>
                </a:cubicBezTo>
                <a:cubicBezTo>
                  <a:pt x="24" y="71"/>
                  <a:pt x="26" y="67"/>
                  <a:pt x="29" y="64"/>
                </a:cubicBezTo>
                <a:close/>
                <a:moveTo>
                  <a:pt x="90" y="74"/>
                </a:moveTo>
                <a:cubicBezTo>
                  <a:pt x="121" y="73"/>
                  <a:pt x="121" y="73"/>
                  <a:pt x="121" y="73"/>
                </a:cubicBezTo>
                <a:cubicBezTo>
                  <a:pt x="119" y="75"/>
                  <a:pt x="118" y="78"/>
                  <a:pt x="118" y="81"/>
                </a:cubicBezTo>
                <a:cubicBezTo>
                  <a:pt x="118" y="85"/>
                  <a:pt x="119" y="88"/>
                  <a:pt x="120" y="91"/>
                </a:cubicBezTo>
                <a:cubicBezTo>
                  <a:pt x="99" y="92"/>
                  <a:pt x="77" y="92"/>
                  <a:pt x="56" y="90"/>
                </a:cubicBezTo>
                <a:cubicBezTo>
                  <a:pt x="55" y="87"/>
                  <a:pt x="56" y="84"/>
                  <a:pt x="57" y="81"/>
                </a:cubicBezTo>
                <a:cubicBezTo>
                  <a:pt x="59" y="78"/>
                  <a:pt x="62" y="76"/>
                  <a:pt x="65" y="75"/>
                </a:cubicBezTo>
                <a:cubicBezTo>
                  <a:pt x="65" y="75"/>
                  <a:pt x="66" y="75"/>
                  <a:pt x="66" y="74"/>
                </a:cubicBezTo>
                <a:cubicBezTo>
                  <a:pt x="71" y="76"/>
                  <a:pt x="71" y="76"/>
                  <a:pt x="71" y="76"/>
                </a:cubicBezTo>
                <a:cubicBezTo>
                  <a:pt x="71" y="76"/>
                  <a:pt x="71" y="76"/>
                  <a:pt x="71" y="76"/>
                </a:cubicBezTo>
                <a:cubicBezTo>
                  <a:pt x="72" y="76"/>
                  <a:pt x="72" y="75"/>
                  <a:pt x="72" y="75"/>
                </a:cubicBezTo>
                <a:cubicBezTo>
                  <a:pt x="78" y="74"/>
                  <a:pt x="83" y="74"/>
                  <a:pt x="89" y="73"/>
                </a:cubicBezTo>
                <a:cubicBezTo>
                  <a:pt x="89" y="74"/>
                  <a:pt x="89" y="74"/>
                  <a:pt x="90" y="74"/>
                </a:cubicBezTo>
                <a:close/>
                <a:moveTo>
                  <a:pt x="72" y="72"/>
                </a:moveTo>
                <a:cubicBezTo>
                  <a:pt x="72" y="68"/>
                  <a:pt x="72" y="68"/>
                  <a:pt x="72" y="68"/>
                </a:cubicBezTo>
                <a:cubicBezTo>
                  <a:pt x="90" y="65"/>
                  <a:pt x="109" y="64"/>
                  <a:pt x="128" y="65"/>
                </a:cubicBezTo>
                <a:cubicBezTo>
                  <a:pt x="128" y="65"/>
                  <a:pt x="129" y="65"/>
                  <a:pt x="129" y="64"/>
                </a:cubicBezTo>
                <a:cubicBezTo>
                  <a:pt x="129" y="64"/>
                  <a:pt x="128" y="63"/>
                  <a:pt x="128" y="63"/>
                </a:cubicBezTo>
                <a:cubicBezTo>
                  <a:pt x="109" y="63"/>
                  <a:pt x="90" y="63"/>
                  <a:pt x="72" y="66"/>
                </a:cubicBezTo>
                <a:cubicBezTo>
                  <a:pt x="72" y="59"/>
                  <a:pt x="72" y="59"/>
                  <a:pt x="72" y="59"/>
                </a:cubicBezTo>
                <a:cubicBezTo>
                  <a:pt x="72" y="59"/>
                  <a:pt x="72" y="58"/>
                  <a:pt x="71" y="58"/>
                </a:cubicBezTo>
                <a:cubicBezTo>
                  <a:pt x="73" y="59"/>
                  <a:pt x="73" y="59"/>
                  <a:pt x="73" y="59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0"/>
                  <a:pt x="73" y="61"/>
                  <a:pt x="74" y="61"/>
                </a:cubicBezTo>
                <a:cubicBezTo>
                  <a:pt x="74" y="61"/>
                  <a:pt x="74" y="61"/>
                  <a:pt x="74" y="61"/>
                </a:cubicBezTo>
                <a:cubicBezTo>
                  <a:pt x="75" y="61"/>
                  <a:pt x="75" y="61"/>
                  <a:pt x="75" y="61"/>
                </a:cubicBezTo>
                <a:cubicBezTo>
                  <a:pt x="76" y="61"/>
                  <a:pt x="77" y="60"/>
                  <a:pt x="78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130" y="58"/>
                  <a:pt x="130" y="58"/>
                  <a:pt x="130" y="58"/>
                </a:cubicBezTo>
                <a:cubicBezTo>
                  <a:pt x="130" y="60"/>
                  <a:pt x="130" y="62"/>
                  <a:pt x="131" y="65"/>
                </a:cubicBezTo>
                <a:cubicBezTo>
                  <a:pt x="112" y="68"/>
                  <a:pt x="92" y="71"/>
                  <a:pt x="72" y="72"/>
                </a:cubicBezTo>
                <a:close/>
                <a:moveTo>
                  <a:pt x="62" y="80"/>
                </a:moveTo>
                <a:cubicBezTo>
                  <a:pt x="109" y="79"/>
                  <a:pt x="109" y="79"/>
                  <a:pt x="109" y="79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110" y="79"/>
                  <a:pt x="110" y="79"/>
                  <a:pt x="110" y="79"/>
                </a:cubicBezTo>
                <a:cubicBezTo>
                  <a:pt x="110" y="80"/>
                  <a:pt x="110" y="80"/>
                  <a:pt x="109" y="80"/>
                </a:cubicBezTo>
                <a:cubicBezTo>
                  <a:pt x="63" y="82"/>
                  <a:pt x="63" y="82"/>
                  <a:pt x="63" y="82"/>
                </a:cubicBezTo>
                <a:cubicBezTo>
                  <a:pt x="62" y="82"/>
                  <a:pt x="62" y="82"/>
                  <a:pt x="62" y="82"/>
                </a:cubicBezTo>
                <a:cubicBezTo>
                  <a:pt x="62" y="82"/>
                  <a:pt x="62" y="81"/>
                  <a:pt x="62" y="81"/>
                </a:cubicBezTo>
                <a:cubicBezTo>
                  <a:pt x="62" y="80"/>
                  <a:pt x="62" y="80"/>
                  <a:pt x="62" y="80"/>
                </a:cubicBezTo>
                <a:close/>
                <a:moveTo>
                  <a:pt x="108" y="85"/>
                </a:moveTo>
                <a:cubicBezTo>
                  <a:pt x="63" y="86"/>
                  <a:pt x="63" y="86"/>
                  <a:pt x="63" y="86"/>
                </a:cubicBezTo>
                <a:cubicBezTo>
                  <a:pt x="63" y="86"/>
                  <a:pt x="63" y="86"/>
                  <a:pt x="63" y="86"/>
                </a:cubicBezTo>
                <a:cubicBezTo>
                  <a:pt x="62" y="86"/>
                  <a:pt x="62" y="85"/>
                  <a:pt x="62" y="85"/>
                </a:cubicBezTo>
                <a:cubicBezTo>
                  <a:pt x="62" y="84"/>
                  <a:pt x="62" y="84"/>
                  <a:pt x="63" y="84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09" y="83"/>
                  <a:pt x="109" y="84"/>
                  <a:pt x="109" y="84"/>
                </a:cubicBezTo>
                <a:cubicBezTo>
                  <a:pt x="109" y="85"/>
                  <a:pt x="109" y="85"/>
                  <a:pt x="108" y="85"/>
                </a:cubicBezTo>
                <a:close/>
                <a:moveTo>
                  <a:pt x="66" y="87"/>
                </a:moveTo>
                <a:cubicBezTo>
                  <a:pt x="111" y="86"/>
                  <a:pt x="111" y="86"/>
                  <a:pt x="111" y="86"/>
                </a:cubicBezTo>
                <a:cubicBezTo>
                  <a:pt x="111" y="86"/>
                  <a:pt x="111" y="86"/>
                  <a:pt x="111" y="86"/>
                </a:cubicBezTo>
                <a:cubicBezTo>
                  <a:pt x="112" y="86"/>
                  <a:pt x="112" y="87"/>
                  <a:pt x="112" y="87"/>
                </a:cubicBezTo>
                <a:cubicBezTo>
                  <a:pt x="112" y="88"/>
                  <a:pt x="112" y="88"/>
                  <a:pt x="111" y="88"/>
                </a:cubicBezTo>
                <a:cubicBezTo>
                  <a:pt x="66" y="89"/>
                  <a:pt x="66" y="89"/>
                  <a:pt x="66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65" y="89"/>
                  <a:pt x="65" y="88"/>
                  <a:pt x="65" y="88"/>
                </a:cubicBezTo>
                <a:cubicBezTo>
                  <a:pt x="65" y="87"/>
                  <a:pt x="65" y="87"/>
                  <a:pt x="66" y="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7"/>
          <p:cNvSpPr/>
          <p:nvPr/>
        </p:nvSpPr>
        <p:spPr>
          <a:xfrm>
            <a:off x="8991601" y="3267076"/>
            <a:ext cx="357188" cy="411163"/>
          </a:xfrm>
          <a:custGeom>
            <a:avLst/>
            <a:gdLst/>
            <a:ahLst/>
            <a:cxnLst/>
            <a:rect l="l" t="t" r="r" b="b"/>
            <a:pathLst>
              <a:path w="95" h="109" extrusionOk="0">
                <a:moveTo>
                  <a:pt x="64" y="105"/>
                </a:moveTo>
                <a:cubicBezTo>
                  <a:pt x="66" y="103"/>
                  <a:pt x="65" y="100"/>
                  <a:pt x="65" y="98"/>
                </a:cubicBezTo>
                <a:cubicBezTo>
                  <a:pt x="65" y="97"/>
                  <a:pt x="65" y="96"/>
                  <a:pt x="65" y="95"/>
                </a:cubicBezTo>
                <a:cubicBezTo>
                  <a:pt x="65" y="94"/>
                  <a:pt x="63" y="92"/>
                  <a:pt x="61" y="92"/>
                </a:cubicBezTo>
                <a:cubicBezTo>
                  <a:pt x="60" y="92"/>
                  <a:pt x="59" y="92"/>
                  <a:pt x="57" y="92"/>
                </a:cubicBezTo>
                <a:cubicBezTo>
                  <a:pt x="54" y="92"/>
                  <a:pt x="54" y="92"/>
                  <a:pt x="54" y="92"/>
                </a:cubicBezTo>
                <a:cubicBezTo>
                  <a:pt x="53" y="87"/>
                  <a:pt x="53" y="83"/>
                  <a:pt x="54" y="79"/>
                </a:cubicBezTo>
                <a:cubicBezTo>
                  <a:pt x="55" y="78"/>
                  <a:pt x="55" y="76"/>
                  <a:pt x="56" y="75"/>
                </a:cubicBezTo>
                <a:cubicBezTo>
                  <a:pt x="56" y="73"/>
                  <a:pt x="55" y="72"/>
                  <a:pt x="55" y="70"/>
                </a:cubicBezTo>
                <a:cubicBezTo>
                  <a:pt x="58" y="68"/>
                  <a:pt x="60" y="66"/>
                  <a:pt x="61" y="63"/>
                </a:cubicBezTo>
                <a:cubicBezTo>
                  <a:pt x="63" y="62"/>
                  <a:pt x="64" y="60"/>
                  <a:pt x="65" y="58"/>
                </a:cubicBezTo>
                <a:cubicBezTo>
                  <a:pt x="65" y="59"/>
                  <a:pt x="65" y="60"/>
                  <a:pt x="65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3"/>
                  <a:pt x="68" y="65"/>
                  <a:pt x="70" y="65"/>
                </a:cubicBezTo>
                <a:cubicBezTo>
                  <a:pt x="74" y="66"/>
                  <a:pt x="78" y="63"/>
                  <a:pt x="79" y="60"/>
                </a:cubicBezTo>
                <a:cubicBezTo>
                  <a:pt x="80" y="58"/>
                  <a:pt x="80" y="56"/>
                  <a:pt x="79" y="54"/>
                </a:cubicBezTo>
                <a:cubicBezTo>
                  <a:pt x="79" y="52"/>
                  <a:pt x="76" y="51"/>
                  <a:pt x="74" y="51"/>
                </a:cubicBezTo>
                <a:cubicBezTo>
                  <a:pt x="73" y="51"/>
                  <a:pt x="72" y="52"/>
                  <a:pt x="71" y="53"/>
                </a:cubicBezTo>
                <a:cubicBezTo>
                  <a:pt x="71" y="54"/>
                  <a:pt x="71" y="55"/>
                  <a:pt x="71" y="56"/>
                </a:cubicBezTo>
                <a:cubicBezTo>
                  <a:pt x="71" y="57"/>
                  <a:pt x="72" y="57"/>
                  <a:pt x="73" y="57"/>
                </a:cubicBezTo>
                <a:cubicBezTo>
                  <a:pt x="73" y="57"/>
                  <a:pt x="73" y="56"/>
                  <a:pt x="73" y="55"/>
                </a:cubicBezTo>
                <a:cubicBezTo>
                  <a:pt x="73" y="55"/>
                  <a:pt x="73" y="54"/>
                  <a:pt x="73" y="54"/>
                </a:cubicBezTo>
                <a:cubicBezTo>
                  <a:pt x="74" y="54"/>
                  <a:pt x="74" y="53"/>
                  <a:pt x="75" y="53"/>
                </a:cubicBezTo>
                <a:cubicBezTo>
                  <a:pt x="76" y="53"/>
                  <a:pt x="77" y="54"/>
                  <a:pt x="77" y="55"/>
                </a:cubicBezTo>
                <a:cubicBezTo>
                  <a:pt x="78" y="56"/>
                  <a:pt x="78" y="58"/>
                  <a:pt x="77" y="59"/>
                </a:cubicBezTo>
                <a:cubicBezTo>
                  <a:pt x="76" y="62"/>
                  <a:pt x="73" y="64"/>
                  <a:pt x="71" y="63"/>
                </a:cubicBezTo>
                <a:cubicBezTo>
                  <a:pt x="69" y="63"/>
                  <a:pt x="68" y="62"/>
                  <a:pt x="67" y="60"/>
                </a:cubicBezTo>
                <a:cubicBezTo>
                  <a:pt x="67" y="58"/>
                  <a:pt x="67" y="56"/>
                  <a:pt x="67" y="55"/>
                </a:cubicBezTo>
                <a:cubicBezTo>
                  <a:pt x="69" y="49"/>
                  <a:pt x="74" y="44"/>
                  <a:pt x="79" y="41"/>
                </a:cubicBezTo>
                <a:cubicBezTo>
                  <a:pt x="80" y="40"/>
                  <a:pt x="80" y="40"/>
                  <a:pt x="80" y="40"/>
                </a:cubicBezTo>
                <a:cubicBezTo>
                  <a:pt x="85" y="36"/>
                  <a:pt x="90" y="32"/>
                  <a:pt x="93" y="26"/>
                </a:cubicBezTo>
                <a:cubicBezTo>
                  <a:pt x="94" y="23"/>
                  <a:pt x="95" y="19"/>
                  <a:pt x="92" y="16"/>
                </a:cubicBezTo>
                <a:cubicBezTo>
                  <a:pt x="89" y="13"/>
                  <a:pt x="84" y="13"/>
                  <a:pt x="81" y="15"/>
                </a:cubicBezTo>
                <a:cubicBezTo>
                  <a:pt x="81" y="15"/>
                  <a:pt x="80" y="16"/>
                  <a:pt x="80" y="16"/>
                </a:cubicBezTo>
                <a:cubicBezTo>
                  <a:pt x="80" y="13"/>
                  <a:pt x="80" y="11"/>
                  <a:pt x="81" y="8"/>
                </a:cubicBezTo>
                <a:cubicBezTo>
                  <a:pt x="81" y="8"/>
                  <a:pt x="81" y="8"/>
                  <a:pt x="80" y="7"/>
                </a:cubicBezTo>
                <a:cubicBezTo>
                  <a:pt x="79" y="5"/>
                  <a:pt x="77" y="2"/>
                  <a:pt x="74" y="1"/>
                </a:cubicBezTo>
                <a:cubicBezTo>
                  <a:pt x="71" y="0"/>
                  <a:pt x="68" y="0"/>
                  <a:pt x="64" y="0"/>
                </a:cubicBezTo>
                <a:cubicBezTo>
                  <a:pt x="49" y="0"/>
                  <a:pt x="34" y="1"/>
                  <a:pt x="19" y="4"/>
                </a:cubicBezTo>
                <a:cubicBezTo>
                  <a:pt x="18" y="4"/>
                  <a:pt x="16" y="4"/>
                  <a:pt x="15" y="6"/>
                </a:cubicBezTo>
                <a:cubicBezTo>
                  <a:pt x="15" y="7"/>
                  <a:pt x="15" y="9"/>
                  <a:pt x="16" y="10"/>
                </a:cubicBezTo>
                <a:cubicBezTo>
                  <a:pt x="16" y="12"/>
                  <a:pt x="17" y="15"/>
                  <a:pt x="17" y="18"/>
                </a:cubicBezTo>
                <a:cubicBezTo>
                  <a:pt x="17" y="17"/>
                  <a:pt x="15" y="15"/>
                  <a:pt x="14" y="15"/>
                </a:cubicBezTo>
                <a:cubicBezTo>
                  <a:pt x="10" y="13"/>
                  <a:pt x="5" y="12"/>
                  <a:pt x="2" y="15"/>
                </a:cubicBezTo>
                <a:cubicBezTo>
                  <a:pt x="0" y="18"/>
                  <a:pt x="0" y="22"/>
                  <a:pt x="1" y="26"/>
                </a:cubicBezTo>
                <a:cubicBezTo>
                  <a:pt x="4" y="32"/>
                  <a:pt x="9" y="36"/>
                  <a:pt x="14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20" y="44"/>
                  <a:pt x="25" y="48"/>
                  <a:pt x="27" y="54"/>
                </a:cubicBezTo>
                <a:cubicBezTo>
                  <a:pt x="27" y="56"/>
                  <a:pt x="27" y="58"/>
                  <a:pt x="26" y="60"/>
                </a:cubicBezTo>
                <a:cubicBezTo>
                  <a:pt x="26" y="61"/>
                  <a:pt x="25" y="62"/>
                  <a:pt x="23" y="63"/>
                </a:cubicBezTo>
                <a:cubicBezTo>
                  <a:pt x="20" y="63"/>
                  <a:pt x="18" y="61"/>
                  <a:pt x="17" y="59"/>
                </a:cubicBezTo>
                <a:cubicBezTo>
                  <a:pt x="16" y="57"/>
                  <a:pt x="16" y="56"/>
                  <a:pt x="17" y="55"/>
                </a:cubicBezTo>
                <a:cubicBezTo>
                  <a:pt x="17" y="54"/>
                  <a:pt x="18" y="53"/>
                  <a:pt x="19" y="53"/>
                </a:cubicBezTo>
                <a:cubicBezTo>
                  <a:pt x="20" y="53"/>
                  <a:pt x="20" y="53"/>
                  <a:pt x="21" y="54"/>
                </a:cubicBezTo>
                <a:cubicBezTo>
                  <a:pt x="21" y="54"/>
                  <a:pt x="21" y="54"/>
                  <a:pt x="21" y="55"/>
                </a:cubicBezTo>
                <a:cubicBezTo>
                  <a:pt x="20" y="56"/>
                  <a:pt x="21" y="56"/>
                  <a:pt x="21" y="56"/>
                </a:cubicBezTo>
                <a:cubicBezTo>
                  <a:pt x="22" y="57"/>
                  <a:pt x="23" y="56"/>
                  <a:pt x="23" y="56"/>
                </a:cubicBezTo>
                <a:cubicBezTo>
                  <a:pt x="23" y="55"/>
                  <a:pt x="23" y="54"/>
                  <a:pt x="23" y="53"/>
                </a:cubicBezTo>
                <a:cubicBezTo>
                  <a:pt x="22" y="52"/>
                  <a:pt x="21" y="51"/>
                  <a:pt x="20" y="51"/>
                </a:cubicBezTo>
                <a:cubicBezTo>
                  <a:pt x="18" y="50"/>
                  <a:pt x="15" y="52"/>
                  <a:pt x="15" y="54"/>
                </a:cubicBezTo>
                <a:cubicBezTo>
                  <a:pt x="14" y="55"/>
                  <a:pt x="14" y="57"/>
                  <a:pt x="15" y="59"/>
                </a:cubicBezTo>
                <a:cubicBezTo>
                  <a:pt x="15" y="60"/>
                  <a:pt x="15" y="60"/>
                  <a:pt x="15" y="60"/>
                </a:cubicBezTo>
                <a:cubicBezTo>
                  <a:pt x="16" y="63"/>
                  <a:pt x="20" y="66"/>
                  <a:pt x="24" y="65"/>
                </a:cubicBezTo>
                <a:cubicBezTo>
                  <a:pt x="26" y="64"/>
                  <a:pt x="28" y="63"/>
                  <a:pt x="29" y="60"/>
                </a:cubicBezTo>
                <a:cubicBezTo>
                  <a:pt x="29" y="59"/>
                  <a:pt x="29" y="57"/>
                  <a:pt x="29" y="55"/>
                </a:cubicBezTo>
                <a:cubicBezTo>
                  <a:pt x="29" y="56"/>
                  <a:pt x="30" y="57"/>
                  <a:pt x="30" y="57"/>
                </a:cubicBezTo>
                <a:cubicBezTo>
                  <a:pt x="30" y="58"/>
                  <a:pt x="30" y="58"/>
                  <a:pt x="30" y="58"/>
                </a:cubicBezTo>
                <a:cubicBezTo>
                  <a:pt x="32" y="62"/>
                  <a:pt x="34" y="66"/>
                  <a:pt x="37" y="69"/>
                </a:cubicBezTo>
                <a:cubicBezTo>
                  <a:pt x="38" y="70"/>
                  <a:pt x="40" y="71"/>
                  <a:pt x="41" y="72"/>
                </a:cubicBezTo>
                <a:cubicBezTo>
                  <a:pt x="41" y="73"/>
                  <a:pt x="42" y="75"/>
                  <a:pt x="42" y="76"/>
                </a:cubicBezTo>
                <a:cubicBezTo>
                  <a:pt x="42" y="76"/>
                  <a:pt x="42" y="76"/>
                  <a:pt x="42" y="76"/>
                </a:cubicBezTo>
                <a:cubicBezTo>
                  <a:pt x="43" y="78"/>
                  <a:pt x="44" y="80"/>
                  <a:pt x="46" y="81"/>
                </a:cubicBezTo>
                <a:cubicBezTo>
                  <a:pt x="47" y="85"/>
                  <a:pt x="47" y="89"/>
                  <a:pt x="46" y="93"/>
                </a:cubicBezTo>
                <a:cubicBezTo>
                  <a:pt x="38" y="94"/>
                  <a:pt x="38" y="94"/>
                  <a:pt x="38" y="94"/>
                </a:cubicBezTo>
                <a:cubicBezTo>
                  <a:pt x="36" y="94"/>
                  <a:pt x="35" y="94"/>
                  <a:pt x="35" y="95"/>
                </a:cubicBezTo>
                <a:cubicBezTo>
                  <a:pt x="34" y="95"/>
                  <a:pt x="34" y="95"/>
                  <a:pt x="34" y="95"/>
                </a:cubicBezTo>
                <a:cubicBezTo>
                  <a:pt x="33" y="95"/>
                  <a:pt x="33" y="96"/>
                  <a:pt x="33" y="96"/>
                </a:cubicBezTo>
                <a:cubicBezTo>
                  <a:pt x="34" y="103"/>
                  <a:pt x="34" y="103"/>
                  <a:pt x="34" y="103"/>
                </a:cubicBezTo>
                <a:cubicBezTo>
                  <a:pt x="34" y="104"/>
                  <a:pt x="34" y="104"/>
                  <a:pt x="34" y="104"/>
                </a:cubicBezTo>
                <a:cubicBezTo>
                  <a:pt x="34" y="104"/>
                  <a:pt x="34" y="104"/>
                  <a:pt x="34" y="104"/>
                </a:cubicBezTo>
                <a:cubicBezTo>
                  <a:pt x="42" y="108"/>
                  <a:pt x="51" y="109"/>
                  <a:pt x="59" y="107"/>
                </a:cubicBezTo>
                <a:cubicBezTo>
                  <a:pt x="61" y="107"/>
                  <a:pt x="63" y="106"/>
                  <a:pt x="64" y="105"/>
                </a:cubicBezTo>
                <a:close/>
                <a:moveTo>
                  <a:pt x="46" y="100"/>
                </a:moveTo>
                <a:cubicBezTo>
                  <a:pt x="48" y="94"/>
                  <a:pt x="49" y="88"/>
                  <a:pt x="48" y="81"/>
                </a:cubicBezTo>
                <a:cubicBezTo>
                  <a:pt x="49" y="82"/>
                  <a:pt x="51" y="82"/>
                  <a:pt x="52" y="81"/>
                </a:cubicBezTo>
                <a:cubicBezTo>
                  <a:pt x="51" y="85"/>
                  <a:pt x="51" y="89"/>
                  <a:pt x="51" y="93"/>
                </a:cubicBezTo>
                <a:cubicBezTo>
                  <a:pt x="51" y="93"/>
                  <a:pt x="51" y="93"/>
                  <a:pt x="51" y="93"/>
                </a:cubicBezTo>
                <a:cubicBezTo>
                  <a:pt x="51" y="93"/>
                  <a:pt x="51" y="93"/>
                  <a:pt x="51" y="93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6"/>
                  <a:pt x="53" y="98"/>
                  <a:pt x="54" y="100"/>
                </a:cubicBezTo>
                <a:cubicBezTo>
                  <a:pt x="51" y="100"/>
                  <a:pt x="48" y="100"/>
                  <a:pt x="46" y="100"/>
                </a:cubicBezTo>
                <a:close/>
                <a:moveTo>
                  <a:pt x="57" y="94"/>
                </a:moveTo>
                <a:cubicBezTo>
                  <a:pt x="59" y="94"/>
                  <a:pt x="60" y="94"/>
                  <a:pt x="61" y="94"/>
                </a:cubicBezTo>
                <a:cubicBezTo>
                  <a:pt x="62" y="94"/>
                  <a:pt x="63" y="95"/>
                  <a:pt x="63" y="96"/>
                </a:cubicBezTo>
                <a:cubicBezTo>
                  <a:pt x="62" y="96"/>
                  <a:pt x="62" y="97"/>
                  <a:pt x="62" y="97"/>
                </a:cubicBezTo>
                <a:cubicBezTo>
                  <a:pt x="62" y="97"/>
                  <a:pt x="62" y="97"/>
                  <a:pt x="62" y="97"/>
                </a:cubicBezTo>
                <a:cubicBezTo>
                  <a:pt x="62" y="98"/>
                  <a:pt x="62" y="98"/>
                  <a:pt x="62" y="98"/>
                </a:cubicBezTo>
                <a:cubicBezTo>
                  <a:pt x="62" y="98"/>
                  <a:pt x="62" y="98"/>
                  <a:pt x="62" y="98"/>
                </a:cubicBezTo>
                <a:cubicBezTo>
                  <a:pt x="60" y="99"/>
                  <a:pt x="58" y="99"/>
                  <a:pt x="56" y="100"/>
                </a:cubicBezTo>
                <a:cubicBezTo>
                  <a:pt x="55" y="98"/>
                  <a:pt x="54" y="96"/>
                  <a:pt x="54" y="94"/>
                </a:cubicBezTo>
                <a:lnTo>
                  <a:pt x="57" y="94"/>
                </a:lnTo>
                <a:close/>
                <a:moveTo>
                  <a:pt x="82" y="17"/>
                </a:moveTo>
                <a:cubicBezTo>
                  <a:pt x="85" y="16"/>
                  <a:pt x="88" y="15"/>
                  <a:pt x="90" y="18"/>
                </a:cubicBezTo>
                <a:cubicBezTo>
                  <a:pt x="92" y="20"/>
                  <a:pt x="92" y="23"/>
                  <a:pt x="91" y="25"/>
                </a:cubicBezTo>
                <a:cubicBezTo>
                  <a:pt x="89" y="31"/>
                  <a:pt x="83" y="35"/>
                  <a:pt x="78" y="38"/>
                </a:cubicBezTo>
                <a:cubicBezTo>
                  <a:pt x="78" y="39"/>
                  <a:pt x="78" y="39"/>
                  <a:pt x="78" y="39"/>
                </a:cubicBezTo>
                <a:cubicBezTo>
                  <a:pt x="76" y="40"/>
                  <a:pt x="74" y="42"/>
                  <a:pt x="72" y="44"/>
                </a:cubicBezTo>
                <a:cubicBezTo>
                  <a:pt x="74" y="38"/>
                  <a:pt x="76" y="33"/>
                  <a:pt x="77" y="28"/>
                </a:cubicBezTo>
                <a:cubicBezTo>
                  <a:pt x="79" y="30"/>
                  <a:pt x="82" y="30"/>
                  <a:pt x="84" y="29"/>
                </a:cubicBezTo>
                <a:cubicBezTo>
                  <a:pt x="86" y="29"/>
                  <a:pt x="87" y="27"/>
                  <a:pt x="87" y="26"/>
                </a:cubicBezTo>
                <a:cubicBezTo>
                  <a:pt x="87" y="24"/>
                  <a:pt x="87" y="23"/>
                  <a:pt x="86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22"/>
                  <a:pt x="84" y="22"/>
                  <a:pt x="84" y="22"/>
                </a:cubicBezTo>
                <a:cubicBezTo>
                  <a:pt x="83" y="22"/>
                  <a:pt x="83" y="22"/>
                  <a:pt x="83" y="23"/>
                </a:cubicBezTo>
                <a:cubicBezTo>
                  <a:pt x="83" y="23"/>
                  <a:pt x="83" y="24"/>
                  <a:pt x="84" y="24"/>
                </a:cubicBezTo>
                <a:cubicBezTo>
                  <a:pt x="85" y="24"/>
                  <a:pt x="85" y="24"/>
                  <a:pt x="85" y="24"/>
                </a:cubicBezTo>
                <a:cubicBezTo>
                  <a:pt x="85" y="24"/>
                  <a:pt x="85" y="25"/>
                  <a:pt x="85" y="25"/>
                </a:cubicBezTo>
                <a:cubicBezTo>
                  <a:pt x="85" y="26"/>
                  <a:pt x="84" y="27"/>
                  <a:pt x="83" y="27"/>
                </a:cubicBezTo>
                <a:cubicBezTo>
                  <a:pt x="82" y="28"/>
                  <a:pt x="80" y="27"/>
                  <a:pt x="79" y="26"/>
                </a:cubicBezTo>
                <a:cubicBezTo>
                  <a:pt x="79" y="26"/>
                  <a:pt x="78" y="25"/>
                  <a:pt x="78" y="24"/>
                </a:cubicBezTo>
                <a:cubicBezTo>
                  <a:pt x="78" y="23"/>
                  <a:pt x="79" y="21"/>
                  <a:pt x="79" y="20"/>
                </a:cubicBezTo>
                <a:cubicBezTo>
                  <a:pt x="80" y="19"/>
                  <a:pt x="81" y="18"/>
                  <a:pt x="82" y="17"/>
                </a:cubicBezTo>
                <a:close/>
                <a:moveTo>
                  <a:pt x="18" y="9"/>
                </a:moveTo>
                <a:cubicBezTo>
                  <a:pt x="18" y="8"/>
                  <a:pt x="18" y="8"/>
                  <a:pt x="18" y="8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8" y="6"/>
                  <a:pt x="19" y="6"/>
                  <a:pt x="19" y="6"/>
                </a:cubicBezTo>
                <a:cubicBezTo>
                  <a:pt x="34" y="4"/>
                  <a:pt x="49" y="3"/>
                  <a:pt x="64" y="2"/>
                </a:cubicBezTo>
                <a:cubicBezTo>
                  <a:pt x="68" y="2"/>
                  <a:pt x="70" y="2"/>
                  <a:pt x="73" y="3"/>
                </a:cubicBezTo>
                <a:cubicBezTo>
                  <a:pt x="75" y="4"/>
                  <a:pt x="77" y="6"/>
                  <a:pt x="78" y="8"/>
                </a:cubicBezTo>
                <a:cubicBezTo>
                  <a:pt x="76" y="11"/>
                  <a:pt x="72" y="12"/>
                  <a:pt x="68" y="12"/>
                </a:cubicBezTo>
                <a:cubicBezTo>
                  <a:pt x="52" y="15"/>
                  <a:pt x="36" y="14"/>
                  <a:pt x="20" y="9"/>
                </a:cubicBezTo>
                <a:cubicBezTo>
                  <a:pt x="19" y="9"/>
                  <a:pt x="19" y="9"/>
                  <a:pt x="18" y="9"/>
                </a:cubicBezTo>
                <a:close/>
                <a:moveTo>
                  <a:pt x="16" y="38"/>
                </a:moveTo>
                <a:cubicBezTo>
                  <a:pt x="16" y="38"/>
                  <a:pt x="16" y="38"/>
                  <a:pt x="16" y="38"/>
                </a:cubicBezTo>
                <a:cubicBezTo>
                  <a:pt x="11" y="34"/>
                  <a:pt x="6" y="30"/>
                  <a:pt x="4" y="25"/>
                </a:cubicBezTo>
                <a:cubicBezTo>
                  <a:pt x="3" y="22"/>
                  <a:pt x="2" y="19"/>
                  <a:pt x="4" y="17"/>
                </a:cubicBezTo>
                <a:cubicBezTo>
                  <a:pt x="6" y="15"/>
                  <a:pt x="10" y="15"/>
                  <a:pt x="13" y="16"/>
                </a:cubicBezTo>
                <a:cubicBezTo>
                  <a:pt x="14" y="18"/>
                  <a:pt x="16" y="19"/>
                  <a:pt x="16" y="21"/>
                </a:cubicBezTo>
                <a:cubicBezTo>
                  <a:pt x="17" y="22"/>
                  <a:pt x="17" y="24"/>
                  <a:pt x="15" y="26"/>
                </a:cubicBezTo>
                <a:cubicBezTo>
                  <a:pt x="14" y="27"/>
                  <a:pt x="12" y="27"/>
                  <a:pt x="11" y="27"/>
                </a:cubicBezTo>
                <a:cubicBezTo>
                  <a:pt x="10" y="26"/>
                  <a:pt x="10" y="26"/>
                  <a:pt x="10" y="25"/>
                </a:cubicBezTo>
                <a:cubicBezTo>
                  <a:pt x="10" y="24"/>
                  <a:pt x="10" y="24"/>
                  <a:pt x="10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2" y="23"/>
                  <a:pt x="12" y="22"/>
                </a:cubicBezTo>
                <a:cubicBezTo>
                  <a:pt x="12" y="21"/>
                  <a:pt x="11" y="21"/>
                  <a:pt x="11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7" y="22"/>
                  <a:pt x="7" y="24"/>
                  <a:pt x="7" y="25"/>
                </a:cubicBezTo>
                <a:cubicBezTo>
                  <a:pt x="8" y="27"/>
                  <a:pt x="9" y="28"/>
                  <a:pt x="10" y="29"/>
                </a:cubicBezTo>
                <a:cubicBezTo>
                  <a:pt x="12" y="30"/>
                  <a:pt x="15" y="29"/>
                  <a:pt x="17" y="27"/>
                </a:cubicBezTo>
                <a:cubicBezTo>
                  <a:pt x="18" y="26"/>
                  <a:pt x="18" y="25"/>
                  <a:pt x="19" y="24"/>
                </a:cubicBezTo>
                <a:cubicBezTo>
                  <a:pt x="21" y="32"/>
                  <a:pt x="23" y="40"/>
                  <a:pt x="26" y="48"/>
                </a:cubicBezTo>
                <a:cubicBezTo>
                  <a:pt x="24" y="44"/>
                  <a:pt x="20" y="41"/>
                  <a:pt x="16" y="38"/>
                </a:cubicBezTo>
                <a:close/>
                <a:moveTo>
                  <a:pt x="39" y="67"/>
                </a:moveTo>
                <a:cubicBezTo>
                  <a:pt x="36" y="64"/>
                  <a:pt x="34" y="61"/>
                  <a:pt x="33" y="57"/>
                </a:cubicBezTo>
                <a:cubicBezTo>
                  <a:pt x="26" y="43"/>
                  <a:pt x="21" y="27"/>
                  <a:pt x="18" y="11"/>
                </a:cubicBezTo>
                <a:cubicBezTo>
                  <a:pt x="19" y="11"/>
                  <a:pt x="19" y="12"/>
                  <a:pt x="20" y="12"/>
                </a:cubicBezTo>
                <a:cubicBezTo>
                  <a:pt x="36" y="16"/>
                  <a:pt x="52" y="17"/>
                  <a:pt x="69" y="15"/>
                </a:cubicBezTo>
                <a:cubicBezTo>
                  <a:pt x="72" y="14"/>
                  <a:pt x="75" y="13"/>
                  <a:pt x="78" y="11"/>
                </a:cubicBezTo>
                <a:cubicBezTo>
                  <a:pt x="78" y="14"/>
                  <a:pt x="77" y="16"/>
                  <a:pt x="77" y="19"/>
                </a:cubicBezTo>
                <a:cubicBezTo>
                  <a:pt x="77" y="19"/>
                  <a:pt x="76" y="20"/>
                  <a:pt x="76" y="20"/>
                </a:cubicBezTo>
                <a:cubicBezTo>
                  <a:pt x="76" y="22"/>
                  <a:pt x="76" y="23"/>
                  <a:pt x="76" y="24"/>
                </a:cubicBezTo>
                <a:cubicBezTo>
                  <a:pt x="73" y="38"/>
                  <a:pt x="67" y="51"/>
                  <a:pt x="59" y="62"/>
                </a:cubicBezTo>
                <a:cubicBezTo>
                  <a:pt x="58" y="64"/>
                  <a:pt x="56" y="67"/>
                  <a:pt x="54" y="69"/>
                </a:cubicBezTo>
                <a:cubicBezTo>
                  <a:pt x="54" y="69"/>
                  <a:pt x="54" y="69"/>
                  <a:pt x="54" y="69"/>
                </a:cubicBezTo>
                <a:cubicBezTo>
                  <a:pt x="53" y="69"/>
                  <a:pt x="53" y="69"/>
                  <a:pt x="53" y="69"/>
                </a:cubicBezTo>
                <a:cubicBezTo>
                  <a:pt x="52" y="70"/>
                  <a:pt x="50" y="71"/>
                  <a:pt x="49" y="71"/>
                </a:cubicBezTo>
                <a:cubicBezTo>
                  <a:pt x="47" y="71"/>
                  <a:pt x="45" y="71"/>
                  <a:pt x="43" y="70"/>
                </a:cubicBezTo>
                <a:cubicBezTo>
                  <a:pt x="43" y="70"/>
                  <a:pt x="43" y="69"/>
                  <a:pt x="42" y="69"/>
                </a:cubicBezTo>
                <a:cubicBezTo>
                  <a:pt x="42" y="69"/>
                  <a:pt x="42" y="69"/>
                  <a:pt x="42" y="69"/>
                </a:cubicBezTo>
                <a:cubicBezTo>
                  <a:pt x="41" y="69"/>
                  <a:pt x="40" y="68"/>
                  <a:pt x="39" y="67"/>
                </a:cubicBezTo>
                <a:close/>
                <a:moveTo>
                  <a:pt x="44" y="75"/>
                </a:moveTo>
                <a:cubicBezTo>
                  <a:pt x="44" y="75"/>
                  <a:pt x="44" y="74"/>
                  <a:pt x="44" y="73"/>
                </a:cubicBezTo>
                <a:cubicBezTo>
                  <a:pt x="45" y="73"/>
                  <a:pt x="47" y="74"/>
                  <a:pt x="49" y="73"/>
                </a:cubicBezTo>
                <a:cubicBezTo>
                  <a:pt x="50" y="73"/>
                  <a:pt x="52" y="73"/>
                  <a:pt x="53" y="72"/>
                </a:cubicBezTo>
                <a:cubicBezTo>
                  <a:pt x="53" y="73"/>
                  <a:pt x="53" y="74"/>
                  <a:pt x="53" y="75"/>
                </a:cubicBezTo>
                <a:cubicBezTo>
                  <a:pt x="53" y="76"/>
                  <a:pt x="53" y="76"/>
                  <a:pt x="53" y="77"/>
                </a:cubicBezTo>
                <a:cubicBezTo>
                  <a:pt x="52" y="77"/>
                  <a:pt x="52" y="77"/>
                  <a:pt x="52" y="77"/>
                </a:cubicBezTo>
                <a:cubicBezTo>
                  <a:pt x="52" y="78"/>
                  <a:pt x="52" y="78"/>
                  <a:pt x="52" y="78"/>
                </a:cubicBezTo>
                <a:cubicBezTo>
                  <a:pt x="52" y="78"/>
                  <a:pt x="52" y="78"/>
                  <a:pt x="51" y="79"/>
                </a:cubicBezTo>
                <a:cubicBezTo>
                  <a:pt x="51" y="79"/>
                  <a:pt x="49" y="79"/>
                  <a:pt x="48" y="79"/>
                </a:cubicBezTo>
                <a:cubicBezTo>
                  <a:pt x="48" y="78"/>
                  <a:pt x="48" y="78"/>
                  <a:pt x="48" y="78"/>
                </a:cubicBezTo>
                <a:cubicBezTo>
                  <a:pt x="47" y="78"/>
                  <a:pt x="47" y="78"/>
                  <a:pt x="46" y="78"/>
                </a:cubicBezTo>
                <a:cubicBezTo>
                  <a:pt x="46" y="78"/>
                  <a:pt x="46" y="78"/>
                  <a:pt x="46" y="78"/>
                </a:cubicBezTo>
                <a:cubicBezTo>
                  <a:pt x="45" y="77"/>
                  <a:pt x="45" y="76"/>
                  <a:pt x="44" y="75"/>
                </a:cubicBezTo>
                <a:close/>
                <a:moveTo>
                  <a:pt x="38" y="96"/>
                </a:moveTo>
                <a:cubicBezTo>
                  <a:pt x="45" y="96"/>
                  <a:pt x="45" y="96"/>
                  <a:pt x="45" y="96"/>
                </a:cubicBezTo>
                <a:cubicBezTo>
                  <a:pt x="44" y="97"/>
                  <a:pt x="44" y="98"/>
                  <a:pt x="43" y="100"/>
                </a:cubicBezTo>
                <a:cubicBezTo>
                  <a:pt x="41" y="99"/>
                  <a:pt x="39" y="99"/>
                  <a:pt x="38" y="98"/>
                </a:cubicBezTo>
                <a:cubicBezTo>
                  <a:pt x="37" y="97"/>
                  <a:pt x="36" y="97"/>
                  <a:pt x="36" y="97"/>
                </a:cubicBezTo>
                <a:cubicBezTo>
                  <a:pt x="36" y="96"/>
                  <a:pt x="37" y="96"/>
                  <a:pt x="38" y="96"/>
                </a:cubicBezTo>
                <a:close/>
                <a:moveTo>
                  <a:pt x="59" y="105"/>
                </a:moveTo>
                <a:cubicBezTo>
                  <a:pt x="51" y="107"/>
                  <a:pt x="43" y="106"/>
                  <a:pt x="36" y="103"/>
                </a:cubicBezTo>
                <a:cubicBezTo>
                  <a:pt x="35" y="99"/>
                  <a:pt x="35" y="99"/>
                  <a:pt x="35" y="99"/>
                </a:cubicBezTo>
                <a:cubicBezTo>
                  <a:pt x="36" y="99"/>
                  <a:pt x="36" y="100"/>
                  <a:pt x="37" y="100"/>
                </a:cubicBezTo>
                <a:cubicBezTo>
                  <a:pt x="39" y="101"/>
                  <a:pt x="41" y="101"/>
                  <a:pt x="43" y="102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4" y="103"/>
                  <a:pt x="44" y="102"/>
                  <a:pt x="44" y="102"/>
                </a:cubicBezTo>
                <a:cubicBezTo>
                  <a:pt x="48" y="103"/>
                  <a:pt x="51" y="103"/>
                  <a:pt x="55" y="102"/>
                </a:cubicBezTo>
                <a:cubicBezTo>
                  <a:pt x="55" y="103"/>
                  <a:pt x="55" y="103"/>
                  <a:pt x="56" y="102"/>
                </a:cubicBezTo>
                <a:cubicBezTo>
                  <a:pt x="56" y="102"/>
                  <a:pt x="56" y="102"/>
                  <a:pt x="56" y="102"/>
                </a:cubicBezTo>
                <a:cubicBezTo>
                  <a:pt x="59" y="102"/>
                  <a:pt x="61" y="101"/>
                  <a:pt x="63" y="100"/>
                </a:cubicBezTo>
                <a:cubicBezTo>
                  <a:pt x="63" y="101"/>
                  <a:pt x="63" y="103"/>
                  <a:pt x="62" y="103"/>
                </a:cubicBezTo>
                <a:cubicBezTo>
                  <a:pt x="61" y="104"/>
                  <a:pt x="60" y="105"/>
                  <a:pt x="59" y="1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4" name="Google Shape;314;p7"/>
          <p:cNvGrpSpPr/>
          <p:nvPr/>
        </p:nvGrpSpPr>
        <p:grpSpPr>
          <a:xfrm>
            <a:off x="5520683" y="1832044"/>
            <a:ext cx="265113" cy="2987676"/>
            <a:chOff x="6291263" y="2130425"/>
            <a:chExt cx="265113" cy="2987676"/>
          </a:xfrm>
        </p:grpSpPr>
        <p:sp>
          <p:nvSpPr>
            <p:cNvPr id="315" name="Google Shape;315;p7"/>
            <p:cNvSpPr/>
            <p:nvPr/>
          </p:nvSpPr>
          <p:spPr>
            <a:xfrm>
              <a:off x="6291263" y="4589463"/>
              <a:ext cx="242888" cy="528638"/>
            </a:xfrm>
            <a:custGeom>
              <a:avLst/>
              <a:gdLst/>
              <a:ahLst/>
              <a:cxnLst/>
              <a:rect l="l" t="t" r="r" b="b"/>
              <a:pathLst>
                <a:path w="62" h="140" extrusionOk="0">
                  <a:moveTo>
                    <a:pt x="52" y="6"/>
                  </a:moveTo>
                  <a:cubicBezTo>
                    <a:pt x="48" y="6"/>
                    <a:pt x="44" y="4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9" y="4"/>
                    <a:pt x="35" y="6"/>
                    <a:pt x="31" y="6"/>
                  </a:cubicBezTo>
                  <a:cubicBezTo>
                    <a:pt x="27" y="6"/>
                    <a:pt x="23" y="4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4"/>
                    <a:pt x="14" y="6"/>
                    <a:pt x="10" y="6"/>
                  </a:cubicBezTo>
                  <a:cubicBezTo>
                    <a:pt x="6" y="6"/>
                    <a:pt x="2" y="3"/>
                    <a:pt x="0" y="0"/>
                  </a:cubicBezTo>
                  <a:cubicBezTo>
                    <a:pt x="30" y="140"/>
                    <a:pt x="30" y="140"/>
                    <a:pt x="30" y="14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0" y="4"/>
                    <a:pt x="56" y="6"/>
                    <a:pt x="52" y="6"/>
                  </a:cubicBezTo>
                  <a:close/>
                </a:path>
              </a:pathLst>
            </a:custGeom>
            <a:gradFill>
              <a:gsLst>
                <a:gs pos="0">
                  <a:srgbClr val="EEBF85"/>
                </a:gs>
                <a:gs pos="17000">
                  <a:srgbClr val="EFE0CF"/>
                </a:gs>
                <a:gs pos="46022">
                  <a:srgbClr val="CD8954"/>
                </a:gs>
                <a:gs pos="68000">
                  <a:srgbClr val="693E25"/>
                </a:gs>
                <a:gs pos="88000">
                  <a:srgbClr val="DC9D6C"/>
                </a:gs>
                <a:gs pos="100000">
                  <a:srgbClr val="EDD5B7"/>
                </a:gs>
              </a:gsLst>
              <a:lin ang="0" scaled="0"/>
            </a:gradFill>
            <a:ln>
              <a:noFill/>
            </a:ln>
            <a:effectLst>
              <a:outerShdw blurRad="101600"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6357938" y="4883150"/>
              <a:ext cx="104775" cy="234950"/>
            </a:xfrm>
            <a:custGeom>
              <a:avLst/>
              <a:gdLst/>
              <a:ahLst/>
              <a:cxnLst/>
              <a:rect l="l" t="t" r="r" b="b"/>
              <a:pathLst>
                <a:path w="27" h="62" extrusionOk="0">
                  <a:moveTo>
                    <a:pt x="14" y="0"/>
                  </a:moveTo>
                  <a:cubicBezTo>
                    <a:pt x="9" y="0"/>
                    <a:pt x="5" y="1"/>
                    <a:pt x="0" y="4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3" y="1"/>
                    <a:pt x="19" y="0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58999">
                  <a:srgbClr val="190F09"/>
                </a:gs>
                <a:gs pos="100000">
                  <a:srgbClr val="DDDDDD"/>
                </a:gs>
              </a:gsLst>
              <a:lin ang="0" scaled="0"/>
            </a:gradFill>
            <a:ln>
              <a:noFill/>
            </a:ln>
            <a:effectLst>
              <a:outerShdw blurRad="101600"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291263" y="2636838"/>
              <a:ext cx="261938" cy="1974850"/>
            </a:xfrm>
            <a:custGeom>
              <a:avLst/>
              <a:gdLst/>
              <a:ahLst/>
              <a:cxnLst/>
              <a:rect l="l" t="t" r="r" b="b"/>
              <a:pathLst>
                <a:path w="67" h="523" extrusionOk="0">
                  <a:moveTo>
                    <a:pt x="63" y="518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2" y="521"/>
                    <a:pt x="6" y="523"/>
                    <a:pt x="10" y="523"/>
                  </a:cubicBezTo>
                  <a:cubicBezTo>
                    <a:pt x="14" y="523"/>
                    <a:pt x="18" y="521"/>
                    <a:pt x="21" y="518"/>
                  </a:cubicBezTo>
                  <a:cubicBezTo>
                    <a:pt x="23" y="521"/>
                    <a:pt x="27" y="523"/>
                    <a:pt x="31" y="523"/>
                  </a:cubicBezTo>
                  <a:cubicBezTo>
                    <a:pt x="35" y="523"/>
                    <a:pt x="39" y="521"/>
                    <a:pt x="42" y="518"/>
                  </a:cubicBezTo>
                  <a:cubicBezTo>
                    <a:pt x="44" y="521"/>
                    <a:pt x="48" y="523"/>
                    <a:pt x="52" y="523"/>
                  </a:cubicBezTo>
                  <a:cubicBezTo>
                    <a:pt x="56" y="523"/>
                    <a:pt x="60" y="521"/>
                    <a:pt x="63" y="518"/>
                  </a:cubicBezTo>
                  <a:close/>
                </a:path>
              </a:pathLst>
            </a:custGeom>
            <a:gradFill>
              <a:gsLst>
                <a:gs pos="0">
                  <a:srgbClr val="FFFC10"/>
                </a:gs>
                <a:gs pos="19000">
                  <a:srgbClr val="FFFC10"/>
                </a:gs>
                <a:gs pos="38000">
                  <a:srgbClr val="F7A501"/>
                </a:gs>
                <a:gs pos="62000">
                  <a:srgbClr val="F7A501"/>
                </a:gs>
                <a:gs pos="72000">
                  <a:srgbClr val="F77801"/>
                </a:gs>
                <a:gs pos="100000">
                  <a:srgbClr val="F77801"/>
                </a:gs>
              </a:gsLst>
              <a:lin ang="0" scaled="0"/>
            </a:gradFill>
            <a:ln>
              <a:noFill/>
            </a:ln>
            <a:effectLst>
              <a:outerShdw blurRad="101600"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6307138" y="2346325"/>
              <a:ext cx="249238" cy="290513"/>
            </a:xfrm>
            <a:custGeom>
              <a:avLst/>
              <a:gdLst/>
              <a:ahLst/>
              <a:cxnLst/>
              <a:rect l="l" t="t" r="r" b="b"/>
              <a:pathLst>
                <a:path w="157" h="183" extrusionOk="0">
                  <a:moveTo>
                    <a:pt x="155" y="183"/>
                  </a:moveTo>
                  <a:lnTo>
                    <a:pt x="0" y="183"/>
                  </a:lnTo>
                  <a:lnTo>
                    <a:pt x="2" y="0"/>
                  </a:lnTo>
                  <a:lnTo>
                    <a:pt x="157" y="0"/>
                  </a:lnTo>
                  <a:lnTo>
                    <a:pt x="155" y="183"/>
                  </a:lnTo>
                  <a:close/>
                </a:path>
              </a:pathLst>
            </a:custGeom>
            <a:gradFill>
              <a:gsLst>
                <a:gs pos="0">
                  <a:srgbClr val="A5AFB1"/>
                </a:gs>
                <a:gs pos="8000">
                  <a:srgbClr val="A5AFB1"/>
                </a:gs>
                <a:gs pos="19000">
                  <a:srgbClr val="F9F9F9"/>
                </a:gs>
                <a:gs pos="31000">
                  <a:srgbClr val="130F0C"/>
                </a:gs>
                <a:gs pos="36000">
                  <a:srgbClr val="7E878D"/>
                </a:gs>
                <a:gs pos="72000">
                  <a:srgbClr val="F3F3F3"/>
                </a:gs>
                <a:gs pos="78000">
                  <a:srgbClr val="AEC0C5"/>
                </a:gs>
                <a:gs pos="90276">
                  <a:srgbClr val="737C82"/>
                </a:gs>
                <a:gs pos="100000">
                  <a:srgbClr val="A9BABA"/>
                </a:gs>
              </a:gsLst>
              <a:lin ang="10800000" scaled="0"/>
            </a:gradFill>
            <a:ln>
              <a:noFill/>
            </a:ln>
            <a:effectLst>
              <a:outerShdw blurRad="101600"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310313" y="2382838"/>
              <a:ext cx="246063" cy="23813"/>
            </a:xfrm>
            <a:prstGeom prst="rect">
              <a:avLst/>
            </a:prstGeom>
            <a:gradFill>
              <a:gsLst>
                <a:gs pos="0">
                  <a:srgbClr val="3B3B3B"/>
                </a:gs>
                <a:gs pos="50000">
                  <a:srgbClr val="555555"/>
                </a:gs>
                <a:gs pos="100000">
                  <a:srgbClr val="666666"/>
                </a:gs>
              </a:gsLst>
              <a:lin ang="8100000" scaled="0"/>
            </a:gradFill>
            <a:ln>
              <a:noFill/>
            </a:ln>
            <a:effectLst>
              <a:outerShdw blurRad="101600"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6307138" y="2576513"/>
              <a:ext cx="246063" cy="22225"/>
            </a:xfrm>
            <a:custGeom>
              <a:avLst/>
              <a:gdLst/>
              <a:ahLst/>
              <a:cxnLst/>
              <a:rect l="l" t="t" r="r" b="b"/>
              <a:pathLst>
                <a:path w="155" h="14" extrusionOk="0">
                  <a:moveTo>
                    <a:pt x="155" y="14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55" y="0"/>
                  </a:lnTo>
                  <a:lnTo>
                    <a:pt x="155" y="14"/>
                  </a:lnTo>
                  <a:close/>
                </a:path>
              </a:pathLst>
            </a:custGeom>
            <a:gradFill>
              <a:gsLst>
                <a:gs pos="0">
                  <a:srgbClr val="3B3B3B"/>
                </a:gs>
                <a:gs pos="50000">
                  <a:srgbClr val="555555"/>
                </a:gs>
                <a:gs pos="100000">
                  <a:srgbClr val="666666"/>
                </a:gs>
              </a:gsLst>
              <a:lin ang="8100000" scaled="0"/>
            </a:gradFill>
            <a:ln>
              <a:noFill/>
            </a:ln>
            <a:effectLst>
              <a:outerShdw blurRad="101600"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6310313" y="2130425"/>
              <a:ext cx="246063" cy="215900"/>
            </a:xfrm>
            <a:custGeom>
              <a:avLst/>
              <a:gdLst/>
              <a:ahLst/>
              <a:cxnLst/>
              <a:rect l="l" t="t" r="r" b="b"/>
              <a:pathLst>
                <a:path w="63" h="57" extrusionOk="0">
                  <a:moveTo>
                    <a:pt x="63" y="57"/>
                  </a:moveTo>
                  <a:cubicBezTo>
                    <a:pt x="63" y="17"/>
                    <a:pt x="63" y="17"/>
                    <a:pt x="63" y="17"/>
                  </a:cubicBezTo>
                  <a:cubicBezTo>
                    <a:pt x="63" y="8"/>
                    <a:pt x="57" y="0"/>
                    <a:pt x="4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63" y="57"/>
                  </a:lnTo>
                  <a:close/>
                </a:path>
              </a:pathLst>
            </a:custGeom>
            <a:gradFill>
              <a:gsLst>
                <a:gs pos="0">
                  <a:srgbClr val="B54598"/>
                </a:gs>
                <a:gs pos="50000">
                  <a:srgbClr val="DC6A9C"/>
                </a:gs>
                <a:gs pos="65000">
                  <a:srgbClr val="F67AB2"/>
                </a:gs>
                <a:gs pos="100000">
                  <a:srgbClr val="FFD1E7"/>
                </a:gs>
              </a:gsLst>
              <a:lin ang="10800000" scaled="0"/>
            </a:gradFill>
            <a:ln>
              <a:noFill/>
            </a:ln>
            <a:effectLst>
              <a:outerShdw blurRad="101600"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2" name="Google Shape;322;p7"/>
          <p:cNvGrpSpPr/>
          <p:nvPr/>
        </p:nvGrpSpPr>
        <p:grpSpPr>
          <a:xfrm>
            <a:off x="3313157" y="2931491"/>
            <a:ext cx="71349" cy="969954"/>
            <a:chOff x="3341733" y="1670844"/>
            <a:chExt cx="71349" cy="1320173"/>
          </a:xfrm>
        </p:grpSpPr>
        <p:sp>
          <p:nvSpPr>
            <p:cNvPr id="323" name="Google Shape;323;p7"/>
            <p:cNvSpPr/>
            <p:nvPr/>
          </p:nvSpPr>
          <p:spPr>
            <a:xfrm rot="10800000">
              <a:off x="3361058" y="1772317"/>
              <a:ext cx="45719" cy="1132141"/>
            </a:xfrm>
            <a:custGeom>
              <a:avLst/>
              <a:gdLst/>
              <a:ahLst/>
              <a:cxnLst/>
              <a:rect l="l" t="t" r="r" b="b"/>
              <a:pathLst>
                <a:path w="153" h="1032" extrusionOk="0">
                  <a:moveTo>
                    <a:pt x="153" y="0"/>
                  </a:moveTo>
                  <a:lnTo>
                    <a:pt x="150" y="1032"/>
                  </a:lnTo>
                  <a:lnTo>
                    <a:pt x="0" y="1032"/>
                  </a:lnTo>
                  <a:lnTo>
                    <a:pt x="0" y="0"/>
                  </a:lnTo>
                  <a:lnTo>
                    <a:pt x="153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  <a:effectLst>
              <a:outerShdw blurRad="63500" dist="50800" dir="9000000" sx="104000" sy="104000" algn="tl" rotWithShape="0">
                <a:srgbClr val="000000">
                  <a:alpha val="6078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 rot="10800000">
              <a:off x="3341733" y="1670844"/>
              <a:ext cx="71349" cy="13201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" name="Google Shape;325;p7"/>
          <p:cNvGrpSpPr/>
          <p:nvPr/>
        </p:nvGrpSpPr>
        <p:grpSpPr>
          <a:xfrm>
            <a:off x="3349758" y="1835544"/>
            <a:ext cx="71349" cy="956634"/>
            <a:chOff x="3341733" y="1670844"/>
            <a:chExt cx="71349" cy="1320173"/>
          </a:xfrm>
        </p:grpSpPr>
        <p:sp>
          <p:nvSpPr>
            <p:cNvPr id="326" name="Google Shape;326;p7"/>
            <p:cNvSpPr/>
            <p:nvPr/>
          </p:nvSpPr>
          <p:spPr>
            <a:xfrm rot="10800000">
              <a:off x="3361058" y="1772317"/>
              <a:ext cx="45719" cy="1132141"/>
            </a:xfrm>
            <a:custGeom>
              <a:avLst/>
              <a:gdLst/>
              <a:ahLst/>
              <a:cxnLst/>
              <a:rect l="l" t="t" r="r" b="b"/>
              <a:pathLst>
                <a:path w="153" h="1032" extrusionOk="0">
                  <a:moveTo>
                    <a:pt x="153" y="0"/>
                  </a:moveTo>
                  <a:lnTo>
                    <a:pt x="150" y="1032"/>
                  </a:lnTo>
                  <a:lnTo>
                    <a:pt x="0" y="1032"/>
                  </a:lnTo>
                  <a:lnTo>
                    <a:pt x="0" y="0"/>
                  </a:lnTo>
                  <a:lnTo>
                    <a:pt x="153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  <a:effectLst>
              <a:outerShdw blurRad="63500" dist="50800" dir="9000000" sx="104000" sy="104000" algn="tl" rotWithShape="0">
                <a:srgbClr val="000000">
                  <a:alpha val="6078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 rot="10800000">
              <a:off x="3341733" y="1670844"/>
              <a:ext cx="71349" cy="13201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8" name="Google Shape;328;p7"/>
          <p:cNvGrpSpPr/>
          <p:nvPr/>
        </p:nvGrpSpPr>
        <p:grpSpPr>
          <a:xfrm>
            <a:off x="3338602" y="3879056"/>
            <a:ext cx="71349" cy="1135852"/>
            <a:chOff x="3341733" y="1670844"/>
            <a:chExt cx="71349" cy="1320173"/>
          </a:xfrm>
        </p:grpSpPr>
        <p:sp>
          <p:nvSpPr>
            <p:cNvPr id="329" name="Google Shape;329;p7"/>
            <p:cNvSpPr/>
            <p:nvPr/>
          </p:nvSpPr>
          <p:spPr>
            <a:xfrm rot="10800000">
              <a:off x="3361058" y="1772317"/>
              <a:ext cx="45719" cy="1132141"/>
            </a:xfrm>
            <a:custGeom>
              <a:avLst/>
              <a:gdLst/>
              <a:ahLst/>
              <a:cxnLst/>
              <a:rect l="l" t="t" r="r" b="b"/>
              <a:pathLst>
                <a:path w="153" h="1032" extrusionOk="0">
                  <a:moveTo>
                    <a:pt x="153" y="0"/>
                  </a:moveTo>
                  <a:lnTo>
                    <a:pt x="150" y="1032"/>
                  </a:lnTo>
                  <a:lnTo>
                    <a:pt x="0" y="1032"/>
                  </a:lnTo>
                  <a:lnTo>
                    <a:pt x="0" y="0"/>
                  </a:lnTo>
                  <a:lnTo>
                    <a:pt x="153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  <a:effectLst>
              <a:outerShdw blurRad="63500" dist="50800" dir="9000000" sx="104000" sy="104000" algn="tl" rotWithShape="0">
                <a:srgbClr val="000000">
                  <a:alpha val="6078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 rot="10800000">
              <a:off x="3341733" y="1670844"/>
              <a:ext cx="71349" cy="13201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1" name="Google Shape;331;p7"/>
          <p:cNvGrpSpPr/>
          <p:nvPr/>
        </p:nvGrpSpPr>
        <p:grpSpPr>
          <a:xfrm>
            <a:off x="8805065" y="1927934"/>
            <a:ext cx="71349" cy="956634"/>
            <a:chOff x="10376260" y="1835544"/>
            <a:chExt cx="71349" cy="956634"/>
          </a:xfrm>
        </p:grpSpPr>
        <p:sp>
          <p:nvSpPr>
            <p:cNvPr id="332" name="Google Shape;332;p7"/>
            <p:cNvSpPr/>
            <p:nvPr/>
          </p:nvSpPr>
          <p:spPr>
            <a:xfrm rot="10800000">
              <a:off x="10392183" y="1909074"/>
              <a:ext cx="45719" cy="820381"/>
            </a:xfrm>
            <a:custGeom>
              <a:avLst/>
              <a:gdLst/>
              <a:ahLst/>
              <a:cxnLst/>
              <a:rect l="l" t="t" r="r" b="b"/>
              <a:pathLst>
                <a:path w="153" h="1032" extrusionOk="0">
                  <a:moveTo>
                    <a:pt x="153" y="0"/>
                  </a:moveTo>
                  <a:lnTo>
                    <a:pt x="150" y="1032"/>
                  </a:lnTo>
                  <a:lnTo>
                    <a:pt x="0" y="1032"/>
                  </a:lnTo>
                  <a:lnTo>
                    <a:pt x="0" y="0"/>
                  </a:lnTo>
                  <a:lnTo>
                    <a:pt x="153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  <a:effectLst>
              <a:outerShdw blurRad="63500" dist="50800" dir="2640000" sx="104000" sy="104000" algn="tl" rotWithShape="0">
                <a:srgbClr val="000000">
                  <a:alpha val="6078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7"/>
            <p:cNvSpPr/>
            <p:nvPr/>
          </p:nvSpPr>
          <p:spPr>
            <a:xfrm rot="10800000">
              <a:off x="10376260" y="1835544"/>
              <a:ext cx="71349" cy="95663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4" name="Google Shape;334;p7"/>
          <p:cNvGrpSpPr/>
          <p:nvPr/>
        </p:nvGrpSpPr>
        <p:grpSpPr>
          <a:xfrm>
            <a:off x="8773336" y="2881216"/>
            <a:ext cx="71349" cy="956634"/>
            <a:chOff x="10376260" y="1835544"/>
            <a:chExt cx="71349" cy="956634"/>
          </a:xfrm>
        </p:grpSpPr>
        <p:sp>
          <p:nvSpPr>
            <p:cNvPr id="335" name="Google Shape;335;p7"/>
            <p:cNvSpPr/>
            <p:nvPr/>
          </p:nvSpPr>
          <p:spPr>
            <a:xfrm rot="10800000">
              <a:off x="10392183" y="1909074"/>
              <a:ext cx="45719" cy="820381"/>
            </a:xfrm>
            <a:custGeom>
              <a:avLst/>
              <a:gdLst/>
              <a:ahLst/>
              <a:cxnLst/>
              <a:rect l="l" t="t" r="r" b="b"/>
              <a:pathLst>
                <a:path w="153" h="1032" extrusionOk="0">
                  <a:moveTo>
                    <a:pt x="153" y="0"/>
                  </a:moveTo>
                  <a:lnTo>
                    <a:pt x="150" y="1032"/>
                  </a:lnTo>
                  <a:lnTo>
                    <a:pt x="0" y="1032"/>
                  </a:lnTo>
                  <a:lnTo>
                    <a:pt x="0" y="0"/>
                  </a:lnTo>
                  <a:lnTo>
                    <a:pt x="153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  <a:effectLst>
              <a:outerShdw blurRad="63500" dist="50800" dir="2640000" sx="104000" sy="104000" algn="tl" rotWithShape="0">
                <a:srgbClr val="000000">
                  <a:alpha val="6078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7"/>
            <p:cNvSpPr/>
            <p:nvPr/>
          </p:nvSpPr>
          <p:spPr>
            <a:xfrm rot="10800000">
              <a:off x="10376260" y="1835544"/>
              <a:ext cx="71349" cy="95663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7" name="Google Shape;337;p7"/>
          <p:cNvGrpSpPr/>
          <p:nvPr/>
        </p:nvGrpSpPr>
        <p:grpSpPr>
          <a:xfrm>
            <a:off x="8769319" y="3908655"/>
            <a:ext cx="71349" cy="956634"/>
            <a:chOff x="10376260" y="1835544"/>
            <a:chExt cx="71349" cy="956634"/>
          </a:xfrm>
        </p:grpSpPr>
        <p:sp>
          <p:nvSpPr>
            <p:cNvPr id="338" name="Google Shape;338;p7"/>
            <p:cNvSpPr/>
            <p:nvPr/>
          </p:nvSpPr>
          <p:spPr>
            <a:xfrm rot="10800000">
              <a:off x="10392183" y="1909074"/>
              <a:ext cx="45719" cy="820381"/>
            </a:xfrm>
            <a:custGeom>
              <a:avLst/>
              <a:gdLst/>
              <a:ahLst/>
              <a:cxnLst/>
              <a:rect l="l" t="t" r="r" b="b"/>
              <a:pathLst>
                <a:path w="153" h="1032" extrusionOk="0">
                  <a:moveTo>
                    <a:pt x="153" y="0"/>
                  </a:moveTo>
                  <a:lnTo>
                    <a:pt x="150" y="1032"/>
                  </a:lnTo>
                  <a:lnTo>
                    <a:pt x="0" y="1032"/>
                  </a:lnTo>
                  <a:lnTo>
                    <a:pt x="0" y="0"/>
                  </a:lnTo>
                  <a:lnTo>
                    <a:pt x="153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  <a:effectLst>
              <a:outerShdw blurRad="63500" dist="50800" dir="2640000" sx="104000" sy="104000" algn="tl" rotWithShape="0">
                <a:srgbClr val="000000">
                  <a:alpha val="6078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7"/>
            <p:cNvSpPr/>
            <p:nvPr/>
          </p:nvSpPr>
          <p:spPr>
            <a:xfrm rot="10800000">
              <a:off x="10376260" y="1835544"/>
              <a:ext cx="71349" cy="95663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0" name="Google Shape;340;p7" descr="Bienestar al Aprendiz CNCA - Posts | Faceboo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93560" y="5890646"/>
            <a:ext cx="2598440" cy="96735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7"/>
          <p:cNvSpPr txBox="1"/>
          <p:nvPr/>
        </p:nvSpPr>
        <p:spPr>
          <a:xfrm>
            <a:off x="3615380" y="1443840"/>
            <a:ext cx="2164067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s-CO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Coach Tecnológico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s-CO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Mentor Tecnológico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s-CO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s-CO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Plataforma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s-CO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Aprendices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s-CO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Patrocinadores</a:t>
            </a:r>
            <a:endParaRPr dirty="0"/>
          </a:p>
        </p:txBody>
      </p:sp>
      <p:sp>
        <p:nvSpPr>
          <p:cNvPr id="342" name="Google Shape;342;p7"/>
          <p:cNvSpPr txBox="1"/>
          <p:nvPr/>
        </p:nvSpPr>
        <p:spPr>
          <a:xfrm>
            <a:off x="6473496" y="2054510"/>
            <a:ext cx="2164067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SENA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Regional Atlántico Centro Nacional Colombo Alemán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Bienestar al Aprendiz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8"/>
          <p:cNvSpPr txBox="1"/>
          <p:nvPr/>
        </p:nvSpPr>
        <p:spPr>
          <a:xfrm>
            <a:off x="787179" y="333963"/>
            <a:ext cx="71164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BootCamp</a:t>
            </a:r>
            <a:r>
              <a:rPr lang="es-CO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IA</a:t>
            </a:r>
            <a:endParaRPr dirty="0"/>
          </a:p>
        </p:txBody>
      </p:sp>
      <p:cxnSp>
        <p:nvCxnSpPr>
          <p:cNvPr id="349" name="Google Shape;349;p8"/>
          <p:cNvCxnSpPr/>
          <p:nvPr/>
        </p:nvCxnSpPr>
        <p:spPr>
          <a:xfrm>
            <a:off x="882595" y="703295"/>
            <a:ext cx="2154804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0" name="Google Shape;350;p8"/>
          <p:cNvSpPr/>
          <p:nvPr/>
        </p:nvSpPr>
        <p:spPr>
          <a:xfrm>
            <a:off x="0" y="6516370"/>
            <a:ext cx="4048707" cy="341630"/>
          </a:xfrm>
          <a:custGeom>
            <a:avLst/>
            <a:gdLst/>
            <a:ahLst/>
            <a:cxnLst/>
            <a:rect l="l" t="t" r="r" b="b"/>
            <a:pathLst>
              <a:path w="3399790" h="341630" extrusionOk="0">
                <a:moveTo>
                  <a:pt x="393700" y="0"/>
                </a:moveTo>
                <a:lnTo>
                  <a:pt x="2923540" y="0"/>
                </a:lnTo>
                <a:lnTo>
                  <a:pt x="3399790" y="341630"/>
                </a:lnTo>
                <a:lnTo>
                  <a:pt x="0" y="341630"/>
                </a:lnTo>
                <a:lnTo>
                  <a:pt x="39370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101" y="4476974"/>
            <a:ext cx="3653698" cy="213812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8"/>
          <p:cNvSpPr/>
          <p:nvPr/>
        </p:nvSpPr>
        <p:spPr>
          <a:xfrm>
            <a:off x="588688" y="4584357"/>
            <a:ext cx="2850594" cy="1801312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8"/>
          <p:cNvSpPr/>
          <p:nvPr/>
        </p:nvSpPr>
        <p:spPr>
          <a:xfrm>
            <a:off x="2488528" y="5002905"/>
            <a:ext cx="950754" cy="1382764"/>
          </a:xfrm>
          <a:custGeom>
            <a:avLst/>
            <a:gdLst/>
            <a:ahLst/>
            <a:cxnLst/>
            <a:rect l="l" t="t" r="r" b="b"/>
            <a:pathLst>
              <a:path w="230" h="334" extrusionOk="0">
                <a:moveTo>
                  <a:pt x="30" y="334"/>
                </a:moveTo>
                <a:cubicBezTo>
                  <a:pt x="7" y="192"/>
                  <a:pt x="7" y="192"/>
                  <a:pt x="7" y="192"/>
                </a:cubicBezTo>
                <a:cubicBezTo>
                  <a:pt x="0" y="152"/>
                  <a:pt x="27" y="115"/>
                  <a:pt x="67" y="108"/>
                </a:cubicBezTo>
                <a:cubicBezTo>
                  <a:pt x="79" y="106"/>
                  <a:pt x="91" y="108"/>
                  <a:pt x="102" y="111"/>
                </a:cubicBezTo>
                <a:cubicBezTo>
                  <a:pt x="107" y="101"/>
                  <a:pt x="116" y="94"/>
                  <a:pt x="128" y="92"/>
                </a:cubicBezTo>
                <a:cubicBezTo>
                  <a:pt x="133" y="91"/>
                  <a:pt x="138" y="92"/>
                  <a:pt x="143" y="93"/>
                </a:cubicBezTo>
                <a:cubicBezTo>
                  <a:pt x="146" y="88"/>
                  <a:pt x="151" y="85"/>
                  <a:pt x="157" y="84"/>
                </a:cubicBezTo>
                <a:cubicBezTo>
                  <a:pt x="160" y="83"/>
                  <a:pt x="163" y="84"/>
                  <a:pt x="166" y="84"/>
                </a:cubicBezTo>
                <a:cubicBezTo>
                  <a:pt x="166" y="84"/>
                  <a:pt x="166" y="83"/>
                  <a:pt x="166" y="82"/>
                </a:cubicBezTo>
                <a:cubicBezTo>
                  <a:pt x="160" y="43"/>
                  <a:pt x="186" y="7"/>
                  <a:pt x="225" y="0"/>
                </a:cubicBezTo>
                <a:cubicBezTo>
                  <a:pt x="227" y="0"/>
                  <a:pt x="228" y="0"/>
                  <a:pt x="230" y="0"/>
                </a:cubicBezTo>
                <a:cubicBezTo>
                  <a:pt x="230" y="311"/>
                  <a:pt x="230" y="311"/>
                  <a:pt x="230" y="311"/>
                </a:cubicBezTo>
                <a:cubicBezTo>
                  <a:pt x="90" y="334"/>
                  <a:pt x="90" y="334"/>
                  <a:pt x="90" y="334"/>
                </a:cubicBezTo>
                <a:lnTo>
                  <a:pt x="30" y="334"/>
                </a:lnTo>
                <a:close/>
              </a:path>
            </a:pathLst>
          </a:custGeom>
          <a:solidFill>
            <a:srgbClr val="00CEE8"/>
          </a:solidFill>
          <a:ln>
            <a:noFill/>
          </a:ln>
          <a:effectLst>
            <a:outerShdw blurRad="101600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8"/>
          <p:cNvSpPr/>
          <p:nvPr/>
        </p:nvSpPr>
        <p:spPr>
          <a:xfrm>
            <a:off x="588688" y="4724351"/>
            <a:ext cx="847339" cy="919063"/>
          </a:xfrm>
          <a:custGeom>
            <a:avLst/>
            <a:gdLst/>
            <a:ahLst/>
            <a:cxnLst/>
            <a:rect l="l" t="t" r="r" b="b"/>
            <a:pathLst>
              <a:path w="205" h="222" extrusionOk="0">
                <a:moveTo>
                  <a:pt x="205" y="167"/>
                </a:moveTo>
                <a:cubicBezTo>
                  <a:pt x="205" y="222"/>
                  <a:pt x="205" y="222"/>
                  <a:pt x="205" y="22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0"/>
                  <a:pt x="0" y="0"/>
                  <a:pt x="0" y="0"/>
                </a:cubicBezTo>
                <a:cubicBezTo>
                  <a:pt x="26" y="0"/>
                  <a:pt x="48" y="22"/>
                  <a:pt x="48" y="49"/>
                </a:cubicBezTo>
                <a:cubicBezTo>
                  <a:pt x="48" y="51"/>
                  <a:pt x="48" y="52"/>
                  <a:pt x="48" y="54"/>
                </a:cubicBezTo>
                <a:cubicBezTo>
                  <a:pt x="55" y="56"/>
                  <a:pt x="61" y="61"/>
                  <a:pt x="63" y="68"/>
                </a:cubicBezTo>
                <a:cubicBezTo>
                  <a:pt x="69" y="63"/>
                  <a:pt x="76" y="61"/>
                  <a:pt x="83" y="61"/>
                </a:cubicBezTo>
                <a:cubicBezTo>
                  <a:pt x="101" y="61"/>
                  <a:pt x="115" y="75"/>
                  <a:pt x="115" y="93"/>
                </a:cubicBezTo>
                <a:cubicBezTo>
                  <a:pt x="115" y="98"/>
                  <a:pt x="114" y="104"/>
                  <a:pt x="111" y="108"/>
                </a:cubicBezTo>
                <a:cubicBezTo>
                  <a:pt x="116" y="111"/>
                  <a:pt x="120" y="116"/>
                  <a:pt x="121" y="122"/>
                </a:cubicBezTo>
                <a:cubicBezTo>
                  <a:pt x="129" y="116"/>
                  <a:pt x="140" y="113"/>
                  <a:pt x="151" y="113"/>
                </a:cubicBezTo>
                <a:cubicBezTo>
                  <a:pt x="181" y="113"/>
                  <a:pt x="205" y="137"/>
                  <a:pt x="205" y="167"/>
                </a:cubicBezTo>
                <a:close/>
              </a:path>
            </a:pathLst>
          </a:custGeom>
          <a:solidFill>
            <a:srgbClr val="00CEE8"/>
          </a:solidFill>
          <a:ln>
            <a:noFill/>
          </a:ln>
          <a:effectLst>
            <a:outerShdw blurRad="101600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8"/>
          <p:cNvSpPr/>
          <p:nvPr/>
        </p:nvSpPr>
        <p:spPr>
          <a:xfrm>
            <a:off x="588688" y="5296471"/>
            <a:ext cx="2318506" cy="1059174"/>
          </a:xfrm>
          <a:custGeom>
            <a:avLst/>
            <a:gdLst/>
            <a:ahLst/>
            <a:cxnLst/>
            <a:rect l="l" t="t" r="r" b="b"/>
            <a:pathLst>
              <a:path w="561" h="256" extrusionOk="0">
                <a:moveTo>
                  <a:pt x="561" y="122"/>
                </a:moveTo>
                <a:cubicBezTo>
                  <a:pt x="549" y="256"/>
                  <a:pt x="549" y="256"/>
                  <a:pt x="549" y="256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0"/>
                  <a:pt x="0" y="0"/>
                  <a:pt x="0" y="0"/>
                </a:cubicBezTo>
                <a:cubicBezTo>
                  <a:pt x="12" y="10"/>
                  <a:pt x="21" y="25"/>
                  <a:pt x="24" y="41"/>
                </a:cubicBezTo>
                <a:cubicBezTo>
                  <a:pt x="27" y="40"/>
                  <a:pt x="29" y="40"/>
                  <a:pt x="31" y="41"/>
                </a:cubicBezTo>
                <a:cubicBezTo>
                  <a:pt x="37" y="41"/>
                  <a:pt x="43" y="43"/>
                  <a:pt x="47" y="46"/>
                </a:cubicBezTo>
                <a:cubicBezTo>
                  <a:pt x="53" y="34"/>
                  <a:pt x="65" y="26"/>
                  <a:pt x="79" y="28"/>
                </a:cubicBezTo>
                <a:cubicBezTo>
                  <a:pt x="89" y="28"/>
                  <a:pt x="98" y="34"/>
                  <a:pt x="103" y="41"/>
                </a:cubicBezTo>
                <a:cubicBezTo>
                  <a:pt x="110" y="34"/>
                  <a:pt x="121" y="31"/>
                  <a:pt x="132" y="32"/>
                </a:cubicBezTo>
                <a:cubicBezTo>
                  <a:pt x="136" y="32"/>
                  <a:pt x="140" y="33"/>
                  <a:pt x="144" y="35"/>
                </a:cubicBezTo>
                <a:cubicBezTo>
                  <a:pt x="151" y="23"/>
                  <a:pt x="165" y="15"/>
                  <a:pt x="180" y="16"/>
                </a:cubicBezTo>
                <a:cubicBezTo>
                  <a:pt x="193" y="17"/>
                  <a:pt x="204" y="25"/>
                  <a:pt x="210" y="35"/>
                </a:cubicBezTo>
                <a:cubicBezTo>
                  <a:pt x="212" y="34"/>
                  <a:pt x="214" y="34"/>
                  <a:pt x="217" y="34"/>
                </a:cubicBezTo>
                <a:cubicBezTo>
                  <a:pt x="226" y="35"/>
                  <a:pt x="233" y="42"/>
                  <a:pt x="234" y="51"/>
                </a:cubicBezTo>
                <a:cubicBezTo>
                  <a:pt x="244" y="44"/>
                  <a:pt x="257" y="41"/>
                  <a:pt x="270" y="42"/>
                </a:cubicBezTo>
                <a:cubicBezTo>
                  <a:pt x="285" y="44"/>
                  <a:pt x="298" y="50"/>
                  <a:pt x="308" y="61"/>
                </a:cubicBezTo>
                <a:cubicBezTo>
                  <a:pt x="315" y="55"/>
                  <a:pt x="324" y="53"/>
                  <a:pt x="334" y="54"/>
                </a:cubicBezTo>
                <a:cubicBezTo>
                  <a:pt x="348" y="55"/>
                  <a:pt x="360" y="64"/>
                  <a:pt x="365" y="76"/>
                </a:cubicBezTo>
                <a:cubicBezTo>
                  <a:pt x="367" y="76"/>
                  <a:pt x="368" y="76"/>
                  <a:pt x="370" y="76"/>
                </a:cubicBezTo>
                <a:cubicBezTo>
                  <a:pt x="374" y="77"/>
                  <a:pt x="378" y="78"/>
                  <a:pt x="381" y="81"/>
                </a:cubicBezTo>
                <a:cubicBezTo>
                  <a:pt x="390" y="51"/>
                  <a:pt x="420" y="31"/>
                  <a:pt x="452" y="34"/>
                </a:cubicBezTo>
                <a:cubicBezTo>
                  <a:pt x="483" y="37"/>
                  <a:pt x="506" y="59"/>
                  <a:pt x="513" y="88"/>
                </a:cubicBezTo>
                <a:cubicBezTo>
                  <a:pt x="517" y="87"/>
                  <a:pt x="522" y="86"/>
                  <a:pt x="526" y="86"/>
                </a:cubicBezTo>
                <a:cubicBezTo>
                  <a:pt x="545" y="88"/>
                  <a:pt x="560" y="103"/>
                  <a:pt x="561" y="122"/>
                </a:cubicBezTo>
                <a:close/>
              </a:path>
            </a:pathLst>
          </a:custGeom>
          <a:solidFill>
            <a:srgbClr val="57EBFF"/>
          </a:solidFill>
          <a:ln>
            <a:noFill/>
          </a:ln>
          <a:effectLst>
            <a:outerShdw blurRad="76200" dist="12700" dir="16200000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6" name="Google Shape;356;p8"/>
          <p:cNvGrpSpPr/>
          <p:nvPr/>
        </p:nvGrpSpPr>
        <p:grpSpPr>
          <a:xfrm>
            <a:off x="1415776" y="3604870"/>
            <a:ext cx="1173163" cy="2411413"/>
            <a:chOff x="7997825" y="3163888"/>
            <a:chExt cx="1173163" cy="2411413"/>
          </a:xfrm>
        </p:grpSpPr>
        <p:sp>
          <p:nvSpPr>
            <p:cNvPr id="357" name="Google Shape;357;p8"/>
            <p:cNvSpPr/>
            <p:nvPr/>
          </p:nvSpPr>
          <p:spPr>
            <a:xfrm>
              <a:off x="7997825" y="3163888"/>
              <a:ext cx="1173163" cy="2403475"/>
            </a:xfrm>
            <a:custGeom>
              <a:avLst/>
              <a:gdLst/>
              <a:ahLst/>
              <a:cxnLst/>
              <a:rect l="l" t="t" r="r" b="b"/>
              <a:pathLst>
                <a:path w="739" h="1514" extrusionOk="0">
                  <a:moveTo>
                    <a:pt x="471" y="0"/>
                  </a:moveTo>
                  <a:lnTo>
                    <a:pt x="369" y="2"/>
                  </a:lnTo>
                  <a:lnTo>
                    <a:pt x="265" y="0"/>
                  </a:lnTo>
                  <a:lnTo>
                    <a:pt x="0" y="1514"/>
                  </a:lnTo>
                  <a:lnTo>
                    <a:pt x="369" y="1514"/>
                  </a:lnTo>
                  <a:lnTo>
                    <a:pt x="739" y="1514"/>
                  </a:lnTo>
                  <a:lnTo>
                    <a:pt x="471" y="0"/>
                  </a:ln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36000">
                  <a:srgbClr val="FAC916"/>
                </a:gs>
                <a:gs pos="67262">
                  <a:srgbClr val="FA6D04"/>
                </a:gs>
                <a:gs pos="100000">
                  <a:srgbClr val="F60000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8175625" y="3167063"/>
              <a:ext cx="361950" cy="2408238"/>
            </a:xfrm>
            <a:custGeom>
              <a:avLst/>
              <a:gdLst/>
              <a:ahLst/>
              <a:cxnLst/>
              <a:rect l="l" t="t" r="r" b="b"/>
              <a:pathLst>
                <a:path w="228" h="1517" extrusionOk="0">
                  <a:moveTo>
                    <a:pt x="228" y="0"/>
                  </a:moveTo>
                  <a:lnTo>
                    <a:pt x="79" y="1517"/>
                  </a:lnTo>
                  <a:lnTo>
                    <a:pt x="0" y="1507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00">
                <a:alpha val="3764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8631238" y="3167063"/>
              <a:ext cx="361950" cy="2408238"/>
            </a:xfrm>
            <a:custGeom>
              <a:avLst/>
              <a:gdLst/>
              <a:ahLst/>
              <a:cxnLst/>
              <a:rect l="l" t="t" r="r" b="b"/>
              <a:pathLst>
                <a:path w="228" h="1517" extrusionOk="0">
                  <a:moveTo>
                    <a:pt x="0" y="0"/>
                  </a:moveTo>
                  <a:lnTo>
                    <a:pt x="228" y="1507"/>
                  </a:lnTo>
                  <a:lnTo>
                    <a:pt x="149" y="1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3764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8513763" y="3167063"/>
              <a:ext cx="138113" cy="2400300"/>
            </a:xfrm>
            <a:custGeom>
              <a:avLst/>
              <a:gdLst/>
              <a:ahLst/>
              <a:cxnLst/>
              <a:rect l="l" t="t" r="r" b="b"/>
              <a:pathLst>
                <a:path w="87" h="1512" extrusionOk="0">
                  <a:moveTo>
                    <a:pt x="44" y="0"/>
                  </a:moveTo>
                  <a:lnTo>
                    <a:pt x="87" y="1512"/>
                  </a:lnTo>
                  <a:lnTo>
                    <a:pt x="0" y="151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00">
                <a:alpha val="3764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8"/>
          <p:cNvSpPr/>
          <p:nvPr/>
        </p:nvSpPr>
        <p:spPr>
          <a:xfrm>
            <a:off x="588688" y="5346511"/>
            <a:ext cx="2850595" cy="1039158"/>
          </a:xfrm>
          <a:custGeom>
            <a:avLst/>
            <a:gdLst/>
            <a:ahLst/>
            <a:cxnLst/>
            <a:rect l="l" t="t" r="r" b="b"/>
            <a:pathLst>
              <a:path w="690" h="251" extrusionOk="0">
                <a:moveTo>
                  <a:pt x="690" y="0"/>
                </a:moveTo>
                <a:cubicBezTo>
                  <a:pt x="690" y="251"/>
                  <a:pt x="690" y="251"/>
                  <a:pt x="690" y="251"/>
                </a:cubicBezTo>
                <a:cubicBezTo>
                  <a:pt x="0" y="251"/>
                  <a:pt x="0" y="251"/>
                  <a:pt x="0" y="251"/>
                </a:cubicBezTo>
                <a:cubicBezTo>
                  <a:pt x="0" y="65"/>
                  <a:pt x="0" y="65"/>
                  <a:pt x="0" y="65"/>
                </a:cubicBezTo>
                <a:cubicBezTo>
                  <a:pt x="27" y="68"/>
                  <a:pt x="48" y="91"/>
                  <a:pt x="50" y="119"/>
                </a:cubicBezTo>
                <a:cubicBezTo>
                  <a:pt x="50" y="124"/>
                  <a:pt x="49" y="129"/>
                  <a:pt x="48" y="134"/>
                </a:cubicBezTo>
                <a:cubicBezTo>
                  <a:pt x="49" y="134"/>
                  <a:pt x="49" y="134"/>
                  <a:pt x="49" y="134"/>
                </a:cubicBezTo>
                <a:cubicBezTo>
                  <a:pt x="56" y="133"/>
                  <a:pt x="63" y="136"/>
                  <a:pt x="68" y="140"/>
                </a:cubicBezTo>
                <a:cubicBezTo>
                  <a:pt x="72" y="124"/>
                  <a:pt x="86" y="111"/>
                  <a:pt x="104" y="110"/>
                </a:cubicBezTo>
                <a:cubicBezTo>
                  <a:pt x="119" y="109"/>
                  <a:pt x="132" y="117"/>
                  <a:pt x="139" y="130"/>
                </a:cubicBezTo>
                <a:cubicBezTo>
                  <a:pt x="143" y="123"/>
                  <a:pt x="151" y="119"/>
                  <a:pt x="160" y="118"/>
                </a:cubicBezTo>
                <a:cubicBezTo>
                  <a:pt x="164" y="118"/>
                  <a:pt x="168" y="119"/>
                  <a:pt x="171" y="120"/>
                </a:cubicBezTo>
                <a:cubicBezTo>
                  <a:pt x="173" y="102"/>
                  <a:pt x="188" y="87"/>
                  <a:pt x="207" y="86"/>
                </a:cubicBezTo>
                <a:cubicBezTo>
                  <a:pt x="227" y="85"/>
                  <a:pt x="244" y="100"/>
                  <a:pt x="247" y="120"/>
                </a:cubicBezTo>
                <a:cubicBezTo>
                  <a:pt x="247" y="120"/>
                  <a:pt x="247" y="120"/>
                  <a:pt x="247" y="120"/>
                </a:cubicBezTo>
                <a:cubicBezTo>
                  <a:pt x="252" y="119"/>
                  <a:pt x="257" y="121"/>
                  <a:pt x="261" y="124"/>
                </a:cubicBezTo>
                <a:cubicBezTo>
                  <a:pt x="264" y="108"/>
                  <a:pt x="278" y="95"/>
                  <a:pt x="296" y="94"/>
                </a:cubicBezTo>
                <a:cubicBezTo>
                  <a:pt x="311" y="93"/>
                  <a:pt x="324" y="102"/>
                  <a:pt x="331" y="114"/>
                </a:cubicBezTo>
                <a:cubicBezTo>
                  <a:pt x="334" y="110"/>
                  <a:pt x="339" y="107"/>
                  <a:pt x="345" y="107"/>
                </a:cubicBezTo>
                <a:cubicBezTo>
                  <a:pt x="349" y="106"/>
                  <a:pt x="353" y="108"/>
                  <a:pt x="356" y="110"/>
                </a:cubicBezTo>
                <a:cubicBezTo>
                  <a:pt x="358" y="90"/>
                  <a:pt x="374" y="75"/>
                  <a:pt x="394" y="74"/>
                </a:cubicBezTo>
                <a:cubicBezTo>
                  <a:pt x="414" y="73"/>
                  <a:pt x="431" y="86"/>
                  <a:pt x="435" y="104"/>
                </a:cubicBezTo>
                <a:cubicBezTo>
                  <a:pt x="438" y="104"/>
                  <a:pt x="441" y="103"/>
                  <a:pt x="444" y="103"/>
                </a:cubicBezTo>
                <a:cubicBezTo>
                  <a:pt x="451" y="103"/>
                  <a:pt x="458" y="105"/>
                  <a:pt x="463" y="110"/>
                </a:cubicBezTo>
                <a:cubicBezTo>
                  <a:pt x="468" y="96"/>
                  <a:pt x="481" y="86"/>
                  <a:pt x="497" y="86"/>
                </a:cubicBezTo>
                <a:cubicBezTo>
                  <a:pt x="500" y="86"/>
                  <a:pt x="503" y="86"/>
                  <a:pt x="506" y="87"/>
                </a:cubicBezTo>
                <a:cubicBezTo>
                  <a:pt x="513" y="78"/>
                  <a:pt x="523" y="73"/>
                  <a:pt x="534" y="72"/>
                </a:cubicBezTo>
                <a:cubicBezTo>
                  <a:pt x="536" y="72"/>
                  <a:pt x="538" y="72"/>
                  <a:pt x="539" y="72"/>
                </a:cubicBezTo>
                <a:cubicBezTo>
                  <a:pt x="544" y="57"/>
                  <a:pt x="558" y="45"/>
                  <a:pt x="575" y="44"/>
                </a:cubicBezTo>
                <a:cubicBezTo>
                  <a:pt x="590" y="44"/>
                  <a:pt x="603" y="52"/>
                  <a:pt x="610" y="64"/>
                </a:cubicBezTo>
                <a:cubicBezTo>
                  <a:pt x="619" y="58"/>
                  <a:pt x="631" y="54"/>
                  <a:pt x="643" y="54"/>
                </a:cubicBezTo>
                <a:cubicBezTo>
                  <a:pt x="647" y="53"/>
                  <a:pt x="650" y="54"/>
                  <a:pt x="653" y="54"/>
                </a:cubicBezTo>
                <a:cubicBezTo>
                  <a:pt x="655" y="30"/>
                  <a:pt x="669" y="10"/>
                  <a:pt x="690" y="0"/>
                </a:cubicBezTo>
                <a:close/>
              </a:path>
            </a:pathLst>
          </a:custGeom>
          <a:solidFill>
            <a:srgbClr val="8FF2FF"/>
          </a:solidFill>
          <a:ln>
            <a:noFill/>
          </a:ln>
          <a:effectLst>
            <a:outerShdw blurRad="76200" dist="12700" dir="16200000" rotWithShape="0">
              <a:srgbClr val="000000">
                <a:alpha val="1176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8"/>
          <p:cNvSpPr/>
          <p:nvPr/>
        </p:nvSpPr>
        <p:spPr>
          <a:xfrm>
            <a:off x="588688" y="5983683"/>
            <a:ext cx="2850595" cy="401986"/>
          </a:xfrm>
          <a:custGeom>
            <a:avLst/>
            <a:gdLst/>
            <a:ahLst/>
            <a:cxnLst/>
            <a:rect l="l" t="t" r="r" b="b"/>
            <a:pathLst>
              <a:path w="690" h="97" extrusionOk="0">
                <a:moveTo>
                  <a:pt x="690" y="13"/>
                </a:moveTo>
                <a:cubicBezTo>
                  <a:pt x="690" y="97"/>
                  <a:pt x="690" y="97"/>
                  <a:pt x="690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47"/>
                  <a:pt x="0" y="47"/>
                  <a:pt x="0" y="47"/>
                </a:cubicBezTo>
                <a:cubicBezTo>
                  <a:pt x="2" y="46"/>
                  <a:pt x="4" y="46"/>
                  <a:pt x="7" y="45"/>
                </a:cubicBezTo>
                <a:cubicBezTo>
                  <a:pt x="22" y="44"/>
                  <a:pt x="37" y="46"/>
                  <a:pt x="51" y="52"/>
                </a:cubicBezTo>
                <a:cubicBezTo>
                  <a:pt x="57" y="36"/>
                  <a:pt x="71" y="23"/>
                  <a:pt x="90" y="21"/>
                </a:cubicBezTo>
                <a:cubicBezTo>
                  <a:pt x="111" y="19"/>
                  <a:pt x="131" y="31"/>
                  <a:pt x="139" y="49"/>
                </a:cubicBezTo>
                <a:cubicBezTo>
                  <a:pt x="141" y="49"/>
                  <a:pt x="143" y="48"/>
                  <a:pt x="145" y="48"/>
                </a:cubicBezTo>
                <a:cubicBezTo>
                  <a:pt x="159" y="46"/>
                  <a:pt x="173" y="51"/>
                  <a:pt x="183" y="60"/>
                </a:cubicBezTo>
                <a:cubicBezTo>
                  <a:pt x="186" y="59"/>
                  <a:pt x="190" y="58"/>
                  <a:pt x="194" y="57"/>
                </a:cubicBezTo>
                <a:cubicBezTo>
                  <a:pt x="213" y="55"/>
                  <a:pt x="231" y="65"/>
                  <a:pt x="241" y="81"/>
                </a:cubicBezTo>
                <a:cubicBezTo>
                  <a:pt x="246" y="74"/>
                  <a:pt x="254" y="70"/>
                  <a:pt x="263" y="69"/>
                </a:cubicBezTo>
                <a:cubicBezTo>
                  <a:pt x="267" y="68"/>
                  <a:pt x="271" y="68"/>
                  <a:pt x="274" y="69"/>
                </a:cubicBezTo>
                <a:cubicBezTo>
                  <a:pt x="276" y="46"/>
                  <a:pt x="294" y="26"/>
                  <a:pt x="319" y="23"/>
                </a:cubicBezTo>
                <a:cubicBezTo>
                  <a:pt x="344" y="20"/>
                  <a:pt x="366" y="37"/>
                  <a:pt x="373" y="60"/>
                </a:cubicBezTo>
                <a:cubicBezTo>
                  <a:pt x="376" y="57"/>
                  <a:pt x="381" y="55"/>
                  <a:pt x="386" y="55"/>
                </a:cubicBezTo>
                <a:cubicBezTo>
                  <a:pt x="393" y="54"/>
                  <a:pt x="400" y="56"/>
                  <a:pt x="405" y="61"/>
                </a:cubicBezTo>
                <a:cubicBezTo>
                  <a:pt x="411" y="44"/>
                  <a:pt x="425" y="32"/>
                  <a:pt x="444" y="30"/>
                </a:cubicBezTo>
                <a:cubicBezTo>
                  <a:pt x="466" y="27"/>
                  <a:pt x="486" y="40"/>
                  <a:pt x="494" y="60"/>
                </a:cubicBezTo>
                <a:cubicBezTo>
                  <a:pt x="498" y="56"/>
                  <a:pt x="503" y="53"/>
                  <a:pt x="509" y="52"/>
                </a:cubicBezTo>
                <a:cubicBezTo>
                  <a:pt x="509" y="52"/>
                  <a:pt x="510" y="52"/>
                  <a:pt x="510" y="52"/>
                </a:cubicBezTo>
                <a:cubicBezTo>
                  <a:pt x="509" y="27"/>
                  <a:pt x="527" y="5"/>
                  <a:pt x="552" y="3"/>
                </a:cubicBezTo>
                <a:cubicBezTo>
                  <a:pt x="577" y="0"/>
                  <a:pt x="598" y="16"/>
                  <a:pt x="604" y="38"/>
                </a:cubicBezTo>
                <a:cubicBezTo>
                  <a:pt x="608" y="36"/>
                  <a:pt x="613" y="34"/>
                  <a:pt x="618" y="34"/>
                </a:cubicBezTo>
                <a:cubicBezTo>
                  <a:pt x="628" y="33"/>
                  <a:pt x="639" y="37"/>
                  <a:pt x="646" y="44"/>
                </a:cubicBezTo>
                <a:cubicBezTo>
                  <a:pt x="652" y="27"/>
                  <a:pt x="667" y="15"/>
                  <a:pt x="685" y="13"/>
                </a:cubicBezTo>
                <a:cubicBezTo>
                  <a:pt x="687" y="13"/>
                  <a:pt x="688" y="13"/>
                  <a:pt x="690" y="13"/>
                </a:cubicBezTo>
                <a:close/>
              </a:path>
            </a:pathLst>
          </a:custGeom>
          <a:solidFill>
            <a:srgbClr val="C7F8FF"/>
          </a:solidFill>
          <a:ln>
            <a:noFill/>
          </a:ln>
          <a:effectLst>
            <a:outerShdw blurRad="76200" dist="12700" dir="16200000" rotWithShape="0">
              <a:srgbClr val="000000">
                <a:alpha val="1176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3" name="Google Shape;363;p8"/>
          <p:cNvGrpSpPr/>
          <p:nvPr/>
        </p:nvGrpSpPr>
        <p:grpSpPr>
          <a:xfrm rot="-5400000">
            <a:off x="623508" y="1460839"/>
            <a:ext cx="2757481" cy="2209330"/>
            <a:chOff x="6667500" y="2060576"/>
            <a:chExt cx="3267281" cy="2617788"/>
          </a:xfrm>
        </p:grpSpPr>
        <p:sp>
          <p:nvSpPr>
            <p:cNvPr id="364" name="Google Shape;364;p8"/>
            <p:cNvSpPr/>
            <p:nvPr/>
          </p:nvSpPr>
          <p:spPr>
            <a:xfrm>
              <a:off x="6667500" y="2060576"/>
              <a:ext cx="1400175" cy="665163"/>
            </a:xfrm>
            <a:custGeom>
              <a:avLst/>
              <a:gdLst/>
              <a:ahLst/>
              <a:cxnLst/>
              <a:rect l="l" t="t" r="r" b="b"/>
              <a:pathLst>
                <a:path w="341" h="162" extrusionOk="0">
                  <a:moveTo>
                    <a:pt x="23" y="57"/>
                  </a:moveTo>
                  <a:cubicBezTo>
                    <a:pt x="7" y="61"/>
                    <a:pt x="0" y="80"/>
                    <a:pt x="9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63" y="80"/>
                    <a:pt x="220" y="37"/>
                    <a:pt x="333" y="162"/>
                  </a:cubicBezTo>
                  <a:cubicBezTo>
                    <a:pt x="341" y="160"/>
                    <a:pt x="341" y="160"/>
                    <a:pt x="341" y="160"/>
                  </a:cubicBezTo>
                  <a:cubicBezTo>
                    <a:pt x="341" y="160"/>
                    <a:pt x="255" y="0"/>
                    <a:pt x="23" y="57"/>
                  </a:cubicBezTo>
                  <a:close/>
                </a:path>
              </a:pathLst>
            </a:custGeom>
            <a:gradFill>
              <a:gsLst>
                <a:gs pos="0">
                  <a:srgbClr val="3A1F06"/>
                </a:gs>
                <a:gs pos="50000">
                  <a:srgbClr val="542D0A"/>
                </a:gs>
                <a:gs pos="100000">
                  <a:srgbClr val="65370D"/>
                </a:gs>
              </a:gsLst>
              <a:lin ang="13500000" scaled="0"/>
            </a:gra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704013" y="2212976"/>
              <a:ext cx="1330325" cy="750888"/>
            </a:xfrm>
            <a:custGeom>
              <a:avLst/>
              <a:gdLst/>
              <a:ahLst/>
              <a:cxnLst/>
              <a:rect l="l" t="t" r="r" b="b"/>
              <a:pathLst>
                <a:path w="324" h="183" extrusionOk="0">
                  <a:moveTo>
                    <a:pt x="0" y="57"/>
                  </a:moveTo>
                  <a:cubicBezTo>
                    <a:pt x="33" y="106"/>
                    <a:pt x="81" y="183"/>
                    <a:pt x="81" y="183"/>
                  </a:cubicBezTo>
                  <a:cubicBezTo>
                    <a:pt x="324" y="125"/>
                    <a:pt x="324" y="125"/>
                    <a:pt x="324" y="125"/>
                  </a:cubicBezTo>
                  <a:cubicBezTo>
                    <a:pt x="211" y="0"/>
                    <a:pt x="54" y="43"/>
                    <a:pt x="0" y="57"/>
                  </a:cubicBezTo>
                  <a:close/>
                </a:path>
              </a:pathLst>
            </a:custGeom>
            <a:gradFill>
              <a:gsLst>
                <a:gs pos="0">
                  <a:srgbClr val="3A1F06"/>
                </a:gs>
                <a:gs pos="30000">
                  <a:srgbClr val="3A1F06"/>
                </a:gs>
                <a:gs pos="58000">
                  <a:srgbClr val="65370D"/>
                </a:gs>
                <a:gs pos="100000">
                  <a:srgbClr val="65370D"/>
                </a:gs>
              </a:gsLst>
              <a:lin ang="15600000" scaled="0"/>
            </a:gra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704013" y="3770313"/>
              <a:ext cx="1325563" cy="652463"/>
            </a:xfrm>
            <a:custGeom>
              <a:avLst/>
              <a:gdLst/>
              <a:ahLst/>
              <a:cxnLst/>
              <a:rect l="l" t="t" r="r" b="b"/>
              <a:pathLst>
                <a:path w="323" h="159" extrusionOk="0">
                  <a:moveTo>
                    <a:pt x="323" y="57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33" y="77"/>
                    <a:pt x="0" y="126"/>
                  </a:cubicBezTo>
                  <a:cubicBezTo>
                    <a:pt x="104" y="158"/>
                    <a:pt x="235" y="159"/>
                    <a:pt x="323" y="57"/>
                  </a:cubicBezTo>
                  <a:close/>
                </a:path>
              </a:pathLst>
            </a:custGeom>
            <a:gradFill>
              <a:gsLst>
                <a:gs pos="0">
                  <a:srgbClr val="3A1F06"/>
                </a:gs>
                <a:gs pos="26000">
                  <a:srgbClr val="3A1F06"/>
                </a:gs>
                <a:gs pos="63000">
                  <a:srgbClr val="65370D"/>
                </a:gs>
                <a:gs pos="100000">
                  <a:srgbClr val="65370D"/>
                </a:gs>
              </a:gsLst>
              <a:lin ang="6000000" scaled="0"/>
            </a:gra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667500" y="4003676"/>
              <a:ext cx="1400175" cy="674688"/>
            </a:xfrm>
            <a:custGeom>
              <a:avLst/>
              <a:gdLst/>
              <a:ahLst/>
              <a:cxnLst/>
              <a:rect l="l" t="t" r="r" b="b"/>
              <a:pathLst>
                <a:path w="341" h="164" extrusionOk="0">
                  <a:moveTo>
                    <a:pt x="332" y="0"/>
                  </a:moveTo>
                  <a:cubicBezTo>
                    <a:pt x="244" y="102"/>
                    <a:pt x="113" y="101"/>
                    <a:pt x="9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0" y="83"/>
                    <a:pt x="7" y="102"/>
                    <a:pt x="23" y="106"/>
                  </a:cubicBezTo>
                  <a:cubicBezTo>
                    <a:pt x="255" y="164"/>
                    <a:pt x="341" y="3"/>
                    <a:pt x="341" y="3"/>
                  </a:cubicBezTo>
                  <a:lnTo>
                    <a:pt x="332" y="0"/>
                  </a:lnTo>
                  <a:close/>
                </a:path>
              </a:pathLst>
            </a:custGeom>
            <a:gradFill>
              <a:gsLst>
                <a:gs pos="0">
                  <a:srgbClr val="542D0A"/>
                </a:gs>
                <a:gs pos="50000">
                  <a:srgbClr val="542D0A"/>
                </a:gs>
                <a:gs pos="100000">
                  <a:srgbClr val="65370D"/>
                </a:gs>
              </a:gsLst>
              <a:lin ang="5400000" scaled="0"/>
            </a:gra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704013" y="4008438"/>
              <a:ext cx="1330325" cy="369888"/>
            </a:xfrm>
            <a:custGeom>
              <a:avLst/>
              <a:gdLst/>
              <a:ahLst/>
              <a:cxnLst/>
              <a:rect l="l" t="t" r="r" b="b"/>
              <a:pathLst>
                <a:path w="324" h="90" extrusionOk="0">
                  <a:moveTo>
                    <a:pt x="0" y="68"/>
                  </a:moveTo>
                  <a:cubicBezTo>
                    <a:pt x="0" y="68"/>
                    <a:pt x="6" y="69"/>
                    <a:pt x="15" y="72"/>
                  </a:cubicBezTo>
                  <a:cubicBezTo>
                    <a:pt x="20" y="73"/>
                    <a:pt x="25" y="74"/>
                    <a:pt x="32" y="76"/>
                  </a:cubicBezTo>
                  <a:cubicBezTo>
                    <a:pt x="38" y="77"/>
                    <a:pt x="46" y="78"/>
                    <a:pt x="54" y="80"/>
                  </a:cubicBezTo>
                  <a:cubicBezTo>
                    <a:pt x="58" y="80"/>
                    <a:pt x="62" y="81"/>
                    <a:pt x="66" y="82"/>
                  </a:cubicBezTo>
                  <a:cubicBezTo>
                    <a:pt x="71" y="82"/>
                    <a:pt x="75" y="83"/>
                    <a:pt x="80" y="83"/>
                  </a:cubicBezTo>
                  <a:cubicBezTo>
                    <a:pt x="85" y="84"/>
                    <a:pt x="89" y="84"/>
                    <a:pt x="94" y="85"/>
                  </a:cubicBezTo>
                  <a:cubicBezTo>
                    <a:pt x="99" y="85"/>
                    <a:pt x="104" y="85"/>
                    <a:pt x="109" y="85"/>
                  </a:cubicBezTo>
                  <a:cubicBezTo>
                    <a:pt x="114" y="85"/>
                    <a:pt x="120" y="86"/>
                    <a:pt x="125" y="86"/>
                  </a:cubicBezTo>
                  <a:cubicBezTo>
                    <a:pt x="130" y="85"/>
                    <a:pt x="135" y="85"/>
                    <a:pt x="141" y="85"/>
                  </a:cubicBezTo>
                  <a:cubicBezTo>
                    <a:pt x="143" y="85"/>
                    <a:pt x="146" y="84"/>
                    <a:pt x="149" y="84"/>
                  </a:cubicBezTo>
                  <a:cubicBezTo>
                    <a:pt x="151" y="84"/>
                    <a:pt x="154" y="84"/>
                    <a:pt x="157" y="83"/>
                  </a:cubicBezTo>
                  <a:cubicBezTo>
                    <a:pt x="162" y="82"/>
                    <a:pt x="168" y="82"/>
                    <a:pt x="173" y="81"/>
                  </a:cubicBezTo>
                  <a:cubicBezTo>
                    <a:pt x="178" y="80"/>
                    <a:pt x="184" y="79"/>
                    <a:pt x="189" y="78"/>
                  </a:cubicBezTo>
                  <a:cubicBezTo>
                    <a:pt x="192" y="77"/>
                    <a:pt x="194" y="77"/>
                    <a:pt x="197" y="76"/>
                  </a:cubicBezTo>
                  <a:cubicBezTo>
                    <a:pt x="199" y="75"/>
                    <a:pt x="202" y="74"/>
                    <a:pt x="205" y="74"/>
                  </a:cubicBezTo>
                  <a:cubicBezTo>
                    <a:pt x="207" y="73"/>
                    <a:pt x="210" y="72"/>
                    <a:pt x="212" y="71"/>
                  </a:cubicBezTo>
                  <a:cubicBezTo>
                    <a:pt x="216" y="70"/>
                    <a:pt x="216" y="70"/>
                    <a:pt x="216" y="70"/>
                  </a:cubicBezTo>
                  <a:cubicBezTo>
                    <a:pt x="220" y="69"/>
                    <a:pt x="220" y="69"/>
                    <a:pt x="220" y="69"/>
                  </a:cubicBezTo>
                  <a:cubicBezTo>
                    <a:pt x="225" y="67"/>
                    <a:pt x="229" y="65"/>
                    <a:pt x="234" y="63"/>
                  </a:cubicBezTo>
                  <a:cubicBezTo>
                    <a:pt x="243" y="59"/>
                    <a:pt x="252" y="55"/>
                    <a:pt x="260" y="50"/>
                  </a:cubicBezTo>
                  <a:cubicBezTo>
                    <a:pt x="269" y="45"/>
                    <a:pt x="276" y="40"/>
                    <a:pt x="283" y="36"/>
                  </a:cubicBezTo>
                  <a:cubicBezTo>
                    <a:pt x="289" y="31"/>
                    <a:pt x="295" y="26"/>
                    <a:pt x="300" y="22"/>
                  </a:cubicBezTo>
                  <a:cubicBezTo>
                    <a:pt x="305" y="18"/>
                    <a:pt x="310" y="14"/>
                    <a:pt x="313" y="10"/>
                  </a:cubicBezTo>
                  <a:cubicBezTo>
                    <a:pt x="317" y="7"/>
                    <a:pt x="319" y="4"/>
                    <a:pt x="321" y="2"/>
                  </a:cubicBezTo>
                  <a:cubicBezTo>
                    <a:pt x="323" y="1"/>
                    <a:pt x="324" y="0"/>
                    <a:pt x="324" y="0"/>
                  </a:cubicBezTo>
                  <a:cubicBezTo>
                    <a:pt x="324" y="0"/>
                    <a:pt x="323" y="1"/>
                    <a:pt x="321" y="3"/>
                  </a:cubicBezTo>
                  <a:cubicBezTo>
                    <a:pt x="319" y="5"/>
                    <a:pt x="317" y="8"/>
                    <a:pt x="314" y="11"/>
                  </a:cubicBezTo>
                  <a:cubicBezTo>
                    <a:pt x="310" y="14"/>
                    <a:pt x="306" y="19"/>
                    <a:pt x="301" y="23"/>
                  </a:cubicBezTo>
                  <a:cubicBezTo>
                    <a:pt x="297" y="28"/>
                    <a:pt x="291" y="33"/>
                    <a:pt x="284" y="38"/>
                  </a:cubicBezTo>
                  <a:cubicBezTo>
                    <a:pt x="278" y="43"/>
                    <a:pt x="270" y="48"/>
                    <a:pt x="262" y="53"/>
                  </a:cubicBezTo>
                  <a:cubicBezTo>
                    <a:pt x="254" y="58"/>
                    <a:pt x="245" y="62"/>
                    <a:pt x="236" y="67"/>
                  </a:cubicBezTo>
                  <a:cubicBezTo>
                    <a:pt x="231" y="69"/>
                    <a:pt x="226" y="71"/>
                    <a:pt x="221" y="73"/>
                  </a:cubicBezTo>
                  <a:cubicBezTo>
                    <a:pt x="217" y="74"/>
                    <a:pt x="217" y="74"/>
                    <a:pt x="217" y="74"/>
                  </a:cubicBezTo>
                  <a:cubicBezTo>
                    <a:pt x="214" y="75"/>
                    <a:pt x="214" y="75"/>
                    <a:pt x="214" y="75"/>
                  </a:cubicBezTo>
                  <a:cubicBezTo>
                    <a:pt x="211" y="76"/>
                    <a:pt x="208" y="77"/>
                    <a:pt x="206" y="78"/>
                  </a:cubicBezTo>
                  <a:cubicBezTo>
                    <a:pt x="203" y="78"/>
                    <a:pt x="201" y="79"/>
                    <a:pt x="198" y="80"/>
                  </a:cubicBezTo>
                  <a:cubicBezTo>
                    <a:pt x="195" y="81"/>
                    <a:pt x="193" y="81"/>
                    <a:pt x="190" y="82"/>
                  </a:cubicBezTo>
                  <a:cubicBezTo>
                    <a:pt x="185" y="83"/>
                    <a:pt x="179" y="84"/>
                    <a:pt x="174" y="86"/>
                  </a:cubicBezTo>
                  <a:cubicBezTo>
                    <a:pt x="168" y="86"/>
                    <a:pt x="163" y="87"/>
                    <a:pt x="157" y="88"/>
                  </a:cubicBezTo>
                  <a:cubicBezTo>
                    <a:pt x="155" y="88"/>
                    <a:pt x="152" y="88"/>
                    <a:pt x="149" y="89"/>
                  </a:cubicBezTo>
                  <a:cubicBezTo>
                    <a:pt x="146" y="89"/>
                    <a:pt x="144" y="89"/>
                    <a:pt x="141" y="89"/>
                  </a:cubicBezTo>
                  <a:cubicBezTo>
                    <a:pt x="136" y="89"/>
                    <a:pt x="130" y="89"/>
                    <a:pt x="125" y="90"/>
                  </a:cubicBezTo>
                  <a:cubicBezTo>
                    <a:pt x="120" y="90"/>
                    <a:pt x="114" y="89"/>
                    <a:pt x="109" y="89"/>
                  </a:cubicBezTo>
                  <a:cubicBezTo>
                    <a:pt x="104" y="89"/>
                    <a:pt x="99" y="89"/>
                    <a:pt x="94" y="88"/>
                  </a:cubicBezTo>
                  <a:cubicBezTo>
                    <a:pt x="89" y="88"/>
                    <a:pt x="84" y="87"/>
                    <a:pt x="80" y="87"/>
                  </a:cubicBezTo>
                  <a:cubicBezTo>
                    <a:pt x="75" y="86"/>
                    <a:pt x="70" y="85"/>
                    <a:pt x="66" y="85"/>
                  </a:cubicBezTo>
                  <a:cubicBezTo>
                    <a:pt x="61" y="84"/>
                    <a:pt x="57" y="83"/>
                    <a:pt x="53" y="82"/>
                  </a:cubicBezTo>
                  <a:cubicBezTo>
                    <a:pt x="45" y="80"/>
                    <a:pt x="38" y="79"/>
                    <a:pt x="31" y="77"/>
                  </a:cubicBezTo>
                  <a:cubicBezTo>
                    <a:pt x="25" y="75"/>
                    <a:pt x="19" y="74"/>
                    <a:pt x="15" y="72"/>
                  </a:cubicBezTo>
                  <a:cubicBezTo>
                    <a:pt x="5" y="70"/>
                    <a:pt x="0" y="68"/>
                    <a:pt x="0" y="68"/>
                  </a:cubicBezTo>
                  <a:close/>
                </a:path>
              </a:pathLst>
            </a:custGeom>
            <a:solidFill>
              <a:srgbClr val="FFFFFF">
                <a:alpha val="13725"/>
              </a:srgbClr>
            </a:soli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905625" y="2968626"/>
              <a:ext cx="134938" cy="796925"/>
            </a:xfrm>
            <a:custGeom>
              <a:avLst/>
              <a:gdLst/>
              <a:ahLst/>
              <a:cxnLst/>
              <a:rect l="l" t="t" r="r" b="b"/>
              <a:pathLst>
                <a:path w="33" h="194" extrusionOk="0">
                  <a:moveTo>
                    <a:pt x="33" y="1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44"/>
                    <a:pt x="0" y="97"/>
                  </a:cubicBezTo>
                  <a:cubicBezTo>
                    <a:pt x="0" y="150"/>
                    <a:pt x="11" y="194"/>
                    <a:pt x="23" y="194"/>
                  </a:cubicBezTo>
                  <a:cubicBezTo>
                    <a:pt x="33" y="194"/>
                    <a:pt x="33" y="194"/>
                    <a:pt x="33" y="194"/>
                  </a:cubicBezTo>
                  <a:cubicBezTo>
                    <a:pt x="33" y="184"/>
                    <a:pt x="33" y="184"/>
                    <a:pt x="33" y="184"/>
                  </a:cubicBezTo>
                  <a:lnTo>
                    <a:pt x="33" y="10"/>
                  </a:lnTo>
                  <a:close/>
                </a:path>
              </a:pathLst>
            </a:custGeom>
            <a:gradFill>
              <a:gsLst>
                <a:gs pos="0">
                  <a:srgbClr val="A5AFB1"/>
                </a:gs>
                <a:gs pos="8000">
                  <a:srgbClr val="A5AFB1"/>
                </a:gs>
                <a:gs pos="19000">
                  <a:srgbClr val="F9F9F9"/>
                </a:gs>
                <a:gs pos="31000">
                  <a:srgbClr val="130F0C"/>
                </a:gs>
                <a:gs pos="36000">
                  <a:srgbClr val="7E878D"/>
                </a:gs>
                <a:gs pos="72000">
                  <a:srgbClr val="F3F3F3"/>
                </a:gs>
                <a:gs pos="78000">
                  <a:srgbClr val="AEC0C5"/>
                </a:gs>
                <a:gs pos="90276">
                  <a:srgbClr val="737C82"/>
                </a:gs>
                <a:gs pos="100000">
                  <a:srgbClr val="A9BABA"/>
                </a:gs>
              </a:gsLst>
              <a:lin ang="16200000" scaled="0"/>
            </a:gra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905625" y="2968626"/>
              <a:ext cx="101600" cy="796925"/>
            </a:xfrm>
            <a:custGeom>
              <a:avLst/>
              <a:gdLst/>
              <a:ahLst/>
              <a:cxnLst/>
              <a:rect l="l" t="t" r="r" b="b"/>
              <a:pathLst>
                <a:path w="25" h="194" extrusionOk="0">
                  <a:moveTo>
                    <a:pt x="2" y="97"/>
                  </a:moveTo>
                  <a:cubicBezTo>
                    <a:pt x="2" y="44"/>
                    <a:pt x="13" y="0"/>
                    <a:pt x="2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44"/>
                    <a:pt x="0" y="97"/>
                  </a:cubicBezTo>
                  <a:cubicBezTo>
                    <a:pt x="0" y="150"/>
                    <a:pt x="11" y="194"/>
                    <a:pt x="23" y="194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13" y="194"/>
                    <a:pt x="2" y="150"/>
                    <a:pt x="2" y="97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9139238" y="2865438"/>
              <a:ext cx="23813" cy="1003300"/>
            </a:xfrm>
            <a:custGeom>
              <a:avLst/>
              <a:gdLst/>
              <a:ahLst/>
              <a:cxnLst/>
              <a:rect l="l" t="t" r="r" b="b"/>
              <a:pathLst>
                <a:path w="6" h="244" extrusionOk="0">
                  <a:moveTo>
                    <a:pt x="0" y="24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241"/>
                    <a:pt x="6" y="241"/>
                    <a:pt x="6" y="241"/>
                  </a:cubicBezTo>
                  <a:cubicBezTo>
                    <a:pt x="6" y="243"/>
                    <a:pt x="5" y="244"/>
                    <a:pt x="4" y="244"/>
                  </a:cubicBezTo>
                  <a:cubicBezTo>
                    <a:pt x="2" y="244"/>
                    <a:pt x="2" y="244"/>
                    <a:pt x="2" y="244"/>
                  </a:cubicBezTo>
                  <a:cubicBezTo>
                    <a:pt x="1" y="244"/>
                    <a:pt x="0" y="243"/>
                    <a:pt x="0" y="241"/>
                  </a:cubicBezTo>
                  <a:close/>
                </a:path>
              </a:pathLst>
            </a:custGeom>
            <a:gradFill>
              <a:gsLst>
                <a:gs pos="0">
                  <a:srgbClr val="A5AFB1"/>
                </a:gs>
                <a:gs pos="8000">
                  <a:srgbClr val="A5AFB1"/>
                </a:gs>
                <a:gs pos="19000">
                  <a:srgbClr val="F9F9F9"/>
                </a:gs>
                <a:gs pos="31000">
                  <a:srgbClr val="130F0C"/>
                </a:gs>
                <a:gs pos="36000">
                  <a:srgbClr val="7E878D"/>
                </a:gs>
                <a:gs pos="72000">
                  <a:srgbClr val="F3F3F3"/>
                </a:gs>
                <a:gs pos="78000">
                  <a:srgbClr val="AEC0C5"/>
                </a:gs>
                <a:gs pos="90276">
                  <a:srgbClr val="737C82"/>
                </a:gs>
                <a:gs pos="100000">
                  <a:srgbClr val="A9BABA"/>
                </a:gs>
              </a:gsLst>
              <a:lin ang="16200000" scaled="0"/>
            </a:gra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9164138" y="2892261"/>
              <a:ext cx="770643" cy="477954"/>
            </a:xfrm>
            <a:custGeom>
              <a:avLst/>
              <a:gdLst/>
              <a:ahLst/>
              <a:cxnLst/>
              <a:rect l="l" t="t" r="r" b="b"/>
              <a:pathLst>
                <a:path w="188" h="116" extrusionOk="0">
                  <a:moveTo>
                    <a:pt x="0" y="0"/>
                  </a:moveTo>
                  <a:cubicBezTo>
                    <a:pt x="36" y="9"/>
                    <a:pt x="124" y="48"/>
                    <a:pt x="188" y="116"/>
                  </a:cubicBezTo>
                  <a:cubicBezTo>
                    <a:pt x="140" y="81"/>
                    <a:pt x="24" y="35"/>
                    <a:pt x="0" y="36"/>
                  </a:cubicBezTo>
                  <a:cubicBezTo>
                    <a:pt x="0" y="2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5757"/>
            </a:soli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961188" y="2529514"/>
              <a:ext cx="2178040" cy="1644817"/>
            </a:xfrm>
            <a:custGeom>
              <a:avLst/>
              <a:gdLst/>
              <a:ahLst/>
              <a:cxnLst/>
              <a:rect l="l" t="t" r="r" b="b"/>
              <a:pathLst>
                <a:path w="531" h="399" extrusionOk="0">
                  <a:moveTo>
                    <a:pt x="531" y="74"/>
                  </a:moveTo>
                  <a:cubicBezTo>
                    <a:pt x="280" y="0"/>
                    <a:pt x="106" y="60"/>
                    <a:pt x="17" y="101"/>
                  </a:cubicBezTo>
                  <a:cubicBezTo>
                    <a:pt x="17" y="101"/>
                    <a:pt x="0" y="236"/>
                    <a:pt x="17" y="307"/>
                  </a:cubicBezTo>
                  <a:cubicBezTo>
                    <a:pt x="220" y="399"/>
                    <a:pt x="417" y="368"/>
                    <a:pt x="531" y="333"/>
                  </a:cubicBezTo>
                  <a:lnTo>
                    <a:pt x="531" y="74"/>
                  </a:lnTo>
                  <a:close/>
                </a:path>
              </a:pathLst>
            </a:custGeom>
            <a:solidFill>
              <a:srgbClr val="FE2635"/>
            </a:soli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9164138" y="2851004"/>
              <a:ext cx="770643" cy="1046985"/>
            </a:xfrm>
            <a:custGeom>
              <a:avLst/>
              <a:gdLst/>
              <a:ahLst/>
              <a:cxnLst/>
              <a:rect l="l" t="t" r="r" b="b"/>
              <a:pathLst>
                <a:path w="188" h="254" extrusionOk="0">
                  <a:moveTo>
                    <a:pt x="0" y="0"/>
                  </a:moveTo>
                  <a:cubicBezTo>
                    <a:pt x="0" y="254"/>
                    <a:pt x="0" y="254"/>
                    <a:pt x="0" y="254"/>
                  </a:cubicBezTo>
                  <a:cubicBezTo>
                    <a:pt x="0" y="254"/>
                    <a:pt x="109" y="236"/>
                    <a:pt x="188" y="126"/>
                  </a:cubicBezTo>
                  <a:cubicBezTo>
                    <a:pt x="135" y="62"/>
                    <a:pt x="88" y="17"/>
                    <a:pt x="0" y="0"/>
                  </a:cubicBezTo>
                  <a:close/>
                </a:path>
              </a:pathLst>
            </a:custGeom>
            <a:solidFill>
              <a:srgbClr val="FE2635"/>
            </a:soli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961188" y="2941302"/>
              <a:ext cx="2178040" cy="1233029"/>
            </a:xfrm>
            <a:custGeom>
              <a:avLst/>
              <a:gdLst/>
              <a:ahLst/>
              <a:cxnLst/>
              <a:rect l="l" t="t" r="r" b="b"/>
              <a:pathLst>
                <a:path w="531" h="299" extrusionOk="0">
                  <a:moveTo>
                    <a:pt x="42" y="155"/>
                  </a:moveTo>
                  <a:cubicBezTo>
                    <a:pt x="32" y="113"/>
                    <a:pt x="24" y="47"/>
                    <a:pt x="19" y="0"/>
                  </a:cubicBezTo>
                  <a:cubicBezTo>
                    <a:pt x="18" y="0"/>
                    <a:pt x="18" y="0"/>
                    <a:pt x="17" y="1"/>
                  </a:cubicBezTo>
                  <a:cubicBezTo>
                    <a:pt x="17" y="1"/>
                    <a:pt x="0" y="136"/>
                    <a:pt x="17" y="207"/>
                  </a:cubicBezTo>
                  <a:cubicBezTo>
                    <a:pt x="220" y="299"/>
                    <a:pt x="417" y="268"/>
                    <a:pt x="531" y="233"/>
                  </a:cubicBezTo>
                  <a:cubicBezTo>
                    <a:pt x="531" y="188"/>
                    <a:pt x="531" y="188"/>
                    <a:pt x="531" y="188"/>
                  </a:cubicBezTo>
                  <a:cubicBezTo>
                    <a:pt x="414" y="220"/>
                    <a:pt x="231" y="241"/>
                    <a:pt x="42" y="155"/>
                  </a:cubicBezTo>
                  <a:close/>
                </a:path>
              </a:pathLst>
            </a:custGeom>
            <a:gradFill>
              <a:gsLst>
                <a:gs pos="0">
                  <a:srgbClr val="91000A"/>
                </a:gs>
                <a:gs pos="25000">
                  <a:srgbClr val="FE2635">
                    <a:alpha val="0"/>
                  </a:srgbClr>
                </a:gs>
                <a:gs pos="100000">
                  <a:srgbClr val="FE2635">
                    <a:alpha val="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7889875" y="3092451"/>
              <a:ext cx="908050" cy="923925"/>
            </a:xfrm>
            <a:custGeom>
              <a:avLst/>
              <a:gdLst/>
              <a:ahLst/>
              <a:cxnLst/>
              <a:rect l="l" t="t" r="r" b="b"/>
              <a:pathLst>
                <a:path w="572" h="582" extrusionOk="0">
                  <a:moveTo>
                    <a:pt x="572" y="331"/>
                  </a:moveTo>
                  <a:lnTo>
                    <a:pt x="319" y="582"/>
                  </a:lnTo>
                  <a:lnTo>
                    <a:pt x="0" y="264"/>
                  </a:lnTo>
                  <a:lnTo>
                    <a:pt x="272" y="0"/>
                  </a:lnTo>
                  <a:lnTo>
                    <a:pt x="572" y="331"/>
                  </a:lnTo>
                  <a:close/>
                </a:path>
              </a:pathLst>
            </a:custGeom>
            <a:gradFill>
              <a:gsLst>
                <a:gs pos="0">
                  <a:srgbClr val="91000A"/>
                </a:gs>
                <a:gs pos="20000">
                  <a:srgbClr val="91000A"/>
                </a:gs>
                <a:gs pos="69000">
                  <a:srgbClr val="FE2635">
                    <a:alpha val="0"/>
                  </a:srgbClr>
                </a:gs>
                <a:gs pos="100000">
                  <a:srgbClr val="FE2635">
                    <a:alpha val="0"/>
                  </a:srgbClr>
                </a:gs>
              </a:gsLst>
              <a:lin ang="8100000" scaled="0"/>
            </a:gra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8194675" y="3013076"/>
              <a:ext cx="706438" cy="708025"/>
            </a:xfrm>
            <a:prstGeom prst="ellipse">
              <a:avLst/>
            </a:prstGeom>
            <a:solidFill>
              <a:srgbClr val="57EBFF"/>
            </a:soli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999288" y="3395663"/>
              <a:ext cx="1027113" cy="304800"/>
            </a:xfrm>
            <a:custGeom>
              <a:avLst/>
              <a:gdLst/>
              <a:ahLst/>
              <a:cxnLst/>
              <a:rect l="l" t="t" r="r" b="b"/>
              <a:pathLst>
                <a:path w="647" h="192" extrusionOk="0">
                  <a:moveTo>
                    <a:pt x="647" y="0"/>
                  </a:moveTo>
                  <a:lnTo>
                    <a:pt x="13" y="192"/>
                  </a:lnTo>
                  <a:lnTo>
                    <a:pt x="0" y="11"/>
                  </a:lnTo>
                  <a:lnTo>
                    <a:pt x="647" y="0"/>
                  </a:lnTo>
                  <a:close/>
                </a:path>
              </a:pathLst>
            </a:custGeom>
            <a:gradFill>
              <a:gsLst>
                <a:gs pos="0">
                  <a:srgbClr val="D90110"/>
                </a:gs>
                <a:gs pos="20000">
                  <a:srgbClr val="D90110"/>
                </a:gs>
                <a:gs pos="69000">
                  <a:srgbClr val="FE2635">
                    <a:alpha val="0"/>
                  </a:srgbClr>
                </a:gs>
                <a:gs pos="100000">
                  <a:srgbClr val="FE2635">
                    <a:alpha val="0"/>
                  </a:srgbClr>
                </a:gs>
              </a:gsLst>
              <a:lin ang="8100000" scaled="0"/>
            </a:gra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6982525" y="2516449"/>
              <a:ext cx="2124329" cy="634418"/>
            </a:xfrm>
            <a:custGeom>
              <a:avLst/>
              <a:gdLst/>
              <a:ahLst/>
              <a:cxnLst/>
              <a:rect l="l" t="t" r="r" b="b"/>
              <a:pathLst>
                <a:path w="518" h="154" extrusionOk="0">
                  <a:moveTo>
                    <a:pt x="518" y="110"/>
                  </a:moveTo>
                  <a:cubicBezTo>
                    <a:pt x="518" y="74"/>
                    <a:pt x="518" y="74"/>
                    <a:pt x="518" y="74"/>
                  </a:cubicBezTo>
                  <a:cubicBezTo>
                    <a:pt x="267" y="0"/>
                    <a:pt x="93" y="69"/>
                    <a:pt x="4" y="110"/>
                  </a:cubicBezTo>
                  <a:cubicBezTo>
                    <a:pt x="4" y="110"/>
                    <a:pt x="2" y="128"/>
                    <a:pt x="0" y="154"/>
                  </a:cubicBezTo>
                  <a:cubicBezTo>
                    <a:pt x="90" y="114"/>
                    <a:pt x="288" y="51"/>
                    <a:pt x="518" y="11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66666"/>
                  </a:srgbClr>
                </a:gs>
                <a:gs pos="41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6688138" y="3289301"/>
              <a:ext cx="1366838" cy="155575"/>
            </a:xfrm>
            <a:custGeom>
              <a:avLst/>
              <a:gdLst/>
              <a:ahLst/>
              <a:cxnLst/>
              <a:rect l="l" t="t" r="r" b="b"/>
              <a:pathLst>
                <a:path w="333" h="38" extrusionOk="0">
                  <a:moveTo>
                    <a:pt x="326" y="26"/>
                  </a:moveTo>
                  <a:cubicBezTo>
                    <a:pt x="330" y="26"/>
                    <a:pt x="333" y="23"/>
                    <a:pt x="333" y="19"/>
                  </a:cubicBezTo>
                  <a:cubicBezTo>
                    <a:pt x="333" y="19"/>
                    <a:pt x="333" y="19"/>
                    <a:pt x="333" y="19"/>
                  </a:cubicBezTo>
                  <a:cubicBezTo>
                    <a:pt x="333" y="19"/>
                    <a:pt x="333" y="19"/>
                    <a:pt x="333" y="19"/>
                  </a:cubicBezTo>
                  <a:cubicBezTo>
                    <a:pt x="333" y="15"/>
                    <a:pt x="330" y="12"/>
                    <a:pt x="326" y="1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0"/>
                    <a:pt x="9" y="38"/>
                    <a:pt x="19" y="38"/>
                  </a:cubicBezTo>
                  <a:lnTo>
                    <a:pt x="326" y="26"/>
                  </a:lnTo>
                  <a:close/>
                </a:path>
              </a:pathLst>
            </a:custGeom>
            <a:gradFill>
              <a:gsLst>
                <a:gs pos="0">
                  <a:srgbClr val="3A1F06"/>
                </a:gs>
                <a:gs pos="50000">
                  <a:srgbClr val="542D0A"/>
                </a:gs>
                <a:gs pos="100000">
                  <a:srgbClr val="65370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704013" y="2355851"/>
              <a:ext cx="1330325" cy="369888"/>
            </a:xfrm>
            <a:custGeom>
              <a:avLst/>
              <a:gdLst/>
              <a:ahLst/>
              <a:cxnLst/>
              <a:rect l="l" t="t" r="r" b="b"/>
              <a:pathLst>
                <a:path w="324" h="90" extrusionOk="0">
                  <a:moveTo>
                    <a:pt x="0" y="22"/>
                  </a:moveTo>
                  <a:cubicBezTo>
                    <a:pt x="0" y="22"/>
                    <a:pt x="5" y="20"/>
                    <a:pt x="15" y="18"/>
                  </a:cubicBezTo>
                  <a:cubicBezTo>
                    <a:pt x="19" y="16"/>
                    <a:pt x="25" y="15"/>
                    <a:pt x="31" y="13"/>
                  </a:cubicBezTo>
                  <a:cubicBezTo>
                    <a:pt x="38" y="11"/>
                    <a:pt x="45" y="10"/>
                    <a:pt x="53" y="8"/>
                  </a:cubicBezTo>
                  <a:cubicBezTo>
                    <a:pt x="57" y="7"/>
                    <a:pt x="61" y="6"/>
                    <a:pt x="66" y="5"/>
                  </a:cubicBezTo>
                  <a:cubicBezTo>
                    <a:pt x="70" y="5"/>
                    <a:pt x="75" y="4"/>
                    <a:pt x="80" y="3"/>
                  </a:cubicBezTo>
                  <a:cubicBezTo>
                    <a:pt x="84" y="3"/>
                    <a:pt x="89" y="2"/>
                    <a:pt x="94" y="2"/>
                  </a:cubicBezTo>
                  <a:cubicBezTo>
                    <a:pt x="99" y="1"/>
                    <a:pt x="104" y="1"/>
                    <a:pt x="109" y="1"/>
                  </a:cubicBezTo>
                  <a:cubicBezTo>
                    <a:pt x="114" y="1"/>
                    <a:pt x="120" y="0"/>
                    <a:pt x="125" y="0"/>
                  </a:cubicBezTo>
                  <a:cubicBezTo>
                    <a:pt x="130" y="1"/>
                    <a:pt x="136" y="1"/>
                    <a:pt x="141" y="1"/>
                  </a:cubicBezTo>
                  <a:cubicBezTo>
                    <a:pt x="144" y="1"/>
                    <a:pt x="146" y="1"/>
                    <a:pt x="149" y="1"/>
                  </a:cubicBezTo>
                  <a:cubicBezTo>
                    <a:pt x="152" y="2"/>
                    <a:pt x="155" y="2"/>
                    <a:pt x="157" y="2"/>
                  </a:cubicBezTo>
                  <a:cubicBezTo>
                    <a:pt x="163" y="3"/>
                    <a:pt x="168" y="4"/>
                    <a:pt x="174" y="4"/>
                  </a:cubicBezTo>
                  <a:cubicBezTo>
                    <a:pt x="179" y="6"/>
                    <a:pt x="185" y="7"/>
                    <a:pt x="190" y="8"/>
                  </a:cubicBezTo>
                  <a:cubicBezTo>
                    <a:pt x="193" y="9"/>
                    <a:pt x="195" y="9"/>
                    <a:pt x="198" y="10"/>
                  </a:cubicBezTo>
                  <a:cubicBezTo>
                    <a:pt x="201" y="11"/>
                    <a:pt x="203" y="12"/>
                    <a:pt x="206" y="12"/>
                  </a:cubicBezTo>
                  <a:cubicBezTo>
                    <a:pt x="208" y="13"/>
                    <a:pt x="211" y="14"/>
                    <a:pt x="214" y="15"/>
                  </a:cubicBezTo>
                  <a:cubicBezTo>
                    <a:pt x="217" y="16"/>
                    <a:pt x="217" y="16"/>
                    <a:pt x="217" y="16"/>
                  </a:cubicBezTo>
                  <a:cubicBezTo>
                    <a:pt x="221" y="17"/>
                    <a:pt x="221" y="17"/>
                    <a:pt x="221" y="17"/>
                  </a:cubicBezTo>
                  <a:cubicBezTo>
                    <a:pt x="226" y="19"/>
                    <a:pt x="231" y="21"/>
                    <a:pt x="236" y="23"/>
                  </a:cubicBezTo>
                  <a:cubicBezTo>
                    <a:pt x="245" y="28"/>
                    <a:pt x="254" y="32"/>
                    <a:pt x="262" y="37"/>
                  </a:cubicBezTo>
                  <a:cubicBezTo>
                    <a:pt x="270" y="42"/>
                    <a:pt x="278" y="47"/>
                    <a:pt x="284" y="52"/>
                  </a:cubicBezTo>
                  <a:cubicBezTo>
                    <a:pt x="291" y="57"/>
                    <a:pt x="297" y="62"/>
                    <a:pt x="301" y="67"/>
                  </a:cubicBezTo>
                  <a:cubicBezTo>
                    <a:pt x="306" y="71"/>
                    <a:pt x="310" y="76"/>
                    <a:pt x="314" y="79"/>
                  </a:cubicBezTo>
                  <a:cubicBezTo>
                    <a:pt x="317" y="82"/>
                    <a:pt x="319" y="85"/>
                    <a:pt x="321" y="87"/>
                  </a:cubicBezTo>
                  <a:cubicBezTo>
                    <a:pt x="323" y="89"/>
                    <a:pt x="324" y="90"/>
                    <a:pt x="324" y="90"/>
                  </a:cubicBezTo>
                  <a:cubicBezTo>
                    <a:pt x="324" y="90"/>
                    <a:pt x="323" y="89"/>
                    <a:pt x="321" y="88"/>
                  </a:cubicBezTo>
                  <a:cubicBezTo>
                    <a:pt x="319" y="86"/>
                    <a:pt x="317" y="83"/>
                    <a:pt x="313" y="80"/>
                  </a:cubicBezTo>
                  <a:cubicBezTo>
                    <a:pt x="310" y="76"/>
                    <a:pt x="305" y="72"/>
                    <a:pt x="300" y="68"/>
                  </a:cubicBezTo>
                  <a:cubicBezTo>
                    <a:pt x="295" y="64"/>
                    <a:pt x="289" y="59"/>
                    <a:pt x="283" y="54"/>
                  </a:cubicBezTo>
                  <a:cubicBezTo>
                    <a:pt x="276" y="50"/>
                    <a:pt x="269" y="45"/>
                    <a:pt x="260" y="40"/>
                  </a:cubicBezTo>
                  <a:cubicBezTo>
                    <a:pt x="252" y="35"/>
                    <a:pt x="243" y="31"/>
                    <a:pt x="234" y="27"/>
                  </a:cubicBezTo>
                  <a:cubicBezTo>
                    <a:pt x="229" y="25"/>
                    <a:pt x="225" y="23"/>
                    <a:pt x="220" y="21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2" y="19"/>
                    <a:pt x="212" y="19"/>
                    <a:pt x="212" y="19"/>
                  </a:cubicBezTo>
                  <a:cubicBezTo>
                    <a:pt x="210" y="18"/>
                    <a:pt x="207" y="17"/>
                    <a:pt x="205" y="16"/>
                  </a:cubicBezTo>
                  <a:cubicBezTo>
                    <a:pt x="202" y="16"/>
                    <a:pt x="199" y="15"/>
                    <a:pt x="197" y="14"/>
                  </a:cubicBezTo>
                  <a:cubicBezTo>
                    <a:pt x="194" y="13"/>
                    <a:pt x="192" y="13"/>
                    <a:pt x="189" y="12"/>
                  </a:cubicBezTo>
                  <a:cubicBezTo>
                    <a:pt x="184" y="11"/>
                    <a:pt x="178" y="10"/>
                    <a:pt x="173" y="9"/>
                  </a:cubicBezTo>
                  <a:cubicBezTo>
                    <a:pt x="168" y="8"/>
                    <a:pt x="162" y="8"/>
                    <a:pt x="157" y="7"/>
                  </a:cubicBezTo>
                  <a:cubicBezTo>
                    <a:pt x="154" y="6"/>
                    <a:pt x="151" y="6"/>
                    <a:pt x="149" y="6"/>
                  </a:cubicBezTo>
                  <a:cubicBezTo>
                    <a:pt x="146" y="6"/>
                    <a:pt x="143" y="5"/>
                    <a:pt x="141" y="5"/>
                  </a:cubicBezTo>
                  <a:cubicBezTo>
                    <a:pt x="135" y="5"/>
                    <a:pt x="130" y="5"/>
                    <a:pt x="125" y="5"/>
                  </a:cubicBezTo>
                  <a:cubicBezTo>
                    <a:pt x="120" y="4"/>
                    <a:pt x="114" y="5"/>
                    <a:pt x="109" y="5"/>
                  </a:cubicBezTo>
                  <a:cubicBezTo>
                    <a:pt x="104" y="5"/>
                    <a:pt x="99" y="5"/>
                    <a:pt x="94" y="5"/>
                  </a:cubicBezTo>
                  <a:cubicBezTo>
                    <a:pt x="89" y="6"/>
                    <a:pt x="85" y="6"/>
                    <a:pt x="80" y="7"/>
                  </a:cubicBezTo>
                  <a:cubicBezTo>
                    <a:pt x="75" y="7"/>
                    <a:pt x="71" y="8"/>
                    <a:pt x="66" y="8"/>
                  </a:cubicBezTo>
                  <a:cubicBezTo>
                    <a:pt x="62" y="9"/>
                    <a:pt x="58" y="10"/>
                    <a:pt x="54" y="10"/>
                  </a:cubicBezTo>
                  <a:cubicBezTo>
                    <a:pt x="46" y="12"/>
                    <a:pt x="38" y="13"/>
                    <a:pt x="32" y="14"/>
                  </a:cubicBezTo>
                  <a:cubicBezTo>
                    <a:pt x="25" y="16"/>
                    <a:pt x="20" y="17"/>
                    <a:pt x="15" y="18"/>
                  </a:cubicBezTo>
                  <a:cubicBezTo>
                    <a:pt x="6" y="21"/>
                    <a:pt x="0" y="22"/>
                    <a:pt x="0" y="22"/>
                  </a:cubicBezTo>
                  <a:close/>
                </a:path>
              </a:pathLst>
            </a:custGeom>
            <a:solidFill>
              <a:srgbClr val="FFFFFF">
                <a:alpha val="13725"/>
              </a:srgbClr>
            </a:soli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82" name="Google Shape;382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78974" y="2984502"/>
              <a:ext cx="739062" cy="7627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" name="Google Shape;383;p8"/>
            <p:cNvSpPr/>
            <p:nvPr/>
          </p:nvSpPr>
          <p:spPr>
            <a:xfrm rot="1967007">
              <a:off x="9189907" y="3031857"/>
              <a:ext cx="684529" cy="137726"/>
            </a:xfrm>
            <a:prstGeom prst="ellipse">
              <a:avLst/>
            </a:prstGeom>
            <a:gradFill>
              <a:gsLst>
                <a:gs pos="0">
                  <a:srgbClr val="FFFFFF">
                    <a:alpha val="6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6761085" y="3317187"/>
              <a:ext cx="976217" cy="91476"/>
            </a:xfrm>
            <a:prstGeom prst="ellipse">
              <a:avLst/>
            </a:prstGeom>
            <a:gradFill>
              <a:gsLst>
                <a:gs pos="0">
                  <a:srgbClr val="FFFFFF">
                    <a:alpha val="3098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5" name="Google Shape;385;p8" descr="Bienestar al Aprendiz CNCA - Posts | Facebook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93560" y="5890646"/>
            <a:ext cx="2598440" cy="9673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B635E98-DEDF-4D14-9985-D9CF2BC4135E}"/>
              </a:ext>
            </a:extLst>
          </p:cNvPr>
          <p:cNvSpPr txBox="1"/>
          <p:nvPr/>
        </p:nvSpPr>
        <p:spPr>
          <a:xfrm>
            <a:off x="5161547" y="2044863"/>
            <a:ext cx="7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58DB67-DFBA-4883-9ED0-87CD82D1DB93}"/>
              </a:ext>
            </a:extLst>
          </p:cNvPr>
          <p:cNvSpPr txBox="1"/>
          <p:nvPr/>
        </p:nvSpPr>
        <p:spPr>
          <a:xfrm>
            <a:off x="4451684" y="553453"/>
            <a:ext cx="659353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accent2">
                    <a:lumMod val="75000"/>
                  </a:schemeClr>
                </a:solidFill>
              </a:rPr>
              <a:t>Calentando Motores….!!!!!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algn="ctr"/>
            <a:r>
              <a:rPr lang="es-ES" sz="3600" dirty="0">
                <a:solidFill>
                  <a:schemeClr val="accent6">
                    <a:lumMod val="75000"/>
                  </a:schemeClr>
                </a:solidFill>
              </a:rPr>
              <a:t>Iniciamos!!!</a:t>
            </a:r>
            <a:endParaRPr lang="es-CO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518</Words>
  <Application>Microsoft Office PowerPoint</Application>
  <PresentationFormat>Panorámica</PresentationFormat>
  <Paragraphs>96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Open Sans</vt:lpstr>
      <vt:lpstr>Arial</vt:lpstr>
      <vt:lpstr>Calibri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Алексей</dc:creator>
  <cp:lastModifiedBy>Ricardo Cantillo</cp:lastModifiedBy>
  <cp:revision>3</cp:revision>
  <dcterms:created xsi:type="dcterms:W3CDTF">2020-05-06T08:34:25Z</dcterms:created>
  <dcterms:modified xsi:type="dcterms:W3CDTF">2021-10-08T21:06:29Z</dcterms:modified>
</cp:coreProperties>
</file>