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42" r:id="rId2"/>
    <p:sldId id="348" r:id="rId3"/>
    <p:sldId id="351" r:id="rId4"/>
    <p:sldId id="349" r:id="rId5"/>
    <p:sldId id="350" r:id="rId6"/>
    <p:sldId id="347" r:id="rId7"/>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55" autoAdjust="0"/>
    <p:restoredTop sz="88251" autoAdjust="0"/>
  </p:normalViewPr>
  <p:slideViewPr>
    <p:cSldViewPr snapToGrid="0">
      <p:cViewPr varScale="1">
        <p:scale>
          <a:sx n="147" d="100"/>
          <a:sy n="147" d="100"/>
        </p:scale>
        <p:origin x="1056" y="192"/>
      </p:cViewPr>
      <p:guideLst/>
    </p:cSldViewPr>
  </p:slideViewPr>
  <p:notesTextViewPr>
    <p:cViewPr>
      <p:scale>
        <a:sx n="1" d="1"/>
        <a:sy n="1" d="1"/>
      </p:scale>
      <p:origin x="0" y="-688"/>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F28EF-2C7C-3949-8534-7B5682420FFE}" type="datetimeFigureOut">
              <a:rPr lang="es-CO" smtClean="0"/>
              <a:t>30/09/21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E907E-1A18-6A49-A3EA-3A145055F95E}" type="slidenum">
              <a:rPr lang="es-CO" smtClean="0"/>
              <a:t>‹Nº›</a:t>
            </a:fld>
            <a:endParaRPr lang="es-CO"/>
          </a:p>
        </p:txBody>
      </p:sp>
    </p:spTree>
    <p:extLst>
      <p:ext uri="{BB962C8B-B14F-4D97-AF65-F5344CB8AC3E}">
        <p14:creationId xmlns:p14="http://schemas.microsoft.com/office/powerpoint/2010/main" val="233837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Crear </a:t>
            </a:r>
            <a:r>
              <a:rPr lang="es-CO" dirty="0" err="1"/>
              <a:t>Jamboard</a:t>
            </a:r>
            <a:r>
              <a:rPr lang="es-CO" dirty="0"/>
              <a:t> para análisis del contexto</a:t>
            </a:r>
          </a:p>
        </p:txBody>
      </p:sp>
      <p:sp>
        <p:nvSpPr>
          <p:cNvPr id="4" name="Marcador de número de diapositiva 3"/>
          <p:cNvSpPr>
            <a:spLocks noGrp="1"/>
          </p:cNvSpPr>
          <p:nvPr>
            <p:ph type="sldNum" sz="quarter" idx="5"/>
          </p:nvPr>
        </p:nvSpPr>
        <p:spPr/>
        <p:txBody>
          <a:bodyPr/>
          <a:lstStyle/>
          <a:p>
            <a:fld id="{EF6E907E-1A18-6A49-A3EA-3A145055F95E}" type="slidenum">
              <a:rPr lang="es-CO" smtClean="0"/>
              <a:t>2</a:t>
            </a:fld>
            <a:endParaRPr lang="es-CO"/>
          </a:p>
        </p:txBody>
      </p:sp>
    </p:spTree>
    <p:extLst>
      <p:ext uri="{BB962C8B-B14F-4D97-AF65-F5344CB8AC3E}">
        <p14:creationId xmlns:p14="http://schemas.microsoft.com/office/powerpoint/2010/main" val="337695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solidFill>
                  <a:schemeClr val="dk1"/>
                </a:solidFill>
              </a:rPr>
              <a:t>Este tipo de soluciones pueden ser utilizadas por personas poco conocedoras de la cultura del carnaval, con el fin de ir identificando la historia de cada grupo de baile o personaje específico del carnaval, así mismo, puede ser utilizado por plataformas de trasmisión de los eventos para incluir a las familias y personas que quieran participan desde sus hogares utilizando sus trajes y disfraces típicos para los eventos.</a:t>
            </a:r>
            <a:endParaRPr lang="es-CO" dirty="0"/>
          </a:p>
        </p:txBody>
      </p:sp>
      <p:sp>
        <p:nvSpPr>
          <p:cNvPr id="4" name="Marcador de número de diapositiva 3"/>
          <p:cNvSpPr>
            <a:spLocks noGrp="1"/>
          </p:cNvSpPr>
          <p:nvPr>
            <p:ph type="sldNum" sz="quarter" idx="5"/>
          </p:nvPr>
        </p:nvSpPr>
        <p:spPr/>
        <p:txBody>
          <a:bodyPr/>
          <a:lstStyle/>
          <a:p>
            <a:fld id="{EF6E907E-1A18-6A49-A3EA-3A145055F95E}" type="slidenum">
              <a:rPr lang="es-CO" smtClean="0"/>
              <a:t>3</a:t>
            </a:fld>
            <a:endParaRPr lang="es-CO"/>
          </a:p>
        </p:txBody>
      </p:sp>
    </p:spTree>
    <p:extLst>
      <p:ext uri="{BB962C8B-B14F-4D97-AF65-F5344CB8AC3E}">
        <p14:creationId xmlns:p14="http://schemas.microsoft.com/office/powerpoint/2010/main" val="335023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buSzPts val="1600"/>
            </a:pPr>
            <a:r>
              <a:rPr lang="es-ES" sz="1200" dirty="0">
                <a:solidFill>
                  <a:schemeClr val="dk1"/>
                </a:solidFill>
                <a:sym typeface="Calibri"/>
              </a:rPr>
              <a:t>Puede incluir descripciones que permitan validar el reconocimiento de la imagen.</a:t>
            </a:r>
            <a:endParaRPr lang="es-ES" dirty="0">
              <a:solidFill>
                <a:schemeClr val="dk1"/>
              </a:solidFill>
              <a:ea typeface="Calibri"/>
              <a:cs typeface="Calibri"/>
              <a:sym typeface="Calibri"/>
            </a:endParaRPr>
          </a:p>
          <a:p>
            <a:pPr lvl="0">
              <a:buSzPts val="1600"/>
            </a:pPr>
            <a:endParaRPr lang="es-ES" dirty="0">
              <a:solidFill>
                <a:schemeClr val="dk1"/>
              </a:solidFill>
              <a:ea typeface="Calibri"/>
              <a:cs typeface="Calibri"/>
              <a:sym typeface="Calibri"/>
            </a:endParaRPr>
          </a:p>
          <a:p>
            <a:pPr lvl="0">
              <a:buSzPts val="1600"/>
            </a:pPr>
            <a:r>
              <a:rPr lang="es-ES" dirty="0">
                <a:solidFill>
                  <a:schemeClr val="dk1"/>
                </a:solidFill>
                <a:ea typeface="Calibri"/>
                <a:cs typeface="Calibri"/>
                <a:sym typeface="Calibri"/>
              </a:rPr>
              <a:t>Para el desarrollo de la solución se brindaran las herramientas y conceptos necesarios en un proceso de formación </a:t>
            </a:r>
            <a:r>
              <a:rPr lang="es-ES" dirty="0" err="1">
                <a:solidFill>
                  <a:schemeClr val="dk1"/>
                </a:solidFill>
                <a:ea typeface="Calibri"/>
                <a:cs typeface="Calibri"/>
                <a:sym typeface="Calibri"/>
              </a:rPr>
              <a:t>inmersiva</a:t>
            </a:r>
            <a:r>
              <a:rPr lang="es-ES" dirty="0">
                <a:solidFill>
                  <a:schemeClr val="dk1"/>
                </a:solidFill>
                <a:ea typeface="Calibri"/>
                <a:cs typeface="Calibri"/>
                <a:sym typeface="Calibri"/>
              </a:rPr>
              <a:t> que tendrá una duración de 48 horas, en la cuales contarán con el apoyo y acompañamiento de expertos en el lenguaje de programación.</a:t>
            </a:r>
          </a:p>
          <a:p>
            <a:pPr lvl="0">
              <a:buSzPts val="1600"/>
            </a:pPr>
            <a:endParaRPr lang="es-ES" dirty="0">
              <a:solidFill>
                <a:schemeClr val="dk1"/>
              </a:solidFill>
              <a:ea typeface="Calibri"/>
              <a:cs typeface="Calibri"/>
              <a:sym typeface="Calibri"/>
            </a:endParaRPr>
          </a:p>
          <a:p>
            <a:pPr lvl="0">
              <a:buSzPts val="1600"/>
            </a:pPr>
            <a:r>
              <a:rPr lang="es-ES" dirty="0">
                <a:solidFill>
                  <a:schemeClr val="dk1"/>
                </a:solidFill>
                <a:ea typeface="Calibri"/>
                <a:cs typeface="Calibri"/>
                <a:sym typeface="Calibri"/>
              </a:rPr>
              <a:t>Lo que se necesita para participar en el siguiente RETO son:</a:t>
            </a:r>
          </a:p>
          <a:p>
            <a:pPr lvl="0">
              <a:buSzPts val="1600"/>
            </a:pPr>
            <a:endParaRPr lang="es-ES" dirty="0">
              <a:solidFill>
                <a:schemeClr val="dk1"/>
              </a:solidFill>
              <a:ea typeface="Calibri"/>
              <a:cs typeface="Calibri"/>
              <a:sym typeface="Calibri"/>
            </a:endParaRPr>
          </a:p>
          <a:p>
            <a:pPr lvl="0">
              <a:buSzPts val="1600"/>
            </a:pPr>
            <a:r>
              <a:rPr lang="es-ES" dirty="0">
                <a:solidFill>
                  <a:schemeClr val="dk1"/>
                </a:solidFill>
                <a:ea typeface="Calibri"/>
                <a:cs typeface="Calibri"/>
                <a:sym typeface="Calibri"/>
              </a:rPr>
              <a:t>Actitud</a:t>
            </a:r>
          </a:p>
          <a:p>
            <a:pPr lvl="0">
              <a:buSzPts val="1600"/>
            </a:pPr>
            <a:r>
              <a:rPr lang="es-ES" dirty="0">
                <a:solidFill>
                  <a:schemeClr val="dk1"/>
                </a:solidFill>
                <a:ea typeface="Calibri"/>
                <a:cs typeface="Calibri"/>
                <a:sym typeface="Calibri"/>
              </a:rPr>
              <a:t>Ganas de Aprender</a:t>
            </a:r>
          </a:p>
          <a:p>
            <a:pPr lvl="0">
              <a:buSzPts val="1600"/>
            </a:pPr>
            <a:r>
              <a:rPr lang="es-ES" dirty="0">
                <a:solidFill>
                  <a:schemeClr val="dk1"/>
                </a:solidFill>
                <a:ea typeface="Calibri"/>
                <a:cs typeface="Calibri"/>
                <a:sym typeface="Calibri"/>
              </a:rPr>
              <a:t>Curiosidad</a:t>
            </a:r>
          </a:p>
          <a:p>
            <a:pPr lvl="0">
              <a:buSzPts val="1600"/>
            </a:pPr>
            <a:r>
              <a:rPr lang="es-ES" dirty="0">
                <a:solidFill>
                  <a:schemeClr val="dk1"/>
                </a:solidFill>
                <a:ea typeface="Calibri"/>
                <a:cs typeface="Calibri"/>
                <a:sym typeface="Calibri"/>
              </a:rPr>
              <a:t>Dedicación</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Crear </a:t>
            </a:r>
            <a:r>
              <a:rPr lang="es-CO" dirty="0" err="1"/>
              <a:t>Jamboard</a:t>
            </a:r>
            <a:r>
              <a:rPr lang="es-CO" dirty="0"/>
              <a:t> para análisis del reto</a:t>
            </a:r>
          </a:p>
        </p:txBody>
      </p:sp>
      <p:sp>
        <p:nvSpPr>
          <p:cNvPr id="4" name="Marcador de número de diapositiva 3"/>
          <p:cNvSpPr>
            <a:spLocks noGrp="1"/>
          </p:cNvSpPr>
          <p:nvPr>
            <p:ph type="sldNum" sz="quarter" idx="5"/>
          </p:nvPr>
        </p:nvSpPr>
        <p:spPr/>
        <p:txBody>
          <a:bodyPr/>
          <a:lstStyle/>
          <a:p>
            <a:fld id="{EF6E907E-1A18-6A49-A3EA-3A145055F95E}" type="slidenum">
              <a:rPr lang="es-CO" smtClean="0"/>
              <a:t>4</a:t>
            </a:fld>
            <a:endParaRPr lang="es-CO"/>
          </a:p>
        </p:txBody>
      </p:sp>
    </p:spTree>
    <p:extLst>
      <p:ext uri="{BB962C8B-B14F-4D97-AF65-F5344CB8AC3E}">
        <p14:creationId xmlns:p14="http://schemas.microsoft.com/office/powerpoint/2010/main" val="336530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52596A0-B902-AA40-A103-C2221F640178}" type="slidenum">
              <a:rPr lang="es-CO" smtClean="0"/>
              <a:t>5</a:t>
            </a:fld>
            <a:endParaRPr lang="es-CO"/>
          </a:p>
        </p:txBody>
      </p:sp>
    </p:spTree>
    <p:extLst>
      <p:ext uri="{BB962C8B-B14F-4D97-AF65-F5344CB8AC3E}">
        <p14:creationId xmlns:p14="http://schemas.microsoft.com/office/powerpoint/2010/main" val="842596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957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192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10811424" y="0"/>
            <a:ext cx="1380575" cy="1273629"/>
          </a:xfrm>
          <a:prstGeom prst="rect">
            <a:avLst/>
          </a:prstGeom>
        </p:spPr>
      </p:pic>
    </p:spTree>
    <p:extLst>
      <p:ext uri="{BB962C8B-B14F-4D97-AF65-F5344CB8AC3E}">
        <p14:creationId xmlns:p14="http://schemas.microsoft.com/office/powerpoint/2010/main" val="221304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1"/>
            <a:ext cx="12192002" cy="6858001"/>
          </a:xfrm>
          <a:prstGeom prst="rect">
            <a:avLst/>
          </a:prstGeom>
        </p:spPr>
      </p:pic>
    </p:spTree>
    <p:extLst>
      <p:ext uri="{BB962C8B-B14F-4D97-AF65-F5344CB8AC3E}">
        <p14:creationId xmlns:p14="http://schemas.microsoft.com/office/powerpoint/2010/main" val="80330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988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865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6649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E1AF5-3C3B-46CA-B8D9-F82D92372EFC}" type="datetimeFigureOut">
              <a:rPr lang="es-CO" smtClean="0"/>
              <a:t>30/09/21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B845-2DAD-48EA-A0E3-FCD3B310DCF8}" type="slidenum">
              <a:rPr lang="es-CO" smtClean="0"/>
              <a:t>‹Nº›</a:t>
            </a:fld>
            <a:endParaRPr lang="es-CO"/>
          </a:p>
        </p:txBody>
      </p:sp>
    </p:spTree>
    <p:extLst>
      <p:ext uri="{BB962C8B-B14F-4D97-AF65-F5344CB8AC3E}">
        <p14:creationId xmlns:p14="http://schemas.microsoft.com/office/powerpoint/2010/main" val="1180204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1D2EC8-5850-1C49-BB2F-C8BCEF82B730}"/>
              </a:ext>
            </a:extLst>
          </p:cNvPr>
          <p:cNvSpPr txBox="1"/>
          <p:nvPr/>
        </p:nvSpPr>
        <p:spPr>
          <a:xfrm>
            <a:off x="5406190" y="1459830"/>
            <a:ext cx="5727032" cy="830997"/>
          </a:xfrm>
          <a:prstGeom prst="rect">
            <a:avLst/>
          </a:prstGeom>
          <a:noFill/>
        </p:spPr>
        <p:txBody>
          <a:bodyPr wrap="square" rtlCol="0">
            <a:spAutoFit/>
          </a:bodyPr>
          <a:lstStyle/>
          <a:p>
            <a:pPr algn="ctr"/>
            <a:r>
              <a:rPr lang="es-CO" sz="2400" b="1" dirty="0"/>
              <a:t>PRESENTACIÓN – CONTEXTO Y RETO</a:t>
            </a:r>
          </a:p>
          <a:p>
            <a:pPr algn="ctr"/>
            <a:r>
              <a:rPr lang="es-CO" sz="2400" b="1" dirty="0"/>
              <a:t>BOOTCAMP INTELIGENCIA ARTIFICIAL</a:t>
            </a:r>
          </a:p>
        </p:txBody>
      </p:sp>
      <p:sp>
        <p:nvSpPr>
          <p:cNvPr id="3" name="CuadroTexto 2">
            <a:extLst>
              <a:ext uri="{FF2B5EF4-FFF2-40B4-BE49-F238E27FC236}">
                <a16:creationId xmlns:a16="http://schemas.microsoft.com/office/drawing/2014/main" id="{9B0C5498-518F-F44A-B871-4DE0FBF9BA8B}"/>
              </a:ext>
            </a:extLst>
          </p:cNvPr>
          <p:cNvSpPr txBox="1"/>
          <p:nvPr/>
        </p:nvSpPr>
        <p:spPr>
          <a:xfrm>
            <a:off x="609599" y="4588042"/>
            <a:ext cx="6120064" cy="830997"/>
          </a:xfrm>
          <a:prstGeom prst="rect">
            <a:avLst/>
          </a:prstGeom>
          <a:noFill/>
        </p:spPr>
        <p:txBody>
          <a:bodyPr wrap="square" rtlCol="0">
            <a:spAutoFit/>
          </a:bodyPr>
          <a:lstStyle/>
          <a:p>
            <a:pPr algn="ctr"/>
            <a:r>
              <a:rPr lang="es-CO" sz="1600" dirty="0"/>
              <a:t>Nodo de las Tecnologías y las Comunicaciones</a:t>
            </a:r>
          </a:p>
          <a:p>
            <a:pPr algn="ctr"/>
            <a:r>
              <a:rPr lang="es-CO" sz="1600" dirty="0"/>
              <a:t>Centro Nacional Colombo Alemán</a:t>
            </a:r>
          </a:p>
          <a:p>
            <a:pPr algn="ctr"/>
            <a:r>
              <a:rPr lang="es-CO" sz="1600" dirty="0"/>
              <a:t>Regional Atlántico</a:t>
            </a:r>
          </a:p>
        </p:txBody>
      </p:sp>
    </p:spTree>
    <p:extLst>
      <p:ext uri="{BB962C8B-B14F-4D97-AF65-F5344CB8AC3E}">
        <p14:creationId xmlns:p14="http://schemas.microsoft.com/office/powerpoint/2010/main" val="134301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01BDE8-D24F-294E-9B38-1DC959401DF1}"/>
              </a:ext>
            </a:extLst>
          </p:cNvPr>
          <p:cNvSpPr txBox="1"/>
          <p:nvPr/>
        </p:nvSpPr>
        <p:spPr>
          <a:xfrm>
            <a:off x="787179" y="341914"/>
            <a:ext cx="7116418" cy="369332"/>
          </a:xfrm>
          <a:prstGeom prst="rect">
            <a:avLst/>
          </a:prstGeom>
          <a:noFill/>
        </p:spPr>
        <p:txBody>
          <a:bodyPr wrap="square" rtlCol="0">
            <a:spAutoFit/>
          </a:bodyPr>
          <a:lstStyle/>
          <a:p>
            <a:r>
              <a:rPr lang="es-CO" b="1" dirty="0"/>
              <a:t>Bootcamp – Situación y Contexto</a:t>
            </a:r>
          </a:p>
        </p:txBody>
      </p:sp>
      <p:cxnSp>
        <p:nvCxnSpPr>
          <p:cNvPr id="3" name="Conector recto 2">
            <a:extLst>
              <a:ext uri="{FF2B5EF4-FFF2-40B4-BE49-F238E27FC236}">
                <a16:creationId xmlns:a16="http://schemas.microsoft.com/office/drawing/2014/main" id="{4C8E3DD8-218A-2048-B658-5461C3B48660}"/>
              </a:ext>
            </a:extLst>
          </p:cNvPr>
          <p:cNvCxnSpPr/>
          <p:nvPr/>
        </p:nvCxnSpPr>
        <p:spPr>
          <a:xfrm>
            <a:off x="882595" y="711246"/>
            <a:ext cx="215480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4" name="Picture 8" descr="Bienestar al Aprendiz CNCA - Posts | Facebook">
            <a:extLst>
              <a:ext uri="{FF2B5EF4-FFF2-40B4-BE49-F238E27FC236}">
                <a16:creationId xmlns:a16="http://schemas.microsoft.com/office/drawing/2014/main" id="{87B42DF4-40E1-9B4A-92C7-C02276C7AA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3560" y="5890646"/>
            <a:ext cx="2598440" cy="967354"/>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5">
            <a:extLst>
              <a:ext uri="{FF2B5EF4-FFF2-40B4-BE49-F238E27FC236}">
                <a16:creationId xmlns:a16="http://schemas.microsoft.com/office/drawing/2014/main" id="{BA224A0E-D983-E34C-8951-527355A42D4E}"/>
              </a:ext>
            </a:extLst>
          </p:cNvPr>
          <p:cNvSpPr>
            <a:spLocks/>
          </p:cNvSpPr>
          <p:nvPr/>
        </p:nvSpPr>
        <p:spPr bwMode="auto">
          <a:xfrm>
            <a:off x="529535" y="5595097"/>
            <a:ext cx="1590675" cy="1103313"/>
          </a:xfrm>
          <a:custGeom>
            <a:avLst/>
            <a:gdLst>
              <a:gd name="T0" fmla="*/ 85 w 408"/>
              <a:gd name="T1" fmla="*/ 14 h 283"/>
              <a:gd name="T2" fmla="*/ 407 w 408"/>
              <a:gd name="T3" fmla="*/ 176 h 283"/>
              <a:gd name="T4" fmla="*/ 353 w 408"/>
              <a:gd name="T5" fmla="*/ 226 h 283"/>
              <a:gd name="T6" fmla="*/ 408 w 408"/>
              <a:gd name="T7" fmla="*/ 283 h 283"/>
              <a:gd name="T8" fmla="*/ 0 w 408"/>
              <a:gd name="T9" fmla="*/ 79 h 283"/>
              <a:gd name="T10" fmla="*/ 12 w 408"/>
              <a:gd name="T11" fmla="*/ 0 h 283"/>
              <a:gd name="T12" fmla="*/ 85 w 408"/>
              <a:gd name="T13" fmla="*/ 14 h 283"/>
            </a:gdLst>
            <a:ahLst/>
            <a:cxnLst>
              <a:cxn ang="0">
                <a:pos x="T0" y="T1"/>
              </a:cxn>
              <a:cxn ang="0">
                <a:pos x="T2" y="T3"/>
              </a:cxn>
              <a:cxn ang="0">
                <a:pos x="T4" y="T5"/>
              </a:cxn>
              <a:cxn ang="0">
                <a:pos x="T6" y="T7"/>
              </a:cxn>
              <a:cxn ang="0">
                <a:pos x="T8" y="T9"/>
              </a:cxn>
              <a:cxn ang="0">
                <a:pos x="T10" y="T11"/>
              </a:cxn>
              <a:cxn ang="0">
                <a:pos x="T12" y="T13"/>
              </a:cxn>
            </a:cxnLst>
            <a:rect l="0" t="0" r="r" b="b"/>
            <a:pathLst>
              <a:path w="408" h="283">
                <a:moveTo>
                  <a:pt x="85" y="14"/>
                </a:moveTo>
                <a:cubicBezTo>
                  <a:pt x="158" y="112"/>
                  <a:pt x="275" y="176"/>
                  <a:pt x="407" y="176"/>
                </a:cubicBezTo>
                <a:cubicBezTo>
                  <a:pt x="353" y="226"/>
                  <a:pt x="353" y="226"/>
                  <a:pt x="353" y="226"/>
                </a:cubicBezTo>
                <a:cubicBezTo>
                  <a:pt x="408" y="283"/>
                  <a:pt x="408" y="283"/>
                  <a:pt x="408" y="283"/>
                </a:cubicBezTo>
                <a:cubicBezTo>
                  <a:pt x="241" y="283"/>
                  <a:pt x="93" y="203"/>
                  <a:pt x="0" y="79"/>
                </a:cubicBezTo>
                <a:cubicBezTo>
                  <a:pt x="12" y="0"/>
                  <a:pt x="12" y="0"/>
                  <a:pt x="12" y="0"/>
                </a:cubicBezTo>
                <a:lnTo>
                  <a:pt x="85" y="14"/>
                </a:lnTo>
                <a:close/>
              </a:path>
            </a:pathLst>
          </a:custGeom>
          <a:solidFill>
            <a:srgbClr val="BD114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6" name="Freeform 6">
            <a:extLst>
              <a:ext uri="{FF2B5EF4-FFF2-40B4-BE49-F238E27FC236}">
                <a16:creationId xmlns:a16="http://schemas.microsoft.com/office/drawing/2014/main" id="{D92EC285-A8A5-B048-9190-579BCEDD1795}"/>
              </a:ext>
            </a:extLst>
          </p:cNvPr>
          <p:cNvSpPr>
            <a:spLocks/>
          </p:cNvSpPr>
          <p:nvPr/>
        </p:nvSpPr>
        <p:spPr bwMode="auto">
          <a:xfrm>
            <a:off x="2124972" y="5501435"/>
            <a:ext cx="1727200" cy="1185863"/>
          </a:xfrm>
          <a:custGeom>
            <a:avLst/>
            <a:gdLst>
              <a:gd name="T0" fmla="*/ 47 w 443"/>
              <a:gd name="T1" fmla="*/ 197 h 304"/>
              <a:gd name="T2" fmla="*/ 350 w 443"/>
              <a:gd name="T3" fmla="*/ 0 h 304"/>
              <a:gd name="T4" fmla="*/ 366 w 443"/>
              <a:gd name="T5" fmla="*/ 71 h 304"/>
              <a:gd name="T6" fmla="*/ 443 w 443"/>
              <a:gd name="T7" fmla="*/ 52 h 304"/>
              <a:gd name="T8" fmla="*/ 62 w 443"/>
              <a:gd name="T9" fmla="*/ 304 h 304"/>
              <a:gd name="T10" fmla="*/ 0 w 443"/>
              <a:gd name="T11" fmla="*/ 253 h 304"/>
              <a:gd name="T12" fmla="*/ 47 w 443"/>
              <a:gd name="T13" fmla="*/ 197 h 304"/>
            </a:gdLst>
            <a:ahLst/>
            <a:cxnLst>
              <a:cxn ang="0">
                <a:pos x="T0" y="T1"/>
              </a:cxn>
              <a:cxn ang="0">
                <a:pos x="T2" y="T3"/>
              </a:cxn>
              <a:cxn ang="0">
                <a:pos x="T4" y="T5"/>
              </a:cxn>
              <a:cxn ang="0">
                <a:pos x="T6" y="T7"/>
              </a:cxn>
              <a:cxn ang="0">
                <a:pos x="T8" y="T9"/>
              </a:cxn>
              <a:cxn ang="0">
                <a:pos x="T10" y="T11"/>
              </a:cxn>
              <a:cxn ang="0">
                <a:pos x="T12" y="T13"/>
              </a:cxn>
            </a:cxnLst>
            <a:rect l="0" t="0" r="r" b="b"/>
            <a:pathLst>
              <a:path w="443" h="304">
                <a:moveTo>
                  <a:pt x="47" y="197"/>
                </a:moveTo>
                <a:cubicBezTo>
                  <a:pt x="176" y="182"/>
                  <a:pt x="287" y="107"/>
                  <a:pt x="350" y="0"/>
                </a:cubicBezTo>
                <a:cubicBezTo>
                  <a:pt x="366" y="71"/>
                  <a:pt x="366" y="71"/>
                  <a:pt x="366" y="71"/>
                </a:cubicBezTo>
                <a:cubicBezTo>
                  <a:pt x="443" y="52"/>
                  <a:pt x="443" y="52"/>
                  <a:pt x="443" y="52"/>
                </a:cubicBezTo>
                <a:cubicBezTo>
                  <a:pt x="364" y="188"/>
                  <a:pt x="225" y="284"/>
                  <a:pt x="62" y="304"/>
                </a:cubicBezTo>
                <a:cubicBezTo>
                  <a:pt x="0" y="253"/>
                  <a:pt x="0" y="253"/>
                  <a:pt x="0" y="253"/>
                </a:cubicBezTo>
                <a:lnTo>
                  <a:pt x="47" y="197"/>
                </a:lnTo>
                <a:close/>
              </a:path>
            </a:pathLst>
          </a:custGeom>
          <a:solidFill>
            <a:srgbClr val="06538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7" name="Freeform 7">
            <a:extLst>
              <a:ext uri="{FF2B5EF4-FFF2-40B4-BE49-F238E27FC236}">
                <a16:creationId xmlns:a16="http://schemas.microsoft.com/office/drawing/2014/main" id="{840B1A66-3489-0246-B579-5A44A4409BB8}"/>
              </a:ext>
            </a:extLst>
          </p:cNvPr>
          <p:cNvSpPr>
            <a:spLocks/>
          </p:cNvSpPr>
          <p:nvPr/>
        </p:nvSpPr>
        <p:spPr bwMode="auto">
          <a:xfrm>
            <a:off x="3496572" y="3707560"/>
            <a:ext cx="623888" cy="1887538"/>
          </a:xfrm>
          <a:custGeom>
            <a:avLst/>
            <a:gdLst>
              <a:gd name="T0" fmla="*/ 20 w 160"/>
              <a:gd name="T1" fmla="*/ 415 h 484"/>
              <a:gd name="T2" fmla="*/ 53 w 160"/>
              <a:gd name="T3" fmla="*/ 255 h 484"/>
              <a:gd name="T4" fmla="*/ 0 w 160"/>
              <a:gd name="T5" fmla="*/ 55 h 484"/>
              <a:gd name="T6" fmla="*/ 69 w 160"/>
              <a:gd name="T7" fmla="*/ 77 h 484"/>
              <a:gd name="T8" fmla="*/ 92 w 160"/>
              <a:gd name="T9" fmla="*/ 0 h 484"/>
              <a:gd name="T10" fmla="*/ 160 w 160"/>
              <a:gd name="T11" fmla="*/ 255 h 484"/>
              <a:gd name="T12" fmla="*/ 119 w 160"/>
              <a:gd name="T13" fmla="*/ 456 h 484"/>
              <a:gd name="T14" fmla="*/ 45 w 160"/>
              <a:gd name="T15" fmla="*/ 484 h 484"/>
              <a:gd name="T16" fmla="*/ 20 w 160"/>
              <a:gd name="T17" fmla="*/ 41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484">
                <a:moveTo>
                  <a:pt x="20" y="415"/>
                </a:moveTo>
                <a:cubicBezTo>
                  <a:pt x="41" y="366"/>
                  <a:pt x="53" y="312"/>
                  <a:pt x="53" y="255"/>
                </a:cubicBezTo>
                <a:cubicBezTo>
                  <a:pt x="53" y="182"/>
                  <a:pt x="33" y="114"/>
                  <a:pt x="0" y="55"/>
                </a:cubicBezTo>
                <a:cubicBezTo>
                  <a:pt x="69" y="77"/>
                  <a:pt x="69" y="77"/>
                  <a:pt x="69" y="77"/>
                </a:cubicBezTo>
                <a:cubicBezTo>
                  <a:pt x="92" y="0"/>
                  <a:pt x="92" y="0"/>
                  <a:pt x="92" y="0"/>
                </a:cubicBezTo>
                <a:cubicBezTo>
                  <a:pt x="135" y="75"/>
                  <a:pt x="160" y="162"/>
                  <a:pt x="160" y="255"/>
                </a:cubicBezTo>
                <a:cubicBezTo>
                  <a:pt x="160" y="327"/>
                  <a:pt x="145" y="394"/>
                  <a:pt x="119" y="456"/>
                </a:cubicBezTo>
                <a:cubicBezTo>
                  <a:pt x="45" y="484"/>
                  <a:pt x="45" y="484"/>
                  <a:pt x="45" y="484"/>
                </a:cubicBezTo>
                <a:lnTo>
                  <a:pt x="20" y="415"/>
                </a:lnTo>
                <a:close/>
              </a:path>
            </a:pathLst>
          </a:custGeom>
          <a:solidFill>
            <a:srgbClr val="03A9F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8" name="Freeform 8">
            <a:extLst>
              <a:ext uri="{FF2B5EF4-FFF2-40B4-BE49-F238E27FC236}">
                <a16:creationId xmlns:a16="http://schemas.microsoft.com/office/drawing/2014/main" id="{A2709E11-B15F-B743-B5F7-318D44F8C14E}"/>
              </a:ext>
            </a:extLst>
          </p:cNvPr>
          <p:cNvSpPr>
            <a:spLocks/>
          </p:cNvSpPr>
          <p:nvPr/>
        </p:nvSpPr>
        <p:spPr bwMode="auto">
          <a:xfrm>
            <a:off x="2128147" y="2709022"/>
            <a:ext cx="1590675" cy="1100138"/>
          </a:xfrm>
          <a:custGeom>
            <a:avLst/>
            <a:gdLst>
              <a:gd name="T0" fmla="*/ 323 w 408"/>
              <a:gd name="T1" fmla="*/ 269 h 282"/>
              <a:gd name="T2" fmla="*/ 1 w 408"/>
              <a:gd name="T3" fmla="*/ 107 h 282"/>
              <a:gd name="T4" fmla="*/ 55 w 408"/>
              <a:gd name="T5" fmla="*/ 57 h 282"/>
              <a:gd name="T6" fmla="*/ 0 w 408"/>
              <a:gd name="T7" fmla="*/ 0 h 282"/>
              <a:gd name="T8" fmla="*/ 408 w 408"/>
              <a:gd name="T9" fmla="*/ 204 h 282"/>
              <a:gd name="T10" fmla="*/ 396 w 408"/>
              <a:gd name="T11" fmla="*/ 282 h 282"/>
              <a:gd name="T12" fmla="*/ 323 w 408"/>
              <a:gd name="T13" fmla="*/ 269 h 282"/>
            </a:gdLst>
            <a:ahLst/>
            <a:cxnLst>
              <a:cxn ang="0">
                <a:pos x="T0" y="T1"/>
              </a:cxn>
              <a:cxn ang="0">
                <a:pos x="T2" y="T3"/>
              </a:cxn>
              <a:cxn ang="0">
                <a:pos x="T4" y="T5"/>
              </a:cxn>
              <a:cxn ang="0">
                <a:pos x="T6" y="T7"/>
              </a:cxn>
              <a:cxn ang="0">
                <a:pos x="T8" y="T9"/>
              </a:cxn>
              <a:cxn ang="0">
                <a:pos x="T10" y="T11"/>
              </a:cxn>
              <a:cxn ang="0">
                <a:pos x="T12" y="T13"/>
              </a:cxn>
            </a:cxnLst>
            <a:rect l="0" t="0" r="r" b="b"/>
            <a:pathLst>
              <a:path w="408" h="282">
                <a:moveTo>
                  <a:pt x="323" y="269"/>
                </a:moveTo>
                <a:cubicBezTo>
                  <a:pt x="250" y="171"/>
                  <a:pt x="133" y="107"/>
                  <a:pt x="1" y="107"/>
                </a:cubicBezTo>
                <a:cubicBezTo>
                  <a:pt x="55" y="57"/>
                  <a:pt x="55" y="57"/>
                  <a:pt x="55" y="57"/>
                </a:cubicBezTo>
                <a:cubicBezTo>
                  <a:pt x="0" y="0"/>
                  <a:pt x="0" y="0"/>
                  <a:pt x="0" y="0"/>
                </a:cubicBezTo>
                <a:cubicBezTo>
                  <a:pt x="167" y="0"/>
                  <a:pt x="315" y="80"/>
                  <a:pt x="408" y="204"/>
                </a:cubicBezTo>
                <a:cubicBezTo>
                  <a:pt x="396" y="282"/>
                  <a:pt x="396" y="282"/>
                  <a:pt x="396" y="282"/>
                </a:cubicBezTo>
                <a:lnTo>
                  <a:pt x="323" y="269"/>
                </a:lnTo>
                <a:close/>
              </a:path>
            </a:pathLst>
          </a:custGeom>
          <a:solidFill>
            <a:srgbClr val="00CEE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9" name="Freeform 9">
            <a:extLst>
              <a:ext uri="{FF2B5EF4-FFF2-40B4-BE49-F238E27FC236}">
                <a16:creationId xmlns:a16="http://schemas.microsoft.com/office/drawing/2014/main" id="{446EC792-3DFB-AE4D-9F2E-AC282EA0E713}"/>
              </a:ext>
            </a:extLst>
          </p:cNvPr>
          <p:cNvSpPr>
            <a:spLocks/>
          </p:cNvSpPr>
          <p:nvPr/>
        </p:nvSpPr>
        <p:spPr bwMode="auto">
          <a:xfrm>
            <a:off x="397772" y="2720135"/>
            <a:ext cx="1727200" cy="1185863"/>
          </a:xfrm>
          <a:custGeom>
            <a:avLst/>
            <a:gdLst>
              <a:gd name="T0" fmla="*/ 396 w 443"/>
              <a:gd name="T1" fmla="*/ 107 h 304"/>
              <a:gd name="T2" fmla="*/ 93 w 443"/>
              <a:gd name="T3" fmla="*/ 304 h 304"/>
              <a:gd name="T4" fmla="*/ 77 w 443"/>
              <a:gd name="T5" fmla="*/ 233 h 304"/>
              <a:gd name="T6" fmla="*/ 0 w 443"/>
              <a:gd name="T7" fmla="*/ 252 h 304"/>
              <a:gd name="T8" fmla="*/ 381 w 443"/>
              <a:gd name="T9" fmla="*/ 0 h 304"/>
              <a:gd name="T10" fmla="*/ 443 w 443"/>
              <a:gd name="T11" fmla="*/ 50 h 304"/>
              <a:gd name="T12" fmla="*/ 396 w 443"/>
              <a:gd name="T13" fmla="*/ 107 h 304"/>
            </a:gdLst>
            <a:ahLst/>
            <a:cxnLst>
              <a:cxn ang="0">
                <a:pos x="T0" y="T1"/>
              </a:cxn>
              <a:cxn ang="0">
                <a:pos x="T2" y="T3"/>
              </a:cxn>
              <a:cxn ang="0">
                <a:pos x="T4" y="T5"/>
              </a:cxn>
              <a:cxn ang="0">
                <a:pos x="T6" y="T7"/>
              </a:cxn>
              <a:cxn ang="0">
                <a:pos x="T8" y="T9"/>
              </a:cxn>
              <a:cxn ang="0">
                <a:pos x="T10" y="T11"/>
              </a:cxn>
              <a:cxn ang="0">
                <a:pos x="T12" y="T13"/>
              </a:cxn>
            </a:cxnLst>
            <a:rect l="0" t="0" r="r" b="b"/>
            <a:pathLst>
              <a:path w="443" h="304">
                <a:moveTo>
                  <a:pt x="396" y="107"/>
                </a:moveTo>
                <a:cubicBezTo>
                  <a:pt x="267" y="122"/>
                  <a:pt x="156" y="197"/>
                  <a:pt x="93" y="304"/>
                </a:cubicBezTo>
                <a:cubicBezTo>
                  <a:pt x="77" y="233"/>
                  <a:pt x="77" y="233"/>
                  <a:pt x="77" y="233"/>
                </a:cubicBezTo>
                <a:cubicBezTo>
                  <a:pt x="0" y="252"/>
                  <a:pt x="0" y="252"/>
                  <a:pt x="0" y="252"/>
                </a:cubicBezTo>
                <a:cubicBezTo>
                  <a:pt x="79" y="116"/>
                  <a:pt x="218" y="20"/>
                  <a:pt x="381" y="0"/>
                </a:cubicBezTo>
                <a:cubicBezTo>
                  <a:pt x="443" y="50"/>
                  <a:pt x="443" y="50"/>
                  <a:pt x="443" y="50"/>
                </a:cubicBezTo>
                <a:lnTo>
                  <a:pt x="396" y="107"/>
                </a:lnTo>
                <a:close/>
              </a:path>
            </a:pathLst>
          </a:custGeom>
          <a:solidFill>
            <a:srgbClr val="FFD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0" name="Freeform 10">
            <a:extLst>
              <a:ext uri="{FF2B5EF4-FFF2-40B4-BE49-F238E27FC236}">
                <a16:creationId xmlns:a16="http://schemas.microsoft.com/office/drawing/2014/main" id="{DBD2FD55-89EA-8C42-91B3-426C41B32257}"/>
              </a:ext>
            </a:extLst>
          </p:cNvPr>
          <p:cNvSpPr>
            <a:spLocks/>
          </p:cNvSpPr>
          <p:nvPr/>
        </p:nvSpPr>
        <p:spPr bwMode="auto">
          <a:xfrm>
            <a:off x="127897" y="3809160"/>
            <a:ext cx="623888" cy="1890713"/>
          </a:xfrm>
          <a:custGeom>
            <a:avLst/>
            <a:gdLst>
              <a:gd name="T0" fmla="*/ 140 w 160"/>
              <a:gd name="T1" fmla="*/ 69 h 485"/>
              <a:gd name="T2" fmla="*/ 107 w 160"/>
              <a:gd name="T3" fmla="*/ 229 h 485"/>
              <a:gd name="T4" fmla="*/ 160 w 160"/>
              <a:gd name="T5" fmla="*/ 430 h 485"/>
              <a:gd name="T6" fmla="*/ 91 w 160"/>
              <a:gd name="T7" fmla="*/ 408 h 485"/>
              <a:gd name="T8" fmla="*/ 68 w 160"/>
              <a:gd name="T9" fmla="*/ 485 h 485"/>
              <a:gd name="T10" fmla="*/ 0 w 160"/>
              <a:gd name="T11" fmla="*/ 229 h 485"/>
              <a:gd name="T12" fmla="*/ 41 w 160"/>
              <a:gd name="T13" fmla="*/ 29 h 485"/>
              <a:gd name="T14" fmla="*/ 115 w 160"/>
              <a:gd name="T15" fmla="*/ 0 h 485"/>
              <a:gd name="T16" fmla="*/ 140 w 160"/>
              <a:gd name="T17" fmla="*/ 69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485">
                <a:moveTo>
                  <a:pt x="140" y="69"/>
                </a:moveTo>
                <a:cubicBezTo>
                  <a:pt x="119" y="119"/>
                  <a:pt x="107" y="173"/>
                  <a:pt x="107" y="229"/>
                </a:cubicBezTo>
                <a:cubicBezTo>
                  <a:pt x="107" y="302"/>
                  <a:pt x="127" y="371"/>
                  <a:pt x="160" y="430"/>
                </a:cubicBezTo>
                <a:cubicBezTo>
                  <a:pt x="91" y="408"/>
                  <a:pt x="91" y="408"/>
                  <a:pt x="91" y="408"/>
                </a:cubicBezTo>
                <a:cubicBezTo>
                  <a:pt x="68" y="485"/>
                  <a:pt x="68" y="485"/>
                  <a:pt x="68" y="485"/>
                </a:cubicBezTo>
                <a:cubicBezTo>
                  <a:pt x="25" y="410"/>
                  <a:pt x="0" y="322"/>
                  <a:pt x="0" y="229"/>
                </a:cubicBezTo>
                <a:cubicBezTo>
                  <a:pt x="0" y="158"/>
                  <a:pt x="15" y="91"/>
                  <a:pt x="41" y="29"/>
                </a:cubicBezTo>
                <a:cubicBezTo>
                  <a:pt x="115" y="0"/>
                  <a:pt x="115" y="0"/>
                  <a:pt x="115" y="0"/>
                </a:cubicBezTo>
                <a:lnTo>
                  <a:pt x="140" y="69"/>
                </a:lnTo>
                <a:close/>
              </a:path>
            </a:pathLst>
          </a:custGeom>
          <a:solidFill>
            <a:srgbClr val="FE263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11" name="Group 33">
            <a:extLst>
              <a:ext uri="{FF2B5EF4-FFF2-40B4-BE49-F238E27FC236}">
                <a16:creationId xmlns:a16="http://schemas.microsoft.com/office/drawing/2014/main" id="{1455EAD8-2006-2F4A-B04A-C987E3120FAC}"/>
              </a:ext>
            </a:extLst>
          </p:cNvPr>
          <p:cNvGrpSpPr/>
          <p:nvPr/>
        </p:nvGrpSpPr>
        <p:grpSpPr>
          <a:xfrm>
            <a:off x="711718" y="3136828"/>
            <a:ext cx="2860736" cy="2980516"/>
            <a:chOff x="4698304" y="2137529"/>
            <a:chExt cx="2997898" cy="3123419"/>
          </a:xfrm>
        </p:grpSpPr>
        <p:grpSp>
          <p:nvGrpSpPr>
            <p:cNvPr id="12" name="Group 26">
              <a:extLst>
                <a:ext uri="{FF2B5EF4-FFF2-40B4-BE49-F238E27FC236}">
                  <a16:creationId xmlns:a16="http://schemas.microsoft.com/office/drawing/2014/main" id="{AE4FB915-2A59-2649-B829-038BC59525C5}"/>
                </a:ext>
              </a:extLst>
            </p:cNvPr>
            <p:cNvGrpSpPr/>
            <p:nvPr/>
          </p:nvGrpSpPr>
          <p:grpSpPr>
            <a:xfrm>
              <a:off x="4698304" y="2289610"/>
              <a:ext cx="2997898" cy="2971338"/>
              <a:chOff x="3163888" y="2097088"/>
              <a:chExt cx="2687637" cy="2663825"/>
            </a:xfrm>
            <a:effectLst>
              <a:outerShdw blurRad="762000" dist="368300" dir="2700000" sx="110000" sy="110000" algn="tl" rotWithShape="0">
                <a:prstClr val="black">
                  <a:alpha val="50000"/>
                </a:prstClr>
              </a:outerShdw>
            </a:effectLst>
          </p:grpSpPr>
          <p:sp>
            <p:nvSpPr>
              <p:cNvPr id="14" name="Oval 28">
                <a:extLst>
                  <a:ext uri="{FF2B5EF4-FFF2-40B4-BE49-F238E27FC236}">
                    <a16:creationId xmlns:a16="http://schemas.microsoft.com/office/drawing/2014/main" id="{FA30879D-1C2F-F744-A75D-45EC221C8086}"/>
                  </a:ext>
                </a:extLst>
              </p:cNvPr>
              <p:cNvSpPr>
                <a:spLocks noChangeArrowheads="1"/>
              </p:cNvSpPr>
              <p:nvPr/>
            </p:nvSpPr>
            <p:spPr bwMode="auto">
              <a:xfrm>
                <a:off x="3163888" y="2097088"/>
                <a:ext cx="2660650" cy="2663825"/>
              </a:xfrm>
              <a:prstGeom prst="ellipse">
                <a:avLst/>
              </a:prstGeom>
              <a:gradFill flip="none" rotWithShape="1">
                <a:gsLst>
                  <a:gs pos="68000">
                    <a:srgbClr val="FFFFFF">
                      <a:lumMod val="85000"/>
                    </a:srgbClr>
                  </a:gs>
                  <a:gs pos="54000">
                    <a:srgbClr val="FFFFFF">
                      <a:lumMod val="95000"/>
                    </a:srgbClr>
                  </a:gs>
                  <a:gs pos="94000">
                    <a:srgbClr val="FFFFFF">
                      <a:lumMod val="50000"/>
                    </a:srgbClr>
                  </a:gs>
                  <a:gs pos="0">
                    <a:srgbClr val="DDDDDD"/>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15" name="Group 29">
                <a:extLst>
                  <a:ext uri="{FF2B5EF4-FFF2-40B4-BE49-F238E27FC236}">
                    <a16:creationId xmlns:a16="http://schemas.microsoft.com/office/drawing/2014/main" id="{7AA32C1B-10AC-1E40-BF56-666D834C7988}"/>
                  </a:ext>
                </a:extLst>
              </p:cNvPr>
              <p:cNvGrpSpPr/>
              <p:nvPr/>
            </p:nvGrpSpPr>
            <p:grpSpPr>
              <a:xfrm>
                <a:off x="3189288" y="2292350"/>
                <a:ext cx="2662237" cy="2422526"/>
                <a:chOff x="3189288" y="2292350"/>
                <a:chExt cx="2662237" cy="2422526"/>
              </a:xfrm>
              <a:solidFill>
                <a:srgbClr val="00CEE8">
                  <a:lumMod val="75000"/>
                </a:srgbClr>
              </a:solidFill>
            </p:grpSpPr>
            <p:sp>
              <p:nvSpPr>
                <p:cNvPr id="16" name="Freeform 34">
                  <a:extLst>
                    <a:ext uri="{FF2B5EF4-FFF2-40B4-BE49-F238E27FC236}">
                      <a16:creationId xmlns:a16="http://schemas.microsoft.com/office/drawing/2014/main" id="{655FA061-3410-0A41-BBFB-8CF65649EE77}"/>
                    </a:ext>
                  </a:extLst>
                </p:cNvPr>
                <p:cNvSpPr>
                  <a:spLocks noEditPoints="1"/>
                </p:cNvSpPr>
                <p:nvPr/>
              </p:nvSpPr>
              <p:spPr bwMode="auto">
                <a:xfrm>
                  <a:off x="4530725" y="2327275"/>
                  <a:ext cx="1320800" cy="2058988"/>
                </a:xfrm>
                <a:custGeom>
                  <a:avLst/>
                  <a:gdLst>
                    <a:gd name="T0" fmla="*/ 174 w 346"/>
                    <a:gd name="T1" fmla="*/ 182 h 539"/>
                    <a:gd name="T2" fmla="*/ 161 w 346"/>
                    <a:gd name="T3" fmla="*/ 195 h 539"/>
                    <a:gd name="T4" fmla="*/ 122 w 346"/>
                    <a:gd name="T5" fmla="*/ 169 h 539"/>
                    <a:gd name="T6" fmla="*/ 87 w 346"/>
                    <a:gd name="T7" fmla="*/ 161 h 539"/>
                    <a:gd name="T8" fmla="*/ 69 w 346"/>
                    <a:gd name="T9" fmla="*/ 159 h 539"/>
                    <a:gd name="T10" fmla="*/ 86 w 346"/>
                    <a:gd name="T11" fmla="*/ 127 h 539"/>
                    <a:gd name="T12" fmla="*/ 130 w 346"/>
                    <a:gd name="T13" fmla="*/ 141 h 539"/>
                    <a:gd name="T14" fmla="*/ 124 w 346"/>
                    <a:gd name="T15" fmla="*/ 154 h 539"/>
                    <a:gd name="T16" fmla="*/ 144 w 346"/>
                    <a:gd name="T17" fmla="*/ 144 h 539"/>
                    <a:gd name="T18" fmla="*/ 142 w 346"/>
                    <a:gd name="T19" fmla="*/ 131 h 539"/>
                    <a:gd name="T20" fmla="*/ 164 w 346"/>
                    <a:gd name="T21" fmla="*/ 162 h 539"/>
                    <a:gd name="T22" fmla="*/ 166 w 346"/>
                    <a:gd name="T23" fmla="*/ 149 h 539"/>
                    <a:gd name="T24" fmla="*/ 193 w 346"/>
                    <a:gd name="T25" fmla="*/ 161 h 539"/>
                    <a:gd name="T26" fmla="*/ 214 w 346"/>
                    <a:gd name="T27" fmla="*/ 164 h 539"/>
                    <a:gd name="T28" fmla="*/ 188 w 346"/>
                    <a:gd name="T29" fmla="*/ 135 h 539"/>
                    <a:gd name="T30" fmla="*/ 176 w 346"/>
                    <a:gd name="T31" fmla="*/ 109 h 539"/>
                    <a:gd name="T32" fmla="*/ 189 w 346"/>
                    <a:gd name="T33" fmla="*/ 120 h 539"/>
                    <a:gd name="T34" fmla="*/ 204 w 346"/>
                    <a:gd name="T35" fmla="*/ 119 h 539"/>
                    <a:gd name="T36" fmla="*/ 248 w 346"/>
                    <a:gd name="T37" fmla="*/ 153 h 539"/>
                    <a:gd name="T38" fmla="*/ 227 w 346"/>
                    <a:gd name="T39" fmla="*/ 109 h 539"/>
                    <a:gd name="T40" fmla="*/ 234 w 346"/>
                    <a:gd name="T41" fmla="*/ 117 h 539"/>
                    <a:gd name="T42" fmla="*/ 255 w 346"/>
                    <a:gd name="T43" fmla="*/ 144 h 539"/>
                    <a:gd name="T44" fmla="*/ 197 w 346"/>
                    <a:gd name="T45" fmla="*/ 111 h 539"/>
                    <a:gd name="T46" fmla="*/ 192 w 346"/>
                    <a:gd name="T47" fmla="*/ 113 h 539"/>
                    <a:gd name="T48" fmla="*/ 198 w 346"/>
                    <a:gd name="T49" fmla="*/ 106 h 539"/>
                    <a:gd name="T50" fmla="*/ 254 w 346"/>
                    <a:gd name="T51" fmla="*/ 61 h 539"/>
                    <a:gd name="T52" fmla="*/ 183 w 346"/>
                    <a:gd name="T53" fmla="*/ 2 h 539"/>
                    <a:gd name="T54" fmla="*/ 183 w 346"/>
                    <a:gd name="T55" fmla="*/ 12 h 539"/>
                    <a:gd name="T56" fmla="*/ 183 w 346"/>
                    <a:gd name="T57" fmla="*/ 15 h 539"/>
                    <a:gd name="T58" fmla="*/ 175 w 346"/>
                    <a:gd name="T59" fmla="*/ 10 h 539"/>
                    <a:gd name="T60" fmla="*/ 196 w 346"/>
                    <a:gd name="T61" fmla="*/ 29 h 539"/>
                    <a:gd name="T62" fmla="*/ 165 w 346"/>
                    <a:gd name="T63" fmla="*/ 23 h 539"/>
                    <a:gd name="T64" fmla="*/ 161 w 346"/>
                    <a:gd name="T65" fmla="*/ 21 h 539"/>
                    <a:gd name="T66" fmla="*/ 155 w 346"/>
                    <a:gd name="T67" fmla="*/ 25 h 539"/>
                    <a:gd name="T68" fmla="*/ 152 w 346"/>
                    <a:gd name="T69" fmla="*/ 29 h 539"/>
                    <a:gd name="T70" fmla="*/ 126 w 346"/>
                    <a:gd name="T71" fmla="*/ 27 h 539"/>
                    <a:gd name="T72" fmla="*/ 89 w 346"/>
                    <a:gd name="T73" fmla="*/ 19 h 539"/>
                    <a:gd name="T74" fmla="*/ 85 w 346"/>
                    <a:gd name="T75" fmla="*/ 25 h 539"/>
                    <a:gd name="T76" fmla="*/ 101 w 346"/>
                    <a:gd name="T77" fmla="*/ 72 h 539"/>
                    <a:gd name="T78" fmla="*/ 110 w 346"/>
                    <a:gd name="T79" fmla="*/ 53 h 539"/>
                    <a:gd name="T80" fmla="*/ 135 w 346"/>
                    <a:gd name="T81" fmla="*/ 51 h 539"/>
                    <a:gd name="T82" fmla="*/ 123 w 346"/>
                    <a:gd name="T83" fmla="*/ 63 h 539"/>
                    <a:gd name="T84" fmla="*/ 92 w 346"/>
                    <a:gd name="T85" fmla="*/ 70 h 539"/>
                    <a:gd name="T86" fmla="*/ 69 w 346"/>
                    <a:gd name="T87" fmla="*/ 96 h 539"/>
                    <a:gd name="T88" fmla="*/ 63 w 346"/>
                    <a:gd name="T89" fmla="*/ 130 h 539"/>
                    <a:gd name="T90" fmla="*/ 31 w 346"/>
                    <a:gd name="T91" fmla="*/ 208 h 539"/>
                    <a:gd name="T92" fmla="*/ 0 w 346"/>
                    <a:gd name="T93" fmla="*/ 296 h 539"/>
                    <a:gd name="T94" fmla="*/ 129 w 346"/>
                    <a:gd name="T95" fmla="*/ 352 h 539"/>
                    <a:gd name="T96" fmla="*/ 122 w 346"/>
                    <a:gd name="T97" fmla="*/ 538 h 539"/>
                    <a:gd name="T98" fmla="*/ 283 w 346"/>
                    <a:gd name="T99" fmla="*/ 303 h 539"/>
                    <a:gd name="T100" fmla="*/ 298 w 346"/>
                    <a:gd name="T101" fmla="*/ 244 h 539"/>
                    <a:gd name="T102" fmla="*/ 262 w 346"/>
                    <a:gd name="T103" fmla="*/ 194 h 539"/>
                    <a:gd name="T104" fmla="*/ 323 w 346"/>
                    <a:gd name="T105" fmla="*/ 245 h 539"/>
                    <a:gd name="T106" fmla="*/ 229 w 346"/>
                    <a:gd name="T107" fmla="*/ 455 h 539"/>
                    <a:gd name="T108" fmla="*/ 228 w 346"/>
                    <a:gd name="T109" fmla="*/ 455 h 539"/>
                    <a:gd name="T110" fmla="*/ 242 w 346"/>
                    <a:gd name="T111" fmla="*/ 45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6" h="539">
                      <a:moveTo>
                        <a:pt x="214" y="164"/>
                      </a:moveTo>
                      <a:cubicBezTo>
                        <a:pt x="214" y="164"/>
                        <a:pt x="217" y="186"/>
                        <a:pt x="216" y="187"/>
                      </a:cubicBezTo>
                      <a:cubicBezTo>
                        <a:pt x="215" y="189"/>
                        <a:pt x="210" y="189"/>
                        <a:pt x="207" y="188"/>
                      </a:cubicBezTo>
                      <a:cubicBezTo>
                        <a:pt x="206" y="188"/>
                        <a:pt x="203" y="187"/>
                        <a:pt x="198" y="191"/>
                      </a:cubicBezTo>
                      <a:cubicBezTo>
                        <a:pt x="178" y="185"/>
                        <a:pt x="178" y="185"/>
                        <a:pt x="174" y="182"/>
                      </a:cubicBezTo>
                      <a:cubicBezTo>
                        <a:pt x="172" y="180"/>
                        <a:pt x="170" y="178"/>
                        <a:pt x="165" y="179"/>
                      </a:cubicBezTo>
                      <a:cubicBezTo>
                        <a:pt x="164" y="179"/>
                        <a:pt x="162" y="179"/>
                        <a:pt x="161" y="182"/>
                      </a:cubicBezTo>
                      <a:cubicBezTo>
                        <a:pt x="161" y="182"/>
                        <a:pt x="161" y="182"/>
                        <a:pt x="161" y="183"/>
                      </a:cubicBezTo>
                      <a:cubicBezTo>
                        <a:pt x="161" y="186"/>
                        <a:pt x="163" y="188"/>
                        <a:pt x="163" y="191"/>
                      </a:cubicBezTo>
                      <a:cubicBezTo>
                        <a:pt x="163" y="193"/>
                        <a:pt x="162" y="193"/>
                        <a:pt x="161" y="195"/>
                      </a:cubicBezTo>
                      <a:cubicBezTo>
                        <a:pt x="160" y="195"/>
                        <a:pt x="159" y="195"/>
                        <a:pt x="148" y="190"/>
                      </a:cubicBezTo>
                      <a:cubicBezTo>
                        <a:pt x="143" y="188"/>
                        <a:pt x="140" y="183"/>
                        <a:pt x="135" y="182"/>
                      </a:cubicBezTo>
                      <a:cubicBezTo>
                        <a:pt x="122" y="179"/>
                        <a:pt x="122" y="179"/>
                        <a:pt x="119" y="178"/>
                      </a:cubicBezTo>
                      <a:cubicBezTo>
                        <a:pt x="119" y="177"/>
                        <a:pt x="119" y="177"/>
                        <a:pt x="119" y="177"/>
                      </a:cubicBezTo>
                      <a:cubicBezTo>
                        <a:pt x="119" y="174"/>
                        <a:pt x="122" y="172"/>
                        <a:pt x="122" y="169"/>
                      </a:cubicBezTo>
                      <a:cubicBezTo>
                        <a:pt x="122" y="167"/>
                        <a:pt x="119" y="165"/>
                        <a:pt x="119" y="162"/>
                      </a:cubicBezTo>
                      <a:cubicBezTo>
                        <a:pt x="117" y="161"/>
                        <a:pt x="116" y="158"/>
                        <a:pt x="114" y="158"/>
                      </a:cubicBezTo>
                      <a:cubicBezTo>
                        <a:pt x="110" y="158"/>
                        <a:pt x="109" y="162"/>
                        <a:pt x="106" y="162"/>
                      </a:cubicBezTo>
                      <a:cubicBezTo>
                        <a:pt x="90" y="162"/>
                        <a:pt x="90" y="162"/>
                        <a:pt x="90" y="162"/>
                      </a:cubicBezTo>
                      <a:cubicBezTo>
                        <a:pt x="89" y="161"/>
                        <a:pt x="88" y="161"/>
                        <a:pt x="87" y="161"/>
                      </a:cubicBezTo>
                      <a:cubicBezTo>
                        <a:pt x="83" y="161"/>
                        <a:pt x="82" y="162"/>
                        <a:pt x="79" y="164"/>
                      </a:cubicBezTo>
                      <a:cubicBezTo>
                        <a:pt x="69" y="173"/>
                        <a:pt x="66" y="173"/>
                        <a:pt x="64" y="173"/>
                      </a:cubicBezTo>
                      <a:cubicBezTo>
                        <a:pt x="53" y="173"/>
                        <a:pt x="50" y="169"/>
                        <a:pt x="55" y="165"/>
                      </a:cubicBezTo>
                      <a:cubicBezTo>
                        <a:pt x="55" y="165"/>
                        <a:pt x="56" y="165"/>
                        <a:pt x="58" y="165"/>
                      </a:cubicBezTo>
                      <a:cubicBezTo>
                        <a:pt x="63" y="164"/>
                        <a:pt x="64" y="164"/>
                        <a:pt x="69" y="159"/>
                      </a:cubicBezTo>
                      <a:cubicBezTo>
                        <a:pt x="72" y="157"/>
                        <a:pt x="73" y="152"/>
                        <a:pt x="72" y="150"/>
                      </a:cubicBezTo>
                      <a:cubicBezTo>
                        <a:pt x="70" y="147"/>
                        <a:pt x="70" y="147"/>
                        <a:pt x="71" y="147"/>
                      </a:cubicBezTo>
                      <a:cubicBezTo>
                        <a:pt x="71" y="147"/>
                        <a:pt x="72" y="146"/>
                        <a:pt x="72" y="145"/>
                      </a:cubicBezTo>
                      <a:cubicBezTo>
                        <a:pt x="75" y="142"/>
                        <a:pt x="80" y="140"/>
                        <a:pt x="82" y="136"/>
                      </a:cubicBezTo>
                      <a:cubicBezTo>
                        <a:pt x="84" y="133"/>
                        <a:pt x="82" y="128"/>
                        <a:pt x="86" y="127"/>
                      </a:cubicBezTo>
                      <a:cubicBezTo>
                        <a:pt x="90" y="126"/>
                        <a:pt x="93" y="129"/>
                        <a:pt x="97" y="127"/>
                      </a:cubicBezTo>
                      <a:cubicBezTo>
                        <a:pt x="103" y="122"/>
                        <a:pt x="103" y="122"/>
                        <a:pt x="106" y="124"/>
                      </a:cubicBezTo>
                      <a:cubicBezTo>
                        <a:pt x="107" y="124"/>
                        <a:pt x="108" y="125"/>
                        <a:pt x="109" y="126"/>
                      </a:cubicBezTo>
                      <a:cubicBezTo>
                        <a:pt x="109" y="129"/>
                        <a:pt x="109" y="129"/>
                        <a:pt x="116" y="133"/>
                      </a:cubicBezTo>
                      <a:cubicBezTo>
                        <a:pt x="120" y="136"/>
                        <a:pt x="125" y="138"/>
                        <a:pt x="130" y="141"/>
                      </a:cubicBezTo>
                      <a:cubicBezTo>
                        <a:pt x="130" y="141"/>
                        <a:pt x="130" y="141"/>
                        <a:pt x="130" y="141"/>
                      </a:cubicBezTo>
                      <a:cubicBezTo>
                        <a:pt x="131" y="141"/>
                        <a:pt x="133" y="143"/>
                        <a:pt x="133" y="143"/>
                      </a:cubicBezTo>
                      <a:cubicBezTo>
                        <a:pt x="137" y="147"/>
                        <a:pt x="137" y="150"/>
                        <a:pt x="137" y="151"/>
                      </a:cubicBezTo>
                      <a:cubicBezTo>
                        <a:pt x="137" y="151"/>
                        <a:pt x="137" y="154"/>
                        <a:pt x="131" y="153"/>
                      </a:cubicBezTo>
                      <a:cubicBezTo>
                        <a:pt x="131" y="153"/>
                        <a:pt x="127" y="153"/>
                        <a:pt x="124" y="154"/>
                      </a:cubicBezTo>
                      <a:cubicBezTo>
                        <a:pt x="125" y="157"/>
                        <a:pt x="136" y="162"/>
                        <a:pt x="136" y="162"/>
                      </a:cubicBezTo>
                      <a:cubicBezTo>
                        <a:pt x="138" y="160"/>
                        <a:pt x="134" y="157"/>
                        <a:pt x="137" y="155"/>
                      </a:cubicBezTo>
                      <a:cubicBezTo>
                        <a:pt x="137" y="155"/>
                        <a:pt x="138" y="154"/>
                        <a:pt x="141" y="149"/>
                      </a:cubicBezTo>
                      <a:cubicBezTo>
                        <a:pt x="143" y="147"/>
                        <a:pt x="139" y="146"/>
                        <a:pt x="138" y="143"/>
                      </a:cubicBezTo>
                      <a:cubicBezTo>
                        <a:pt x="138" y="142"/>
                        <a:pt x="138" y="142"/>
                        <a:pt x="144" y="144"/>
                      </a:cubicBezTo>
                      <a:cubicBezTo>
                        <a:pt x="145" y="141"/>
                        <a:pt x="142" y="139"/>
                        <a:pt x="140" y="139"/>
                      </a:cubicBezTo>
                      <a:cubicBezTo>
                        <a:pt x="130" y="135"/>
                        <a:pt x="113" y="123"/>
                        <a:pt x="113" y="118"/>
                      </a:cubicBezTo>
                      <a:cubicBezTo>
                        <a:pt x="116" y="115"/>
                        <a:pt x="117" y="115"/>
                        <a:pt x="118" y="116"/>
                      </a:cubicBezTo>
                      <a:cubicBezTo>
                        <a:pt x="123" y="118"/>
                        <a:pt x="126" y="123"/>
                        <a:pt x="130" y="126"/>
                      </a:cubicBezTo>
                      <a:cubicBezTo>
                        <a:pt x="134" y="129"/>
                        <a:pt x="139" y="129"/>
                        <a:pt x="142" y="131"/>
                      </a:cubicBezTo>
                      <a:cubicBezTo>
                        <a:pt x="144" y="133"/>
                        <a:pt x="145" y="134"/>
                        <a:pt x="145" y="134"/>
                      </a:cubicBezTo>
                      <a:cubicBezTo>
                        <a:pt x="147" y="137"/>
                        <a:pt x="147" y="141"/>
                        <a:pt x="149" y="143"/>
                      </a:cubicBezTo>
                      <a:cubicBezTo>
                        <a:pt x="152" y="147"/>
                        <a:pt x="156" y="148"/>
                        <a:pt x="159" y="151"/>
                      </a:cubicBezTo>
                      <a:cubicBezTo>
                        <a:pt x="159" y="152"/>
                        <a:pt x="159" y="152"/>
                        <a:pt x="159" y="152"/>
                      </a:cubicBezTo>
                      <a:cubicBezTo>
                        <a:pt x="159" y="158"/>
                        <a:pt x="164" y="162"/>
                        <a:pt x="164" y="162"/>
                      </a:cubicBezTo>
                      <a:cubicBezTo>
                        <a:pt x="164" y="162"/>
                        <a:pt x="164" y="161"/>
                        <a:pt x="165" y="160"/>
                      </a:cubicBezTo>
                      <a:cubicBezTo>
                        <a:pt x="165" y="161"/>
                        <a:pt x="166" y="161"/>
                        <a:pt x="166" y="161"/>
                      </a:cubicBezTo>
                      <a:cubicBezTo>
                        <a:pt x="166" y="161"/>
                        <a:pt x="167" y="161"/>
                        <a:pt x="167" y="161"/>
                      </a:cubicBezTo>
                      <a:cubicBezTo>
                        <a:pt x="167" y="160"/>
                        <a:pt x="167" y="159"/>
                        <a:pt x="167" y="158"/>
                      </a:cubicBezTo>
                      <a:cubicBezTo>
                        <a:pt x="166" y="155"/>
                        <a:pt x="168" y="152"/>
                        <a:pt x="166" y="149"/>
                      </a:cubicBezTo>
                      <a:cubicBezTo>
                        <a:pt x="159" y="143"/>
                        <a:pt x="160" y="142"/>
                        <a:pt x="161" y="140"/>
                      </a:cubicBezTo>
                      <a:cubicBezTo>
                        <a:pt x="162" y="140"/>
                        <a:pt x="162" y="142"/>
                        <a:pt x="164" y="142"/>
                      </a:cubicBezTo>
                      <a:cubicBezTo>
                        <a:pt x="166" y="133"/>
                        <a:pt x="170" y="138"/>
                        <a:pt x="170" y="138"/>
                      </a:cubicBezTo>
                      <a:cubicBezTo>
                        <a:pt x="171" y="139"/>
                        <a:pt x="171" y="139"/>
                        <a:pt x="170" y="141"/>
                      </a:cubicBezTo>
                      <a:cubicBezTo>
                        <a:pt x="177" y="153"/>
                        <a:pt x="192" y="166"/>
                        <a:pt x="193" y="161"/>
                      </a:cubicBezTo>
                      <a:cubicBezTo>
                        <a:pt x="194" y="160"/>
                        <a:pt x="194" y="159"/>
                        <a:pt x="194" y="158"/>
                      </a:cubicBezTo>
                      <a:cubicBezTo>
                        <a:pt x="197" y="159"/>
                        <a:pt x="200" y="162"/>
                        <a:pt x="203" y="162"/>
                      </a:cubicBezTo>
                      <a:cubicBezTo>
                        <a:pt x="204" y="162"/>
                        <a:pt x="204" y="162"/>
                        <a:pt x="211" y="157"/>
                      </a:cubicBezTo>
                      <a:cubicBezTo>
                        <a:pt x="211" y="158"/>
                        <a:pt x="211" y="158"/>
                        <a:pt x="212" y="158"/>
                      </a:cubicBezTo>
                      <a:cubicBezTo>
                        <a:pt x="212" y="158"/>
                        <a:pt x="214" y="163"/>
                        <a:pt x="214" y="164"/>
                      </a:cubicBezTo>
                      <a:close/>
                      <a:moveTo>
                        <a:pt x="219" y="134"/>
                      </a:moveTo>
                      <a:cubicBezTo>
                        <a:pt x="219" y="135"/>
                        <a:pt x="212" y="137"/>
                        <a:pt x="209" y="136"/>
                      </a:cubicBezTo>
                      <a:cubicBezTo>
                        <a:pt x="208" y="136"/>
                        <a:pt x="201" y="133"/>
                        <a:pt x="200" y="131"/>
                      </a:cubicBezTo>
                      <a:cubicBezTo>
                        <a:pt x="197" y="129"/>
                        <a:pt x="193" y="131"/>
                        <a:pt x="192" y="132"/>
                      </a:cubicBezTo>
                      <a:cubicBezTo>
                        <a:pt x="191" y="133"/>
                        <a:pt x="190" y="134"/>
                        <a:pt x="188" y="135"/>
                      </a:cubicBezTo>
                      <a:cubicBezTo>
                        <a:pt x="188" y="135"/>
                        <a:pt x="184" y="136"/>
                        <a:pt x="182" y="136"/>
                      </a:cubicBezTo>
                      <a:cubicBezTo>
                        <a:pt x="182" y="136"/>
                        <a:pt x="175" y="135"/>
                        <a:pt x="173" y="128"/>
                      </a:cubicBezTo>
                      <a:cubicBezTo>
                        <a:pt x="172" y="126"/>
                        <a:pt x="173" y="121"/>
                        <a:pt x="173" y="120"/>
                      </a:cubicBezTo>
                      <a:cubicBezTo>
                        <a:pt x="174" y="115"/>
                        <a:pt x="174" y="115"/>
                        <a:pt x="174" y="115"/>
                      </a:cubicBezTo>
                      <a:cubicBezTo>
                        <a:pt x="176" y="109"/>
                        <a:pt x="176" y="109"/>
                        <a:pt x="176" y="109"/>
                      </a:cubicBezTo>
                      <a:cubicBezTo>
                        <a:pt x="176" y="109"/>
                        <a:pt x="184" y="111"/>
                        <a:pt x="184" y="112"/>
                      </a:cubicBezTo>
                      <a:cubicBezTo>
                        <a:pt x="184" y="113"/>
                        <a:pt x="183" y="113"/>
                        <a:pt x="183" y="114"/>
                      </a:cubicBezTo>
                      <a:cubicBezTo>
                        <a:pt x="184" y="116"/>
                        <a:pt x="186" y="116"/>
                        <a:pt x="186" y="117"/>
                      </a:cubicBezTo>
                      <a:cubicBezTo>
                        <a:pt x="187" y="118"/>
                        <a:pt x="187" y="119"/>
                        <a:pt x="188" y="120"/>
                      </a:cubicBezTo>
                      <a:cubicBezTo>
                        <a:pt x="188" y="120"/>
                        <a:pt x="189" y="120"/>
                        <a:pt x="189" y="120"/>
                      </a:cubicBezTo>
                      <a:cubicBezTo>
                        <a:pt x="192" y="117"/>
                        <a:pt x="193" y="117"/>
                        <a:pt x="193" y="117"/>
                      </a:cubicBezTo>
                      <a:cubicBezTo>
                        <a:pt x="193" y="117"/>
                        <a:pt x="193" y="117"/>
                        <a:pt x="193" y="117"/>
                      </a:cubicBezTo>
                      <a:cubicBezTo>
                        <a:pt x="194" y="117"/>
                        <a:pt x="195" y="117"/>
                        <a:pt x="196" y="117"/>
                      </a:cubicBezTo>
                      <a:cubicBezTo>
                        <a:pt x="197" y="117"/>
                        <a:pt x="197" y="116"/>
                        <a:pt x="198" y="117"/>
                      </a:cubicBezTo>
                      <a:cubicBezTo>
                        <a:pt x="204" y="119"/>
                        <a:pt x="204" y="119"/>
                        <a:pt x="204" y="119"/>
                      </a:cubicBezTo>
                      <a:cubicBezTo>
                        <a:pt x="206" y="121"/>
                        <a:pt x="207" y="123"/>
                        <a:pt x="209" y="124"/>
                      </a:cubicBezTo>
                      <a:cubicBezTo>
                        <a:pt x="212" y="126"/>
                        <a:pt x="214" y="127"/>
                        <a:pt x="216" y="129"/>
                      </a:cubicBezTo>
                      <a:cubicBezTo>
                        <a:pt x="217" y="129"/>
                        <a:pt x="219" y="134"/>
                        <a:pt x="219" y="134"/>
                      </a:cubicBezTo>
                      <a:close/>
                      <a:moveTo>
                        <a:pt x="262" y="157"/>
                      </a:moveTo>
                      <a:cubicBezTo>
                        <a:pt x="262" y="159"/>
                        <a:pt x="250" y="158"/>
                        <a:pt x="248" y="153"/>
                      </a:cubicBezTo>
                      <a:cubicBezTo>
                        <a:pt x="247" y="153"/>
                        <a:pt x="244" y="146"/>
                        <a:pt x="245" y="142"/>
                      </a:cubicBezTo>
                      <a:cubicBezTo>
                        <a:pt x="246" y="141"/>
                        <a:pt x="246" y="140"/>
                        <a:pt x="244" y="138"/>
                      </a:cubicBezTo>
                      <a:cubicBezTo>
                        <a:pt x="241" y="135"/>
                        <a:pt x="238" y="133"/>
                        <a:pt x="236" y="130"/>
                      </a:cubicBezTo>
                      <a:cubicBezTo>
                        <a:pt x="227" y="120"/>
                        <a:pt x="226" y="119"/>
                        <a:pt x="226" y="118"/>
                      </a:cubicBezTo>
                      <a:cubicBezTo>
                        <a:pt x="225" y="115"/>
                        <a:pt x="227" y="110"/>
                        <a:pt x="227" y="109"/>
                      </a:cubicBezTo>
                      <a:cubicBezTo>
                        <a:pt x="227" y="107"/>
                        <a:pt x="228" y="107"/>
                        <a:pt x="230" y="107"/>
                      </a:cubicBezTo>
                      <a:cubicBezTo>
                        <a:pt x="234" y="107"/>
                        <a:pt x="234" y="107"/>
                        <a:pt x="235" y="108"/>
                      </a:cubicBezTo>
                      <a:cubicBezTo>
                        <a:pt x="236" y="110"/>
                        <a:pt x="239" y="114"/>
                        <a:pt x="238" y="115"/>
                      </a:cubicBezTo>
                      <a:cubicBezTo>
                        <a:pt x="238" y="116"/>
                        <a:pt x="238" y="116"/>
                        <a:pt x="237" y="116"/>
                      </a:cubicBezTo>
                      <a:cubicBezTo>
                        <a:pt x="237" y="116"/>
                        <a:pt x="237" y="116"/>
                        <a:pt x="234" y="117"/>
                      </a:cubicBezTo>
                      <a:cubicBezTo>
                        <a:pt x="234" y="117"/>
                        <a:pt x="234" y="117"/>
                        <a:pt x="234" y="118"/>
                      </a:cubicBezTo>
                      <a:cubicBezTo>
                        <a:pt x="234" y="118"/>
                        <a:pt x="234" y="118"/>
                        <a:pt x="234" y="118"/>
                      </a:cubicBezTo>
                      <a:cubicBezTo>
                        <a:pt x="234" y="118"/>
                        <a:pt x="242" y="127"/>
                        <a:pt x="243" y="127"/>
                      </a:cubicBezTo>
                      <a:cubicBezTo>
                        <a:pt x="244" y="128"/>
                        <a:pt x="246" y="129"/>
                        <a:pt x="247" y="131"/>
                      </a:cubicBezTo>
                      <a:cubicBezTo>
                        <a:pt x="250" y="135"/>
                        <a:pt x="251" y="140"/>
                        <a:pt x="255" y="144"/>
                      </a:cubicBezTo>
                      <a:cubicBezTo>
                        <a:pt x="259" y="148"/>
                        <a:pt x="262" y="157"/>
                        <a:pt x="262" y="157"/>
                      </a:cubicBezTo>
                      <a:close/>
                      <a:moveTo>
                        <a:pt x="198" y="106"/>
                      </a:moveTo>
                      <a:cubicBezTo>
                        <a:pt x="198" y="107"/>
                        <a:pt x="198" y="107"/>
                        <a:pt x="197" y="108"/>
                      </a:cubicBezTo>
                      <a:cubicBezTo>
                        <a:pt x="196" y="108"/>
                        <a:pt x="196" y="108"/>
                        <a:pt x="196" y="109"/>
                      </a:cubicBezTo>
                      <a:cubicBezTo>
                        <a:pt x="196" y="109"/>
                        <a:pt x="196" y="109"/>
                        <a:pt x="197" y="111"/>
                      </a:cubicBezTo>
                      <a:cubicBezTo>
                        <a:pt x="198" y="112"/>
                        <a:pt x="198" y="112"/>
                        <a:pt x="198" y="113"/>
                      </a:cubicBezTo>
                      <a:cubicBezTo>
                        <a:pt x="197" y="114"/>
                        <a:pt x="196" y="114"/>
                        <a:pt x="195" y="114"/>
                      </a:cubicBezTo>
                      <a:cubicBezTo>
                        <a:pt x="193" y="114"/>
                        <a:pt x="193" y="114"/>
                        <a:pt x="192" y="113"/>
                      </a:cubicBezTo>
                      <a:cubicBezTo>
                        <a:pt x="192" y="113"/>
                        <a:pt x="192" y="113"/>
                        <a:pt x="192" y="113"/>
                      </a:cubicBezTo>
                      <a:cubicBezTo>
                        <a:pt x="192" y="113"/>
                        <a:pt x="192" y="113"/>
                        <a:pt x="192" y="113"/>
                      </a:cubicBezTo>
                      <a:cubicBezTo>
                        <a:pt x="191" y="113"/>
                        <a:pt x="191" y="113"/>
                        <a:pt x="191" y="113"/>
                      </a:cubicBezTo>
                      <a:cubicBezTo>
                        <a:pt x="190" y="113"/>
                        <a:pt x="189" y="113"/>
                        <a:pt x="189" y="112"/>
                      </a:cubicBezTo>
                      <a:cubicBezTo>
                        <a:pt x="189" y="111"/>
                        <a:pt x="192" y="108"/>
                        <a:pt x="192" y="108"/>
                      </a:cubicBezTo>
                      <a:cubicBezTo>
                        <a:pt x="193" y="107"/>
                        <a:pt x="193" y="107"/>
                        <a:pt x="196" y="106"/>
                      </a:cubicBezTo>
                      <a:cubicBezTo>
                        <a:pt x="198" y="106"/>
                        <a:pt x="198" y="106"/>
                        <a:pt x="198" y="106"/>
                      </a:cubicBezTo>
                      <a:close/>
                      <a:moveTo>
                        <a:pt x="337" y="248"/>
                      </a:moveTo>
                      <a:cubicBezTo>
                        <a:pt x="335" y="235"/>
                        <a:pt x="332" y="218"/>
                        <a:pt x="329" y="205"/>
                      </a:cubicBezTo>
                      <a:cubicBezTo>
                        <a:pt x="319" y="170"/>
                        <a:pt x="319" y="170"/>
                        <a:pt x="312" y="153"/>
                      </a:cubicBezTo>
                      <a:cubicBezTo>
                        <a:pt x="296" y="120"/>
                        <a:pt x="296" y="120"/>
                        <a:pt x="286" y="105"/>
                      </a:cubicBezTo>
                      <a:cubicBezTo>
                        <a:pt x="266" y="75"/>
                        <a:pt x="266" y="75"/>
                        <a:pt x="254" y="61"/>
                      </a:cubicBezTo>
                      <a:cubicBezTo>
                        <a:pt x="230" y="35"/>
                        <a:pt x="230" y="35"/>
                        <a:pt x="216" y="23"/>
                      </a:cubicBezTo>
                      <a:cubicBezTo>
                        <a:pt x="204" y="13"/>
                        <a:pt x="204" y="13"/>
                        <a:pt x="204" y="13"/>
                      </a:cubicBezTo>
                      <a:cubicBezTo>
                        <a:pt x="204" y="13"/>
                        <a:pt x="204" y="13"/>
                        <a:pt x="204" y="13"/>
                      </a:cubicBezTo>
                      <a:cubicBezTo>
                        <a:pt x="201" y="11"/>
                        <a:pt x="182" y="1"/>
                        <a:pt x="181" y="0"/>
                      </a:cubicBezTo>
                      <a:cubicBezTo>
                        <a:pt x="182" y="1"/>
                        <a:pt x="183" y="2"/>
                        <a:pt x="183" y="2"/>
                      </a:cubicBezTo>
                      <a:cubicBezTo>
                        <a:pt x="182" y="3"/>
                        <a:pt x="181" y="6"/>
                        <a:pt x="181" y="7"/>
                      </a:cubicBezTo>
                      <a:cubicBezTo>
                        <a:pt x="182" y="8"/>
                        <a:pt x="183" y="8"/>
                        <a:pt x="184" y="8"/>
                      </a:cubicBezTo>
                      <a:cubicBezTo>
                        <a:pt x="183" y="9"/>
                        <a:pt x="182" y="9"/>
                        <a:pt x="181" y="9"/>
                      </a:cubicBezTo>
                      <a:cubicBezTo>
                        <a:pt x="184" y="12"/>
                        <a:pt x="184" y="12"/>
                        <a:pt x="189" y="14"/>
                      </a:cubicBezTo>
                      <a:cubicBezTo>
                        <a:pt x="187" y="14"/>
                        <a:pt x="185" y="13"/>
                        <a:pt x="183" y="12"/>
                      </a:cubicBezTo>
                      <a:cubicBezTo>
                        <a:pt x="183" y="13"/>
                        <a:pt x="183" y="14"/>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78" y="11"/>
                        <a:pt x="178" y="11"/>
                        <a:pt x="175" y="10"/>
                      </a:cubicBezTo>
                      <a:cubicBezTo>
                        <a:pt x="182" y="15"/>
                        <a:pt x="190" y="19"/>
                        <a:pt x="197" y="24"/>
                      </a:cubicBezTo>
                      <a:cubicBezTo>
                        <a:pt x="196" y="23"/>
                        <a:pt x="195" y="23"/>
                        <a:pt x="194" y="23"/>
                      </a:cubicBezTo>
                      <a:cubicBezTo>
                        <a:pt x="196" y="25"/>
                        <a:pt x="198" y="27"/>
                        <a:pt x="199" y="30"/>
                      </a:cubicBezTo>
                      <a:cubicBezTo>
                        <a:pt x="197" y="30"/>
                        <a:pt x="195" y="29"/>
                        <a:pt x="193" y="28"/>
                      </a:cubicBezTo>
                      <a:cubicBezTo>
                        <a:pt x="194" y="29"/>
                        <a:pt x="195" y="29"/>
                        <a:pt x="196" y="29"/>
                      </a:cubicBezTo>
                      <a:cubicBezTo>
                        <a:pt x="191" y="19"/>
                        <a:pt x="171" y="10"/>
                        <a:pt x="171" y="9"/>
                      </a:cubicBezTo>
                      <a:cubicBezTo>
                        <a:pt x="171" y="14"/>
                        <a:pt x="171" y="14"/>
                        <a:pt x="186" y="23"/>
                      </a:cubicBezTo>
                      <a:cubicBezTo>
                        <a:pt x="178" y="21"/>
                        <a:pt x="164" y="17"/>
                        <a:pt x="164" y="17"/>
                      </a:cubicBezTo>
                      <a:cubicBezTo>
                        <a:pt x="165" y="18"/>
                        <a:pt x="168" y="19"/>
                        <a:pt x="170" y="20"/>
                      </a:cubicBezTo>
                      <a:cubicBezTo>
                        <a:pt x="169" y="21"/>
                        <a:pt x="166" y="22"/>
                        <a:pt x="165" y="23"/>
                      </a:cubicBezTo>
                      <a:cubicBezTo>
                        <a:pt x="164" y="23"/>
                        <a:pt x="163" y="22"/>
                        <a:pt x="162" y="22"/>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9" y="22"/>
                        <a:pt x="157" y="24"/>
                        <a:pt x="155" y="25"/>
                      </a:cubicBezTo>
                      <a:cubicBezTo>
                        <a:pt x="156" y="26"/>
                        <a:pt x="156" y="27"/>
                        <a:pt x="157" y="27"/>
                      </a:cubicBezTo>
                      <a:cubicBezTo>
                        <a:pt x="155" y="27"/>
                        <a:pt x="153" y="27"/>
                        <a:pt x="151" y="27"/>
                      </a:cubicBezTo>
                      <a:cubicBezTo>
                        <a:pt x="151" y="26"/>
                        <a:pt x="151" y="25"/>
                        <a:pt x="151" y="24"/>
                      </a:cubicBezTo>
                      <a:cubicBezTo>
                        <a:pt x="149" y="23"/>
                        <a:pt x="147" y="23"/>
                        <a:pt x="145" y="22"/>
                      </a:cubicBezTo>
                      <a:cubicBezTo>
                        <a:pt x="147" y="24"/>
                        <a:pt x="147" y="24"/>
                        <a:pt x="152" y="29"/>
                      </a:cubicBezTo>
                      <a:cubicBezTo>
                        <a:pt x="150" y="29"/>
                        <a:pt x="148" y="30"/>
                        <a:pt x="147" y="31"/>
                      </a:cubicBezTo>
                      <a:cubicBezTo>
                        <a:pt x="147" y="32"/>
                        <a:pt x="148" y="33"/>
                        <a:pt x="148" y="34"/>
                      </a:cubicBezTo>
                      <a:cubicBezTo>
                        <a:pt x="146" y="34"/>
                        <a:pt x="144" y="34"/>
                        <a:pt x="142" y="34"/>
                      </a:cubicBezTo>
                      <a:cubicBezTo>
                        <a:pt x="143" y="34"/>
                        <a:pt x="144" y="35"/>
                        <a:pt x="145" y="36"/>
                      </a:cubicBezTo>
                      <a:cubicBezTo>
                        <a:pt x="145" y="36"/>
                        <a:pt x="145" y="36"/>
                        <a:pt x="126" y="27"/>
                      </a:cubicBezTo>
                      <a:cubicBezTo>
                        <a:pt x="137" y="29"/>
                        <a:pt x="138" y="30"/>
                        <a:pt x="144" y="30"/>
                      </a:cubicBezTo>
                      <a:cubicBezTo>
                        <a:pt x="144" y="30"/>
                        <a:pt x="144" y="30"/>
                        <a:pt x="144" y="30"/>
                      </a:cubicBezTo>
                      <a:cubicBezTo>
                        <a:pt x="144" y="30"/>
                        <a:pt x="144" y="30"/>
                        <a:pt x="144" y="30"/>
                      </a:cubicBezTo>
                      <a:cubicBezTo>
                        <a:pt x="144" y="29"/>
                        <a:pt x="144" y="28"/>
                        <a:pt x="144" y="27"/>
                      </a:cubicBezTo>
                      <a:cubicBezTo>
                        <a:pt x="132" y="18"/>
                        <a:pt x="125" y="18"/>
                        <a:pt x="89" y="19"/>
                      </a:cubicBezTo>
                      <a:cubicBezTo>
                        <a:pt x="89" y="20"/>
                        <a:pt x="88" y="22"/>
                        <a:pt x="88" y="23"/>
                      </a:cubicBezTo>
                      <a:cubicBezTo>
                        <a:pt x="85" y="23"/>
                        <a:pt x="85" y="23"/>
                        <a:pt x="85" y="23"/>
                      </a:cubicBezTo>
                      <a:cubicBezTo>
                        <a:pt x="84" y="22"/>
                        <a:pt x="84" y="22"/>
                        <a:pt x="84" y="22"/>
                      </a:cubicBezTo>
                      <a:cubicBezTo>
                        <a:pt x="83" y="23"/>
                        <a:pt x="81" y="25"/>
                        <a:pt x="80" y="26"/>
                      </a:cubicBezTo>
                      <a:cubicBezTo>
                        <a:pt x="81" y="26"/>
                        <a:pt x="84" y="25"/>
                        <a:pt x="85" y="25"/>
                      </a:cubicBezTo>
                      <a:cubicBezTo>
                        <a:pt x="81" y="34"/>
                        <a:pt x="69" y="38"/>
                        <a:pt x="68" y="49"/>
                      </a:cubicBezTo>
                      <a:cubicBezTo>
                        <a:pt x="68" y="50"/>
                        <a:pt x="74" y="65"/>
                        <a:pt x="82" y="62"/>
                      </a:cubicBezTo>
                      <a:cubicBezTo>
                        <a:pt x="84" y="61"/>
                        <a:pt x="85" y="59"/>
                        <a:pt x="87" y="58"/>
                      </a:cubicBezTo>
                      <a:cubicBezTo>
                        <a:pt x="87" y="58"/>
                        <a:pt x="89" y="58"/>
                        <a:pt x="90" y="58"/>
                      </a:cubicBezTo>
                      <a:cubicBezTo>
                        <a:pt x="99" y="68"/>
                        <a:pt x="99" y="68"/>
                        <a:pt x="101" y="72"/>
                      </a:cubicBezTo>
                      <a:cubicBezTo>
                        <a:pt x="102" y="72"/>
                        <a:pt x="103" y="72"/>
                        <a:pt x="104" y="72"/>
                      </a:cubicBezTo>
                      <a:cubicBezTo>
                        <a:pt x="104" y="71"/>
                        <a:pt x="105" y="70"/>
                        <a:pt x="105" y="69"/>
                      </a:cubicBezTo>
                      <a:cubicBezTo>
                        <a:pt x="106" y="69"/>
                        <a:pt x="107" y="69"/>
                        <a:pt x="108" y="69"/>
                      </a:cubicBezTo>
                      <a:cubicBezTo>
                        <a:pt x="110" y="65"/>
                        <a:pt x="107" y="59"/>
                        <a:pt x="110" y="56"/>
                      </a:cubicBezTo>
                      <a:cubicBezTo>
                        <a:pt x="110" y="55"/>
                        <a:pt x="110" y="54"/>
                        <a:pt x="110" y="53"/>
                      </a:cubicBezTo>
                      <a:cubicBezTo>
                        <a:pt x="99" y="49"/>
                        <a:pt x="101" y="47"/>
                        <a:pt x="107" y="37"/>
                      </a:cubicBezTo>
                      <a:cubicBezTo>
                        <a:pt x="107" y="37"/>
                        <a:pt x="106" y="36"/>
                        <a:pt x="106" y="35"/>
                      </a:cubicBezTo>
                      <a:cubicBezTo>
                        <a:pt x="106" y="34"/>
                        <a:pt x="107" y="33"/>
                        <a:pt x="108" y="33"/>
                      </a:cubicBezTo>
                      <a:cubicBezTo>
                        <a:pt x="109" y="33"/>
                        <a:pt x="112" y="33"/>
                        <a:pt x="113" y="33"/>
                      </a:cubicBezTo>
                      <a:cubicBezTo>
                        <a:pt x="114" y="47"/>
                        <a:pt x="114" y="47"/>
                        <a:pt x="135" y="51"/>
                      </a:cubicBezTo>
                      <a:cubicBezTo>
                        <a:pt x="136" y="51"/>
                        <a:pt x="136" y="52"/>
                        <a:pt x="137" y="53"/>
                      </a:cubicBezTo>
                      <a:cubicBezTo>
                        <a:pt x="133" y="54"/>
                        <a:pt x="129" y="54"/>
                        <a:pt x="125" y="56"/>
                      </a:cubicBezTo>
                      <a:cubicBezTo>
                        <a:pt x="126" y="58"/>
                        <a:pt x="126" y="58"/>
                        <a:pt x="131" y="62"/>
                      </a:cubicBezTo>
                      <a:cubicBezTo>
                        <a:pt x="129" y="62"/>
                        <a:pt x="127" y="62"/>
                        <a:pt x="125" y="62"/>
                      </a:cubicBezTo>
                      <a:cubicBezTo>
                        <a:pt x="124" y="62"/>
                        <a:pt x="124" y="63"/>
                        <a:pt x="123" y="63"/>
                      </a:cubicBezTo>
                      <a:cubicBezTo>
                        <a:pt x="125" y="73"/>
                        <a:pt x="125" y="73"/>
                        <a:pt x="124" y="76"/>
                      </a:cubicBezTo>
                      <a:cubicBezTo>
                        <a:pt x="122" y="75"/>
                        <a:pt x="120" y="74"/>
                        <a:pt x="118" y="74"/>
                      </a:cubicBezTo>
                      <a:cubicBezTo>
                        <a:pt x="114" y="75"/>
                        <a:pt x="113" y="75"/>
                        <a:pt x="109" y="79"/>
                      </a:cubicBezTo>
                      <a:cubicBezTo>
                        <a:pt x="103" y="76"/>
                        <a:pt x="95" y="80"/>
                        <a:pt x="91" y="72"/>
                      </a:cubicBezTo>
                      <a:cubicBezTo>
                        <a:pt x="91" y="71"/>
                        <a:pt x="92" y="70"/>
                        <a:pt x="92" y="70"/>
                      </a:cubicBezTo>
                      <a:cubicBezTo>
                        <a:pt x="92" y="68"/>
                        <a:pt x="91" y="66"/>
                        <a:pt x="91" y="64"/>
                      </a:cubicBezTo>
                      <a:cubicBezTo>
                        <a:pt x="81" y="64"/>
                        <a:pt x="85" y="70"/>
                        <a:pt x="90" y="77"/>
                      </a:cubicBezTo>
                      <a:cubicBezTo>
                        <a:pt x="89" y="78"/>
                        <a:pt x="89" y="79"/>
                        <a:pt x="89" y="80"/>
                      </a:cubicBezTo>
                      <a:cubicBezTo>
                        <a:pt x="85" y="80"/>
                        <a:pt x="85" y="80"/>
                        <a:pt x="69" y="94"/>
                      </a:cubicBezTo>
                      <a:cubicBezTo>
                        <a:pt x="69" y="95"/>
                        <a:pt x="69" y="96"/>
                        <a:pt x="69" y="96"/>
                      </a:cubicBezTo>
                      <a:cubicBezTo>
                        <a:pt x="63" y="101"/>
                        <a:pt x="63" y="101"/>
                        <a:pt x="59" y="99"/>
                      </a:cubicBezTo>
                      <a:cubicBezTo>
                        <a:pt x="59" y="101"/>
                        <a:pt x="58" y="103"/>
                        <a:pt x="57" y="105"/>
                      </a:cubicBezTo>
                      <a:cubicBezTo>
                        <a:pt x="51" y="104"/>
                        <a:pt x="51" y="104"/>
                        <a:pt x="48" y="105"/>
                      </a:cubicBezTo>
                      <a:cubicBezTo>
                        <a:pt x="48" y="106"/>
                        <a:pt x="48" y="107"/>
                        <a:pt x="48" y="108"/>
                      </a:cubicBezTo>
                      <a:cubicBezTo>
                        <a:pt x="61" y="111"/>
                        <a:pt x="65" y="121"/>
                        <a:pt x="63" y="130"/>
                      </a:cubicBezTo>
                      <a:cubicBezTo>
                        <a:pt x="53" y="131"/>
                        <a:pt x="42" y="121"/>
                        <a:pt x="33" y="132"/>
                      </a:cubicBezTo>
                      <a:cubicBezTo>
                        <a:pt x="24" y="143"/>
                        <a:pt x="36" y="153"/>
                        <a:pt x="35" y="165"/>
                      </a:cubicBezTo>
                      <a:cubicBezTo>
                        <a:pt x="52" y="160"/>
                        <a:pt x="48" y="175"/>
                        <a:pt x="48" y="175"/>
                      </a:cubicBezTo>
                      <a:cubicBezTo>
                        <a:pt x="46" y="181"/>
                        <a:pt x="38" y="182"/>
                        <a:pt x="36" y="187"/>
                      </a:cubicBezTo>
                      <a:cubicBezTo>
                        <a:pt x="32" y="194"/>
                        <a:pt x="36" y="202"/>
                        <a:pt x="31" y="208"/>
                      </a:cubicBezTo>
                      <a:cubicBezTo>
                        <a:pt x="28" y="212"/>
                        <a:pt x="28" y="212"/>
                        <a:pt x="17" y="217"/>
                      </a:cubicBezTo>
                      <a:cubicBezTo>
                        <a:pt x="14" y="223"/>
                        <a:pt x="0" y="258"/>
                        <a:pt x="0" y="259"/>
                      </a:cubicBezTo>
                      <a:cubicBezTo>
                        <a:pt x="2" y="261"/>
                        <a:pt x="2" y="261"/>
                        <a:pt x="2" y="261"/>
                      </a:cubicBezTo>
                      <a:cubicBezTo>
                        <a:pt x="4" y="265"/>
                        <a:pt x="4" y="265"/>
                        <a:pt x="4" y="265"/>
                      </a:cubicBezTo>
                      <a:cubicBezTo>
                        <a:pt x="1" y="275"/>
                        <a:pt x="5" y="286"/>
                        <a:pt x="0" y="296"/>
                      </a:cubicBezTo>
                      <a:cubicBezTo>
                        <a:pt x="8" y="311"/>
                        <a:pt x="8" y="311"/>
                        <a:pt x="9" y="313"/>
                      </a:cubicBezTo>
                      <a:cubicBezTo>
                        <a:pt x="35" y="352"/>
                        <a:pt x="44" y="350"/>
                        <a:pt x="60" y="348"/>
                      </a:cubicBezTo>
                      <a:cubicBezTo>
                        <a:pt x="74" y="346"/>
                        <a:pt x="87" y="337"/>
                        <a:pt x="102" y="338"/>
                      </a:cubicBezTo>
                      <a:cubicBezTo>
                        <a:pt x="106" y="338"/>
                        <a:pt x="106" y="338"/>
                        <a:pt x="112" y="349"/>
                      </a:cubicBezTo>
                      <a:cubicBezTo>
                        <a:pt x="129" y="352"/>
                        <a:pt x="129" y="352"/>
                        <a:pt x="129" y="352"/>
                      </a:cubicBezTo>
                      <a:cubicBezTo>
                        <a:pt x="133" y="363"/>
                        <a:pt x="121" y="373"/>
                        <a:pt x="127" y="383"/>
                      </a:cubicBezTo>
                      <a:cubicBezTo>
                        <a:pt x="136" y="402"/>
                        <a:pt x="136" y="402"/>
                        <a:pt x="138" y="412"/>
                      </a:cubicBezTo>
                      <a:cubicBezTo>
                        <a:pt x="139" y="417"/>
                        <a:pt x="133" y="441"/>
                        <a:pt x="129" y="451"/>
                      </a:cubicBezTo>
                      <a:cubicBezTo>
                        <a:pt x="119" y="478"/>
                        <a:pt x="125" y="514"/>
                        <a:pt x="125" y="514"/>
                      </a:cubicBezTo>
                      <a:cubicBezTo>
                        <a:pt x="125" y="522"/>
                        <a:pt x="118" y="529"/>
                        <a:pt x="122" y="538"/>
                      </a:cubicBezTo>
                      <a:cubicBezTo>
                        <a:pt x="126" y="539"/>
                        <a:pt x="141" y="537"/>
                        <a:pt x="154" y="525"/>
                      </a:cubicBezTo>
                      <a:cubicBezTo>
                        <a:pt x="174" y="507"/>
                        <a:pt x="221" y="449"/>
                        <a:pt x="221" y="448"/>
                      </a:cubicBezTo>
                      <a:cubicBezTo>
                        <a:pt x="233" y="431"/>
                        <a:pt x="229" y="408"/>
                        <a:pt x="237" y="390"/>
                      </a:cubicBezTo>
                      <a:cubicBezTo>
                        <a:pt x="245" y="371"/>
                        <a:pt x="264" y="360"/>
                        <a:pt x="272" y="342"/>
                      </a:cubicBezTo>
                      <a:cubicBezTo>
                        <a:pt x="272" y="341"/>
                        <a:pt x="284" y="306"/>
                        <a:pt x="283" y="303"/>
                      </a:cubicBezTo>
                      <a:cubicBezTo>
                        <a:pt x="259" y="317"/>
                        <a:pt x="258" y="307"/>
                        <a:pt x="258" y="304"/>
                      </a:cubicBezTo>
                      <a:cubicBezTo>
                        <a:pt x="259" y="297"/>
                        <a:pt x="259" y="297"/>
                        <a:pt x="211" y="198"/>
                      </a:cubicBezTo>
                      <a:cubicBezTo>
                        <a:pt x="225" y="205"/>
                        <a:pt x="225" y="205"/>
                        <a:pt x="261" y="297"/>
                      </a:cubicBezTo>
                      <a:cubicBezTo>
                        <a:pt x="261" y="297"/>
                        <a:pt x="280" y="287"/>
                        <a:pt x="286" y="275"/>
                      </a:cubicBezTo>
                      <a:cubicBezTo>
                        <a:pt x="286" y="275"/>
                        <a:pt x="298" y="272"/>
                        <a:pt x="298" y="244"/>
                      </a:cubicBezTo>
                      <a:cubicBezTo>
                        <a:pt x="298" y="234"/>
                        <a:pt x="289" y="228"/>
                        <a:pt x="287" y="219"/>
                      </a:cubicBezTo>
                      <a:cubicBezTo>
                        <a:pt x="284" y="223"/>
                        <a:pt x="284" y="227"/>
                        <a:pt x="282" y="231"/>
                      </a:cubicBezTo>
                      <a:cubicBezTo>
                        <a:pt x="278" y="229"/>
                        <a:pt x="278" y="229"/>
                        <a:pt x="274" y="217"/>
                      </a:cubicBezTo>
                      <a:cubicBezTo>
                        <a:pt x="274" y="219"/>
                        <a:pt x="274" y="221"/>
                        <a:pt x="274" y="223"/>
                      </a:cubicBezTo>
                      <a:cubicBezTo>
                        <a:pt x="270" y="216"/>
                        <a:pt x="262" y="194"/>
                        <a:pt x="262" y="194"/>
                      </a:cubicBezTo>
                      <a:cubicBezTo>
                        <a:pt x="272" y="198"/>
                        <a:pt x="274" y="221"/>
                        <a:pt x="286" y="213"/>
                      </a:cubicBezTo>
                      <a:cubicBezTo>
                        <a:pt x="304" y="225"/>
                        <a:pt x="304" y="225"/>
                        <a:pt x="309" y="225"/>
                      </a:cubicBezTo>
                      <a:cubicBezTo>
                        <a:pt x="313" y="229"/>
                        <a:pt x="315" y="234"/>
                        <a:pt x="318" y="239"/>
                      </a:cubicBezTo>
                      <a:cubicBezTo>
                        <a:pt x="318" y="243"/>
                        <a:pt x="318" y="243"/>
                        <a:pt x="321" y="252"/>
                      </a:cubicBezTo>
                      <a:cubicBezTo>
                        <a:pt x="322" y="250"/>
                        <a:pt x="323" y="247"/>
                        <a:pt x="323" y="245"/>
                      </a:cubicBezTo>
                      <a:cubicBezTo>
                        <a:pt x="325" y="253"/>
                        <a:pt x="330" y="328"/>
                        <a:pt x="330" y="329"/>
                      </a:cubicBezTo>
                      <a:cubicBezTo>
                        <a:pt x="346" y="303"/>
                        <a:pt x="334" y="275"/>
                        <a:pt x="337" y="248"/>
                      </a:cubicBezTo>
                      <a:close/>
                      <a:moveTo>
                        <a:pt x="229" y="455"/>
                      </a:moveTo>
                      <a:cubicBezTo>
                        <a:pt x="229" y="455"/>
                        <a:pt x="229" y="455"/>
                        <a:pt x="229" y="455"/>
                      </a:cubicBezTo>
                      <a:cubicBezTo>
                        <a:pt x="229" y="455"/>
                        <a:pt x="229" y="455"/>
                        <a:pt x="229" y="455"/>
                      </a:cubicBezTo>
                      <a:close/>
                      <a:moveTo>
                        <a:pt x="243" y="455"/>
                      </a:moveTo>
                      <a:cubicBezTo>
                        <a:pt x="245" y="451"/>
                        <a:pt x="251" y="434"/>
                        <a:pt x="250" y="432"/>
                      </a:cubicBezTo>
                      <a:cubicBezTo>
                        <a:pt x="250" y="433"/>
                        <a:pt x="250" y="433"/>
                        <a:pt x="248" y="436"/>
                      </a:cubicBezTo>
                      <a:cubicBezTo>
                        <a:pt x="238" y="454"/>
                        <a:pt x="229" y="455"/>
                        <a:pt x="229" y="455"/>
                      </a:cubicBezTo>
                      <a:cubicBezTo>
                        <a:pt x="229" y="455"/>
                        <a:pt x="229" y="455"/>
                        <a:pt x="228" y="455"/>
                      </a:cubicBezTo>
                      <a:cubicBezTo>
                        <a:pt x="228" y="455"/>
                        <a:pt x="228" y="455"/>
                        <a:pt x="227" y="456"/>
                      </a:cubicBezTo>
                      <a:cubicBezTo>
                        <a:pt x="225" y="460"/>
                        <a:pt x="224" y="464"/>
                        <a:pt x="222" y="469"/>
                      </a:cubicBezTo>
                      <a:cubicBezTo>
                        <a:pt x="219" y="476"/>
                        <a:pt x="213" y="480"/>
                        <a:pt x="209" y="487"/>
                      </a:cubicBezTo>
                      <a:cubicBezTo>
                        <a:pt x="194" y="518"/>
                        <a:pt x="225" y="488"/>
                        <a:pt x="241" y="456"/>
                      </a:cubicBezTo>
                      <a:cubicBezTo>
                        <a:pt x="242" y="454"/>
                        <a:pt x="242" y="454"/>
                        <a:pt x="242" y="454"/>
                      </a:cubicBezTo>
                      <a:cubicBezTo>
                        <a:pt x="242" y="455"/>
                        <a:pt x="242" y="456"/>
                        <a:pt x="242" y="456"/>
                      </a:cubicBezTo>
                      <a:cubicBezTo>
                        <a:pt x="243" y="456"/>
                        <a:pt x="243" y="456"/>
                        <a:pt x="243" y="45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7" name="Freeform 35">
                  <a:extLst>
                    <a:ext uri="{FF2B5EF4-FFF2-40B4-BE49-F238E27FC236}">
                      <a16:creationId xmlns:a16="http://schemas.microsoft.com/office/drawing/2014/main" id="{2209236C-28EF-2140-B4D0-99B3E38B538B}"/>
                    </a:ext>
                  </a:extLst>
                </p:cNvPr>
                <p:cNvSpPr>
                  <a:spLocks noEditPoints="1"/>
                </p:cNvSpPr>
                <p:nvPr/>
              </p:nvSpPr>
              <p:spPr bwMode="auto">
                <a:xfrm>
                  <a:off x="3189288" y="2468563"/>
                  <a:ext cx="1176338" cy="2246313"/>
                </a:xfrm>
                <a:custGeom>
                  <a:avLst/>
                  <a:gdLst>
                    <a:gd name="T0" fmla="*/ 200 w 308"/>
                    <a:gd name="T1" fmla="*/ 356 h 588"/>
                    <a:gd name="T2" fmla="*/ 125 w 308"/>
                    <a:gd name="T3" fmla="*/ 307 h 588"/>
                    <a:gd name="T4" fmla="*/ 124 w 308"/>
                    <a:gd name="T5" fmla="*/ 307 h 588"/>
                    <a:gd name="T6" fmla="*/ 123 w 308"/>
                    <a:gd name="T7" fmla="*/ 307 h 588"/>
                    <a:gd name="T8" fmla="*/ 106 w 308"/>
                    <a:gd name="T9" fmla="*/ 304 h 588"/>
                    <a:gd name="T10" fmla="*/ 73 w 308"/>
                    <a:gd name="T11" fmla="*/ 322 h 588"/>
                    <a:gd name="T12" fmla="*/ 55 w 308"/>
                    <a:gd name="T13" fmla="*/ 251 h 588"/>
                    <a:gd name="T14" fmla="*/ 31 w 308"/>
                    <a:gd name="T15" fmla="*/ 270 h 588"/>
                    <a:gd name="T16" fmla="*/ 74 w 308"/>
                    <a:gd name="T17" fmla="*/ 227 h 588"/>
                    <a:gd name="T18" fmla="*/ 153 w 308"/>
                    <a:gd name="T19" fmla="*/ 108 h 588"/>
                    <a:gd name="T20" fmla="*/ 161 w 308"/>
                    <a:gd name="T21" fmla="*/ 97 h 588"/>
                    <a:gd name="T22" fmla="*/ 210 w 308"/>
                    <a:gd name="T23" fmla="*/ 58 h 588"/>
                    <a:gd name="T24" fmla="*/ 202 w 308"/>
                    <a:gd name="T25" fmla="*/ 31 h 588"/>
                    <a:gd name="T26" fmla="*/ 181 w 308"/>
                    <a:gd name="T27" fmla="*/ 27 h 588"/>
                    <a:gd name="T28" fmla="*/ 119 w 308"/>
                    <a:gd name="T29" fmla="*/ 54 h 588"/>
                    <a:gd name="T30" fmla="*/ 172 w 308"/>
                    <a:gd name="T31" fmla="*/ 11 h 588"/>
                    <a:gd name="T32" fmla="*/ 172 w 308"/>
                    <a:gd name="T33" fmla="*/ 0 h 588"/>
                    <a:gd name="T34" fmla="*/ 161 w 308"/>
                    <a:gd name="T35" fmla="*/ 7 h 588"/>
                    <a:gd name="T36" fmla="*/ 156 w 308"/>
                    <a:gd name="T37" fmla="*/ 9 h 588"/>
                    <a:gd name="T38" fmla="*/ 123 w 308"/>
                    <a:gd name="T39" fmla="*/ 14 h 588"/>
                    <a:gd name="T40" fmla="*/ 65 w 308"/>
                    <a:gd name="T41" fmla="*/ 39 h 588"/>
                    <a:gd name="T42" fmla="*/ 45 w 308"/>
                    <a:gd name="T43" fmla="*/ 68 h 588"/>
                    <a:gd name="T44" fmla="*/ 47 w 308"/>
                    <a:gd name="T45" fmla="*/ 67 h 588"/>
                    <a:gd name="T46" fmla="*/ 8 w 308"/>
                    <a:gd name="T47" fmla="*/ 252 h 588"/>
                    <a:gd name="T48" fmla="*/ 36 w 308"/>
                    <a:gd name="T49" fmla="*/ 288 h 588"/>
                    <a:gd name="T50" fmla="*/ 83 w 308"/>
                    <a:gd name="T51" fmla="*/ 324 h 588"/>
                    <a:gd name="T52" fmla="*/ 163 w 308"/>
                    <a:gd name="T53" fmla="*/ 455 h 588"/>
                    <a:gd name="T54" fmla="*/ 261 w 308"/>
                    <a:gd name="T55" fmla="*/ 541 h 588"/>
                    <a:gd name="T56" fmla="*/ 265 w 308"/>
                    <a:gd name="T57" fmla="*/ 530 h 588"/>
                    <a:gd name="T58" fmla="*/ 260 w 308"/>
                    <a:gd name="T59" fmla="*/ 518 h 588"/>
                    <a:gd name="T60" fmla="*/ 271 w 308"/>
                    <a:gd name="T61" fmla="*/ 434 h 588"/>
                    <a:gd name="T62" fmla="*/ 93 w 308"/>
                    <a:gd name="T63" fmla="*/ 254 h 588"/>
                    <a:gd name="T64" fmla="*/ 88 w 308"/>
                    <a:gd name="T65" fmla="*/ 250 h 588"/>
                    <a:gd name="T66" fmla="*/ 79 w 308"/>
                    <a:gd name="T67" fmla="*/ 241 h 588"/>
                    <a:gd name="T68" fmla="*/ 61 w 308"/>
                    <a:gd name="T69" fmla="*/ 247 h 588"/>
                    <a:gd name="T70" fmla="*/ 61 w 308"/>
                    <a:gd name="T71" fmla="*/ 247 h 588"/>
                    <a:gd name="T72" fmla="*/ 61 w 308"/>
                    <a:gd name="T73" fmla="*/ 247 h 588"/>
                    <a:gd name="T74" fmla="*/ 76 w 308"/>
                    <a:gd name="T75" fmla="*/ 248 h 588"/>
                    <a:gd name="T76" fmla="*/ 93 w 308"/>
                    <a:gd name="T77" fmla="*/ 254 h 588"/>
                    <a:gd name="T78" fmla="*/ 104 w 308"/>
                    <a:gd name="T79" fmla="*/ 255 h 588"/>
                    <a:gd name="T80" fmla="*/ 98 w 308"/>
                    <a:gd name="T81" fmla="*/ 261 h 588"/>
                    <a:gd name="T82" fmla="*/ 91 w 308"/>
                    <a:gd name="T83" fmla="*/ 264 h 588"/>
                    <a:gd name="T84" fmla="*/ 102 w 308"/>
                    <a:gd name="T85" fmla="*/ 26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588">
                      <a:moveTo>
                        <a:pt x="276" y="385"/>
                      </a:moveTo>
                      <a:cubicBezTo>
                        <a:pt x="276" y="379"/>
                        <a:pt x="274" y="378"/>
                        <a:pt x="267" y="377"/>
                      </a:cubicBezTo>
                      <a:cubicBezTo>
                        <a:pt x="262" y="376"/>
                        <a:pt x="206" y="359"/>
                        <a:pt x="200" y="356"/>
                      </a:cubicBezTo>
                      <a:cubicBezTo>
                        <a:pt x="191" y="325"/>
                        <a:pt x="157" y="324"/>
                        <a:pt x="139" y="304"/>
                      </a:cubicBezTo>
                      <a:cubicBezTo>
                        <a:pt x="133" y="304"/>
                        <a:pt x="132" y="305"/>
                        <a:pt x="131" y="308"/>
                      </a:cubicBezTo>
                      <a:cubicBezTo>
                        <a:pt x="129" y="309"/>
                        <a:pt x="126" y="308"/>
                        <a:pt x="125" y="307"/>
                      </a:cubicBezTo>
                      <a:cubicBezTo>
                        <a:pt x="125" y="307"/>
                        <a:pt x="124" y="307"/>
                        <a:pt x="124" y="307"/>
                      </a:cubicBezTo>
                      <a:cubicBezTo>
                        <a:pt x="124" y="307"/>
                        <a:pt x="124" y="307"/>
                        <a:pt x="124" y="307"/>
                      </a:cubicBezTo>
                      <a:cubicBezTo>
                        <a:pt x="124" y="307"/>
                        <a:pt x="124" y="307"/>
                        <a:pt x="124" y="307"/>
                      </a:cubicBezTo>
                      <a:cubicBezTo>
                        <a:pt x="124" y="307"/>
                        <a:pt x="123" y="307"/>
                        <a:pt x="123" y="307"/>
                      </a:cubicBezTo>
                      <a:cubicBezTo>
                        <a:pt x="123" y="307"/>
                        <a:pt x="123" y="307"/>
                        <a:pt x="123" y="307"/>
                      </a:cubicBezTo>
                      <a:cubicBezTo>
                        <a:pt x="123" y="307"/>
                        <a:pt x="123" y="307"/>
                        <a:pt x="123" y="307"/>
                      </a:cubicBezTo>
                      <a:cubicBezTo>
                        <a:pt x="123" y="307"/>
                        <a:pt x="123" y="307"/>
                        <a:pt x="123" y="307"/>
                      </a:cubicBezTo>
                      <a:cubicBezTo>
                        <a:pt x="123" y="307"/>
                        <a:pt x="122" y="307"/>
                        <a:pt x="121" y="307"/>
                      </a:cubicBezTo>
                      <a:cubicBezTo>
                        <a:pt x="116" y="308"/>
                        <a:pt x="112" y="303"/>
                        <a:pt x="106" y="304"/>
                      </a:cubicBezTo>
                      <a:cubicBezTo>
                        <a:pt x="106" y="302"/>
                        <a:pt x="104" y="300"/>
                        <a:pt x="103" y="299"/>
                      </a:cubicBezTo>
                      <a:cubicBezTo>
                        <a:pt x="92" y="313"/>
                        <a:pt x="92" y="313"/>
                        <a:pt x="91" y="321"/>
                      </a:cubicBezTo>
                      <a:cubicBezTo>
                        <a:pt x="91" y="321"/>
                        <a:pt x="81" y="322"/>
                        <a:pt x="73" y="322"/>
                      </a:cubicBezTo>
                      <a:cubicBezTo>
                        <a:pt x="64" y="311"/>
                        <a:pt x="76" y="293"/>
                        <a:pt x="60" y="285"/>
                      </a:cubicBezTo>
                      <a:cubicBezTo>
                        <a:pt x="55" y="287"/>
                        <a:pt x="55" y="287"/>
                        <a:pt x="51" y="286"/>
                      </a:cubicBezTo>
                      <a:cubicBezTo>
                        <a:pt x="51" y="275"/>
                        <a:pt x="51" y="275"/>
                        <a:pt x="55" y="251"/>
                      </a:cubicBezTo>
                      <a:cubicBezTo>
                        <a:pt x="55" y="251"/>
                        <a:pt x="54" y="250"/>
                        <a:pt x="53" y="250"/>
                      </a:cubicBezTo>
                      <a:cubicBezTo>
                        <a:pt x="45" y="257"/>
                        <a:pt x="45" y="267"/>
                        <a:pt x="40" y="275"/>
                      </a:cubicBezTo>
                      <a:cubicBezTo>
                        <a:pt x="33" y="273"/>
                        <a:pt x="32" y="273"/>
                        <a:pt x="31" y="270"/>
                      </a:cubicBezTo>
                      <a:cubicBezTo>
                        <a:pt x="31" y="269"/>
                        <a:pt x="15" y="205"/>
                        <a:pt x="50" y="209"/>
                      </a:cubicBezTo>
                      <a:cubicBezTo>
                        <a:pt x="61" y="198"/>
                        <a:pt x="61" y="198"/>
                        <a:pt x="67" y="203"/>
                      </a:cubicBezTo>
                      <a:cubicBezTo>
                        <a:pt x="76" y="209"/>
                        <a:pt x="68" y="220"/>
                        <a:pt x="74" y="227"/>
                      </a:cubicBezTo>
                      <a:cubicBezTo>
                        <a:pt x="78" y="219"/>
                        <a:pt x="77" y="211"/>
                        <a:pt x="76" y="206"/>
                      </a:cubicBezTo>
                      <a:cubicBezTo>
                        <a:pt x="75" y="196"/>
                        <a:pt x="75" y="196"/>
                        <a:pt x="105" y="152"/>
                      </a:cubicBezTo>
                      <a:cubicBezTo>
                        <a:pt x="105" y="152"/>
                        <a:pt x="134" y="111"/>
                        <a:pt x="153" y="108"/>
                      </a:cubicBezTo>
                      <a:cubicBezTo>
                        <a:pt x="151" y="114"/>
                        <a:pt x="151" y="114"/>
                        <a:pt x="152" y="118"/>
                      </a:cubicBezTo>
                      <a:cubicBezTo>
                        <a:pt x="154" y="117"/>
                        <a:pt x="169" y="109"/>
                        <a:pt x="172" y="101"/>
                      </a:cubicBezTo>
                      <a:cubicBezTo>
                        <a:pt x="165" y="100"/>
                        <a:pt x="165" y="100"/>
                        <a:pt x="161" y="97"/>
                      </a:cubicBezTo>
                      <a:cubicBezTo>
                        <a:pt x="162" y="96"/>
                        <a:pt x="162" y="96"/>
                        <a:pt x="170" y="87"/>
                      </a:cubicBezTo>
                      <a:cubicBezTo>
                        <a:pt x="153" y="94"/>
                        <a:pt x="153" y="94"/>
                        <a:pt x="150" y="94"/>
                      </a:cubicBezTo>
                      <a:cubicBezTo>
                        <a:pt x="166" y="77"/>
                        <a:pt x="214" y="91"/>
                        <a:pt x="210" y="58"/>
                      </a:cubicBezTo>
                      <a:cubicBezTo>
                        <a:pt x="202" y="54"/>
                        <a:pt x="202" y="54"/>
                        <a:pt x="201" y="52"/>
                      </a:cubicBezTo>
                      <a:cubicBezTo>
                        <a:pt x="201" y="49"/>
                        <a:pt x="201" y="49"/>
                        <a:pt x="204" y="33"/>
                      </a:cubicBezTo>
                      <a:cubicBezTo>
                        <a:pt x="203" y="33"/>
                        <a:pt x="202" y="32"/>
                        <a:pt x="202" y="31"/>
                      </a:cubicBezTo>
                      <a:cubicBezTo>
                        <a:pt x="185" y="47"/>
                        <a:pt x="184" y="47"/>
                        <a:pt x="181" y="48"/>
                      </a:cubicBezTo>
                      <a:cubicBezTo>
                        <a:pt x="183" y="42"/>
                        <a:pt x="185" y="37"/>
                        <a:pt x="187" y="32"/>
                      </a:cubicBezTo>
                      <a:cubicBezTo>
                        <a:pt x="185" y="31"/>
                        <a:pt x="183" y="29"/>
                        <a:pt x="181" y="27"/>
                      </a:cubicBezTo>
                      <a:cubicBezTo>
                        <a:pt x="151" y="32"/>
                        <a:pt x="152" y="69"/>
                        <a:pt x="128" y="80"/>
                      </a:cubicBezTo>
                      <a:cubicBezTo>
                        <a:pt x="125" y="73"/>
                        <a:pt x="132" y="68"/>
                        <a:pt x="133" y="61"/>
                      </a:cubicBezTo>
                      <a:cubicBezTo>
                        <a:pt x="122" y="58"/>
                        <a:pt x="121" y="57"/>
                        <a:pt x="119" y="54"/>
                      </a:cubicBezTo>
                      <a:cubicBezTo>
                        <a:pt x="120" y="51"/>
                        <a:pt x="130" y="37"/>
                        <a:pt x="151" y="27"/>
                      </a:cubicBezTo>
                      <a:cubicBezTo>
                        <a:pt x="188" y="11"/>
                        <a:pt x="188" y="11"/>
                        <a:pt x="190" y="3"/>
                      </a:cubicBezTo>
                      <a:cubicBezTo>
                        <a:pt x="183" y="4"/>
                        <a:pt x="179" y="10"/>
                        <a:pt x="172" y="11"/>
                      </a:cubicBezTo>
                      <a:cubicBezTo>
                        <a:pt x="172" y="10"/>
                        <a:pt x="172" y="8"/>
                        <a:pt x="172" y="7"/>
                      </a:cubicBezTo>
                      <a:cubicBezTo>
                        <a:pt x="172" y="7"/>
                        <a:pt x="170" y="6"/>
                        <a:pt x="169" y="5"/>
                      </a:cubicBezTo>
                      <a:cubicBezTo>
                        <a:pt x="171" y="4"/>
                        <a:pt x="172" y="2"/>
                        <a:pt x="172" y="0"/>
                      </a:cubicBezTo>
                      <a:cubicBezTo>
                        <a:pt x="165" y="3"/>
                        <a:pt x="165" y="3"/>
                        <a:pt x="163" y="11"/>
                      </a:cubicBezTo>
                      <a:cubicBezTo>
                        <a:pt x="161" y="11"/>
                        <a:pt x="159" y="12"/>
                        <a:pt x="157" y="12"/>
                      </a:cubicBezTo>
                      <a:cubicBezTo>
                        <a:pt x="158" y="10"/>
                        <a:pt x="160" y="8"/>
                        <a:pt x="161" y="7"/>
                      </a:cubicBezTo>
                      <a:cubicBezTo>
                        <a:pt x="160" y="7"/>
                        <a:pt x="159" y="7"/>
                        <a:pt x="158" y="7"/>
                      </a:cubicBezTo>
                      <a:cubicBezTo>
                        <a:pt x="158" y="7"/>
                        <a:pt x="158" y="7"/>
                        <a:pt x="158" y="7"/>
                      </a:cubicBezTo>
                      <a:cubicBezTo>
                        <a:pt x="158" y="7"/>
                        <a:pt x="158" y="7"/>
                        <a:pt x="156" y="9"/>
                      </a:cubicBezTo>
                      <a:cubicBezTo>
                        <a:pt x="147" y="15"/>
                        <a:pt x="136" y="15"/>
                        <a:pt x="126" y="19"/>
                      </a:cubicBezTo>
                      <a:cubicBezTo>
                        <a:pt x="126" y="19"/>
                        <a:pt x="124" y="18"/>
                        <a:pt x="124" y="18"/>
                      </a:cubicBezTo>
                      <a:cubicBezTo>
                        <a:pt x="123" y="17"/>
                        <a:pt x="123" y="15"/>
                        <a:pt x="123" y="14"/>
                      </a:cubicBezTo>
                      <a:cubicBezTo>
                        <a:pt x="113" y="16"/>
                        <a:pt x="104" y="20"/>
                        <a:pt x="94" y="21"/>
                      </a:cubicBezTo>
                      <a:cubicBezTo>
                        <a:pt x="93" y="20"/>
                        <a:pt x="93" y="18"/>
                        <a:pt x="92" y="18"/>
                      </a:cubicBezTo>
                      <a:cubicBezTo>
                        <a:pt x="89" y="16"/>
                        <a:pt x="89" y="16"/>
                        <a:pt x="65" y="39"/>
                      </a:cubicBezTo>
                      <a:cubicBezTo>
                        <a:pt x="61" y="45"/>
                        <a:pt x="61" y="45"/>
                        <a:pt x="61" y="45"/>
                      </a:cubicBezTo>
                      <a:cubicBezTo>
                        <a:pt x="59" y="47"/>
                        <a:pt x="58" y="49"/>
                        <a:pt x="57" y="51"/>
                      </a:cubicBezTo>
                      <a:cubicBezTo>
                        <a:pt x="45" y="68"/>
                        <a:pt x="45" y="68"/>
                        <a:pt x="45" y="68"/>
                      </a:cubicBezTo>
                      <a:cubicBezTo>
                        <a:pt x="42" y="73"/>
                        <a:pt x="42" y="73"/>
                        <a:pt x="42" y="73"/>
                      </a:cubicBezTo>
                      <a:cubicBezTo>
                        <a:pt x="46" y="67"/>
                        <a:pt x="47" y="65"/>
                        <a:pt x="50" y="62"/>
                      </a:cubicBezTo>
                      <a:cubicBezTo>
                        <a:pt x="49" y="63"/>
                        <a:pt x="47" y="65"/>
                        <a:pt x="47" y="67"/>
                      </a:cubicBezTo>
                      <a:cubicBezTo>
                        <a:pt x="50" y="62"/>
                        <a:pt x="50" y="62"/>
                        <a:pt x="54" y="59"/>
                      </a:cubicBezTo>
                      <a:cubicBezTo>
                        <a:pt x="44" y="97"/>
                        <a:pt x="17" y="129"/>
                        <a:pt x="8" y="167"/>
                      </a:cubicBezTo>
                      <a:cubicBezTo>
                        <a:pt x="0" y="201"/>
                        <a:pt x="3" y="245"/>
                        <a:pt x="8" y="252"/>
                      </a:cubicBezTo>
                      <a:cubicBezTo>
                        <a:pt x="7" y="242"/>
                        <a:pt x="4" y="221"/>
                        <a:pt x="7" y="206"/>
                      </a:cubicBezTo>
                      <a:cubicBezTo>
                        <a:pt x="14" y="283"/>
                        <a:pt x="15" y="284"/>
                        <a:pt x="31" y="292"/>
                      </a:cubicBezTo>
                      <a:cubicBezTo>
                        <a:pt x="33" y="290"/>
                        <a:pt x="35" y="289"/>
                        <a:pt x="36" y="288"/>
                      </a:cubicBezTo>
                      <a:cubicBezTo>
                        <a:pt x="53" y="301"/>
                        <a:pt x="63" y="322"/>
                        <a:pt x="81" y="334"/>
                      </a:cubicBezTo>
                      <a:cubicBezTo>
                        <a:pt x="81" y="331"/>
                        <a:pt x="81" y="328"/>
                        <a:pt x="81" y="326"/>
                      </a:cubicBezTo>
                      <a:cubicBezTo>
                        <a:pt x="81" y="326"/>
                        <a:pt x="82" y="325"/>
                        <a:pt x="83" y="324"/>
                      </a:cubicBezTo>
                      <a:cubicBezTo>
                        <a:pt x="88" y="330"/>
                        <a:pt x="97" y="341"/>
                        <a:pt x="93" y="366"/>
                      </a:cubicBezTo>
                      <a:cubicBezTo>
                        <a:pt x="93" y="370"/>
                        <a:pt x="102" y="401"/>
                        <a:pt x="102" y="401"/>
                      </a:cubicBezTo>
                      <a:cubicBezTo>
                        <a:pt x="132" y="439"/>
                        <a:pt x="148" y="447"/>
                        <a:pt x="163" y="455"/>
                      </a:cubicBezTo>
                      <a:cubicBezTo>
                        <a:pt x="185" y="466"/>
                        <a:pt x="189" y="491"/>
                        <a:pt x="205" y="508"/>
                      </a:cubicBezTo>
                      <a:cubicBezTo>
                        <a:pt x="218" y="523"/>
                        <a:pt x="288" y="588"/>
                        <a:pt x="308" y="574"/>
                      </a:cubicBezTo>
                      <a:cubicBezTo>
                        <a:pt x="305" y="573"/>
                        <a:pt x="290" y="570"/>
                        <a:pt x="261" y="541"/>
                      </a:cubicBezTo>
                      <a:cubicBezTo>
                        <a:pt x="261" y="540"/>
                        <a:pt x="262" y="539"/>
                        <a:pt x="262" y="539"/>
                      </a:cubicBezTo>
                      <a:cubicBezTo>
                        <a:pt x="261" y="537"/>
                        <a:pt x="260" y="534"/>
                        <a:pt x="259" y="532"/>
                      </a:cubicBezTo>
                      <a:cubicBezTo>
                        <a:pt x="261" y="532"/>
                        <a:pt x="263" y="531"/>
                        <a:pt x="265" y="530"/>
                      </a:cubicBezTo>
                      <a:cubicBezTo>
                        <a:pt x="265" y="529"/>
                        <a:pt x="265" y="528"/>
                        <a:pt x="265" y="527"/>
                      </a:cubicBezTo>
                      <a:cubicBezTo>
                        <a:pt x="255" y="520"/>
                        <a:pt x="255" y="520"/>
                        <a:pt x="255" y="519"/>
                      </a:cubicBezTo>
                      <a:cubicBezTo>
                        <a:pt x="256" y="519"/>
                        <a:pt x="259" y="519"/>
                        <a:pt x="260" y="518"/>
                      </a:cubicBezTo>
                      <a:cubicBezTo>
                        <a:pt x="260" y="518"/>
                        <a:pt x="264" y="501"/>
                        <a:pt x="260" y="488"/>
                      </a:cubicBezTo>
                      <a:cubicBezTo>
                        <a:pt x="257" y="481"/>
                        <a:pt x="257" y="481"/>
                        <a:pt x="273" y="464"/>
                      </a:cubicBezTo>
                      <a:cubicBezTo>
                        <a:pt x="275" y="462"/>
                        <a:pt x="280" y="457"/>
                        <a:pt x="271" y="434"/>
                      </a:cubicBezTo>
                      <a:cubicBezTo>
                        <a:pt x="265" y="420"/>
                        <a:pt x="274" y="408"/>
                        <a:pt x="276" y="394"/>
                      </a:cubicBezTo>
                      <a:cubicBezTo>
                        <a:pt x="276" y="392"/>
                        <a:pt x="277" y="388"/>
                        <a:pt x="276" y="385"/>
                      </a:cubicBezTo>
                      <a:close/>
                      <a:moveTo>
                        <a:pt x="93" y="254"/>
                      </a:moveTo>
                      <a:cubicBezTo>
                        <a:pt x="93" y="254"/>
                        <a:pt x="93" y="254"/>
                        <a:pt x="93" y="254"/>
                      </a:cubicBezTo>
                      <a:cubicBezTo>
                        <a:pt x="93" y="253"/>
                        <a:pt x="93" y="253"/>
                        <a:pt x="91" y="253"/>
                      </a:cubicBezTo>
                      <a:cubicBezTo>
                        <a:pt x="89" y="252"/>
                        <a:pt x="89" y="251"/>
                        <a:pt x="88" y="250"/>
                      </a:cubicBezTo>
                      <a:cubicBezTo>
                        <a:pt x="86" y="249"/>
                        <a:pt x="84" y="246"/>
                        <a:pt x="82" y="244"/>
                      </a:cubicBezTo>
                      <a:cubicBezTo>
                        <a:pt x="82" y="243"/>
                        <a:pt x="81" y="243"/>
                        <a:pt x="81" y="242"/>
                      </a:cubicBezTo>
                      <a:cubicBezTo>
                        <a:pt x="80" y="242"/>
                        <a:pt x="79" y="242"/>
                        <a:pt x="79" y="241"/>
                      </a:cubicBezTo>
                      <a:cubicBezTo>
                        <a:pt x="78" y="241"/>
                        <a:pt x="74" y="240"/>
                        <a:pt x="66" y="241"/>
                      </a:cubicBezTo>
                      <a:cubicBezTo>
                        <a:pt x="65" y="241"/>
                        <a:pt x="64" y="242"/>
                        <a:pt x="64" y="242"/>
                      </a:cubicBezTo>
                      <a:cubicBezTo>
                        <a:pt x="62" y="244"/>
                        <a:pt x="62" y="246"/>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7" y="246"/>
                        <a:pt x="72" y="247"/>
                        <a:pt x="76" y="248"/>
                      </a:cubicBezTo>
                      <a:cubicBezTo>
                        <a:pt x="82" y="250"/>
                        <a:pt x="82" y="250"/>
                        <a:pt x="82" y="254"/>
                      </a:cubicBezTo>
                      <a:cubicBezTo>
                        <a:pt x="82" y="257"/>
                        <a:pt x="82" y="259"/>
                        <a:pt x="84" y="259"/>
                      </a:cubicBezTo>
                      <a:cubicBezTo>
                        <a:pt x="84" y="259"/>
                        <a:pt x="93" y="254"/>
                        <a:pt x="93" y="254"/>
                      </a:cubicBezTo>
                      <a:close/>
                      <a:moveTo>
                        <a:pt x="112" y="259"/>
                      </a:moveTo>
                      <a:cubicBezTo>
                        <a:pt x="113" y="257"/>
                        <a:pt x="111" y="256"/>
                        <a:pt x="110" y="256"/>
                      </a:cubicBezTo>
                      <a:cubicBezTo>
                        <a:pt x="108" y="255"/>
                        <a:pt x="106" y="256"/>
                        <a:pt x="104" y="255"/>
                      </a:cubicBezTo>
                      <a:cubicBezTo>
                        <a:pt x="103" y="255"/>
                        <a:pt x="101" y="255"/>
                        <a:pt x="99" y="254"/>
                      </a:cubicBezTo>
                      <a:cubicBezTo>
                        <a:pt x="99" y="254"/>
                        <a:pt x="98" y="254"/>
                        <a:pt x="98" y="254"/>
                      </a:cubicBezTo>
                      <a:cubicBezTo>
                        <a:pt x="98" y="254"/>
                        <a:pt x="95" y="256"/>
                        <a:pt x="98" y="261"/>
                      </a:cubicBezTo>
                      <a:cubicBezTo>
                        <a:pt x="98" y="262"/>
                        <a:pt x="99" y="262"/>
                        <a:pt x="98" y="263"/>
                      </a:cubicBezTo>
                      <a:cubicBezTo>
                        <a:pt x="98" y="263"/>
                        <a:pt x="97" y="263"/>
                        <a:pt x="97" y="263"/>
                      </a:cubicBezTo>
                      <a:cubicBezTo>
                        <a:pt x="92" y="263"/>
                        <a:pt x="91" y="263"/>
                        <a:pt x="91" y="264"/>
                      </a:cubicBezTo>
                      <a:cubicBezTo>
                        <a:pt x="91" y="264"/>
                        <a:pt x="91" y="264"/>
                        <a:pt x="91" y="264"/>
                      </a:cubicBezTo>
                      <a:cubicBezTo>
                        <a:pt x="91" y="264"/>
                        <a:pt x="91" y="264"/>
                        <a:pt x="91" y="264"/>
                      </a:cubicBezTo>
                      <a:cubicBezTo>
                        <a:pt x="92" y="267"/>
                        <a:pt x="99" y="267"/>
                        <a:pt x="102" y="266"/>
                      </a:cubicBezTo>
                      <a:cubicBezTo>
                        <a:pt x="102" y="266"/>
                        <a:pt x="110" y="262"/>
                        <a:pt x="110" y="262"/>
                      </a:cubicBezTo>
                      <a:cubicBezTo>
                        <a:pt x="111" y="262"/>
                        <a:pt x="112" y="261"/>
                        <a:pt x="112" y="2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8" name="Freeform 36">
                  <a:extLst>
                    <a:ext uri="{FF2B5EF4-FFF2-40B4-BE49-F238E27FC236}">
                      <a16:creationId xmlns:a16="http://schemas.microsoft.com/office/drawing/2014/main" id="{5F928DFE-FF2D-2D49-9978-2489C5BDCE26}"/>
                    </a:ext>
                  </a:extLst>
                </p:cNvPr>
                <p:cNvSpPr>
                  <a:spLocks noEditPoints="1"/>
                </p:cNvSpPr>
                <p:nvPr/>
              </p:nvSpPr>
              <p:spPr bwMode="auto">
                <a:xfrm>
                  <a:off x="3663950" y="2292350"/>
                  <a:ext cx="1477963" cy="527050"/>
                </a:xfrm>
                <a:custGeom>
                  <a:avLst/>
                  <a:gdLst>
                    <a:gd name="T0" fmla="*/ 258 w 387"/>
                    <a:gd name="T1" fmla="*/ 85 h 138"/>
                    <a:gd name="T2" fmla="*/ 255 w 387"/>
                    <a:gd name="T3" fmla="*/ 96 h 138"/>
                    <a:gd name="T4" fmla="*/ 266 w 387"/>
                    <a:gd name="T5" fmla="*/ 98 h 138"/>
                    <a:gd name="T6" fmla="*/ 295 w 387"/>
                    <a:gd name="T7" fmla="*/ 102 h 138"/>
                    <a:gd name="T8" fmla="*/ 294 w 387"/>
                    <a:gd name="T9" fmla="*/ 95 h 138"/>
                    <a:gd name="T10" fmla="*/ 282 w 387"/>
                    <a:gd name="T11" fmla="*/ 85 h 138"/>
                    <a:gd name="T12" fmla="*/ 276 w 387"/>
                    <a:gd name="T13" fmla="*/ 76 h 138"/>
                    <a:gd name="T14" fmla="*/ 271 w 387"/>
                    <a:gd name="T15" fmla="*/ 70 h 138"/>
                    <a:gd name="T16" fmla="*/ 265 w 387"/>
                    <a:gd name="T17" fmla="*/ 75 h 138"/>
                    <a:gd name="T18" fmla="*/ 267 w 387"/>
                    <a:gd name="T19" fmla="*/ 82 h 138"/>
                    <a:gd name="T20" fmla="*/ 270 w 387"/>
                    <a:gd name="T21" fmla="*/ 86 h 138"/>
                    <a:gd name="T22" fmla="*/ 276 w 387"/>
                    <a:gd name="T23" fmla="*/ 93 h 138"/>
                    <a:gd name="T24" fmla="*/ 271 w 387"/>
                    <a:gd name="T25" fmla="*/ 99 h 138"/>
                    <a:gd name="T26" fmla="*/ 280 w 387"/>
                    <a:gd name="T27" fmla="*/ 104 h 138"/>
                    <a:gd name="T28" fmla="*/ 240 w 387"/>
                    <a:gd name="T29" fmla="*/ 3 h 138"/>
                    <a:gd name="T30" fmla="*/ 160 w 387"/>
                    <a:gd name="T31" fmla="*/ 8 h 138"/>
                    <a:gd name="T32" fmla="*/ 120 w 387"/>
                    <a:gd name="T33" fmla="*/ 26 h 138"/>
                    <a:gd name="T34" fmla="*/ 139 w 387"/>
                    <a:gd name="T35" fmla="*/ 76 h 138"/>
                    <a:gd name="T36" fmla="*/ 211 w 387"/>
                    <a:gd name="T37" fmla="*/ 38 h 138"/>
                    <a:gd name="T38" fmla="*/ 215 w 387"/>
                    <a:gd name="T39" fmla="*/ 26 h 138"/>
                    <a:gd name="T40" fmla="*/ 224 w 387"/>
                    <a:gd name="T41" fmla="*/ 16 h 138"/>
                    <a:gd name="T42" fmla="*/ 240 w 387"/>
                    <a:gd name="T43" fmla="*/ 3 h 138"/>
                    <a:gd name="T44" fmla="*/ 222 w 387"/>
                    <a:gd name="T45" fmla="*/ 46 h 138"/>
                    <a:gd name="T46" fmla="*/ 208 w 387"/>
                    <a:gd name="T47" fmla="*/ 50 h 138"/>
                    <a:gd name="T48" fmla="*/ 212 w 387"/>
                    <a:gd name="T49" fmla="*/ 55 h 138"/>
                    <a:gd name="T50" fmla="*/ 240 w 387"/>
                    <a:gd name="T51" fmla="*/ 49 h 138"/>
                    <a:gd name="T52" fmla="*/ 95 w 387"/>
                    <a:gd name="T53" fmla="*/ 44 h 138"/>
                    <a:gd name="T54" fmla="*/ 91 w 387"/>
                    <a:gd name="T55" fmla="*/ 39 h 138"/>
                    <a:gd name="T56" fmla="*/ 91 w 387"/>
                    <a:gd name="T57" fmla="*/ 39 h 138"/>
                    <a:gd name="T58" fmla="*/ 85 w 387"/>
                    <a:gd name="T59" fmla="*/ 36 h 138"/>
                    <a:gd name="T60" fmla="*/ 73 w 387"/>
                    <a:gd name="T61" fmla="*/ 36 h 138"/>
                    <a:gd name="T62" fmla="*/ 74 w 387"/>
                    <a:gd name="T63" fmla="*/ 49 h 138"/>
                    <a:gd name="T64" fmla="*/ 78 w 387"/>
                    <a:gd name="T65" fmla="*/ 57 h 138"/>
                    <a:gd name="T66" fmla="*/ 57 w 387"/>
                    <a:gd name="T67" fmla="*/ 65 h 138"/>
                    <a:gd name="T68" fmla="*/ 75 w 387"/>
                    <a:gd name="T69" fmla="*/ 74 h 138"/>
                    <a:gd name="T70" fmla="*/ 84 w 387"/>
                    <a:gd name="T71" fmla="*/ 70 h 138"/>
                    <a:gd name="T72" fmla="*/ 105 w 387"/>
                    <a:gd name="T73" fmla="*/ 55 h 138"/>
                    <a:gd name="T74" fmla="*/ 10 w 387"/>
                    <a:gd name="T75" fmla="*/ 46 h 138"/>
                    <a:gd name="T76" fmla="*/ 10 w 387"/>
                    <a:gd name="T77" fmla="*/ 49 h 138"/>
                    <a:gd name="T78" fmla="*/ 31 w 387"/>
                    <a:gd name="T79" fmla="*/ 48 h 138"/>
                    <a:gd name="T80" fmla="*/ 28 w 387"/>
                    <a:gd name="T81" fmla="*/ 48 h 138"/>
                    <a:gd name="T82" fmla="*/ 7 w 387"/>
                    <a:gd name="T83" fmla="*/ 56 h 138"/>
                    <a:gd name="T84" fmla="*/ 20 w 387"/>
                    <a:gd name="T85" fmla="*/ 57 h 138"/>
                    <a:gd name="T86" fmla="*/ 151 w 387"/>
                    <a:gd name="T87" fmla="*/ 7 h 138"/>
                    <a:gd name="T88" fmla="*/ 92 w 387"/>
                    <a:gd name="T89" fmla="*/ 22 h 138"/>
                    <a:gd name="T90" fmla="*/ 102 w 387"/>
                    <a:gd name="T91" fmla="*/ 25 h 138"/>
                    <a:gd name="T92" fmla="*/ 83 w 387"/>
                    <a:gd name="T93" fmla="*/ 130 h 138"/>
                    <a:gd name="T94" fmla="*/ 69 w 387"/>
                    <a:gd name="T95" fmla="*/ 127 h 138"/>
                    <a:gd name="T96" fmla="*/ 65 w 387"/>
                    <a:gd name="T97" fmla="*/ 137 h 138"/>
                    <a:gd name="T98" fmla="*/ 381 w 387"/>
                    <a:gd name="T99" fmla="*/ 10 h 138"/>
                    <a:gd name="T100" fmla="*/ 371 w 387"/>
                    <a:gd name="T101" fmla="*/ 10 h 138"/>
                    <a:gd name="T102" fmla="*/ 369 w 387"/>
                    <a:gd name="T103" fmla="*/ 13 h 138"/>
                    <a:gd name="T104" fmla="*/ 376 w 387"/>
                    <a:gd name="T105" fmla="*/ 23 h 138"/>
                    <a:gd name="T106" fmla="*/ 378 w 387"/>
                    <a:gd name="T107" fmla="*/ 12 h 138"/>
                    <a:gd name="T108" fmla="*/ 298 w 387"/>
                    <a:gd name="T109" fmla="*/ 2 h 138"/>
                    <a:gd name="T110" fmla="*/ 283 w 387"/>
                    <a:gd name="T111" fmla="*/ 5 h 138"/>
                    <a:gd name="T112" fmla="*/ 297 w 387"/>
                    <a:gd name="T113" fmla="*/ 11 h 138"/>
                    <a:gd name="T114" fmla="*/ 304 w 387"/>
                    <a:gd name="T115"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7" h="138">
                      <a:moveTo>
                        <a:pt x="267" y="87"/>
                      </a:moveTo>
                      <a:cubicBezTo>
                        <a:pt x="267" y="85"/>
                        <a:pt x="265" y="84"/>
                        <a:pt x="261" y="84"/>
                      </a:cubicBezTo>
                      <a:cubicBezTo>
                        <a:pt x="260" y="84"/>
                        <a:pt x="259" y="85"/>
                        <a:pt x="259" y="85"/>
                      </a:cubicBezTo>
                      <a:cubicBezTo>
                        <a:pt x="259" y="85"/>
                        <a:pt x="258" y="85"/>
                        <a:pt x="258" y="85"/>
                      </a:cubicBezTo>
                      <a:cubicBezTo>
                        <a:pt x="257" y="87"/>
                        <a:pt x="257" y="87"/>
                        <a:pt x="257" y="88"/>
                      </a:cubicBezTo>
                      <a:cubicBezTo>
                        <a:pt x="256" y="90"/>
                        <a:pt x="254" y="89"/>
                        <a:pt x="253" y="90"/>
                      </a:cubicBezTo>
                      <a:cubicBezTo>
                        <a:pt x="253" y="90"/>
                        <a:pt x="252" y="92"/>
                        <a:pt x="254" y="94"/>
                      </a:cubicBezTo>
                      <a:cubicBezTo>
                        <a:pt x="255" y="95"/>
                        <a:pt x="255" y="96"/>
                        <a:pt x="255" y="96"/>
                      </a:cubicBezTo>
                      <a:cubicBezTo>
                        <a:pt x="255" y="97"/>
                        <a:pt x="253" y="98"/>
                        <a:pt x="253" y="99"/>
                      </a:cubicBezTo>
                      <a:cubicBezTo>
                        <a:pt x="253" y="99"/>
                        <a:pt x="253" y="101"/>
                        <a:pt x="254" y="101"/>
                      </a:cubicBezTo>
                      <a:cubicBezTo>
                        <a:pt x="254" y="102"/>
                        <a:pt x="255" y="103"/>
                        <a:pt x="257" y="102"/>
                      </a:cubicBezTo>
                      <a:cubicBezTo>
                        <a:pt x="258" y="102"/>
                        <a:pt x="264" y="100"/>
                        <a:pt x="266" y="98"/>
                      </a:cubicBezTo>
                      <a:cubicBezTo>
                        <a:pt x="267" y="97"/>
                        <a:pt x="267" y="94"/>
                        <a:pt x="266" y="92"/>
                      </a:cubicBezTo>
                      <a:cubicBezTo>
                        <a:pt x="266" y="90"/>
                        <a:pt x="266" y="89"/>
                        <a:pt x="266" y="88"/>
                      </a:cubicBezTo>
                      <a:cubicBezTo>
                        <a:pt x="267" y="88"/>
                        <a:pt x="267" y="87"/>
                        <a:pt x="267" y="87"/>
                      </a:cubicBezTo>
                      <a:close/>
                      <a:moveTo>
                        <a:pt x="295" y="102"/>
                      </a:moveTo>
                      <a:cubicBezTo>
                        <a:pt x="296" y="102"/>
                        <a:pt x="296" y="102"/>
                        <a:pt x="296" y="102"/>
                      </a:cubicBezTo>
                      <a:cubicBezTo>
                        <a:pt x="295" y="101"/>
                        <a:pt x="294" y="101"/>
                        <a:pt x="294" y="99"/>
                      </a:cubicBezTo>
                      <a:cubicBezTo>
                        <a:pt x="293" y="98"/>
                        <a:pt x="295" y="97"/>
                        <a:pt x="294" y="96"/>
                      </a:cubicBezTo>
                      <a:cubicBezTo>
                        <a:pt x="294" y="96"/>
                        <a:pt x="294" y="95"/>
                        <a:pt x="294" y="95"/>
                      </a:cubicBezTo>
                      <a:cubicBezTo>
                        <a:pt x="294" y="95"/>
                        <a:pt x="294" y="95"/>
                        <a:pt x="294" y="95"/>
                      </a:cubicBezTo>
                      <a:cubicBezTo>
                        <a:pt x="293" y="93"/>
                        <a:pt x="290" y="93"/>
                        <a:pt x="289" y="92"/>
                      </a:cubicBezTo>
                      <a:cubicBezTo>
                        <a:pt x="288" y="91"/>
                        <a:pt x="287" y="89"/>
                        <a:pt x="286" y="87"/>
                      </a:cubicBezTo>
                      <a:cubicBezTo>
                        <a:pt x="284" y="86"/>
                        <a:pt x="283" y="86"/>
                        <a:pt x="282" y="85"/>
                      </a:cubicBezTo>
                      <a:cubicBezTo>
                        <a:pt x="281" y="84"/>
                        <a:pt x="280" y="83"/>
                        <a:pt x="279" y="82"/>
                      </a:cubicBezTo>
                      <a:cubicBezTo>
                        <a:pt x="278" y="81"/>
                        <a:pt x="277" y="81"/>
                        <a:pt x="276" y="81"/>
                      </a:cubicBezTo>
                      <a:cubicBezTo>
                        <a:pt x="276" y="81"/>
                        <a:pt x="275" y="80"/>
                        <a:pt x="275" y="79"/>
                      </a:cubicBezTo>
                      <a:cubicBezTo>
                        <a:pt x="275" y="78"/>
                        <a:pt x="275" y="77"/>
                        <a:pt x="276" y="76"/>
                      </a:cubicBezTo>
                      <a:cubicBezTo>
                        <a:pt x="276" y="75"/>
                        <a:pt x="276" y="75"/>
                        <a:pt x="276" y="75"/>
                      </a:cubicBezTo>
                      <a:cubicBezTo>
                        <a:pt x="273" y="73"/>
                        <a:pt x="274" y="72"/>
                        <a:pt x="274" y="72"/>
                      </a:cubicBezTo>
                      <a:cubicBezTo>
                        <a:pt x="276" y="70"/>
                        <a:pt x="275" y="68"/>
                        <a:pt x="274" y="68"/>
                      </a:cubicBezTo>
                      <a:cubicBezTo>
                        <a:pt x="273" y="68"/>
                        <a:pt x="273" y="68"/>
                        <a:pt x="271" y="70"/>
                      </a:cubicBezTo>
                      <a:cubicBezTo>
                        <a:pt x="271" y="70"/>
                        <a:pt x="270" y="71"/>
                        <a:pt x="270" y="72"/>
                      </a:cubicBezTo>
                      <a:cubicBezTo>
                        <a:pt x="269" y="72"/>
                        <a:pt x="268" y="71"/>
                        <a:pt x="267" y="71"/>
                      </a:cubicBezTo>
                      <a:cubicBezTo>
                        <a:pt x="267" y="72"/>
                        <a:pt x="265" y="73"/>
                        <a:pt x="265" y="74"/>
                      </a:cubicBezTo>
                      <a:cubicBezTo>
                        <a:pt x="265" y="74"/>
                        <a:pt x="265" y="74"/>
                        <a:pt x="265" y="75"/>
                      </a:cubicBezTo>
                      <a:cubicBezTo>
                        <a:pt x="265" y="77"/>
                        <a:pt x="264" y="77"/>
                        <a:pt x="263" y="77"/>
                      </a:cubicBezTo>
                      <a:cubicBezTo>
                        <a:pt x="264" y="79"/>
                        <a:pt x="266" y="79"/>
                        <a:pt x="267" y="80"/>
                      </a:cubicBezTo>
                      <a:cubicBezTo>
                        <a:pt x="268" y="80"/>
                        <a:pt x="266" y="81"/>
                        <a:pt x="267" y="82"/>
                      </a:cubicBezTo>
                      <a:cubicBezTo>
                        <a:pt x="267" y="82"/>
                        <a:pt x="267" y="82"/>
                        <a:pt x="267" y="82"/>
                      </a:cubicBezTo>
                      <a:cubicBezTo>
                        <a:pt x="269" y="84"/>
                        <a:pt x="269" y="83"/>
                        <a:pt x="269" y="83"/>
                      </a:cubicBezTo>
                      <a:cubicBezTo>
                        <a:pt x="269" y="83"/>
                        <a:pt x="270" y="83"/>
                        <a:pt x="270" y="83"/>
                      </a:cubicBezTo>
                      <a:cubicBezTo>
                        <a:pt x="270" y="84"/>
                        <a:pt x="270" y="85"/>
                        <a:pt x="270" y="86"/>
                      </a:cubicBezTo>
                      <a:cubicBezTo>
                        <a:pt x="269" y="86"/>
                        <a:pt x="269" y="86"/>
                        <a:pt x="270" y="86"/>
                      </a:cubicBezTo>
                      <a:cubicBezTo>
                        <a:pt x="271" y="87"/>
                        <a:pt x="272" y="87"/>
                        <a:pt x="275" y="87"/>
                      </a:cubicBezTo>
                      <a:cubicBezTo>
                        <a:pt x="275" y="87"/>
                        <a:pt x="275" y="87"/>
                        <a:pt x="275" y="87"/>
                      </a:cubicBezTo>
                      <a:cubicBezTo>
                        <a:pt x="276" y="87"/>
                        <a:pt x="277" y="92"/>
                        <a:pt x="276" y="93"/>
                      </a:cubicBezTo>
                      <a:cubicBezTo>
                        <a:pt x="276" y="93"/>
                        <a:pt x="276" y="93"/>
                        <a:pt x="276" y="93"/>
                      </a:cubicBezTo>
                      <a:cubicBezTo>
                        <a:pt x="273" y="93"/>
                        <a:pt x="272" y="94"/>
                        <a:pt x="271" y="95"/>
                      </a:cubicBezTo>
                      <a:cubicBezTo>
                        <a:pt x="271" y="95"/>
                        <a:pt x="271" y="95"/>
                        <a:pt x="271" y="95"/>
                      </a:cubicBezTo>
                      <a:cubicBezTo>
                        <a:pt x="274" y="96"/>
                        <a:pt x="274" y="96"/>
                        <a:pt x="274" y="96"/>
                      </a:cubicBezTo>
                      <a:cubicBezTo>
                        <a:pt x="273" y="98"/>
                        <a:pt x="271" y="98"/>
                        <a:pt x="271" y="99"/>
                      </a:cubicBezTo>
                      <a:cubicBezTo>
                        <a:pt x="270" y="99"/>
                        <a:pt x="269" y="100"/>
                        <a:pt x="278" y="101"/>
                      </a:cubicBezTo>
                      <a:cubicBezTo>
                        <a:pt x="272" y="103"/>
                        <a:pt x="272" y="104"/>
                        <a:pt x="271" y="105"/>
                      </a:cubicBezTo>
                      <a:cubicBezTo>
                        <a:pt x="271" y="106"/>
                        <a:pt x="272" y="107"/>
                        <a:pt x="272" y="107"/>
                      </a:cubicBezTo>
                      <a:cubicBezTo>
                        <a:pt x="275" y="107"/>
                        <a:pt x="277" y="105"/>
                        <a:pt x="280" y="104"/>
                      </a:cubicBezTo>
                      <a:cubicBezTo>
                        <a:pt x="281" y="104"/>
                        <a:pt x="283" y="105"/>
                        <a:pt x="284" y="105"/>
                      </a:cubicBezTo>
                      <a:cubicBezTo>
                        <a:pt x="295" y="102"/>
                        <a:pt x="295" y="102"/>
                        <a:pt x="295" y="102"/>
                      </a:cubicBezTo>
                      <a:close/>
                      <a:moveTo>
                        <a:pt x="240" y="3"/>
                      </a:moveTo>
                      <a:cubicBezTo>
                        <a:pt x="240" y="3"/>
                        <a:pt x="240" y="3"/>
                        <a:pt x="240" y="3"/>
                      </a:cubicBezTo>
                      <a:cubicBezTo>
                        <a:pt x="234" y="3"/>
                        <a:pt x="229" y="3"/>
                        <a:pt x="223" y="4"/>
                      </a:cubicBezTo>
                      <a:cubicBezTo>
                        <a:pt x="221" y="2"/>
                        <a:pt x="220" y="0"/>
                        <a:pt x="194" y="2"/>
                      </a:cubicBezTo>
                      <a:cubicBezTo>
                        <a:pt x="188" y="2"/>
                        <a:pt x="182" y="6"/>
                        <a:pt x="176" y="6"/>
                      </a:cubicBezTo>
                      <a:cubicBezTo>
                        <a:pt x="170" y="7"/>
                        <a:pt x="165" y="7"/>
                        <a:pt x="160" y="8"/>
                      </a:cubicBezTo>
                      <a:cubicBezTo>
                        <a:pt x="159" y="8"/>
                        <a:pt x="158" y="8"/>
                        <a:pt x="157" y="8"/>
                      </a:cubicBezTo>
                      <a:cubicBezTo>
                        <a:pt x="143" y="11"/>
                        <a:pt x="132" y="20"/>
                        <a:pt x="117" y="20"/>
                      </a:cubicBezTo>
                      <a:cubicBezTo>
                        <a:pt x="117" y="20"/>
                        <a:pt x="117" y="20"/>
                        <a:pt x="117" y="20"/>
                      </a:cubicBezTo>
                      <a:cubicBezTo>
                        <a:pt x="121" y="24"/>
                        <a:pt x="121" y="24"/>
                        <a:pt x="120" y="26"/>
                      </a:cubicBezTo>
                      <a:cubicBezTo>
                        <a:pt x="137" y="21"/>
                        <a:pt x="138" y="25"/>
                        <a:pt x="139" y="32"/>
                      </a:cubicBezTo>
                      <a:cubicBezTo>
                        <a:pt x="141" y="43"/>
                        <a:pt x="141" y="43"/>
                        <a:pt x="134" y="45"/>
                      </a:cubicBezTo>
                      <a:cubicBezTo>
                        <a:pt x="130" y="46"/>
                        <a:pt x="124" y="53"/>
                        <a:pt x="124" y="55"/>
                      </a:cubicBezTo>
                      <a:cubicBezTo>
                        <a:pt x="124" y="55"/>
                        <a:pt x="130" y="78"/>
                        <a:pt x="139" y="76"/>
                      </a:cubicBezTo>
                      <a:cubicBezTo>
                        <a:pt x="141" y="75"/>
                        <a:pt x="143" y="74"/>
                        <a:pt x="147" y="70"/>
                      </a:cubicBezTo>
                      <a:cubicBezTo>
                        <a:pt x="158" y="56"/>
                        <a:pt x="158" y="56"/>
                        <a:pt x="169" y="52"/>
                      </a:cubicBezTo>
                      <a:cubicBezTo>
                        <a:pt x="176" y="49"/>
                        <a:pt x="183" y="46"/>
                        <a:pt x="190" y="43"/>
                      </a:cubicBezTo>
                      <a:cubicBezTo>
                        <a:pt x="197" y="40"/>
                        <a:pt x="204" y="41"/>
                        <a:pt x="211" y="38"/>
                      </a:cubicBezTo>
                      <a:cubicBezTo>
                        <a:pt x="211" y="37"/>
                        <a:pt x="212" y="37"/>
                        <a:pt x="213" y="36"/>
                      </a:cubicBezTo>
                      <a:cubicBezTo>
                        <a:pt x="212" y="34"/>
                        <a:pt x="209" y="33"/>
                        <a:pt x="210" y="30"/>
                      </a:cubicBezTo>
                      <a:cubicBezTo>
                        <a:pt x="212" y="30"/>
                        <a:pt x="214" y="34"/>
                        <a:pt x="217" y="32"/>
                      </a:cubicBezTo>
                      <a:cubicBezTo>
                        <a:pt x="218" y="30"/>
                        <a:pt x="217" y="28"/>
                        <a:pt x="215" y="26"/>
                      </a:cubicBezTo>
                      <a:cubicBezTo>
                        <a:pt x="215" y="26"/>
                        <a:pt x="215" y="26"/>
                        <a:pt x="215" y="25"/>
                      </a:cubicBezTo>
                      <a:cubicBezTo>
                        <a:pt x="216" y="25"/>
                        <a:pt x="216" y="25"/>
                        <a:pt x="220" y="23"/>
                      </a:cubicBezTo>
                      <a:cubicBezTo>
                        <a:pt x="223" y="22"/>
                        <a:pt x="226" y="21"/>
                        <a:pt x="226" y="20"/>
                      </a:cubicBezTo>
                      <a:cubicBezTo>
                        <a:pt x="227" y="18"/>
                        <a:pt x="224" y="17"/>
                        <a:pt x="224" y="16"/>
                      </a:cubicBezTo>
                      <a:cubicBezTo>
                        <a:pt x="224" y="14"/>
                        <a:pt x="226" y="14"/>
                        <a:pt x="226" y="12"/>
                      </a:cubicBezTo>
                      <a:cubicBezTo>
                        <a:pt x="226" y="12"/>
                        <a:pt x="225" y="11"/>
                        <a:pt x="225" y="10"/>
                      </a:cubicBezTo>
                      <a:cubicBezTo>
                        <a:pt x="225" y="9"/>
                        <a:pt x="232" y="6"/>
                        <a:pt x="237" y="4"/>
                      </a:cubicBezTo>
                      <a:cubicBezTo>
                        <a:pt x="239" y="3"/>
                        <a:pt x="239" y="3"/>
                        <a:pt x="240" y="3"/>
                      </a:cubicBezTo>
                      <a:close/>
                      <a:moveTo>
                        <a:pt x="240" y="49"/>
                      </a:moveTo>
                      <a:cubicBezTo>
                        <a:pt x="241" y="47"/>
                        <a:pt x="234" y="44"/>
                        <a:pt x="233" y="44"/>
                      </a:cubicBezTo>
                      <a:cubicBezTo>
                        <a:pt x="230" y="44"/>
                        <a:pt x="229" y="46"/>
                        <a:pt x="226" y="46"/>
                      </a:cubicBezTo>
                      <a:cubicBezTo>
                        <a:pt x="225" y="46"/>
                        <a:pt x="224" y="45"/>
                        <a:pt x="222" y="46"/>
                      </a:cubicBezTo>
                      <a:cubicBezTo>
                        <a:pt x="222" y="46"/>
                        <a:pt x="222" y="46"/>
                        <a:pt x="222" y="46"/>
                      </a:cubicBezTo>
                      <a:cubicBezTo>
                        <a:pt x="220" y="48"/>
                        <a:pt x="217" y="49"/>
                        <a:pt x="217" y="49"/>
                      </a:cubicBezTo>
                      <a:cubicBezTo>
                        <a:pt x="215" y="49"/>
                        <a:pt x="217" y="46"/>
                        <a:pt x="216" y="46"/>
                      </a:cubicBezTo>
                      <a:cubicBezTo>
                        <a:pt x="215" y="45"/>
                        <a:pt x="209" y="47"/>
                        <a:pt x="208" y="50"/>
                      </a:cubicBezTo>
                      <a:cubicBezTo>
                        <a:pt x="208" y="51"/>
                        <a:pt x="209" y="51"/>
                        <a:pt x="211" y="52"/>
                      </a:cubicBezTo>
                      <a:cubicBezTo>
                        <a:pt x="213" y="52"/>
                        <a:pt x="213" y="52"/>
                        <a:pt x="214" y="52"/>
                      </a:cubicBezTo>
                      <a:cubicBezTo>
                        <a:pt x="213" y="53"/>
                        <a:pt x="212" y="53"/>
                        <a:pt x="211" y="54"/>
                      </a:cubicBezTo>
                      <a:cubicBezTo>
                        <a:pt x="211" y="54"/>
                        <a:pt x="211" y="54"/>
                        <a:pt x="212" y="55"/>
                      </a:cubicBezTo>
                      <a:cubicBezTo>
                        <a:pt x="214" y="55"/>
                        <a:pt x="216" y="55"/>
                        <a:pt x="218" y="55"/>
                      </a:cubicBezTo>
                      <a:cubicBezTo>
                        <a:pt x="219" y="55"/>
                        <a:pt x="221" y="55"/>
                        <a:pt x="223" y="56"/>
                      </a:cubicBezTo>
                      <a:cubicBezTo>
                        <a:pt x="223" y="56"/>
                        <a:pt x="225" y="56"/>
                        <a:pt x="227" y="56"/>
                      </a:cubicBezTo>
                      <a:cubicBezTo>
                        <a:pt x="229" y="55"/>
                        <a:pt x="240" y="49"/>
                        <a:pt x="240" y="49"/>
                      </a:cubicBezTo>
                      <a:close/>
                      <a:moveTo>
                        <a:pt x="105" y="55"/>
                      </a:moveTo>
                      <a:cubicBezTo>
                        <a:pt x="105" y="55"/>
                        <a:pt x="105" y="55"/>
                        <a:pt x="105" y="54"/>
                      </a:cubicBezTo>
                      <a:cubicBezTo>
                        <a:pt x="105" y="53"/>
                        <a:pt x="105" y="53"/>
                        <a:pt x="102" y="52"/>
                      </a:cubicBezTo>
                      <a:cubicBezTo>
                        <a:pt x="98" y="49"/>
                        <a:pt x="96" y="45"/>
                        <a:pt x="95" y="44"/>
                      </a:cubicBezTo>
                      <a:cubicBezTo>
                        <a:pt x="94" y="42"/>
                        <a:pt x="96" y="41"/>
                        <a:pt x="95" y="39"/>
                      </a:cubicBezTo>
                      <a:cubicBezTo>
                        <a:pt x="94" y="38"/>
                        <a:pt x="93" y="38"/>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88" y="39"/>
                        <a:pt x="86" y="39"/>
                        <a:pt x="84" y="38"/>
                      </a:cubicBezTo>
                      <a:cubicBezTo>
                        <a:pt x="84" y="38"/>
                        <a:pt x="84" y="38"/>
                        <a:pt x="85" y="36"/>
                      </a:cubicBezTo>
                      <a:cubicBezTo>
                        <a:pt x="85" y="36"/>
                        <a:pt x="85" y="36"/>
                        <a:pt x="77" y="38"/>
                      </a:cubicBezTo>
                      <a:cubicBezTo>
                        <a:pt x="73" y="39"/>
                        <a:pt x="73" y="39"/>
                        <a:pt x="73" y="36"/>
                      </a:cubicBezTo>
                      <a:cubicBezTo>
                        <a:pt x="73" y="36"/>
                        <a:pt x="73" y="36"/>
                        <a:pt x="73" y="36"/>
                      </a:cubicBezTo>
                      <a:cubicBezTo>
                        <a:pt x="73" y="36"/>
                        <a:pt x="73" y="36"/>
                        <a:pt x="73" y="36"/>
                      </a:cubicBezTo>
                      <a:cubicBezTo>
                        <a:pt x="73" y="36"/>
                        <a:pt x="59" y="42"/>
                        <a:pt x="59" y="44"/>
                      </a:cubicBezTo>
                      <a:cubicBezTo>
                        <a:pt x="59" y="45"/>
                        <a:pt x="61" y="46"/>
                        <a:pt x="67" y="46"/>
                      </a:cubicBezTo>
                      <a:cubicBezTo>
                        <a:pt x="69" y="46"/>
                        <a:pt x="72" y="47"/>
                        <a:pt x="73" y="47"/>
                      </a:cubicBezTo>
                      <a:cubicBezTo>
                        <a:pt x="75" y="48"/>
                        <a:pt x="75" y="49"/>
                        <a:pt x="74" y="49"/>
                      </a:cubicBezTo>
                      <a:cubicBezTo>
                        <a:pt x="73" y="52"/>
                        <a:pt x="74" y="53"/>
                        <a:pt x="74" y="53"/>
                      </a:cubicBezTo>
                      <a:cubicBezTo>
                        <a:pt x="74" y="53"/>
                        <a:pt x="75" y="53"/>
                        <a:pt x="77" y="52"/>
                      </a:cubicBezTo>
                      <a:cubicBezTo>
                        <a:pt x="78" y="52"/>
                        <a:pt x="79" y="51"/>
                        <a:pt x="80" y="51"/>
                      </a:cubicBezTo>
                      <a:cubicBezTo>
                        <a:pt x="80" y="51"/>
                        <a:pt x="80" y="56"/>
                        <a:pt x="78" y="57"/>
                      </a:cubicBezTo>
                      <a:cubicBezTo>
                        <a:pt x="77" y="58"/>
                        <a:pt x="75" y="58"/>
                        <a:pt x="73" y="58"/>
                      </a:cubicBezTo>
                      <a:cubicBezTo>
                        <a:pt x="70" y="60"/>
                        <a:pt x="67" y="63"/>
                        <a:pt x="63" y="64"/>
                      </a:cubicBezTo>
                      <a:cubicBezTo>
                        <a:pt x="61" y="64"/>
                        <a:pt x="59" y="64"/>
                        <a:pt x="57" y="65"/>
                      </a:cubicBezTo>
                      <a:cubicBezTo>
                        <a:pt x="57" y="65"/>
                        <a:pt x="57" y="65"/>
                        <a:pt x="57" y="65"/>
                      </a:cubicBezTo>
                      <a:cubicBezTo>
                        <a:pt x="58" y="66"/>
                        <a:pt x="61" y="67"/>
                        <a:pt x="63" y="67"/>
                      </a:cubicBezTo>
                      <a:cubicBezTo>
                        <a:pt x="64" y="67"/>
                        <a:pt x="65" y="67"/>
                        <a:pt x="66" y="68"/>
                      </a:cubicBezTo>
                      <a:cubicBezTo>
                        <a:pt x="69" y="69"/>
                        <a:pt x="71" y="72"/>
                        <a:pt x="74" y="73"/>
                      </a:cubicBezTo>
                      <a:cubicBezTo>
                        <a:pt x="74" y="73"/>
                        <a:pt x="75" y="73"/>
                        <a:pt x="75" y="74"/>
                      </a:cubicBezTo>
                      <a:cubicBezTo>
                        <a:pt x="77" y="74"/>
                        <a:pt x="77" y="73"/>
                        <a:pt x="78" y="71"/>
                      </a:cubicBezTo>
                      <a:cubicBezTo>
                        <a:pt x="78" y="70"/>
                        <a:pt x="77" y="69"/>
                        <a:pt x="77" y="68"/>
                      </a:cubicBezTo>
                      <a:cubicBezTo>
                        <a:pt x="77" y="68"/>
                        <a:pt x="78" y="65"/>
                        <a:pt x="80" y="68"/>
                      </a:cubicBezTo>
                      <a:cubicBezTo>
                        <a:pt x="82" y="70"/>
                        <a:pt x="83" y="71"/>
                        <a:pt x="84" y="70"/>
                      </a:cubicBezTo>
                      <a:cubicBezTo>
                        <a:pt x="86" y="70"/>
                        <a:pt x="88" y="67"/>
                        <a:pt x="87" y="65"/>
                      </a:cubicBezTo>
                      <a:cubicBezTo>
                        <a:pt x="86" y="62"/>
                        <a:pt x="87" y="59"/>
                        <a:pt x="89" y="59"/>
                      </a:cubicBezTo>
                      <a:cubicBezTo>
                        <a:pt x="92" y="58"/>
                        <a:pt x="95" y="59"/>
                        <a:pt x="98" y="58"/>
                      </a:cubicBezTo>
                      <a:cubicBezTo>
                        <a:pt x="103" y="57"/>
                        <a:pt x="104" y="56"/>
                        <a:pt x="105" y="55"/>
                      </a:cubicBezTo>
                      <a:close/>
                      <a:moveTo>
                        <a:pt x="23" y="43"/>
                      </a:moveTo>
                      <a:cubicBezTo>
                        <a:pt x="23" y="43"/>
                        <a:pt x="23" y="42"/>
                        <a:pt x="23" y="42"/>
                      </a:cubicBezTo>
                      <a:cubicBezTo>
                        <a:pt x="23" y="42"/>
                        <a:pt x="23" y="42"/>
                        <a:pt x="15" y="43"/>
                      </a:cubicBezTo>
                      <a:cubicBezTo>
                        <a:pt x="14" y="43"/>
                        <a:pt x="14" y="43"/>
                        <a:pt x="10" y="46"/>
                      </a:cubicBezTo>
                      <a:cubicBezTo>
                        <a:pt x="8" y="47"/>
                        <a:pt x="5" y="48"/>
                        <a:pt x="3" y="50"/>
                      </a:cubicBezTo>
                      <a:cubicBezTo>
                        <a:pt x="3" y="50"/>
                        <a:pt x="0" y="53"/>
                        <a:pt x="0" y="54"/>
                      </a:cubicBezTo>
                      <a:cubicBezTo>
                        <a:pt x="0" y="55"/>
                        <a:pt x="3" y="55"/>
                        <a:pt x="3" y="54"/>
                      </a:cubicBezTo>
                      <a:cubicBezTo>
                        <a:pt x="6" y="53"/>
                        <a:pt x="8" y="50"/>
                        <a:pt x="10" y="49"/>
                      </a:cubicBezTo>
                      <a:cubicBezTo>
                        <a:pt x="13" y="47"/>
                        <a:pt x="16" y="47"/>
                        <a:pt x="19" y="46"/>
                      </a:cubicBezTo>
                      <a:cubicBezTo>
                        <a:pt x="19" y="45"/>
                        <a:pt x="20" y="45"/>
                        <a:pt x="23" y="43"/>
                      </a:cubicBezTo>
                      <a:close/>
                      <a:moveTo>
                        <a:pt x="30" y="53"/>
                      </a:moveTo>
                      <a:cubicBezTo>
                        <a:pt x="31" y="51"/>
                        <a:pt x="31" y="49"/>
                        <a:pt x="31" y="48"/>
                      </a:cubicBezTo>
                      <a:cubicBezTo>
                        <a:pt x="33" y="46"/>
                        <a:pt x="35" y="45"/>
                        <a:pt x="36" y="43"/>
                      </a:cubicBezTo>
                      <a:cubicBezTo>
                        <a:pt x="36" y="43"/>
                        <a:pt x="36" y="42"/>
                        <a:pt x="36" y="42"/>
                      </a:cubicBezTo>
                      <a:cubicBezTo>
                        <a:pt x="36" y="42"/>
                        <a:pt x="36" y="42"/>
                        <a:pt x="36" y="42"/>
                      </a:cubicBezTo>
                      <a:cubicBezTo>
                        <a:pt x="33" y="43"/>
                        <a:pt x="31" y="46"/>
                        <a:pt x="28" y="48"/>
                      </a:cubicBezTo>
                      <a:cubicBezTo>
                        <a:pt x="27" y="48"/>
                        <a:pt x="27" y="48"/>
                        <a:pt x="25" y="47"/>
                      </a:cubicBezTo>
                      <a:cubicBezTo>
                        <a:pt x="23" y="45"/>
                        <a:pt x="19" y="47"/>
                        <a:pt x="19" y="47"/>
                      </a:cubicBezTo>
                      <a:cubicBezTo>
                        <a:pt x="19" y="47"/>
                        <a:pt x="9" y="53"/>
                        <a:pt x="9" y="54"/>
                      </a:cubicBezTo>
                      <a:cubicBezTo>
                        <a:pt x="8" y="54"/>
                        <a:pt x="8" y="56"/>
                        <a:pt x="7" y="56"/>
                      </a:cubicBezTo>
                      <a:cubicBezTo>
                        <a:pt x="4" y="58"/>
                        <a:pt x="2" y="59"/>
                        <a:pt x="2" y="60"/>
                      </a:cubicBezTo>
                      <a:cubicBezTo>
                        <a:pt x="2" y="61"/>
                        <a:pt x="7" y="61"/>
                        <a:pt x="10" y="60"/>
                      </a:cubicBezTo>
                      <a:cubicBezTo>
                        <a:pt x="13" y="59"/>
                        <a:pt x="16" y="57"/>
                        <a:pt x="19" y="56"/>
                      </a:cubicBezTo>
                      <a:cubicBezTo>
                        <a:pt x="20" y="56"/>
                        <a:pt x="20" y="56"/>
                        <a:pt x="20" y="57"/>
                      </a:cubicBezTo>
                      <a:cubicBezTo>
                        <a:pt x="21" y="58"/>
                        <a:pt x="24" y="57"/>
                        <a:pt x="24" y="57"/>
                      </a:cubicBezTo>
                      <a:cubicBezTo>
                        <a:pt x="27" y="56"/>
                        <a:pt x="30" y="53"/>
                        <a:pt x="30" y="53"/>
                      </a:cubicBezTo>
                      <a:close/>
                      <a:moveTo>
                        <a:pt x="151" y="7"/>
                      </a:moveTo>
                      <a:cubicBezTo>
                        <a:pt x="151" y="7"/>
                        <a:pt x="151" y="7"/>
                        <a:pt x="151" y="7"/>
                      </a:cubicBezTo>
                      <a:cubicBezTo>
                        <a:pt x="150" y="7"/>
                        <a:pt x="150" y="7"/>
                        <a:pt x="147" y="7"/>
                      </a:cubicBezTo>
                      <a:cubicBezTo>
                        <a:pt x="96" y="12"/>
                        <a:pt x="85" y="18"/>
                        <a:pt x="84" y="20"/>
                      </a:cubicBezTo>
                      <a:cubicBezTo>
                        <a:pt x="84" y="20"/>
                        <a:pt x="82" y="22"/>
                        <a:pt x="84" y="22"/>
                      </a:cubicBezTo>
                      <a:cubicBezTo>
                        <a:pt x="86" y="23"/>
                        <a:pt x="89" y="21"/>
                        <a:pt x="92" y="22"/>
                      </a:cubicBezTo>
                      <a:cubicBezTo>
                        <a:pt x="92" y="22"/>
                        <a:pt x="92" y="22"/>
                        <a:pt x="92" y="22"/>
                      </a:cubicBezTo>
                      <a:cubicBezTo>
                        <a:pt x="91" y="26"/>
                        <a:pt x="85" y="23"/>
                        <a:pt x="85" y="27"/>
                      </a:cubicBezTo>
                      <a:cubicBezTo>
                        <a:pt x="86" y="27"/>
                        <a:pt x="102" y="25"/>
                        <a:pt x="102" y="25"/>
                      </a:cubicBezTo>
                      <a:cubicBezTo>
                        <a:pt x="102" y="25"/>
                        <a:pt x="102" y="25"/>
                        <a:pt x="102" y="25"/>
                      </a:cubicBezTo>
                      <a:cubicBezTo>
                        <a:pt x="107" y="23"/>
                        <a:pt x="112" y="20"/>
                        <a:pt x="116" y="18"/>
                      </a:cubicBezTo>
                      <a:cubicBezTo>
                        <a:pt x="118" y="17"/>
                        <a:pt x="118" y="17"/>
                        <a:pt x="123" y="16"/>
                      </a:cubicBezTo>
                      <a:cubicBezTo>
                        <a:pt x="131" y="14"/>
                        <a:pt x="149" y="9"/>
                        <a:pt x="151" y="7"/>
                      </a:cubicBezTo>
                      <a:close/>
                      <a:moveTo>
                        <a:pt x="83" y="130"/>
                      </a:moveTo>
                      <a:cubicBezTo>
                        <a:pt x="83" y="128"/>
                        <a:pt x="82" y="127"/>
                        <a:pt x="82" y="127"/>
                      </a:cubicBezTo>
                      <a:cubicBezTo>
                        <a:pt x="82" y="127"/>
                        <a:pt x="82" y="127"/>
                        <a:pt x="80" y="127"/>
                      </a:cubicBezTo>
                      <a:cubicBezTo>
                        <a:pt x="80" y="127"/>
                        <a:pt x="75" y="126"/>
                        <a:pt x="77" y="124"/>
                      </a:cubicBezTo>
                      <a:cubicBezTo>
                        <a:pt x="76" y="124"/>
                        <a:pt x="72" y="125"/>
                        <a:pt x="69" y="127"/>
                      </a:cubicBezTo>
                      <a:cubicBezTo>
                        <a:pt x="68" y="128"/>
                        <a:pt x="68" y="128"/>
                        <a:pt x="67" y="130"/>
                      </a:cubicBezTo>
                      <a:cubicBezTo>
                        <a:pt x="65" y="133"/>
                        <a:pt x="64" y="133"/>
                        <a:pt x="63" y="135"/>
                      </a:cubicBezTo>
                      <a:cubicBezTo>
                        <a:pt x="63" y="135"/>
                        <a:pt x="63" y="135"/>
                        <a:pt x="63" y="135"/>
                      </a:cubicBezTo>
                      <a:cubicBezTo>
                        <a:pt x="63" y="136"/>
                        <a:pt x="65" y="137"/>
                        <a:pt x="65" y="137"/>
                      </a:cubicBezTo>
                      <a:cubicBezTo>
                        <a:pt x="65" y="137"/>
                        <a:pt x="72" y="138"/>
                        <a:pt x="72" y="138"/>
                      </a:cubicBezTo>
                      <a:cubicBezTo>
                        <a:pt x="72" y="138"/>
                        <a:pt x="72" y="138"/>
                        <a:pt x="72" y="138"/>
                      </a:cubicBezTo>
                      <a:cubicBezTo>
                        <a:pt x="74" y="137"/>
                        <a:pt x="81" y="133"/>
                        <a:pt x="83" y="130"/>
                      </a:cubicBezTo>
                      <a:close/>
                      <a:moveTo>
                        <a:pt x="381" y="10"/>
                      </a:moveTo>
                      <a:cubicBezTo>
                        <a:pt x="381" y="10"/>
                        <a:pt x="380" y="9"/>
                        <a:pt x="378" y="9"/>
                      </a:cubicBezTo>
                      <a:cubicBezTo>
                        <a:pt x="378" y="9"/>
                        <a:pt x="377" y="9"/>
                        <a:pt x="377" y="9"/>
                      </a:cubicBezTo>
                      <a:cubicBezTo>
                        <a:pt x="376" y="10"/>
                        <a:pt x="374" y="10"/>
                        <a:pt x="373" y="10"/>
                      </a:cubicBezTo>
                      <a:cubicBezTo>
                        <a:pt x="372" y="10"/>
                        <a:pt x="371" y="10"/>
                        <a:pt x="371" y="10"/>
                      </a:cubicBezTo>
                      <a:cubicBezTo>
                        <a:pt x="371" y="10"/>
                        <a:pt x="371" y="10"/>
                        <a:pt x="370" y="10"/>
                      </a:cubicBezTo>
                      <a:cubicBezTo>
                        <a:pt x="370" y="10"/>
                        <a:pt x="370" y="10"/>
                        <a:pt x="370" y="11"/>
                      </a:cubicBezTo>
                      <a:cubicBezTo>
                        <a:pt x="370" y="11"/>
                        <a:pt x="370" y="11"/>
                        <a:pt x="370" y="12"/>
                      </a:cubicBezTo>
                      <a:cubicBezTo>
                        <a:pt x="369" y="12"/>
                        <a:pt x="369" y="13"/>
                        <a:pt x="369" y="13"/>
                      </a:cubicBezTo>
                      <a:cubicBezTo>
                        <a:pt x="369" y="13"/>
                        <a:pt x="369" y="13"/>
                        <a:pt x="369" y="13"/>
                      </a:cubicBezTo>
                      <a:cubicBezTo>
                        <a:pt x="369" y="14"/>
                        <a:pt x="369" y="15"/>
                        <a:pt x="370" y="15"/>
                      </a:cubicBezTo>
                      <a:cubicBezTo>
                        <a:pt x="372" y="18"/>
                        <a:pt x="372" y="19"/>
                        <a:pt x="372" y="20"/>
                      </a:cubicBezTo>
                      <a:cubicBezTo>
                        <a:pt x="372" y="21"/>
                        <a:pt x="374" y="22"/>
                        <a:pt x="376" y="23"/>
                      </a:cubicBezTo>
                      <a:cubicBezTo>
                        <a:pt x="376" y="23"/>
                        <a:pt x="386" y="26"/>
                        <a:pt x="387" y="25"/>
                      </a:cubicBezTo>
                      <a:cubicBezTo>
                        <a:pt x="387" y="25"/>
                        <a:pt x="387" y="25"/>
                        <a:pt x="387" y="25"/>
                      </a:cubicBezTo>
                      <a:cubicBezTo>
                        <a:pt x="385" y="24"/>
                        <a:pt x="379" y="22"/>
                        <a:pt x="377" y="18"/>
                      </a:cubicBezTo>
                      <a:cubicBezTo>
                        <a:pt x="376" y="13"/>
                        <a:pt x="376" y="13"/>
                        <a:pt x="378" y="12"/>
                      </a:cubicBezTo>
                      <a:cubicBezTo>
                        <a:pt x="381" y="11"/>
                        <a:pt x="382" y="11"/>
                        <a:pt x="381" y="10"/>
                      </a:cubicBezTo>
                      <a:close/>
                      <a:moveTo>
                        <a:pt x="308" y="4"/>
                      </a:moveTo>
                      <a:cubicBezTo>
                        <a:pt x="308" y="4"/>
                        <a:pt x="308" y="4"/>
                        <a:pt x="308" y="4"/>
                      </a:cubicBezTo>
                      <a:cubicBezTo>
                        <a:pt x="307" y="2"/>
                        <a:pt x="302" y="2"/>
                        <a:pt x="298" y="2"/>
                      </a:cubicBezTo>
                      <a:cubicBezTo>
                        <a:pt x="296" y="2"/>
                        <a:pt x="295" y="2"/>
                        <a:pt x="294" y="3"/>
                      </a:cubicBezTo>
                      <a:cubicBezTo>
                        <a:pt x="293" y="3"/>
                        <a:pt x="293" y="4"/>
                        <a:pt x="291" y="4"/>
                      </a:cubicBezTo>
                      <a:cubicBezTo>
                        <a:pt x="289" y="5"/>
                        <a:pt x="288" y="3"/>
                        <a:pt x="286" y="4"/>
                      </a:cubicBezTo>
                      <a:cubicBezTo>
                        <a:pt x="285" y="4"/>
                        <a:pt x="283" y="5"/>
                        <a:pt x="283" y="5"/>
                      </a:cubicBezTo>
                      <a:cubicBezTo>
                        <a:pt x="283" y="6"/>
                        <a:pt x="283" y="6"/>
                        <a:pt x="283" y="6"/>
                      </a:cubicBezTo>
                      <a:cubicBezTo>
                        <a:pt x="283" y="6"/>
                        <a:pt x="283" y="6"/>
                        <a:pt x="283" y="6"/>
                      </a:cubicBezTo>
                      <a:cubicBezTo>
                        <a:pt x="284" y="6"/>
                        <a:pt x="287" y="7"/>
                        <a:pt x="291" y="8"/>
                      </a:cubicBezTo>
                      <a:cubicBezTo>
                        <a:pt x="294" y="8"/>
                        <a:pt x="294" y="11"/>
                        <a:pt x="297" y="11"/>
                      </a:cubicBezTo>
                      <a:cubicBezTo>
                        <a:pt x="297" y="11"/>
                        <a:pt x="298" y="11"/>
                        <a:pt x="299" y="9"/>
                      </a:cubicBezTo>
                      <a:cubicBezTo>
                        <a:pt x="299" y="8"/>
                        <a:pt x="299" y="8"/>
                        <a:pt x="300" y="7"/>
                      </a:cubicBezTo>
                      <a:cubicBezTo>
                        <a:pt x="304" y="8"/>
                        <a:pt x="306" y="8"/>
                        <a:pt x="307" y="8"/>
                      </a:cubicBezTo>
                      <a:cubicBezTo>
                        <a:pt x="307" y="7"/>
                        <a:pt x="306" y="6"/>
                        <a:pt x="304" y="6"/>
                      </a:cubicBezTo>
                      <a:cubicBezTo>
                        <a:pt x="303" y="6"/>
                        <a:pt x="302" y="6"/>
                        <a:pt x="301" y="5"/>
                      </a:cubicBezTo>
                      <a:cubicBezTo>
                        <a:pt x="301" y="5"/>
                        <a:pt x="301" y="5"/>
                        <a:pt x="301" y="5"/>
                      </a:cubicBezTo>
                      <a:cubicBezTo>
                        <a:pt x="307" y="5"/>
                        <a:pt x="307" y="5"/>
                        <a:pt x="308"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grpSp>
        <p:sp>
          <p:nvSpPr>
            <p:cNvPr id="13" name="Oval 63">
              <a:extLst>
                <a:ext uri="{FF2B5EF4-FFF2-40B4-BE49-F238E27FC236}">
                  <a16:creationId xmlns:a16="http://schemas.microsoft.com/office/drawing/2014/main" id="{FD0C171F-F2C4-6346-9B36-4CA8191BB7F6}"/>
                </a:ext>
              </a:extLst>
            </p:cNvPr>
            <p:cNvSpPr>
              <a:spLocks noChangeArrowheads="1"/>
            </p:cNvSpPr>
            <p:nvPr/>
          </p:nvSpPr>
          <p:spPr bwMode="auto">
            <a:xfrm>
              <a:off x="4861348" y="2137529"/>
              <a:ext cx="2196834" cy="2199740"/>
            </a:xfrm>
            <a:prstGeom prst="ellipse">
              <a:avLst/>
            </a:prstGeom>
            <a:gradFill flip="none" rotWithShape="1">
              <a:gsLst>
                <a:gs pos="100000">
                  <a:srgbClr val="FFFFFF">
                    <a:alpha val="0"/>
                  </a:srgbClr>
                </a:gs>
                <a:gs pos="0">
                  <a:srgbClr val="FFFFFF"/>
                </a:gs>
              </a:gsLst>
              <a:path path="shape">
                <a:fillToRect l="50000" t="50000" r="50000" b="50000"/>
              </a:path>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sp>
        <p:nvSpPr>
          <p:cNvPr id="19" name="Rectángulo 18">
            <a:extLst>
              <a:ext uri="{FF2B5EF4-FFF2-40B4-BE49-F238E27FC236}">
                <a16:creationId xmlns:a16="http://schemas.microsoft.com/office/drawing/2014/main" id="{0FC55B12-65A7-A349-892C-46D720BF0A0F}"/>
              </a:ext>
            </a:extLst>
          </p:cNvPr>
          <p:cNvSpPr/>
          <p:nvPr/>
        </p:nvSpPr>
        <p:spPr>
          <a:xfrm>
            <a:off x="397772" y="951125"/>
            <a:ext cx="11264479" cy="2031325"/>
          </a:xfrm>
          <a:prstGeom prst="rect">
            <a:avLst/>
          </a:prstGeom>
        </p:spPr>
        <p:txBody>
          <a:bodyPr wrap="square">
            <a:spAutoFit/>
          </a:bodyPr>
          <a:lstStyle/>
          <a:p>
            <a:r>
              <a:rPr lang="es-ES" dirty="0">
                <a:solidFill>
                  <a:schemeClr val="dk1"/>
                </a:solidFill>
                <a:highlight>
                  <a:srgbClr val="FFFF00"/>
                </a:highlight>
              </a:rPr>
              <a:t>El Centro Nacional Colombo Alemán epicentro de formación y transferencia tecnológica de la Regional Atlántico del SENA, ha venido realizando esfuerzos que permitan el desarrollo de nuevas competencias tecnológicas en el marco de la revolución 4.0., para ello se dispone de un Nodo de las Tecnologías de la Información y las Comunicaciones ubicado en el muy famoso barrio El Prado, en el cual se han venido desarrollando estrategias de formación innovadoras que van desde la formación basada en retos hasta la resolución de problemas reales de la industria que hacen parte de los procesos formativos de los aprendices. </a:t>
            </a:r>
            <a:endParaRPr lang="es-CO" dirty="0">
              <a:solidFill>
                <a:schemeClr val="dk1"/>
              </a:solidFill>
              <a:highlight>
                <a:srgbClr val="FFFF00"/>
              </a:highlight>
            </a:endParaRPr>
          </a:p>
          <a:p>
            <a:endParaRPr lang="es-CO" dirty="0">
              <a:solidFill>
                <a:schemeClr val="dk1"/>
              </a:solidFill>
              <a:highlight>
                <a:srgbClr val="FFFF00"/>
              </a:highlight>
            </a:endParaRPr>
          </a:p>
        </p:txBody>
      </p:sp>
      <p:sp>
        <p:nvSpPr>
          <p:cNvPr id="20" name="Rectángulo 19">
            <a:extLst>
              <a:ext uri="{FF2B5EF4-FFF2-40B4-BE49-F238E27FC236}">
                <a16:creationId xmlns:a16="http://schemas.microsoft.com/office/drawing/2014/main" id="{8E804554-E522-8245-8076-3BBA5EC47D20}"/>
              </a:ext>
            </a:extLst>
          </p:cNvPr>
          <p:cNvSpPr/>
          <p:nvPr/>
        </p:nvSpPr>
        <p:spPr>
          <a:xfrm>
            <a:off x="4293610" y="2893626"/>
            <a:ext cx="7500618" cy="2862322"/>
          </a:xfrm>
          <a:prstGeom prst="rect">
            <a:avLst/>
          </a:prstGeom>
        </p:spPr>
        <p:txBody>
          <a:bodyPr wrap="square">
            <a:spAutoFit/>
          </a:bodyPr>
          <a:lstStyle/>
          <a:p>
            <a:r>
              <a:rPr lang="es-ES" dirty="0">
                <a:solidFill>
                  <a:schemeClr val="dk1"/>
                </a:solidFill>
                <a:highlight>
                  <a:srgbClr val="FFFF00"/>
                </a:highlight>
              </a:rPr>
              <a:t>Barranquilla, también conocida como la “Arenosa” o “</a:t>
            </a:r>
            <a:r>
              <a:rPr lang="es-ES" dirty="0" err="1">
                <a:solidFill>
                  <a:schemeClr val="dk1"/>
                </a:solidFill>
                <a:highlight>
                  <a:srgbClr val="FFFF00"/>
                </a:highlight>
              </a:rPr>
              <a:t>Curramba</a:t>
            </a:r>
            <a:r>
              <a:rPr lang="es-ES" dirty="0">
                <a:solidFill>
                  <a:schemeClr val="dk1"/>
                </a:solidFill>
                <a:highlight>
                  <a:srgbClr val="FFFF00"/>
                </a:highlight>
              </a:rPr>
              <a:t> la Bella”, es una de las principales ciudades de Colombia y un destino turístico de referencia para locales y extranjeros, además, es escenario de una de las fiestas más importantes del país el Carnaval de Barranquilla.</a:t>
            </a:r>
          </a:p>
          <a:p>
            <a:r>
              <a:rPr lang="es-ES" dirty="0">
                <a:solidFill>
                  <a:schemeClr val="dk1"/>
                </a:solidFill>
                <a:highlight>
                  <a:srgbClr val="FFFF00"/>
                </a:highlight>
              </a:rPr>
              <a:t> </a:t>
            </a:r>
            <a:endParaRPr lang="es-CO" dirty="0">
              <a:solidFill>
                <a:schemeClr val="dk1"/>
              </a:solidFill>
              <a:highlight>
                <a:srgbClr val="FFFF00"/>
              </a:highlight>
            </a:endParaRPr>
          </a:p>
          <a:p>
            <a:r>
              <a:rPr lang="es-ES" dirty="0">
                <a:solidFill>
                  <a:schemeClr val="dk1"/>
                </a:solidFill>
                <a:highlight>
                  <a:srgbClr val="FFFF00"/>
                </a:highlight>
              </a:rPr>
              <a:t>El Carnaval de Barranquilla, distinguido por la UNESCO como Obra Maestra del Patrimonio Oral e Intangible de la Humanidad, es la fecha más esperada del año no solamente por los colombianos sino todos aquellos que quieran gozar durante los cuatro días de un evento cultural y folclórico lleno de diversidad étnica, alegría, baile, música y esparcimiento. </a:t>
            </a:r>
            <a:endParaRPr lang="es-CO" dirty="0">
              <a:solidFill>
                <a:schemeClr val="dk1"/>
              </a:solidFill>
              <a:highlight>
                <a:srgbClr val="FFFF00"/>
              </a:highlight>
            </a:endParaRPr>
          </a:p>
        </p:txBody>
      </p:sp>
      <p:sp>
        <p:nvSpPr>
          <p:cNvPr id="21" name="CuadroTexto 20">
            <a:extLst>
              <a:ext uri="{FF2B5EF4-FFF2-40B4-BE49-F238E27FC236}">
                <a16:creationId xmlns:a16="http://schemas.microsoft.com/office/drawing/2014/main" id="{53839878-E979-8E4F-A0F2-BA4C390E9ED2}"/>
              </a:ext>
            </a:extLst>
          </p:cNvPr>
          <p:cNvSpPr txBox="1"/>
          <p:nvPr/>
        </p:nvSpPr>
        <p:spPr>
          <a:xfrm>
            <a:off x="5166360" y="205740"/>
            <a:ext cx="4732020" cy="369332"/>
          </a:xfrm>
          <a:prstGeom prst="rect">
            <a:avLst/>
          </a:prstGeom>
          <a:noFill/>
        </p:spPr>
        <p:txBody>
          <a:bodyPr wrap="square" rtlCol="0">
            <a:spAutoFit/>
          </a:bodyPr>
          <a:lstStyle/>
          <a:p>
            <a:r>
              <a:rPr lang="es-CO" b="1" dirty="0">
                <a:highlight>
                  <a:srgbClr val="FF0000"/>
                </a:highlight>
              </a:rPr>
              <a:t>VIDEO BIENESTAR</a:t>
            </a:r>
          </a:p>
        </p:txBody>
      </p:sp>
    </p:spTree>
    <p:extLst>
      <p:ext uri="{BB962C8B-B14F-4D97-AF65-F5344CB8AC3E}">
        <p14:creationId xmlns:p14="http://schemas.microsoft.com/office/powerpoint/2010/main" val="253787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10" presetClass="entr" presetSubtype="0" fill="hold" grpId="0" nodeType="withEffect">
                                  <p:stCondLst>
                                    <p:cond delay="175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01BDE8-D24F-294E-9B38-1DC959401DF1}"/>
              </a:ext>
            </a:extLst>
          </p:cNvPr>
          <p:cNvSpPr txBox="1"/>
          <p:nvPr/>
        </p:nvSpPr>
        <p:spPr>
          <a:xfrm>
            <a:off x="787179" y="341914"/>
            <a:ext cx="7116418" cy="369332"/>
          </a:xfrm>
          <a:prstGeom prst="rect">
            <a:avLst/>
          </a:prstGeom>
          <a:noFill/>
        </p:spPr>
        <p:txBody>
          <a:bodyPr wrap="square" rtlCol="0">
            <a:spAutoFit/>
          </a:bodyPr>
          <a:lstStyle/>
          <a:p>
            <a:r>
              <a:rPr lang="es-CO" b="1" dirty="0"/>
              <a:t>Bootcamp – Situación y Contexto</a:t>
            </a:r>
          </a:p>
        </p:txBody>
      </p:sp>
      <p:cxnSp>
        <p:nvCxnSpPr>
          <p:cNvPr id="3" name="Conector recto 2">
            <a:extLst>
              <a:ext uri="{FF2B5EF4-FFF2-40B4-BE49-F238E27FC236}">
                <a16:creationId xmlns:a16="http://schemas.microsoft.com/office/drawing/2014/main" id="{4C8E3DD8-218A-2048-B658-5461C3B48660}"/>
              </a:ext>
            </a:extLst>
          </p:cNvPr>
          <p:cNvCxnSpPr/>
          <p:nvPr/>
        </p:nvCxnSpPr>
        <p:spPr>
          <a:xfrm>
            <a:off x="882595" y="711246"/>
            <a:ext cx="215480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4" name="Picture 8" descr="Bienestar al Aprendiz CNCA - Posts | Facebook">
            <a:extLst>
              <a:ext uri="{FF2B5EF4-FFF2-40B4-BE49-F238E27FC236}">
                <a16:creationId xmlns:a16="http://schemas.microsoft.com/office/drawing/2014/main" id="{87B42DF4-40E1-9B4A-92C7-C02276C7AA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3560" y="5890646"/>
            <a:ext cx="2598440" cy="967354"/>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5">
            <a:extLst>
              <a:ext uri="{FF2B5EF4-FFF2-40B4-BE49-F238E27FC236}">
                <a16:creationId xmlns:a16="http://schemas.microsoft.com/office/drawing/2014/main" id="{BA224A0E-D983-E34C-8951-527355A42D4E}"/>
              </a:ext>
            </a:extLst>
          </p:cNvPr>
          <p:cNvSpPr>
            <a:spLocks/>
          </p:cNvSpPr>
          <p:nvPr/>
        </p:nvSpPr>
        <p:spPr bwMode="auto">
          <a:xfrm>
            <a:off x="8233673" y="4306986"/>
            <a:ext cx="1590675" cy="1103313"/>
          </a:xfrm>
          <a:custGeom>
            <a:avLst/>
            <a:gdLst>
              <a:gd name="T0" fmla="*/ 85 w 408"/>
              <a:gd name="T1" fmla="*/ 14 h 283"/>
              <a:gd name="T2" fmla="*/ 407 w 408"/>
              <a:gd name="T3" fmla="*/ 176 h 283"/>
              <a:gd name="T4" fmla="*/ 353 w 408"/>
              <a:gd name="T5" fmla="*/ 226 h 283"/>
              <a:gd name="T6" fmla="*/ 408 w 408"/>
              <a:gd name="T7" fmla="*/ 283 h 283"/>
              <a:gd name="T8" fmla="*/ 0 w 408"/>
              <a:gd name="T9" fmla="*/ 79 h 283"/>
              <a:gd name="T10" fmla="*/ 12 w 408"/>
              <a:gd name="T11" fmla="*/ 0 h 283"/>
              <a:gd name="T12" fmla="*/ 85 w 408"/>
              <a:gd name="T13" fmla="*/ 14 h 283"/>
            </a:gdLst>
            <a:ahLst/>
            <a:cxnLst>
              <a:cxn ang="0">
                <a:pos x="T0" y="T1"/>
              </a:cxn>
              <a:cxn ang="0">
                <a:pos x="T2" y="T3"/>
              </a:cxn>
              <a:cxn ang="0">
                <a:pos x="T4" y="T5"/>
              </a:cxn>
              <a:cxn ang="0">
                <a:pos x="T6" y="T7"/>
              </a:cxn>
              <a:cxn ang="0">
                <a:pos x="T8" y="T9"/>
              </a:cxn>
              <a:cxn ang="0">
                <a:pos x="T10" y="T11"/>
              </a:cxn>
              <a:cxn ang="0">
                <a:pos x="T12" y="T13"/>
              </a:cxn>
            </a:cxnLst>
            <a:rect l="0" t="0" r="r" b="b"/>
            <a:pathLst>
              <a:path w="408" h="283">
                <a:moveTo>
                  <a:pt x="85" y="14"/>
                </a:moveTo>
                <a:cubicBezTo>
                  <a:pt x="158" y="112"/>
                  <a:pt x="275" y="176"/>
                  <a:pt x="407" y="176"/>
                </a:cubicBezTo>
                <a:cubicBezTo>
                  <a:pt x="353" y="226"/>
                  <a:pt x="353" y="226"/>
                  <a:pt x="353" y="226"/>
                </a:cubicBezTo>
                <a:cubicBezTo>
                  <a:pt x="408" y="283"/>
                  <a:pt x="408" y="283"/>
                  <a:pt x="408" y="283"/>
                </a:cubicBezTo>
                <a:cubicBezTo>
                  <a:pt x="241" y="283"/>
                  <a:pt x="93" y="203"/>
                  <a:pt x="0" y="79"/>
                </a:cubicBezTo>
                <a:cubicBezTo>
                  <a:pt x="12" y="0"/>
                  <a:pt x="12" y="0"/>
                  <a:pt x="12" y="0"/>
                </a:cubicBezTo>
                <a:lnTo>
                  <a:pt x="85" y="14"/>
                </a:lnTo>
                <a:close/>
              </a:path>
            </a:pathLst>
          </a:custGeom>
          <a:solidFill>
            <a:srgbClr val="BD114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6" name="Freeform 6">
            <a:extLst>
              <a:ext uri="{FF2B5EF4-FFF2-40B4-BE49-F238E27FC236}">
                <a16:creationId xmlns:a16="http://schemas.microsoft.com/office/drawing/2014/main" id="{D92EC285-A8A5-B048-9190-579BCEDD1795}"/>
              </a:ext>
            </a:extLst>
          </p:cNvPr>
          <p:cNvSpPr>
            <a:spLocks/>
          </p:cNvSpPr>
          <p:nvPr/>
        </p:nvSpPr>
        <p:spPr bwMode="auto">
          <a:xfrm>
            <a:off x="9829110" y="4213324"/>
            <a:ext cx="1727200" cy="1185863"/>
          </a:xfrm>
          <a:custGeom>
            <a:avLst/>
            <a:gdLst>
              <a:gd name="T0" fmla="*/ 47 w 443"/>
              <a:gd name="T1" fmla="*/ 197 h 304"/>
              <a:gd name="T2" fmla="*/ 350 w 443"/>
              <a:gd name="T3" fmla="*/ 0 h 304"/>
              <a:gd name="T4" fmla="*/ 366 w 443"/>
              <a:gd name="T5" fmla="*/ 71 h 304"/>
              <a:gd name="T6" fmla="*/ 443 w 443"/>
              <a:gd name="T7" fmla="*/ 52 h 304"/>
              <a:gd name="T8" fmla="*/ 62 w 443"/>
              <a:gd name="T9" fmla="*/ 304 h 304"/>
              <a:gd name="T10" fmla="*/ 0 w 443"/>
              <a:gd name="T11" fmla="*/ 253 h 304"/>
              <a:gd name="T12" fmla="*/ 47 w 443"/>
              <a:gd name="T13" fmla="*/ 197 h 304"/>
            </a:gdLst>
            <a:ahLst/>
            <a:cxnLst>
              <a:cxn ang="0">
                <a:pos x="T0" y="T1"/>
              </a:cxn>
              <a:cxn ang="0">
                <a:pos x="T2" y="T3"/>
              </a:cxn>
              <a:cxn ang="0">
                <a:pos x="T4" y="T5"/>
              </a:cxn>
              <a:cxn ang="0">
                <a:pos x="T6" y="T7"/>
              </a:cxn>
              <a:cxn ang="0">
                <a:pos x="T8" y="T9"/>
              </a:cxn>
              <a:cxn ang="0">
                <a:pos x="T10" y="T11"/>
              </a:cxn>
              <a:cxn ang="0">
                <a:pos x="T12" y="T13"/>
              </a:cxn>
            </a:cxnLst>
            <a:rect l="0" t="0" r="r" b="b"/>
            <a:pathLst>
              <a:path w="443" h="304">
                <a:moveTo>
                  <a:pt x="47" y="197"/>
                </a:moveTo>
                <a:cubicBezTo>
                  <a:pt x="176" y="182"/>
                  <a:pt x="287" y="107"/>
                  <a:pt x="350" y="0"/>
                </a:cubicBezTo>
                <a:cubicBezTo>
                  <a:pt x="366" y="71"/>
                  <a:pt x="366" y="71"/>
                  <a:pt x="366" y="71"/>
                </a:cubicBezTo>
                <a:cubicBezTo>
                  <a:pt x="443" y="52"/>
                  <a:pt x="443" y="52"/>
                  <a:pt x="443" y="52"/>
                </a:cubicBezTo>
                <a:cubicBezTo>
                  <a:pt x="364" y="188"/>
                  <a:pt x="225" y="284"/>
                  <a:pt x="62" y="304"/>
                </a:cubicBezTo>
                <a:cubicBezTo>
                  <a:pt x="0" y="253"/>
                  <a:pt x="0" y="253"/>
                  <a:pt x="0" y="253"/>
                </a:cubicBezTo>
                <a:lnTo>
                  <a:pt x="47" y="197"/>
                </a:lnTo>
                <a:close/>
              </a:path>
            </a:pathLst>
          </a:custGeom>
          <a:solidFill>
            <a:srgbClr val="06538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7" name="Freeform 7">
            <a:extLst>
              <a:ext uri="{FF2B5EF4-FFF2-40B4-BE49-F238E27FC236}">
                <a16:creationId xmlns:a16="http://schemas.microsoft.com/office/drawing/2014/main" id="{840B1A66-3489-0246-B579-5A44A4409BB8}"/>
              </a:ext>
            </a:extLst>
          </p:cNvPr>
          <p:cNvSpPr>
            <a:spLocks/>
          </p:cNvSpPr>
          <p:nvPr/>
        </p:nvSpPr>
        <p:spPr bwMode="auto">
          <a:xfrm>
            <a:off x="11200710" y="2419449"/>
            <a:ext cx="623888" cy="1887538"/>
          </a:xfrm>
          <a:custGeom>
            <a:avLst/>
            <a:gdLst>
              <a:gd name="T0" fmla="*/ 20 w 160"/>
              <a:gd name="T1" fmla="*/ 415 h 484"/>
              <a:gd name="T2" fmla="*/ 53 w 160"/>
              <a:gd name="T3" fmla="*/ 255 h 484"/>
              <a:gd name="T4" fmla="*/ 0 w 160"/>
              <a:gd name="T5" fmla="*/ 55 h 484"/>
              <a:gd name="T6" fmla="*/ 69 w 160"/>
              <a:gd name="T7" fmla="*/ 77 h 484"/>
              <a:gd name="T8" fmla="*/ 92 w 160"/>
              <a:gd name="T9" fmla="*/ 0 h 484"/>
              <a:gd name="T10" fmla="*/ 160 w 160"/>
              <a:gd name="T11" fmla="*/ 255 h 484"/>
              <a:gd name="T12" fmla="*/ 119 w 160"/>
              <a:gd name="T13" fmla="*/ 456 h 484"/>
              <a:gd name="T14" fmla="*/ 45 w 160"/>
              <a:gd name="T15" fmla="*/ 484 h 484"/>
              <a:gd name="T16" fmla="*/ 20 w 160"/>
              <a:gd name="T17" fmla="*/ 41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484">
                <a:moveTo>
                  <a:pt x="20" y="415"/>
                </a:moveTo>
                <a:cubicBezTo>
                  <a:pt x="41" y="366"/>
                  <a:pt x="53" y="312"/>
                  <a:pt x="53" y="255"/>
                </a:cubicBezTo>
                <a:cubicBezTo>
                  <a:pt x="53" y="182"/>
                  <a:pt x="33" y="114"/>
                  <a:pt x="0" y="55"/>
                </a:cubicBezTo>
                <a:cubicBezTo>
                  <a:pt x="69" y="77"/>
                  <a:pt x="69" y="77"/>
                  <a:pt x="69" y="77"/>
                </a:cubicBezTo>
                <a:cubicBezTo>
                  <a:pt x="92" y="0"/>
                  <a:pt x="92" y="0"/>
                  <a:pt x="92" y="0"/>
                </a:cubicBezTo>
                <a:cubicBezTo>
                  <a:pt x="135" y="75"/>
                  <a:pt x="160" y="162"/>
                  <a:pt x="160" y="255"/>
                </a:cubicBezTo>
                <a:cubicBezTo>
                  <a:pt x="160" y="327"/>
                  <a:pt x="145" y="394"/>
                  <a:pt x="119" y="456"/>
                </a:cubicBezTo>
                <a:cubicBezTo>
                  <a:pt x="45" y="484"/>
                  <a:pt x="45" y="484"/>
                  <a:pt x="45" y="484"/>
                </a:cubicBezTo>
                <a:lnTo>
                  <a:pt x="20" y="415"/>
                </a:lnTo>
                <a:close/>
              </a:path>
            </a:pathLst>
          </a:custGeom>
          <a:solidFill>
            <a:srgbClr val="03A9F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8" name="Freeform 8">
            <a:extLst>
              <a:ext uri="{FF2B5EF4-FFF2-40B4-BE49-F238E27FC236}">
                <a16:creationId xmlns:a16="http://schemas.microsoft.com/office/drawing/2014/main" id="{A2709E11-B15F-B743-B5F7-318D44F8C14E}"/>
              </a:ext>
            </a:extLst>
          </p:cNvPr>
          <p:cNvSpPr>
            <a:spLocks/>
          </p:cNvSpPr>
          <p:nvPr/>
        </p:nvSpPr>
        <p:spPr bwMode="auto">
          <a:xfrm>
            <a:off x="9832285" y="1420911"/>
            <a:ext cx="1590675" cy="1100138"/>
          </a:xfrm>
          <a:custGeom>
            <a:avLst/>
            <a:gdLst>
              <a:gd name="T0" fmla="*/ 323 w 408"/>
              <a:gd name="T1" fmla="*/ 269 h 282"/>
              <a:gd name="T2" fmla="*/ 1 w 408"/>
              <a:gd name="T3" fmla="*/ 107 h 282"/>
              <a:gd name="T4" fmla="*/ 55 w 408"/>
              <a:gd name="T5" fmla="*/ 57 h 282"/>
              <a:gd name="T6" fmla="*/ 0 w 408"/>
              <a:gd name="T7" fmla="*/ 0 h 282"/>
              <a:gd name="T8" fmla="*/ 408 w 408"/>
              <a:gd name="T9" fmla="*/ 204 h 282"/>
              <a:gd name="T10" fmla="*/ 396 w 408"/>
              <a:gd name="T11" fmla="*/ 282 h 282"/>
              <a:gd name="T12" fmla="*/ 323 w 408"/>
              <a:gd name="T13" fmla="*/ 269 h 282"/>
            </a:gdLst>
            <a:ahLst/>
            <a:cxnLst>
              <a:cxn ang="0">
                <a:pos x="T0" y="T1"/>
              </a:cxn>
              <a:cxn ang="0">
                <a:pos x="T2" y="T3"/>
              </a:cxn>
              <a:cxn ang="0">
                <a:pos x="T4" y="T5"/>
              </a:cxn>
              <a:cxn ang="0">
                <a:pos x="T6" y="T7"/>
              </a:cxn>
              <a:cxn ang="0">
                <a:pos x="T8" y="T9"/>
              </a:cxn>
              <a:cxn ang="0">
                <a:pos x="T10" y="T11"/>
              </a:cxn>
              <a:cxn ang="0">
                <a:pos x="T12" y="T13"/>
              </a:cxn>
            </a:cxnLst>
            <a:rect l="0" t="0" r="r" b="b"/>
            <a:pathLst>
              <a:path w="408" h="282">
                <a:moveTo>
                  <a:pt x="323" y="269"/>
                </a:moveTo>
                <a:cubicBezTo>
                  <a:pt x="250" y="171"/>
                  <a:pt x="133" y="107"/>
                  <a:pt x="1" y="107"/>
                </a:cubicBezTo>
                <a:cubicBezTo>
                  <a:pt x="55" y="57"/>
                  <a:pt x="55" y="57"/>
                  <a:pt x="55" y="57"/>
                </a:cubicBezTo>
                <a:cubicBezTo>
                  <a:pt x="0" y="0"/>
                  <a:pt x="0" y="0"/>
                  <a:pt x="0" y="0"/>
                </a:cubicBezTo>
                <a:cubicBezTo>
                  <a:pt x="167" y="0"/>
                  <a:pt x="315" y="80"/>
                  <a:pt x="408" y="204"/>
                </a:cubicBezTo>
                <a:cubicBezTo>
                  <a:pt x="396" y="282"/>
                  <a:pt x="396" y="282"/>
                  <a:pt x="396" y="282"/>
                </a:cubicBezTo>
                <a:lnTo>
                  <a:pt x="323" y="269"/>
                </a:lnTo>
                <a:close/>
              </a:path>
            </a:pathLst>
          </a:custGeom>
          <a:solidFill>
            <a:srgbClr val="00CEE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9" name="Freeform 9">
            <a:extLst>
              <a:ext uri="{FF2B5EF4-FFF2-40B4-BE49-F238E27FC236}">
                <a16:creationId xmlns:a16="http://schemas.microsoft.com/office/drawing/2014/main" id="{446EC792-3DFB-AE4D-9F2E-AC282EA0E713}"/>
              </a:ext>
            </a:extLst>
          </p:cNvPr>
          <p:cNvSpPr>
            <a:spLocks/>
          </p:cNvSpPr>
          <p:nvPr/>
        </p:nvSpPr>
        <p:spPr bwMode="auto">
          <a:xfrm>
            <a:off x="8101910" y="1432024"/>
            <a:ext cx="1727200" cy="1185863"/>
          </a:xfrm>
          <a:custGeom>
            <a:avLst/>
            <a:gdLst>
              <a:gd name="T0" fmla="*/ 396 w 443"/>
              <a:gd name="T1" fmla="*/ 107 h 304"/>
              <a:gd name="T2" fmla="*/ 93 w 443"/>
              <a:gd name="T3" fmla="*/ 304 h 304"/>
              <a:gd name="T4" fmla="*/ 77 w 443"/>
              <a:gd name="T5" fmla="*/ 233 h 304"/>
              <a:gd name="T6" fmla="*/ 0 w 443"/>
              <a:gd name="T7" fmla="*/ 252 h 304"/>
              <a:gd name="T8" fmla="*/ 381 w 443"/>
              <a:gd name="T9" fmla="*/ 0 h 304"/>
              <a:gd name="T10" fmla="*/ 443 w 443"/>
              <a:gd name="T11" fmla="*/ 50 h 304"/>
              <a:gd name="T12" fmla="*/ 396 w 443"/>
              <a:gd name="T13" fmla="*/ 107 h 304"/>
            </a:gdLst>
            <a:ahLst/>
            <a:cxnLst>
              <a:cxn ang="0">
                <a:pos x="T0" y="T1"/>
              </a:cxn>
              <a:cxn ang="0">
                <a:pos x="T2" y="T3"/>
              </a:cxn>
              <a:cxn ang="0">
                <a:pos x="T4" y="T5"/>
              </a:cxn>
              <a:cxn ang="0">
                <a:pos x="T6" y="T7"/>
              </a:cxn>
              <a:cxn ang="0">
                <a:pos x="T8" y="T9"/>
              </a:cxn>
              <a:cxn ang="0">
                <a:pos x="T10" y="T11"/>
              </a:cxn>
              <a:cxn ang="0">
                <a:pos x="T12" y="T13"/>
              </a:cxn>
            </a:cxnLst>
            <a:rect l="0" t="0" r="r" b="b"/>
            <a:pathLst>
              <a:path w="443" h="304">
                <a:moveTo>
                  <a:pt x="396" y="107"/>
                </a:moveTo>
                <a:cubicBezTo>
                  <a:pt x="267" y="122"/>
                  <a:pt x="156" y="197"/>
                  <a:pt x="93" y="304"/>
                </a:cubicBezTo>
                <a:cubicBezTo>
                  <a:pt x="77" y="233"/>
                  <a:pt x="77" y="233"/>
                  <a:pt x="77" y="233"/>
                </a:cubicBezTo>
                <a:cubicBezTo>
                  <a:pt x="0" y="252"/>
                  <a:pt x="0" y="252"/>
                  <a:pt x="0" y="252"/>
                </a:cubicBezTo>
                <a:cubicBezTo>
                  <a:pt x="79" y="116"/>
                  <a:pt x="218" y="20"/>
                  <a:pt x="381" y="0"/>
                </a:cubicBezTo>
                <a:cubicBezTo>
                  <a:pt x="443" y="50"/>
                  <a:pt x="443" y="50"/>
                  <a:pt x="443" y="50"/>
                </a:cubicBezTo>
                <a:lnTo>
                  <a:pt x="396" y="107"/>
                </a:lnTo>
                <a:close/>
              </a:path>
            </a:pathLst>
          </a:custGeom>
          <a:solidFill>
            <a:srgbClr val="FFD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0" name="Freeform 10">
            <a:extLst>
              <a:ext uri="{FF2B5EF4-FFF2-40B4-BE49-F238E27FC236}">
                <a16:creationId xmlns:a16="http://schemas.microsoft.com/office/drawing/2014/main" id="{DBD2FD55-89EA-8C42-91B3-426C41B32257}"/>
              </a:ext>
            </a:extLst>
          </p:cNvPr>
          <p:cNvSpPr>
            <a:spLocks/>
          </p:cNvSpPr>
          <p:nvPr/>
        </p:nvSpPr>
        <p:spPr bwMode="auto">
          <a:xfrm>
            <a:off x="7832035" y="2521049"/>
            <a:ext cx="623888" cy="1890713"/>
          </a:xfrm>
          <a:custGeom>
            <a:avLst/>
            <a:gdLst>
              <a:gd name="T0" fmla="*/ 140 w 160"/>
              <a:gd name="T1" fmla="*/ 69 h 485"/>
              <a:gd name="T2" fmla="*/ 107 w 160"/>
              <a:gd name="T3" fmla="*/ 229 h 485"/>
              <a:gd name="T4" fmla="*/ 160 w 160"/>
              <a:gd name="T5" fmla="*/ 430 h 485"/>
              <a:gd name="T6" fmla="*/ 91 w 160"/>
              <a:gd name="T7" fmla="*/ 408 h 485"/>
              <a:gd name="T8" fmla="*/ 68 w 160"/>
              <a:gd name="T9" fmla="*/ 485 h 485"/>
              <a:gd name="T10" fmla="*/ 0 w 160"/>
              <a:gd name="T11" fmla="*/ 229 h 485"/>
              <a:gd name="T12" fmla="*/ 41 w 160"/>
              <a:gd name="T13" fmla="*/ 29 h 485"/>
              <a:gd name="T14" fmla="*/ 115 w 160"/>
              <a:gd name="T15" fmla="*/ 0 h 485"/>
              <a:gd name="T16" fmla="*/ 140 w 160"/>
              <a:gd name="T17" fmla="*/ 69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485">
                <a:moveTo>
                  <a:pt x="140" y="69"/>
                </a:moveTo>
                <a:cubicBezTo>
                  <a:pt x="119" y="119"/>
                  <a:pt x="107" y="173"/>
                  <a:pt x="107" y="229"/>
                </a:cubicBezTo>
                <a:cubicBezTo>
                  <a:pt x="107" y="302"/>
                  <a:pt x="127" y="371"/>
                  <a:pt x="160" y="430"/>
                </a:cubicBezTo>
                <a:cubicBezTo>
                  <a:pt x="91" y="408"/>
                  <a:pt x="91" y="408"/>
                  <a:pt x="91" y="408"/>
                </a:cubicBezTo>
                <a:cubicBezTo>
                  <a:pt x="68" y="485"/>
                  <a:pt x="68" y="485"/>
                  <a:pt x="68" y="485"/>
                </a:cubicBezTo>
                <a:cubicBezTo>
                  <a:pt x="25" y="410"/>
                  <a:pt x="0" y="322"/>
                  <a:pt x="0" y="229"/>
                </a:cubicBezTo>
                <a:cubicBezTo>
                  <a:pt x="0" y="158"/>
                  <a:pt x="15" y="91"/>
                  <a:pt x="41" y="29"/>
                </a:cubicBezTo>
                <a:cubicBezTo>
                  <a:pt x="115" y="0"/>
                  <a:pt x="115" y="0"/>
                  <a:pt x="115" y="0"/>
                </a:cubicBezTo>
                <a:lnTo>
                  <a:pt x="140" y="69"/>
                </a:lnTo>
                <a:close/>
              </a:path>
            </a:pathLst>
          </a:custGeom>
          <a:solidFill>
            <a:srgbClr val="FE263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11" name="Group 33">
            <a:extLst>
              <a:ext uri="{FF2B5EF4-FFF2-40B4-BE49-F238E27FC236}">
                <a16:creationId xmlns:a16="http://schemas.microsoft.com/office/drawing/2014/main" id="{1455EAD8-2006-2F4A-B04A-C987E3120FAC}"/>
              </a:ext>
            </a:extLst>
          </p:cNvPr>
          <p:cNvGrpSpPr/>
          <p:nvPr/>
        </p:nvGrpSpPr>
        <p:grpSpPr>
          <a:xfrm>
            <a:off x="8415856" y="1848717"/>
            <a:ext cx="2860736" cy="2980516"/>
            <a:chOff x="4698304" y="2137529"/>
            <a:chExt cx="2997898" cy="3123419"/>
          </a:xfrm>
        </p:grpSpPr>
        <p:grpSp>
          <p:nvGrpSpPr>
            <p:cNvPr id="12" name="Group 26">
              <a:extLst>
                <a:ext uri="{FF2B5EF4-FFF2-40B4-BE49-F238E27FC236}">
                  <a16:creationId xmlns:a16="http://schemas.microsoft.com/office/drawing/2014/main" id="{AE4FB915-2A59-2649-B829-038BC59525C5}"/>
                </a:ext>
              </a:extLst>
            </p:cNvPr>
            <p:cNvGrpSpPr/>
            <p:nvPr/>
          </p:nvGrpSpPr>
          <p:grpSpPr>
            <a:xfrm>
              <a:off x="4698304" y="2289610"/>
              <a:ext cx="2997898" cy="2971338"/>
              <a:chOff x="3163888" y="2097088"/>
              <a:chExt cx="2687637" cy="2663825"/>
            </a:xfrm>
            <a:effectLst>
              <a:outerShdw blurRad="762000" dist="368300" dir="2700000" sx="110000" sy="110000" algn="tl" rotWithShape="0">
                <a:prstClr val="black">
                  <a:alpha val="50000"/>
                </a:prstClr>
              </a:outerShdw>
            </a:effectLst>
          </p:grpSpPr>
          <p:sp>
            <p:nvSpPr>
              <p:cNvPr id="14" name="Oval 28">
                <a:extLst>
                  <a:ext uri="{FF2B5EF4-FFF2-40B4-BE49-F238E27FC236}">
                    <a16:creationId xmlns:a16="http://schemas.microsoft.com/office/drawing/2014/main" id="{FA30879D-1C2F-F744-A75D-45EC221C8086}"/>
                  </a:ext>
                </a:extLst>
              </p:cNvPr>
              <p:cNvSpPr>
                <a:spLocks noChangeArrowheads="1"/>
              </p:cNvSpPr>
              <p:nvPr/>
            </p:nvSpPr>
            <p:spPr bwMode="auto">
              <a:xfrm>
                <a:off x="3163888" y="2097088"/>
                <a:ext cx="2660650" cy="2663825"/>
              </a:xfrm>
              <a:prstGeom prst="ellipse">
                <a:avLst/>
              </a:prstGeom>
              <a:gradFill flip="none" rotWithShape="1">
                <a:gsLst>
                  <a:gs pos="68000">
                    <a:srgbClr val="FFFFFF">
                      <a:lumMod val="85000"/>
                    </a:srgbClr>
                  </a:gs>
                  <a:gs pos="54000">
                    <a:srgbClr val="FFFFFF">
                      <a:lumMod val="95000"/>
                    </a:srgbClr>
                  </a:gs>
                  <a:gs pos="94000">
                    <a:srgbClr val="FFFFFF">
                      <a:lumMod val="50000"/>
                    </a:srgbClr>
                  </a:gs>
                  <a:gs pos="0">
                    <a:srgbClr val="DDDDDD"/>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15" name="Group 29">
                <a:extLst>
                  <a:ext uri="{FF2B5EF4-FFF2-40B4-BE49-F238E27FC236}">
                    <a16:creationId xmlns:a16="http://schemas.microsoft.com/office/drawing/2014/main" id="{7AA32C1B-10AC-1E40-BF56-666D834C7988}"/>
                  </a:ext>
                </a:extLst>
              </p:cNvPr>
              <p:cNvGrpSpPr/>
              <p:nvPr/>
            </p:nvGrpSpPr>
            <p:grpSpPr>
              <a:xfrm>
                <a:off x="3189288" y="2292350"/>
                <a:ext cx="2662237" cy="2422526"/>
                <a:chOff x="3189288" y="2292350"/>
                <a:chExt cx="2662237" cy="2422526"/>
              </a:xfrm>
              <a:solidFill>
                <a:srgbClr val="00CEE8">
                  <a:lumMod val="75000"/>
                </a:srgbClr>
              </a:solidFill>
            </p:grpSpPr>
            <p:sp>
              <p:nvSpPr>
                <p:cNvPr id="16" name="Freeform 34">
                  <a:extLst>
                    <a:ext uri="{FF2B5EF4-FFF2-40B4-BE49-F238E27FC236}">
                      <a16:creationId xmlns:a16="http://schemas.microsoft.com/office/drawing/2014/main" id="{655FA061-3410-0A41-BBFB-8CF65649EE77}"/>
                    </a:ext>
                  </a:extLst>
                </p:cNvPr>
                <p:cNvSpPr>
                  <a:spLocks noEditPoints="1"/>
                </p:cNvSpPr>
                <p:nvPr/>
              </p:nvSpPr>
              <p:spPr bwMode="auto">
                <a:xfrm>
                  <a:off x="4530725" y="2327275"/>
                  <a:ext cx="1320800" cy="2058988"/>
                </a:xfrm>
                <a:custGeom>
                  <a:avLst/>
                  <a:gdLst>
                    <a:gd name="T0" fmla="*/ 174 w 346"/>
                    <a:gd name="T1" fmla="*/ 182 h 539"/>
                    <a:gd name="T2" fmla="*/ 161 w 346"/>
                    <a:gd name="T3" fmla="*/ 195 h 539"/>
                    <a:gd name="T4" fmla="*/ 122 w 346"/>
                    <a:gd name="T5" fmla="*/ 169 h 539"/>
                    <a:gd name="T6" fmla="*/ 87 w 346"/>
                    <a:gd name="T7" fmla="*/ 161 h 539"/>
                    <a:gd name="T8" fmla="*/ 69 w 346"/>
                    <a:gd name="T9" fmla="*/ 159 h 539"/>
                    <a:gd name="T10" fmla="*/ 86 w 346"/>
                    <a:gd name="T11" fmla="*/ 127 h 539"/>
                    <a:gd name="T12" fmla="*/ 130 w 346"/>
                    <a:gd name="T13" fmla="*/ 141 h 539"/>
                    <a:gd name="T14" fmla="*/ 124 w 346"/>
                    <a:gd name="T15" fmla="*/ 154 h 539"/>
                    <a:gd name="T16" fmla="*/ 144 w 346"/>
                    <a:gd name="T17" fmla="*/ 144 h 539"/>
                    <a:gd name="T18" fmla="*/ 142 w 346"/>
                    <a:gd name="T19" fmla="*/ 131 h 539"/>
                    <a:gd name="T20" fmla="*/ 164 w 346"/>
                    <a:gd name="T21" fmla="*/ 162 h 539"/>
                    <a:gd name="T22" fmla="*/ 166 w 346"/>
                    <a:gd name="T23" fmla="*/ 149 h 539"/>
                    <a:gd name="T24" fmla="*/ 193 w 346"/>
                    <a:gd name="T25" fmla="*/ 161 h 539"/>
                    <a:gd name="T26" fmla="*/ 214 w 346"/>
                    <a:gd name="T27" fmla="*/ 164 h 539"/>
                    <a:gd name="T28" fmla="*/ 188 w 346"/>
                    <a:gd name="T29" fmla="*/ 135 h 539"/>
                    <a:gd name="T30" fmla="*/ 176 w 346"/>
                    <a:gd name="T31" fmla="*/ 109 h 539"/>
                    <a:gd name="T32" fmla="*/ 189 w 346"/>
                    <a:gd name="T33" fmla="*/ 120 h 539"/>
                    <a:gd name="T34" fmla="*/ 204 w 346"/>
                    <a:gd name="T35" fmla="*/ 119 h 539"/>
                    <a:gd name="T36" fmla="*/ 248 w 346"/>
                    <a:gd name="T37" fmla="*/ 153 h 539"/>
                    <a:gd name="T38" fmla="*/ 227 w 346"/>
                    <a:gd name="T39" fmla="*/ 109 h 539"/>
                    <a:gd name="T40" fmla="*/ 234 w 346"/>
                    <a:gd name="T41" fmla="*/ 117 h 539"/>
                    <a:gd name="T42" fmla="*/ 255 w 346"/>
                    <a:gd name="T43" fmla="*/ 144 h 539"/>
                    <a:gd name="T44" fmla="*/ 197 w 346"/>
                    <a:gd name="T45" fmla="*/ 111 h 539"/>
                    <a:gd name="T46" fmla="*/ 192 w 346"/>
                    <a:gd name="T47" fmla="*/ 113 h 539"/>
                    <a:gd name="T48" fmla="*/ 198 w 346"/>
                    <a:gd name="T49" fmla="*/ 106 h 539"/>
                    <a:gd name="T50" fmla="*/ 254 w 346"/>
                    <a:gd name="T51" fmla="*/ 61 h 539"/>
                    <a:gd name="T52" fmla="*/ 183 w 346"/>
                    <a:gd name="T53" fmla="*/ 2 h 539"/>
                    <a:gd name="T54" fmla="*/ 183 w 346"/>
                    <a:gd name="T55" fmla="*/ 12 h 539"/>
                    <a:gd name="T56" fmla="*/ 183 w 346"/>
                    <a:gd name="T57" fmla="*/ 15 h 539"/>
                    <a:gd name="T58" fmla="*/ 175 w 346"/>
                    <a:gd name="T59" fmla="*/ 10 h 539"/>
                    <a:gd name="T60" fmla="*/ 196 w 346"/>
                    <a:gd name="T61" fmla="*/ 29 h 539"/>
                    <a:gd name="T62" fmla="*/ 165 w 346"/>
                    <a:gd name="T63" fmla="*/ 23 h 539"/>
                    <a:gd name="T64" fmla="*/ 161 w 346"/>
                    <a:gd name="T65" fmla="*/ 21 h 539"/>
                    <a:gd name="T66" fmla="*/ 155 w 346"/>
                    <a:gd name="T67" fmla="*/ 25 h 539"/>
                    <a:gd name="T68" fmla="*/ 152 w 346"/>
                    <a:gd name="T69" fmla="*/ 29 h 539"/>
                    <a:gd name="T70" fmla="*/ 126 w 346"/>
                    <a:gd name="T71" fmla="*/ 27 h 539"/>
                    <a:gd name="T72" fmla="*/ 89 w 346"/>
                    <a:gd name="T73" fmla="*/ 19 h 539"/>
                    <a:gd name="T74" fmla="*/ 85 w 346"/>
                    <a:gd name="T75" fmla="*/ 25 h 539"/>
                    <a:gd name="T76" fmla="*/ 101 w 346"/>
                    <a:gd name="T77" fmla="*/ 72 h 539"/>
                    <a:gd name="T78" fmla="*/ 110 w 346"/>
                    <a:gd name="T79" fmla="*/ 53 h 539"/>
                    <a:gd name="T80" fmla="*/ 135 w 346"/>
                    <a:gd name="T81" fmla="*/ 51 h 539"/>
                    <a:gd name="T82" fmla="*/ 123 w 346"/>
                    <a:gd name="T83" fmla="*/ 63 h 539"/>
                    <a:gd name="T84" fmla="*/ 92 w 346"/>
                    <a:gd name="T85" fmla="*/ 70 h 539"/>
                    <a:gd name="T86" fmla="*/ 69 w 346"/>
                    <a:gd name="T87" fmla="*/ 96 h 539"/>
                    <a:gd name="T88" fmla="*/ 63 w 346"/>
                    <a:gd name="T89" fmla="*/ 130 h 539"/>
                    <a:gd name="T90" fmla="*/ 31 w 346"/>
                    <a:gd name="T91" fmla="*/ 208 h 539"/>
                    <a:gd name="T92" fmla="*/ 0 w 346"/>
                    <a:gd name="T93" fmla="*/ 296 h 539"/>
                    <a:gd name="T94" fmla="*/ 129 w 346"/>
                    <a:gd name="T95" fmla="*/ 352 h 539"/>
                    <a:gd name="T96" fmla="*/ 122 w 346"/>
                    <a:gd name="T97" fmla="*/ 538 h 539"/>
                    <a:gd name="T98" fmla="*/ 283 w 346"/>
                    <a:gd name="T99" fmla="*/ 303 h 539"/>
                    <a:gd name="T100" fmla="*/ 298 w 346"/>
                    <a:gd name="T101" fmla="*/ 244 h 539"/>
                    <a:gd name="T102" fmla="*/ 262 w 346"/>
                    <a:gd name="T103" fmla="*/ 194 h 539"/>
                    <a:gd name="T104" fmla="*/ 323 w 346"/>
                    <a:gd name="T105" fmla="*/ 245 h 539"/>
                    <a:gd name="T106" fmla="*/ 229 w 346"/>
                    <a:gd name="T107" fmla="*/ 455 h 539"/>
                    <a:gd name="T108" fmla="*/ 228 w 346"/>
                    <a:gd name="T109" fmla="*/ 455 h 539"/>
                    <a:gd name="T110" fmla="*/ 242 w 346"/>
                    <a:gd name="T111" fmla="*/ 45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6" h="539">
                      <a:moveTo>
                        <a:pt x="214" y="164"/>
                      </a:moveTo>
                      <a:cubicBezTo>
                        <a:pt x="214" y="164"/>
                        <a:pt x="217" y="186"/>
                        <a:pt x="216" y="187"/>
                      </a:cubicBezTo>
                      <a:cubicBezTo>
                        <a:pt x="215" y="189"/>
                        <a:pt x="210" y="189"/>
                        <a:pt x="207" y="188"/>
                      </a:cubicBezTo>
                      <a:cubicBezTo>
                        <a:pt x="206" y="188"/>
                        <a:pt x="203" y="187"/>
                        <a:pt x="198" y="191"/>
                      </a:cubicBezTo>
                      <a:cubicBezTo>
                        <a:pt x="178" y="185"/>
                        <a:pt x="178" y="185"/>
                        <a:pt x="174" y="182"/>
                      </a:cubicBezTo>
                      <a:cubicBezTo>
                        <a:pt x="172" y="180"/>
                        <a:pt x="170" y="178"/>
                        <a:pt x="165" y="179"/>
                      </a:cubicBezTo>
                      <a:cubicBezTo>
                        <a:pt x="164" y="179"/>
                        <a:pt x="162" y="179"/>
                        <a:pt x="161" y="182"/>
                      </a:cubicBezTo>
                      <a:cubicBezTo>
                        <a:pt x="161" y="182"/>
                        <a:pt x="161" y="182"/>
                        <a:pt x="161" y="183"/>
                      </a:cubicBezTo>
                      <a:cubicBezTo>
                        <a:pt x="161" y="186"/>
                        <a:pt x="163" y="188"/>
                        <a:pt x="163" y="191"/>
                      </a:cubicBezTo>
                      <a:cubicBezTo>
                        <a:pt x="163" y="193"/>
                        <a:pt x="162" y="193"/>
                        <a:pt x="161" y="195"/>
                      </a:cubicBezTo>
                      <a:cubicBezTo>
                        <a:pt x="160" y="195"/>
                        <a:pt x="159" y="195"/>
                        <a:pt x="148" y="190"/>
                      </a:cubicBezTo>
                      <a:cubicBezTo>
                        <a:pt x="143" y="188"/>
                        <a:pt x="140" y="183"/>
                        <a:pt x="135" y="182"/>
                      </a:cubicBezTo>
                      <a:cubicBezTo>
                        <a:pt x="122" y="179"/>
                        <a:pt x="122" y="179"/>
                        <a:pt x="119" y="178"/>
                      </a:cubicBezTo>
                      <a:cubicBezTo>
                        <a:pt x="119" y="177"/>
                        <a:pt x="119" y="177"/>
                        <a:pt x="119" y="177"/>
                      </a:cubicBezTo>
                      <a:cubicBezTo>
                        <a:pt x="119" y="174"/>
                        <a:pt x="122" y="172"/>
                        <a:pt x="122" y="169"/>
                      </a:cubicBezTo>
                      <a:cubicBezTo>
                        <a:pt x="122" y="167"/>
                        <a:pt x="119" y="165"/>
                        <a:pt x="119" y="162"/>
                      </a:cubicBezTo>
                      <a:cubicBezTo>
                        <a:pt x="117" y="161"/>
                        <a:pt x="116" y="158"/>
                        <a:pt x="114" y="158"/>
                      </a:cubicBezTo>
                      <a:cubicBezTo>
                        <a:pt x="110" y="158"/>
                        <a:pt x="109" y="162"/>
                        <a:pt x="106" y="162"/>
                      </a:cubicBezTo>
                      <a:cubicBezTo>
                        <a:pt x="90" y="162"/>
                        <a:pt x="90" y="162"/>
                        <a:pt x="90" y="162"/>
                      </a:cubicBezTo>
                      <a:cubicBezTo>
                        <a:pt x="89" y="161"/>
                        <a:pt x="88" y="161"/>
                        <a:pt x="87" y="161"/>
                      </a:cubicBezTo>
                      <a:cubicBezTo>
                        <a:pt x="83" y="161"/>
                        <a:pt x="82" y="162"/>
                        <a:pt x="79" y="164"/>
                      </a:cubicBezTo>
                      <a:cubicBezTo>
                        <a:pt x="69" y="173"/>
                        <a:pt x="66" y="173"/>
                        <a:pt x="64" y="173"/>
                      </a:cubicBezTo>
                      <a:cubicBezTo>
                        <a:pt x="53" y="173"/>
                        <a:pt x="50" y="169"/>
                        <a:pt x="55" y="165"/>
                      </a:cubicBezTo>
                      <a:cubicBezTo>
                        <a:pt x="55" y="165"/>
                        <a:pt x="56" y="165"/>
                        <a:pt x="58" y="165"/>
                      </a:cubicBezTo>
                      <a:cubicBezTo>
                        <a:pt x="63" y="164"/>
                        <a:pt x="64" y="164"/>
                        <a:pt x="69" y="159"/>
                      </a:cubicBezTo>
                      <a:cubicBezTo>
                        <a:pt x="72" y="157"/>
                        <a:pt x="73" y="152"/>
                        <a:pt x="72" y="150"/>
                      </a:cubicBezTo>
                      <a:cubicBezTo>
                        <a:pt x="70" y="147"/>
                        <a:pt x="70" y="147"/>
                        <a:pt x="71" y="147"/>
                      </a:cubicBezTo>
                      <a:cubicBezTo>
                        <a:pt x="71" y="147"/>
                        <a:pt x="72" y="146"/>
                        <a:pt x="72" y="145"/>
                      </a:cubicBezTo>
                      <a:cubicBezTo>
                        <a:pt x="75" y="142"/>
                        <a:pt x="80" y="140"/>
                        <a:pt x="82" y="136"/>
                      </a:cubicBezTo>
                      <a:cubicBezTo>
                        <a:pt x="84" y="133"/>
                        <a:pt x="82" y="128"/>
                        <a:pt x="86" y="127"/>
                      </a:cubicBezTo>
                      <a:cubicBezTo>
                        <a:pt x="90" y="126"/>
                        <a:pt x="93" y="129"/>
                        <a:pt x="97" y="127"/>
                      </a:cubicBezTo>
                      <a:cubicBezTo>
                        <a:pt x="103" y="122"/>
                        <a:pt x="103" y="122"/>
                        <a:pt x="106" y="124"/>
                      </a:cubicBezTo>
                      <a:cubicBezTo>
                        <a:pt x="107" y="124"/>
                        <a:pt x="108" y="125"/>
                        <a:pt x="109" y="126"/>
                      </a:cubicBezTo>
                      <a:cubicBezTo>
                        <a:pt x="109" y="129"/>
                        <a:pt x="109" y="129"/>
                        <a:pt x="116" y="133"/>
                      </a:cubicBezTo>
                      <a:cubicBezTo>
                        <a:pt x="120" y="136"/>
                        <a:pt x="125" y="138"/>
                        <a:pt x="130" y="141"/>
                      </a:cubicBezTo>
                      <a:cubicBezTo>
                        <a:pt x="130" y="141"/>
                        <a:pt x="130" y="141"/>
                        <a:pt x="130" y="141"/>
                      </a:cubicBezTo>
                      <a:cubicBezTo>
                        <a:pt x="131" y="141"/>
                        <a:pt x="133" y="143"/>
                        <a:pt x="133" y="143"/>
                      </a:cubicBezTo>
                      <a:cubicBezTo>
                        <a:pt x="137" y="147"/>
                        <a:pt x="137" y="150"/>
                        <a:pt x="137" y="151"/>
                      </a:cubicBezTo>
                      <a:cubicBezTo>
                        <a:pt x="137" y="151"/>
                        <a:pt x="137" y="154"/>
                        <a:pt x="131" y="153"/>
                      </a:cubicBezTo>
                      <a:cubicBezTo>
                        <a:pt x="131" y="153"/>
                        <a:pt x="127" y="153"/>
                        <a:pt x="124" y="154"/>
                      </a:cubicBezTo>
                      <a:cubicBezTo>
                        <a:pt x="125" y="157"/>
                        <a:pt x="136" y="162"/>
                        <a:pt x="136" y="162"/>
                      </a:cubicBezTo>
                      <a:cubicBezTo>
                        <a:pt x="138" y="160"/>
                        <a:pt x="134" y="157"/>
                        <a:pt x="137" y="155"/>
                      </a:cubicBezTo>
                      <a:cubicBezTo>
                        <a:pt x="137" y="155"/>
                        <a:pt x="138" y="154"/>
                        <a:pt x="141" y="149"/>
                      </a:cubicBezTo>
                      <a:cubicBezTo>
                        <a:pt x="143" y="147"/>
                        <a:pt x="139" y="146"/>
                        <a:pt x="138" y="143"/>
                      </a:cubicBezTo>
                      <a:cubicBezTo>
                        <a:pt x="138" y="142"/>
                        <a:pt x="138" y="142"/>
                        <a:pt x="144" y="144"/>
                      </a:cubicBezTo>
                      <a:cubicBezTo>
                        <a:pt x="145" y="141"/>
                        <a:pt x="142" y="139"/>
                        <a:pt x="140" y="139"/>
                      </a:cubicBezTo>
                      <a:cubicBezTo>
                        <a:pt x="130" y="135"/>
                        <a:pt x="113" y="123"/>
                        <a:pt x="113" y="118"/>
                      </a:cubicBezTo>
                      <a:cubicBezTo>
                        <a:pt x="116" y="115"/>
                        <a:pt x="117" y="115"/>
                        <a:pt x="118" y="116"/>
                      </a:cubicBezTo>
                      <a:cubicBezTo>
                        <a:pt x="123" y="118"/>
                        <a:pt x="126" y="123"/>
                        <a:pt x="130" y="126"/>
                      </a:cubicBezTo>
                      <a:cubicBezTo>
                        <a:pt x="134" y="129"/>
                        <a:pt x="139" y="129"/>
                        <a:pt x="142" y="131"/>
                      </a:cubicBezTo>
                      <a:cubicBezTo>
                        <a:pt x="144" y="133"/>
                        <a:pt x="145" y="134"/>
                        <a:pt x="145" y="134"/>
                      </a:cubicBezTo>
                      <a:cubicBezTo>
                        <a:pt x="147" y="137"/>
                        <a:pt x="147" y="141"/>
                        <a:pt x="149" y="143"/>
                      </a:cubicBezTo>
                      <a:cubicBezTo>
                        <a:pt x="152" y="147"/>
                        <a:pt x="156" y="148"/>
                        <a:pt x="159" y="151"/>
                      </a:cubicBezTo>
                      <a:cubicBezTo>
                        <a:pt x="159" y="152"/>
                        <a:pt x="159" y="152"/>
                        <a:pt x="159" y="152"/>
                      </a:cubicBezTo>
                      <a:cubicBezTo>
                        <a:pt x="159" y="158"/>
                        <a:pt x="164" y="162"/>
                        <a:pt x="164" y="162"/>
                      </a:cubicBezTo>
                      <a:cubicBezTo>
                        <a:pt x="164" y="162"/>
                        <a:pt x="164" y="161"/>
                        <a:pt x="165" y="160"/>
                      </a:cubicBezTo>
                      <a:cubicBezTo>
                        <a:pt x="165" y="161"/>
                        <a:pt x="166" y="161"/>
                        <a:pt x="166" y="161"/>
                      </a:cubicBezTo>
                      <a:cubicBezTo>
                        <a:pt x="166" y="161"/>
                        <a:pt x="167" y="161"/>
                        <a:pt x="167" y="161"/>
                      </a:cubicBezTo>
                      <a:cubicBezTo>
                        <a:pt x="167" y="160"/>
                        <a:pt x="167" y="159"/>
                        <a:pt x="167" y="158"/>
                      </a:cubicBezTo>
                      <a:cubicBezTo>
                        <a:pt x="166" y="155"/>
                        <a:pt x="168" y="152"/>
                        <a:pt x="166" y="149"/>
                      </a:cubicBezTo>
                      <a:cubicBezTo>
                        <a:pt x="159" y="143"/>
                        <a:pt x="160" y="142"/>
                        <a:pt x="161" y="140"/>
                      </a:cubicBezTo>
                      <a:cubicBezTo>
                        <a:pt x="162" y="140"/>
                        <a:pt x="162" y="142"/>
                        <a:pt x="164" y="142"/>
                      </a:cubicBezTo>
                      <a:cubicBezTo>
                        <a:pt x="166" y="133"/>
                        <a:pt x="170" y="138"/>
                        <a:pt x="170" y="138"/>
                      </a:cubicBezTo>
                      <a:cubicBezTo>
                        <a:pt x="171" y="139"/>
                        <a:pt x="171" y="139"/>
                        <a:pt x="170" y="141"/>
                      </a:cubicBezTo>
                      <a:cubicBezTo>
                        <a:pt x="177" y="153"/>
                        <a:pt x="192" y="166"/>
                        <a:pt x="193" y="161"/>
                      </a:cubicBezTo>
                      <a:cubicBezTo>
                        <a:pt x="194" y="160"/>
                        <a:pt x="194" y="159"/>
                        <a:pt x="194" y="158"/>
                      </a:cubicBezTo>
                      <a:cubicBezTo>
                        <a:pt x="197" y="159"/>
                        <a:pt x="200" y="162"/>
                        <a:pt x="203" y="162"/>
                      </a:cubicBezTo>
                      <a:cubicBezTo>
                        <a:pt x="204" y="162"/>
                        <a:pt x="204" y="162"/>
                        <a:pt x="211" y="157"/>
                      </a:cubicBezTo>
                      <a:cubicBezTo>
                        <a:pt x="211" y="158"/>
                        <a:pt x="211" y="158"/>
                        <a:pt x="212" y="158"/>
                      </a:cubicBezTo>
                      <a:cubicBezTo>
                        <a:pt x="212" y="158"/>
                        <a:pt x="214" y="163"/>
                        <a:pt x="214" y="164"/>
                      </a:cubicBezTo>
                      <a:close/>
                      <a:moveTo>
                        <a:pt x="219" y="134"/>
                      </a:moveTo>
                      <a:cubicBezTo>
                        <a:pt x="219" y="135"/>
                        <a:pt x="212" y="137"/>
                        <a:pt x="209" y="136"/>
                      </a:cubicBezTo>
                      <a:cubicBezTo>
                        <a:pt x="208" y="136"/>
                        <a:pt x="201" y="133"/>
                        <a:pt x="200" y="131"/>
                      </a:cubicBezTo>
                      <a:cubicBezTo>
                        <a:pt x="197" y="129"/>
                        <a:pt x="193" y="131"/>
                        <a:pt x="192" y="132"/>
                      </a:cubicBezTo>
                      <a:cubicBezTo>
                        <a:pt x="191" y="133"/>
                        <a:pt x="190" y="134"/>
                        <a:pt x="188" y="135"/>
                      </a:cubicBezTo>
                      <a:cubicBezTo>
                        <a:pt x="188" y="135"/>
                        <a:pt x="184" y="136"/>
                        <a:pt x="182" y="136"/>
                      </a:cubicBezTo>
                      <a:cubicBezTo>
                        <a:pt x="182" y="136"/>
                        <a:pt x="175" y="135"/>
                        <a:pt x="173" y="128"/>
                      </a:cubicBezTo>
                      <a:cubicBezTo>
                        <a:pt x="172" y="126"/>
                        <a:pt x="173" y="121"/>
                        <a:pt x="173" y="120"/>
                      </a:cubicBezTo>
                      <a:cubicBezTo>
                        <a:pt x="174" y="115"/>
                        <a:pt x="174" y="115"/>
                        <a:pt x="174" y="115"/>
                      </a:cubicBezTo>
                      <a:cubicBezTo>
                        <a:pt x="176" y="109"/>
                        <a:pt x="176" y="109"/>
                        <a:pt x="176" y="109"/>
                      </a:cubicBezTo>
                      <a:cubicBezTo>
                        <a:pt x="176" y="109"/>
                        <a:pt x="184" y="111"/>
                        <a:pt x="184" y="112"/>
                      </a:cubicBezTo>
                      <a:cubicBezTo>
                        <a:pt x="184" y="113"/>
                        <a:pt x="183" y="113"/>
                        <a:pt x="183" y="114"/>
                      </a:cubicBezTo>
                      <a:cubicBezTo>
                        <a:pt x="184" y="116"/>
                        <a:pt x="186" y="116"/>
                        <a:pt x="186" y="117"/>
                      </a:cubicBezTo>
                      <a:cubicBezTo>
                        <a:pt x="187" y="118"/>
                        <a:pt x="187" y="119"/>
                        <a:pt x="188" y="120"/>
                      </a:cubicBezTo>
                      <a:cubicBezTo>
                        <a:pt x="188" y="120"/>
                        <a:pt x="189" y="120"/>
                        <a:pt x="189" y="120"/>
                      </a:cubicBezTo>
                      <a:cubicBezTo>
                        <a:pt x="192" y="117"/>
                        <a:pt x="193" y="117"/>
                        <a:pt x="193" y="117"/>
                      </a:cubicBezTo>
                      <a:cubicBezTo>
                        <a:pt x="193" y="117"/>
                        <a:pt x="193" y="117"/>
                        <a:pt x="193" y="117"/>
                      </a:cubicBezTo>
                      <a:cubicBezTo>
                        <a:pt x="194" y="117"/>
                        <a:pt x="195" y="117"/>
                        <a:pt x="196" y="117"/>
                      </a:cubicBezTo>
                      <a:cubicBezTo>
                        <a:pt x="197" y="117"/>
                        <a:pt x="197" y="116"/>
                        <a:pt x="198" y="117"/>
                      </a:cubicBezTo>
                      <a:cubicBezTo>
                        <a:pt x="204" y="119"/>
                        <a:pt x="204" y="119"/>
                        <a:pt x="204" y="119"/>
                      </a:cubicBezTo>
                      <a:cubicBezTo>
                        <a:pt x="206" y="121"/>
                        <a:pt x="207" y="123"/>
                        <a:pt x="209" y="124"/>
                      </a:cubicBezTo>
                      <a:cubicBezTo>
                        <a:pt x="212" y="126"/>
                        <a:pt x="214" y="127"/>
                        <a:pt x="216" y="129"/>
                      </a:cubicBezTo>
                      <a:cubicBezTo>
                        <a:pt x="217" y="129"/>
                        <a:pt x="219" y="134"/>
                        <a:pt x="219" y="134"/>
                      </a:cubicBezTo>
                      <a:close/>
                      <a:moveTo>
                        <a:pt x="262" y="157"/>
                      </a:moveTo>
                      <a:cubicBezTo>
                        <a:pt x="262" y="159"/>
                        <a:pt x="250" y="158"/>
                        <a:pt x="248" y="153"/>
                      </a:cubicBezTo>
                      <a:cubicBezTo>
                        <a:pt x="247" y="153"/>
                        <a:pt x="244" y="146"/>
                        <a:pt x="245" y="142"/>
                      </a:cubicBezTo>
                      <a:cubicBezTo>
                        <a:pt x="246" y="141"/>
                        <a:pt x="246" y="140"/>
                        <a:pt x="244" y="138"/>
                      </a:cubicBezTo>
                      <a:cubicBezTo>
                        <a:pt x="241" y="135"/>
                        <a:pt x="238" y="133"/>
                        <a:pt x="236" y="130"/>
                      </a:cubicBezTo>
                      <a:cubicBezTo>
                        <a:pt x="227" y="120"/>
                        <a:pt x="226" y="119"/>
                        <a:pt x="226" y="118"/>
                      </a:cubicBezTo>
                      <a:cubicBezTo>
                        <a:pt x="225" y="115"/>
                        <a:pt x="227" y="110"/>
                        <a:pt x="227" y="109"/>
                      </a:cubicBezTo>
                      <a:cubicBezTo>
                        <a:pt x="227" y="107"/>
                        <a:pt x="228" y="107"/>
                        <a:pt x="230" y="107"/>
                      </a:cubicBezTo>
                      <a:cubicBezTo>
                        <a:pt x="234" y="107"/>
                        <a:pt x="234" y="107"/>
                        <a:pt x="235" y="108"/>
                      </a:cubicBezTo>
                      <a:cubicBezTo>
                        <a:pt x="236" y="110"/>
                        <a:pt x="239" y="114"/>
                        <a:pt x="238" y="115"/>
                      </a:cubicBezTo>
                      <a:cubicBezTo>
                        <a:pt x="238" y="116"/>
                        <a:pt x="238" y="116"/>
                        <a:pt x="237" y="116"/>
                      </a:cubicBezTo>
                      <a:cubicBezTo>
                        <a:pt x="237" y="116"/>
                        <a:pt x="237" y="116"/>
                        <a:pt x="234" y="117"/>
                      </a:cubicBezTo>
                      <a:cubicBezTo>
                        <a:pt x="234" y="117"/>
                        <a:pt x="234" y="117"/>
                        <a:pt x="234" y="118"/>
                      </a:cubicBezTo>
                      <a:cubicBezTo>
                        <a:pt x="234" y="118"/>
                        <a:pt x="234" y="118"/>
                        <a:pt x="234" y="118"/>
                      </a:cubicBezTo>
                      <a:cubicBezTo>
                        <a:pt x="234" y="118"/>
                        <a:pt x="242" y="127"/>
                        <a:pt x="243" y="127"/>
                      </a:cubicBezTo>
                      <a:cubicBezTo>
                        <a:pt x="244" y="128"/>
                        <a:pt x="246" y="129"/>
                        <a:pt x="247" y="131"/>
                      </a:cubicBezTo>
                      <a:cubicBezTo>
                        <a:pt x="250" y="135"/>
                        <a:pt x="251" y="140"/>
                        <a:pt x="255" y="144"/>
                      </a:cubicBezTo>
                      <a:cubicBezTo>
                        <a:pt x="259" y="148"/>
                        <a:pt x="262" y="157"/>
                        <a:pt x="262" y="157"/>
                      </a:cubicBezTo>
                      <a:close/>
                      <a:moveTo>
                        <a:pt x="198" y="106"/>
                      </a:moveTo>
                      <a:cubicBezTo>
                        <a:pt x="198" y="107"/>
                        <a:pt x="198" y="107"/>
                        <a:pt x="197" y="108"/>
                      </a:cubicBezTo>
                      <a:cubicBezTo>
                        <a:pt x="196" y="108"/>
                        <a:pt x="196" y="108"/>
                        <a:pt x="196" y="109"/>
                      </a:cubicBezTo>
                      <a:cubicBezTo>
                        <a:pt x="196" y="109"/>
                        <a:pt x="196" y="109"/>
                        <a:pt x="197" y="111"/>
                      </a:cubicBezTo>
                      <a:cubicBezTo>
                        <a:pt x="198" y="112"/>
                        <a:pt x="198" y="112"/>
                        <a:pt x="198" y="113"/>
                      </a:cubicBezTo>
                      <a:cubicBezTo>
                        <a:pt x="197" y="114"/>
                        <a:pt x="196" y="114"/>
                        <a:pt x="195" y="114"/>
                      </a:cubicBezTo>
                      <a:cubicBezTo>
                        <a:pt x="193" y="114"/>
                        <a:pt x="193" y="114"/>
                        <a:pt x="192" y="113"/>
                      </a:cubicBezTo>
                      <a:cubicBezTo>
                        <a:pt x="192" y="113"/>
                        <a:pt x="192" y="113"/>
                        <a:pt x="192" y="113"/>
                      </a:cubicBezTo>
                      <a:cubicBezTo>
                        <a:pt x="192" y="113"/>
                        <a:pt x="192" y="113"/>
                        <a:pt x="192" y="113"/>
                      </a:cubicBezTo>
                      <a:cubicBezTo>
                        <a:pt x="191" y="113"/>
                        <a:pt x="191" y="113"/>
                        <a:pt x="191" y="113"/>
                      </a:cubicBezTo>
                      <a:cubicBezTo>
                        <a:pt x="190" y="113"/>
                        <a:pt x="189" y="113"/>
                        <a:pt x="189" y="112"/>
                      </a:cubicBezTo>
                      <a:cubicBezTo>
                        <a:pt x="189" y="111"/>
                        <a:pt x="192" y="108"/>
                        <a:pt x="192" y="108"/>
                      </a:cubicBezTo>
                      <a:cubicBezTo>
                        <a:pt x="193" y="107"/>
                        <a:pt x="193" y="107"/>
                        <a:pt x="196" y="106"/>
                      </a:cubicBezTo>
                      <a:cubicBezTo>
                        <a:pt x="198" y="106"/>
                        <a:pt x="198" y="106"/>
                        <a:pt x="198" y="106"/>
                      </a:cubicBezTo>
                      <a:close/>
                      <a:moveTo>
                        <a:pt x="337" y="248"/>
                      </a:moveTo>
                      <a:cubicBezTo>
                        <a:pt x="335" y="235"/>
                        <a:pt x="332" y="218"/>
                        <a:pt x="329" y="205"/>
                      </a:cubicBezTo>
                      <a:cubicBezTo>
                        <a:pt x="319" y="170"/>
                        <a:pt x="319" y="170"/>
                        <a:pt x="312" y="153"/>
                      </a:cubicBezTo>
                      <a:cubicBezTo>
                        <a:pt x="296" y="120"/>
                        <a:pt x="296" y="120"/>
                        <a:pt x="286" y="105"/>
                      </a:cubicBezTo>
                      <a:cubicBezTo>
                        <a:pt x="266" y="75"/>
                        <a:pt x="266" y="75"/>
                        <a:pt x="254" y="61"/>
                      </a:cubicBezTo>
                      <a:cubicBezTo>
                        <a:pt x="230" y="35"/>
                        <a:pt x="230" y="35"/>
                        <a:pt x="216" y="23"/>
                      </a:cubicBezTo>
                      <a:cubicBezTo>
                        <a:pt x="204" y="13"/>
                        <a:pt x="204" y="13"/>
                        <a:pt x="204" y="13"/>
                      </a:cubicBezTo>
                      <a:cubicBezTo>
                        <a:pt x="204" y="13"/>
                        <a:pt x="204" y="13"/>
                        <a:pt x="204" y="13"/>
                      </a:cubicBezTo>
                      <a:cubicBezTo>
                        <a:pt x="201" y="11"/>
                        <a:pt x="182" y="1"/>
                        <a:pt x="181" y="0"/>
                      </a:cubicBezTo>
                      <a:cubicBezTo>
                        <a:pt x="182" y="1"/>
                        <a:pt x="183" y="2"/>
                        <a:pt x="183" y="2"/>
                      </a:cubicBezTo>
                      <a:cubicBezTo>
                        <a:pt x="182" y="3"/>
                        <a:pt x="181" y="6"/>
                        <a:pt x="181" y="7"/>
                      </a:cubicBezTo>
                      <a:cubicBezTo>
                        <a:pt x="182" y="8"/>
                        <a:pt x="183" y="8"/>
                        <a:pt x="184" y="8"/>
                      </a:cubicBezTo>
                      <a:cubicBezTo>
                        <a:pt x="183" y="9"/>
                        <a:pt x="182" y="9"/>
                        <a:pt x="181" y="9"/>
                      </a:cubicBezTo>
                      <a:cubicBezTo>
                        <a:pt x="184" y="12"/>
                        <a:pt x="184" y="12"/>
                        <a:pt x="189" y="14"/>
                      </a:cubicBezTo>
                      <a:cubicBezTo>
                        <a:pt x="187" y="14"/>
                        <a:pt x="185" y="13"/>
                        <a:pt x="183" y="12"/>
                      </a:cubicBezTo>
                      <a:cubicBezTo>
                        <a:pt x="183" y="13"/>
                        <a:pt x="183" y="14"/>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83" y="15"/>
                        <a:pt x="183" y="15"/>
                        <a:pt x="183" y="15"/>
                      </a:cubicBezTo>
                      <a:cubicBezTo>
                        <a:pt x="178" y="11"/>
                        <a:pt x="178" y="11"/>
                        <a:pt x="175" y="10"/>
                      </a:cubicBezTo>
                      <a:cubicBezTo>
                        <a:pt x="182" y="15"/>
                        <a:pt x="190" y="19"/>
                        <a:pt x="197" y="24"/>
                      </a:cubicBezTo>
                      <a:cubicBezTo>
                        <a:pt x="196" y="23"/>
                        <a:pt x="195" y="23"/>
                        <a:pt x="194" y="23"/>
                      </a:cubicBezTo>
                      <a:cubicBezTo>
                        <a:pt x="196" y="25"/>
                        <a:pt x="198" y="27"/>
                        <a:pt x="199" y="30"/>
                      </a:cubicBezTo>
                      <a:cubicBezTo>
                        <a:pt x="197" y="30"/>
                        <a:pt x="195" y="29"/>
                        <a:pt x="193" y="28"/>
                      </a:cubicBezTo>
                      <a:cubicBezTo>
                        <a:pt x="194" y="29"/>
                        <a:pt x="195" y="29"/>
                        <a:pt x="196" y="29"/>
                      </a:cubicBezTo>
                      <a:cubicBezTo>
                        <a:pt x="191" y="19"/>
                        <a:pt x="171" y="10"/>
                        <a:pt x="171" y="9"/>
                      </a:cubicBezTo>
                      <a:cubicBezTo>
                        <a:pt x="171" y="14"/>
                        <a:pt x="171" y="14"/>
                        <a:pt x="186" y="23"/>
                      </a:cubicBezTo>
                      <a:cubicBezTo>
                        <a:pt x="178" y="21"/>
                        <a:pt x="164" y="17"/>
                        <a:pt x="164" y="17"/>
                      </a:cubicBezTo>
                      <a:cubicBezTo>
                        <a:pt x="165" y="18"/>
                        <a:pt x="168" y="19"/>
                        <a:pt x="170" y="20"/>
                      </a:cubicBezTo>
                      <a:cubicBezTo>
                        <a:pt x="169" y="21"/>
                        <a:pt x="166" y="22"/>
                        <a:pt x="165" y="23"/>
                      </a:cubicBezTo>
                      <a:cubicBezTo>
                        <a:pt x="164" y="23"/>
                        <a:pt x="163" y="22"/>
                        <a:pt x="162" y="22"/>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9" y="22"/>
                        <a:pt x="157" y="24"/>
                        <a:pt x="155" y="25"/>
                      </a:cubicBezTo>
                      <a:cubicBezTo>
                        <a:pt x="156" y="26"/>
                        <a:pt x="156" y="27"/>
                        <a:pt x="157" y="27"/>
                      </a:cubicBezTo>
                      <a:cubicBezTo>
                        <a:pt x="155" y="27"/>
                        <a:pt x="153" y="27"/>
                        <a:pt x="151" y="27"/>
                      </a:cubicBezTo>
                      <a:cubicBezTo>
                        <a:pt x="151" y="26"/>
                        <a:pt x="151" y="25"/>
                        <a:pt x="151" y="24"/>
                      </a:cubicBezTo>
                      <a:cubicBezTo>
                        <a:pt x="149" y="23"/>
                        <a:pt x="147" y="23"/>
                        <a:pt x="145" y="22"/>
                      </a:cubicBezTo>
                      <a:cubicBezTo>
                        <a:pt x="147" y="24"/>
                        <a:pt x="147" y="24"/>
                        <a:pt x="152" y="29"/>
                      </a:cubicBezTo>
                      <a:cubicBezTo>
                        <a:pt x="150" y="29"/>
                        <a:pt x="148" y="30"/>
                        <a:pt x="147" y="31"/>
                      </a:cubicBezTo>
                      <a:cubicBezTo>
                        <a:pt x="147" y="32"/>
                        <a:pt x="148" y="33"/>
                        <a:pt x="148" y="34"/>
                      </a:cubicBezTo>
                      <a:cubicBezTo>
                        <a:pt x="146" y="34"/>
                        <a:pt x="144" y="34"/>
                        <a:pt x="142" y="34"/>
                      </a:cubicBezTo>
                      <a:cubicBezTo>
                        <a:pt x="143" y="34"/>
                        <a:pt x="144" y="35"/>
                        <a:pt x="145" y="36"/>
                      </a:cubicBezTo>
                      <a:cubicBezTo>
                        <a:pt x="145" y="36"/>
                        <a:pt x="145" y="36"/>
                        <a:pt x="126" y="27"/>
                      </a:cubicBezTo>
                      <a:cubicBezTo>
                        <a:pt x="137" y="29"/>
                        <a:pt x="138" y="30"/>
                        <a:pt x="144" y="30"/>
                      </a:cubicBezTo>
                      <a:cubicBezTo>
                        <a:pt x="144" y="30"/>
                        <a:pt x="144" y="30"/>
                        <a:pt x="144" y="30"/>
                      </a:cubicBezTo>
                      <a:cubicBezTo>
                        <a:pt x="144" y="30"/>
                        <a:pt x="144" y="30"/>
                        <a:pt x="144" y="30"/>
                      </a:cubicBezTo>
                      <a:cubicBezTo>
                        <a:pt x="144" y="29"/>
                        <a:pt x="144" y="28"/>
                        <a:pt x="144" y="27"/>
                      </a:cubicBezTo>
                      <a:cubicBezTo>
                        <a:pt x="132" y="18"/>
                        <a:pt x="125" y="18"/>
                        <a:pt x="89" y="19"/>
                      </a:cubicBezTo>
                      <a:cubicBezTo>
                        <a:pt x="89" y="20"/>
                        <a:pt x="88" y="22"/>
                        <a:pt x="88" y="23"/>
                      </a:cubicBezTo>
                      <a:cubicBezTo>
                        <a:pt x="85" y="23"/>
                        <a:pt x="85" y="23"/>
                        <a:pt x="85" y="23"/>
                      </a:cubicBezTo>
                      <a:cubicBezTo>
                        <a:pt x="84" y="22"/>
                        <a:pt x="84" y="22"/>
                        <a:pt x="84" y="22"/>
                      </a:cubicBezTo>
                      <a:cubicBezTo>
                        <a:pt x="83" y="23"/>
                        <a:pt x="81" y="25"/>
                        <a:pt x="80" y="26"/>
                      </a:cubicBezTo>
                      <a:cubicBezTo>
                        <a:pt x="81" y="26"/>
                        <a:pt x="84" y="25"/>
                        <a:pt x="85" y="25"/>
                      </a:cubicBezTo>
                      <a:cubicBezTo>
                        <a:pt x="81" y="34"/>
                        <a:pt x="69" y="38"/>
                        <a:pt x="68" y="49"/>
                      </a:cubicBezTo>
                      <a:cubicBezTo>
                        <a:pt x="68" y="50"/>
                        <a:pt x="74" y="65"/>
                        <a:pt x="82" y="62"/>
                      </a:cubicBezTo>
                      <a:cubicBezTo>
                        <a:pt x="84" y="61"/>
                        <a:pt x="85" y="59"/>
                        <a:pt x="87" y="58"/>
                      </a:cubicBezTo>
                      <a:cubicBezTo>
                        <a:pt x="87" y="58"/>
                        <a:pt x="89" y="58"/>
                        <a:pt x="90" y="58"/>
                      </a:cubicBezTo>
                      <a:cubicBezTo>
                        <a:pt x="99" y="68"/>
                        <a:pt x="99" y="68"/>
                        <a:pt x="101" y="72"/>
                      </a:cubicBezTo>
                      <a:cubicBezTo>
                        <a:pt x="102" y="72"/>
                        <a:pt x="103" y="72"/>
                        <a:pt x="104" y="72"/>
                      </a:cubicBezTo>
                      <a:cubicBezTo>
                        <a:pt x="104" y="71"/>
                        <a:pt x="105" y="70"/>
                        <a:pt x="105" y="69"/>
                      </a:cubicBezTo>
                      <a:cubicBezTo>
                        <a:pt x="106" y="69"/>
                        <a:pt x="107" y="69"/>
                        <a:pt x="108" y="69"/>
                      </a:cubicBezTo>
                      <a:cubicBezTo>
                        <a:pt x="110" y="65"/>
                        <a:pt x="107" y="59"/>
                        <a:pt x="110" y="56"/>
                      </a:cubicBezTo>
                      <a:cubicBezTo>
                        <a:pt x="110" y="55"/>
                        <a:pt x="110" y="54"/>
                        <a:pt x="110" y="53"/>
                      </a:cubicBezTo>
                      <a:cubicBezTo>
                        <a:pt x="99" y="49"/>
                        <a:pt x="101" y="47"/>
                        <a:pt x="107" y="37"/>
                      </a:cubicBezTo>
                      <a:cubicBezTo>
                        <a:pt x="107" y="37"/>
                        <a:pt x="106" y="36"/>
                        <a:pt x="106" y="35"/>
                      </a:cubicBezTo>
                      <a:cubicBezTo>
                        <a:pt x="106" y="34"/>
                        <a:pt x="107" y="33"/>
                        <a:pt x="108" y="33"/>
                      </a:cubicBezTo>
                      <a:cubicBezTo>
                        <a:pt x="109" y="33"/>
                        <a:pt x="112" y="33"/>
                        <a:pt x="113" y="33"/>
                      </a:cubicBezTo>
                      <a:cubicBezTo>
                        <a:pt x="114" y="47"/>
                        <a:pt x="114" y="47"/>
                        <a:pt x="135" y="51"/>
                      </a:cubicBezTo>
                      <a:cubicBezTo>
                        <a:pt x="136" y="51"/>
                        <a:pt x="136" y="52"/>
                        <a:pt x="137" y="53"/>
                      </a:cubicBezTo>
                      <a:cubicBezTo>
                        <a:pt x="133" y="54"/>
                        <a:pt x="129" y="54"/>
                        <a:pt x="125" y="56"/>
                      </a:cubicBezTo>
                      <a:cubicBezTo>
                        <a:pt x="126" y="58"/>
                        <a:pt x="126" y="58"/>
                        <a:pt x="131" y="62"/>
                      </a:cubicBezTo>
                      <a:cubicBezTo>
                        <a:pt x="129" y="62"/>
                        <a:pt x="127" y="62"/>
                        <a:pt x="125" y="62"/>
                      </a:cubicBezTo>
                      <a:cubicBezTo>
                        <a:pt x="124" y="62"/>
                        <a:pt x="124" y="63"/>
                        <a:pt x="123" y="63"/>
                      </a:cubicBezTo>
                      <a:cubicBezTo>
                        <a:pt x="125" y="73"/>
                        <a:pt x="125" y="73"/>
                        <a:pt x="124" y="76"/>
                      </a:cubicBezTo>
                      <a:cubicBezTo>
                        <a:pt x="122" y="75"/>
                        <a:pt x="120" y="74"/>
                        <a:pt x="118" y="74"/>
                      </a:cubicBezTo>
                      <a:cubicBezTo>
                        <a:pt x="114" y="75"/>
                        <a:pt x="113" y="75"/>
                        <a:pt x="109" y="79"/>
                      </a:cubicBezTo>
                      <a:cubicBezTo>
                        <a:pt x="103" y="76"/>
                        <a:pt x="95" y="80"/>
                        <a:pt x="91" y="72"/>
                      </a:cubicBezTo>
                      <a:cubicBezTo>
                        <a:pt x="91" y="71"/>
                        <a:pt x="92" y="70"/>
                        <a:pt x="92" y="70"/>
                      </a:cubicBezTo>
                      <a:cubicBezTo>
                        <a:pt x="92" y="68"/>
                        <a:pt x="91" y="66"/>
                        <a:pt x="91" y="64"/>
                      </a:cubicBezTo>
                      <a:cubicBezTo>
                        <a:pt x="81" y="64"/>
                        <a:pt x="85" y="70"/>
                        <a:pt x="90" y="77"/>
                      </a:cubicBezTo>
                      <a:cubicBezTo>
                        <a:pt x="89" y="78"/>
                        <a:pt x="89" y="79"/>
                        <a:pt x="89" y="80"/>
                      </a:cubicBezTo>
                      <a:cubicBezTo>
                        <a:pt x="85" y="80"/>
                        <a:pt x="85" y="80"/>
                        <a:pt x="69" y="94"/>
                      </a:cubicBezTo>
                      <a:cubicBezTo>
                        <a:pt x="69" y="95"/>
                        <a:pt x="69" y="96"/>
                        <a:pt x="69" y="96"/>
                      </a:cubicBezTo>
                      <a:cubicBezTo>
                        <a:pt x="63" y="101"/>
                        <a:pt x="63" y="101"/>
                        <a:pt x="59" y="99"/>
                      </a:cubicBezTo>
                      <a:cubicBezTo>
                        <a:pt x="59" y="101"/>
                        <a:pt x="58" y="103"/>
                        <a:pt x="57" y="105"/>
                      </a:cubicBezTo>
                      <a:cubicBezTo>
                        <a:pt x="51" y="104"/>
                        <a:pt x="51" y="104"/>
                        <a:pt x="48" y="105"/>
                      </a:cubicBezTo>
                      <a:cubicBezTo>
                        <a:pt x="48" y="106"/>
                        <a:pt x="48" y="107"/>
                        <a:pt x="48" y="108"/>
                      </a:cubicBezTo>
                      <a:cubicBezTo>
                        <a:pt x="61" y="111"/>
                        <a:pt x="65" y="121"/>
                        <a:pt x="63" y="130"/>
                      </a:cubicBezTo>
                      <a:cubicBezTo>
                        <a:pt x="53" y="131"/>
                        <a:pt x="42" y="121"/>
                        <a:pt x="33" y="132"/>
                      </a:cubicBezTo>
                      <a:cubicBezTo>
                        <a:pt x="24" y="143"/>
                        <a:pt x="36" y="153"/>
                        <a:pt x="35" y="165"/>
                      </a:cubicBezTo>
                      <a:cubicBezTo>
                        <a:pt x="52" y="160"/>
                        <a:pt x="48" y="175"/>
                        <a:pt x="48" y="175"/>
                      </a:cubicBezTo>
                      <a:cubicBezTo>
                        <a:pt x="46" y="181"/>
                        <a:pt x="38" y="182"/>
                        <a:pt x="36" y="187"/>
                      </a:cubicBezTo>
                      <a:cubicBezTo>
                        <a:pt x="32" y="194"/>
                        <a:pt x="36" y="202"/>
                        <a:pt x="31" y="208"/>
                      </a:cubicBezTo>
                      <a:cubicBezTo>
                        <a:pt x="28" y="212"/>
                        <a:pt x="28" y="212"/>
                        <a:pt x="17" y="217"/>
                      </a:cubicBezTo>
                      <a:cubicBezTo>
                        <a:pt x="14" y="223"/>
                        <a:pt x="0" y="258"/>
                        <a:pt x="0" y="259"/>
                      </a:cubicBezTo>
                      <a:cubicBezTo>
                        <a:pt x="2" y="261"/>
                        <a:pt x="2" y="261"/>
                        <a:pt x="2" y="261"/>
                      </a:cubicBezTo>
                      <a:cubicBezTo>
                        <a:pt x="4" y="265"/>
                        <a:pt x="4" y="265"/>
                        <a:pt x="4" y="265"/>
                      </a:cubicBezTo>
                      <a:cubicBezTo>
                        <a:pt x="1" y="275"/>
                        <a:pt x="5" y="286"/>
                        <a:pt x="0" y="296"/>
                      </a:cubicBezTo>
                      <a:cubicBezTo>
                        <a:pt x="8" y="311"/>
                        <a:pt x="8" y="311"/>
                        <a:pt x="9" y="313"/>
                      </a:cubicBezTo>
                      <a:cubicBezTo>
                        <a:pt x="35" y="352"/>
                        <a:pt x="44" y="350"/>
                        <a:pt x="60" y="348"/>
                      </a:cubicBezTo>
                      <a:cubicBezTo>
                        <a:pt x="74" y="346"/>
                        <a:pt x="87" y="337"/>
                        <a:pt x="102" y="338"/>
                      </a:cubicBezTo>
                      <a:cubicBezTo>
                        <a:pt x="106" y="338"/>
                        <a:pt x="106" y="338"/>
                        <a:pt x="112" y="349"/>
                      </a:cubicBezTo>
                      <a:cubicBezTo>
                        <a:pt x="129" y="352"/>
                        <a:pt x="129" y="352"/>
                        <a:pt x="129" y="352"/>
                      </a:cubicBezTo>
                      <a:cubicBezTo>
                        <a:pt x="133" y="363"/>
                        <a:pt x="121" y="373"/>
                        <a:pt x="127" y="383"/>
                      </a:cubicBezTo>
                      <a:cubicBezTo>
                        <a:pt x="136" y="402"/>
                        <a:pt x="136" y="402"/>
                        <a:pt x="138" y="412"/>
                      </a:cubicBezTo>
                      <a:cubicBezTo>
                        <a:pt x="139" y="417"/>
                        <a:pt x="133" y="441"/>
                        <a:pt x="129" y="451"/>
                      </a:cubicBezTo>
                      <a:cubicBezTo>
                        <a:pt x="119" y="478"/>
                        <a:pt x="125" y="514"/>
                        <a:pt x="125" y="514"/>
                      </a:cubicBezTo>
                      <a:cubicBezTo>
                        <a:pt x="125" y="522"/>
                        <a:pt x="118" y="529"/>
                        <a:pt x="122" y="538"/>
                      </a:cubicBezTo>
                      <a:cubicBezTo>
                        <a:pt x="126" y="539"/>
                        <a:pt x="141" y="537"/>
                        <a:pt x="154" y="525"/>
                      </a:cubicBezTo>
                      <a:cubicBezTo>
                        <a:pt x="174" y="507"/>
                        <a:pt x="221" y="449"/>
                        <a:pt x="221" y="448"/>
                      </a:cubicBezTo>
                      <a:cubicBezTo>
                        <a:pt x="233" y="431"/>
                        <a:pt x="229" y="408"/>
                        <a:pt x="237" y="390"/>
                      </a:cubicBezTo>
                      <a:cubicBezTo>
                        <a:pt x="245" y="371"/>
                        <a:pt x="264" y="360"/>
                        <a:pt x="272" y="342"/>
                      </a:cubicBezTo>
                      <a:cubicBezTo>
                        <a:pt x="272" y="341"/>
                        <a:pt x="284" y="306"/>
                        <a:pt x="283" y="303"/>
                      </a:cubicBezTo>
                      <a:cubicBezTo>
                        <a:pt x="259" y="317"/>
                        <a:pt x="258" y="307"/>
                        <a:pt x="258" y="304"/>
                      </a:cubicBezTo>
                      <a:cubicBezTo>
                        <a:pt x="259" y="297"/>
                        <a:pt x="259" y="297"/>
                        <a:pt x="211" y="198"/>
                      </a:cubicBezTo>
                      <a:cubicBezTo>
                        <a:pt x="225" y="205"/>
                        <a:pt x="225" y="205"/>
                        <a:pt x="261" y="297"/>
                      </a:cubicBezTo>
                      <a:cubicBezTo>
                        <a:pt x="261" y="297"/>
                        <a:pt x="280" y="287"/>
                        <a:pt x="286" y="275"/>
                      </a:cubicBezTo>
                      <a:cubicBezTo>
                        <a:pt x="286" y="275"/>
                        <a:pt x="298" y="272"/>
                        <a:pt x="298" y="244"/>
                      </a:cubicBezTo>
                      <a:cubicBezTo>
                        <a:pt x="298" y="234"/>
                        <a:pt x="289" y="228"/>
                        <a:pt x="287" y="219"/>
                      </a:cubicBezTo>
                      <a:cubicBezTo>
                        <a:pt x="284" y="223"/>
                        <a:pt x="284" y="227"/>
                        <a:pt x="282" y="231"/>
                      </a:cubicBezTo>
                      <a:cubicBezTo>
                        <a:pt x="278" y="229"/>
                        <a:pt x="278" y="229"/>
                        <a:pt x="274" y="217"/>
                      </a:cubicBezTo>
                      <a:cubicBezTo>
                        <a:pt x="274" y="219"/>
                        <a:pt x="274" y="221"/>
                        <a:pt x="274" y="223"/>
                      </a:cubicBezTo>
                      <a:cubicBezTo>
                        <a:pt x="270" y="216"/>
                        <a:pt x="262" y="194"/>
                        <a:pt x="262" y="194"/>
                      </a:cubicBezTo>
                      <a:cubicBezTo>
                        <a:pt x="272" y="198"/>
                        <a:pt x="274" y="221"/>
                        <a:pt x="286" y="213"/>
                      </a:cubicBezTo>
                      <a:cubicBezTo>
                        <a:pt x="304" y="225"/>
                        <a:pt x="304" y="225"/>
                        <a:pt x="309" y="225"/>
                      </a:cubicBezTo>
                      <a:cubicBezTo>
                        <a:pt x="313" y="229"/>
                        <a:pt x="315" y="234"/>
                        <a:pt x="318" y="239"/>
                      </a:cubicBezTo>
                      <a:cubicBezTo>
                        <a:pt x="318" y="243"/>
                        <a:pt x="318" y="243"/>
                        <a:pt x="321" y="252"/>
                      </a:cubicBezTo>
                      <a:cubicBezTo>
                        <a:pt x="322" y="250"/>
                        <a:pt x="323" y="247"/>
                        <a:pt x="323" y="245"/>
                      </a:cubicBezTo>
                      <a:cubicBezTo>
                        <a:pt x="325" y="253"/>
                        <a:pt x="330" y="328"/>
                        <a:pt x="330" y="329"/>
                      </a:cubicBezTo>
                      <a:cubicBezTo>
                        <a:pt x="346" y="303"/>
                        <a:pt x="334" y="275"/>
                        <a:pt x="337" y="248"/>
                      </a:cubicBezTo>
                      <a:close/>
                      <a:moveTo>
                        <a:pt x="229" y="455"/>
                      </a:moveTo>
                      <a:cubicBezTo>
                        <a:pt x="229" y="455"/>
                        <a:pt x="229" y="455"/>
                        <a:pt x="229" y="455"/>
                      </a:cubicBezTo>
                      <a:cubicBezTo>
                        <a:pt x="229" y="455"/>
                        <a:pt x="229" y="455"/>
                        <a:pt x="229" y="455"/>
                      </a:cubicBezTo>
                      <a:close/>
                      <a:moveTo>
                        <a:pt x="243" y="455"/>
                      </a:moveTo>
                      <a:cubicBezTo>
                        <a:pt x="245" y="451"/>
                        <a:pt x="251" y="434"/>
                        <a:pt x="250" y="432"/>
                      </a:cubicBezTo>
                      <a:cubicBezTo>
                        <a:pt x="250" y="433"/>
                        <a:pt x="250" y="433"/>
                        <a:pt x="248" y="436"/>
                      </a:cubicBezTo>
                      <a:cubicBezTo>
                        <a:pt x="238" y="454"/>
                        <a:pt x="229" y="455"/>
                        <a:pt x="229" y="455"/>
                      </a:cubicBezTo>
                      <a:cubicBezTo>
                        <a:pt x="229" y="455"/>
                        <a:pt x="229" y="455"/>
                        <a:pt x="228" y="455"/>
                      </a:cubicBezTo>
                      <a:cubicBezTo>
                        <a:pt x="228" y="455"/>
                        <a:pt x="228" y="455"/>
                        <a:pt x="227" y="456"/>
                      </a:cubicBezTo>
                      <a:cubicBezTo>
                        <a:pt x="225" y="460"/>
                        <a:pt x="224" y="464"/>
                        <a:pt x="222" y="469"/>
                      </a:cubicBezTo>
                      <a:cubicBezTo>
                        <a:pt x="219" y="476"/>
                        <a:pt x="213" y="480"/>
                        <a:pt x="209" y="487"/>
                      </a:cubicBezTo>
                      <a:cubicBezTo>
                        <a:pt x="194" y="518"/>
                        <a:pt x="225" y="488"/>
                        <a:pt x="241" y="456"/>
                      </a:cubicBezTo>
                      <a:cubicBezTo>
                        <a:pt x="242" y="454"/>
                        <a:pt x="242" y="454"/>
                        <a:pt x="242" y="454"/>
                      </a:cubicBezTo>
                      <a:cubicBezTo>
                        <a:pt x="242" y="455"/>
                        <a:pt x="242" y="456"/>
                        <a:pt x="242" y="456"/>
                      </a:cubicBezTo>
                      <a:cubicBezTo>
                        <a:pt x="243" y="456"/>
                        <a:pt x="243" y="456"/>
                        <a:pt x="243" y="45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7" name="Freeform 35">
                  <a:extLst>
                    <a:ext uri="{FF2B5EF4-FFF2-40B4-BE49-F238E27FC236}">
                      <a16:creationId xmlns:a16="http://schemas.microsoft.com/office/drawing/2014/main" id="{2209236C-28EF-2140-B4D0-99B3E38B538B}"/>
                    </a:ext>
                  </a:extLst>
                </p:cNvPr>
                <p:cNvSpPr>
                  <a:spLocks noEditPoints="1"/>
                </p:cNvSpPr>
                <p:nvPr/>
              </p:nvSpPr>
              <p:spPr bwMode="auto">
                <a:xfrm>
                  <a:off x="3189288" y="2468563"/>
                  <a:ext cx="1176338" cy="2246313"/>
                </a:xfrm>
                <a:custGeom>
                  <a:avLst/>
                  <a:gdLst>
                    <a:gd name="T0" fmla="*/ 200 w 308"/>
                    <a:gd name="T1" fmla="*/ 356 h 588"/>
                    <a:gd name="T2" fmla="*/ 125 w 308"/>
                    <a:gd name="T3" fmla="*/ 307 h 588"/>
                    <a:gd name="T4" fmla="*/ 124 w 308"/>
                    <a:gd name="T5" fmla="*/ 307 h 588"/>
                    <a:gd name="T6" fmla="*/ 123 w 308"/>
                    <a:gd name="T7" fmla="*/ 307 h 588"/>
                    <a:gd name="T8" fmla="*/ 106 w 308"/>
                    <a:gd name="T9" fmla="*/ 304 h 588"/>
                    <a:gd name="T10" fmla="*/ 73 w 308"/>
                    <a:gd name="T11" fmla="*/ 322 h 588"/>
                    <a:gd name="T12" fmla="*/ 55 w 308"/>
                    <a:gd name="T13" fmla="*/ 251 h 588"/>
                    <a:gd name="T14" fmla="*/ 31 w 308"/>
                    <a:gd name="T15" fmla="*/ 270 h 588"/>
                    <a:gd name="T16" fmla="*/ 74 w 308"/>
                    <a:gd name="T17" fmla="*/ 227 h 588"/>
                    <a:gd name="T18" fmla="*/ 153 w 308"/>
                    <a:gd name="T19" fmla="*/ 108 h 588"/>
                    <a:gd name="T20" fmla="*/ 161 w 308"/>
                    <a:gd name="T21" fmla="*/ 97 h 588"/>
                    <a:gd name="T22" fmla="*/ 210 w 308"/>
                    <a:gd name="T23" fmla="*/ 58 h 588"/>
                    <a:gd name="T24" fmla="*/ 202 w 308"/>
                    <a:gd name="T25" fmla="*/ 31 h 588"/>
                    <a:gd name="T26" fmla="*/ 181 w 308"/>
                    <a:gd name="T27" fmla="*/ 27 h 588"/>
                    <a:gd name="T28" fmla="*/ 119 w 308"/>
                    <a:gd name="T29" fmla="*/ 54 h 588"/>
                    <a:gd name="T30" fmla="*/ 172 w 308"/>
                    <a:gd name="T31" fmla="*/ 11 h 588"/>
                    <a:gd name="T32" fmla="*/ 172 w 308"/>
                    <a:gd name="T33" fmla="*/ 0 h 588"/>
                    <a:gd name="T34" fmla="*/ 161 w 308"/>
                    <a:gd name="T35" fmla="*/ 7 h 588"/>
                    <a:gd name="T36" fmla="*/ 156 w 308"/>
                    <a:gd name="T37" fmla="*/ 9 h 588"/>
                    <a:gd name="T38" fmla="*/ 123 w 308"/>
                    <a:gd name="T39" fmla="*/ 14 h 588"/>
                    <a:gd name="T40" fmla="*/ 65 w 308"/>
                    <a:gd name="T41" fmla="*/ 39 h 588"/>
                    <a:gd name="T42" fmla="*/ 45 w 308"/>
                    <a:gd name="T43" fmla="*/ 68 h 588"/>
                    <a:gd name="T44" fmla="*/ 47 w 308"/>
                    <a:gd name="T45" fmla="*/ 67 h 588"/>
                    <a:gd name="T46" fmla="*/ 8 w 308"/>
                    <a:gd name="T47" fmla="*/ 252 h 588"/>
                    <a:gd name="T48" fmla="*/ 36 w 308"/>
                    <a:gd name="T49" fmla="*/ 288 h 588"/>
                    <a:gd name="T50" fmla="*/ 83 w 308"/>
                    <a:gd name="T51" fmla="*/ 324 h 588"/>
                    <a:gd name="T52" fmla="*/ 163 w 308"/>
                    <a:gd name="T53" fmla="*/ 455 h 588"/>
                    <a:gd name="T54" fmla="*/ 261 w 308"/>
                    <a:gd name="T55" fmla="*/ 541 h 588"/>
                    <a:gd name="T56" fmla="*/ 265 w 308"/>
                    <a:gd name="T57" fmla="*/ 530 h 588"/>
                    <a:gd name="T58" fmla="*/ 260 w 308"/>
                    <a:gd name="T59" fmla="*/ 518 h 588"/>
                    <a:gd name="T60" fmla="*/ 271 w 308"/>
                    <a:gd name="T61" fmla="*/ 434 h 588"/>
                    <a:gd name="T62" fmla="*/ 93 w 308"/>
                    <a:gd name="T63" fmla="*/ 254 h 588"/>
                    <a:gd name="T64" fmla="*/ 88 w 308"/>
                    <a:gd name="T65" fmla="*/ 250 h 588"/>
                    <a:gd name="T66" fmla="*/ 79 w 308"/>
                    <a:gd name="T67" fmla="*/ 241 h 588"/>
                    <a:gd name="T68" fmla="*/ 61 w 308"/>
                    <a:gd name="T69" fmla="*/ 247 h 588"/>
                    <a:gd name="T70" fmla="*/ 61 w 308"/>
                    <a:gd name="T71" fmla="*/ 247 h 588"/>
                    <a:gd name="T72" fmla="*/ 61 w 308"/>
                    <a:gd name="T73" fmla="*/ 247 h 588"/>
                    <a:gd name="T74" fmla="*/ 76 w 308"/>
                    <a:gd name="T75" fmla="*/ 248 h 588"/>
                    <a:gd name="T76" fmla="*/ 93 w 308"/>
                    <a:gd name="T77" fmla="*/ 254 h 588"/>
                    <a:gd name="T78" fmla="*/ 104 w 308"/>
                    <a:gd name="T79" fmla="*/ 255 h 588"/>
                    <a:gd name="T80" fmla="*/ 98 w 308"/>
                    <a:gd name="T81" fmla="*/ 261 h 588"/>
                    <a:gd name="T82" fmla="*/ 91 w 308"/>
                    <a:gd name="T83" fmla="*/ 264 h 588"/>
                    <a:gd name="T84" fmla="*/ 102 w 308"/>
                    <a:gd name="T85" fmla="*/ 266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588">
                      <a:moveTo>
                        <a:pt x="276" y="385"/>
                      </a:moveTo>
                      <a:cubicBezTo>
                        <a:pt x="276" y="379"/>
                        <a:pt x="274" y="378"/>
                        <a:pt x="267" y="377"/>
                      </a:cubicBezTo>
                      <a:cubicBezTo>
                        <a:pt x="262" y="376"/>
                        <a:pt x="206" y="359"/>
                        <a:pt x="200" y="356"/>
                      </a:cubicBezTo>
                      <a:cubicBezTo>
                        <a:pt x="191" y="325"/>
                        <a:pt x="157" y="324"/>
                        <a:pt x="139" y="304"/>
                      </a:cubicBezTo>
                      <a:cubicBezTo>
                        <a:pt x="133" y="304"/>
                        <a:pt x="132" y="305"/>
                        <a:pt x="131" y="308"/>
                      </a:cubicBezTo>
                      <a:cubicBezTo>
                        <a:pt x="129" y="309"/>
                        <a:pt x="126" y="308"/>
                        <a:pt x="125" y="307"/>
                      </a:cubicBezTo>
                      <a:cubicBezTo>
                        <a:pt x="125" y="307"/>
                        <a:pt x="124" y="307"/>
                        <a:pt x="124" y="307"/>
                      </a:cubicBezTo>
                      <a:cubicBezTo>
                        <a:pt x="124" y="307"/>
                        <a:pt x="124" y="307"/>
                        <a:pt x="124" y="307"/>
                      </a:cubicBezTo>
                      <a:cubicBezTo>
                        <a:pt x="124" y="307"/>
                        <a:pt x="124" y="307"/>
                        <a:pt x="124" y="307"/>
                      </a:cubicBezTo>
                      <a:cubicBezTo>
                        <a:pt x="124" y="307"/>
                        <a:pt x="123" y="307"/>
                        <a:pt x="123" y="307"/>
                      </a:cubicBezTo>
                      <a:cubicBezTo>
                        <a:pt x="123" y="307"/>
                        <a:pt x="123" y="307"/>
                        <a:pt x="123" y="307"/>
                      </a:cubicBezTo>
                      <a:cubicBezTo>
                        <a:pt x="123" y="307"/>
                        <a:pt x="123" y="307"/>
                        <a:pt x="123" y="307"/>
                      </a:cubicBezTo>
                      <a:cubicBezTo>
                        <a:pt x="123" y="307"/>
                        <a:pt x="123" y="307"/>
                        <a:pt x="123" y="307"/>
                      </a:cubicBezTo>
                      <a:cubicBezTo>
                        <a:pt x="123" y="307"/>
                        <a:pt x="122" y="307"/>
                        <a:pt x="121" y="307"/>
                      </a:cubicBezTo>
                      <a:cubicBezTo>
                        <a:pt x="116" y="308"/>
                        <a:pt x="112" y="303"/>
                        <a:pt x="106" y="304"/>
                      </a:cubicBezTo>
                      <a:cubicBezTo>
                        <a:pt x="106" y="302"/>
                        <a:pt x="104" y="300"/>
                        <a:pt x="103" y="299"/>
                      </a:cubicBezTo>
                      <a:cubicBezTo>
                        <a:pt x="92" y="313"/>
                        <a:pt x="92" y="313"/>
                        <a:pt x="91" y="321"/>
                      </a:cubicBezTo>
                      <a:cubicBezTo>
                        <a:pt x="91" y="321"/>
                        <a:pt x="81" y="322"/>
                        <a:pt x="73" y="322"/>
                      </a:cubicBezTo>
                      <a:cubicBezTo>
                        <a:pt x="64" y="311"/>
                        <a:pt x="76" y="293"/>
                        <a:pt x="60" y="285"/>
                      </a:cubicBezTo>
                      <a:cubicBezTo>
                        <a:pt x="55" y="287"/>
                        <a:pt x="55" y="287"/>
                        <a:pt x="51" y="286"/>
                      </a:cubicBezTo>
                      <a:cubicBezTo>
                        <a:pt x="51" y="275"/>
                        <a:pt x="51" y="275"/>
                        <a:pt x="55" y="251"/>
                      </a:cubicBezTo>
                      <a:cubicBezTo>
                        <a:pt x="55" y="251"/>
                        <a:pt x="54" y="250"/>
                        <a:pt x="53" y="250"/>
                      </a:cubicBezTo>
                      <a:cubicBezTo>
                        <a:pt x="45" y="257"/>
                        <a:pt x="45" y="267"/>
                        <a:pt x="40" y="275"/>
                      </a:cubicBezTo>
                      <a:cubicBezTo>
                        <a:pt x="33" y="273"/>
                        <a:pt x="32" y="273"/>
                        <a:pt x="31" y="270"/>
                      </a:cubicBezTo>
                      <a:cubicBezTo>
                        <a:pt x="31" y="269"/>
                        <a:pt x="15" y="205"/>
                        <a:pt x="50" y="209"/>
                      </a:cubicBezTo>
                      <a:cubicBezTo>
                        <a:pt x="61" y="198"/>
                        <a:pt x="61" y="198"/>
                        <a:pt x="67" y="203"/>
                      </a:cubicBezTo>
                      <a:cubicBezTo>
                        <a:pt x="76" y="209"/>
                        <a:pt x="68" y="220"/>
                        <a:pt x="74" y="227"/>
                      </a:cubicBezTo>
                      <a:cubicBezTo>
                        <a:pt x="78" y="219"/>
                        <a:pt x="77" y="211"/>
                        <a:pt x="76" y="206"/>
                      </a:cubicBezTo>
                      <a:cubicBezTo>
                        <a:pt x="75" y="196"/>
                        <a:pt x="75" y="196"/>
                        <a:pt x="105" y="152"/>
                      </a:cubicBezTo>
                      <a:cubicBezTo>
                        <a:pt x="105" y="152"/>
                        <a:pt x="134" y="111"/>
                        <a:pt x="153" y="108"/>
                      </a:cubicBezTo>
                      <a:cubicBezTo>
                        <a:pt x="151" y="114"/>
                        <a:pt x="151" y="114"/>
                        <a:pt x="152" y="118"/>
                      </a:cubicBezTo>
                      <a:cubicBezTo>
                        <a:pt x="154" y="117"/>
                        <a:pt x="169" y="109"/>
                        <a:pt x="172" y="101"/>
                      </a:cubicBezTo>
                      <a:cubicBezTo>
                        <a:pt x="165" y="100"/>
                        <a:pt x="165" y="100"/>
                        <a:pt x="161" y="97"/>
                      </a:cubicBezTo>
                      <a:cubicBezTo>
                        <a:pt x="162" y="96"/>
                        <a:pt x="162" y="96"/>
                        <a:pt x="170" y="87"/>
                      </a:cubicBezTo>
                      <a:cubicBezTo>
                        <a:pt x="153" y="94"/>
                        <a:pt x="153" y="94"/>
                        <a:pt x="150" y="94"/>
                      </a:cubicBezTo>
                      <a:cubicBezTo>
                        <a:pt x="166" y="77"/>
                        <a:pt x="214" y="91"/>
                        <a:pt x="210" y="58"/>
                      </a:cubicBezTo>
                      <a:cubicBezTo>
                        <a:pt x="202" y="54"/>
                        <a:pt x="202" y="54"/>
                        <a:pt x="201" y="52"/>
                      </a:cubicBezTo>
                      <a:cubicBezTo>
                        <a:pt x="201" y="49"/>
                        <a:pt x="201" y="49"/>
                        <a:pt x="204" y="33"/>
                      </a:cubicBezTo>
                      <a:cubicBezTo>
                        <a:pt x="203" y="33"/>
                        <a:pt x="202" y="32"/>
                        <a:pt x="202" y="31"/>
                      </a:cubicBezTo>
                      <a:cubicBezTo>
                        <a:pt x="185" y="47"/>
                        <a:pt x="184" y="47"/>
                        <a:pt x="181" y="48"/>
                      </a:cubicBezTo>
                      <a:cubicBezTo>
                        <a:pt x="183" y="42"/>
                        <a:pt x="185" y="37"/>
                        <a:pt x="187" y="32"/>
                      </a:cubicBezTo>
                      <a:cubicBezTo>
                        <a:pt x="185" y="31"/>
                        <a:pt x="183" y="29"/>
                        <a:pt x="181" y="27"/>
                      </a:cubicBezTo>
                      <a:cubicBezTo>
                        <a:pt x="151" y="32"/>
                        <a:pt x="152" y="69"/>
                        <a:pt x="128" y="80"/>
                      </a:cubicBezTo>
                      <a:cubicBezTo>
                        <a:pt x="125" y="73"/>
                        <a:pt x="132" y="68"/>
                        <a:pt x="133" y="61"/>
                      </a:cubicBezTo>
                      <a:cubicBezTo>
                        <a:pt x="122" y="58"/>
                        <a:pt x="121" y="57"/>
                        <a:pt x="119" y="54"/>
                      </a:cubicBezTo>
                      <a:cubicBezTo>
                        <a:pt x="120" y="51"/>
                        <a:pt x="130" y="37"/>
                        <a:pt x="151" y="27"/>
                      </a:cubicBezTo>
                      <a:cubicBezTo>
                        <a:pt x="188" y="11"/>
                        <a:pt x="188" y="11"/>
                        <a:pt x="190" y="3"/>
                      </a:cubicBezTo>
                      <a:cubicBezTo>
                        <a:pt x="183" y="4"/>
                        <a:pt x="179" y="10"/>
                        <a:pt x="172" y="11"/>
                      </a:cubicBezTo>
                      <a:cubicBezTo>
                        <a:pt x="172" y="10"/>
                        <a:pt x="172" y="8"/>
                        <a:pt x="172" y="7"/>
                      </a:cubicBezTo>
                      <a:cubicBezTo>
                        <a:pt x="172" y="7"/>
                        <a:pt x="170" y="6"/>
                        <a:pt x="169" y="5"/>
                      </a:cubicBezTo>
                      <a:cubicBezTo>
                        <a:pt x="171" y="4"/>
                        <a:pt x="172" y="2"/>
                        <a:pt x="172" y="0"/>
                      </a:cubicBezTo>
                      <a:cubicBezTo>
                        <a:pt x="165" y="3"/>
                        <a:pt x="165" y="3"/>
                        <a:pt x="163" y="11"/>
                      </a:cubicBezTo>
                      <a:cubicBezTo>
                        <a:pt x="161" y="11"/>
                        <a:pt x="159" y="12"/>
                        <a:pt x="157" y="12"/>
                      </a:cubicBezTo>
                      <a:cubicBezTo>
                        <a:pt x="158" y="10"/>
                        <a:pt x="160" y="8"/>
                        <a:pt x="161" y="7"/>
                      </a:cubicBezTo>
                      <a:cubicBezTo>
                        <a:pt x="160" y="7"/>
                        <a:pt x="159" y="7"/>
                        <a:pt x="158" y="7"/>
                      </a:cubicBezTo>
                      <a:cubicBezTo>
                        <a:pt x="158" y="7"/>
                        <a:pt x="158" y="7"/>
                        <a:pt x="158" y="7"/>
                      </a:cubicBezTo>
                      <a:cubicBezTo>
                        <a:pt x="158" y="7"/>
                        <a:pt x="158" y="7"/>
                        <a:pt x="156" y="9"/>
                      </a:cubicBezTo>
                      <a:cubicBezTo>
                        <a:pt x="147" y="15"/>
                        <a:pt x="136" y="15"/>
                        <a:pt x="126" y="19"/>
                      </a:cubicBezTo>
                      <a:cubicBezTo>
                        <a:pt x="126" y="19"/>
                        <a:pt x="124" y="18"/>
                        <a:pt x="124" y="18"/>
                      </a:cubicBezTo>
                      <a:cubicBezTo>
                        <a:pt x="123" y="17"/>
                        <a:pt x="123" y="15"/>
                        <a:pt x="123" y="14"/>
                      </a:cubicBezTo>
                      <a:cubicBezTo>
                        <a:pt x="113" y="16"/>
                        <a:pt x="104" y="20"/>
                        <a:pt x="94" y="21"/>
                      </a:cubicBezTo>
                      <a:cubicBezTo>
                        <a:pt x="93" y="20"/>
                        <a:pt x="93" y="18"/>
                        <a:pt x="92" y="18"/>
                      </a:cubicBezTo>
                      <a:cubicBezTo>
                        <a:pt x="89" y="16"/>
                        <a:pt x="89" y="16"/>
                        <a:pt x="65" y="39"/>
                      </a:cubicBezTo>
                      <a:cubicBezTo>
                        <a:pt x="61" y="45"/>
                        <a:pt x="61" y="45"/>
                        <a:pt x="61" y="45"/>
                      </a:cubicBezTo>
                      <a:cubicBezTo>
                        <a:pt x="59" y="47"/>
                        <a:pt x="58" y="49"/>
                        <a:pt x="57" y="51"/>
                      </a:cubicBezTo>
                      <a:cubicBezTo>
                        <a:pt x="45" y="68"/>
                        <a:pt x="45" y="68"/>
                        <a:pt x="45" y="68"/>
                      </a:cubicBezTo>
                      <a:cubicBezTo>
                        <a:pt x="42" y="73"/>
                        <a:pt x="42" y="73"/>
                        <a:pt x="42" y="73"/>
                      </a:cubicBezTo>
                      <a:cubicBezTo>
                        <a:pt x="46" y="67"/>
                        <a:pt x="47" y="65"/>
                        <a:pt x="50" y="62"/>
                      </a:cubicBezTo>
                      <a:cubicBezTo>
                        <a:pt x="49" y="63"/>
                        <a:pt x="47" y="65"/>
                        <a:pt x="47" y="67"/>
                      </a:cubicBezTo>
                      <a:cubicBezTo>
                        <a:pt x="50" y="62"/>
                        <a:pt x="50" y="62"/>
                        <a:pt x="54" y="59"/>
                      </a:cubicBezTo>
                      <a:cubicBezTo>
                        <a:pt x="44" y="97"/>
                        <a:pt x="17" y="129"/>
                        <a:pt x="8" y="167"/>
                      </a:cubicBezTo>
                      <a:cubicBezTo>
                        <a:pt x="0" y="201"/>
                        <a:pt x="3" y="245"/>
                        <a:pt x="8" y="252"/>
                      </a:cubicBezTo>
                      <a:cubicBezTo>
                        <a:pt x="7" y="242"/>
                        <a:pt x="4" y="221"/>
                        <a:pt x="7" y="206"/>
                      </a:cubicBezTo>
                      <a:cubicBezTo>
                        <a:pt x="14" y="283"/>
                        <a:pt x="15" y="284"/>
                        <a:pt x="31" y="292"/>
                      </a:cubicBezTo>
                      <a:cubicBezTo>
                        <a:pt x="33" y="290"/>
                        <a:pt x="35" y="289"/>
                        <a:pt x="36" y="288"/>
                      </a:cubicBezTo>
                      <a:cubicBezTo>
                        <a:pt x="53" y="301"/>
                        <a:pt x="63" y="322"/>
                        <a:pt x="81" y="334"/>
                      </a:cubicBezTo>
                      <a:cubicBezTo>
                        <a:pt x="81" y="331"/>
                        <a:pt x="81" y="328"/>
                        <a:pt x="81" y="326"/>
                      </a:cubicBezTo>
                      <a:cubicBezTo>
                        <a:pt x="81" y="326"/>
                        <a:pt x="82" y="325"/>
                        <a:pt x="83" y="324"/>
                      </a:cubicBezTo>
                      <a:cubicBezTo>
                        <a:pt x="88" y="330"/>
                        <a:pt x="97" y="341"/>
                        <a:pt x="93" y="366"/>
                      </a:cubicBezTo>
                      <a:cubicBezTo>
                        <a:pt x="93" y="370"/>
                        <a:pt x="102" y="401"/>
                        <a:pt x="102" y="401"/>
                      </a:cubicBezTo>
                      <a:cubicBezTo>
                        <a:pt x="132" y="439"/>
                        <a:pt x="148" y="447"/>
                        <a:pt x="163" y="455"/>
                      </a:cubicBezTo>
                      <a:cubicBezTo>
                        <a:pt x="185" y="466"/>
                        <a:pt x="189" y="491"/>
                        <a:pt x="205" y="508"/>
                      </a:cubicBezTo>
                      <a:cubicBezTo>
                        <a:pt x="218" y="523"/>
                        <a:pt x="288" y="588"/>
                        <a:pt x="308" y="574"/>
                      </a:cubicBezTo>
                      <a:cubicBezTo>
                        <a:pt x="305" y="573"/>
                        <a:pt x="290" y="570"/>
                        <a:pt x="261" y="541"/>
                      </a:cubicBezTo>
                      <a:cubicBezTo>
                        <a:pt x="261" y="540"/>
                        <a:pt x="262" y="539"/>
                        <a:pt x="262" y="539"/>
                      </a:cubicBezTo>
                      <a:cubicBezTo>
                        <a:pt x="261" y="537"/>
                        <a:pt x="260" y="534"/>
                        <a:pt x="259" y="532"/>
                      </a:cubicBezTo>
                      <a:cubicBezTo>
                        <a:pt x="261" y="532"/>
                        <a:pt x="263" y="531"/>
                        <a:pt x="265" y="530"/>
                      </a:cubicBezTo>
                      <a:cubicBezTo>
                        <a:pt x="265" y="529"/>
                        <a:pt x="265" y="528"/>
                        <a:pt x="265" y="527"/>
                      </a:cubicBezTo>
                      <a:cubicBezTo>
                        <a:pt x="255" y="520"/>
                        <a:pt x="255" y="520"/>
                        <a:pt x="255" y="519"/>
                      </a:cubicBezTo>
                      <a:cubicBezTo>
                        <a:pt x="256" y="519"/>
                        <a:pt x="259" y="519"/>
                        <a:pt x="260" y="518"/>
                      </a:cubicBezTo>
                      <a:cubicBezTo>
                        <a:pt x="260" y="518"/>
                        <a:pt x="264" y="501"/>
                        <a:pt x="260" y="488"/>
                      </a:cubicBezTo>
                      <a:cubicBezTo>
                        <a:pt x="257" y="481"/>
                        <a:pt x="257" y="481"/>
                        <a:pt x="273" y="464"/>
                      </a:cubicBezTo>
                      <a:cubicBezTo>
                        <a:pt x="275" y="462"/>
                        <a:pt x="280" y="457"/>
                        <a:pt x="271" y="434"/>
                      </a:cubicBezTo>
                      <a:cubicBezTo>
                        <a:pt x="265" y="420"/>
                        <a:pt x="274" y="408"/>
                        <a:pt x="276" y="394"/>
                      </a:cubicBezTo>
                      <a:cubicBezTo>
                        <a:pt x="276" y="392"/>
                        <a:pt x="277" y="388"/>
                        <a:pt x="276" y="385"/>
                      </a:cubicBezTo>
                      <a:close/>
                      <a:moveTo>
                        <a:pt x="93" y="254"/>
                      </a:moveTo>
                      <a:cubicBezTo>
                        <a:pt x="93" y="254"/>
                        <a:pt x="93" y="254"/>
                        <a:pt x="93" y="254"/>
                      </a:cubicBezTo>
                      <a:cubicBezTo>
                        <a:pt x="93" y="253"/>
                        <a:pt x="93" y="253"/>
                        <a:pt x="91" y="253"/>
                      </a:cubicBezTo>
                      <a:cubicBezTo>
                        <a:pt x="89" y="252"/>
                        <a:pt x="89" y="251"/>
                        <a:pt x="88" y="250"/>
                      </a:cubicBezTo>
                      <a:cubicBezTo>
                        <a:pt x="86" y="249"/>
                        <a:pt x="84" y="246"/>
                        <a:pt x="82" y="244"/>
                      </a:cubicBezTo>
                      <a:cubicBezTo>
                        <a:pt x="82" y="243"/>
                        <a:pt x="81" y="243"/>
                        <a:pt x="81" y="242"/>
                      </a:cubicBezTo>
                      <a:cubicBezTo>
                        <a:pt x="80" y="242"/>
                        <a:pt x="79" y="242"/>
                        <a:pt x="79" y="241"/>
                      </a:cubicBezTo>
                      <a:cubicBezTo>
                        <a:pt x="78" y="241"/>
                        <a:pt x="74" y="240"/>
                        <a:pt x="66" y="241"/>
                      </a:cubicBezTo>
                      <a:cubicBezTo>
                        <a:pt x="65" y="241"/>
                        <a:pt x="64" y="242"/>
                        <a:pt x="64" y="242"/>
                      </a:cubicBezTo>
                      <a:cubicBezTo>
                        <a:pt x="62" y="244"/>
                        <a:pt x="62" y="246"/>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1" y="247"/>
                        <a:pt x="61" y="247"/>
                        <a:pt x="61" y="247"/>
                      </a:cubicBezTo>
                      <a:cubicBezTo>
                        <a:pt x="67" y="246"/>
                        <a:pt x="72" y="247"/>
                        <a:pt x="76" y="248"/>
                      </a:cubicBezTo>
                      <a:cubicBezTo>
                        <a:pt x="82" y="250"/>
                        <a:pt x="82" y="250"/>
                        <a:pt x="82" y="254"/>
                      </a:cubicBezTo>
                      <a:cubicBezTo>
                        <a:pt x="82" y="257"/>
                        <a:pt x="82" y="259"/>
                        <a:pt x="84" y="259"/>
                      </a:cubicBezTo>
                      <a:cubicBezTo>
                        <a:pt x="84" y="259"/>
                        <a:pt x="93" y="254"/>
                        <a:pt x="93" y="254"/>
                      </a:cubicBezTo>
                      <a:close/>
                      <a:moveTo>
                        <a:pt x="112" y="259"/>
                      </a:moveTo>
                      <a:cubicBezTo>
                        <a:pt x="113" y="257"/>
                        <a:pt x="111" y="256"/>
                        <a:pt x="110" y="256"/>
                      </a:cubicBezTo>
                      <a:cubicBezTo>
                        <a:pt x="108" y="255"/>
                        <a:pt x="106" y="256"/>
                        <a:pt x="104" y="255"/>
                      </a:cubicBezTo>
                      <a:cubicBezTo>
                        <a:pt x="103" y="255"/>
                        <a:pt x="101" y="255"/>
                        <a:pt x="99" y="254"/>
                      </a:cubicBezTo>
                      <a:cubicBezTo>
                        <a:pt x="99" y="254"/>
                        <a:pt x="98" y="254"/>
                        <a:pt x="98" y="254"/>
                      </a:cubicBezTo>
                      <a:cubicBezTo>
                        <a:pt x="98" y="254"/>
                        <a:pt x="95" y="256"/>
                        <a:pt x="98" y="261"/>
                      </a:cubicBezTo>
                      <a:cubicBezTo>
                        <a:pt x="98" y="262"/>
                        <a:pt x="99" y="262"/>
                        <a:pt x="98" y="263"/>
                      </a:cubicBezTo>
                      <a:cubicBezTo>
                        <a:pt x="98" y="263"/>
                        <a:pt x="97" y="263"/>
                        <a:pt x="97" y="263"/>
                      </a:cubicBezTo>
                      <a:cubicBezTo>
                        <a:pt x="92" y="263"/>
                        <a:pt x="91" y="263"/>
                        <a:pt x="91" y="264"/>
                      </a:cubicBezTo>
                      <a:cubicBezTo>
                        <a:pt x="91" y="264"/>
                        <a:pt x="91" y="264"/>
                        <a:pt x="91" y="264"/>
                      </a:cubicBezTo>
                      <a:cubicBezTo>
                        <a:pt x="91" y="264"/>
                        <a:pt x="91" y="264"/>
                        <a:pt x="91" y="264"/>
                      </a:cubicBezTo>
                      <a:cubicBezTo>
                        <a:pt x="92" y="267"/>
                        <a:pt x="99" y="267"/>
                        <a:pt x="102" y="266"/>
                      </a:cubicBezTo>
                      <a:cubicBezTo>
                        <a:pt x="102" y="266"/>
                        <a:pt x="110" y="262"/>
                        <a:pt x="110" y="262"/>
                      </a:cubicBezTo>
                      <a:cubicBezTo>
                        <a:pt x="111" y="262"/>
                        <a:pt x="112" y="261"/>
                        <a:pt x="112" y="2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8" name="Freeform 36">
                  <a:extLst>
                    <a:ext uri="{FF2B5EF4-FFF2-40B4-BE49-F238E27FC236}">
                      <a16:creationId xmlns:a16="http://schemas.microsoft.com/office/drawing/2014/main" id="{5F928DFE-FF2D-2D49-9978-2489C5BDCE26}"/>
                    </a:ext>
                  </a:extLst>
                </p:cNvPr>
                <p:cNvSpPr>
                  <a:spLocks noEditPoints="1"/>
                </p:cNvSpPr>
                <p:nvPr/>
              </p:nvSpPr>
              <p:spPr bwMode="auto">
                <a:xfrm>
                  <a:off x="3663950" y="2292350"/>
                  <a:ext cx="1477963" cy="527050"/>
                </a:xfrm>
                <a:custGeom>
                  <a:avLst/>
                  <a:gdLst>
                    <a:gd name="T0" fmla="*/ 258 w 387"/>
                    <a:gd name="T1" fmla="*/ 85 h 138"/>
                    <a:gd name="T2" fmla="*/ 255 w 387"/>
                    <a:gd name="T3" fmla="*/ 96 h 138"/>
                    <a:gd name="T4" fmla="*/ 266 w 387"/>
                    <a:gd name="T5" fmla="*/ 98 h 138"/>
                    <a:gd name="T6" fmla="*/ 295 w 387"/>
                    <a:gd name="T7" fmla="*/ 102 h 138"/>
                    <a:gd name="T8" fmla="*/ 294 w 387"/>
                    <a:gd name="T9" fmla="*/ 95 h 138"/>
                    <a:gd name="T10" fmla="*/ 282 w 387"/>
                    <a:gd name="T11" fmla="*/ 85 h 138"/>
                    <a:gd name="T12" fmla="*/ 276 w 387"/>
                    <a:gd name="T13" fmla="*/ 76 h 138"/>
                    <a:gd name="T14" fmla="*/ 271 w 387"/>
                    <a:gd name="T15" fmla="*/ 70 h 138"/>
                    <a:gd name="T16" fmla="*/ 265 w 387"/>
                    <a:gd name="T17" fmla="*/ 75 h 138"/>
                    <a:gd name="T18" fmla="*/ 267 w 387"/>
                    <a:gd name="T19" fmla="*/ 82 h 138"/>
                    <a:gd name="T20" fmla="*/ 270 w 387"/>
                    <a:gd name="T21" fmla="*/ 86 h 138"/>
                    <a:gd name="T22" fmla="*/ 276 w 387"/>
                    <a:gd name="T23" fmla="*/ 93 h 138"/>
                    <a:gd name="T24" fmla="*/ 271 w 387"/>
                    <a:gd name="T25" fmla="*/ 99 h 138"/>
                    <a:gd name="T26" fmla="*/ 280 w 387"/>
                    <a:gd name="T27" fmla="*/ 104 h 138"/>
                    <a:gd name="T28" fmla="*/ 240 w 387"/>
                    <a:gd name="T29" fmla="*/ 3 h 138"/>
                    <a:gd name="T30" fmla="*/ 160 w 387"/>
                    <a:gd name="T31" fmla="*/ 8 h 138"/>
                    <a:gd name="T32" fmla="*/ 120 w 387"/>
                    <a:gd name="T33" fmla="*/ 26 h 138"/>
                    <a:gd name="T34" fmla="*/ 139 w 387"/>
                    <a:gd name="T35" fmla="*/ 76 h 138"/>
                    <a:gd name="T36" fmla="*/ 211 w 387"/>
                    <a:gd name="T37" fmla="*/ 38 h 138"/>
                    <a:gd name="T38" fmla="*/ 215 w 387"/>
                    <a:gd name="T39" fmla="*/ 26 h 138"/>
                    <a:gd name="T40" fmla="*/ 224 w 387"/>
                    <a:gd name="T41" fmla="*/ 16 h 138"/>
                    <a:gd name="T42" fmla="*/ 240 w 387"/>
                    <a:gd name="T43" fmla="*/ 3 h 138"/>
                    <a:gd name="T44" fmla="*/ 222 w 387"/>
                    <a:gd name="T45" fmla="*/ 46 h 138"/>
                    <a:gd name="T46" fmla="*/ 208 w 387"/>
                    <a:gd name="T47" fmla="*/ 50 h 138"/>
                    <a:gd name="T48" fmla="*/ 212 w 387"/>
                    <a:gd name="T49" fmla="*/ 55 h 138"/>
                    <a:gd name="T50" fmla="*/ 240 w 387"/>
                    <a:gd name="T51" fmla="*/ 49 h 138"/>
                    <a:gd name="T52" fmla="*/ 95 w 387"/>
                    <a:gd name="T53" fmla="*/ 44 h 138"/>
                    <a:gd name="T54" fmla="*/ 91 w 387"/>
                    <a:gd name="T55" fmla="*/ 39 h 138"/>
                    <a:gd name="T56" fmla="*/ 91 w 387"/>
                    <a:gd name="T57" fmla="*/ 39 h 138"/>
                    <a:gd name="T58" fmla="*/ 85 w 387"/>
                    <a:gd name="T59" fmla="*/ 36 h 138"/>
                    <a:gd name="T60" fmla="*/ 73 w 387"/>
                    <a:gd name="T61" fmla="*/ 36 h 138"/>
                    <a:gd name="T62" fmla="*/ 74 w 387"/>
                    <a:gd name="T63" fmla="*/ 49 h 138"/>
                    <a:gd name="T64" fmla="*/ 78 w 387"/>
                    <a:gd name="T65" fmla="*/ 57 h 138"/>
                    <a:gd name="T66" fmla="*/ 57 w 387"/>
                    <a:gd name="T67" fmla="*/ 65 h 138"/>
                    <a:gd name="T68" fmla="*/ 75 w 387"/>
                    <a:gd name="T69" fmla="*/ 74 h 138"/>
                    <a:gd name="T70" fmla="*/ 84 w 387"/>
                    <a:gd name="T71" fmla="*/ 70 h 138"/>
                    <a:gd name="T72" fmla="*/ 105 w 387"/>
                    <a:gd name="T73" fmla="*/ 55 h 138"/>
                    <a:gd name="T74" fmla="*/ 10 w 387"/>
                    <a:gd name="T75" fmla="*/ 46 h 138"/>
                    <a:gd name="T76" fmla="*/ 10 w 387"/>
                    <a:gd name="T77" fmla="*/ 49 h 138"/>
                    <a:gd name="T78" fmla="*/ 31 w 387"/>
                    <a:gd name="T79" fmla="*/ 48 h 138"/>
                    <a:gd name="T80" fmla="*/ 28 w 387"/>
                    <a:gd name="T81" fmla="*/ 48 h 138"/>
                    <a:gd name="T82" fmla="*/ 7 w 387"/>
                    <a:gd name="T83" fmla="*/ 56 h 138"/>
                    <a:gd name="T84" fmla="*/ 20 w 387"/>
                    <a:gd name="T85" fmla="*/ 57 h 138"/>
                    <a:gd name="T86" fmla="*/ 151 w 387"/>
                    <a:gd name="T87" fmla="*/ 7 h 138"/>
                    <a:gd name="T88" fmla="*/ 92 w 387"/>
                    <a:gd name="T89" fmla="*/ 22 h 138"/>
                    <a:gd name="T90" fmla="*/ 102 w 387"/>
                    <a:gd name="T91" fmla="*/ 25 h 138"/>
                    <a:gd name="T92" fmla="*/ 83 w 387"/>
                    <a:gd name="T93" fmla="*/ 130 h 138"/>
                    <a:gd name="T94" fmla="*/ 69 w 387"/>
                    <a:gd name="T95" fmla="*/ 127 h 138"/>
                    <a:gd name="T96" fmla="*/ 65 w 387"/>
                    <a:gd name="T97" fmla="*/ 137 h 138"/>
                    <a:gd name="T98" fmla="*/ 381 w 387"/>
                    <a:gd name="T99" fmla="*/ 10 h 138"/>
                    <a:gd name="T100" fmla="*/ 371 w 387"/>
                    <a:gd name="T101" fmla="*/ 10 h 138"/>
                    <a:gd name="T102" fmla="*/ 369 w 387"/>
                    <a:gd name="T103" fmla="*/ 13 h 138"/>
                    <a:gd name="T104" fmla="*/ 376 w 387"/>
                    <a:gd name="T105" fmla="*/ 23 h 138"/>
                    <a:gd name="T106" fmla="*/ 378 w 387"/>
                    <a:gd name="T107" fmla="*/ 12 h 138"/>
                    <a:gd name="T108" fmla="*/ 298 w 387"/>
                    <a:gd name="T109" fmla="*/ 2 h 138"/>
                    <a:gd name="T110" fmla="*/ 283 w 387"/>
                    <a:gd name="T111" fmla="*/ 5 h 138"/>
                    <a:gd name="T112" fmla="*/ 297 w 387"/>
                    <a:gd name="T113" fmla="*/ 11 h 138"/>
                    <a:gd name="T114" fmla="*/ 304 w 387"/>
                    <a:gd name="T115" fmla="*/ 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7" h="138">
                      <a:moveTo>
                        <a:pt x="267" y="87"/>
                      </a:moveTo>
                      <a:cubicBezTo>
                        <a:pt x="267" y="85"/>
                        <a:pt x="265" y="84"/>
                        <a:pt x="261" y="84"/>
                      </a:cubicBezTo>
                      <a:cubicBezTo>
                        <a:pt x="260" y="84"/>
                        <a:pt x="259" y="85"/>
                        <a:pt x="259" y="85"/>
                      </a:cubicBezTo>
                      <a:cubicBezTo>
                        <a:pt x="259" y="85"/>
                        <a:pt x="258" y="85"/>
                        <a:pt x="258" y="85"/>
                      </a:cubicBezTo>
                      <a:cubicBezTo>
                        <a:pt x="257" y="87"/>
                        <a:pt x="257" y="87"/>
                        <a:pt x="257" y="88"/>
                      </a:cubicBezTo>
                      <a:cubicBezTo>
                        <a:pt x="256" y="90"/>
                        <a:pt x="254" y="89"/>
                        <a:pt x="253" y="90"/>
                      </a:cubicBezTo>
                      <a:cubicBezTo>
                        <a:pt x="253" y="90"/>
                        <a:pt x="252" y="92"/>
                        <a:pt x="254" y="94"/>
                      </a:cubicBezTo>
                      <a:cubicBezTo>
                        <a:pt x="255" y="95"/>
                        <a:pt x="255" y="96"/>
                        <a:pt x="255" y="96"/>
                      </a:cubicBezTo>
                      <a:cubicBezTo>
                        <a:pt x="255" y="97"/>
                        <a:pt x="253" y="98"/>
                        <a:pt x="253" y="99"/>
                      </a:cubicBezTo>
                      <a:cubicBezTo>
                        <a:pt x="253" y="99"/>
                        <a:pt x="253" y="101"/>
                        <a:pt x="254" y="101"/>
                      </a:cubicBezTo>
                      <a:cubicBezTo>
                        <a:pt x="254" y="102"/>
                        <a:pt x="255" y="103"/>
                        <a:pt x="257" y="102"/>
                      </a:cubicBezTo>
                      <a:cubicBezTo>
                        <a:pt x="258" y="102"/>
                        <a:pt x="264" y="100"/>
                        <a:pt x="266" y="98"/>
                      </a:cubicBezTo>
                      <a:cubicBezTo>
                        <a:pt x="267" y="97"/>
                        <a:pt x="267" y="94"/>
                        <a:pt x="266" y="92"/>
                      </a:cubicBezTo>
                      <a:cubicBezTo>
                        <a:pt x="266" y="90"/>
                        <a:pt x="266" y="89"/>
                        <a:pt x="266" y="88"/>
                      </a:cubicBezTo>
                      <a:cubicBezTo>
                        <a:pt x="267" y="88"/>
                        <a:pt x="267" y="87"/>
                        <a:pt x="267" y="87"/>
                      </a:cubicBezTo>
                      <a:close/>
                      <a:moveTo>
                        <a:pt x="295" y="102"/>
                      </a:moveTo>
                      <a:cubicBezTo>
                        <a:pt x="296" y="102"/>
                        <a:pt x="296" y="102"/>
                        <a:pt x="296" y="102"/>
                      </a:cubicBezTo>
                      <a:cubicBezTo>
                        <a:pt x="295" y="101"/>
                        <a:pt x="294" y="101"/>
                        <a:pt x="294" y="99"/>
                      </a:cubicBezTo>
                      <a:cubicBezTo>
                        <a:pt x="293" y="98"/>
                        <a:pt x="295" y="97"/>
                        <a:pt x="294" y="96"/>
                      </a:cubicBezTo>
                      <a:cubicBezTo>
                        <a:pt x="294" y="96"/>
                        <a:pt x="294" y="95"/>
                        <a:pt x="294" y="95"/>
                      </a:cubicBezTo>
                      <a:cubicBezTo>
                        <a:pt x="294" y="95"/>
                        <a:pt x="294" y="95"/>
                        <a:pt x="294" y="95"/>
                      </a:cubicBezTo>
                      <a:cubicBezTo>
                        <a:pt x="293" y="93"/>
                        <a:pt x="290" y="93"/>
                        <a:pt x="289" y="92"/>
                      </a:cubicBezTo>
                      <a:cubicBezTo>
                        <a:pt x="288" y="91"/>
                        <a:pt x="287" y="89"/>
                        <a:pt x="286" y="87"/>
                      </a:cubicBezTo>
                      <a:cubicBezTo>
                        <a:pt x="284" y="86"/>
                        <a:pt x="283" y="86"/>
                        <a:pt x="282" y="85"/>
                      </a:cubicBezTo>
                      <a:cubicBezTo>
                        <a:pt x="281" y="84"/>
                        <a:pt x="280" y="83"/>
                        <a:pt x="279" y="82"/>
                      </a:cubicBezTo>
                      <a:cubicBezTo>
                        <a:pt x="278" y="81"/>
                        <a:pt x="277" y="81"/>
                        <a:pt x="276" y="81"/>
                      </a:cubicBezTo>
                      <a:cubicBezTo>
                        <a:pt x="276" y="81"/>
                        <a:pt x="275" y="80"/>
                        <a:pt x="275" y="79"/>
                      </a:cubicBezTo>
                      <a:cubicBezTo>
                        <a:pt x="275" y="78"/>
                        <a:pt x="275" y="77"/>
                        <a:pt x="276" y="76"/>
                      </a:cubicBezTo>
                      <a:cubicBezTo>
                        <a:pt x="276" y="75"/>
                        <a:pt x="276" y="75"/>
                        <a:pt x="276" y="75"/>
                      </a:cubicBezTo>
                      <a:cubicBezTo>
                        <a:pt x="273" y="73"/>
                        <a:pt x="274" y="72"/>
                        <a:pt x="274" y="72"/>
                      </a:cubicBezTo>
                      <a:cubicBezTo>
                        <a:pt x="276" y="70"/>
                        <a:pt x="275" y="68"/>
                        <a:pt x="274" y="68"/>
                      </a:cubicBezTo>
                      <a:cubicBezTo>
                        <a:pt x="273" y="68"/>
                        <a:pt x="273" y="68"/>
                        <a:pt x="271" y="70"/>
                      </a:cubicBezTo>
                      <a:cubicBezTo>
                        <a:pt x="271" y="70"/>
                        <a:pt x="270" y="71"/>
                        <a:pt x="270" y="72"/>
                      </a:cubicBezTo>
                      <a:cubicBezTo>
                        <a:pt x="269" y="72"/>
                        <a:pt x="268" y="71"/>
                        <a:pt x="267" y="71"/>
                      </a:cubicBezTo>
                      <a:cubicBezTo>
                        <a:pt x="267" y="72"/>
                        <a:pt x="265" y="73"/>
                        <a:pt x="265" y="74"/>
                      </a:cubicBezTo>
                      <a:cubicBezTo>
                        <a:pt x="265" y="74"/>
                        <a:pt x="265" y="74"/>
                        <a:pt x="265" y="75"/>
                      </a:cubicBezTo>
                      <a:cubicBezTo>
                        <a:pt x="265" y="77"/>
                        <a:pt x="264" y="77"/>
                        <a:pt x="263" y="77"/>
                      </a:cubicBezTo>
                      <a:cubicBezTo>
                        <a:pt x="264" y="79"/>
                        <a:pt x="266" y="79"/>
                        <a:pt x="267" y="80"/>
                      </a:cubicBezTo>
                      <a:cubicBezTo>
                        <a:pt x="268" y="80"/>
                        <a:pt x="266" y="81"/>
                        <a:pt x="267" y="82"/>
                      </a:cubicBezTo>
                      <a:cubicBezTo>
                        <a:pt x="267" y="82"/>
                        <a:pt x="267" y="82"/>
                        <a:pt x="267" y="82"/>
                      </a:cubicBezTo>
                      <a:cubicBezTo>
                        <a:pt x="269" y="84"/>
                        <a:pt x="269" y="83"/>
                        <a:pt x="269" y="83"/>
                      </a:cubicBezTo>
                      <a:cubicBezTo>
                        <a:pt x="269" y="83"/>
                        <a:pt x="270" y="83"/>
                        <a:pt x="270" y="83"/>
                      </a:cubicBezTo>
                      <a:cubicBezTo>
                        <a:pt x="270" y="84"/>
                        <a:pt x="270" y="85"/>
                        <a:pt x="270" y="86"/>
                      </a:cubicBezTo>
                      <a:cubicBezTo>
                        <a:pt x="269" y="86"/>
                        <a:pt x="269" y="86"/>
                        <a:pt x="270" y="86"/>
                      </a:cubicBezTo>
                      <a:cubicBezTo>
                        <a:pt x="271" y="87"/>
                        <a:pt x="272" y="87"/>
                        <a:pt x="275" y="87"/>
                      </a:cubicBezTo>
                      <a:cubicBezTo>
                        <a:pt x="275" y="87"/>
                        <a:pt x="275" y="87"/>
                        <a:pt x="275" y="87"/>
                      </a:cubicBezTo>
                      <a:cubicBezTo>
                        <a:pt x="276" y="87"/>
                        <a:pt x="277" y="92"/>
                        <a:pt x="276" y="93"/>
                      </a:cubicBezTo>
                      <a:cubicBezTo>
                        <a:pt x="276" y="93"/>
                        <a:pt x="276" y="93"/>
                        <a:pt x="276" y="93"/>
                      </a:cubicBezTo>
                      <a:cubicBezTo>
                        <a:pt x="273" y="93"/>
                        <a:pt x="272" y="94"/>
                        <a:pt x="271" y="95"/>
                      </a:cubicBezTo>
                      <a:cubicBezTo>
                        <a:pt x="271" y="95"/>
                        <a:pt x="271" y="95"/>
                        <a:pt x="271" y="95"/>
                      </a:cubicBezTo>
                      <a:cubicBezTo>
                        <a:pt x="274" y="96"/>
                        <a:pt x="274" y="96"/>
                        <a:pt x="274" y="96"/>
                      </a:cubicBezTo>
                      <a:cubicBezTo>
                        <a:pt x="273" y="98"/>
                        <a:pt x="271" y="98"/>
                        <a:pt x="271" y="99"/>
                      </a:cubicBezTo>
                      <a:cubicBezTo>
                        <a:pt x="270" y="99"/>
                        <a:pt x="269" y="100"/>
                        <a:pt x="278" y="101"/>
                      </a:cubicBezTo>
                      <a:cubicBezTo>
                        <a:pt x="272" y="103"/>
                        <a:pt x="272" y="104"/>
                        <a:pt x="271" y="105"/>
                      </a:cubicBezTo>
                      <a:cubicBezTo>
                        <a:pt x="271" y="106"/>
                        <a:pt x="272" y="107"/>
                        <a:pt x="272" y="107"/>
                      </a:cubicBezTo>
                      <a:cubicBezTo>
                        <a:pt x="275" y="107"/>
                        <a:pt x="277" y="105"/>
                        <a:pt x="280" y="104"/>
                      </a:cubicBezTo>
                      <a:cubicBezTo>
                        <a:pt x="281" y="104"/>
                        <a:pt x="283" y="105"/>
                        <a:pt x="284" y="105"/>
                      </a:cubicBezTo>
                      <a:cubicBezTo>
                        <a:pt x="295" y="102"/>
                        <a:pt x="295" y="102"/>
                        <a:pt x="295" y="102"/>
                      </a:cubicBezTo>
                      <a:close/>
                      <a:moveTo>
                        <a:pt x="240" y="3"/>
                      </a:moveTo>
                      <a:cubicBezTo>
                        <a:pt x="240" y="3"/>
                        <a:pt x="240" y="3"/>
                        <a:pt x="240" y="3"/>
                      </a:cubicBezTo>
                      <a:cubicBezTo>
                        <a:pt x="234" y="3"/>
                        <a:pt x="229" y="3"/>
                        <a:pt x="223" y="4"/>
                      </a:cubicBezTo>
                      <a:cubicBezTo>
                        <a:pt x="221" y="2"/>
                        <a:pt x="220" y="0"/>
                        <a:pt x="194" y="2"/>
                      </a:cubicBezTo>
                      <a:cubicBezTo>
                        <a:pt x="188" y="2"/>
                        <a:pt x="182" y="6"/>
                        <a:pt x="176" y="6"/>
                      </a:cubicBezTo>
                      <a:cubicBezTo>
                        <a:pt x="170" y="7"/>
                        <a:pt x="165" y="7"/>
                        <a:pt x="160" y="8"/>
                      </a:cubicBezTo>
                      <a:cubicBezTo>
                        <a:pt x="159" y="8"/>
                        <a:pt x="158" y="8"/>
                        <a:pt x="157" y="8"/>
                      </a:cubicBezTo>
                      <a:cubicBezTo>
                        <a:pt x="143" y="11"/>
                        <a:pt x="132" y="20"/>
                        <a:pt x="117" y="20"/>
                      </a:cubicBezTo>
                      <a:cubicBezTo>
                        <a:pt x="117" y="20"/>
                        <a:pt x="117" y="20"/>
                        <a:pt x="117" y="20"/>
                      </a:cubicBezTo>
                      <a:cubicBezTo>
                        <a:pt x="121" y="24"/>
                        <a:pt x="121" y="24"/>
                        <a:pt x="120" y="26"/>
                      </a:cubicBezTo>
                      <a:cubicBezTo>
                        <a:pt x="137" y="21"/>
                        <a:pt x="138" y="25"/>
                        <a:pt x="139" y="32"/>
                      </a:cubicBezTo>
                      <a:cubicBezTo>
                        <a:pt x="141" y="43"/>
                        <a:pt x="141" y="43"/>
                        <a:pt x="134" y="45"/>
                      </a:cubicBezTo>
                      <a:cubicBezTo>
                        <a:pt x="130" y="46"/>
                        <a:pt x="124" y="53"/>
                        <a:pt x="124" y="55"/>
                      </a:cubicBezTo>
                      <a:cubicBezTo>
                        <a:pt x="124" y="55"/>
                        <a:pt x="130" y="78"/>
                        <a:pt x="139" y="76"/>
                      </a:cubicBezTo>
                      <a:cubicBezTo>
                        <a:pt x="141" y="75"/>
                        <a:pt x="143" y="74"/>
                        <a:pt x="147" y="70"/>
                      </a:cubicBezTo>
                      <a:cubicBezTo>
                        <a:pt x="158" y="56"/>
                        <a:pt x="158" y="56"/>
                        <a:pt x="169" y="52"/>
                      </a:cubicBezTo>
                      <a:cubicBezTo>
                        <a:pt x="176" y="49"/>
                        <a:pt x="183" y="46"/>
                        <a:pt x="190" y="43"/>
                      </a:cubicBezTo>
                      <a:cubicBezTo>
                        <a:pt x="197" y="40"/>
                        <a:pt x="204" y="41"/>
                        <a:pt x="211" y="38"/>
                      </a:cubicBezTo>
                      <a:cubicBezTo>
                        <a:pt x="211" y="37"/>
                        <a:pt x="212" y="37"/>
                        <a:pt x="213" y="36"/>
                      </a:cubicBezTo>
                      <a:cubicBezTo>
                        <a:pt x="212" y="34"/>
                        <a:pt x="209" y="33"/>
                        <a:pt x="210" y="30"/>
                      </a:cubicBezTo>
                      <a:cubicBezTo>
                        <a:pt x="212" y="30"/>
                        <a:pt x="214" y="34"/>
                        <a:pt x="217" y="32"/>
                      </a:cubicBezTo>
                      <a:cubicBezTo>
                        <a:pt x="218" y="30"/>
                        <a:pt x="217" y="28"/>
                        <a:pt x="215" y="26"/>
                      </a:cubicBezTo>
                      <a:cubicBezTo>
                        <a:pt x="215" y="26"/>
                        <a:pt x="215" y="26"/>
                        <a:pt x="215" y="25"/>
                      </a:cubicBezTo>
                      <a:cubicBezTo>
                        <a:pt x="216" y="25"/>
                        <a:pt x="216" y="25"/>
                        <a:pt x="220" y="23"/>
                      </a:cubicBezTo>
                      <a:cubicBezTo>
                        <a:pt x="223" y="22"/>
                        <a:pt x="226" y="21"/>
                        <a:pt x="226" y="20"/>
                      </a:cubicBezTo>
                      <a:cubicBezTo>
                        <a:pt x="227" y="18"/>
                        <a:pt x="224" y="17"/>
                        <a:pt x="224" y="16"/>
                      </a:cubicBezTo>
                      <a:cubicBezTo>
                        <a:pt x="224" y="14"/>
                        <a:pt x="226" y="14"/>
                        <a:pt x="226" y="12"/>
                      </a:cubicBezTo>
                      <a:cubicBezTo>
                        <a:pt x="226" y="12"/>
                        <a:pt x="225" y="11"/>
                        <a:pt x="225" y="10"/>
                      </a:cubicBezTo>
                      <a:cubicBezTo>
                        <a:pt x="225" y="9"/>
                        <a:pt x="232" y="6"/>
                        <a:pt x="237" y="4"/>
                      </a:cubicBezTo>
                      <a:cubicBezTo>
                        <a:pt x="239" y="3"/>
                        <a:pt x="239" y="3"/>
                        <a:pt x="240" y="3"/>
                      </a:cubicBezTo>
                      <a:close/>
                      <a:moveTo>
                        <a:pt x="240" y="49"/>
                      </a:moveTo>
                      <a:cubicBezTo>
                        <a:pt x="241" y="47"/>
                        <a:pt x="234" y="44"/>
                        <a:pt x="233" y="44"/>
                      </a:cubicBezTo>
                      <a:cubicBezTo>
                        <a:pt x="230" y="44"/>
                        <a:pt x="229" y="46"/>
                        <a:pt x="226" y="46"/>
                      </a:cubicBezTo>
                      <a:cubicBezTo>
                        <a:pt x="225" y="46"/>
                        <a:pt x="224" y="45"/>
                        <a:pt x="222" y="46"/>
                      </a:cubicBezTo>
                      <a:cubicBezTo>
                        <a:pt x="222" y="46"/>
                        <a:pt x="222" y="46"/>
                        <a:pt x="222" y="46"/>
                      </a:cubicBezTo>
                      <a:cubicBezTo>
                        <a:pt x="220" y="48"/>
                        <a:pt x="217" y="49"/>
                        <a:pt x="217" y="49"/>
                      </a:cubicBezTo>
                      <a:cubicBezTo>
                        <a:pt x="215" y="49"/>
                        <a:pt x="217" y="46"/>
                        <a:pt x="216" y="46"/>
                      </a:cubicBezTo>
                      <a:cubicBezTo>
                        <a:pt x="215" y="45"/>
                        <a:pt x="209" y="47"/>
                        <a:pt x="208" y="50"/>
                      </a:cubicBezTo>
                      <a:cubicBezTo>
                        <a:pt x="208" y="51"/>
                        <a:pt x="209" y="51"/>
                        <a:pt x="211" y="52"/>
                      </a:cubicBezTo>
                      <a:cubicBezTo>
                        <a:pt x="213" y="52"/>
                        <a:pt x="213" y="52"/>
                        <a:pt x="214" y="52"/>
                      </a:cubicBezTo>
                      <a:cubicBezTo>
                        <a:pt x="213" y="53"/>
                        <a:pt x="212" y="53"/>
                        <a:pt x="211" y="54"/>
                      </a:cubicBezTo>
                      <a:cubicBezTo>
                        <a:pt x="211" y="54"/>
                        <a:pt x="211" y="54"/>
                        <a:pt x="212" y="55"/>
                      </a:cubicBezTo>
                      <a:cubicBezTo>
                        <a:pt x="214" y="55"/>
                        <a:pt x="216" y="55"/>
                        <a:pt x="218" y="55"/>
                      </a:cubicBezTo>
                      <a:cubicBezTo>
                        <a:pt x="219" y="55"/>
                        <a:pt x="221" y="55"/>
                        <a:pt x="223" y="56"/>
                      </a:cubicBezTo>
                      <a:cubicBezTo>
                        <a:pt x="223" y="56"/>
                        <a:pt x="225" y="56"/>
                        <a:pt x="227" y="56"/>
                      </a:cubicBezTo>
                      <a:cubicBezTo>
                        <a:pt x="229" y="55"/>
                        <a:pt x="240" y="49"/>
                        <a:pt x="240" y="49"/>
                      </a:cubicBezTo>
                      <a:close/>
                      <a:moveTo>
                        <a:pt x="105" y="55"/>
                      </a:moveTo>
                      <a:cubicBezTo>
                        <a:pt x="105" y="55"/>
                        <a:pt x="105" y="55"/>
                        <a:pt x="105" y="54"/>
                      </a:cubicBezTo>
                      <a:cubicBezTo>
                        <a:pt x="105" y="53"/>
                        <a:pt x="105" y="53"/>
                        <a:pt x="102" y="52"/>
                      </a:cubicBezTo>
                      <a:cubicBezTo>
                        <a:pt x="98" y="49"/>
                        <a:pt x="96" y="45"/>
                        <a:pt x="95" y="44"/>
                      </a:cubicBezTo>
                      <a:cubicBezTo>
                        <a:pt x="94" y="42"/>
                        <a:pt x="96" y="41"/>
                        <a:pt x="95" y="39"/>
                      </a:cubicBezTo>
                      <a:cubicBezTo>
                        <a:pt x="94" y="38"/>
                        <a:pt x="93" y="38"/>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91" y="39"/>
                        <a:pt x="91" y="39"/>
                        <a:pt x="91" y="39"/>
                      </a:cubicBezTo>
                      <a:cubicBezTo>
                        <a:pt x="88" y="39"/>
                        <a:pt x="86" y="39"/>
                        <a:pt x="84" y="38"/>
                      </a:cubicBezTo>
                      <a:cubicBezTo>
                        <a:pt x="84" y="38"/>
                        <a:pt x="84" y="38"/>
                        <a:pt x="85" y="36"/>
                      </a:cubicBezTo>
                      <a:cubicBezTo>
                        <a:pt x="85" y="36"/>
                        <a:pt x="85" y="36"/>
                        <a:pt x="77" y="38"/>
                      </a:cubicBezTo>
                      <a:cubicBezTo>
                        <a:pt x="73" y="39"/>
                        <a:pt x="73" y="39"/>
                        <a:pt x="73" y="36"/>
                      </a:cubicBezTo>
                      <a:cubicBezTo>
                        <a:pt x="73" y="36"/>
                        <a:pt x="73" y="36"/>
                        <a:pt x="73" y="36"/>
                      </a:cubicBezTo>
                      <a:cubicBezTo>
                        <a:pt x="73" y="36"/>
                        <a:pt x="73" y="36"/>
                        <a:pt x="73" y="36"/>
                      </a:cubicBezTo>
                      <a:cubicBezTo>
                        <a:pt x="73" y="36"/>
                        <a:pt x="59" y="42"/>
                        <a:pt x="59" y="44"/>
                      </a:cubicBezTo>
                      <a:cubicBezTo>
                        <a:pt x="59" y="45"/>
                        <a:pt x="61" y="46"/>
                        <a:pt x="67" y="46"/>
                      </a:cubicBezTo>
                      <a:cubicBezTo>
                        <a:pt x="69" y="46"/>
                        <a:pt x="72" y="47"/>
                        <a:pt x="73" y="47"/>
                      </a:cubicBezTo>
                      <a:cubicBezTo>
                        <a:pt x="75" y="48"/>
                        <a:pt x="75" y="49"/>
                        <a:pt x="74" y="49"/>
                      </a:cubicBezTo>
                      <a:cubicBezTo>
                        <a:pt x="73" y="52"/>
                        <a:pt x="74" y="53"/>
                        <a:pt x="74" y="53"/>
                      </a:cubicBezTo>
                      <a:cubicBezTo>
                        <a:pt x="74" y="53"/>
                        <a:pt x="75" y="53"/>
                        <a:pt x="77" y="52"/>
                      </a:cubicBezTo>
                      <a:cubicBezTo>
                        <a:pt x="78" y="52"/>
                        <a:pt x="79" y="51"/>
                        <a:pt x="80" y="51"/>
                      </a:cubicBezTo>
                      <a:cubicBezTo>
                        <a:pt x="80" y="51"/>
                        <a:pt x="80" y="56"/>
                        <a:pt x="78" y="57"/>
                      </a:cubicBezTo>
                      <a:cubicBezTo>
                        <a:pt x="77" y="58"/>
                        <a:pt x="75" y="58"/>
                        <a:pt x="73" y="58"/>
                      </a:cubicBezTo>
                      <a:cubicBezTo>
                        <a:pt x="70" y="60"/>
                        <a:pt x="67" y="63"/>
                        <a:pt x="63" y="64"/>
                      </a:cubicBezTo>
                      <a:cubicBezTo>
                        <a:pt x="61" y="64"/>
                        <a:pt x="59" y="64"/>
                        <a:pt x="57" y="65"/>
                      </a:cubicBezTo>
                      <a:cubicBezTo>
                        <a:pt x="57" y="65"/>
                        <a:pt x="57" y="65"/>
                        <a:pt x="57" y="65"/>
                      </a:cubicBezTo>
                      <a:cubicBezTo>
                        <a:pt x="58" y="66"/>
                        <a:pt x="61" y="67"/>
                        <a:pt x="63" y="67"/>
                      </a:cubicBezTo>
                      <a:cubicBezTo>
                        <a:pt x="64" y="67"/>
                        <a:pt x="65" y="67"/>
                        <a:pt x="66" y="68"/>
                      </a:cubicBezTo>
                      <a:cubicBezTo>
                        <a:pt x="69" y="69"/>
                        <a:pt x="71" y="72"/>
                        <a:pt x="74" y="73"/>
                      </a:cubicBezTo>
                      <a:cubicBezTo>
                        <a:pt x="74" y="73"/>
                        <a:pt x="75" y="73"/>
                        <a:pt x="75" y="74"/>
                      </a:cubicBezTo>
                      <a:cubicBezTo>
                        <a:pt x="77" y="74"/>
                        <a:pt x="77" y="73"/>
                        <a:pt x="78" y="71"/>
                      </a:cubicBezTo>
                      <a:cubicBezTo>
                        <a:pt x="78" y="70"/>
                        <a:pt x="77" y="69"/>
                        <a:pt x="77" y="68"/>
                      </a:cubicBezTo>
                      <a:cubicBezTo>
                        <a:pt x="77" y="68"/>
                        <a:pt x="78" y="65"/>
                        <a:pt x="80" y="68"/>
                      </a:cubicBezTo>
                      <a:cubicBezTo>
                        <a:pt x="82" y="70"/>
                        <a:pt x="83" y="71"/>
                        <a:pt x="84" y="70"/>
                      </a:cubicBezTo>
                      <a:cubicBezTo>
                        <a:pt x="86" y="70"/>
                        <a:pt x="88" y="67"/>
                        <a:pt x="87" y="65"/>
                      </a:cubicBezTo>
                      <a:cubicBezTo>
                        <a:pt x="86" y="62"/>
                        <a:pt x="87" y="59"/>
                        <a:pt x="89" y="59"/>
                      </a:cubicBezTo>
                      <a:cubicBezTo>
                        <a:pt x="92" y="58"/>
                        <a:pt x="95" y="59"/>
                        <a:pt x="98" y="58"/>
                      </a:cubicBezTo>
                      <a:cubicBezTo>
                        <a:pt x="103" y="57"/>
                        <a:pt x="104" y="56"/>
                        <a:pt x="105" y="55"/>
                      </a:cubicBezTo>
                      <a:close/>
                      <a:moveTo>
                        <a:pt x="23" y="43"/>
                      </a:moveTo>
                      <a:cubicBezTo>
                        <a:pt x="23" y="43"/>
                        <a:pt x="23" y="42"/>
                        <a:pt x="23" y="42"/>
                      </a:cubicBezTo>
                      <a:cubicBezTo>
                        <a:pt x="23" y="42"/>
                        <a:pt x="23" y="42"/>
                        <a:pt x="15" y="43"/>
                      </a:cubicBezTo>
                      <a:cubicBezTo>
                        <a:pt x="14" y="43"/>
                        <a:pt x="14" y="43"/>
                        <a:pt x="10" y="46"/>
                      </a:cubicBezTo>
                      <a:cubicBezTo>
                        <a:pt x="8" y="47"/>
                        <a:pt x="5" y="48"/>
                        <a:pt x="3" y="50"/>
                      </a:cubicBezTo>
                      <a:cubicBezTo>
                        <a:pt x="3" y="50"/>
                        <a:pt x="0" y="53"/>
                        <a:pt x="0" y="54"/>
                      </a:cubicBezTo>
                      <a:cubicBezTo>
                        <a:pt x="0" y="55"/>
                        <a:pt x="3" y="55"/>
                        <a:pt x="3" y="54"/>
                      </a:cubicBezTo>
                      <a:cubicBezTo>
                        <a:pt x="6" y="53"/>
                        <a:pt x="8" y="50"/>
                        <a:pt x="10" y="49"/>
                      </a:cubicBezTo>
                      <a:cubicBezTo>
                        <a:pt x="13" y="47"/>
                        <a:pt x="16" y="47"/>
                        <a:pt x="19" y="46"/>
                      </a:cubicBezTo>
                      <a:cubicBezTo>
                        <a:pt x="19" y="45"/>
                        <a:pt x="20" y="45"/>
                        <a:pt x="23" y="43"/>
                      </a:cubicBezTo>
                      <a:close/>
                      <a:moveTo>
                        <a:pt x="30" y="53"/>
                      </a:moveTo>
                      <a:cubicBezTo>
                        <a:pt x="31" y="51"/>
                        <a:pt x="31" y="49"/>
                        <a:pt x="31" y="48"/>
                      </a:cubicBezTo>
                      <a:cubicBezTo>
                        <a:pt x="33" y="46"/>
                        <a:pt x="35" y="45"/>
                        <a:pt x="36" y="43"/>
                      </a:cubicBezTo>
                      <a:cubicBezTo>
                        <a:pt x="36" y="43"/>
                        <a:pt x="36" y="42"/>
                        <a:pt x="36" y="42"/>
                      </a:cubicBezTo>
                      <a:cubicBezTo>
                        <a:pt x="36" y="42"/>
                        <a:pt x="36" y="42"/>
                        <a:pt x="36" y="42"/>
                      </a:cubicBezTo>
                      <a:cubicBezTo>
                        <a:pt x="33" y="43"/>
                        <a:pt x="31" y="46"/>
                        <a:pt x="28" y="48"/>
                      </a:cubicBezTo>
                      <a:cubicBezTo>
                        <a:pt x="27" y="48"/>
                        <a:pt x="27" y="48"/>
                        <a:pt x="25" y="47"/>
                      </a:cubicBezTo>
                      <a:cubicBezTo>
                        <a:pt x="23" y="45"/>
                        <a:pt x="19" y="47"/>
                        <a:pt x="19" y="47"/>
                      </a:cubicBezTo>
                      <a:cubicBezTo>
                        <a:pt x="19" y="47"/>
                        <a:pt x="9" y="53"/>
                        <a:pt x="9" y="54"/>
                      </a:cubicBezTo>
                      <a:cubicBezTo>
                        <a:pt x="8" y="54"/>
                        <a:pt x="8" y="56"/>
                        <a:pt x="7" y="56"/>
                      </a:cubicBezTo>
                      <a:cubicBezTo>
                        <a:pt x="4" y="58"/>
                        <a:pt x="2" y="59"/>
                        <a:pt x="2" y="60"/>
                      </a:cubicBezTo>
                      <a:cubicBezTo>
                        <a:pt x="2" y="61"/>
                        <a:pt x="7" y="61"/>
                        <a:pt x="10" y="60"/>
                      </a:cubicBezTo>
                      <a:cubicBezTo>
                        <a:pt x="13" y="59"/>
                        <a:pt x="16" y="57"/>
                        <a:pt x="19" y="56"/>
                      </a:cubicBezTo>
                      <a:cubicBezTo>
                        <a:pt x="20" y="56"/>
                        <a:pt x="20" y="56"/>
                        <a:pt x="20" y="57"/>
                      </a:cubicBezTo>
                      <a:cubicBezTo>
                        <a:pt x="21" y="58"/>
                        <a:pt x="24" y="57"/>
                        <a:pt x="24" y="57"/>
                      </a:cubicBezTo>
                      <a:cubicBezTo>
                        <a:pt x="27" y="56"/>
                        <a:pt x="30" y="53"/>
                        <a:pt x="30" y="53"/>
                      </a:cubicBezTo>
                      <a:close/>
                      <a:moveTo>
                        <a:pt x="151" y="7"/>
                      </a:moveTo>
                      <a:cubicBezTo>
                        <a:pt x="151" y="7"/>
                        <a:pt x="151" y="7"/>
                        <a:pt x="151" y="7"/>
                      </a:cubicBezTo>
                      <a:cubicBezTo>
                        <a:pt x="150" y="7"/>
                        <a:pt x="150" y="7"/>
                        <a:pt x="147" y="7"/>
                      </a:cubicBezTo>
                      <a:cubicBezTo>
                        <a:pt x="96" y="12"/>
                        <a:pt x="85" y="18"/>
                        <a:pt x="84" y="20"/>
                      </a:cubicBezTo>
                      <a:cubicBezTo>
                        <a:pt x="84" y="20"/>
                        <a:pt x="82" y="22"/>
                        <a:pt x="84" y="22"/>
                      </a:cubicBezTo>
                      <a:cubicBezTo>
                        <a:pt x="86" y="23"/>
                        <a:pt x="89" y="21"/>
                        <a:pt x="92" y="22"/>
                      </a:cubicBezTo>
                      <a:cubicBezTo>
                        <a:pt x="92" y="22"/>
                        <a:pt x="92" y="22"/>
                        <a:pt x="92" y="22"/>
                      </a:cubicBezTo>
                      <a:cubicBezTo>
                        <a:pt x="91" y="26"/>
                        <a:pt x="85" y="23"/>
                        <a:pt x="85" y="27"/>
                      </a:cubicBezTo>
                      <a:cubicBezTo>
                        <a:pt x="86" y="27"/>
                        <a:pt x="102" y="25"/>
                        <a:pt x="102" y="25"/>
                      </a:cubicBezTo>
                      <a:cubicBezTo>
                        <a:pt x="102" y="25"/>
                        <a:pt x="102" y="25"/>
                        <a:pt x="102" y="25"/>
                      </a:cubicBezTo>
                      <a:cubicBezTo>
                        <a:pt x="107" y="23"/>
                        <a:pt x="112" y="20"/>
                        <a:pt x="116" y="18"/>
                      </a:cubicBezTo>
                      <a:cubicBezTo>
                        <a:pt x="118" y="17"/>
                        <a:pt x="118" y="17"/>
                        <a:pt x="123" y="16"/>
                      </a:cubicBezTo>
                      <a:cubicBezTo>
                        <a:pt x="131" y="14"/>
                        <a:pt x="149" y="9"/>
                        <a:pt x="151" y="7"/>
                      </a:cubicBezTo>
                      <a:close/>
                      <a:moveTo>
                        <a:pt x="83" y="130"/>
                      </a:moveTo>
                      <a:cubicBezTo>
                        <a:pt x="83" y="128"/>
                        <a:pt x="82" y="127"/>
                        <a:pt x="82" y="127"/>
                      </a:cubicBezTo>
                      <a:cubicBezTo>
                        <a:pt x="82" y="127"/>
                        <a:pt x="82" y="127"/>
                        <a:pt x="80" y="127"/>
                      </a:cubicBezTo>
                      <a:cubicBezTo>
                        <a:pt x="80" y="127"/>
                        <a:pt x="75" y="126"/>
                        <a:pt x="77" y="124"/>
                      </a:cubicBezTo>
                      <a:cubicBezTo>
                        <a:pt x="76" y="124"/>
                        <a:pt x="72" y="125"/>
                        <a:pt x="69" y="127"/>
                      </a:cubicBezTo>
                      <a:cubicBezTo>
                        <a:pt x="68" y="128"/>
                        <a:pt x="68" y="128"/>
                        <a:pt x="67" y="130"/>
                      </a:cubicBezTo>
                      <a:cubicBezTo>
                        <a:pt x="65" y="133"/>
                        <a:pt x="64" y="133"/>
                        <a:pt x="63" y="135"/>
                      </a:cubicBezTo>
                      <a:cubicBezTo>
                        <a:pt x="63" y="135"/>
                        <a:pt x="63" y="135"/>
                        <a:pt x="63" y="135"/>
                      </a:cubicBezTo>
                      <a:cubicBezTo>
                        <a:pt x="63" y="136"/>
                        <a:pt x="65" y="137"/>
                        <a:pt x="65" y="137"/>
                      </a:cubicBezTo>
                      <a:cubicBezTo>
                        <a:pt x="65" y="137"/>
                        <a:pt x="72" y="138"/>
                        <a:pt x="72" y="138"/>
                      </a:cubicBezTo>
                      <a:cubicBezTo>
                        <a:pt x="72" y="138"/>
                        <a:pt x="72" y="138"/>
                        <a:pt x="72" y="138"/>
                      </a:cubicBezTo>
                      <a:cubicBezTo>
                        <a:pt x="74" y="137"/>
                        <a:pt x="81" y="133"/>
                        <a:pt x="83" y="130"/>
                      </a:cubicBezTo>
                      <a:close/>
                      <a:moveTo>
                        <a:pt x="381" y="10"/>
                      </a:moveTo>
                      <a:cubicBezTo>
                        <a:pt x="381" y="10"/>
                        <a:pt x="380" y="9"/>
                        <a:pt x="378" y="9"/>
                      </a:cubicBezTo>
                      <a:cubicBezTo>
                        <a:pt x="378" y="9"/>
                        <a:pt x="377" y="9"/>
                        <a:pt x="377" y="9"/>
                      </a:cubicBezTo>
                      <a:cubicBezTo>
                        <a:pt x="376" y="10"/>
                        <a:pt x="374" y="10"/>
                        <a:pt x="373" y="10"/>
                      </a:cubicBezTo>
                      <a:cubicBezTo>
                        <a:pt x="372" y="10"/>
                        <a:pt x="371" y="10"/>
                        <a:pt x="371" y="10"/>
                      </a:cubicBezTo>
                      <a:cubicBezTo>
                        <a:pt x="371" y="10"/>
                        <a:pt x="371" y="10"/>
                        <a:pt x="370" y="10"/>
                      </a:cubicBezTo>
                      <a:cubicBezTo>
                        <a:pt x="370" y="10"/>
                        <a:pt x="370" y="10"/>
                        <a:pt x="370" y="11"/>
                      </a:cubicBezTo>
                      <a:cubicBezTo>
                        <a:pt x="370" y="11"/>
                        <a:pt x="370" y="11"/>
                        <a:pt x="370" y="12"/>
                      </a:cubicBezTo>
                      <a:cubicBezTo>
                        <a:pt x="369" y="12"/>
                        <a:pt x="369" y="13"/>
                        <a:pt x="369" y="13"/>
                      </a:cubicBezTo>
                      <a:cubicBezTo>
                        <a:pt x="369" y="13"/>
                        <a:pt x="369" y="13"/>
                        <a:pt x="369" y="13"/>
                      </a:cubicBezTo>
                      <a:cubicBezTo>
                        <a:pt x="369" y="14"/>
                        <a:pt x="369" y="15"/>
                        <a:pt x="370" y="15"/>
                      </a:cubicBezTo>
                      <a:cubicBezTo>
                        <a:pt x="372" y="18"/>
                        <a:pt x="372" y="19"/>
                        <a:pt x="372" y="20"/>
                      </a:cubicBezTo>
                      <a:cubicBezTo>
                        <a:pt x="372" y="21"/>
                        <a:pt x="374" y="22"/>
                        <a:pt x="376" y="23"/>
                      </a:cubicBezTo>
                      <a:cubicBezTo>
                        <a:pt x="376" y="23"/>
                        <a:pt x="386" y="26"/>
                        <a:pt x="387" y="25"/>
                      </a:cubicBezTo>
                      <a:cubicBezTo>
                        <a:pt x="387" y="25"/>
                        <a:pt x="387" y="25"/>
                        <a:pt x="387" y="25"/>
                      </a:cubicBezTo>
                      <a:cubicBezTo>
                        <a:pt x="385" y="24"/>
                        <a:pt x="379" y="22"/>
                        <a:pt x="377" y="18"/>
                      </a:cubicBezTo>
                      <a:cubicBezTo>
                        <a:pt x="376" y="13"/>
                        <a:pt x="376" y="13"/>
                        <a:pt x="378" y="12"/>
                      </a:cubicBezTo>
                      <a:cubicBezTo>
                        <a:pt x="381" y="11"/>
                        <a:pt x="382" y="11"/>
                        <a:pt x="381" y="10"/>
                      </a:cubicBezTo>
                      <a:close/>
                      <a:moveTo>
                        <a:pt x="308" y="4"/>
                      </a:moveTo>
                      <a:cubicBezTo>
                        <a:pt x="308" y="4"/>
                        <a:pt x="308" y="4"/>
                        <a:pt x="308" y="4"/>
                      </a:cubicBezTo>
                      <a:cubicBezTo>
                        <a:pt x="307" y="2"/>
                        <a:pt x="302" y="2"/>
                        <a:pt x="298" y="2"/>
                      </a:cubicBezTo>
                      <a:cubicBezTo>
                        <a:pt x="296" y="2"/>
                        <a:pt x="295" y="2"/>
                        <a:pt x="294" y="3"/>
                      </a:cubicBezTo>
                      <a:cubicBezTo>
                        <a:pt x="293" y="3"/>
                        <a:pt x="293" y="4"/>
                        <a:pt x="291" y="4"/>
                      </a:cubicBezTo>
                      <a:cubicBezTo>
                        <a:pt x="289" y="5"/>
                        <a:pt x="288" y="3"/>
                        <a:pt x="286" y="4"/>
                      </a:cubicBezTo>
                      <a:cubicBezTo>
                        <a:pt x="285" y="4"/>
                        <a:pt x="283" y="5"/>
                        <a:pt x="283" y="5"/>
                      </a:cubicBezTo>
                      <a:cubicBezTo>
                        <a:pt x="283" y="6"/>
                        <a:pt x="283" y="6"/>
                        <a:pt x="283" y="6"/>
                      </a:cubicBezTo>
                      <a:cubicBezTo>
                        <a:pt x="283" y="6"/>
                        <a:pt x="283" y="6"/>
                        <a:pt x="283" y="6"/>
                      </a:cubicBezTo>
                      <a:cubicBezTo>
                        <a:pt x="284" y="6"/>
                        <a:pt x="287" y="7"/>
                        <a:pt x="291" y="8"/>
                      </a:cubicBezTo>
                      <a:cubicBezTo>
                        <a:pt x="294" y="8"/>
                        <a:pt x="294" y="11"/>
                        <a:pt x="297" y="11"/>
                      </a:cubicBezTo>
                      <a:cubicBezTo>
                        <a:pt x="297" y="11"/>
                        <a:pt x="298" y="11"/>
                        <a:pt x="299" y="9"/>
                      </a:cubicBezTo>
                      <a:cubicBezTo>
                        <a:pt x="299" y="8"/>
                        <a:pt x="299" y="8"/>
                        <a:pt x="300" y="7"/>
                      </a:cubicBezTo>
                      <a:cubicBezTo>
                        <a:pt x="304" y="8"/>
                        <a:pt x="306" y="8"/>
                        <a:pt x="307" y="8"/>
                      </a:cubicBezTo>
                      <a:cubicBezTo>
                        <a:pt x="307" y="7"/>
                        <a:pt x="306" y="6"/>
                        <a:pt x="304" y="6"/>
                      </a:cubicBezTo>
                      <a:cubicBezTo>
                        <a:pt x="303" y="6"/>
                        <a:pt x="302" y="6"/>
                        <a:pt x="301" y="5"/>
                      </a:cubicBezTo>
                      <a:cubicBezTo>
                        <a:pt x="301" y="5"/>
                        <a:pt x="301" y="5"/>
                        <a:pt x="301" y="5"/>
                      </a:cubicBezTo>
                      <a:cubicBezTo>
                        <a:pt x="307" y="5"/>
                        <a:pt x="307" y="5"/>
                        <a:pt x="308" y="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grpSp>
        <p:sp>
          <p:nvSpPr>
            <p:cNvPr id="13" name="Oval 63">
              <a:extLst>
                <a:ext uri="{FF2B5EF4-FFF2-40B4-BE49-F238E27FC236}">
                  <a16:creationId xmlns:a16="http://schemas.microsoft.com/office/drawing/2014/main" id="{FD0C171F-F2C4-6346-9B36-4CA8191BB7F6}"/>
                </a:ext>
              </a:extLst>
            </p:cNvPr>
            <p:cNvSpPr>
              <a:spLocks noChangeArrowheads="1"/>
            </p:cNvSpPr>
            <p:nvPr/>
          </p:nvSpPr>
          <p:spPr bwMode="auto">
            <a:xfrm>
              <a:off x="4861348" y="2137529"/>
              <a:ext cx="2196834" cy="2199740"/>
            </a:xfrm>
            <a:prstGeom prst="ellipse">
              <a:avLst/>
            </a:prstGeom>
            <a:gradFill flip="none" rotWithShape="1">
              <a:gsLst>
                <a:gs pos="100000">
                  <a:srgbClr val="FFFFFF">
                    <a:alpha val="0"/>
                  </a:srgbClr>
                </a:gs>
                <a:gs pos="0">
                  <a:srgbClr val="FFFFFF"/>
                </a:gs>
              </a:gsLst>
              <a:path path="shape">
                <a:fillToRect l="50000" t="50000" r="50000" b="50000"/>
              </a:path>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sp>
        <p:nvSpPr>
          <p:cNvPr id="21" name="Rectángulo 20">
            <a:extLst>
              <a:ext uri="{FF2B5EF4-FFF2-40B4-BE49-F238E27FC236}">
                <a16:creationId xmlns:a16="http://schemas.microsoft.com/office/drawing/2014/main" id="{1466997B-19C5-6348-8BB3-60305AEF06D4}"/>
              </a:ext>
            </a:extLst>
          </p:cNvPr>
          <p:cNvSpPr/>
          <p:nvPr/>
        </p:nvSpPr>
        <p:spPr>
          <a:xfrm>
            <a:off x="418279" y="914213"/>
            <a:ext cx="7242380" cy="5632311"/>
          </a:xfrm>
          <a:prstGeom prst="rect">
            <a:avLst/>
          </a:prstGeom>
        </p:spPr>
        <p:txBody>
          <a:bodyPr wrap="square">
            <a:spAutoFit/>
          </a:bodyPr>
          <a:lstStyle/>
          <a:p>
            <a:r>
              <a:rPr lang="es-ES" dirty="0">
                <a:solidFill>
                  <a:schemeClr val="dk1"/>
                </a:solidFill>
                <a:highlight>
                  <a:srgbClr val="FFFF00"/>
                </a:highlight>
              </a:rPr>
              <a:t>Dentro de las festividades y actividades que se desarrollan durante el carnaval, se puede destacar la Batalla de Flores por ser lo más simbólico de todas las celebraciones y que incorpora a los personajes típicos del Carnaval: el Rey Momo, María Moñitos y el Hombre Caimán. La Batalla de Flores es un desfile de carrozas, comparsas, grupos de bailes y disfraces; el desfile es presidido por la carroza de la Reina que baila y arroja flores a los espectadores, acompañada por una gran comparsa de príncipes y princesas.</a:t>
            </a:r>
            <a:endParaRPr lang="es-CO" dirty="0">
              <a:solidFill>
                <a:schemeClr val="dk1"/>
              </a:solidFill>
              <a:highlight>
                <a:srgbClr val="FFFF00"/>
              </a:highlight>
            </a:endParaRPr>
          </a:p>
          <a:p>
            <a:r>
              <a:rPr lang="es-ES" dirty="0">
                <a:solidFill>
                  <a:schemeClr val="dk1"/>
                </a:solidFill>
                <a:highlight>
                  <a:srgbClr val="FFFF00"/>
                </a:highlight>
              </a:rPr>
              <a:t> </a:t>
            </a:r>
            <a:endParaRPr lang="es-CO" dirty="0">
              <a:solidFill>
                <a:schemeClr val="dk1"/>
              </a:solidFill>
              <a:highlight>
                <a:srgbClr val="FFFF00"/>
              </a:highlight>
            </a:endParaRPr>
          </a:p>
          <a:p>
            <a:r>
              <a:rPr lang="es-ES" dirty="0">
                <a:solidFill>
                  <a:schemeClr val="dk1"/>
                </a:solidFill>
                <a:highlight>
                  <a:srgbClr val="FFFF00"/>
                </a:highlight>
              </a:rPr>
              <a:t>Y es precisamente en el marco del Carnaval de Barranquilla que se busca desarrollar soluciones para asegurar una participación virtual activa, esto debido a la situación actual del mundo frente a la pandemia por el Covid-19, que aún genera mucha incertidumbre frente a la participación presencial y limites de aforo para las actividades y eventos del carnaval. Se pretende entonces, desarrollar soluciones que permitan mediante una aplicación el reconocimiento especifico de disfraces, mascaras y maquillajes en rostros, ya sea en fotos, video o directamente desde la cámara de un celular o computador, con el fin de complementarlo con enlaces o descripciones especificas de cada uno de los disfraces y demás aspectos configurados por los participantes del Bootcamp. </a:t>
            </a:r>
            <a:endParaRPr lang="es-CO" dirty="0">
              <a:solidFill>
                <a:schemeClr val="dk1"/>
              </a:solidFill>
              <a:highlight>
                <a:srgbClr val="FFFF00"/>
              </a:highlight>
            </a:endParaRPr>
          </a:p>
        </p:txBody>
      </p:sp>
      <p:sp>
        <p:nvSpPr>
          <p:cNvPr id="20" name="CuadroTexto 19">
            <a:extLst>
              <a:ext uri="{FF2B5EF4-FFF2-40B4-BE49-F238E27FC236}">
                <a16:creationId xmlns:a16="http://schemas.microsoft.com/office/drawing/2014/main" id="{B16507A3-BD25-5D4B-BDE8-AF7D10D1C0E6}"/>
              </a:ext>
            </a:extLst>
          </p:cNvPr>
          <p:cNvSpPr txBox="1"/>
          <p:nvPr/>
        </p:nvSpPr>
        <p:spPr>
          <a:xfrm>
            <a:off x="5166360" y="205740"/>
            <a:ext cx="4732020" cy="369332"/>
          </a:xfrm>
          <a:prstGeom prst="rect">
            <a:avLst/>
          </a:prstGeom>
          <a:noFill/>
        </p:spPr>
        <p:txBody>
          <a:bodyPr wrap="square" rtlCol="0">
            <a:spAutoFit/>
          </a:bodyPr>
          <a:lstStyle/>
          <a:p>
            <a:r>
              <a:rPr lang="es-CO" b="1" dirty="0">
                <a:highlight>
                  <a:srgbClr val="FF0000"/>
                </a:highlight>
              </a:rPr>
              <a:t>VIDEO BIENESTAR</a:t>
            </a:r>
          </a:p>
        </p:txBody>
      </p:sp>
    </p:spTree>
    <p:extLst>
      <p:ext uri="{BB962C8B-B14F-4D97-AF65-F5344CB8AC3E}">
        <p14:creationId xmlns:p14="http://schemas.microsoft.com/office/powerpoint/2010/main" val="377552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10" presetClass="entr" presetSubtype="0" fill="hold" grpId="0" nodeType="withEffect">
                                  <p:stCondLst>
                                    <p:cond delay="175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01BDE8-D24F-294E-9B38-1DC959401DF1}"/>
              </a:ext>
            </a:extLst>
          </p:cNvPr>
          <p:cNvSpPr txBox="1"/>
          <p:nvPr/>
        </p:nvSpPr>
        <p:spPr>
          <a:xfrm>
            <a:off x="787179" y="341914"/>
            <a:ext cx="7116418" cy="369332"/>
          </a:xfrm>
          <a:prstGeom prst="rect">
            <a:avLst/>
          </a:prstGeom>
          <a:noFill/>
        </p:spPr>
        <p:txBody>
          <a:bodyPr wrap="square" rtlCol="0">
            <a:spAutoFit/>
          </a:bodyPr>
          <a:lstStyle/>
          <a:p>
            <a:r>
              <a:rPr lang="es-CO" b="1" dirty="0"/>
              <a:t>Bootcamp – Reto</a:t>
            </a:r>
          </a:p>
        </p:txBody>
      </p:sp>
      <p:cxnSp>
        <p:nvCxnSpPr>
          <p:cNvPr id="3" name="Conector recto 2">
            <a:extLst>
              <a:ext uri="{FF2B5EF4-FFF2-40B4-BE49-F238E27FC236}">
                <a16:creationId xmlns:a16="http://schemas.microsoft.com/office/drawing/2014/main" id="{4C8E3DD8-218A-2048-B658-5461C3B48660}"/>
              </a:ext>
            </a:extLst>
          </p:cNvPr>
          <p:cNvCxnSpPr/>
          <p:nvPr/>
        </p:nvCxnSpPr>
        <p:spPr>
          <a:xfrm>
            <a:off x="882595" y="711246"/>
            <a:ext cx="215480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4" name="Picture 8" descr="Bienestar al Aprendiz CNCA - Posts | Facebook">
            <a:extLst>
              <a:ext uri="{FF2B5EF4-FFF2-40B4-BE49-F238E27FC236}">
                <a16:creationId xmlns:a16="http://schemas.microsoft.com/office/drawing/2014/main" id="{87B42DF4-40E1-9B4A-92C7-C02276C7AA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903834"/>
            <a:ext cx="2598440" cy="96735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1">
            <a:extLst>
              <a:ext uri="{FF2B5EF4-FFF2-40B4-BE49-F238E27FC236}">
                <a16:creationId xmlns:a16="http://schemas.microsoft.com/office/drawing/2014/main" id="{1875D650-7AAB-444C-9B78-1B6C88B8FC09}"/>
              </a:ext>
            </a:extLst>
          </p:cNvPr>
          <p:cNvGrpSpPr/>
          <p:nvPr/>
        </p:nvGrpSpPr>
        <p:grpSpPr>
          <a:xfrm>
            <a:off x="5880101" y="1336675"/>
            <a:ext cx="7027518" cy="5521325"/>
            <a:chOff x="3487738" y="574675"/>
            <a:chExt cx="7027518" cy="5521325"/>
          </a:xfrm>
        </p:grpSpPr>
        <p:sp>
          <p:nvSpPr>
            <p:cNvPr id="6" name="Freeform 13">
              <a:extLst>
                <a:ext uri="{FF2B5EF4-FFF2-40B4-BE49-F238E27FC236}">
                  <a16:creationId xmlns:a16="http://schemas.microsoft.com/office/drawing/2014/main" id="{437834C7-53DD-8F48-A9A7-60D731C4F852}"/>
                </a:ext>
              </a:extLst>
            </p:cNvPr>
            <p:cNvSpPr>
              <a:spLocks/>
            </p:cNvSpPr>
            <p:nvPr/>
          </p:nvSpPr>
          <p:spPr bwMode="auto">
            <a:xfrm>
              <a:off x="3487738" y="574675"/>
              <a:ext cx="7024688" cy="5521325"/>
            </a:xfrm>
            <a:custGeom>
              <a:avLst/>
              <a:gdLst>
                <a:gd name="T0" fmla="*/ 3 w 1846"/>
                <a:gd name="T1" fmla="*/ 1047 h 1450"/>
                <a:gd name="T2" fmla="*/ 50 w 1846"/>
                <a:gd name="T3" fmla="*/ 843 h 1450"/>
                <a:gd name="T4" fmla="*/ 188 w 1846"/>
                <a:gd name="T5" fmla="*/ 789 h 1450"/>
                <a:gd name="T6" fmla="*/ 515 w 1846"/>
                <a:gd name="T7" fmla="*/ 928 h 1450"/>
                <a:gd name="T8" fmla="*/ 720 w 1846"/>
                <a:gd name="T9" fmla="*/ 1295 h 1450"/>
                <a:gd name="T10" fmla="*/ 976 w 1846"/>
                <a:gd name="T11" fmla="*/ 1440 h 1450"/>
                <a:gd name="T12" fmla="*/ 1244 w 1846"/>
                <a:gd name="T13" fmla="*/ 1331 h 1450"/>
                <a:gd name="T14" fmla="*/ 1274 w 1846"/>
                <a:gd name="T15" fmla="*/ 1050 h 1450"/>
                <a:gd name="T16" fmla="*/ 1220 w 1846"/>
                <a:gd name="T17" fmla="*/ 1013 h 1450"/>
                <a:gd name="T18" fmla="*/ 1125 w 1846"/>
                <a:gd name="T19" fmla="*/ 1031 h 1450"/>
                <a:gd name="T20" fmla="*/ 1020 w 1846"/>
                <a:gd name="T21" fmla="*/ 981 h 1450"/>
                <a:gd name="T22" fmla="*/ 1027 w 1846"/>
                <a:gd name="T23" fmla="*/ 895 h 1450"/>
                <a:gd name="T24" fmla="*/ 1029 w 1846"/>
                <a:gd name="T25" fmla="*/ 846 h 1450"/>
                <a:gd name="T26" fmla="*/ 990 w 1846"/>
                <a:gd name="T27" fmla="*/ 801 h 1450"/>
                <a:gd name="T28" fmla="*/ 1001 w 1846"/>
                <a:gd name="T29" fmla="*/ 758 h 1450"/>
                <a:gd name="T30" fmla="*/ 988 w 1846"/>
                <a:gd name="T31" fmla="*/ 744 h 1450"/>
                <a:gd name="T32" fmla="*/ 916 w 1846"/>
                <a:gd name="T33" fmla="*/ 705 h 1450"/>
                <a:gd name="T34" fmla="*/ 1027 w 1846"/>
                <a:gd name="T35" fmla="*/ 509 h 1450"/>
                <a:gd name="T36" fmla="*/ 989 w 1846"/>
                <a:gd name="T37" fmla="*/ 450 h 1450"/>
                <a:gd name="T38" fmla="*/ 1059 w 1846"/>
                <a:gd name="T39" fmla="*/ 180 h 1450"/>
                <a:gd name="T40" fmla="*/ 1504 w 1846"/>
                <a:gd name="T41" fmla="*/ 27 h 1450"/>
                <a:gd name="T42" fmla="*/ 1846 w 1846"/>
                <a:gd name="T43" fmla="*/ 401 h 1450"/>
                <a:gd name="T44" fmla="*/ 1760 w 1846"/>
                <a:gd name="T45" fmla="*/ 689 h 1450"/>
                <a:gd name="T46" fmla="*/ 1658 w 1846"/>
                <a:gd name="T47" fmla="*/ 875 h 1450"/>
                <a:gd name="T48" fmla="*/ 1668 w 1846"/>
                <a:gd name="T49" fmla="*/ 1441 h 1450"/>
                <a:gd name="T50" fmla="*/ 1593 w 1846"/>
                <a:gd name="T51" fmla="*/ 796 h 1450"/>
                <a:gd name="T52" fmla="*/ 1645 w 1846"/>
                <a:gd name="T53" fmla="*/ 691 h 1450"/>
                <a:gd name="T54" fmla="*/ 1629 w 1846"/>
                <a:gd name="T55" fmla="*/ 632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6" h="1450">
                  <a:moveTo>
                    <a:pt x="3" y="1047"/>
                  </a:moveTo>
                  <a:cubicBezTo>
                    <a:pt x="0" y="975"/>
                    <a:pt x="1" y="895"/>
                    <a:pt x="50" y="843"/>
                  </a:cubicBezTo>
                  <a:cubicBezTo>
                    <a:pt x="85" y="806"/>
                    <a:pt x="138" y="792"/>
                    <a:pt x="188" y="789"/>
                  </a:cubicBezTo>
                  <a:cubicBezTo>
                    <a:pt x="311" y="781"/>
                    <a:pt x="436" y="834"/>
                    <a:pt x="515" y="928"/>
                  </a:cubicBezTo>
                  <a:cubicBezTo>
                    <a:pt x="606" y="1036"/>
                    <a:pt x="634" y="1184"/>
                    <a:pt x="720" y="1295"/>
                  </a:cubicBezTo>
                  <a:cubicBezTo>
                    <a:pt x="783" y="1374"/>
                    <a:pt x="876" y="1430"/>
                    <a:pt x="976" y="1440"/>
                  </a:cubicBezTo>
                  <a:cubicBezTo>
                    <a:pt x="1076" y="1450"/>
                    <a:pt x="1182" y="1410"/>
                    <a:pt x="1244" y="1331"/>
                  </a:cubicBezTo>
                  <a:cubicBezTo>
                    <a:pt x="1296" y="1267"/>
                    <a:pt x="1290" y="1121"/>
                    <a:pt x="1274" y="1050"/>
                  </a:cubicBezTo>
                  <a:cubicBezTo>
                    <a:pt x="1268" y="1026"/>
                    <a:pt x="1245" y="1009"/>
                    <a:pt x="1220" y="1013"/>
                  </a:cubicBezTo>
                  <a:cubicBezTo>
                    <a:pt x="1192" y="1017"/>
                    <a:pt x="1157" y="1027"/>
                    <a:pt x="1125" y="1031"/>
                  </a:cubicBezTo>
                  <a:cubicBezTo>
                    <a:pt x="1074" y="1038"/>
                    <a:pt x="1040" y="1033"/>
                    <a:pt x="1020" y="981"/>
                  </a:cubicBezTo>
                  <a:cubicBezTo>
                    <a:pt x="1010" y="956"/>
                    <a:pt x="1041" y="906"/>
                    <a:pt x="1027" y="895"/>
                  </a:cubicBezTo>
                  <a:cubicBezTo>
                    <a:pt x="968" y="849"/>
                    <a:pt x="1026" y="863"/>
                    <a:pt x="1029" y="846"/>
                  </a:cubicBezTo>
                  <a:cubicBezTo>
                    <a:pt x="1033" y="825"/>
                    <a:pt x="963" y="847"/>
                    <a:pt x="990" y="801"/>
                  </a:cubicBezTo>
                  <a:cubicBezTo>
                    <a:pt x="1001" y="783"/>
                    <a:pt x="1002" y="768"/>
                    <a:pt x="1001" y="758"/>
                  </a:cubicBezTo>
                  <a:cubicBezTo>
                    <a:pt x="999" y="751"/>
                    <a:pt x="995" y="746"/>
                    <a:pt x="988" y="744"/>
                  </a:cubicBezTo>
                  <a:cubicBezTo>
                    <a:pt x="968" y="739"/>
                    <a:pt x="921" y="726"/>
                    <a:pt x="916" y="705"/>
                  </a:cubicBezTo>
                  <a:cubicBezTo>
                    <a:pt x="909" y="678"/>
                    <a:pt x="1033" y="565"/>
                    <a:pt x="1027" y="509"/>
                  </a:cubicBezTo>
                  <a:cubicBezTo>
                    <a:pt x="1026" y="491"/>
                    <a:pt x="999" y="482"/>
                    <a:pt x="989" y="450"/>
                  </a:cubicBezTo>
                  <a:cubicBezTo>
                    <a:pt x="982" y="428"/>
                    <a:pt x="989" y="312"/>
                    <a:pt x="1059" y="180"/>
                  </a:cubicBezTo>
                  <a:cubicBezTo>
                    <a:pt x="1129" y="48"/>
                    <a:pt x="1290" y="0"/>
                    <a:pt x="1504" y="27"/>
                  </a:cubicBezTo>
                  <a:cubicBezTo>
                    <a:pt x="1719" y="55"/>
                    <a:pt x="1845" y="271"/>
                    <a:pt x="1846" y="401"/>
                  </a:cubicBezTo>
                  <a:cubicBezTo>
                    <a:pt x="1846" y="505"/>
                    <a:pt x="1814" y="601"/>
                    <a:pt x="1760" y="689"/>
                  </a:cubicBezTo>
                  <a:cubicBezTo>
                    <a:pt x="1726" y="746"/>
                    <a:pt x="1666" y="807"/>
                    <a:pt x="1658" y="875"/>
                  </a:cubicBezTo>
                  <a:cubicBezTo>
                    <a:pt x="1627" y="1146"/>
                    <a:pt x="1781" y="1441"/>
                    <a:pt x="1668" y="1441"/>
                  </a:cubicBezTo>
                  <a:cubicBezTo>
                    <a:pt x="1555" y="1441"/>
                    <a:pt x="1505" y="970"/>
                    <a:pt x="1593" y="796"/>
                  </a:cubicBezTo>
                  <a:cubicBezTo>
                    <a:pt x="1602" y="779"/>
                    <a:pt x="1640" y="710"/>
                    <a:pt x="1645" y="691"/>
                  </a:cubicBezTo>
                  <a:cubicBezTo>
                    <a:pt x="1649" y="672"/>
                    <a:pt x="1640" y="648"/>
                    <a:pt x="1629" y="632"/>
                  </a:cubicBezTo>
                </a:path>
              </a:pathLst>
            </a:custGeom>
            <a:noFill/>
            <a:ln w="76200" cap="rnd">
              <a:solidFill>
                <a:srgbClr val="414042">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7" name="Freeform 13">
              <a:extLst>
                <a:ext uri="{FF2B5EF4-FFF2-40B4-BE49-F238E27FC236}">
                  <a16:creationId xmlns:a16="http://schemas.microsoft.com/office/drawing/2014/main" id="{B8017C79-505D-C341-A840-566C462DCA2C}"/>
                </a:ext>
              </a:extLst>
            </p:cNvPr>
            <p:cNvSpPr>
              <a:spLocks/>
            </p:cNvSpPr>
            <p:nvPr/>
          </p:nvSpPr>
          <p:spPr bwMode="auto">
            <a:xfrm>
              <a:off x="3493378" y="649765"/>
              <a:ext cx="7021878" cy="5413659"/>
            </a:xfrm>
            <a:custGeom>
              <a:avLst/>
              <a:gdLst>
                <a:gd name="T0" fmla="*/ 3 w 1846"/>
                <a:gd name="T1" fmla="*/ 1047 h 1450"/>
                <a:gd name="T2" fmla="*/ 50 w 1846"/>
                <a:gd name="T3" fmla="*/ 843 h 1450"/>
                <a:gd name="T4" fmla="*/ 188 w 1846"/>
                <a:gd name="T5" fmla="*/ 789 h 1450"/>
                <a:gd name="T6" fmla="*/ 515 w 1846"/>
                <a:gd name="T7" fmla="*/ 928 h 1450"/>
                <a:gd name="T8" fmla="*/ 720 w 1846"/>
                <a:gd name="T9" fmla="*/ 1295 h 1450"/>
                <a:gd name="T10" fmla="*/ 976 w 1846"/>
                <a:gd name="T11" fmla="*/ 1440 h 1450"/>
                <a:gd name="T12" fmla="*/ 1244 w 1846"/>
                <a:gd name="T13" fmla="*/ 1331 h 1450"/>
                <a:gd name="T14" fmla="*/ 1274 w 1846"/>
                <a:gd name="T15" fmla="*/ 1050 h 1450"/>
                <a:gd name="T16" fmla="*/ 1220 w 1846"/>
                <a:gd name="T17" fmla="*/ 1013 h 1450"/>
                <a:gd name="T18" fmla="*/ 1125 w 1846"/>
                <a:gd name="T19" fmla="*/ 1031 h 1450"/>
                <a:gd name="T20" fmla="*/ 1020 w 1846"/>
                <a:gd name="T21" fmla="*/ 981 h 1450"/>
                <a:gd name="T22" fmla="*/ 1027 w 1846"/>
                <a:gd name="T23" fmla="*/ 895 h 1450"/>
                <a:gd name="T24" fmla="*/ 1029 w 1846"/>
                <a:gd name="T25" fmla="*/ 846 h 1450"/>
                <a:gd name="T26" fmla="*/ 990 w 1846"/>
                <a:gd name="T27" fmla="*/ 801 h 1450"/>
                <a:gd name="T28" fmla="*/ 1001 w 1846"/>
                <a:gd name="T29" fmla="*/ 758 h 1450"/>
                <a:gd name="T30" fmla="*/ 988 w 1846"/>
                <a:gd name="T31" fmla="*/ 744 h 1450"/>
                <a:gd name="T32" fmla="*/ 916 w 1846"/>
                <a:gd name="T33" fmla="*/ 705 h 1450"/>
                <a:gd name="T34" fmla="*/ 1027 w 1846"/>
                <a:gd name="T35" fmla="*/ 509 h 1450"/>
                <a:gd name="T36" fmla="*/ 989 w 1846"/>
                <a:gd name="T37" fmla="*/ 450 h 1450"/>
                <a:gd name="T38" fmla="*/ 1059 w 1846"/>
                <a:gd name="T39" fmla="*/ 180 h 1450"/>
                <a:gd name="T40" fmla="*/ 1504 w 1846"/>
                <a:gd name="T41" fmla="*/ 27 h 1450"/>
                <a:gd name="T42" fmla="*/ 1846 w 1846"/>
                <a:gd name="T43" fmla="*/ 401 h 1450"/>
                <a:gd name="T44" fmla="*/ 1760 w 1846"/>
                <a:gd name="T45" fmla="*/ 689 h 1450"/>
                <a:gd name="T46" fmla="*/ 1658 w 1846"/>
                <a:gd name="T47" fmla="*/ 875 h 1450"/>
                <a:gd name="T48" fmla="*/ 1668 w 1846"/>
                <a:gd name="T49" fmla="*/ 1441 h 1450"/>
                <a:gd name="T50" fmla="*/ 1593 w 1846"/>
                <a:gd name="T51" fmla="*/ 796 h 1450"/>
                <a:gd name="T52" fmla="*/ 1645 w 1846"/>
                <a:gd name="T53" fmla="*/ 691 h 1450"/>
                <a:gd name="T54" fmla="*/ 1629 w 1846"/>
                <a:gd name="T55" fmla="*/ 632 h 1450"/>
                <a:gd name="connsiteX0" fmla="*/ 2 w 9996"/>
                <a:gd name="connsiteY0" fmla="*/ 6839 h 9805"/>
                <a:gd name="connsiteX1" fmla="*/ 267 w 9996"/>
                <a:gd name="connsiteY1" fmla="*/ 5678 h 9805"/>
                <a:gd name="connsiteX2" fmla="*/ 1014 w 9996"/>
                <a:gd name="connsiteY2" fmla="*/ 5305 h 9805"/>
                <a:gd name="connsiteX3" fmla="*/ 2786 w 9996"/>
                <a:gd name="connsiteY3" fmla="*/ 6264 h 9805"/>
                <a:gd name="connsiteX4" fmla="*/ 3896 w 9996"/>
                <a:gd name="connsiteY4" fmla="*/ 8795 h 9805"/>
                <a:gd name="connsiteX5" fmla="*/ 5283 w 9996"/>
                <a:gd name="connsiteY5" fmla="*/ 9795 h 9805"/>
                <a:gd name="connsiteX6" fmla="*/ 6735 w 9996"/>
                <a:gd name="connsiteY6" fmla="*/ 9043 h 9805"/>
                <a:gd name="connsiteX7" fmla="*/ 6897 w 9996"/>
                <a:gd name="connsiteY7" fmla="*/ 7105 h 9805"/>
                <a:gd name="connsiteX8" fmla="*/ 6605 w 9996"/>
                <a:gd name="connsiteY8" fmla="*/ 6850 h 9805"/>
                <a:gd name="connsiteX9" fmla="*/ 6090 w 9996"/>
                <a:gd name="connsiteY9" fmla="*/ 6974 h 9805"/>
                <a:gd name="connsiteX10" fmla="*/ 5521 w 9996"/>
                <a:gd name="connsiteY10" fmla="*/ 6630 h 9805"/>
                <a:gd name="connsiteX11" fmla="*/ 5559 w 9996"/>
                <a:gd name="connsiteY11" fmla="*/ 6036 h 9805"/>
                <a:gd name="connsiteX12" fmla="*/ 5570 w 9996"/>
                <a:gd name="connsiteY12" fmla="*/ 5698 h 9805"/>
                <a:gd name="connsiteX13" fmla="*/ 5359 w 9996"/>
                <a:gd name="connsiteY13" fmla="*/ 5388 h 9805"/>
                <a:gd name="connsiteX14" fmla="*/ 5419 w 9996"/>
                <a:gd name="connsiteY14" fmla="*/ 5092 h 9805"/>
                <a:gd name="connsiteX15" fmla="*/ 5348 w 9996"/>
                <a:gd name="connsiteY15" fmla="*/ 4995 h 9805"/>
                <a:gd name="connsiteX16" fmla="*/ 4958 w 9996"/>
                <a:gd name="connsiteY16" fmla="*/ 4726 h 9805"/>
                <a:gd name="connsiteX17" fmla="*/ 5559 w 9996"/>
                <a:gd name="connsiteY17" fmla="*/ 3374 h 9805"/>
                <a:gd name="connsiteX18" fmla="*/ 5354 w 9996"/>
                <a:gd name="connsiteY18" fmla="*/ 2967 h 9805"/>
                <a:gd name="connsiteX19" fmla="*/ 5733 w 9996"/>
                <a:gd name="connsiteY19" fmla="*/ 1105 h 9805"/>
                <a:gd name="connsiteX20" fmla="*/ 8143 w 9996"/>
                <a:gd name="connsiteY20" fmla="*/ 50 h 9805"/>
                <a:gd name="connsiteX21" fmla="*/ 9996 w 9996"/>
                <a:gd name="connsiteY21" fmla="*/ 2630 h 9805"/>
                <a:gd name="connsiteX22" fmla="*/ 9530 w 9996"/>
                <a:gd name="connsiteY22" fmla="*/ 4616 h 9805"/>
                <a:gd name="connsiteX23" fmla="*/ 8978 w 9996"/>
                <a:gd name="connsiteY23" fmla="*/ 5898 h 9805"/>
                <a:gd name="connsiteX24" fmla="*/ 9032 w 9996"/>
                <a:gd name="connsiteY24" fmla="*/ 9802 h 9805"/>
                <a:gd name="connsiteX25" fmla="*/ 8625 w 9996"/>
                <a:gd name="connsiteY25" fmla="*/ 5354 h 9805"/>
                <a:gd name="connsiteX26" fmla="*/ 8907 w 9996"/>
                <a:gd name="connsiteY26" fmla="*/ 4630 h 9805"/>
                <a:gd name="connsiteX27" fmla="*/ 8820 w 9996"/>
                <a:gd name="connsiteY27" fmla="*/ 4223 h 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996" h="9805">
                  <a:moveTo>
                    <a:pt x="2" y="6839"/>
                  </a:moveTo>
                  <a:cubicBezTo>
                    <a:pt x="-14" y="6342"/>
                    <a:pt x="98" y="5934"/>
                    <a:pt x="267" y="5678"/>
                  </a:cubicBezTo>
                  <a:cubicBezTo>
                    <a:pt x="436" y="5422"/>
                    <a:pt x="744" y="5326"/>
                    <a:pt x="1014" y="5305"/>
                  </a:cubicBezTo>
                  <a:cubicBezTo>
                    <a:pt x="1681" y="5250"/>
                    <a:pt x="2358" y="5616"/>
                    <a:pt x="2786" y="6264"/>
                  </a:cubicBezTo>
                  <a:cubicBezTo>
                    <a:pt x="3279" y="7009"/>
                    <a:pt x="3430" y="8030"/>
                    <a:pt x="3896" y="8795"/>
                  </a:cubicBezTo>
                  <a:cubicBezTo>
                    <a:pt x="4238" y="9340"/>
                    <a:pt x="4741" y="9726"/>
                    <a:pt x="5283" y="9795"/>
                  </a:cubicBezTo>
                  <a:cubicBezTo>
                    <a:pt x="5825" y="9864"/>
                    <a:pt x="6399" y="9588"/>
                    <a:pt x="6735" y="9043"/>
                  </a:cubicBezTo>
                  <a:cubicBezTo>
                    <a:pt x="7017" y="8602"/>
                    <a:pt x="6984" y="7595"/>
                    <a:pt x="6897" y="7105"/>
                  </a:cubicBezTo>
                  <a:cubicBezTo>
                    <a:pt x="6865" y="6940"/>
                    <a:pt x="6740" y="6823"/>
                    <a:pt x="6605" y="6850"/>
                  </a:cubicBezTo>
                  <a:cubicBezTo>
                    <a:pt x="6453" y="6878"/>
                    <a:pt x="6264" y="6947"/>
                    <a:pt x="6090" y="6974"/>
                  </a:cubicBezTo>
                  <a:cubicBezTo>
                    <a:pt x="5814" y="7023"/>
                    <a:pt x="5630" y="6988"/>
                    <a:pt x="5521" y="6630"/>
                  </a:cubicBezTo>
                  <a:cubicBezTo>
                    <a:pt x="5467" y="6457"/>
                    <a:pt x="5635" y="6112"/>
                    <a:pt x="5559" y="6036"/>
                  </a:cubicBezTo>
                  <a:cubicBezTo>
                    <a:pt x="5240" y="5719"/>
                    <a:pt x="5554" y="5816"/>
                    <a:pt x="5570" y="5698"/>
                  </a:cubicBezTo>
                  <a:cubicBezTo>
                    <a:pt x="5592" y="5554"/>
                    <a:pt x="5213" y="5705"/>
                    <a:pt x="5359" y="5388"/>
                  </a:cubicBezTo>
                  <a:cubicBezTo>
                    <a:pt x="5419" y="5264"/>
                    <a:pt x="5424" y="5161"/>
                    <a:pt x="5419" y="5092"/>
                  </a:cubicBezTo>
                  <a:cubicBezTo>
                    <a:pt x="5408" y="5043"/>
                    <a:pt x="5386" y="5009"/>
                    <a:pt x="5348" y="4995"/>
                  </a:cubicBezTo>
                  <a:cubicBezTo>
                    <a:pt x="5240" y="4961"/>
                    <a:pt x="4985" y="4871"/>
                    <a:pt x="4958" y="4726"/>
                  </a:cubicBezTo>
                  <a:cubicBezTo>
                    <a:pt x="4920" y="4540"/>
                    <a:pt x="5592" y="3761"/>
                    <a:pt x="5559" y="3374"/>
                  </a:cubicBezTo>
                  <a:cubicBezTo>
                    <a:pt x="5554" y="3250"/>
                    <a:pt x="5408" y="3188"/>
                    <a:pt x="5354" y="2967"/>
                  </a:cubicBezTo>
                  <a:cubicBezTo>
                    <a:pt x="5316" y="2816"/>
                    <a:pt x="5354" y="2016"/>
                    <a:pt x="5733" y="1105"/>
                  </a:cubicBezTo>
                  <a:cubicBezTo>
                    <a:pt x="6112" y="195"/>
                    <a:pt x="6984" y="-136"/>
                    <a:pt x="8143" y="50"/>
                  </a:cubicBezTo>
                  <a:cubicBezTo>
                    <a:pt x="9308" y="243"/>
                    <a:pt x="9991" y="1733"/>
                    <a:pt x="9996" y="2630"/>
                  </a:cubicBezTo>
                  <a:cubicBezTo>
                    <a:pt x="9996" y="3347"/>
                    <a:pt x="9823" y="4009"/>
                    <a:pt x="9530" y="4616"/>
                  </a:cubicBezTo>
                  <a:cubicBezTo>
                    <a:pt x="9346" y="5009"/>
                    <a:pt x="9021" y="5430"/>
                    <a:pt x="8978" y="5898"/>
                  </a:cubicBezTo>
                  <a:cubicBezTo>
                    <a:pt x="8810" y="7767"/>
                    <a:pt x="9644" y="9802"/>
                    <a:pt x="9032" y="9802"/>
                  </a:cubicBezTo>
                  <a:cubicBezTo>
                    <a:pt x="8420" y="9802"/>
                    <a:pt x="8149" y="6554"/>
                    <a:pt x="8625" y="5354"/>
                  </a:cubicBezTo>
                  <a:cubicBezTo>
                    <a:pt x="8674" y="5236"/>
                    <a:pt x="8880" y="4761"/>
                    <a:pt x="8907" y="4630"/>
                  </a:cubicBezTo>
                  <a:cubicBezTo>
                    <a:pt x="8929" y="4498"/>
                    <a:pt x="8880" y="4333"/>
                    <a:pt x="8820" y="4223"/>
                  </a:cubicBezTo>
                </a:path>
              </a:pathLst>
            </a:custGeom>
            <a:noFill/>
            <a:ln w="19050" cap="rnd">
              <a:solidFill>
                <a:srgbClr val="FFFFFF">
                  <a:lumMod val="50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grpSp>
        <p:nvGrpSpPr>
          <p:cNvPr id="8" name="Group 1074">
            <a:extLst>
              <a:ext uri="{FF2B5EF4-FFF2-40B4-BE49-F238E27FC236}">
                <a16:creationId xmlns:a16="http://schemas.microsoft.com/office/drawing/2014/main" id="{EC87DE3B-F98F-B245-8565-94851842B930}"/>
              </a:ext>
            </a:extLst>
          </p:cNvPr>
          <p:cNvGrpSpPr/>
          <p:nvPr/>
        </p:nvGrpSpPr>
        <p:grpSpPr>
          <a:xfrm>
            <a:off x="5797447" y="5184925"/>
            <a:ext cx="187325" cy="263426"/>
            <a:chOff x="1897062" y="2883150"/>
            <a:chExt cx="700088" cy="984501"/>
          </a:xfrm>
        </p:grpSpPr>
        <p:sp>
          <p:nvSpPr>
            <p:cNvPr id="9" name="Freeform 22">
              <a:extLst>
                <a:ext uri="{FF2B5EF4-FFF2-40B4-BE49-F238E27FC236}">
                  <a16:creationId xmlns:a16="http://schemas.microsoft.com/office/drawing/2014/main" id="{7DA4526D-233F-B74D-AB38-41F112BD69FE}"/>
                </a:ext>
              </a:extLst>
            </p:cNvPr>
            <p:cNvSpPr>
              <a:spLocks/>
            </p:cNvSpPr>
            <p:nvPr/>
          </p:nvSpPr>
          <p:spPr bwMode="auto">
            <a:xfrm>
              <a:off x="1897062" y="2883150"/>
              <a:ext cx="700088" cy="984501"/>
            </a:xfrm>
            <a:custGeom>
              <a:avLst/>
              <a:gdLst>
                <a:gd name="T0" fmla="*/ 4 w 40"/>
                <a:gd name="T1" fmla="*/ 3 h 56"/>
                <a:gd name="T2" fmla="*/ 0 w 40"/>
                <a:gd name="T3" fmla="*/ 54 h 56"/>
                <a:gd name="T4" fmla="*/ 2 w 40"/>
                <a:gd name="T5" fmla="*/ 56 h 56"/>
                <a:gd name="T6" fmla="*/ 38 w 40"/>
                <a:gd name="T7" fmla="*/ 56 h 56"/>
                <a:gd name="T8" fmla="*/ 40 w 40"/>
                <a:gd name="T9" fmla="*/ 54 h 56"/>
                <a:gd name="T10" fmla="*/ 36 w 40"/>
                <a:gd name="T11" fmla="*/ 3 h 56"/>
                <a:gd name="T12" fmla="*/ 34 w 40"/>
                <a:gd name="T13" fmla="*/ 1 h 56"/>
                <a:gd name="T14" fmla="*/ 20 w 40"/>
                <a:gd name="T15" fmla="*/ 0 h 56"/>
                <a:gd name="T16" fmla="*/ 6 w 40"/>
                <a:gd name="T17" fmla="*/ 1 h 56"/>
                <a:gd name="T18" fmla="*/ 4 w 40"/>
                <a:gd name="T19"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6">
                  <a:moveTo>
                    <a:pt x="4" y="3"/>
                  </a:moveTo>
                  <a:cubicBezTo>
                    <a:pt x="0" y="54"/>
                    <a:pt x="0" y="54"/>
                    <a:pt x="0" y="54"/>
                  </a:cubicBezTo>
                  <a:cubicBezTo>
                    <a:pt x="0" y="55"/>
                    <a:pt x="1" y="56"/>
                    <a:pt x="2" y="56"/>
                  </a:cubicBezTo>
                  <a:cubicBezTo>
                    <a:pt x="38" y="56"/>
                    <a:pt x="38" y="56"/>
                    <a:pt x="38" y="56"/>
                  </a:cubicBezTo>
                  <a:cubicBezTo>
                    <a:pt x="39" y="56"/>
                    <a:pt x="40" y="55"/>
                    <a:pt x="40" y="54"/>
                  </a:cubicBezTo>
                  <a:cubicBezTo>
                    <a:pt x="36" y="3"/>
                    <a:pt x="36" y="3"/>
                    <a:pt x="36" y="3"/>
                  </a:cubicBezTo>
                  <a:cubicBezTo>
                    <a:pt x="36" y="2"/>
                    <a:pt x="35" y="1"/>
                    <a:pt x="34" y="1"/>
                  </a:cubicBezTo>
                  <a:cubicBezTo>
                    <a:pt x="30" y="0"/>
                    <a:pt x="25" y="0"/>
                    <a:pt x="20" y="0"/>
                  </a:cubicBezTo>
                  <a:cubicBezTo>
                    <a:pt x="15" y="0"/>
                    <a:pt x="10" y="0"/>
                    <a:pt x="6" y="1"/>
                  </a:cubicBezTo>
                  <a:cubicBezTo>
                    <a:pt x="5" y="1"/>
                    <a:pt x="4" y="2"/>
                    <a:pt x="4" y="3"/>
                  </a:cubicBezTo>
                  <a:close/>
                </a:path>
              </a:pathLst>
            </a:custGeom>
            <a:gradFill flip="none" rotWithShape="1">
              <a:gsLst>
                <a:gs pos="100000">
                  <a:srgbClr val="080808"/>
                </a:gs>
                <a:gs pos="80000">
                  <a:srgbClr val="292929"/>
                </a:gs>
                <a:gs pos="30000">
                  <a:srgbClr val="B2B2B2"/>
                </a:gs>
                <a:gs pos="15000">
                  <a:srgbClr val="4D4D4D"/>
                </a:gs>
                <a:gs pos="0">
                  <a:srgbClr val="080808"/>
                </a:gs>
              </a:gsLst>
              <a:lin ang="0" scaled="0"/>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0" name="Freeform 23">
              <a:extLst>
                <a:ext uri="{FF2B5EF4-FFF2-40B4-BE49-F238E27FC236}">
                  <a16:creationId xmlns:a16="http://schemas.microsoft.com/office/drawing/2014/main" id="{23E26DD6-7B3D-3546-A8CD-BF09AA44A3BA}"/>
                </a:ext>
              </a:extLst>
            </p:cNvPr>
            <p:cNvSpPr>
              <a:spLocks/>
            </p:cNvSpPr>
            <p:nvPr/>
          </p:nvSpPr>
          <p:spPr bwMode="auto">
            <a:xfrm>
              <a:off x="2210645" y="2883150"/>
              <a:ext cx="72926" cy="984501"/>
            </a:xfrm>
            <a:custGeom>
              <a:avLst/>
              <a:gdLst>
                <a:gd name="T0" fmla="*/ 0 w 4"/>
                <a:gd name="T1" fmla="*/ 0 h 56"/>
                <a:gd name="T2" fmla="*/ 0 w 4"/>
                <a:gd name="T3" fmla="*/ 56 h 56"/>
                <a:gd name="T4" fmla="*/ 4 w 4"/>
                <a:gd name="T5" fmla="*/ 56 h 56"/>
                <a:gd name="T6" fmla="*/ 4 w 4"/>
                <a:gd name="T7" fmla="*/ 0 h 56"/>
                <a:gd name="T8" fmla="*/ 2 w 4"/>
                <a:gd name="T9" fmla="*/ 0 h 56"/>
                <a:gd name="T10" fmla="*/ 0 w 4"/>
                <a:gd name="T11" fmla="*/ 0 h 56"/>
              </a:gdLst>
              <a:ahLst/>
              <a:cxnLst>
                <a:cxn ang="0">
                  <a:pos x="T0" y="T1"/>
                </a:cxn>
                <a:cxn ang="0">
                  <a:pos x="T2" y="T3"/>
                </a:cxn>
                <a:cxn ang="0">
                  <a:pos x="T4" y="T5"/>
                </a:cxn>
                <a:cxn ang="0">
                  <a:pos x="T6" y="T7"/>
                </a:cxn>
                <a:cxn ang="0">
                  <a:pos x="T8" y="T9"/>
                </a:cxn>
                <a:cxn ang="0">
                  <a:pos x="T10" y="T11"/>
                </a:cxn>
              </a:cxnLst>
              <a:rect l="0" t="0" r="r" b="b"/>
              <a:pathLst>
                <a:path w="4" h="56">
                  <a:moveTo>
                    <a:pt x="0" y="0"/>
                  </a:moveTo>
                  <a:cubicBezTo>
                    <a:pt x="0" y="56"/>
                    <a:pt x="0" y="56"/>
                    <a:pt x="0" y="56"/>
                  </a:cubicBezTo>
                  <a:cubicBezTo>
                    <a:pt x="4" y="56"/>
                    <a:pt x="4" y="56"/>
                    <a:pt x="4" y="56"/>
                  </a:cubicBezTo>
                  <a:cubicBezTo>
                    <a:pt x="4" y="0"/>
                    <a:pt x="4" y="0"/>
                    <a:pt x="4" y="0"/>
                  </a:cubicBezTo>
                  <a:cubicBezTo>
                    <a:pt x="3" y="0"/>
                    <a:pt x="3" y="0"/>
                    <a:pt x="2" y="0"/>
                  </a:cubicBezTo>
                  <a:cubicBezTo>
                    <a:pt x="1" y="0"/>
                    <a:pt x="1" y="0"/>
                    <a:pt x="0" y="0"/>
                  </a:cubicBezTo>
                  <a:close/>
                </a:path>
              </a:pathLst>
            </a:custGeom>
            <a:solidFill>
              <a:srgbClr val="ABABA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11" name="Group 1073">
              <a:extLst>
                <a:ext uri="{FF2B5EF4-FFF2-40B4-BE49-F238E27FC236}">
                  <a16:creationId xmlns:a16="http://schemas.microsoft.com/office/drawing/2014/main" id="{80CC5500-DEFF-6C4F-8FB8-0367E31019E4}"/>
                </a:ext>
              </a:extLst>
            </p:cNvPr>
            <p:cNvGrpSpPr/>
            <p:nvPr/>
          </p:nvGrpSpPr>
          <p:grpSpPr>
            <a:xfrm>
              <a:off x="1897062" y="2883150"/>
              <a:ext cx="700088" cy="984497"/>
              <a:chOff x="1897062" y="2883150"/>
              <a:chExt cx="700088" cy="984497"/>
            </a:xfrm>
            <a:solidFill>
              <a:srgbClr val="4D4D4D"/>
            </a:solidFill>
          </p:grpSpPr>
          <p:sp>
            <p:nvSpPr>
              <p:cNvPr id="12" name="Freeform 24">
                <a:extLst>
                  <a:ext uri="{FF2B5EF4-FFF2-40B4-BE49-F238E27FC236}">
                    <a16:creationId xmlns:a16="http://schemas.microsoft.com/office/drawing/2014/main" id="{83205C6E-C203-384E-AE62-1F243AEA4437}"/>
                  </a:ext>
                </a:extLst>
              </p:cNvPr>
              <p:cNvSpPr>
                <a:spLocks/>
              </p:cNvSpPr>
              <p:nvPr/>
            </p:nvSpPr>
            <p:spPr bwMode="auto">
              <a:xfrm>
                <a:off x="1962698" y="2883150"/>
                <a:ext cx="561531" cy="72926"/>
              </a:xfrm>
              <a:custGeom>
                <a:avLst/>
                <a:gdLst>
                  <a:gd name="T0" fmla="*/ 32 w 32"/>
                  <a:gd name="T1" fmla="*/ 3 h 4"/>
                  <a:gd name="T2" fmla="*/ 30 w 32"/>
                  <a:gd name="T3" fmla="*/ 1 h 4"/>
                  <a:gd name="T4" fmla="*/ 16 w 32"/>
                  <a:gd name="T5" fmla="*/ 0 h 4"/>
                  <a:gd name="T6" fmla="*/ 2 w 32"/>
                  <a:gd name="T7" fmla="*/ 1 h 4"/>
                  <a:gd name="T8" fmla="*/ 0 w 32"/>
                  <a:gd name="T9" fmla="*/ 3 h 4"/>
                  <a:gd name="T10" fmla="*/ 0 w 32"/>
                  <a:gd name="T11" fmla="*/ 4 h 4"/>
                  <a:gd name="T12" fmla="*/ 32 w 32"/>
                  <a:gd name="T13" fmla="*/ 4 h 4"/>
                  <a:gd name="T14" fmla="*/ 32 w 32"/>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32" y="3"/>
                    </a:moveTo>
                    <a:cubicBezTo>
                      <a:pt x="32" y="2"/>
                      <a:pt x="31" y="1"/>
                      <a:pt x="30" y="1"/>
                    </a:cubicBezTo>
                    <a:cubicBezTo>
                      <a:pt x="26" y="0"/>
                      <a:pt x="21" y="0"/>
                      <a:pt x="16" y="0"/>
                    </a:cubicBezTo>
                    <a:cubicBezTo>
                      <a:pt x="11" y="0"/>
                      <a:pt x="6" y="0"/>
                      <a:pt x="2" y="1"/>
                    </a:cubicBezTo>
                    <a:cubicBezTo>
                      <a:pt x="1" y="1"/>
                      <a:pt x="0" y="2"/>
                      <a:pt x="0" y="3"/>
                    </a:cubicBezTo>
                    <a:cubicBezTo>
                      <a:pt x="0" y="4"/>
                      <a:pt x="0" y="4"/>
                      <a:pt x="0" y="4"/>
                    </a:cubicBezTo>
                    <a:cubicBezTo>
                      <a:pt x="32" y="4"/>
                      <a:pt x="32" y="4"/>
                      <a:pt x="32" y="4"/>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3" name="Freeform 25">
                <a:extLst>
                  <a:ext uri="{FF2B5EF4-FFF2-40B4-BE49-F238E27FC236}">
                    <a16:creationId xmlns:a16="http://schemas.microsoft.com/office/drawing/2014/main" id="{00EA0726-D2AC-1740-BFB7-69D2012F1B96}"/>
                  </a:ext>
                </a:extLst>
              </p:cNvPr>
              <p:cNvSpPr>
                <a:spLocks/>
              </p:cNvSpPr>
              <p:nvPr/>
            </p:nvSpPr>
            <p:spPr bwMode="auto">
              <a:xfrm>
                <a:off x="1948112" y="3058172"/>
                <a:ext cx="590702" cy="72926"/>
              </a:xfrm>
              <a:custGeom>
                <a:avLst/>
                <a:gdLst>
                  <a:gd name="T0" fmla="*/ 0 w 81"/>
                  <a:gd name="T1" fmla="*/ 10 h 10"/>
                  <a:gd name="T2" fmla="*/ 81 w 81"/>
                  <a:gd name="T3" fmla="*/ 10 h 10"/>
                  <a:gd name="T4" fmla="*/ 79 w 81"/>
                  <a:gd name="T5" fmla="*/ 0 h 10"/>
                  <a:gd name="T6" fmla="*/ 2 w 81"/>
                  <a:gd name="T7" fmla="*/ 0 h 10"/>
                  <a:gd name="T8" fmla="*/ 0 w 81"/>
                  <a:gd name="T9" fmla="*/ 10 h 10"/>
                </a:gdLst>
                <a:ahLst/>
                <a:cxnLst>
                  <a:cxn ang="0">
                    <a:pos x="T0" y="T1"/>
                  </a:cxn>
                  <a:cxn ang="0">
                    <a:pos x="T2" y="T3"/>
                  </a:cxn>
                  <a:cxn ang="0">
                    <a:pos x="T4" y="T5"/>
                  </a:cxn>
                  <a:cxn ang="0">
                    <a:pos x="T6" y="T7"/>
                  </a:cxn>
                  <a:cxn ang="0">
                    <a:pos x="T8" y="T9"/>
                  </a:cxn>
                </a:cxnLst>
                <a:rect l="0" t="0" r="r" b="b"/>
                <a:pathLst>
                  <a:path w="81" h="10">
                    <a:moveTo>
                      <a:pt x="0" y="10"/>
                    </a:moveTo>
                    <a:lnTo>
                      <a:pt x="81" y="10"/>
                    </a:lnTo>
                    <a:lnTo>
                      <a:pt x="79" y="0"/>
                    </a:lnTo>
                    <a:lnTo>
                      <a:pt x="2"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4" name="Freeform 26">
                <a:extLst>
                  <a:ext uri="{FF2B5EF4-FFF2-40B4-BE49-F238E27FC236}">
                    <a16:creationId xmlns:a16="http://schemas.microsoft.com/office/drawing/2014/main" id="{02CD3D44-C4FB-7C47-9036-298A2EADF517}"/>
                  </a:ext>
                </a:extLst>
              </p:cNvPr>
              <p:cNvSpPr>
                <a:spLocks/>
              </p:cNvSpPr>
              <p:nvPr/>
            </p:nvSpPr>
            <p:spPr bwMode="auto">
              <a:xfrm>
                <a:off x="1948112" y="3255069"/>
                <a:ext cx="612577" cy="65636"/>
              </a:xfrm>
              <a:custGeom>
                <a:avLst/>
                <a:gdLst>
                  <a:gd name="T0" fmla="*/ 0 w 84"/>
                  <a:gd name="T1" fmla="*/ 9 h 9"/>
                  <a:gd name="T2" fmla="*/ 84 w 84"/>
                  <a:gd name="T3" fmla="*/ 9 h 9"/>
                  <a:gd name="T4" fmla="*/ 81 w 84"/>
                  <a:gd name="T5" fmla="*/ 0 h 9"/>
                  <a:gd name="T6" fmla="*/ 0 w 84"/>
                  <a:gd name="T7" fmla="*/ 0 h 9"/>
                  <a:gd name="T8" fmla="*/ 0 w 84"/>
                  <a:gd name="T9" fmla="*/ 9 h 9"/>
                </a:gdLst>
                <a:ahLst/>
                <a:cxnLst>
                  <a:cxn ang="0">
                    <a:pos x="T0" y="T1"/>
                  </a:cxn>
                  <a:cxn ang="0">
                    <a:pos x="T2" y="T3"/>
                  </a:cxn>
                  <a:cxn ang="0">
                    <a:pos x="T4" y="T5"/>
                  </a:cxn>
                  <a:cxn ang="0">
                    <a:pos x="T6" y="T7"/>
                  </a:cxn>
                  <a:cxn ang="0">
                    <a:pos x="T8" y="T9"/>
                  </a:cxn>
                </a:cxnLst>
                <a:rect l="0" t="0" r="r" b="b"/>
                <a:pathLst>
                  <a:path w="84" h="9">
                    <a:moveTo>
                      <a:pt x="0" y="9"/>
                    </a:moveTo>
                    <a:lnTo>
                      <a:pt x="84" y="9"/>
                    </a:lnTo>
                    <a:lnTo>
                      <a:pt x="81"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5" name="Rectangle 27">
                <a:extLst>
                  <a:ext uri="{FF2B5EF4-FFF2-40B4-BE49-F238E27FC236}">
                    <a16:creationId xmlns:a16="http://schemas.microsoft.com/office/drawing/2014/main" id="{EB70AA29-A0CC-8C41-8051-F4F4A93174CB}"/>
                  </a:ext>
                </a:extLst>
              </p:cNvPr>
              <p:cNvSpPr>
                <a:spLocks noChangeArrowheads="1"/>
              </p:cNvSpPr>
              <p:nvPr/>
            </p:nvSpPr>
            <p:spPr bwMode="auto">
              <a:xfrm>
                <a:off x="1933527" y="3430091"/>
                <a:ext cx="627162" cy="65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6" name="Rectangle 28">
                <a:extLst>
                  <a:ext uri="{FF2B5EF4-FFF2-40B4-BE49-F238E27FC236}">
                    <a16:creationId xmlns:a16="http://schemas.microsoft.com/office/drawing/2014/main" id="{3AC4B7AF-1E9E-A643-B081-35942D98A80F}"/>
                  </a:ext>
                </a:extLst>
              </p:cNvPr>
              <p:cNvSpPr>
                <a:spLocks noChangeArrowheads="1"/>
              </p:cNvSpPr>
              <p:nvPr/>
            </p:nvSpPr>
            <p:spPr bwMode="auto">
              <a:xfrm>
                <a:off x="1911647" y="3605113"/>
                <a:ext cx="663627" cy="875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17" name="Freeform 29">
                <a:extLst>
                  <a:ext uri="{FF2B5EF4-FFF2-40B4-BE49-F238E27FC236}">
                    <a16:creationId xmlns:a16="http://schemas.microsoft.com/office/drawing/2014/main" id="{EE3CAE2A-8B9F-C645-B14B-B41F43D10B85}"/>
                  </a:ext>
                </a:extLst>
              </p:cNvPr>
              <p:cNvSpPr>
                <a:spLocks/>
              </p:cNvSpPr>
              <p:nvPr/>
            </p:nvSpPr>
            <p:spPr bwMode="auto">
              <a:xfrm>
                <a:off x="1897062" y="3794721"/>
                <a:ext cx="700088" cy="72926"/>
              </a:xfrm>
              <a:custGeom>
                <a:avLst/>
                <a:gdLst>
                  <a:gd name="T0" fmla="*/ 0 w 40"/>
                  <a:gd name="T1" fmla="*/ 2 h 4"/>
                  <a:gd name="T2" fmla="*/ 2 w 40"/>
                  <a:gd name="T3" fmla="*/ 4 h 4"/>
                  <a:gd name="T4" fmla="*/ 38 w 40"/>
                  <a:gd name="T5" fmla="*/ 4 h 4"/>
                  <a:gd name="T6" fmla="*/ 40 w 40"/>
                  <a:gd name="T7" fmla="*/ 2 h 4"/>
                  <a:gd name="T8" fmla="*/ 40 w 40"/>
                  <a:gd name="T9" fmla="*/ 0 h 4"/>
                  <a:gd name="T10" fmla="*/ 0 w 40"/>
                  <a:gd name="T11" fmla="*/ 0 h 4"/>
                  <a:gd name="T12" fmla="*/ 0 w 4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0" y="2"/>
                    </a:moveTo>
                    <a:cubicBezTo>
                      <a:pt x="0" y="3"/>
                      <a:pt x="1" y="4"/>
                      <a:pt x="2" y="4"/>
                    </a:cubicBezTo>
                    <a:cubicBezTo>
                      <a:pt x="38" y="4"/>
                      <a:pt x="38" y="4"/>
                      <a:pt x="38" y="4"/>
                    </a:cubicBezTo>
                    <a:cubicBezTo>
                      <a:pt x="39" y="4"/>
                      <a:pt x="40" y="3"/>
                      <a:pt x="40" y="2"/>
                    </a:cubicBezTo>
                    <a:cubicBezTo>
                      <a:pt x="40" y="0"/>
                      <a:pt x="40" y="0"/>
                      <a:pt x="40"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grpSp>
      <p:grpSp>
        <p:nvGrpSpPr>
          <p:cNvPr id="18" name="Group 123">
            <a:extLst>
              <a:ext uri="{FF2B5EF4-FFF2-40B4-BE49-F238E27FC236}">
                <a16:creationId xmlns:a16="http://schemas.microsoft.com/office/drawing/2014/main" id="{112002E3-2B47-7745-AF68-2EFF2FC5CEA9}"/>
              </a:ext>
            </a:extLst>
          </p:cNvPr>
          <p:cNvGrpSpPr/>
          <p:nvPr/>
        </p:nvGrpSpPr>
        <p:grpSpPr>
          <a:xfrm rot="8688630">
            <a:off x="11930906" y="3521828"/>
            <a:ext cx="187325" cy="263426"/>
            <a:chOff x="1897062" y="2883150"/>
            <a:chExt cx="700088" cy="984501"/>
          </a:xfrm>
        </p:grpSpPr>
        <p:sp>
          <p:nvSpPr>
            <p:cNvPr id="19" name="Freeform 22">
              <a:extLst>
                <a:ext uri="{FF2B5EF4-FFF2-40B4-BE49-F238E27FC236}">
                  <a16:creationId xmlns:a16="http://schemas.microsoft.com/office/drawing/2014/main" id="{F07D9768-3789-8E4A-8FF7-55B656AA544F}"/>
                </a:ext>
              </a:extLst>
            </p:cNvPr>
            <p:cNvSpPr>
              <a:spLocks/>
            </p:cNvSpPr>
            <p:nvPr/>
          </p:nvSpPr>
          <p:spPr bwMode="auto">
            <a:xfrm>
              <a:off x="1897062" y="2883150"/>
              <a:ext cx="700088" cy="984501"/>
            </a:xfrm>
            <a:custGeom>
              <a:avLst/>
              <a:gdLst>
                <a:gd name="T0" fmla="*/ 4 w 40"/>
                <a:gd name="T1" fmla="*/ 3 h 56"/>
                <a:gd name="T2" fmla="*/ 0 w 40"/>
                <a:gd name="T3" fmla="*/ 54 h 56"/>
                <a:gd name="T4" fmla="*/ 2 w 40"/>
                <a:gd name="T5" fmla="*/ 56 h 56"/>
                <a:gd name="T6" fmla="*/ 38 w 40"/>
                <a:gd name="T7" fmla="*/ 56 h 56"/>
                <a:gd name="T8" fmla="*/ 40 w 40"/>
                <a:gd name="T9" fmla="*/ 54 h 56"/>
                <a:gd name="T10" fmla="*/ 36 w 40"/>
                <a:gd name="T11" fmla="*/ 3 h 56"/>
                <a:gd name="T12" fmla="*/ 34 w 40"/>
                <a:gd name="T13" fmla="*/ 1 h 56"/>
                <a:gd name="T14" fmla="*/ 20 w 40"/>
                <a:gd name="T15" fmla="*/ 0 h 56"/>
                <a:gd name="T16" fmla="*/ 6 w 40"/>
                <a:gd name="T17" fmla="*/ 1 h 56"/>
                <a:gd name="T18" fmla="*/ 4 w 40"/>
                <a:gd name="T19"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6">
                  <a:moveTo>
                    <a:pt x="4" y="3"/>
                  </a:moveTo>
                  <a:cubicBezTo>
                    <a:pt x="0" y="54"/>
                    <a:pt x="0" y="54"/>
                    <a:pt x="0" y="54"/>
                  </a:cubicBezTo>
                  <a:cubicBezTo>
                    <a:pt x="0" y="55"/>
                    <a:pt x="1" y="56"/>
                    <a:pt x="2" y="56"/>
                  </a:cubicBezTo>
                  <a:cubicBezTo>
                    <a:pt x="38" y="56"/>
                    <a:pt x="38" y="56"/>
                    <a:pt x="38" y="56"/>
                  </a:cubicBezTo>
                  <a:cubicBezTo>
                    <a:pt x="39" y="56"/>
                    <a:pt x="40" y="55"/>
                    <a:pt x="40" y="54"/>
                  </a:cubicBezTo>
                  <a:cubicBezTo>
                    <a:pt x="36" y="3"/>
                    <a:pt x="36" y="3"/>
                    <a:pt x="36" y="3"/>
                  </a:cubicBezTo>
                  <a:cubicBezTo>
                    <a:pt x="36" y="2"/>
                    <a:pt x="35" y="1"/>
                    <a:pt x="34" y="1"/>
                  </a:cubicBezTo>
                  <a:cubicBezTo>
                    <a:pt x="30" y="0"/>
                    <a:pt x="25" y="0"/>
                    <a:pt x="20" y="0"/>
                  </a:cubicBezTo>
                  <a:cubicBezTo>
                    <a:pt x="15" y="0"/>
                    <a:pt x="10" y="0"/>
                    <a:pt x="6" y="1"/>
                  </a:cubicBezTo>
                  <a:cubicBezTo>
                    <a:pt x="5" y="1"/>
                    <a:pt x="4" y="2"/>
                    <a:pt x="4" y="3"/>
                  </a:cubicBezTo>
                  <a:close/>
                </a:path>
              </a:pathLst>
            </a:custGeom>
            <a:gradFill flip="none" rotWithShape="1">
              <a:gsLst>
                <a:gs pos="100000">
                  <a:srgbClr val="080808"/>
                </a:gs>
                <a:gs pos="80000">
                  <a:srgbClr val="292929"/>
                </a:gs>
                <a:gs pos="30000">
                  <a:srgbClr val="B2B2B2"/>
                </a:gs>
                <a:gs pos="15000">
                  <a:srgbClr val="4D4D4D"/>
                </a:gs>
                <a:gs pos="0">
                  <a:srgbClr val="080808"/>
                </a:gs>
              </a:gsLst>
              <a:lin ang="0" scaled="0"/>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0" name="Freeform 23">
              <a:extLst>
                <a:ext uri="{FF2B5EF4-FFF2-40B4-BE49-F238E27FC236}">
                  <a16:creationId xmlns:a16="http://schemas.microsoft.com/office/drawing/2014/main" id="{F58BE255-695E-3440-A749-C3077214C67C}"/>
                </a:ext>
              </a:extLst>
            </p:cNvPr>
            <p:cNvSpPr>
              <a:spLocks/>
            </p:cNvSpPr>
            <p:nvPr/>
          </p:nvSpPr>
          <p:spPr bwMode="auto">
            <a:xfrm>
              <a:off x="2210645" y="2883150"/>
              <a:ext cx="72926" cy="984501"/>
            </a:xfrm>
            <a:custGeom>
              <a:avLst/>
              <a:gdLst>
                <a:gd name="T0" fmla="*/ 0 w 4"/>
                <a:gd name="T1" fmla="*/ 0 h 56"/>
                <a:gd name="T2" fmla="*/ 0 w 4"/>
                <a:gd name="T3" fmla="*/ 56 h 56"/>
                <a:gd name="T4" fmla="*/ 4 w 4"/>
                <a:gd name="T5" fmla="*/ 56 h 56"/>
                <a:gd name="T6" fmla="*/ 4 w 4"/>
                <a:gd name="T7" fmla="*/ 0 h 56"/>
                <a:gd name="T8" fmla="*/ 2 w 4"/>
                <a:gd name="T9" fmla="*/ 0 h 56"/>
                <a:gd name="T10" fmla="*/ 0 w 4"/>
                <a:gd name="T11" fmla="*/ 0 h 56"/>
              </a:gdLst>
              <a:ahLst/>
              <a:cxnLst>
                <a:cxn ang="0">
                  <a:pos x="T0" y="T1"/>
                </a:cxn>
                <a:cxn ang="0">
                  <a:pos x="T2" y="T3"/>
                </a:cxn>
                <a:cxn ang="0">
                  <a:pos x="T4" y="T5"/>
                </a:cxn>
                <a:cxn ang="0">
                  <a:pos x="T6" y="T7"/>
                </a:cxn>
                <a:cxn ang="0">
                  <a:pos x="T8" y="T9"/>
                </a:cxn>
                <a:cxn ang="0">
                  <a:pos x="T10" y="T11"/>
                </a:cxn>
              </a:cxnLst>
              <a:rect l="0" t="0" r="r" b="b"/>
              <a:pathLst>
                <a:path w="4" h="56">
                  <a:moveTo>
                    <a:pt x="0" y="0"/>
                  </a:moveTo>
                  <a:cubicBezTo>
                    <a:pt x="0" y="56"/>
                    <a:pt x="0" y="56"/>
                    <a:pt x="0" y="56"/>
                  </a:cubicBezTo>
                  <a:cubicBezTo>
                    <a:pt x="4" y="56"/>
                    <a:pt x="4" y="56"/>
                    <a:pt x="4" y="56"/>
                  </a:cubicBezTo>
                  <a:cubicBezTo>
                    <a:pt x="4" y="0"/>
                    <a:pt x="4" y="0"/>
                    <a:pt x="4" y="0"/>
                  </a:cubicBezTo>
                  <a:cubicBezTo>
                    <a:pt x="3" y="0"/>
                    <a:pt x="3" y="0"/>
                    <a:pt x="2" y="0"/>
                  </a:cubicBezTo>
                  <a:cubicBezTo>
                    <a:pt x="1" y="0"/>
                    <a:pt x="1" y="0"/>
                    <a:pt x="0" y="0"/>
                  </a:cubicBezTo>
                  <a:close/>
                </a:path>
              </a:pathLst>
            </a:custGeom>
            <a:solidFill>
              <a:srgbClr val="ABABAB"/>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nvGrpSpPr>
            <p:cNvPr id="21" name="Group 126">
              <a:extLst>
                <a:ext uri="{FF2B5EF4-FFF2-40B4-BE49-F238E27FC236}">
                  <a16:creationId xmlns:a16="http://schemas.microsoft.com/office/drawing/2014/main" id="{E612EADB-5D66-4F4D-8EC0-124A31FEC882}"/>
                </a:ext>
              </a:extLst>
            </p:cNvPr>
            <p:cNvGrpSpPr/>
            <p:nvPr/>
          </p:nvGrpSpPr>
          <p:grpSpPr>
            <a:xfrm>
              <a:off x="1897062" y="2883150"/>
              <a:ext cx="700088" cy="984497"/>
              <a:chOff x="1897062" y="2883150"/>
              <a:chExt cx="700088" cy="984497"/>
            </a:xfrm>
            <a:solidFill>
              <a:srgbClr val="4D4D4D"/>
            </a:solidFill>
          </p:grpSpPr>
          <p:sp>
            <p:nvSpPr>
              <p:cNvPr id="22" name="Freeform 24">
                <a:extLst>
                  <a:ext uri="{FF2B5EF4-FFF2-40B4-BE49-F238E27FC236}">
                    <a16:creationId xmlns:a16="http://schemas.microsoft.com/office/drawing/2014/main" id="{BF362460-2835-9E4C-8E9B-C2FC59B589A1}"/>
                  </a:ext>
                </a:extLst>
              </p:cNvPr>
              <p:cNvSpPr>
                <a:spLocks/>
              </p:cNvSpPr>
              <p:nvPr/>
            </p:nvSpPr>
            <p:spPr bwMode="auto">
              <a:xfrm>
                <a:off x="1962698" y="2883150"/>
                <a:ext cx="561531" cy="72926"/>
              </a:xfrm>
              <a:custGeom>
                <a:avLst/>
                <a:gdLst>
                  <a:gd name="T0" fmla="*/ 32 w 32"/>
                  <a:gd name="T1" fmla="*/ 3 h 4"/>
                  <a:gd name="T2" fmla="*/ 30 w 32"/>
                  <a:gd name="T3" fmla="*/ 1 h 4"/>
                  <a:gd name="T4" fmla="*/ 16 w 32"/>
                  <a:gd name="T5" fmla="*/ 0 h 4"/>
                  <a:gd name="T6" fmla="*/ 2 w 32"/>
                  <a:gd name="T7" fmla="*/ 1 h 4"/>
                  <a:gd name="T8" fmla="*/ 0 w 32"/>
                  <a:gd name="T9" fmla="*/ 3 h 4"/>
                  <a:gd name="T10" fmla="*/ 0 w 32"/>
                  <a:gd name="T11" fmla="*/ 4 h 4"/>
                  <a:gd name="T12" fmla="*/ 32 w 32"/>
                  <a:gd name="T13" fmla="*/ 4 h 4"/>
                  <a:gd name="T14" fmla="*/ 32 w 32"/>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
                    <a:moveTo>
                      <a:pt x="32" y="3"/>
                    </a:moveTo>
                    <a:cubicBezTo>
                      <a:pt x="32" y="2"/>
                      <a:pt x="31" y="1"/>
                      <a:pt x="30" y="1"/>
                    </a:cubicBezTo>
                    <a:cubicBezTo>
                      <a:pt x="26" y="0"/>
                      <a:pt x="21" y="0"/>
                      <a:pt x="16" y="0"/>
                    </a:cubicBezTo>
                    <a:cubicBezTo>
                      <a:pt x="11" y="0"/>
                      <a:pt x="6" y="0"/>
                      <a:pt x="2" y="1"/>
                    </a:cubicBezTo>
                    <a:cubicBezTo>
                      <a:pt x="1" y="1"/>
                      <a:pt x="0" y="2"/>
                      <a:pt x="0" y="3"/>
                    </a:cubicBezTo>
                    <a:cubicBezTo>
                      <a:pt x="0" y="4"/>
                      <a:pt x="0" y="4"/>
                      <a:pt x="0" y="4"/>
                    </a:cubicBezTo>
                    <a:cubicBezTo>
                      <a:pt x="32" y="4"/>
                      <a:pt x="32" y="4"/>
                      <a:pt x="32" y="4"/>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3" name="Freeform 25">
                <a:extLst>
                  <a:ext uri="{FF2B5EF4-FFF2-40B4-BE49-F238E27FC236}">
                    <a16:creationId xmlns:a16="http://schemas.microsoft.com/office/drawing/2014/main" id="{E9599275-65C5-FE42-9A5C-CBFA42A90855}"/>
                  </a:ext>
                </a:extLst>
              </p:cNvPr>
              <p:cNvSpPr>
                <a:spLocks/>
              </p:cNvSpPr>
              <p:nvPr/>
            </p:nvSpPr>
            <p:spPr bwMode="auto">
              <a:xfrm>
                <a:off x="1948112" y="3058172"/>
                <a:ext cx="590702" cy="72926"/>
              </a:xfrm>
              <a:custGeom>
                <a:avLst/>
                <a:gdLst>
                  <a:gd name="T0" fmla="*/ 0 w 81"/>
                  <a:gd name="T1" fmla="*/ 10 h 10"/>
                  <a:gd name="T2" fmla="*/ 81 w 81"/>
                  <a:gd name="T3" fmla="*/ 10 h 10"/>
                  <a:gd name="T4" fmla="*/ 79 w 81"/>
                  <a:gd name="T5" fmla="*/ 0 h 10"/>
                  <a:gd name="T6" fmla="*/ 2 w 81"/>
                  <a:gd name="T7" fmla="*/ 0 h 10"/>
                  <a:gd name="T8" fmla="*/ 0 w 81"/>
                  <a:gd name="T9" fmla="*/ 10 h 10"/>
                </a:gdLst>
                <a:ahLst/>
                <a:cxnLst>
                  <a:cxn ang="0">
                    <a:pos x="T0" y="T1"/>
                  </a:cxn>
                  <a:cxn ang="0">
                    <a:pos x="T2" y="T3"/>
                  </a:cxn>
                  <a:cxn ang="0">
                    <a:pos x="T4" y="T5"/>
                  </a:cxn>
                  <a:cxn ang="0">
                    <a:pos x="T6" y="T7"/>
                  </a:cxn>
                  <a:cxn ang="0">
                    <a:pos x="T8" y="T9"/>
                  </a:cxn>
                </a:cxnLst>
                <a:rect l="0" t="0" r="r" b="b"/>
                <a:pathLst>
                  <a:path w="81" h="10">
                    <a:moveTo>
                      <a:pt x="0" y="10"/>
                    </a:moveTo>
                    <a:lnTo>
                      <a:pt x="81" y="10"/>
                    </a:lnTo>
                    <a:lnTo>
                      <a:pt x="79" y="0"/>
                    </a:lnTo>
                    <a:lnTo>
                      <a:pt x="2" y="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4" name="Freeform 26">
                <a:extLst>
                  <a:ext uri="{FF2B5EF4-FFF2-40B4-BE49-F238E27FC236}">
                    <a16:creationId xmlns:a16="http://schemas.microsoft.com/office/drawing/2014/main" id="{8A868B78-E212-BC4E-BB60-89AE8D3F1C98}"/>
                  </a:ext>
                </a:extLst>
              </p:cNvPr>
              <p:cNvSpPr>
                <a:spLocks/>
              </p:cNvSpPr>
              <p:nvPr/>
            </p:nvSpPr>
            <p:spPr bwMode="auto">
              <a:xfrm>
                <a:off x="1948112" y="3255069"/>
                <a:ext cx="612577" cy="65636"/>
              </a:xfrm>
              <a:custGeom>
                <a:avLst/>
                <a:gdLst>
                  <a:gd name="T0" fmla="*/ 0 w 84"/>
                  <a:gd name="T1" fmla="*/ 9 h 9"/>
                  <a:gd name="T2" fmla="*/ 84 w 84"/>
                  <a:gd name="T3" fmla="*/ 9 h 9"/>
                  <a:gd name="T4" fmla="*/ 81 w 84"/>
                  <a:gd name="T5" fmla="*/ 0 h 9"/>
                  <a:gd name="T6" fmla="*/ 0 w 84"/>
                  <a:gd name="T7" fmla="*/ 0 h 9"/>
                  <a:gd name="T8" fmla="*/ 0 w 84"/>
                  <a:gd name="T9" fmla="*/ 9 h 9"/>
                </a:gdLst>
                <a:ahLst/>
                <a:cxnLst>
                  <a:cxn ang="0">
                    <a:pos x="T0" y="T1"/>
                  </a:cxn>
                  <a:cxn ang="0">
                    <a:pos x="T2" y="T3"/>
                  </a:cxn>
                  <a:cxn ang="0">
                    <a:pos x="T4" y="T5"/>
                  </a:cxn>
                  <a:cxn ang="0">
                    <a:pos x="T6" y="T7"/>
                  </a:cxn>
                  <a:cxn ang="0">
                    <a:pos x="T8" y="T9"/>
                  </a:cxn>
                </a:cxnLst>
                <a:rect l="0" t="0" r="r" b="b"/>
                <a:pathLst>
                  <a:path w="84" h="9">
                    <a:moveTo>
                      <a:pt x="0" y="9"/>
                    </a:moveTo>
                    <a:lnTo>
                      <a:pt x="84" y="9"/>
                    </a:lnTo>
                    <a:lnTo>
                      <a:pt x="81" y="0"/>
                    </a:lnTo>
                    <a:lnTo>
                      <a:pt x="0"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5" name="Rectangle 27">
                <a:extLst>
                  <a:ext uri="{FF2B5EF4-FFF2-40B4-BE49-F238E27FC236}">
                    <a16:creationId xmlns:a16="http://schemas.microsoft.com/office/drawing/2014/main" id="{8AD4FC26-4337-B248-A315-0EF35A74CDF4}"/>
                  </a:ext>
                </a:extLst>
              </p:cNvPr>
              <p:cNvSpPr>
                <a:spLocks noChangeArrowheads="1"/>
              </p:cNvSpPr>
              <p:nvPr/>
            </p:nvSpPr>
            <p:spPr bwMode="auto">
              <a:xfrm>
                <a:off x="1933527" y="3430091"/>
                <a:ext cx="627162" cy="65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6" name="Rectangle 28">
                <a:extLst>
                  <a:ext uri="{FF2B5EF4-FFF2-40B4-BE49-F238E27FC236}">
                    <a16:creationId xmlns:a16="http://schemas.microsoft.com/office/drawing/2014/main" id="{04D42361-E9E0-BF42-AC72-D2A9735B82F6}"/>
                  </a:ext>
                </a:extLst>
              </p:cNvPr>
              <p:cNvSpPr>
                <a:spLocks noChangeArrowheads="1"/>
              </p:cNvSpPr>
              <p:nvPr/>
            </p:nvSpPr>
            <p:spPr bwMode="auto">
              <a:xfrm>
                <a:off x="1911647" y="3605113"/>
                <a:ext cx="663627" cy="875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7" name="Freeform 29">
                <a:extLst>
                  <a:ext uri="{FF2B5EF4-FFF2-40B4-BE49-F238E27FC236}">
                    <a16:creationId xmlns:a16="http://schemas.microsoft.com/office/drawing/2014/main" id="{76D0DFD7-FEC4-D449-98FE-288DC5E3F8FE}"/>
                  </a:ext>
                </a:extLst>
              </p:cNvPr>
              <p:cNvSpPr>
                <a:spLocks/>
              </p:cNvSpPr>
              <p:nvPr/>
            </p:nvSpPr>
            <p:spPr bwMode="auto">
              <a:xfrm>
                <a:off x="1897062" y="3794721"/>
                <a:ext cx="700088" cy="72926"/>
              </a:xfrm>
              <a:custGeom>
                <a:avLst/>
                <a:gdLst>
                  <a:gd name="T0" fmla="*/ 0 w 40"/>
                  <a:gd name="T1" fmla="*/ 2 h 4"/>
                  <a:gd name="T2" fmla="*/ 2 w 40"/>
                  <a:gd name="T3" fmla="*/ 4 h 4"/>
                  <a:gd name="T4" fmla="*/ 38 w 40"/>
                  <a:gd name="T5" fmla="*/ 4 h 4"/>
                  <a:gd name="T6" fmla="*/ 40 w 40"/>
                  <a:gd name="T7" fmla="*/ 2 h 4"/>
                  <a:gd name="T8" fmla="*/ 40 w 40"/>
                  <a:gd name="T9" fmla="*/ 0 h 4"/>
                  <a:gd name="T10" fmla="*/ 0 w 40"/>
                  <a:gd name="T11" fmla="*/ 0 h 4"/>
                  <a:gd name="T12" fmla="*/ 0 w 4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0" h="4">
                    <a:moveTo>
                      <a:pt x="0" y="2"/>
                    </a:moveTo>
                    <a:cubicBezTo>
                      <a:pt x="0" y="3"/>
                      <a:pt x="1" y="4"/>
                      <a:pt x="2" y="4"/>
                    </a:cubicBezTo>
                    <a:cubicBezTo>
                      <a:pt x="38" y="4"/>
                      <a:pt x="38" y="4"/>
                      <a:pt x="38" y="4"/>
                    </a:cubicBezTo>
                    <a:cubicBezTo>
                      <a:pt x="39" y="4"/>
                      <a:pt x="40" y="3"/>
                      <a:pt x="40" y="2"/>
                    </a:cubicBezTo>
                    <a:cubicBezTo>
                      <a:pt x="40" y="0"/>
                      <a:pt x="40" y="0"/>
                      <a:pt x="40"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grpSp>
      </p:grpSp>
      <p:sp>
        <p:nvSpPr>
          <p:cNvPr id="28" name="Freeform 68">
            <a:extLst>
              <a:ext uri="{FF2B5EF4-FFF2-40B4-BE49-F238E27FC236}">
                <a16:creationId xmlns:a16="http://schemas.microsoft.com/office/drawing/2014/main" id="{CE5CCB54-C410-6B46-92BF-63B99E46F99A}"/>
              </a:ext>
            </a:extLst>
          </p:cNvPr>
          <p:cNvSpPr>
            <a:spLocks/>
          </p:cNvSpPr>
          <p:nvPr/>
        </p:nvSpPr>
        <p:spPr bwMode="auto">
          <a:xfrm>
            <a:off x="11333163" y="1660525"/>
            <a:ext cx="1373188" cy="1122363"/>
          </a:xfrm>
          <a:custGeom>
            <a:avLst/>
            <a:gdLst>
              <a:gd name="T0" fmla="*/ 278 w 361"/>
              <a:gd name="T1" fmla="*/ 126 h 295"/>
              <a:gd name="T2" fmla="*/ 276 w 361"/>
              <a:gd name="T3" fmla="*/ 125 h 295"/>
              <a:gd name="T4" fmla="*/ 276 w 361"/>
              <a:gd name="T5" fmla="*/ 125 h 295"/>
              <a:gd name="T6" fmla="*/ 276 w 361"/>
              <a:gd name="T7" fmla="*/ 123 h 295"/>
              <a:gd name="T8" fmla="*/ 132 w 361"/>
              <a:gd name="T9" fmla="*/ 0 h 295"/>
              <a:gd name="T10" fmla="*/ 110 w 361"/>
              <a:gd name="T11" fmla="*/ 1 h 295"/>
              <a:gd name="T12" fmla="*/ 87 w 361"/>
              <a:gd name="T13" fmla="*/ 26 h 295"/>
              <a:gd name="T14" fmla="*/ 71 w 361"/>
              <a:gd name="T15" fmla="*/ 80 h 295"/>
              <a:gd name="T16" fmla="*/ 56 w 361"/>
              <a:gd name="T17" fmla="*/ 71 h 295"/>
              <a:gd name="T18" fmla="*/ 56 w 361"/>
              <a:gd name="T19" fmla="*/ 70 h 295"/>
              <a:gd name="T20" fmla="*/ 50 w 361"/>
              <a:gd name="T21" fmla="*/ 59 h 295"/>
              <a:gd name="T22" fmla="*/ 37 w 361"/>
              <a:gd name="T23" fmla="*/ 63 h 295"/>
              <a:gd name="T24" fmla="*/ 32 w 361"/>
              <a:gd name="T25" fmla="*/ 69 h 295"/>
              <a:gd name="T26" fmla="*/ 28 w 361"/>
              <a:gd name="T27" fmla="*/ 77 h 295"/>
              <a:gd name="T28" fmla="*/ 31 w 361"/>
              <a:gd name="T29" fmla="*/ 90 h 295"/>
              <a:gd name="T30" fmla="*/ 44 w 361"/>
              <a:gd name="T31" fmla="*/ 91 h 295"/>
              <a:gd name="T32" fmla="*/ 44 w 361"/>
              <a:gd name="T33" fmla="*/ 91 h 295"/>
              <a:gd name="T34" fmla="*/ 59 w 361"/>
              <a:gd name="T35" fmla="*/ 100 h 295"/>
              <a:gd name="T36" fmla="*/ 17 w 361"/>
              <a:gd name="T37" fmla="*/ 128 h 295"/>
              <a:gd name="T38" fmla="*/ 3 w 361"/>
              <a:gd name="T39" fmla="*/ 137 h 295"/>
              <a:gd name="T40" fmla="*/ 2 w 361"/>
              <a:gd name="T41" fmla="*/ 152 h 295"/>
              <a:gd name="T42" fmla="*/ 8 w 361"/>
              <a:gd name="T43" fmla="*/ 176 h 295"/>
              <a:gd name="T44" fmla="*/ 26 w 361"/>
              <a:gd name="T45" fmla="*/ 195 h 295"/>
              <a:gd name="T46" fmla="*/ 80 w 361"/>
              <a:gd name="T47" fmla="*/ 190 h 295"/>
              <a:gd name="T48" fmla="*/ 109 w 361"/>
              <a:gd name="T49" fmla="*/ 193 h 295"/>
              <a:gd name="T50" fmla="*/ 110 w 361"/>
              <a:gd name="T51" fmla="*/ 192 h 295"/>
              <a:gd name="T52" fmla="*/ 109 w 361"/>
              <a:gd name="T53" fmla="*/ 191 h 295"/>
              <a:gd name="T54" fmla="*/ 109 w 361"/>
              <a:gd name="T55" fmla="*/ 191 h 295"/>
              <a:gd name="T56" fmla="*/ 107 w 361"/>
              <a:gd name="T57" fmla="*/ 169 h 295"/>
              <a:gd name="T58" fmla="*/ 126 w 361"/>
              <a:gd name="T59" fmla="*/ 159 h 295"/>
              <a:gd name="T60" fmla="*/ 127 w 361"/>
              <a:gd name="T61" fmla="*/ 159 h 295"/>
              <a:gd name="T62" fmla="*/ 138 w 361"/>
              <a:gd name="T63" fmla="*/ 161 h 295"/>
              <a:gd name="T64" fmla="*/ 149 w 361"/>
              <a:gd name="T65" fmla="*/ 167 h 295"/>
              <a:gd name="T66" fmla="*/ 158 w 361"/>
              <a:gd name="T67" fmla="*/ 188 h 295"/>
              <a:gd name="T68" fmla="*/ 141 w 361"/>
              <a:gd name="T69" fmla="*/ 203 h 295"/>
              <a:gd name="T70" fmla="*/ 140 w 361"/>
              <a:gd name="T71" fmla="*/ 204 h 295"/>
              <a:gd name="T72" fmla="*/ 140 w 361"/>
              <a:gd name="T73" fmla="*/ 204 h 295"/>
              <a:gd name="T74" fmla="*/ 187 w 361"/>
              <a:gd name="T75" fmla="*/ 263 h 295"/>
              <a:gd name="T76" fmla="*/ 189 w 361"/>
              <a:gd name="T77" fmla="*/ 268 h 295"/>
              <a:gd name="T78" fmla="*/ 212 w 361"/>
              <a:gd name="T79" fmla="*/ 283 h 295"/>
              <a:gd name="T80" fmla="*/ 217 w 361"/>
              <a:gd name="T81" fmla="*/ 283 h 295"/>
              <a:gd name="T82" fmla="*/ 253 w 361"/>
              <a:gd name="T83" fmla="*/ 279 h 295"/>
              <a:gd name="T84" fmla="*/ 323 w 361"/>
              <a:gd name="T85" fmla="*/ 293 h 295"/>
              <a:gd name="T86" fmla="*/ 331 w 361"/>
              <a:gd name="T87" fmla="*/ 295 h 295"/>
              <a:gd name="T88" fmla="*/ 349 w 361"/>
              <a:gd name="T89" fmla="*/ 280 h 295"/>
              <a:gd name="T90" fmla="*/ 278 w 361"/>
              <a:gd name="T91"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1" h="295">
                <a:moveTo>
                  <a:pt x="278" y="126"/>
                </a:moveTo>
                <a:cubicBezTo>
                  <a:pt x="276" y="125"/>
                  <a:pt x="276" y="125"/>
                  <a:pt x="276" y="125"/>
                </a:cubicBezTo>
                <a:cubicBezTo>
                  <a:pt x="276" y="125"/>
                  <a:pt x="276" y="125"/>
                  <a:pt x="276" y="125"/>
                </a:cubicBezTo>
                <a:cubicBezTo>
                  <a:pt x="276" y="125"/>
                  <a:pt x="276" y="123"/>
                  <a:pt x="276" y="123"/>
                </a:cubicBezTo>
                <a:cubicBezTo>
                  <a:pt x="266" y="53"/>
                  <a:pt x="204" y="0"/>
                  <a:pt x="132" y="0"/>
                </a:cubicBezTo>
                <a:cubicBezTo>
                  <a:pt x="124" y="0"/>
                  <a:pt x="117" y="0"/>
                  <a:pt x="110" y="1"/>
                </a:cubicBezTo>
                <a:cubicBezTo>
                  <a:pt x="98" y="3"/>
                  <a:pt x="89" y="15"/>
                  <a:pt x="87" y="26"/>
                </a:cubicBezTo>
                <a:cubicBezTo>
                  <a:pt x="85" y="39"/>
                  <a:pt x="81" y="60"/>
                  <a:pt x="71" y="80"/>
                </a:cubicBezTo>
                <a:cubicBezTo>
                  <a:pt x="65" y="82"/>
                  <a:pt x="57" y="79"/>
                  <a:pt x="56" y="71"/>
                </a:cubicBezTo>
                <a:cubicBezTo>
                  <a:pt x="56" y="71"/>
                  <a:pt x="56" y="71"/>
                  <a:pt x="56" y="70"/>
                </a:cubicBezTo>
                <a:cubicBezTo>
                  <a:pt x="56" y="66"/>
                  <a:pt x="54" y="61"/>
                  <a:pt x="50" y="59"/>
                </a:cubicBezTo>
                <a:cubicBezTo>
                  <a:pt x="46" y="58"/>
                  <a:pt x="41" y="60"/>
                  <a:pt x="37" y="63"/>
                </a:cubicBezTo>
                <a:cubicBezTo>
                  <a:pt x="35" y="64"/>
                  <a:pt x="33" y="67"/>
                  <a:pt x="32" y="69"/>
                </a:cubicBezTo>
                <a:cubicBezTo>
                  <a:pt x="30" y="72"/>
                  <a:pt x="29" y="75"/>
                  <a:pt x="28" y="77"/>
                </a:cubicBezTo>
                <a:cubicBezTo>
                  <a:pt x="27" y="82"/>
                  <a:pt x="28" y="87"/>
                  <a:pt x="31" y="90"/>
                </a:cubicBezTo>
                <a:cubicBezTo>
                  <a:pt x="35" y="93"/>
                  <a:pt x="40" y="92"/>
                  <a:pt x="44" y="91"/>
                </a:cubicBezTo>
                <a:cubicBezTo>
                  <a:pt x="44" y="91"/>
                  <a:pt x="44" y="91"/>
                  <a:pt x="44" y="91"/>
                </a:cubicBezTo>
                <a:cubicBezTo>
                  <a:pt x="51" y="88"/>
                  <a:pt x="58" y="94"/>
                  <a:pt x="59" y="100"/>
                </a:cubicBezTo>
                <a:cubicBezTo>
                  <a:pt x="49" y="113"/>
                  <a:pt x="35" y="124"/>
                  <a:pt x="17" y="128"/>
                </a:cubicBezTo>
                <a:cubicBezTo>
                  <a:pt x="11" y="129"/>
                  <a:pt x="6" y="133"/>
                  <a:pt x="3" y="137"/>
                </a:cubicBezTo>
                <a:cubicBezTo>
                  <a:pt x="1" y="142"/>
                  <a:pt x="0" y="147"/>
                  <a:pt x="2" y="152"/>
                </a:cubicBezTo>
                <a:cubicBezTo>
                  <a:pt x="4" y="159"/>
                  <a:pt x="7" y="167"/>
                  <a:pt x="8" y="176"/>
                </a:cubicBezTo>
                <a:cubicBezTo>
                  <a:pt x="9" y="187"/>
                  <a:pt x="16" y="195"/>
                  <a:pt x="26" y="195"/>
                </a:cubicBezTo>
                <a:cubicBezTo>
                  <a:pt x="44" y="193"/>
                  <a:pt x="62" y="190"/>
                  <a:pt x="80" y="190"/>
                </a:cubicBezTo>
                <a:cubicBezTo>
                  <a:pt x="91" y="190"/>
                  <a:pt x="100" y="191"/>
                  <a:pt x="109" y="193"/>
                </a:cubicBezTo>
                <a:cubicBezTo>
                  <a:pt x="109" y="193"/>
                  <a:pt x="109" y="192"/>
                  <a:pt x="110" y="192"/>
                </a:cubicBezTo>
                <a:cubicBezTo>
                  <a:pt x="110" y="192"/>
                  <a:pt x="110" y="192"/>
                  <a:pt x="109" y="191"/>
                </a:cubicBezTo>
                <a:cubicBezTo>
                  <a:pt x="109" y="191"/>
                  <a:pt x="109" y="191"/>
                  <a:pt x="109" y="191"/>
                </a:cubicBezTo>
                <a:cubicBezTo>
                  <a:pt x="104" y="183"/>
                  <a:pt x="103" y="175"/>
                  <a:pt x="107" y="169"/>
                </a:cubicBezTo>
                <a:cubicBezTo>
                  <a:pt x="110" y="163"/>
                  <a:pt x="118" y="159"/>
                  <a:pt x="126" y="159"/>
                </a:cubicBezTo>
                <a:cubicBezTo>
                  <a:pt x="127" y="159"/>
                  <a:pt x="127" y="159"/>
                  <a:pt x="127" y="159"/>
                </a:cubicBezTo>
                <a:cubicBezTo>
                  <a:pt x="131" y="159"/>
                  <a:pt x="135" y="160"/>
                  <a:pt x="138" y="161"/>
                </a:cubicBezTo>
                <a:cubicBezTo>
                  <a:pt x="142" y="163"/>
                  <a:pt x="146" y="165"/>
                  <a:pt x="149" y="167"/>
                </a:cubicBezTo>
                <a:cubicBezTo>
                  <a:pt x="156" y="173"/>
                  <a:pt x="159" y="181"/>
                  <a:pt x="158" y="188"/>
                </a:cubicBezTo>
                <a:cubicBezTo>
                  <a:pt x="156" y="195"/>
                  <a:pt x="150" y="200"/>
                  <a:pt x="141" y="203"/>
                </a:cubicBezTo>
                <a:cubicBezTo>
                  <a:pt x="141" y="203"/>
                  <a:pt x="141" y="203"/>
                  <a:pt x="140" y="204"/>
                </a:cubicBezTo>
                <a:cubicBezTo>
                  <a:pt x="140" y="204"/>
                  <a:pt x="140" y="204"/>
                  <a:pt x="140" y="204"/>
                </a:cubicBezTo>
                <a:cubicBezTo>
                  <a:pt x="165" y="218"/>
                  <a:pt x="178" y="240"/>
                  <a:pt x="187" y="263"/>
                </a:cubicBezTo>
                <a:cubicBezTo>
                  <a:pt x="188" y="265"/>
                  <a:pt x="189" y="266"/>
                  <a:pt x="189" y="268"/>
                </a:cubicBezTo>
                <a:cubicBezTo>
                  <a:pt x="193" y="277"/>
                  <a:pt x="202" y="283"/>
                  <a:pt x="212" y="283"/>
                </a:cubicBezTo>
                <a:cubicBezTo>
                  <a:pt x="214" y="283"/>
                  <a:pt x="215" y="283"/>
                  <a:pt x="217" y="283"/>
                </a:cubicBezTo>
                <a:cubicBezTo>
                  <a:pt x="229" y="280"/>
                  <a:pt x="241" y="279"/>
                  <a:pt x="253" y="279"/>
                </a:cubicBezTo>
                <a:cubicBezTo>
                  <a:pt x="277" y="279"/>
                  <a:pt x="301" y="284"/>
                  <a:pt x="323" y="293"/>
                </a:cubicBezTo>
                <a:cubicBezTo>
                  <a:pt x="326" y="294"/>
                  <a:pt x="329" y="295"/>
                  <a:pt x="331" y="295"/>
                </a:cubicBezTo>
                <a:cubicBezTo>
                  <a:pt x="340" y="295"/>
                  <a:pt x="347" y="289"/>
                  <a:pt x="349" y="280"/>
                </a:cubicBezTo>
                <a:cubicBezTo>
                  <a:pt x="361" y="220"/>
                  <a:pt x="332" y="156"/>
                  <a:pt x="278" y="126"/>
                </a:cubicBezTo>
                <a:close/>
              </a:path>
            </a:pathLst>
          </a:custGeom>
          <a:solidFill>
            <a:srgbClr val="FFD000"/>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29" name="Freeform 69">
            <a:extLst>
              <a:ext uri="{FF2B5EF4-FFF2-40B4-BE49-F238E27FC236}">
                <a16:creationId xmlns:a16="http://schemas.microsoft.com/office/drawing/2014/main" id="{82E58237-C3EA-1745-A954-C54AAA0B8E4B}"/>
              </a:ext>
            </a:extLst>
          </p:cNvPr>
          <p:cNvSpPr>
            <a:spLocks/>
          </p:cNvSpPr>
          <p:nvPr/>
        </p:nvSpPr>
        <p:spPr bwMode="auto">
          <a:xfrm>
            <a:off x="10772776" y="2300288"/>
            <a:ext cx="1822450" cy="1312863"/>
          </a:xfrm>
          <a:custGeom>
            <a:avLst/>
            <a:gdLst>
              <a:gd name="T0" fmla="*/ 478 w 479"/>
              <a:gd name="T1" fmla="*/ 146 h 345"/>
              <a:gd name="T2" fmla="*/ 466 w 479"/>
              <a:gd name="T3" fmla="*/ 133 h 345"/>
              <a:gd name="T4" fmla="*/ 401 w 479"/>
              <a:gd name="T5" fmla="*/ 121 h 345"/>
              <a:gd name="T6" fmla="*/ 350 w 479"/>
              <a:gd name="T7" fmla="*/ 128 h 345"/>
              <a:gd name="T8" fmla="*/ 346 w 479"/>
              <a:gd name="T9" fmla="*/ 129 h 345"/>
              <a:gd name="T10" fmla="*/ 334 w 479"/>
              <a:gd name="T11" fmla="*/ 120 h 345"/>
              <a:gd name="T12" fmla="*/ 280 w 479"/>
              <a:gd name="T13" fmla="*/ 42 h 345"/>
              <a:gd name="T14" fmla="*/ 286 w 479"/>
              <a:gd name="T15" fmla="*/ 26 h 345"/>
              <a:gd name="T16" fmla="*/ 286 w 479"/>
              <a:gd name="T17" fmla="*/ 26 h 345"/>
              <a:gd name="T18" fmla="*/ 296 w 479"/>
              <a:gd name="T19" fmla="*/ 18 h 345"/>
              <a:gd name="T20" fmla="*/ 290 w 479"/>
              <a:gd name="T21" fmla="*/ 6 h 345"/>
              <a:gd name="T22" fmla="*/ 282 w 479"/>
              <a:gd name="T23" fmla="*/ 2 h 345"/>
              <a:gd name="T24" fmla="*/ 274 w 479"/>
              <a:gd name="T25" fmla="*/ 0 h 345"/>
              <a:gd name="T26" fmla="*/ 262 w 479"/>
              <a:gd name="T27" fmla="*/ 6 h 345"/>
              <a:gd name="T28" fmla="*/ 264 w 479"/>
              <a:gd name="T29" fmla="*/ 18 h 345"/>
              <a:gd name="T30" fmla="*/ 264 w 479"/>
              <a:gd name="T31" fmla="*/ 18 h 345"/>
              <a:gd name="T32" fmla="*/ 258 w 479"/>
              <a:gd name="T33" fmla="*/ 34 h 345"/>
              <a:gd name="T34" fmla="*/ 227 w 479"/>
              <a:gd name="T35" fmla="*/ 31 h 345"/>
              <a:gd name="T36" fmla="*/ 173 w 479"/>
              <a:gd name="T37" fmla="*/ 36 h 345"/>
              <a:gd name="T38" fmla="*/ 168 w 479"/>
              <a:gd name="T39" fmla="*/ 37 h 345"/>
              <a:gd name="T40" fmla="*/ 139 w 479"/>
              <a:gd name="T41" fmla="*/ 54 h 345"/>
              <a:gd name="T42" fmla="*/ 82 w 479"/>
              <a:gd name="T43" fmla="*/ 77 h 345"/>
              <a:gd name="T44" fmla="*/ 70 w 479"/>
              <a:gd name="T45" fmla="*/ 84 h 345"/>
              <a:gd name="T46" fmla="*/ 71 w 479"/>
              <a:gd name="T47" fmla="*/ 99 h 345"/>
              <a:gd name="T48" fmla="*/ 77 w 479"/>
              <a:gd name="T49" fmla="*/ 154 h 345"/>
              <a:gd name="T50" fmla="*/ 77 w 479"/>
              <a:gd name="T51" fmla="*/ 154 h 345"/>
              <a:gd name="T52" fmla="*/ 90 w 479"/>
              <a:gd name="T53" fmla="*/ 150 h 345"/>
              <a:gd name="T54" fmla="*/ 99 w 479"/>
              <a:gd name="T55" fmla="*/ 152 h 345"/>
              <a:gd name="T56" fmla="*/ 108 w 479"/>
              <a:gd name="T57" fmla="*/ 173 h 345"/>
              <a:gd name="T58" fmla="*/ 105 w 479"/>
              <a:gd name="T59" fmla="*/ 184 h 345"/>
              <a:gd name="T60" fmla="*/ 99 w 479"/>
              <a:gd name="T61" fmla="*/ 194 h 345"/>
              <a:gd name="T62" fmla="*/ 82 w 479"/>
              <a:gd name="T63" fmla="*/ 203 h 345"/>
              <a:gd name="T64" fmla="*/ 82 w 479"/>
              <a:gd name="T65" fmla="*/ 203 h 345"/>
              <a:gd name="T66" fmla="*/ 78 w 479"/>
              <a:gd name="T67" fmla="*/ 202 h 345"/>
              <a:gd name="T68" fmla="*/ 64 w 479"/>
              <a:gd name="T69" fmla="*/ 186 h 345"/>
              <a:gd name="T70" fmla="*/ 63 w 479"/>
              <a:gd name="T71" fmla="*/ 185 h 345"/>
              <a:gd name="T72" fmla="*/ 7 w 479"/>
              <a:gd name="T73" fmla="*/ 239 h 345"/>
              <a:gd name="T74" fmla="*/ 0 w 479"/>
              <a:gd name="T75" fmla="*/ 253 h 345"/>
              <a:gd name="T76" fmla="*/ 7 w 479"/>
              <a:gd name="T77" fmla="*/ 266 h 345"/>
              <a:gd name="T78" fmla="*/ 98 w 479"/>
              <a:gd name="T79" fmla="*/ 294 h 345"/>
              <a:gd name="T80" fmla="*/ 184 w 479"/>
              <a:gd name="T81" fmla="*/ 269 h 345"/>
              <a:gd name="T82" fmla="*/ 189 w 479"/>
              <a:gd name="T83" fmla="*/ 266 h 345"/>
              <a:gd name="T84" fmla="*/ 191 w 479"/>
              <a:gd name="T85" fmla="*/ 271 h 345"/>
              <a:gd name="T86" fmla="*/ 297 w 479"/>
              <a:gd name="T87" fmla="*/ 345 h 345"/>
              <a:gd name="T88" fmla="*/ 409 w 479"/>
              <a:gd name="T89" fmla="*/ 232 h 345"/>
              <a:gd name="T90" fmla="*/ 410 w 479"/>
              <a:gd name="T91" fmla="*/ 217 h 345"/>
              <a:gd name="T92" fmla="*/ 411 w 479"/>
              <a:gd name="T93" fmla="*/ 216 h 345"/>
              <a:gd name="T94" fmla="*/ 475 w 479"/>
              <a:gd name="T95" fmla="*/ 162 h 345"/>
              <a:gd name="T96" fmla="*/ 478 w 479"/>
              <a:gd name="T97" fmla="*/ 14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9" h="345">
                <a:moveTo>
                  <a:pt x="478" y="146"/>
                </a:moveTo>
                <a:cubicBezTo>
                  <a:pt x="476" y="140"/>
                  <a:pt x="472" y="136"/>
                  <a:pt x="466" y="133"/>
                </a:cubicBezTo>
                <a:cubicBezTo>
                  <a:pt x="446" y="125"/>
                  <a:pt x="424" y="121"/>
                  <a:pt x="401" y="121"/>
                </a:cubicBezTo>
                <a:cubicBezTo>
                  <a:pt x="384" y="121"/>
                  <a:pt x="367" y="123"/>
                  <a:pt x="350" y="128"/>
                </a:cubicBezTo>
                <a:cubicBezTo>
                  <a:pt x="348" y="128"/>
                  <a:pt x="347" y="129"/>
                  <a:pt x="346" y="129"/>
                </a:cubicBezTo>
                <a:cubicBezTo>
                  <a:pt x="340" y="129"/>
                  <a:pt x="336" y="125"/>
                  <a:pt x="334" y="120"/>
                </a:cubicBezTo>
                <a:cubicBezTo>
                  <a:pt x="324" y="90"/>
                  <a:pt x="311" y="58"/>
                  <a:pt x="280" y="42"/>
                </a:cubicBezTo>
                <a:cubicBezTo>
                  <a:pt x="276" y="36"/>
                  <a:pt x="279" y="28"/>
                  <a:pt x="286" y="26"/>
                </a:cubicBezTo>
                <a:cubicBezTo>
                  <a:pt x="286" y="26"/>
                  <a:pt x="286" y="26"/>
                  <a:pt x="286" y="26"/>
                </a:cubicBezTo>
                <a:cubicBezTo>
                  <a:pt x="290" y="25"/>
                  <a:pt x="295" y="23"/>
                  <a:pt x="296" y="18"/>
                </a:cubicBezTo>
                <a:cubicBezTo>
                  <a:pt x="297" y="13"/>
                  <a:pt x="293" y="9"/>
                  <a:pt x="290" y="6"/>
                </a:cubicBezTo>
                <a:cubicBezTo>
                  <a:pt x="288" y="4"/>
                  <a:pt x="285" y="3"/>
                  <a:pt x="282" y="2"/>
                </a:cubicBezTo>
                <a:cubicBezTo>
                  <a:pt x="280" y="1"/>
                  <a:pt x="277" y="0"/>
                  <a:pt x="274" y="0"/>
                </a:cubicBezTo>
                <a:cubicBezTo>
                  <a:pt x="269" y="0"/>
                  <a:pt x="264" y="1"/>
                  <a:pt x="262" y="6"/>
                </a:cubicBezTo>
                <a:cubicBezTo>
                  <a:pt x="259" y="9"/>
                  <a:pt x="261" y="14"/>
                  <a:pt x="264" y="18"/>
                </a:cubicBezTo>
                <a:cubicBezTo>
                  <a:pt x="264" y="18"/>
                  <a:pt x="264" y="18"/>
                  <a:pt x="264" y="18"/>
                </a:cubicBezTo>
                <a:cubicBezTo>
                  <a:pt x="268" y="25"/>
                  <a:pt x="264" y="32"/>
                  <a:pt x="258" y="34"/>
                </a:cubicBezTo>
                <a:cubicBezTo>
                  <a:pt x="248" y="32"/>
                  <a:pt x="238" y="31"/>
                  <a:pt x="227" y="31"/>
                </a:cubicBezTo>
                <a:cubicBezTo>
                  <a:pt x="209" y="31"/>
                  <a:pt x="191" y="34"/>
                  <a:pt x="173" y="36"/>
                </a:cubicBezTo>
                <a:cubicBezTo>
                  <a:pt x="168" y="37"/>
                  <a:pt x="168" y="37"/>
                  <a:pt x="168" y="37"/>
                </a:cubicBezTo>
                <a:cubicBezTo>
                  <a:pt x="158" y="38"/>
                  <a:pt x="146" y="46"/>
                  <a:pt x="139" y="54"/>
                </a:cubicBezTo>
                <a:cubicBezTo>
                  <a:pt x="126" y="66"/>
                  <a:pt x="107" y="74"/>
                  <a:pt x="82" y="77"/>
                </a:cubicBezTo>
                <a:cubicBezTo>
                  <a:pt x="75" y="78"/>
                  <a:pt x="71" y="81"/>
                  <a:pt x="70" y="84"/>
                </a:cubicBezTo>
                <a:cubicBezTo>
                  <a:pt x="68" y="87"/>
                  <a:pt x="67" y="92"/>
                  <a:pt x="71" y="99"/>
                </a:cubicBezTo>
                <a:cubicBezTo>
                  <a:pt x="82" y="118"/>
                  <a:pt x="82" y="136"/>
                  <a:pt x="77" y="154"/>
                </a:cubicBezTo>
                <a:cubicBezTo>
                  <a:pt x="77" y="154"/>
                  <a:pt x="77" y="154"/>
                  <a:pt x="77" y="154"/>
                </a:cubicBezTo>
                <a:cubicBezTo>
                  <a:pt x="80" y="152"/>
                  <a:pt x="84" y="150"/>
                  <a:pt x="90" y="150"/>
                </a:cubicBezTo>
                <a:cubicBezTo>
                  <a:pt x="93" y="150"/>
                  <a:pt x="96" y="151"/>
                  <a:pt x="99" y="152"/>
                </a:cubicBezTo>
                <a:cubicBezTo>
                  <a:pt x="105" y="156"/>
                  <a:pt x="109" y="164"/>
                  <a:pt x="108" y="173"/>
                </a:cubicBezTo>
                <a:cubicBezTo>
                  <a:pt x="108" y="177"/>
                  <a:pt x="107" y="181"/>
                  <a:pt x="105" y="184"/>
                </a:cubicBezTo>
                <a:cubicBezTo>
                  <a:pt x="104" y="188"/>
                  <a:pt x="102" y="192"/>
                  <a:pt x="99" y="194"/>
                </a:cubicBezTo>
                <a:cubicBezTo>
                  <a:pt x="94" y="200"/>
                  <a:pt x="88" y="203"/>
                  <a:pt x="82" y="203"/>
                </a:cubicBezTo>
                <a:cubicBezTo>
                  <a:pt x="82" y="203"/>
                  <a:pt x="82" y="203"/>
                  <a:pt x="82" y="203"/>
                </a:cubicBezTo>
                <a:cubicBezTo>
                  <a:pt x="81" y="203"/>
                  <a:pt x="79" y="203"/>
                  <a:pt x="78" y="202"/>
                </a:cubicBezTo>
                <a:cubicBezTo>
                  <a:pt x="71" y="201"/>
                  <a:pt x="66" y="195"/>
                  <a:pt x="64" y="186"/>
                </a:cubicBezTo>
                <a:cubicBezTo>
                  <a:pt x="64" y="185"/>
                  <a:pt x="63" y="185"/>
                  <a:pt x="63" y="185"/>
                </a:cubicBezTo>
                <a:cubicBezTo>
                  <a:pt x="49" y="208"/>
                  <a:pt x="26" y="226"/>
                  <a:pt x="7" y="239"/>
                </a:cubicBezTo>
                <a:cubicBezTo>
                  <a:pt x="2" y="243"/>
                  <a:pt x="0" y="248"/>
                  <a:pt x="0" y="253"/>
                </a:cubicBezTo>
                <a:cubicBezTo>
                  <a:pt x="0" y="259"/>
                  <a:pt x="3" y="263"/>
                  <a:pt x="7" y="266"/>
                </a:cubicBezTo>
                <a:cubicBezTo>
                  <a:pt x="34" y="284"/>
                  <a:pt x="65" y="294"/>
                  <a:pt x="98" y="294"/>
                </a:cubicBezTo>
                <a:cubicBezTo>
                  <a:pt x="129" y="294"/>
                  <a:pt x="159" y="285"/>
                  <a:pt x="184" y="269"/>
                </a:cubicBezTo>
                <a:cubicBezTo>
                  <a:pt x="184" y="269"/>
                  <a:pt x="189" y="266"/>
                  <a:pt x="189" y="266"/>
                </a:cubicBezTo>
                <a:cubicBezTo>
                  <a:pt x="189" y="266"/>
                  <a:pt x="191" y="271"/>
                  <a:pt x="191" y="271"/>
                </a:cubicBezTo>
                <a:cubicBezTo>
                  <a:pt x="207" y="315"/>
                  <a:pt x="250" y="345"/>
                  <a:pt x="297" y="345"/>
                </a:cubicBezTo>
                <a:cubicBezTo>
                  <a:pt x="358" y="345"/>
                  <a:pt x="408" y="294"/>
                  <a:pt x="409" y="232"/>
                </a:cubicBezTo>
                <a:cubicBezTo>
                  <a:pt x="409" y="228"/>
                  <a:pt x="409" y="220"/>
                  <a:pt x="410" y="217"/>
                </a:cubicBezTo>
                <a:cubicBezTo>
                  <a:pt x="411" y="216"/>
                  <a:pt x="411" y="216"/>
                  <a:pt x="411" y="216"/>
                </a:cubicBezTo>
                <a:cubicBezTo>
                  <a:pt x="437" y="205"/>
                  <a:pt x="460" y="186"/>
                  <a:pt x="475" y="162"/>
                </a:cubicBezTo>
                <a:cubicBezTo>
                  <a:pt x="479" y="157"/>
                  <a:pt x="479" y="151"/>
                  <a:pt x="478" y="146"/>
                </a:cubicBezTo>
                <a:close/>
              </a:path>
            </a:pathLst>
          </a:custGeom>
          <a:solidFill>
            <a:srgbClr val="03A9F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0" name="Freeform 70">
            <a:extLst>
              <a:ext uri="{FF2B5EF4-FFF2-40B4-BE49-F238E27FC236}">
                <a16:creationId xmlns:a16="http://schemas.microsoft.com/office/drawing/2014/main" id="{EBE27C27-35E7-C345-8A83-6B66AD73CFEE}"/>
              </a:ext>
            </a:extLst>
          </p:cNvPr>
          <p:cNvSpPr>
            <a:spLocks/>
          </p:cNvSpPr>
          <p:nvPr/>
        </p:nvSpPr>
        <p:spPr bwMode="auto">
          <a:xfrm>
            <a:off x="9837738" y="2581275"/>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lnTo>
                  <a:pt x="0" y="0"/>
                </a:lnTo>
                <a:close/>
              </a:path>
            </a:pathLst>
          </a:custGeom>
          <a:solidFill>
            <a:srgbClr val="0653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1" name="Freeform 71">
            <a:extLst>
              <a:ext uri="{FF2B5EF4-FFF2-40B4-BE49-F238E27FC236}">
                <a16:creationId xmlns:a16="http://schemas.microsoft.com/office/drawing/2014/main" id="{38F8B891-C274-E941-8AA5-F6B4ACA0B44F}"/>
              </a:ext>
            </a:extLst>
          </p:cNvPr>
          <p:cNvSpPr>
            <a:spLocks/>
          </p:cNvSpPr>
          <p:nvPr/>
        </p:nvSpPr>
        <p:spPr bwMode="auto">
          <a:xfrm>
            <a:off x="9677401" y="2006600"/>
            <a:ext cx="1479550" cy="1508125"/>
          </a:xfrm>
          <a:custGeom>
            <a:avLst/>
            <a:gdLst>
              <a:gd name="T0" fmla="*/ 354 w 389"/>
              <a:gd name="T1" fmla="*/ 233 h 396"/>
              <a:gd name="T2" fmla="*/ 339 w 389"/>
              <a:gd name="T3" fmla="*/ 165 h 396"/>
              <a:gd name="T4" fmla="*/ 320 w 389"/>
              <a:gd name="T5" fmla="*/ 152 h 396"/>
              <a:gd name="T6" fmla="*/ 241 w 389"/>
              <a:gd name="T7" fmla="*/ 118 h 396"/>
              <a:gd name="T8" fmla="*/ 241 w 389"/>
              <a:gd name="T9" fmla="*/ 119 h 396"/>
              <a:gd name="T10" fmla="*/ 224 w 389"/>
              <a:gd name="T11" fmla="*/ 142 h 396"/>
              <a:gd name="T12" fmla="*/ 217 w 389"/>
              <a:gd name="T13" fmla="*/ 141 h 396"/>
              <a:gd name="T14" fmla="*/ 193 w 389"/>
              <a:gd name="T15" fmla="*/ 123 h 396"/>
              <a:gd name="T16" fmla="*/ 190 w 389"/>
              <a:gd name="T17" fmla="*/ 105 h 396"/>
              <a:gd name="T18" fmla="*/ 202 w 389"/>
              <a:gd name="T19" fmla="*/ 94 h 396"/>
              <a:gd name="T20" fmla="*/ 207 w 389"/>
              <a:gd name="T21" fmla="*/ 92 h 396"/>
              <a:gd name="T22" fmla="*/ 210 w 389"/>
              <a:gd name="T23" fmla="*/ 91 h 396"/>
              <a:gd name="T24" fmla="*/ 148 w 389"/>
              <a:gd name="T25" fmla="*/ 15 h 396"/>
              <a:gd name="T26" fmla="*/ 133 w 389"/>
              <a:gd name="T27" fmla="*/ 3 h 396"/>
              <a:gd name="T28" fmla="*/ 121 w 389"/>
              <a:gd name="T29" fmla="*/ 2 h 396"/>
              <a:gd name="T30" fmla="*/ 43 w 389"/>
              <a:gd name="T31" fmla="*/ 151 h 396"/>
              <a:gd name="T32" fmla="*/ 262 w 389"/>
              <a:gd name="T33" fmla="*/ 314 h 396"/>
              <a:gd name="T34" fmla="*/ 345 w 389"/>
              <a:gd name="T35" fmla="*/ 253 h 396"/>
              <a:gd name="T36" fmla="*/ 385 w 389"/>
              <a:gd name="T37" fmla="*/ 258 h 396"/>
              <a:gd name="T38" fmla="*/ 382 w 389"/>
              <a:gd name="T39" fmla="*/ 237 h 396"/>
              <a:gd name="T40" fmla="*/ 354 w 389"/>
              <a:gd name="T41" fmla="*/ 23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9" h="396">
                <a:moveTo>
                  <a:pt x="354" y="233"/>
                </a:moveTo>
                <a:cubicBezTo>
                  <a:pt x="361" y="210"/>
                  <a:pt x="355" y="183"/>
                  <a:pt x="339" y="165"/>
                </a:cubicBezTo>
                <a:cubicBezTo>
                  <a:pt x="334" y="159"/>
                  <a:pt x="328" y="155"/>
                  <a:pt x="320" y="152"/>
                </a:cubicBezTo>
                <a:cubicBezTo>
                  <a:pt x="291" y="146"/>
                  <a:pt x="262" y="134"/>
                  <a:pt x="241" y="118"/>
                </a:cubicBezTo>
                <a:cubicBezTo>
                  <a:pt x="241" y="118"/>
                  <a:pt x="241" y="119"/>
                  <a:pt x="241" y="119"/>
                </a:cubicBezTo>
                <a:cubicBezTo>
                  <a:pt x="241" y="125"/>
                  <a:pt x="240" y="142"/>
                  <a:pt x="224" y="142"/>
                </a:cubicBezTo>
                <a:cubicBezTo>
                  <a:pt x="221" y="142"/>
                  <a:pt x="219" y="141"/>
                  <a:pt x="217" y="141"/>
                </a:cubicBezTo>
                <a:cubicBezTo>
                  <a:pt x="207" y="138"/>
                  <a:pt x="198" y="132"/>
                  <a:pt x="193" y="123"/>
                </a:cubicBezTo>
                <a:cubicBezTo>
                  <a:pt x="189" y="116"/>
                  <a:pt x="188" y="111"/>
                  <a:pt x="190" y="105"/>
                </a:cubicBezTo>
                <a:cubicBezTo>
                  <a:pt x="192" y="99"/>
                  <a:pt x="197" y="96"/>
                  <a:pt x="202" y="94"/>
                </a:cubicBezTo>
                <a:cubicBezTo>
                  <a:pt x="204" y="93"/>
                  <a:pt x="205" y="93"/>
                  <a:pt x="207" y="92"/>
                </a:cubicBezTo>
                <a:cubicBezTo>
                  <a:pt x="208" y="92"/>
                  <a:pt x="209" y="92"/>
                  <a:pt x="210" y="91"/>
                </a:cubicBezTo>
                <a:cubicBezTo>
                  <a:pt x="198" y="77"/>
                  <a:pt x="167" y="39"/>
                  <a:pt x="148" y="15"/>
                </a:cubicBezTo>
                <a:cubicBezTo>
                  <a:pt x="143" y="10"/>
                  <a:pt x="138" y="6"/>
                  <a:pt x="133" y="3"/>
                </a:cubicBezTo>
                <a:cubicBezTo>
                  <a:pt x="129" y="1"/>
                  <a:pt x="124" y="0"/>
                  <a:pt x="121" y="2"/>
                </a:cubicBezTo>
                <a:cubicBezTo>
                  <a:pt x="69" y="28"/>
                  <a:pt x="46" y="137"/>
                  <a:pt x="43" y="151"/>
                </a:cubicBezTo>
                <a:cubicBezTo>
                  <a:pt x="0" y="300"/>
                  <a:pt x="146" y="396"/>
                  <a:pt x="262" y="314"/>
                </a:cubicBezTo>
                <a:cubicBezTo>
                  <a:pt x="283" y="329"/>
                  <a:pt x="338" y="268"/>
                  <a:pt x="345" y="253"/>
                </a:cubicBezTo>
                <a:cubicBezTo>
                  <a:pt x="365" y="247"/>
                  <a:pt x="362" y="293"/>
                  <a:pt x="385" y="258"/>
                </a:cubicBezTo>
                <a:cubicBezTo>
                  <a:pt x="387" y="253"/>
                  <a:pt x="389" y="243"/>
                  <a:pt x="382" y="237"/>
                </a:cubicBezTo>
                <a:cubicBezTo>
                  <a:pt x="375" y="233"/>
                  <a:pt x="360" y="247"/>
                  <a:pt x="354" y="233"/>
                </a:cubicBezTo>
                <a:close/>
              </a:path>
            </a:pathLst>
          </a:custGeom>
          <a:solidFill>
            <a:srgbClr val="FE263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2" name="Freeform 72">
            <a:extLst>
              <a:ext uri="{FF2B5EF4-FFF2-40B4-BE49-F238E27FC236}">
                <a16:creationId xmlns:a16="http://schemas.microsoft.com/office/drawing/2014/main" id="{40880FA7-7ED3-1C42-82A7-A69C202E33DF}"/>
              </a:ext>
            </a:extLst>
          </p:cNvPr>
          <p:cNvSpPr>
            <a:spLocks/>
          </p:cNvSpPr>
          <p:nvPr/>
        </p:nvSpPr>
        <p:spPr bwMode="auto">
          <a:xfrm>
            <a:off x="10202863" y="1500188"/>
            <a:ext cx="1471613" cy="1165225"/>
          </a:xfrm>
          <a:custGeom>
            <a:avLst/>
            <a:gdLst>
              <a:gd name="T0" fmla="*/ 362 w 387"/>
              <a:gd name="T1" fmla="*/ 26 h 306"/>
              <a:gd name="T2" fmla="*/ 268 w 387"/>
              <a:gd name="T3" fmla="*/ 3 h 306"/>
              <a:gd name="T4" fmla="*/ 268 w 387"/>
              <a:gd name="T5" fmla="*/ 3 h 306"/>
              <a:gd name="T6" fmla="*/ 7 w 387"/>
              <a:gd name="T7" fmla="*/ 100 h 306"/>
              <a:gd name="T8" fmla="*/ 6 w 387"/>
              <a:gd name="T9" fmla="*/ 127 h 306"/>
              <a:gd name="T10" fmla="*/ 82 w 387"/>
              <a:gd name="T11" fmla="*/ 219 h 306"/>
              <a:gd name="T12" fmla="*/ 81 w 387"/>
              <a:gd name="T13" fmla="*/ 231 h 306"/>
              <a:gd name="T14" fmla="*/ 64 w 387"/>
              <a:gd name="T15" fmla="*/ 250 h 306"/>
              <a:gd name="T16" fmla="*/ 81 w 387"/>
              <a:gd name="T17" fmla="*/ 264 h 306"/>
              <a:gd name="T18" fmla="*/ 99 w 387"/>
              <a:gd name="T19" fmla="*/ 236 h 306"/>
              <a:gd name="T20" fmla="*/ 103 w 387"/>
              <a:gd name="T21" fmla="*/ 237 h 306"/>
              <a:gd name="T22" fmla="*/ 295 w 387"/>
              <a:gd name="T23" fmla="*/ 213 h 306"/>
              <a:gd name="T24" fmla="*/ 290 w 387"/>
              <a:gd name="T25" fmla="*/ 191 h 306"/>
              <a:gd name="T26" fmla="*/ 287 w 387"/>
              <a:gd name="T27" fmla="*/ 181 h 306"/>
              <a:gd name="T28" fmla="*/ 292 w 387"/>
              <a:gd name="T29" fmla="*/ 162 h 306"/>
              <a:gd name="T30" fmla="*/ 344 w 387"/>
              <a:gd name="T31" fmla="*/ 141 h 306"/>
              <a:gd name="T32" fmla="*/ 321 w 387"/>
              <a:gd name="T33" fmla="*/ 107 h 306"/>
              <a:gd name="T34" fmla="*/ 362 w 387"/>
              <a:gd name="T35" fmla="*/ 111 h 306"/>
              <a:gd name="T36" fmla="*/ 362 w 387"/>
              <a:gd name="T37" fmla="*/ 2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7" h="306">
                <a:moveTo>
                  <a:pt x="362" y="26"/>
                </a:moveTo>
                <a:cubicBezTo>
                  <a:pt x="336" y="9"/>
                  <a:pt x="302" y="0"/>
                  <a:pt x="268" y="3"/>
                </a:cubicBezTo>
                <a:cubicBezTo>
                  <a:pt x="268" y="3"/>
                  <a:pt x="268" y="3"/>
                  <a:pt x="268" y="3"/>
                </a:cubicBezTo>
                <a:cubicBezTo>
                  <a:pt x="108" y="13"/>
                  <a:pt x="33" y="73"/>
                  <a:pt x="7" y="100"/>
                </a:cubicBezTo>
                <a:cubicBezTo>
                  <a:pt x="0" y="107"/>
                  <a:pt x="0" y="119"/>
                  <a:pt x="6" y="127"/>
                </a:cubicBezTo>
                <a:cubicBezTo>
                  <a:pt x="26" y="151"/>
                  <a:pt x="70" y="204"/>
                  <a:pt x="82" y="219"/>
                </a:cubicBezTo>
                <a:cubicBezTo>
                  <a:pt x="85" y="223"/>
                  <a:pt x="85" y="228"/>
                  <a:pt x="81" y="231"/>
                </a:cubicBezTo>
                <a:cubicBezTo>
                  <a:pt x="73" y="238"/>
                  <a:pt x="54" y="236"/>
                  <a:pt x="64" y="250"/>
                </a:cubicBezTo>
                <a:cubicBezTo>
                  <a:pt x="68" y="257"/>
                  <a:pt x="74" y="262"/>
                  <a:pt x="81" y="264"/>
                </a:cubicBezTo>
                <a:cubicBezTo>
                  <a:pt x="100" y="268"/>
                  <a:pt x="88" y="244"/>
                  <a:pt x="99" y="236"/>
                </a:cubicBezTo>
                <a:cubicBezTo>
                  <a:pt x="100" y="235"/>
                  <a:pt x="101" y="236"/>
                  <a:pt x="103" y="237"/>
                </a:cubicBezTo>
                <a:cubicBezTo>
                  <a:pt x="157" y="287"/>
                  <a:pt x="302" y="306"/>
                  <a:pt x="295" y="213"/>
                </a:cubicBezTo>
                <a:cubicBezTo>
                  <a:pt x="294" y="208"/>
                  <a:pt x="291" y="197"/>
                  <a:pt x="290" y="191"/>
                </a:cubicBezTo>
                <a:cubicBezTo>
                  <a:pt x="289" y="189"/>
                  <a:pt x="288" y="184"/>
                  <a:pt x="287" y="181"/>
                </a:cubicBezTo>
                <a:cubicBezTo>
                  <a:pt x="287" y="178"/>
                  <a:pt x="277" y="160"/>
                  <a:pt x="292" y="162"/>
                </a:cubicBezTo>
                <a:cubicBezTo>
                  <a:pt x="309" y="164"/>
                  <a:pt x="333" y="155"/>
                  <a:pt x="344" y="141"/>
                </a:cubicBezTo>
                <a:cubicBezTo>
                  <a:pt x="325" y="150"/>
                  <a:pt x="306" y="128"/>
                  <a:pt x="321" y="107"/>
                </a:cubicBezTo>
                <a:cubicBezTo>
                  <a:pt x="329" y="90"/>
                  <a:pt x="359" y="84"/>
                  <a:pt x="362" y="111"/>
                </a:cubicBezTo>
                <a:cubicBezTo>
                  <a:pt x="372" y="80"/>
                  <a:pt x="387" y="47"/>
                  <a:pt x="362" y="26"/>
                </a:cubicBezTo>
                <a:close/>
              </a:path>
            </a:pathLst>
          </a:custGeom>
          <a:solidFill>
            <a:srgbClr val="00CEE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3" name="Freeform 73">
            <a:extLst>
              <a:ext uri="{FF2B5EF4-FFF2-40B4-BE49-F238E27FC236}">
                <a16:creationId xmlns:a16="http://schemas.microsoft.com/office/drawing/2014/main" id="{8A99725D-8C46-7F41-BE7C-2DEABE879C95}"/>
              </a:ext>
            </a:extLst>
          </p:cNvPr>
          <p:cNvSpPr>
            <a:spLocks noEditPoints="1"/>
          </p:cNvSpPr>
          <p:nvPr/>
        </p:nvSpPr>
        <p:spPr bwMode="auto">
          <a:xfrm>
            <a:off x="10750551" y="1831975"/>
            <a:ext cx="368300" cy="392113"/>
          </a:xfrm>
          <a:custGeom>
            <a:avLst/>
            <a:gdLst>
              <a:gd name="T0" fmla="*/ 1 w 97"/>
              <a:gd name="T1" fmla="*/ 32 h 103"/>
              <a:gd name="T2" fmla="*/ 15 w 97"/>
              <a:gd name="T3" fmla="*/ 20 h 103"/>
              <a:gd name="T4" fmla="*/ 28 w 97"/>
              <a:gd name="T5" fmla="*/ 39 h 103"/>
              <a:gd name="T6" fmla="*/ 21 w 97"/>
              <a:gd name="T7" fmla="*/ 51 h 103"/>
              <a:gd name="T8" fmla="*/ 42 w 97"/>
              <a:gd name="T9" fmla="*/ 77 h 103"/>
              <a:gd name="T10" fmla="*/ 54 w 97"/>
              <a:gd name="T11" fmla="*/ 71 h 103"/>
              <a:gd name="T12" fmla="*/ 72 w 97"/>
              <a:gd name="T13" fmla="*/ 80 h 103"/>
              <a:gd name="T14" fmla="*/ 63 w 97"/>
              <a:gd name="T15" fmla="*/ 98 h 103"/>
              <a:gd name="T16" fmla="*/ 21 w 97"/>
              <a:gd name="T17" fmla="*/ 78 h 103"/>
              <a:gd name="T18" fmla="*/ 1 w 97"/>
              <a:gd name="T19" fmla="*/ 32 h 103"/>
              <a:gd name="T20" fmla="*/ 69 w 97"/>
              <a:gd name="T21" fmla="*/ 42 h 103"/>
              <a:gd name="T22" fmla="*/ 54 w 97"/>
              <a:gd name="T23" fmla="*/ 42 h 103"/>
              <a:gd name="T24" fmla="*/ 54 w 97"/>
              <a:gd name="T25" fmla="*/ 25 h 103"/>
              <a:gd name="T26" fmla="*/ 51 w 97"/>
              <a:gd name="T27" fmla="*/ 22 h 103"/>
              <a:gd name="T28" fmla="*/ 48 w 97"/>
              <a:gd name="T29" fmla="*/ 25 h 103"/>
              <a:gd name="T30" fmla="*/ 48 w 97"/>
              <a:gd name="T31" fmla="*/ 45 h 103"/>
              <a:gd name="T32" fmla="*/ 51 w 97"/>
              <a:gd name="T33" fmla="*/ 48 h 103"/>
              <a:gd name="T34" fmla="*/ 69 w 97"/>
              <a:gd name="T35" fmla="*/ 48 h 103"/>
              <a:gd name="T36" fmla="*/ 72 w 97"/>
              <a:gd name="T37" fmla="*/ 45 h 103"/>
              <a:gd name="T38" fmla="*/ 69 w 97"/>
              <a:gd name="T39" fmla="*/ 42 h 103"/>
              <a:gd name="T40" fmla="*/ 51 w 97"/>
              <a:gd name="T41" fmla="*/ 0 h 103"/>
              <a:gd name="T42" fmla="*/ 17 w 97"/>
              <a:gd name="T43" fmla="*/ 15 h 103"/>
              <a:gd name="T44" fmla="*/ 23 w 97"/>
              <a:gd name="T45" fmla="*/ 18 h 103"/>
              <a:gd name="T46" fmla="*/ 48 w 97"/>
              <a:gd name="T47" fmla="*/ 6 h 103"/>
              <a:gd name="T48" fmla="*/ 48 w 97"/>
              <a:gd name="T49" fmla="*/ 12 h 103"/>
              <a:gd name="T50" fmla="*/ 51 w 97"/>
              <a:gd name="T51" fmla="*/ 15 h 103"/>
              <a:gd name="T52" fmla="*/ 54 w 97"/>
              <a:gd name="T53" fmla="*/ 12 h 103"/>
              <a:gd name="T54" fmla="*/ 54 w 97"/>
              <a:gd name="T55" fmla="*/ 6 h 103"/>
              <a:gd name="T56" fmla="*/ 90 w 97"/>
              <a:gd name="T57" fmla="*/ 42 h 103"/>
              <a:gd name="T58" fmla="*/ 84 w 97"/>
              <a:gd name="T59" fmla="*/ 42 h 103"/>
              <a:gd name="T60" fmla="*/ 81 w 97"/>
              <a:gd name="T61" fmla="*/ 45 h 103"/>
              <a:gd name="T62" fmla="*/ 84 w 97"/>
              <a:gd name="T63" fmla="*/ 48 h 103"/>
              <a:gd name="T64" fmla="*/ 90 w 97"/>
              <a:gd name="T65" fmla="*/ 48 h 103"/>
              <a:gd name="T66" fmla="*/ 75 w 97"/>
              <a:gd name="T67" fmla="*/ 76 h 103"/>
              <a:gd name="T68" fmla="*/ 76 w 97"/>
              <a:gd name="T69" fmla="*/ 77 h 103"/>
              <a:gd name="T70" fmla="*/ 76 w 97"/>
              <a:gd name="T71" fmla="*/ 77 h 103"/>
              <a:gd name="T72" fmla="*/ 76 w 97"/>
              <a:gd name="T73" fmla="*/ 77 h 103"/>
              <a:gd name="T74" fmla="*/ 78 w 97"/>
              <a:gd name="T75" fmla="*/ 82 h 103"/>
              <a:gd name="T76" fmla="*/ 97 w 97"/>
              <a:gd name="T77" fmla="*/ 45 h 103"/>
              <a:gd name="T78" fmla="*/ 51 w 97"/>
              <a:gd name="T7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7" h="103">
                <a:moveTo>
                  <a:pt x="1" y="32"/>
                </a:moveTo>
                <a:cubicBezTo>
                  <a:pt x="2" y="27"/>
                  <a:pt x="9" y="22"/>
                  <a:pt x="15" y="20"/>
                </a:cubicBezTo>
                <a:cubicBezTo>
                  <a:pt x="20" y="20"/>
                  <a:pt x="30" y="33"/>
                  <a:pt x="28" y="39"/>
                </a:cubicBezTo>
                <a:cubicBezTo>
                  <a:pt x="26" y="45"/>
                  <a:pt x="21" y="47"/>
                  <a:pt x="21" y="51"/>
                </a:cubicBezTo>
                <a:cubicBezTo>
                  <a:pt x="31" y="68"/>
                  <a:pt x="36" y="72"/>
                  <a:pt x="42" y="77"/>
                </a:cubicBezTo>
                <a:cubicBezTo>
                  <a:pt x="48" y="78"/>
                  <a:pt x="49" y="75"/>
                  <a:pt x="54" y="71"/>
                </a:cubicBezTo>
                <a:cubicBezTo>
                  <a:pt x="59" y="68"/>
                  <a:pt x="67" y="75"/>
                  <a:pt x="72" y="80"/>
                </a:cubicBezTo>
                <a:cubicBezTo>
                  <a:pt x="75" y="85"/>
                  <a:pt x="74" y="90"/>
                  <a:pt x="63" y="98"/>
                </a:cubicBezTo>
                <a:cubicBezTo>
                  <a:pt x="42" y="103"/>
                  <a:pt x="21" y="78"/>
                  <a:pt x="21" y="78"/>
                </a:cubicBezTo>
                <a:cubicBezTo>
                  <a:pt x="1" y="55"/>
                  <a:pt x="0" y="38"/>
                  <a:pt x="1" y="32"/>
                </a:cubicBezTo>
                <a:close/>
                <a:moveTo>
                  <a:pt x="69" y="42"/>
                </a:moveTo>
                <a:cubicBezTo>
                  <a:pt x="54" y="42"/>
                  <a:pt x="54" y="42"/>
                  <a:pt x="54" y="42"/>
                </a:cubicBezTo>
                <a:cubicBezTo>
                  <a:pt x="54" y="25"/>
                  <a:pt x="54" y="25"/>
                  <a:pt x="54" y="25"/>
                </a:cubicBezTo>
                <a:cubicBezTo>
                  <a:pt x="54" y="23"/>
                  <a:pt x="53" y="22"/>
                  <a:pt x="51" y="22"/>
                </a:cubicBezTo>
                <a:cubicBezTo>
                  <a:pt x="50" y="22"/>
                  <a:pt x="48" y="23"/>
                  <a:pt x="48" y="25"/>
                </a:cubicBezTo>
                <a:cubicBezTo>
                  <a:pt x="48" y="45"/>
                  <a:pt x="48" y="45"/>
                  <a:pt x="48" y="45"/>
                </a:cubicBezTo>
                <a:cubicBezTo>
                  <a:pt x="48" y="47"/>
                  <a:pt x="50" y="48"/>
                  <a:pt x="51" y="48"/>
                </a:cubicBezTo>
                <a:cubicBezTo>
                  <a:pt x="69" y="48"/>
                  <a:pt x="69" y="48"/>
                  <a:pt x="69" y="48"/>
                </a:cubicBezTo>
                <a:cubicBezTo>
                  <a:pt x="71" y="48"/>
                  <a:pt x="72" y="47"/>
                  <a:pt x="72" y="45"/>
                </a:cubicBezTo>
                <a:cubicBezTo>
                  <a:pt x="72" y="43"/>
                  <a:pt x="71" y="42"/>
                  <a:pt x="69" y="42"/>
                </a:cubicBezTo>
                <a:close/>
                <a:moveTo>
                  <a:pt x="51" y="0"/>
                </a:moveTo>
                <a:cubicBezTo>
                  <a:pt x="38" y="0"/>
                  <a:pt x="26" y="6"/>
                  <a:pt x="17" y="15"/>
                </a:cubicBezTo>
                <a:cubicBezTo>
                  <a:pt x="19" y="16"/>
                  <a:pt x="21" y="17"/>
                  <a:pt x="23" y="18"/>
                </a:cubicBezTo>
                <a:cubicBezTo>
                  <a:pt x="29" y="11"/>
                  <a:pt x="38" y="7"/>
                  <a:pt x="48" y="6"/>
                </a:cubicBezTo>
                <a:cubicBezTo>
                  <a:pt x="48" y="12"/>
                  <a:pt x="48" y="12"/>
                  <a:pt x="48" y="12"/>
                </a:cubicBezTo>
                <a:cubicBezTo>
                  <a:pt x="48" y="14"/>
                  <a:pt x="50" y="15"/>
                  <a:pt x="51" y="15"/>
                </a:cubicBezTo>
                <a:cubicBezTo>
                  <a:pt x="53" y="15"/>
                  <a:pt x="54" y="14"/>
                  <a:pt x="54" y="12"/>
                </a:cubicBezTo>
                <a:cubicBezTo>
                  <a:pt x="54" y="6"/>
                  <a:pt x="54" y="6"/>
                  <a:pt x="54" y="6"/>
                </a:cubicBezTo>
                <a:cubicBezTo>
                  <a:pt x="74" y="8"/>
                  <a:pt x="89" y="23"/>
                  <a:pt x="90" y="42"/>
                </a:cubicBezTo>
                <a:cubicBezTo>
                  <a:pt x="84" y="42"/>
                  <a:pt x="84" y="42"/>
                  <a:pt x="84" y="42"/>
                </a:cubicBezTo>
                <a:cubicBezTo>
                  <a:pt x="83" y="42"/>
                  <a:pt x="81" y="43"/>
                  <a:pt x="81" y="45"/>
                </a:cubicBezTo>
                <a:cubicBezTo>
                  <a:pt x="81" y="47"/>
                  <a:pt x="83" y="48"/>
                  <a:pt x="84" y="48"/>
                </a:cubicBezTo>
                <a:cubicBezTo>
                  <a:pt x="90" y="48"/>
                  <a:pt x="90" y="48"/>
                  <a:pt x="90" y="48"/>
                </a:cubicBezTo>
                <a:cubicBezTo>
                  <a:pt x="89" y="60"/>
                  <a:pt x="84" y="70"/>
                  <a:pt x="75" y="76"/>
                </a:cubicBezTo>
                <a:cubicBezTo>
                  <a:pt x="75" y="76"/>
                  <a:pt x="75" y="77"/>
                  <a:pt x="76" y="77"/>
                </a:cubicBezTo>
                <a:cubicBezTo>
                  <a:pt x="76" y="77"/>
                  <a:pt x="76" y="77"/>
                  <a:pt x="76" y="77"/>
                </a:cubicBezTo>
                <a:cubicBezTo>
                  <a:pt x="76" y="77"/>
                  <a:pt x="76" y="77"/>
                  <a:pt x="76" y="77"/>
                </a:cubicBezTo>
                <a:cubicBezTo>
                  <a:pt x="77" y="79"/>
                  <a:pt x="78" y="80"/>
                  <a:pt x="78" y="82"/>
                </a:cubicBezTo>
                <a:cubicBezTo>
                  <a:pt x="89" y="74"/>
                  <a:pt x="97" y="60"/>
                  <a:pt x="97" y="45"/>
                </a:cubicBezTo>
                <a:cubicBezTo>
                  <a:pt x="97" y="20"/>
                  <a:pt x="76" y="0"/>
                  <a:pt x="51" y="0"/>
                </a:cubicBezTo>
                <a:close/>
              </a:path>
            </a:pathLst>
          </a:custGeom>
          <a:solidFill>
            <a:srgbClr val="00CEE8">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4" name="Freeform 74">
            <a:extLst>
              <a:ext uri="{FF2B5EF4-FFF2-40B4-BE49-F238E27FC236}">
                <a16:creationId xmlns:a16="http://schemas.microsoft.com/office/drawing/2014/main" id="{45F39289-3791-E344-B698-D76C10619611}"/>
              </a:ext>
            </a:extLst>
          </p:cNvPr>
          <p:cNvSpPr>
            <a:spLocks noEditPoints="1"/>
          </p:cNvSpPr>
          <p:nvPr/>
        </p:nvSpPr>
        <p:spPr bwMode="auto">
          <a:xfrm>
            <a:off x="10206038" y="2654300"/>
            <a:ext cx="274638" cy="395288"/>
          </a:xfrm>
          <a:custGeom>
            <a:avLst/>
            <a:gdLst>
              <a:gd name="T0" fmla="*/ 33 w 72"/>
              <a:gd name="T1" fmla="*/ 51 h 104"/>
              <a:gd name="T2" fmla="*/ 39 w 72"/>
              <a:gd name="T3" fmla="*/ 51 h 104"/>
              <a:gd name="T4" fmla="*/ 39 w 72"/>
              <a:gd name="T5" fmla="*/ 83 h 104"/>
              <a:gd name="T6" fmla="*/ 33 w 72"/>
              <a:gd name="T7" fmla="*/ 83 h 104"/>
              <a:gd name="T8" fmla="*/ 33 w 72"/>
              <a:gd name="T9" fmla="*/ 51 h 104"/>
              <a:gd name="T10" fmla="*/ 36 w 72"/>
              <a:gd name="T11" fmla="*/ 0 h 104"/>
              <a:gd name="T12" fmla="*/ 0 w 72"/>
              <a:gd name="T13" fmla="*/ 37 h 104"/>
              <a:gd name="T14" fmla="*/ 7 w 72"/>
              <a:gd name="T15" fmla="*/ 59 h 104"/>
              <a:gd name="T16" fmla="*/ 16 w 72"/>
              <a:gd name="T17" fmla="*/ 75 h 104"/>
              <a:gd name="T18" fmla="*/ 23 w 72"/>
              <a:gd name="T19" fmla="*/ 83 h 104"/>
              <a:gd name="T20" fmla="*/ 27 w 72"/>
              <a:gd name="T21" fmla="*/ 83 h 104"/>
              <a:gd name="T22" fmla="*/ 27 w 72"/>
              <a:gd name="T23" fmla="*/ 51 h 104"/>
              <a:gd name="T24" fmla="*/ 22 w 72"/>
              <a:gd name="T25" fmla="*/ 51 h 104"/>
              <a:gd name="T26" fmla="*/ 11 w 72"/>
              <a:gd name="T27" fmla="*/ 41 h 104"/>
              <a:gd name="T28" fmla="*/ 22 w 72"/>
              <a:gd name="T29" fmla="*/ 30 h 104"/>
              <a:gd name="T30" fmla="*/ 32 w 72"/>
              <a:gd name="T31" fmla="*/ 41 h 104"/>
              <a:gd name="T32" fmla="*/ 31 w 72"/>
              <a:gd name="T33" fmla="*/ 46 h 104"/>
              <a:gd name="T34" fmla="*/ 41 w 72"/>
              <a:gd name="T35" fmla="*/ 46 h 104"/>
              <a:gd name="T36" fmla="*/ 40 w 72"/>
              <a:gd name="T37" fmla="*/ 41 h 104"/>
              <a:gd name="T38" fmla="*/ 50 w 72"/>
              <a:gd name="T39" fmla="*/ 30 h 104"/>
              <a:gd name="T40" fmla="*/ 61 w 72"/>
              <a:gd name="T41" fmla="*/ 41 h 104"/>
              <a:gd name="T42" fmla="*/ 50 w 72"/>
              <a:gd name="T43" fmla="*/ 51 h 104"/>
              <a:gd name="T44" fmla="*/ 45 w 72"/>
              <a:gd name="T45" fmla="*/ 51 h 104"/>
              <a:gd name="T46" fmla="*/ 45 w 72"/>
              <a:gd name="T47" fmla="*/ 83 h 104"/>
              <a:gd name="T48" fmla="*/ 49 w 72"/>
              <a:gd name="T49" fmla="*/ 83 h 104"/>
              <a:gd name="T50" fmla="*/ 56 w 72"/>
              <a:gd name="T51" fmla="*/ 75 h 104"/>
              <a:gd name="T52" fmla="*/ 65 w 72"/>
              <a:gd name="T53" fmla="*/ 59 h 104"/>
              <a:gd name="T54" fmla="*/ 72 w 72"/>
              <a:gd name="T55" fmla="*/ 37 h 104"/>
              <a:gd name="T56" fmla="*/ 36 w 72"/>
              <a:gd name="T57" fmla="*/ 0 h 104"/>
              <a:gd name="T58" fmla="*/ 17 w 72"/>
              <a:gd name="T59" fmla="*/ 41 h 104"/>
              <a:gd name="T60" fmla="*/ 22 w 72"/>
              <a:gd name="T61" fmla="*/ 46 h 104"/>
              <a:gd name="T62" fmla="*/ 27 w 72"/>
              <a:gd name="T63" fmla="*/ 41 h 104"/>
              <a:gd name="T64" fmla="*/ 22 w 72"/>
              <a:gd name="T65" fmla="*/ 36 h 104"/>
              <a:gd name="T66" fmla="*/ 17 w 72"/>
              <a:gd name="T67" fmla="*/ 41 h 104"/>
              <a:gd name="T68" fmla="*/ 55 w 72"/>
              <a:gd name="T69" fmla="*/ 41 h 104"/>
              <a:gd name="T70" fmla="*/ 50 w 72"/>
              <a:gd name="T71" fmla="*/ 36 h 104"/>
              <a:gd name="T72" fmla="*/ 45 w 72"/>
              <a:gd name="T73" fmla="*/ 41 h 104"/>
              <a:gd name="T74" fmla="*/ 50 w 72"/>
              <a:gd name="T75" fmla="*/ 46 h 104"/>
              <a:gd name="T76" fmla="*/ 55 w 72"/>
              <a:gd name="T77" fmla="*/ 41 h 104"/>
              <a:gd name="T78" fmla="*/ 53 w 72"/>
              <a:gd name="T79" fmla="*/ 91 h 104"/>
              <a:gd name="T80" fmla="*/ 50 w 72"/>
              <a:gd name="T81" fmla="*/ 88 h 104"/>
              <a:gd name="T82" fmla="*/ 22 w 72"/>
              <a:gd name="T83" fmla="*/ 88 h 104"/>
              <a:gd name="T84" fmla="*/ 19 w 72"/>
              <a:gd name="T85" fmla="*/ 91 h 104"/>
              <a:gd name="T86" fmla="*/ 22 w 72"/>
              <a:gd name="T87" fmla="*/ 94 h 104"/>
              <a:gd name="T88" fmla="*/ 50 w 72"/>
              <a:gd name="T89" fmla="*/ 94 h 104"/>
              <a:gd name="T90" fmla="*/ 53 w 72"/>
              <a:gd name="T91" fmla="*/ 91 h 104"/>
              <a:gd name="T92" fmla="*/ 49 w 72"/>
              <a:gd name="T93" fmla="*/ 102 h 104"/>
              <a:gd name="T94" fmla="*/ 47 w 72"/>
              <a:gd name="T95" fmla="*/ 99 h 104"/>
              <a:gd name="T96" fmla="*/ 25 w 72"/>
              <a:gd name="T97" fmla="*/ 99 h 104"/>
              <a:gd name="T98" fmla="*/ 23 w 72"/>
              <a:gd name="T99" fmla="*/ 102 h 104"/>
              <a:gd name="T100" fmla="*/ 25 w 72"/>
              <a:gd name="T101" fmla="*/ 104 h 104"/>
              <a:gd name="T102" fmla="*/ 47 w 72"/>
              <a:gd name="T103" fmla="*/ 104 h 104"/>
              <a:gd name="T104" fmla="*/ 49 w 72"/>
              <a:gd name="T105" fmla="*/ 10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 h="104">
                <a:moveTo>
                  <a:pt x="33" y="51"/>
                </a:moveTo>
                <a:cubicBezTo>
                  <a:pt x="39" y="51"/>
                  <a:pt x="39" y="51"/>
                  <a:pt x="39" y="51"/>
                </a:cubicBezTo>
                <a:cubicBezTo>
                  <a:pt x="39" y="83"/>
                  <a:pt x="39" y="83"/>
                  <a:pt x="39" y="83"/>
                </a:cubicBezTo>
                <a:cubicBezTo>
                  <a:pt x="33" y="83"/>
                  <a:pt x="33" y="83"/>
                  <a:pt x="33" y="83"/>
                </a:cubicBezTo>
                <a:lnTo>
                  <a:pt x="33" y="51"/>
                </a:lnTo>
                <a:close/>
                <a:moveTo>
                  <a:pt x="36" y="0"/>
                </a:moveTo>
                <a:cubicBezTo>
                  <a:pt x="16" y="0"/>
                  <a:pt x="0" y="17"/>
                  <a:pt x="0" y="37"/>
                </a:cubicBezTo>
                <a:cubicBezTo>
                  <a:pt x="0" y="45"/>
                  <a:pt x="3" y="52"/>
                  <a:pt x="7" y="59"/>
                </a:cubicBezTo>
                <a:cubicBezTo>
                  <a:pt x="14" y="67"/>
                  <a:pt x="16" y="71"/>
                  <a:pt x="16" y="75"/>
                </a:cubicBezTo>
                <a:cubicBezTo>
                  <a:pt x="16" y="79"/>
                  <a:pt x="19" y="83"/>
                  <a:pt x="23" y="83"/>
                </a:cubicBezTo>
                <a:cubicBezTo>
                  <a:pt x="27" y="83"/>
                  <a:pt x="27" y="83"/>
                  <a:pt x="27" y="83"/>
                </a:cubicBezTo>
                <a:cubicBezTo>
                  <a:pt x="27" y="51"/>
                  <a:pt x="27" y="51"/>
                  <a:pt x="27" y="51"/>
                </a:cubicBezTo>
                <a:cubicBezTo>
                  <a:pt x="22" y="51"/>
                  <a:pt x="22" y="51"/>
                  <a:pt x="22" y="51"/>
                </a:cubicBezTo>
                <a:cubicBezTo>
                  <a:pt x="16" y="51"/>
                  <a:pt x="11" y="47"/>
                  <a:pt x="11" y="41"/>
                </a:cubicBezTo>
                <a:cubicBezTo>
                  <a:pt x="11" y="35"/>
                  <a:pt x="16" y="30"/>
                  <a:pt x="22" y="30"/>
                </a:cubicBezTo>
                <a:cubicBezTo>
                  <a:pt x="28" y="30"/>
                  <a:pt x="32" y="35"/>
                  <a:pt x="32" y="41"/>
                </a:cubicBezTo>
                <a:cubicBezTo>
                  <a:pt x="32" y="43"/>
                  <a:pt x="32" y="44"/>
                  <a:pt x="31" y="46"/>
                </a:cubicBezTo>
                <a:cubicBezTo>
                  <a:pt x="41" y="46"/>
                  <a:pt x="41" y="46"/>
                  <a:pt x="41" y="46"/>
                </a:cubicBezTo>
                <a:cubicBezTo>
                  <a:pt x="40" y="44"/>
                  <a:pt x="40" y="43"/>
                  <a:pt x="40" y="41"/>
                </a:cubicBezTo>
                <a:cubicBezTo>
                  <a:pt x="40" y="35"/>
                  <a:pt x="44" y="30"/>
                  <a:pt x="50" y="30"/>
                </a:cubicBezTo>
                <a:cubicBezTo>
                  <a:pt x="56" y="30"/>
                  <a:pt x="61" y="35"/>
                  <a:pt x="61" y="41"/>
                </a:cubicBezTo>
                <a:cubicBezTo>
                  <a:pt x="61" y="47"/>
                  <a:pt x="56" y="51"/>
                  <a:pt x="50" y="51"/>
                </a:cubicBezTo>
                <a:cubicBezTo>
                  <a:pt x="45" y="51"/>
                  <a:pt x="45" y="51"/>
                  <a:pt x="45" y="51"/>
                </a:cubicBezTo>
                <a:cubicBezTo>
                  <a:pt x="45" y="83"/>
                  <a:pt x="45" y="83"/>
                  <a:pt x="45" y="83"/>
                </a:cubicBezTo>
                <a:cubicBezTo>
                  <a:pt x="49" y="83"/>
                  <a:pt x="49" y="83"/>
                  <a:pt x="49" y="83"/>
                </a:cubicBezTo>
                <a:cubicBezTo>
                  <a:pt x="53" y="83"/>
                  <a:pt x="56" y="79"/>
                  <a:pt x="56" y="75"/>
                </a:cubicBezTo>
                <a:cubicBezTo>
                  <a:pt x="56" y="71"/>
                  <a:pt x="58" y="67"/>
                  <a:pt x="65" y="59"/>
                </a:cubicBezTo>
                <a:cubicBezTo>
                  <a:pt x="69" y="52"/>
                  <a:pt x="72" y="45"/>
                  <a:pt x="72" y="37"/>
                </a:cubicBezTo>
                <a:cubicBezTo>
                  <a:pt x="72" y="17"/>
                  <a:pt x="56" y="0"/>
                  <a:pt x="36" y="0"/>
                </a:cubicBezTo>
                <a:close/>
                <a:moveTo>
                  <a:pt x="17" y="41"/>
                </a:moveTo>
                <a:cubicBezTo>
                  <a:pt x="17" y="44"/>
                  <a:pt x="19" y="46"/>
                  <a:pt x="22" y="46"/>
                </a:cubicBezTo>
                <a:cubicBezTo>
                  <a:pt x="25" y="46"/>
                  <a:pt x="27" y="44"/>
                  <a:pt x="27" y="41"/>
                </a:cubicBezTo>
                <a:cubicBezTo>
                  <a:pt x="27" y="38"/>
                  <a:pt x="25" y="36"/>
                  <a:pt x="22" y="36"/>
                </a:cubicBezTo>
                <a:cubicBezTo>
                  <a:pt x="19" y="36"/>
                  <a:pt x="17" y="38"/>
                  <a:pt x="17" y="41"/>
                </a:cubicBezTo>
                <a:close/>
                <a:moveTo>
                  <a:pt x="55" y="41"/>
                </a:moveTo>
                <a:cubicBezTo>
                  <a:pt x="55" y="38"/>
                  <a:pt x="53" y="36"/>
                  <a:pt x="50" y="36"/>
                </a:cubicBezTo>
                <a:cubicBezTo>
                  <a:pt x="47" y="36"/>
                  <a:pt x="45" y="38"/>
                  <a:pt x="45" y="41"/>
                </a:cubicBezTo>
                <a:cubicBezTo>
                  <a:pt x="45" y="44"/>
                  <a:pt x="47" y="46"/>
                  <a:pt x="50" y="46"/>
                </a:cubicBezTo>
                <a:cubicBezTo>
                  <a:pt x="53" y="46"/>
                  <a:pt x="55" y="44"/>
                  <a:pt x="55" y="41"/>
                </a:cubicBezTo>
                <a:close/>
                <a:moveTo>
                  <a:pt x="53" y="91"/>
                </a:moveTo>
                <a:cubicBezTo>
                  <a:pt x="53" y="90"/>
                  <a:pt x="52" y="88"/>
                  <a:pt x="50" y="88"/>
                </a:cubicBezTo>
                <a:cubicBezTo>
                  <a:pt x="22" y="88"/>
                  <a:pt x="22" y="88"/>
                  <a:pt x="22" y="88"/>
                </a:cubicBezTo>
                <a:cubicBezTo>
                  <a:pt x="20" y="88"/>
                  <a:pt x="19" y="90"/>
                  <a:pt x="19" y="91"/>
                </a:cubicBezTo>
                <a:cubicBezTo>
                  <a:pt x="19" y="93"/>
                  <a:pt x="20" y="94"/>
                  <a:pt x="22" y="94"/>
                </a:cubicBezTo>
                <a:cubicBezTo>
                  <a:pt x="50" y="94"/>
                  <a:pt x="50" y="94"/>
                  <a:pt x="50" y="94"/>
                </a:cubicBezTo>
                <a:cubicBezTo>
                  <a:pt x="52" y="94"/>
                  <a:pt x="53" y="93"/>
                  <a:pt x="53" y="91"/>
                </a:cubicBezTo>
                <a:close/>
                <a:moveTo>
                  <a:pt x="49" y="102"/>
                </a:moveTo>
                <a:cubicBezTo>
                  <a:pt x="49" y="100"/>
                  <a:pt x="48" y="99"/>
                  <a:pt x="47" y="99"/>
                </a:cubicBezTo>
                <a:cubicBezTo>
                  <a:pt x="25" y="99"/>
                  <a:pt x="25" y="99"/>
                  <a:pt x="25" y="99"/>
                </a:cubicBezTo>
                <a:cubicBezTo>
                  <a:pt x="24" y="99"/>
                  <a:pt x="23" y="100"/>
                  <a:pt x="23" y="102"/>
                </a:cubicBezTo>
                <a:cubicBezTo>
                  <a:pt x="23" y="103"/>
                  <a:pt x="24" y="104"/>
                  <a:pt x="25" y="104"/>
                </a:cubicBezTo>
                <a:cubicBezTo>
                  <a:pt x="47" y="104"/>
                  <a:pt x="47" y="104"/>
                  <a:pt x="47" y="104"/>
                </a:cubicBezTo>
                <a:cubicBezTo>
                  <a:pt x="48" y="104"/>
                  <a:pt x="49" y="103"/>
                  <a:pt x="49" y="102"/>
                </a:cubicBezTo>
                <a:close/>
              </a:path>
            </a:pathLst>
          </a:custGeom>
          <a:solidFill>
            <a:srgbClr val="FE2635">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5" name="Freeform 75">
            <a:extLst>
              <a:ext uri="{FF2B5EF4-FFF2-40B4-BE49-F238E27FC236}">
                <a16:creationId xmlns:a16="http://schemas.microsoft.com/office/drawing/2014/main" id="{E9980B3F-6D94-5C43-AC54-90BC00DD54BA}"/>
              </a:ext>
            </a:extLst>
          </p:cNvPr>
          <p:cNvSpPr>
            <a:spLocks noEditPoints="1"/>
          </p:cNvSpPr>
          <p:nvPr/>
        </p:nvSpPr>
        <p:spPr bwMode="auto">
          <a:xfrm>
            <a:off x="11884026" y="2014538"/>
            <a:ext cx="427038" cy="357188"/>
          </a:xfrm>
          <a:custGeom>
            <a:avLst/>
            <a:gdLst>
              <a:gd name="T0" fmla="*/ 112 w 112"/>
              <a:gd name="T1" fmla="*/ 51 h 94"/>
              <a:gd name="T2" fmla="*/ 99 w 112"/>
              <a:gd name="T3" fmla="*/ 43 h 94"/>
              <a:gd name="T4" fmla="*/ 97 w 112"/>
              <a:gd name="T5" fmla="*/ 26 h 94"/>
              <a:gd name="T6" fmla="*/ 83 w 112"/>
              <a:gd name="T7" fmla="*/ 29 h 94"/>
              <a:gd name="T8" fmla="*/ 69 w 112"/>
              <a:gd name="T9" fmla="*/ 18 h 94"/>
              <a:gd name="T10" fmla="*/ 61 w 112"/>
              <a:gd name="T11" fmla="*/ 31 h 94"/>
              <a:gd name="T12" fmla="*/ 43 w 112"/>
              <a:gd name="T13" fmla="*/ 33 h 94"/>
              <a:gd name="T14" fmla="*/ 46 w 112"/>
              <a:gd name="T15" fmla="*/ 47 h 94"/>
              <a:gd name="T16" fmla="*/ 36 w 112"/>
              <a:gd name="T17" fmla="*/ 61 h 94"/>
              <a:gd name="T18" fmla="*/ 48 w 112"/>
              <a:gd name="T19" fmla="*/ 69 h 94"/>
              <a:gd name="T20" fmla="*/ 50 w 112"/>
              <a:gd name="T21" fmla="*/ 86 h 94"/>
              <a:gd name="T22" fmla="*/ 65 w 112"/>
              <a:gd name="T23" fmla="*/ 83 h 94"/>
              <a:gd name="T24" fmla="*/ 78 w 112"/>
              <a:gd name="T25" fmla="*/ 94 h 94"/>
              <a:gd name="T26" fmla="*/ 86 w 112"/>
              <a:gd name="T27" fmla="*/ 82 h 94"/>
              <a:gd name="T28" fmla="*/ 104 w 112"/>
              <a:gd name="T29" fmla="*/ 80 h 94"/>
              <a:gd name="T30" fmla="*/ 101 w 112"/>
              <a:gd name="T31" fmla="*/ 65 h 94"/>
              <a:gd name="T32" fmla="*/ 74 w 112"/>
              <a:gd name="T33" fmla="*/ 77 h 94"/>
              <a:gd name="T34" fmla="*/ 74 w 112"/>
              <a:gd name="T35" fmla="*/ 35 h 94"/>
              <a:gd name="T36" fmla="*/ 74 w 112"/>
              <a:gd name="T37" fmla="*/ 77 h 94"/>
              <a:gd name="T38" fmla="*/ 63 w 112"/>
              <a:gd name="T39" fmla="*/ 56 h 94"/>
              <a:gd name="T40" fmla="*/ 84 w 112"/>
              <a:gd name="T41" fmla="*/ 56 h 94"/>
              <a:gd name="T42" fmla="*/ 45 w 112"/>
              <a:gd name="T43" fmla="*/ 25 h 94"/>
              <a:gd name="T44" fmla="*/ 39 w 112"/>
              <a:gd name="T45" fmla="*/ 17 h 94"/>
              <a:gd name="T46" fmla="*/ 41 w 112"/>
              <a:gd name="T47" fmla="*/ 8 h 94"/>
              <a:gd name="T48" fmla="*/ 30 w 112"/>
              <a:gd name="T49" fmla="*/ 7 h 94"/>
              <a:gd name="T50" fmla="*/ 25 w 112"/>
              <a:gd name="T51" fmla="*/ 0 h 94"/>
              <a:gd name="T52" fmla="*/ 17 w 112"/>
              <a:gd name="T53" fmla="*/ 6 h 94"/>
              <a:gd name="T54" fmla="*/ 8 w 112"/>
              <a:gd name="T55" fmla="*/ 4 h 94"/>
              <a:gd name="T56" fmla="*/ 7 w 112"/>
              <a:gd name="T57" fmla="*/ 15 h 94"/>
              <a:gd name="T58" fmla="*/ 0 w 112"/>
              <a:gd name="T59" fmla="*/ 20 h 94"/>
              <a:gd name="T60" fmla="*/ 6 w 112"/>
              <a:gd name="T61" fmla="*/ 28 h 94"/>
              <a:gd name="T62" fmla="*/ 4 w 112"/>
              <a:gd name="T63" fmla="*/ 37 h 94"/>
              <a:gd name="T64" fmla="*/ 15 w 112"/>
              <a:gd name="T65" fmla="*/ 38 h 94"/>
              <a:gd name="T66" fmla="*/ 20 w 112"/>
              <a:gd name="T67" fmla="*/ 45 h 94"/>
              <a:gd name="T68" fmla="*/ 28 w 112"/>
              <a:gd name="T69" fmla="*/ 39 h 94"/>
              <a:gd name="T70" fmla="*/ 37 w 112"/>
              <a:gd name="T71" fmla="*/ 41 h 94"/>
              <a:gd name="T72" fmla="*/ 38 w 112"/>
              <a:gd name="T73" fmla="*/ 30 h 94"/>
              <a:gd name="T74" fmla="*/ 45 w 112"/>
              <a:gd name="T75" fmla="*/ 25 h 94"/>
              <a:gd name="T76" fmla="*/ 10 w 112"/>
              <a:gd name="T77" fmla="*/ 22 h 94"/>
              <a:gd name="T78" fmla="*/ 35 w 112"/>
              <a:gd name="T79" fmla="*/ 22 h 94"/>
              <a:gd name="T80" fmla="*/ 22 w 112"/>
              <a:gd name="T81" fmla="*/ 29 h 94"/>
              <a:gd name="T82" fmla="*/ 22 w 112"/>
              <a:gd name="T83" fmla="*/ 16 h 94"/>
              <a:gd name="T84" fmla="*/ 22 w 112"/>
              <a:gd name="T85" fmla="*/ 2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 h="94">
                <a:moveTo>
                  <a:pt x="112" y="61"/>
                </a:moveTo>
                <a:cubicBezTo>
                  <a:pt x="112" y="51"/>
                  <a:pt x="112" y="51"/>
                  <a:pt x="112" y="51"/>
                </a:cubicBezTo>
                <a:cubicBezTo>
                  <a:pt x="101" y="47"/>
                  <a:pt x="101" y="47"/>
                  <a:pt x="101" y="47"/>
                </a:cubicBezTo>
                <a:cubicBezTo>
                  <a:pt x="100" y="46"/>
                  <a:pt x="100" y="45"/>
                  <a:pt x="99" y="43"/>
                </a:cubicBezTo>
                <a:cubicBezTo>
                  <a:pt x="104" y="33"/>
                  <a:pt x="104" y="33"/>
                  <a:pt x="104" y="33"/>
                </a:cubicBezTo>
                <a:cubicBezTo>
                  <a:pt x="97" y="26"/>
                  <a:pt x="97" y="26"/>
                  <a:pt x="97" y="26"/>
                </a:cubicBezTo>
                <a:cubicBezTo>
                  <a:pt x="86" y="31"/>
                  <a:pt x="86" y="31"/>
                  <a:pt x="86" y="31"/>
                </a:cubicBezTo>
                <a:cubicBezTo>
                  <a:pt x="85" y="30"/>
                  <a:pt x="84" y="30"/>
                  <a:pt x="83" y="29"/>
                </a:cubicBezTo>
                <a:cubicBezTo>
                  <a:pt x="78" y="18"/>
                  <a:pt x="78" y="18"/>
                  <a:pt x="78" y="18"/>
                </a:cubicBezTo>
                <a:cubicBezTo>
                  <a:pt x="69" y="18"/>
                  <a:pt x="69" y="18"/>
                  <a:pt x="69" y="18"/>
                </a:cubicBezTo>
                <a:cubicBezTo>
                  <a:pt x="65" y="29"/>
                  <a:pt x="65" y="29"/>
                  <a:pt x="65" y="29"/>
                </a:cubicBezTo>
                <a:cubicBezTo>
                  <a:pt x="63" y="30"/>
                  <a:pt x="62" y="30"/>
                  <a:pt x="61" y="31"/>
                </a:cubicBezTo>
                <a:cubicBezTo>
                  <a:pt x="50" y="26"/>
                  <a:pt x="50" y="26"/>
                  <a:pt x="50" y="26"/>
                </a:cubicBezTo>
                <a:cubicBezTo>
                  <a:pt x="43" y="33"/>
                  <a:pt x="43" y="33"/>
                  <a:pt x="43" y="33"/>
                </a:cubicBezTo>
                <a:cubicBezTo>
                  <a:pt x="48" y="43"/>
                  <a:pt x="48" y="43"/>
                  <a:pt x="48" y="43"/>
                </a:cubicBezTo>
                <a:cubicBezTo>
                  <a:pt x="47" y="45"/>
                  <a:pt x="47" y="46"/>
                  <a:pt x="46" y="47"/>
                </a:cubicBezTo>
                <a:cubicBezTo>
                  <a:pt x="36" y="51"/>
                  <a:pt x="36" y="51"/>
                  <a:pt x="36" y="51"/>
                </a:cubicBezTo>
                <a:cubicBezTo>
                  <a:pt x="36" y="61"/>
                  <a:pt x="36" y="61"/>
                  <a:pt x="36" y="61"/>
                </a:cubicBezTo>
                <a:cubicBezTo>
                  <a:pt x="46" y="65"/>
                  <a:pt x="46" y="65"/>
                  <a:pt x="46" y="65"/>
                </a:cubicBezTo>
                <a:cubicBezTo>
                  <a:pt x="47" y="67"/>
                  <a:pt x="47" y="68"/>
                  <a:pt x="48" y="69"/>
                </a:cubicBezTo>
                <a:cubicBezTo>
                  <a:pt x="43" y="80"/>
                  <a:pt x="43" y="80"/>
                  <a:pt x="43" y="80"/>
                </a:cubicBezTo>
                <a:cubicBezTo>
                  <a:pt x="50" y="86"/>
                  <a:pt x="50" y="86"/>
                  <a:pt x="50" y="86"/>
                </a:cubicBezTo>
                <a:cubicBezTo>
                  <a:pt x="61" y="82"/>
                  <a:pt x="61" y="82"/>
                  <a:pt x="61" y="82"/>
                </a:cubicBezTo>
                <a:cubicBezTo>
                  <a:pt x="62" y="82"/>
                  <a:pt x="63" y="83"/>
                  <a:pt x="65" y="83"/>
                </a:cubicBezTo>
                <a:cubicBezTo>
                  <a:pt x="69" y="94"/>
                  <a:pt x="69" y="94"/>
                  <a:pt x="69" y="94"/>
                </a:cubicBezTo>
                <a:cubicBezTo>
                  <a:pt x="78" y="94"/>
                  <a:pt x="78" y="94"/>
                  <a:pt x="78" y="94"/>
                </a:cubicBezTo>
                <a:cubicBezTo>
                  <a:pt x="83" y="83"/>
                  <a:pt x="83" y="83"/>
                  <a:pt x="83" y="83"/>
                </a:cubicBezTo>
                <a:cubicBezTo>
                  <a:pt x="84" y="83"/>
                  <a:pt x="85" y="82"/>
                  <a:pt x="86" y="82"/>
                </a:cubicBezTo>
                <a:cubicBezTo>
                  <a:pt x="97" y="86"/>
                  <a:pt x="97" y="86"/>
                  <a:pt x="97" y="86"/>
                </a:cubicBezTo>
                <a:cubicBezTo>
                  <a:pt x="104" y="80"/>
                  <a:pt x="104" y="80"/>
                  <a:pt x="104" y="80"/>
                </a:cubicBezTo>
                <a:cubicBezTo>
                  <a:pt x="99" y="69"/>
                  <a:pt x="99" y="69"/>
                  <a:pt x="99" y="69"/>
                </a:cubicBezTo>
                <a:cubicBezTo>
                  <a:pt x="100" y="68"/>
                  <a:pt x="100" y="67"/>
                  <a:pt x="101" y="65"/>
                </a:cubicBezTo>
                <a:lnTo>
                  <a:pt x="112" y="61"/>
                </a:lnTo>
                <a:close/>
                <a:moveTo>
                  <a:pt x="74" y="77"/>
                </a:moveTo>
                <a:cubicBezTo>
                  <a:pt x="62" y="77"/>
                  <a:pt x="52" y="68"/>
                  <a:pt x="52" y="56"/>
                </a:cubicBezTo>
                <a:cubicBezTo>
                  <a:pt x="52" y="44"/>
                  <a:pt x="62" y="35"/>
                  <a:pt x="74" y="35"/>
                </a:cubicBezTo>
                <a:cubicBezTo>
                  <a:pt x="85" y="35"/>
                  <a:pt x="95" y="44"/>
                  <a:pt x="95" y="56"/>
                </a:cubicBezTo>
                <a:cubicBezTo>
                  <a:pt x="95" y="68"/>
                  <a:pt x="85" y="77"/>
                  <a:pt x="74" y="77"/>
                </a:cubicBezTo>
                <a:close/>
                <a:moveTo>
                  <a:pt x="74" y="67"/>
                </a:moveTo>
                <a:cubicBezTo>
                  <a:pt x="68" y="67"/>
                  <a:pt x="63" y="62"/>
                  <a:pt x="63" y="56"/>
                </a:cubicBezTo>
                <a:cubicBezTo>
                  <a:pt x="63" y="50"/>
                  <a:pt x="68" y="45"/>
                  <a:pt x="74" y="45"/>
                </a:cubicBezTo>
                <a:cubicBezTo>
                  <a:pt x="80" y="45"/>
                  <a:pt x="84" y="50"/>
                  <a:pt x="84" y="56"/>
                </a:cubicBezTo>
                <a:cubicBezTo>
                  <a:pt x="84" y="62"/>
                  <a:pt x="80" y="67"/>
                  <a:pt x="74" y="67"/>
                </a:cubicBezTo>
                <a:close/>
                <a:moveTo>
                  <a:pt x="45" y="25"/>
                </a:moveTo>
                <a:cubicBezTo>
                  <a:pt x="45" y="20"/>
                  <a:pt x="45" y="20"/>
                  <a:pt x="45" y="20"/>
                </a:cubicBezTo>
                <a:cubicBezTo>
                  <a:pt x="39" y="17"/>
                  <a:pt x="39" y="17"/>
                  <a:pt x="39" y="17"/>
                </a:cubicBezTo>
                <a:cubicBezTo>
                  <a:pt x="39" y="16"/>
                  <a:pt x="38" y="15"/>
                  <a:pt x="38" y="15"/>
                </a:cubicBezTo>
                <a:cubicBezTo>
                  <a:pt x="41" y="8"/>
                  <a:pt x="41" y="8"/>
                  <a:pt x="41" y="8"/>
                </a:cubicBezTo>
                <a:cubicBezTo>
                  <a:pt x="37" y="4"/>
                  <a:pt x="37" y="4"/>
                  <a:pt x="37" y="4"/>
                </a:cubicBezTo>
                <a:cubicBezTo>
                  <a:pt x="30" y="7"/>
                  <a:pt x="30" y="7"/>
                  <a:pt x="30" y="7"/>
                </a:cubicBezTo>
                <a:cubicBezTo>
                  <a:pt x="29" y="7"/>
                  <a:pt x="29" y="6"/>
                  <a:pt x="28" y="6"/>
                </a:cubicBezTo>
                <a:cubicBezTo>
                  <a:pt x="25" y="0"/>
                  <a:pt x="25" y="0"/>
                  <a:pt x="25" y="0"/>
                </a:cubicBezTo>
                <a:cubicBezTo>
                  <a:pt x="20" y="0"/>
                  <a:pt x="20" y="0"/>
                  <a:pt x="20" y="0"/>
                </a:cubicBezTo>
                <a:cubicBezTo>
                  <a:pt x="17" y="6"/>
                  <a:pt x="17" y="6"/>
                  <a:pt x="17" y="6"/>
                </a:cubicBezTo>
                <a:cubicBezTo>
                  <a:pt x="16" y="6"/>
                  <a:pt x="15" y="7"/>
                  <a:pt x="15" y="7"/>
                </a:cubicBezTo>
                <a:cubicBezTo>
                  <a:pt x="8" y="4"/>
                  <a:pt x="8" y="4"/>
                  <a:pt x="8" y="4"/>
                </a:cubicBezTo>
                <a:cubicBezTo>
                  <a:pt x="4" y="8"/>
                  <a:pt x="4" y="8"/>
                  <a:pt x="4" y="8"/>
                </a:cubicBezTo>
                <a:cubicBezTo>
                  <a:pt x="7" y="15"/>
                  <a:pt x="7" y="15"/>
                  <a:pt x="7" y="15"/>
                </a:cubicBezTo>
                <a:cubicBezTo>
                  <a:pt x="7" y="15"/>
                  <a:pt x="6" y="16"/>
                  <a:pt x="6" y="17"/>
                </a:cubicBezTo>
                <a:cubicBezTo>
                  <a:pt x="0" y="20"/>
                  <a:pt x="0" y="20"/>
                  <a:pt x="0" y="20"/>
                </a:cubicBezTo>
                <a:cubicBezTo>
                  <a:pt x="0" y="25"/>
                  <a:pt x="0" y="25"/>
                  <a:pt x="0" y="25"/>
                </a:cubicBezTo>
                <a:cubicBezTo>
                  <a:pt x="6" y="28"/>
                  <a:pt x="6" y="28"/>
                  <a:pt x="6" y="28"/>
                </a:cubicBezTo>
                <a:cubicBezTo>
                  <a:pt x="6" y="29"/>
                  <a:pt x="7" y="29"/>
                  <a:pt x="7" y="30"/>
                </a:cubicBezTo>
                <a:cubicBezTo>
                  <a:pt x="4" y="37"/>
                  <a:pt x="4" y="37"/>
                  <a:pt x="4" y="37"/>
                </a:cubicBezTo>
                <a:cubicBezTo>
                  <a:pt x="8" y="41"/>
                  <a:pt x="8" y="41"/>
                  <a:pt x="8" y="41"/>
                </a:cubicBezTo>
                <a:cubicBezTo>
                  <a:pt x="15" y="38"/>
                  <a:pt x="15" y="38"/>
                  <a:pt x="15" y="38"/>
                </a:cubicBezTo>
                <a:cubicBezTo>
                  <a:pt x="15" y="38"/>
                  <a:pt x="16" y="39"/>
                  <a:pt x="17" y="39"/>
                </a:cubicBezTo>
                <a:cubicBezTo>
                  <a:pt x="20" y="45"/>
                  <a:pt x="20" y="45"/>
                  <a:pt x="20" y="45"/>
                </a:cubicBezTo>
                <a:cubicBezTo>
                  <a:pt x="25" y="45"/>
                  <a:pt x="25" y="45"/>
                  <a:pt x="25" y="45"/>
                </a:cubicBezTo>
                <a:cubicBezTo>
                  <a:pt x="28" y="39"/>
                  <a:pt x="28" y="39"/>
                  <a:pt x="28" y="39"/>
                </a:cubicBezTo>
                <a:cubicBezTo>
                  <a:pt x="29" y="39"/>
                  <a:pt x="29" y="38"/>
                  <a:pt x="30" y="38"/>
                </a:cubicBezTo>
                <a:cubicBezTo>
                  <a:pt x="37" y="41"/>
                  <a:pt x="37" y="41"/>
                  <a:pt x="37" y="41"/>
                </a:cubicBezTo>
                <a:cubicBezTo>
                  <a:pt x="41" y="37"/>
                  <a:pt x="41" y="37"/>
                  <a:pt x="41" y="37"/>
                </a:cubicBezTo>
                <a:cubicBezTo>
                  <a:pt x="38" y="30"/>
                  <a:pt x="38" y="30"/>
                  <a:pt x="38" y="30"/>
                </a:cubicBezTo>
                <a:cubicBezTo>
                  <a:pt x="38" y="29"/>
                  <a:pt x="39" y="29"/>
                  <a:pt x="39" y="28"/>
                </a:cubicBezTo>
                <a:lnTo>
                  <a:pt x="45" y="25"/>
                </a:lnTo>
                <a:close/>
                <a:moveTo>
                  <a:pt x="22" y="35"/>
                </a:moveTo>
                <a:cubicBezTo>
                  <a:pt x="15" y="35"/>
                  <a:pt x="10" y="30"/>
                  <a:pt x="10" y="22"/>
                </a:cubicBezTo>
                <a:cubicBezTo>
                  <a:pt x="10" y="15"/>
                  <a:pt x="15" y="10"/>
                  <a:pt x="22" y="10"/>
                </a:cubicBezTo>
                <a:cubicBezTo>
                  <a:pt x="30" y="10"/>
                  <a:pt x="35" y="15"/>
                  <a:pt x="35" y="22"/>
                </a:cubicBezTo>
                <a:cubicBezTo>
                  <a:pt x="35" y="30"/>
                  <a:pt x="30" y="35"/>
                  <a:pt x="22" y="35"/>
                </a:cubicBezTo>
                <a:close/>
                <a:moveTo>
                  <a:pt x="22" y="29"/>
                </a:moveTo>
                <a:cubicBezTo>
                  <a:pt x="19" y="29"/>
                  <a:pt x="16" y="26"/>
                  <a:pt x="16" y="22"/>
                </a:cubicBezTo>
                <a:cubicBezTo>
                  <a:pt x="16" y="19"/>
                  <a:pt x="19" y="16"/>
                  <a:pt x="22" y="16"/>
                </a:cubicBezTo>
                <a:cubicBezTo>
                  <a:pt x="26" y="16"/>
                  <a:pt x="29" y="19"/>
                  <a:pt x="29" y="22"/>
                </a:cubicBezTo>
                <a:cubicBezTo>
                  <a:pt x="29" y="26"/>
                  <a:pt x="26" y="29"/>
                  <a:pt x="22" y="29"/>
                </a:cubicBezTo>
                <a:close/>
              </a:path>
            </a:pathLst>
          </a:custGeom>
          <a:solidFill>
            <a:srgbClr val="FFD000">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36" name="Freeform 76">
            <a:extLst>
              <a:ext uri="{FF2B5EF4-FFF2-40B4-BE49-F238E27FC236}">
                <a16:creationId xmlns:a16="http://schemas.microsoft.com/office/drawing/2014/main" id="{80D3DC6F-A714-0A46-A0A2-7E68B5E7261C}"/>
              </a:ext>
            </a:extLst>
          </p:cNvPr>
          <p:cNvSpPr>
            <a:spLocks noEditPoints="1"/>
          </p:cNvSpPr>
          <p:nvPr/>
        </p:nvSpPr>
        <p:spPr bwMode="auto">
          <a:xfrm>
            <a:off x="11515726" y="2814638"/>
            <a:ext cx="368300" cy="365125"/>
          </a:xfrm>
          <a:custGeom>
            <a:avLst/>
            <a:gdLst>
              <a:gd name="T0" fmla="*/ 37 w 97"/>
              <a:gd name="T1" fmla="*/ 20 h 96"/>
              <a:gd name="T2" fmla="*/ 48 w 97"/>
              <a:gd name="T3" fmla="*/ 10 h 96"/>
              <a:gd name="T4" fmla="*/ 59 w 97"/>
              <a:gd name="T5" fmla="*/ 20 h 96"/>
              <a:gd name="T6" fmla="*/ 48 w 97"/>
              <a:gd name="T7" fmla="*/ 31 h 96"/>
              <a:gd name="T8" fmla="*/ 37 w 97"/>
              <a:gd name="T9" fmla="*/ 20 h 96"/>
              <a:gd name="T10" fmla="*/ 62 w 97"/>
              <a:gd name="T11" fmla="*/ 36 h 96"/>
              <a:gd name="T12" fmla="*/ 34 w 97"/>
              <a:gd name="T13" fmla="*/ 36 h 96"/>
              <a:gd name="T14" fmla="*/ 31 w 97"/>
              <a:gd name="T15" fmla="*/ 39 h 96"/>
              <a:gd name="T16" fmla="*/ 31 w 97"/>
              <a:gd name="T17" fmla="*/ 64 h 96"/>
              <a:gd name="T18" fmla="*/ 34 w 97"/>
              <a:gd name="T19" fmla="*/ 67 h 96"/>
              <a:gd name="T20" fmla="*/ 38 w 97"/>
              <a:gd name="T21" fmla="*/ 67 h 96"/>
              <a:gd name="T22" fmla="*/ 38 w 97"/>
              <a:gd name="T23" fmla="*/ 93 h 96"/>
              <a:gd name="T24" fmla="*/ 41 w 97"/>
              <a:gd name="T25" fmla="*/ 96 h 96"/>
              <a:gd name="T26" fmla="*/ 55 w 97"/>
              <a:gd name="T27" fmla="*/ 96 h 96"/>
              <a:gd name="T28" fmla="*/ 59 w 97"/>
              <a:gd name="T29" fmla="*/ 93 h 96"/>
              <a:gd name="T30" fmla="*/ 59 w 97"/>
              <a:gd name="T31" fmla="*/ 67 h 96"/>
              <a:gd name="T32" fmla="*/ 62 w 97"/>
              <a:gd name="T33" fmla="*/ 67 h 96"/>
              <a:gd name="T34" fmla="*/ 66 w 97"/>
              <a:gd name="T35" fmla="*/ 64 h 96"/>
              <a:gd name="T36" fmla="*/ 66 w 97"/>
              <a:gd name="T37" fmla="*/ 39 h 96"/>
              <a:gd name="T38" fmla="*/ 62 w 97"/>
              <a:gd name="T39" fmla="*/ 36 h 96"/>
              <a:gd name="T40" fmla="*/ 80 w 97"/>
              <a:gd name="T41" fmla="*/ 20 h 96"/>
              <a:gd name="T42" fmla="*/ 90 w 97"/>
              <a:gd name="T43" fmla="*/ 10 h 96"/>
              <a:gd name="T44" fmla="*/ 80 w 97"/>
              <a:gd name="T45" fmla="*/ 0 h 96"/>
              <a:gd name="T46" fmla="*/ 70 w 97"/>
              <a:gd name="T47" fmla="*/ 10 h 96"/>
              <a:gd name="T48" fmla="*/ 80 w 97"/>
              <a:gd name="T49" fmla="*/ 20 h 96"/>
              <a:gd name="T50" fmla="*/ 93 w 97"/>
              <a:gd name="T51" fmla="*/ 25 h 96"/>
              <a:gd name="T52" fmla="*/ 67 w 97"/>
              <a:gd name="T53" fmla="*/ 25 h 96"/>
              <a:gd name="T54" fmla="*/ 63 w 97"/>
              <a:gd name="T55" fmla="*/ 28 h 96"/>
              <a:gd name="T56" fmla="*/ 63 w 97"/>
              <a:gd name="T57" fmla="*/ 28 h 96"/>
              <a:gd name="T58" fmla="*/ 73 w 97"/>
              <a:gd name="T59" fmla="*/ 39 h 96"/>
              <a:gd name="T60" fmla="*/ 73 w 97"/>
              <a:gd name="T61" fmla="*/ 64 h 96"/>
              <a:gd name="T62" fmla="*/ 70 w 97"/>
              <a:gd name="T63" fmla="*/ 72 h 96"/>
              <a:gd name="T64" fmla="*/ 70 w 97"/>
              <a:gd name="T65" fmla="*/ 78 h 96"/>
              <a:gd name="T66" fmla="*/ 73 w 97"/>
              <a:gd name="T67" fmla="*/ 81 h 96"/>
              <a:gd name="T68" fmla="*/ 87 w 97"/>
              <a:gd name="T69" fmla="*/ 81 h 96"/>
              <a:gd name="T70" fmla="*/ 90 w 97"/>
              <a:gd name="T71" fmla="*/ 78 h 96"/>
              <a:gd name="T72" fmla="*/ 90 w 97"/>
              <a:gd name="T73" fmla="*/ 54 h 96"/>
              <a:gd name="T74" fmla="*/ 93 w 97"/>
              <a:gd name="T75" fmla="*/ 54 h 96"/>
              <a:gd name="T76" fmla="*/ 97 w 97"/>
              <a:gd name="T77" fmla="*/ 51 h 96"/>
              <a:gd name="T78" fmla="*/ 97 w 97"/>
              <a:gd name="T79" fmla="*/ 28 h 96"/>
              <a:gd name="T80" fmla="*/ 93 w 97"/>
              <a:gd name="T81" fmla="*/ 25 h 96"/>
              <a:gd name="T82" fmla="*/ 27 w 97"/>
              <a:gd name="T83" fmla="*/ 10 h 96"/>
              <a:gd name="T84" fmla="*/ 17 w 97"/>
              <a:gd name="T85" fmla="*/ 0 h 96"/>
              <a:gd name="T86" fmla="*/ 7 w 97"/>
              <a:gd name="T87" fmla="*/ 10 h 96"/>
              <a:gd name="T88" fmla="*/ 17 w 97"/>
              <a:gd name="T89" fmla="*/ 20 h 96"/>
              <a:gd name="T90" fmla="*/ 27 w 97"/>
              <a:gd name="T91" fmla="*/ 10 h 96"/>
              <a:gd name="T92" fmla="*/ 0 w 97"/>
              <a:gd name="T93" fmla="*/ 28 h 96"/>
              <a:gd name="T94" fmla="*/ 0 w 97"/>
              <a:gd name="T95" fmla="*/ 51 h 96"/>
              <a:gd name="T96" fmla="*/ 3 w 97"/>
              <a:gd name="T97" fmla="*/ 54 h 96"/>
              <a:gd name="T98" fmla="*/ 6 w 97"/>
              <a:gd name="T99" fmla="*/ 54 h 96"/>
              <a:gd name="T100" fmla="*/ 6 w 97"/>
              <a:gd name="T101" fmla="*/ 78 h 96"/>
              <a:gd name="T102" fmla="*/ 10 w 97"/>
              <a:gd name="T103" fmla="*/ 81 h 96"/>
              <a:gd name="T104" fmla="*/ 23 w 97"/>
              <a:gd name="T105" fmla="*/ 81 h 96"/>
              <a:gd name="T106" fmla="*/ 26 w 97"/>
              <a:gd name="T107" fmla="*/ 78 h 96"/>
              <a:gd name="T108" fmla="*/ 26 w 97"/>
              <a:gd name="T109" fmla="*/ 72 h 96"/>
              <a:gd name="T110" fmla="*/ 23 w 97"/>
              <a:gd name="T111" fmla="*/ 64 h 96"/>
              <a:gd name="T112" fmla="*/ 23 w 97"/>
              <a:gd name="T113" fmla="*/ 39 h 96"/>
              <a:gd name="T114" fmla="*/ 33 w 97"/>
              <a:gd name="T115" fmla="*/ 28 h 96"/>
              <a:gd name="T116" fmla="*/ 33 w 97"/>
              <a:gd name="T117" fmla="*/ 28 h 96"/>
              <a:gd name="T118" fmla="*/ 30 w 97"/>
              <a:gd name="T119" fmla="*/ 25 h 96"/>
              <a:gd name="T120" fmla="*/ 3 w 97"/>
              <a:gd name="T121" fmla="*/ 25 h 96"/>
              <a:gd name="T122" fmla="*/ 0 w 97"/>
              <a:gd name="T123" fmla="*/ 2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6">
                <a:moveTo>
                  <a:pt x="37" y="20"/>
                </a:moveTo>
                <a:cubicBezTo>
                  <a:pt x="37" y="14"/>
                  <a:pt x="42" y="10"/>
                  <a:pt x="48" y="10"/>
                </a:cubicBezTo>
                <a:cubicBezTo>
                  <a:pt x="54" y="10"/>
                  <a:pt x="59" y="14"/>
                  <a:pt x="59" y="20"/>
                </a:cubicBezTo>
                <a:cubicBezTo>
                  <a:pt x="59" y="26"/>
                  <a:pt x="54" y="31"/>
                  <a:pt x="48" y="31"/>
                </a:cubicBezTo>
                <a:cubicBezTo>
                  <a:pt x="42" y="31"/>
                  <a:pt x="37" y="26"/>
                  <a:pt x="37" y="20"/>
                </a:cubicBezTo>
                <a:close/>
                <a:moveTo>
                  <a:pt x="62" y="36"/>
                </a:moveTo>
                <a:cubicBezTo>
                  <a:pt x="34" y="36"/>
                  <a:pt x="34" y="36"/>
                  <a:pt x="34" y="36"/>
                </a:cubicBezTo>
                <a:cubicBezTo>
                  <a:pt x="32" y="36"/>
                  <a:pt x="31" y="37"/>
                  <a:pt x="31" y="39"/>
                </a:cubicBezTo>
                <a:cubicBezTo>
                  <a:pt x="31" y="64"/>
                  <a:pt x="31" y="64"/>
                  <a:pt x="31" y="64"/>
                </a:cubicBezTo>
                <a:cubicBezTo>
                  <a:pt x="31" y="66"/>
                  <a:pt x="32" y="67"/>
                  <a:pt x="34" y="67"/>
                </a:cubicBezTo>
                <a:cubicBezTo>
                  <a:pt x="38" y="67"/>
                  <a:pt x="38" y="67"/>
                  <a:pt x="38" y="67"/>
                </a:cubicBezTo>
                <a:cubicBezTo>
                  <a:pt x="38" y="93"/>
                  <a:pt x="38" y="93"/>
                  <a:pt x="38" y="93"/>
                </a:cubicBezTo>
                <a:cubicBezTo>
                  <a:pt x="38" y="95"/>
                  <a:pt x="39" y="96"/>
                  <a:pt x="41" y="96"/>
                </a:cubicBezTo>
                <a:cubicBezTo>
                  <a:pt x="55" y="96"/>
                  <a:pt x="55" y="96"/>
                  <a:pt x="55" y="96"/>
                </a:cubicBezTo>
                <a:cubicBezTo>
                  <a:pt x="57" y="96"/>
                  <a:pt x="59" y="95"/>
                  <a:pt x="59" y="93"/>
                </a:cubicBezTo>
                <a:cubicBezTo>
                  <a:pt x="59" y="67"/>
                  <a:pt x="59" y="67"/>
                  <a:pt x="59" y="67"/>
                </a:cubicBezTo>
                <a:cubicBezTo>
                  <a:pt x="62" y="67"/>
                  <a:pt x="62" y="67"/>
                  <a:pt x="62" y="67"/>
                </a:cubicBezTo>
                <a:cubicBezTo>
                  <a:pt x="64" y="67"/>
                  <a:pt x="66" y="66"/>
                  <a:pt x="66" y="64"/>
                </a:cubicBezTo>
                <a:cubicBezTo>
                  <a:pt x="66" y="39"/>
                  <a:pt x="66" y="39"/>
                  <a:pt x="66" y="39"/>
                </a:cubicBezTo>
                <a:cubicBezTo>
                  <a:pt x="66" y="37"/>
                  <a:pt x="64" y="36"/>
                  <a:pt x="62" y="36"/>
                </a:cubicBezTo>
                <a:close/>
                <a:moveTo>
                  <a:pt x="80" y="20"/>
                </a:moveTo>
                <a:cubicBezTo>
                  <a:pt x="85" y="20"/>
                  <a:pt x="90" y="16"/>
                  <a:pt x="90" y="10"/>
                </a:cubicBezTo>
                <a:cubicBezTo>
                  <a:pt x="90" y="5"/>
                  <a:pt x="85" y="0"/>
                  <a:pt x="80" y="0"/>
                </a:cubicBezTo>
                <a:cubicBezTo>
                  <a:pt x="74" y="0"/>
                  <a:pt x="70" y="5"/>
                  <a:pt x="70" y="10"/>
                </a:cubicBezTo>
                <a:cubicBezTo>
                  <a:pt x="70" y="16"/>
                  <a:pt x="74" y="20"/>
                  <a:pt x="80" y="20"/>
                </a:cubicBezTo>
                <a:close/>
                <a:moveTo>
                  <a:pt x="93" y="25"/>
                </a:moveTo>
                <a:cubicBezTo>
                  <a:pt x="67" y="25"/>
                  <a:pt x="67" y="25"/>
                  <a:pt x="67" y="25"/>
                </a:cubicBezTo>
                <a:cubicBezTo>
                  <a:pt x="65" y="25"/>
                  <a:pt x="63" y="26"/>
                  <a:pt x="63" y="28"/>
                </a:cubicBezTo>
                <a:cubicBezTo>
                  <a:pt x="63" y="28"/>
                  <a:pt x="63" y="28"/>
                  <a:pt x="63" y="28"/>
                </a:cubicBezTo>
                <a:cubicBezTo>
                  <a:pt x="69" y="29"/>
                  <a:pt x="73" y="34"/>
                  <a:pt x="73" y="39"/>
                </a:cubicBezTo>
                <a:cubicBezTo>
                  <a:pt x="73" y="64"/>
                  <a:pt x="73" y="64"/>
                  <a:pt x="73" y="64"/>
                </a:cubicBezTo>
                <a:cubicBezTo>
                  <a:pt x="73" y="67"/>
                  <a:pt x="72" y="69"/>
                  <a:pt x="70" y="72"/>
                </a:cubicBezTo>
                <a:cubicBezTo>
                  <a:pt x="70" y="78"/>
                  <a:pt x="70" y="78"/>
                  <a:pt x="70" y="78"/>
                </a:cubicBezTo>
                <a:cubicBezTo>
                  <a:pt x="70" y="80"/>
                  <a:pt x="72" y="81"/>
                  <a:pt x="73" y="81"/>
                </a:cubicBezTo>
                <a:cubicBezTo>
                  <a:pt x="87" y="81"/>
                  <a:pt x="87" y="81"/>
                  <a:pt x="87" y="81"/>
                </a:cubicBezTo>
                <a:cubicBezTo>
                  <a:pt x="88" y="81"/>
                  <a:pt x="90" y="80"/>
                  <a:pt x="90" y="78"/>
                </a:cubicBezTo>
                <a:cubicBezTo>
                  <a:pt x="90" y="54"/>
                  <a:pt x="90" y="54"/>
                  <a:pt x="90" y="54"/>
                </a:cubicBezTo>
                <a:cubicBezTo>
                  <a:pt x="93" y="54"/>
                  <a:pt x="93" y="54"/>
                  <a:pt x="93" y="54"/>
                </a:cubicBezTo>
                <a:cubicBezTo>
                  <a:pt x="95" y="54"/>
                  <a:pt x="97" y="52"/>
                  <a:pt x="97" y="51"/>
                </a:cubicBezTo>
                <a:cubicBezTo>
                  <a:pt x="97" y="28"/>
                  <a:pt x="97" y="28"/>
                  <a:pt x="97" y="28"/>
                </a:cubicBezTo>
                <a:cubicBezTo>
                  <a:pt x="97" y="26"/>
                  <a:pt x="95" y="25"/>
                  <a:pt x="93" y="25"/>
                </a:cubicBezTo>
                <a:close/>
                <a:moveTo>
                  <a:pt x="27" y="10"/>
                </a:moveTo>
                <a:cubicBezTo>
                  <a:pt x="27" y="5"/>
                  <a:pt x="22" y="0"/>
                  <a:pt x="17" y="0"/>
                </a:cubicBezTo>
                <a:cubicBezTo>
                  <a:pt x="11" y="0"/>
                  <a:pt x="7" y="5"/>
                  <a:pt x="7" y="10"/>
                </a:cubicBezTo>
                <a:cubicBezTo>
                  <a:pt x="7" y="16"/>
                  <a:pt x="11" y="20"/>
                  <a:pt x="17" y="20"/>
                </a:cubicBezTo>
                <a:cubicBezTo>
                  <a:pt x="22" y="20"/>
                  <a:pt x="27" y="16"/>
                  <a:pt x="27" y="10"/>
                </a:cubicBezTo>
                <a:close/>
                <a:moveTo>
                  <a:pt x="0" y="28"/>
                </a:moveTo>
                <a:cubicBezTo>
                  <a:pt x="0" y="51"/>
                  <a:pt x="0" y="51"/>
                  <a:pt x="0" y="51"/>
                </a:cubicBezTo>
                <a:cubicBezTo>
                  <a:pt x="0" y="52"/>
                  <a:pt x="1" y="54"/>
                  <a:pt x="3" y="54"/>
                </a:cubicBezTo>
                <a:cubicBezTo>
                  <a:pt x="6" y="54"/>
                  <a:pt x="6" y="54"/>
                  <a:pt x="6" y="54"/>
                </a:cubicBezTo>
                <a:cubicBezTo>
                  <a:pt x="6" y="78"/>
                  <a:pt x="6" y="78"/>
                  <a:pt x="6" y="78"/>
                </a:cubicBezTo>
                <a:cubicBezTo>
                  <a:pt x="6" y="80"/>
                  <a:pt x="8" y="81"/>
                  <a:pt x="10" y="81"/>
                </a:cubicBezTo>
                <a:cubicBezTo>
                  <a:pt x="23" y="81"/>
                  <a:pt x="23" y="81"/>
                  <a:pt x="23" y="81"/>
                </a:cubicBezTo>
                <a:cubicBezTo>
                  <a:pt x="25" y="81"/>
                  <a:pt x="26" y="80"/>
                  <a:pt x="26" y="78"/>
                </a:cubicBezTo>
                <a:cubicBezTo>
                  <a:pt x="26" y="72"/>
                  <a:pt x="26" y="72"/>
                  <a:pt x="26" y="72"/>
                </a:cubicBezTo>
                <a:cubicBezTo>
                  <a:pt x="24" y="69"/>
                  <a:pt x="23" y="67"/>
                  <a:pt x="23" y="64"/>
                </a:cubicBezTo>
                <a:cubicBezTo>
                  <a:pt x="23" y="39"/>
                  <a:pt x="23" y="39"/>
                  <a:pt x="23" y="39"/>
                </a:cubicBezTo>
                <a:cubicBezTo>
                  <a:pt x="23" y="34"/>
                  <a:pt x="27" y="29"/>
                  <a:pt x="33" y="28"/>
                </a:cubicBezTo>
                <a:cubicBezTo>
                  <a:pt x="33" y="28"/>
                  <a:pt x="33" y="28"/>
                  <a:pt x="33" y="28"/>
                </a:cubicBezTo>
                <a:cubicBezTo>
                  <a:pt x="33" y="26"/>
                  <a:pt x="31" y="25"/>
                  <a:pt x="30" y="25"/>
                </a:cubicBezTo>
                <a:cubicBezTo>
                  <a:pt x="3" y="25"/>
                  <a:pt x="3" y="25"/>
                  <a:pt x="3" y="25"/>
                </a:cubicBezTo>
                <a:cubicBezTo>
                  <a:pt x="1" y="25"/>
                  <a:pt x="0" y="26"/>
                  <a:pt x="0" y="28"/>
                </a:cubicBezTo>
                <a:close/>
              </a:path>
            </a:pathLst>
          </a:custGeom>
          <a:solidFill>
            <a:srgbClr val="03A9F4">
              <a:lumMod val="7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UA" sz="1800" b="0" i="0" u="none" strike="noStrike" kern="0" cap="none" spc="0" normalizeH="0" baseline="0" noProof="0">
              <a:ln>
                <a:noFill/>
              </a:ln>
              <a:solidFill>
                <a:srgbClr val="414042"/>
              </a:solidFill>
              <a:effectLst/>
              <a:uLnTx/>
              <a:uFillTx/>
            </a:endParaRPr>
          </a:p>
        </p:txBody>
      </p:sp>
      <p:sp>
        <p:nvSpPr>
          <p:cNvPr id="81" name="Rectángulo 80">
            <a:extLst>
              <a:ext uri="{FF2B5EF4-FFF2-40B4-BE49-F238E27FC236}">
                <a16:creationId xmlns:a16="http://schemas.microsoft.com/office/drawing/2014/main" id="{973C75F0-6B85-3A4C-A429-43D8A880AB33}"/>
              </a:ext>
            </a:extLst>
          </p:cNvPr>
          <p:cNvSpPr/>
          <p:nvPr/>
        </p:nvSpPr>
        <p:spPr>
          <a:xfrm>
            <a:off x="813527" y="800459"/>
            <a:ext cx="8571774" cy="3539430"/>
          </a:xfrm>
          <a:prstGeom prst="rect">
            <a:avLst/>
          </a:prstGeom>
        </p:spPr>
        <p:txBody>
          <a:bodyPr wrap="square">
            <a:spAutoFit/>
          </a:bodyPr>
          <a:lstStyle/>
          <a:p>
            <a:r>
              <a:rPr lang="es-ES" sz="1600" dirty="0">
                <a:solidFill>
                  <a:schemeClr val="dk1"/>
                </a:solidFill>
              </a:rPr>
              <a:t>El reto consiste en el desarrollo de un aplicativo funcional que permita el reconocimiento de imágenes asociadas al Carnaval de Barranquilla, es importante resaltar que este desarrollo tiene múltiples aplicaciones a futuro, no solo la que se está solicitando para el reto.</a:t>
            </a:r>
          </a:p>
          <a:p>
            <a:endParaRPr lang="es-ES" sz="1600" dirty="0">
              <a:solidFill>
                <a:schemeClr val="dk1"/>
              </a:solidFill>
            </a:endParaRPr>
          </a:p>
          <a:p>
            <a:r>
              <a:rPr lang="es-ES" sz="1600" dirty="0">
                <a:solidFill>
                  <a:schemeClr val="dk1"/>
                </a:solidFill>
              </a:rPr>
              <a:t>Para el entrenamiento del aplicativo se recomiendo realizar una pequeña investigación que permita identificar el personaje, disfraz o grupo mas representativo del carnaval que más le llame la atención, para poder incluirlo dentro de la solución, como por ejemplo:</a:t>
            </a:r>
          </a:p>
          <a:p>
            <a:endParaRPr lang="es-ES" sz="1600" dirty="0">
              <a:solidFill>
                <a:schemeClr val="dk1"/>
              </a:solidFill>
            </a:endParaRPr>
          </a:p>
          <a:p>
            <a:r>
              <a:rPr lang="es-ES" sz="1600" dirty="0" err="1">
                <a:solidFill>
                  <a:schemeClr val="dk1"/>
                </a:solidFill>
              </a:rPr>
              <a:t>Cumbiambero</a:t>
            </a:r>
            <a:r>
              <a:rPr lang="es-ES" sz="1600" dirty="0">
                <a:solidFill>
                  <a:schemeClr val="dk1"/>
                </a:solidFill>
              </a:rPr>
              <a:t>, </a:t>
            </a:r>
            <a:r>
              <a:rPr lang="es-CO" sz="1600" dirty="0">
                <a:solidFill>
                  <a:schemeClr val="dk1"/>
                </a:solidFill>
              </a:rPr>
              <a:t>El torito, Negrita </a:t>
            </a:r>
            <a:r>
              <a:rPr lang="es-CO" sz="1600" dirty="0" err="1">
                <a:solidFill>
                  <a:schemeClr val="dk1"/>
                </a:solidFill>
              </a:rPr>
              <a:t>Puloy</a:t>
            </a:r>
            <a:r>
              <a:rPr lang="es-CO" sz="1600" dirty="0">
                <a:solidFill>
                  <a:schemeClr val="dk1"/>
                </a:solidFill>
              </a:rPr>
              <a:t>, Rey Momo, </a:t>
            </a:r>
            <a:r>
              <a:rPr lang="es-CO" sz="1600" dirty="0" err="1">
                <a:solidFill>
                  <a:schemeClr val="dk1"/>
                </a:solidFill>
              </a:rPr>
              <a:t>Monocuco</a:t>
            </a:r>
            <a:r>
              <a:rPr lang="es-CO" sz="1600" dirty="0">
                <a:solidFill>
                  <a:schemeClr val="dk1"/>
                </a:solidFill>
              </a:rPr>
              <a:t>, Marimonda, entre otros.</a:t>
            </a:r>
          </a:p>
          <a:p>
            <a:endParaRPr lang="es-CO" sz="1600" dirty="0">
              <a:solidFill>
                <a:schemeClr val="dk1"/>
              </a:solidFill>
            </a:endParaRPr>
          </a:p>
          <a:p>
            <a:pPr lvl="0">
              <a:buSzPts val="1600"/>
            </a:pPr>
            <a:r>
              <a:rPr lang="es-CO" sz="1600" dirty="0">
                <a:solidFill>
                  <a:schemeClr val="dk1"/>
                </a:solidFill>
                <a:sym typeface="Calibri"/>
              </a:rPr>
              <a:t>Para esto se propone lo siguiente:</a:t>
            </a:r>
          </a:p>
          <a:p>
            <a:pPr lvl="0">
              <a:buSzPts val="1600"/>
            </a:pPr>
            <a:endParaRPr lang="es-CO" sz="1600" dirty="0">
              <a:solidFill>
                <a:schemeClr val="dk1"/>
              </a:solidFill>
              <a:sym typeface="Calibri"/>
            </a:endParaRPr>
          </a:p>
          <a:p>
            <a:pPr lvl="1">
              <a:buSzPts val="1600"/>
            </a:pPr>
            <a:r>
              <a:rPr lang="es-CO" sz="1600" dirty="0">
                <a:solidFill>
                  <a:schemeClr val="dk1"/>
                </a:solidFill>
                <a:sym typeface="Calibri"/>
              </a:rPr>
              <a:t>El desarrollo debe ser en grupo de mínimo 3 máximo 4 personas</a:t>
            </a:r>
          </a:p>
          <a:p>
            <a:pPr lvl="1">
              <a:buSzPts val="1600"/>
            </a:pPr>
            <a:endParaRPr lang="es-CO" sz="1600" dirty="0">
              <a:solidFill>
                <a:schemeClr val="dk1"/>
              </a:solidFill>
              <a:sym typeface="Calibri"/>
            </a:endParaRPr>
          </a:p>
        </p:txBody>
      </p:sp>
      <p:sp>
        <p:nvSpPr>
          <p:cNvPr id="85" name="CuadroTexto 84">
            <a:extLst>
              <a:ext uri="{FF2B5EF4-FFF2-40B4-BE49-F238E27FC236}">
                <a16:creationId xmlns:a16="http://schemas.microsoft.com/office/drawing/2014/main" id="{C2964E38-0B80-4E4C-980C-D9F6009CDBCD}"/>
              </a:ext>
            </a:extLst>
          </p:cNvPr>
          <p:cNvSpPr txBox="1"/>
          <p:nvPr/>
        </p:nvSpPr>
        <p:spPr>
          <a:xfrm>
            <a:off x="817245" y="4361375"/>
            <a:ext cx="4900015" cy="584775"/>
          </a:xfrm>
          <a:prstGeom prst="rect">
            <a:avLst/>
          </a:prstGeom>
          <a:noFill/>
        </p:spPr>
        <p:txBody>
          <a:bodyPr wrap="square">
            <a:spAutoFit/>
          </a:bodyPr>
          <a:lstStyle/>
          <a:p>
            <a:pPr lvl="0">
              <a:buSzPts val="1600"/>
            </a:pPr>
            <a:r>
              <a:rPr lang="es-ES" sz="1600" dirty="0">
                <a:solidFill>
                  <a:schemeClr val="dk1"/>
                </a:solidFill>
                <a:sym typeface="Calibri"/>
              </a:rPr>
              <a:t>Por otro lado, se propone que se incluya un factor innovador que potencialice la solución.</a:t>
            </a:r>
          </a:p>
        </p:txBody>
      </p:sp>
      <p:pic>
        <p:nvPicPr>
          <p:cNvPr id="86" name="Imagen 85" descr="el reconocimiento facial y su fascinante uso actual. - Elite Book">
            <a:extLst>
              <a:ext uri="{FF2B5EF4-FFF2-40B4-BE49-F238E27FC236}">
                <a16:creationId xmlns:a16="http://schemas.microsoft.com/office/drawing/2014/main" id="{87ECC1CD-E662-864C-A45D-8B531B3BEA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856" y="5302003"/>
            <a:ext cx="1478409" cy="1478409"/>
          </a:xfrm>
          <a:prstGeom prst="rect">
            <a:avLst/>
          </a:prstGeom>
          <a:noFill/>
          <a:extLst>
            <a:ext uri="{909E8E84-426E-40DD-AFC4-6F175D3DCCD1}">
              <a14:hiddenFill xmlns:a14="http://schemas.microsoft.com/office/drawing/2010/main">
                <a:solidFill>
                  <a:srgbClr val="FFFFFF"/>
                </a:solidFill>
              </a14:hiddenFill>
            </a:ext>
          </a:extLst>
        </p:spPr>
      </p:pic>
      <p:pic>
        <p:nvPicPr>
          <p:cNvPr id="87" name="Imagen 86" descr="Sígueme el Paso con Los Monocucos - Daniela Cepeda Tarud - YouTube">
            <a:extLst>
              <a:ext uri="{FF2B5EF4-FFF2-40B4-BE49-F238E27FC236}">
                <a16:creationId xmlns:a16="http://schemas.microsoft.com/office/drawing/2014/main" id="{8E03AF3D-8268-C04C-ACA5-82B957F390F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7343"/>
          <a:stretch/>
        </p:blipFill>
        <p:spPr bwMode="auto">
          <a:xfrm>
            <a:off x="7903597" y="3027602"/>
            <a:ext cx="1383955" cy="1478409"/>
          </a:xfrm>
          <a:prstGeom prst="rect">
            <a:avLst/>
          </a:prstGeom>
          <a:noFill/>
          <a:extLst>
            <a:ext uri="{909E8E84-426E-40DD-AFC4-6F175D3DCCD1}">
              <a14:hiddenFill xmlns:a14="http://schemas.microsoft.com/office/drawing/2010/main">
                <a:solidFill>
                  <a:srgbClr val="FFFFFF"/>
                </a:solidFill>
              </a14:hiddenFill>
            </a:ext>
          </a:extLst>
        </p:spPr>
      </p:pic>
      <p:pic>
        <p:nvPicPr>
          <p:cNvPr id="88" name="Imagen 87" descr="carnival-of-barranquilla-marimonda - Viajar por Colombia">
            <a:extLst>
              <a:ext uri="{FF2B5EF4-FFF2-40B4-BE49-F238E27FC236}">
                <a16:creationId xmlns:a16="http://schemas.microsoft.com/office/drawing/2014/main" id="{59AD7DA7-09F5-BD4F-B6BC-EE8DB3B84F5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250" r="16624"/>
          <a:stretch/>
        </p:blipFill>
        <p:spPr bwMode="auto">
          <a:xfrm>
            <a:off x="6937959" y="4655668"/>
            <a:ext cx="1454110" cy="154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01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750"/>
                                        <p:tgtEl>
                                          <p:spTgt spid="3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750"/>
                                        <p:tgtEl>
                                          <p:spTgt spid="28"/>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750"/>
                                        <p:tgtEl>
                                          <p:spTgt spid="29"/>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p:cTn id="19" dur="750" fill="hold"/>
                                        <p:tgtEl>
                                          <p:spTgt spid="34"/>
                                        </p:tgtEl>
                                        <p:attrNameLst>
                                          <p:attrName>ppt_w</p:attrName>
                                        </p:attrNameLst>
                                      </p:cBhvr>
                                      <p:tavLst>
                                        <p:tav tm="0">
                                          <p:val>
                                            <p:fltVal val="0"/>
                                          </p:val>
                                        </p:tav>
                                        <p:tav tm="100000">
                                          <p:val>
                                            <p:strVal val="#ppt_w"/>
                                          </p:val>
                                        </p:tav>
                                      </p:tavLst>
                                    </p:anim>
                                    <p:anim calcmode="lin" valueType="num">
                                      <p:cBhvr>
                                        <p:cTn id="20" dur="750" fill="hold"/>
                                        <p:tgtEl>
                                          <p:spTgt spid="34"/>
                                        </p:tgtEl>
                                        <p:attrNameLst>
                                          <p:attrName>ppt_h</p:attrName>
                                        </p:attrNameLst>
                                      </p:cBhvr>
                                      <p:tavLst>
                                        <p:tav tm="0">
                                          <p:val>
                                            <p:fltVal val="0"/>
                                          </p:val>
                                        </p:tav>
                                        <p:tav tm="100000">
                                          <p:val>
                                            <p:strVal val="#ppt_h"/>
                                          </p:val>
                                        </p:tav>
                                      </p:tavLst>
                                    </p:anim>
                                    <p:animEffect transition="in" filter="fade">
                                      <p:cBhvr>
                                        <p:cTn id="21" dur="750"/>
                                        <p:tgtEl>
                                          <p:spTgt spid="34"/>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33"/>
                                        </p:tgtEl>
                                        <p:attrNameLst>
                                          <p:attrName>style.visibility</p:attrName>
                                        </p:attrNameLst>
                                      </p:cBhvr>
                                      <p:to>
                                        <p:strVal val="visible"/>
                                      </p:to>
                                    </p:set>
                                    <p:anim calcmode="lin" valueType="num">
                                      <p:cBhvr>
                                        <p:cTn id="24" dur="750" fill="hold"/>
                                        <p:tgtEl>
                                          <p:spTgt spid="33"/>
                                        </p:tgtEl>
                                        <p:attrNameLst>
                                          <p:attrName>ppt_w</p:attrName>
                                        </p:attrNameLst>
                                      </p:cBhvr>
                                      <p:tavLst>
                                        <p:tav tm="0">
                                          <p:val>
                                            <p:fltVal val="0"/>
                                          </p:val>
                                        </p:tav>
                                        <p:tav tm="100000">
                                          <p:val>
                                            <p:strVal val="#ppt_w"/>
                                          </p:val>
                                        </p:tav>
                                      </p:tavLst>
                                    </p:anim>
                                    <p:anim calcmode="lin" valueType="num">
                                      <p:cBhvr>
                                        <p:cTn id="25" dur="750" fill="hold"/>
                                        <p:tgtEl>
                                          <p:spTgt spid="33"/>
                                        </p:tgtEl>
                                        <p:attrNameLst>
                                          <p:attrName>ppt_h</p:attrName>
                                        </p:attrNameLst>
                                      </p:cBhvr>
                                      <p:tavLst>
                                        <p:tav tm="0">
                                          <p:val>
                                            <p:fltVal val="0"/>
                                          </p:val>
                                        </p:tav>
                                        <p:tav tm="100000">
                                          <p:val>
                                            <p:strVal val="#ppt_h"/>
                                          </p:val>
                                        </p:tav>
                                      </p:tavLst>
                                    </p:anim>
                                    <p:animEffect transition="in" filter="fade">
                                      <p:cBhvr>
                                        <p:cTn id="26" dur="750"/>
                                        <p:tgtEl>
                                          <p:spTgt spid="33"/>
                                        </p:tgtEl>
                                      </p:cBhvr>
                                    </p:animEffect>
                                  </p:childTnLst>
                                </p:cTn>
                              </p:par>
                              <p:par>
                                <p:cTn id="27" presetID="53" presetClass="entr" presetSubtype="16" fill="hold" grpId="0" nodeType="withEffect">
                                  <p:stCondLst>
                                    <p:cond delay="750"/>
                                  </p:stCondLst>
                                  <p:childTnLst>
                                    <p:set>
                                      <p:cBhvr>
                                        <p:cTn id="28" dur="1" fill="hold">
                                          <p:stCondLst>
                                            <p:cond delay="0"/>
                                          </p:stCondLst>
                                        </p:cTn>
                                        <p:tgtEl>
                                          <p:spTgt spid="35"/>
                                        </p:tgtEl>
                                        <p:attrNameLst>
                                          <p:attrName>style.visibility</p:attrName>
                                        </p:attrNameLst>
                                      </p:cBhvr>
                                      <p:to>
                                        <p:strVal val="visible"/>
                                      </p:to>
                                    </p:set>
                                    <p:anim calcmode="lin" valueType="num">
                                      <p:cBhvr>
                                        <p:cTn id="29" dur="750" fill="hold"/>
                                        <p:tgtEl>
                                          <p:spTgt spid="35"/>
                                        </p:tgtEl>
                                        <p:attrNameLst>
                                          <p:attrName>ppt_w</p:attrName>
                                        </p:attrNameLst>
                                      </p:cBhvr>
                                      <p:tavLst>
                                        <p:tav tm="0">
                                          <p:val>
                                            <p:fltVal val="0"/>
                                          </p:val>
                                        </p:tav>
                                        <p:tav tm="100000">
                                          <p:val>
                                            <p:strVal val="#ppt_w"/>
                                          </p:val>
                                        </p:tav>
                                      </p:tavLst>
                                    </p:anim>
                                    <p:anim calcmode="lin" valueType="num">
                                      <p:cBhvr>
                                        <p:cTn id="30" dur="750" fill="hold"/>
                                        <p:tgtEl>
                                          <p:spTgt spid="35"/>
                                        </p:tgtEl>
                                        <p:attrNameLst>
                                          <p:attrName>ppt_h</p:attrName>
                                        </p:attrNameLst>
                                      </p:cBhvr>
                                      <p:tavLst>
                                        <p:tav tm="0">
                                          <p:val>
                                            <p:fltVal val="0"/>
                                          </p:val>
                                        </p:tav>
                                        <p:tav tm="100000">
                                          <p:val>
                                            <p:strVal val="#ppt_h"/>
                                          </p:val>
                                        </p:tav>
                                      </p:tavLst>
                                    </p:anim>
                                    <p:animEffect transition="in" filter="fade">
                                      <p:cBhvr>
                                        <p:cTn id="31" dur="750"/>
                                        <p:tgtEl>
                                          <p:spTgt spid="3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36"/>
                                        </p:tgtEl>
                                        <p:attrNameLst>
                                          <p:attrName>style.visibility</p:attrName>
                                        </p:attrNameLst>
                                      </p:cBhvr>
                                      <p:to>
                                        <p:strVal val="visible"/>
                                      </p:to>
                                    </p:set>
                                    <p:anim calcmode="lin" valueType="num">
                                      <p:cBhvr>
                                        <p:cTn id="34" dur="750" fill="hold"/>
                                        <p:tgtEl>
                                          <p:spTgt spid="36"/>
                                        </p:tgtEl>
                                        <p:attrNameLst>
                                          <p:attrName>ppt_w</p:attrName>
                                        </p:attrNameLst>
                                      </p:cBhvr>
                                      <p:tavLst>
                                        <p:tav tm="0">
                                          <p:val>
                                            <p:fltVal val="0"/>
                                          </p:val>
                                        </p:tav>
                                        <p:tav tm="100000">
                                          <p:val>
                                            <p:strVal val="#ppt_w"/>
                                          </p:val>
                                        </p:tav>
                                      </p:tavLst>
                                    </p:anim>
                                    <p:anim calcmode="lin" valueType="num">
                                      <p:cBhvr>
                                        <p:cTn id="35" dur="750" fill="hold"/>
                                        <p:tgtEl>
                                          <p:spTgt spid="36"/>
                                        </p:tgtEl>
                                        <p:attrNameLst>
                                          <p:attrName>ppt_h</p:attrName>
                                        </p:attrNameLst>
                                      </p:cBhvr>
                                      <p:tavLst>
                                        <p:tav tm="0">
                                          <p:val>
                                            <p:fltVal val="0"/>
                                          </p:val>
                                        </p:tav>
                                        <p:tav tm="100000">
                                          <p:val>
                                            <p:strVal val="#ppt_h"/>
                                          </p:val>
                                        </p:tav>
                                      </p:tavLst>
                                    </p:anim>
                                    <p:animEffect transition="in" filter="fade">
                                      <p:cBhvr>
                                        <p:cTn id="36" dur="750"/>
                                        <p:tgtEl>
                                          <p:spTgt spid="36"/>
                                        </p:tgtEl>
                                      </p:cBhvr>
                                    </p:animEffect>
                                  </p:childTnLst>
                                </p:cTn>
                              </p:par>
                              <p:par>
                                <p:cTn id="37" presetID="22" presetClass="entr" presetSubtype="1" fill="hold" nodeType="withEffect">
                                  <p:stCondLst>
                                    <p:cond delay="100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750"/>
                                        <p:tgtEl>
                                          <p:spTgt spid="18"/>
                                        </p:tgtEl>
                                      </p:cBhvr>
                                    </p:animEffect>
                                  </p:childTnLst>
                                </p:cTn>
                              </p:par>
                              <p:par>
                                <p:cTn id="40" presetID="42" presetClass="entr" presetSubtype="0" fill="hold" nodeType="withEffect">
                                  <p:stCondLst>
                                    <p:cond delay="15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anim calcmode="lin" valueType="num">
                                      <p:cBhvr>
                                        <p:cTn id="43" dur="750" fill="hold"/>
                                        <p:tgtEl>
                                          <p:spTgt spid="8"/>
                                        </p:tgtEl>
                                        <p:attrNameLst>
                                          <p:attrName>ppt_x</p:attrName>
                                        </p:attrNameLst>
                                      </p:cBhvr>
                                      <p:tavLst>
                                        <p:tav tm="0">
                                          <p:val>
                                            <p:strVal val="#ppt_x"/>
                                          </p:val>
                                        </p:tav>
                                        <p:tav tm="100000">
                                          <p:val>
                                            <p:strVal val="#ppt_x"/>
                                          </p:val>
                                        </p:tav>
                                      </p:tavLst>
                                    </p:anim>
                                    <p:anim calcmode="lin" valueType="num">
                                      <p:cBhvr>
                                        <p:cTn id="44" dur="750" fill="hold"/>
                                        <p:tgtEl>
                                          <p:spTgt spid="8"/>
                                        </p:tgtEl>
                                        <p:attrNameLst>
                                          <p:attrName>ppt_y</p:attrName>
                                        </p:attrNameLst>
                                      </p:cBhvr>
                                      <p:tavLst>
                                        <p:tav tm="0">
                                          <p:val>
                                            <p:strVal val="#ppt_y+.1"/>
                                          </p:val>
                                        </p:tav>
                                        <p:tav tm="100000">
                                          <p:val>
                                            <p:strVal val="#ppt_y"/>
                                          </p:val>
                                        </p:tav>
                                      </p:tavLst>
                                    </p:anim>
                                  </p:childTnLst>
                                </p:cTn>
                              </p:par>
                              <p:par>
                                <p:cTn id="45" presetID="22" presetClass="entr" presetSubtype="8" fill="hold" nodeType="withEffect">
                                  <p:stCondLst>
                                    <p:cond delay="175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2" grpId="0" animBg="1"/>
      <p:bldP spid="33" grpId="0" animBg="1"/>
      <p:bldP spid="34" grpId="0" animBg="1"/>
      <p:bldP spid="35" grpId="0" animBg="1"/>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264F57A-3A4C-F142-A16C-1174CCAC38B4}"/>
              </a:ext>
            </a:extLst>
          </p:cNvPr>
          <p:cNvSpPr txBox="1"/>
          <p:nvPr/>
        </p:nvSpPr>
        <p:spPr>
          <a:xfrm>
            <a:off x="787179" y="333963"/>
            <a:ext cx="7116418" cy="369332"/>
          </a:xfrm>
          <a:prstGeom prst="rect">
            <a:avLst/>
          </a:prstGeom>
          <a:noFill/>
        </p:spPr>
        <p:txBody>
          <a:bodyPr wrap="square" rtlCol="0">
            <a:spAutoFit/>
          </a:bodyPr>
          <a:lstStyle/>
          <a:p>
            <a:r>
              <a:rPr lang="es-CO" b="1" dirty="0"/>
              <a:t>Agenda Bootcamp Python Básico</a:t>
            </a:r>
          </a:p>
        </p:txBody>
      </p:sp>
      <p:cxnSp>
        <p:nvCxnSpPr>
          <p:cNvPr id="3" name="Conector recto 2">
            <a:extLst>
              <a:ext uri="{FF2B5EF4-FFF2-40B4-BE49-F238E27FC236}">
                <a16:creationId xmlns:a16="http://schemas.microsoft.com/office/drawing/2014/main" id="{63E81131-DB72-9A4A-BC9B-8BFDD058E545}"/>
              </a:ext>
            </a:extLst>
          </p:cNvPr>
          <p:cNvCxnSpPr/>
          <p:nvPr/>
        </p:nvCxnSpPr>
        <p:spPr>
          <a:xfrm>
            <a:off x="882595" y="703295"/>
            <a:ext cx="2154804"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6" name="Picture 8" descr="Bienestar al Aprendiz CNCA - Posts | Facebook">
            <a:extLst>
              <a:ext uri="{FF2B5EF4-FFF2-40B4-BE49-F238E27FC236}">
                <a16:creationId xmlns:a16="http://schemas.microsoft.com/office/drawing/2014/main" id="{9881075C-F098-664C-B35E-F7A621600B9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3560" y="5890646"/>
            <a:ext cx="2598440" cy="96735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5">
            <a:extLst>
              <a:ext uri="{FF2B5EF4-FFF2-40B4-BE49-F238E27FC236}">
                <a16:creationId xmlns:a16="http://schemas.microsoft.com/office/drawing/2014/main" id="{35A2594A-A598-B845-AEEC-C73BC28FF5BD}"/>
              </a:ext>
            </a:extLst>
          </p:cNvPr>
          <p:cNvSpPr>
            <a:spLocks noEditPoints="1"/>
          </p:cNvSpPr>
          <p:nvPr/>
        </p:nvSpPr>
        <p:spPr bwMode="auto">
          <a:xfrm>
            <a:off x="1962794" y="2332436"/>
            <a:ext cx="536244" cy="434269"/>
          </a:xfrm>
          <a:custGeom>
            <a:avLst/>
            <a:gdLst>
              <a:gd name="T0" fmla="*/ 92 w 128"/>
              <a:gd name="T1" fmla="*/ 65 h 104"/>
              <a:gd name="T2" fmla="*/ 78 w 128"/>
              <a:gd name="T3" fmla="*/ 74 h 104"/>
              <a:gd name="T4" fmla="*/ 76 w 128"/>
              <a:gd name="T5" fmla="*/ 75 h 104"/>
              <a:gd name="T6" fmla="*/ 87 w 128"/>
              <a:gd name="T7" fmla="*/ 80 h 104"/>
              <a:gd name="T8" fmla="*/ 84 w 128"/>
              <a:gd name="T9" fmla="*/ 93 h 104"/>
              <a:gd name="T10" fmla="*/ 86 w 128"/>
              <a:gd name="T11" fmla="*/ 92 h 104"/>
              <a:gd name="T12" fmla="*/ 101 w 128"/>
              <a:gd name="T13" fmla="*/ 84 h 104"/>
              <a:gd name="T14" fmla="*/ 103 w 128"/>
              <a:gd name="T15" fmla="*/ 83 h 104"/>
              <a:gd name="T16" fmla="*/ 102 w 128"/>
              <a:gd name="T17" fmla="*/ 81 h 104"/>
              <a:gd name="T18" fmla="*/ 95 w 128"/>
              <a:gd name="T19" fmla="*/ 65 h 104"/>
              <a:gd name="T20" fmla="*/ 94 w 128"/>
              <a:gd name="T21" fmla="*/ 64 h 104"/>
              <a:gd name="T22" fmla="*/ 98 w 128"/>
              <a:gd name="T23" fmla="*/ 49 h 104"/>
              <a:gd name="T24" fmla="*/ 97 w 128"/>
              <a:gd name="T25" fmla="*/ 56 h 104"/>
              <a:gd name="T26" fmla="*/ 101 w 128"/>
              <a:gd name="T27" fmla="*/ 54 h 104"/>
              <a:gd name="T28" fmla="*/ 98 w 128"/>
              <a:gd name="T29" fmla="*/ 49 h 104"/>
              <a:gd name="T30" fmla="*/ 104 w 128"/>
              <a:gd name="T31" fmla="*/ 45 h 104"/>
              <a:gd name="T32" fmla="*/ 107 w 128"/>
              <a:gd name="T33" fmla="*/ 50 h 104"/>
              <a:gd name="T34" fmla="*/ 108 w 128"/>
              <a:gd name="T35" fmla="*/ 43 h 104"/>
              <a:gd name="T36" fmla="*/ 95 w 128"/>
              <a:gd name="T37" fmla="*/ 39 h 104"/>
              <a:gd name="T38" fmla="*/ 94 w 128"/>
              <a:gd name="T39" fmla="*/ 45 h 104"/>
              <a:gd name="T40" fmla="*/ 98 w 128"/>
              <a:gd name="T41" fmla="*/ 43 h 104"/>
              <a:gd name="T42" fmla="*/ 95 w 128"/>
              <a:gd name="T43" fmla="*/ 39 h 104"/>
              <a:gd name="T44" fmla="*/ 101 w 128"/>
              <a:gd name="T45" fmla="*/ 35 h 104"/>
              <a:gd name="T46" fmla="*/ 104 w 128"/>
              <a:gd name="T47" fmla="*/ 39 h 104"/>
              <a:gd name="T48" fmla="*/ 105 w 128"/>
              <a:gd name="T49" fmla="*/ 33 h 104"/>
              <a:gd name="T50" fmla="*/ 99 w 128"/>
              <a:gd name="T51" fmla="*/ 100 h 104"/>
              <a:gd name="T52" fmla="*/ 64 w 128"/>
              <a:gd name="T53" fmla="*/ 90 h 104"/>
              <a:gd name="T54" fmla="*/ 114 w 128"/>
              <a:gd name="T55" fmla="*/ 31 h 104"/>
              <a:gd name="T56" fmla="*/ 122 w 128"/>
              <a:gd name="T57" fmla="*/ 46 h 104"/>
              <a:gd name="T58" fmla="*/ 101 w 128"/>
              <a:gd name="T59" fmla="*/ 100 h 104"/>
              <a:gd name="T60" fmla="*/ 60 w 128"/>
              <a:gd name="T61" fmla="*/ 88 h 104"/>
              <a:gd name="T62" fmla="*/ 4 w 128"/>
              <a:gd name="T63" fmla="*/ 67 h 104"/>
              <a:gd name="T64" fmla="*/ 16 w 128"/>
              <a:gd name="T65" fmla="*/ 20 h 104"/>
              <a:gd name="T66" fmla="*/ 23 w 128"/>
              <a:gd name="T67" fmla="*/ 6 h 104"/>
              <a:gd name="T68" fmla="*/ 41 w 128"/>
              <a:gd name="T69" fmla="*/ 7 h 104"/>
              <a:gd name="T70" fmla="*/ 60 w 128"/>
              <a:gd name="T71" fmla="*/ 88 h 104"/>
              <a:gd name="T72" fmla="*/ 21 w 128"/>
              <a:gd name="T73" fmla="*/ 3 h 104"/>
              <a:gd name="T74" fmla="*/ 12 w 128"/>
              <a:gd name="T75" fmla="*/ 19 h 104"/>
              <a:gd name="T76" fmla="*/ 5 w 128"/>
              <a:gd name="T77" fmla="*/ 45 h 104"/>
              <a:gd name="T78" fmla="*/ 2 w 128"/>
              <a:gd name="T79" fmla="*/ 53 h 104"/>
              <a:gd name="T80" fmla="*/ 2 w 128"/>
              <a:gd name="T81" fmla="*/ 62 h 104"/>
              <a:gd name="T82" fmla="*/ 0 w 128"/>
              <a:gd name="T83" fmla="*/ 63 h 104"/>
              <a:gd name="T84" fmla="*/ 1 w 128"/>
              <a:gd name="T85" fmla="*/ 68 h 104"/>
              <a:gd name="T86" fmla="*/ 11 w 128"/>
              <a:gd name="T87" fmla="*/ 75 h 104"/>
              <a:gd name="T88" fmla="*/ 60 w 128"/>
              <a:gd name="T89" fmla="*/ 93 h 104"/>
              <a:gd name="T90" fmla="*/ 62 w 128"/>
              <a:gd name="T91" fmla="*/ 93 h 104"/>
              <a:gd name="T92" fmla="*/ 99 w 128"/>
              <a:gd name="T93" fmla="*/ 104 h 104"/>
              <a:gd name="T94" fmla="*/ 108 w 128"/>
              <a:gd name="T95" fmla="*/ 96 h 104"/>
              <a:gd name="T96" fmla="*/ 126 w 128"/>
              <a:gd name="T97" fmla="*/ 47 h 104"/>
              <a:gd name="T98" fmla="*/ 115 w 128"/>
              <a:gd name="T99" fmla="*/ 28 h 104"/>
              <a:gd name="T100" fmla="*/ 30 w 128"/>
              <a:gd name="T10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04">
                <a:moveTo>
                  <a:pt x="94" y="63"/>
                </a:moveTo>
                <a:cubicBezTo>
                  <a:pt x="93" y="63"/>
                  <a:pt x="92" y="64"/>
                  <a:pt x="92" y="65"/>
                </a:cubicBezTo>
                <a:cubicBezTo>
                  <a:pt x="88" y="77"/>
                  <a:pt x="88" y="77"/>
                  <a:pt x="88" y="77"/>
                </a:cubicBezTo>
                <a:cubicBezTo>
                  <a:pt x="78" y="74"/>
                  <a:pt x="78" y="74"/>
                  <a:pt x="78" y="74"/>
                </a:cubicBezTo>
                <a:cubicBezTo>
                  <a:pt x="78" y="74"/>
                  <a:pt x="77" y="74"/>
                  <a:pt x="77" y="74"/>
                </a:cubicBezTo>
                <a:cubicBezTo>
                  <a:pt x="77" y="74"/>
                  <a:pt x="76" y="74"/>
                  <a:pt x="76" y="75"/>
                </a:cubicBezTo>
                <a:cubicBezTo>
                  <a:pt x="75" y="76"/>
                  <a:pt x="76" y="76"/>
                  <a:pt x="77" y="77"/>
                </a:cubicBezTo>
                <a:cubicBezTo>
                  <a:pt x="87" y="80"/>
                  <a:pt x="87" y="80"/>
                  <a:pt x="87" y="80"/>
                </a:cubicBezTo>
                <a:cubicBezTo>
                  <a:pt x="83" y="91"/>
                  <a:pt x="83" y="91"/>
                  <a:pt x="83" y="91"/>
                </a:cubicBezTo>
                <a:cubicBezTo>
                  <a:pt x="83" y="92"/>
                  <a:pt x="83" y="93"/>
                  <a:pt x="84" y="93"/>
                </a:cubicBezTo>
                <a:cubicBezTo>
                  <a:pt x="84" y="93"/>
                  <a:pt x="85" y="93"/>
                  <a:pt x="85" y="93"/>
                </a:cubicBezTo>
                <a:cubicBezTo>
                  <a:pt x="85" y="93"/>
                  <a:pt x="86" y="93"/>
                  <a:pt x="86" y="92"/>
                </a:cubicBezTo>
                <a:cubicBezTo>
                  <a:pt x="90" y="80"/>
                  <a:pt x="90" y="80"/>
                  <a:pt x="90" y="80"/>
                </a:cubicBezTo>
                <a:cubicBezTo>
                  <a:pt x="101" y="84"/>
                  <a:pt x="101" y="84"/>
                  <a:pt x="101" y="84"/>
                </a:cubicBezTo>
                <a:cubicBezTo>
                  <a:pt x="101" y="84"/>
                  <a:pt x="101" y="84"/>
                  <a:pt x="101" y="84"/>
                </a:cubicBezTo>
                <a:cubicBezTo>
                  <a:pt x="102" y="84"/>
                  <a:pt x="103" y="83"/>
                  <a:pt x="103" y="83"/>
                </a:cubicBezTo>
                <a:cubicBezTo>
                  <a:pt x="103" y="83"/>
                  <a:pt x="103" y="83"/>
                  <a:pt x="103" y="83"/>
                </a:cubicBezTo>
                <a:cubicBezTo>
                  <a:pt x="103" y="82"/>
                  <a:pt x="103" y="81"/>
                  <a:pt x="102" y="81"/>
                </a:cubicBezTo>
                <a:cubicBezTo>
                  <a:pt x="91" y="78"/>
                  <a:pt x="91" y="78"/>
                  <a:pt x="91" y="78"/>
                </a:cubicBezTo>
                <a:cubicBezTo>
                  <a:pt x="95" y="65"/>
                  <a:pt x="95" y="65"/>
                  <a:pt x="95" y="65"/>
                </a:cubicBezTo>
                <a:cubicBezTo>
                  <a:pt x="95" y="65"/>
                  <a:pt x="95" y="65"/>
                  <a:pt x="95" y="65"/>
                </a:cubicBezTo>
                <a:cubicBezTo>
                  <a:pt x="95" y="65"/>
                  <a:pt x="95" y="64"/>
                  <a:pt x="94" y="64"/>
                </a:cubicBezTo>
                <a:cubicBezTo>
                  <a:pt x="94" y="63"/>
                  <a:pt x="94" y="63"/>
                  <a:pt x="94" y="63"/>
                </a:cubicBezTo>
                <a:moveTo>
                  <a:pt x="98" y="49"/>
                </a:moveTo>
                <a:cubicBezTo>
                  <a:pt x="97" y="49"/>
                  <a:pt x="95" y="50"/>
                  <a:pt x="95" y="51"/>
                </a:cubicBezTo>
                <a:cubicBezTo>
                  <a:pt x="94" y="53"/>
                  <a:pt x="95" y="55"/>
                  <a:pt x="97" y="56"/>
                </a:cubicBezTo>
                <a:cubicBezTo>
                  <a:pt x="97" y="56"/>
                  <a:pt x="98" y="56"/>
                  <a:pt x="98" y="56"/>
                </a:cubicBezTo>
                <a:cubicBezTo>
                  <a:pt x="99" y="56"/>
                  <a:pt x="101" y="55"/>
                  <a:pt x="101" y="54"/>
                </a:cubicBezTo>
                <a:cubicBezTo>
                  <a:pt x="102" y="52"/>
                  <a:pt x="101" y="50"/>
                  <a:pt x="99" y="49"/>
                </a:cubicBezTo>
                <a:cubicBezTo>
                  <a:pt x="99" y="49"/>
                  <a:pt x="98" y="49"/>
                  <a:pt x="98" y="49"/>
                </a:cubicBezTo>
                <a:moveTo>
                  <a:pt x="107" y="43"/>
                </a:moveTo>
                <a:cubicBezTo>
                  <a:pt x="106" y="43"/>
                  <a:pt x="105" y="44"/>
                  <a:pt x="104" y="45"/>
                </a:cubicBezTo>
                <a:cubicBezTo>
                  <a:pt x="104" y="47"/>
                  <a:pt x="104" y="49"/>
                  <a:pt x="106" y="50"/>
                </a:cubicBezTo>
                <a:cubicBezTo>
                  <a:pt x="107" y="50"/>
                  <a:pt x="107" y="50"/>
                  <a:pt x="107" y="50"/>
                </a:cubicBezTo>
                <a:cubicBezTo>
                  <a:pt x="109" y="50"/>
                  <a:pt x="110" y="49"/>
                  <a:pt x="110" y="47"/>
                </a:cubicBezTo>
                <a:cubicBezTo>
                  <a:pt x="111" y="46"/>
                  <a:pt x="110" y="44"/>
                  <a:pt x="108" y="43"/>
                </a:cubicBezTo>
                <a:cubicBezTo>
                  <a:pt x="108" y="43"/>
                  <a:pt x="108" y="43"/>
                  <a:pt x="107" y="43"/>
                </a:cubicBezTo>
                <a:moveTo>
                  <a:pt x="95" y="39"/>
                </a:moveTo>
                <a:cubicBezTo>
                  <a:pt x="93" y="39"/>
                  <a:pt x="92" y="40"/>
                  <a:pt x="91" y="41"/>
                </a:cubicBezTo>
                <a:cubicBezTo>
                  <a:pt x="91" y="43"/>
                  <a:pt x="92" y="45"/>
                  <a:pt x="94" y="45"/>
                </a:cubicBezTo>
                <a:cubicBezTo>
                  <a:pt x="94" y="45"/>
                  <a:pt x="94" y="45"/>
                  <a:pt x="95" y="45"/>
                </a:cubicBezTo>
                <a:cubicBezTo>
                  <a:pt x="96" y="45"/>
                  <a:pt x="97" y="45"/>
                  <a:pt x="98" y="43"/>
                </a:cubicBezTo>
                <a:cubicBezTo>
                  <a:pt x="98" y="41"/>
                  <a:pt x="97" y="40"/>
                  <a:pt x="96" y="39"/>
                </a:cubicBezTo>
                <a:cubicBezTo>
                  <a:pt x="95" y="39"/>
                  <a:pt x="95" y="39"/>
                  <a:pt x="95" y="39"/>
                </a:cubicBezTo>
                <a:moveTo>
                  <a:pt x="104" y="32"/>
                </a:moveTo>
                <a:cubicBezTo>
                  <a:pt x="102" y="32"/>
                  <a:pt x="101" y="33"/>
                  <a:pt x="101" y="35"/>
                </a:cubicBezTo>
                <a:cubicBezTo>
                  <a:pt x="100" y="36"/>
                  <a:pt x="101" y="38"/>
                  <a:pt x="103" y="39"/>
                </a:cubicBezTo>
                <a:cubicBezTo>
                  <a:pt x="103" y="39"/>
                  <a:pt x="103" y="39"/>
                  <a:pt x="104" y="39"/>
                </a:cubicBezTo>
                <a:cubicBezTo>
                  <a:pt x="105" y="39"/>
                  <a:pt x="106" y="38"/>
                  <a:pt x="107" y="37"/>
                </a:cubicBezTo>
                <a:cubicBezTo>
                  <a:pt x="107" y="35"/>
                  <a:pt x="107" y="33"/>
                  <a:pt x="105" y="33"/>
                </a:cubicBezTo>
                <a:cubicBezTo>
                  <a:pt x="104" y="32"/>
                  <a:pt x="104" y="32"/>
                  <a:pt x="104" y="32"/>
                </a:cubicBezTo>
                <a:moveTo>
                  <a:pt x="99" y="100"/>
                </a:moveTo>
                <a:cubicBezTo>
                  <a:pt x="97" y="100"/>
                  <a:pt x="96" y="100"/>
                  <a:pt x="94" y="99"/>
                </a:cubicBezTo>
                <a:cubicBezTo>
                  <a:pt x="84" y="96"/>
                  <a:pt x="74" y="93"/>
                  <a:pt x="64" y="90"/>
                </a:cubicBezTo>
                <a:cubicBezTo>
                  <a:pt x="86" y="22"/>
                  <a:pt x="86" y="22"/>
                  <a:pt x="86" y="22"/>
                </a:cubicBezTo>
                <a:cubicBezTo>
                  <a:pt x="114" y="31"/>
                  <a:pt x="114" y="31"/>
                  <a:pt x="114" y="31"/>
                </a:cubicBezTo>
                <a:cubicBezTo>
                  <a:pt x="118" y="32"/>
                  <a:pt x="121" y="34"/>
                  <a:pt x="123" y="37"/>
                </a:cubicBezTo>
                <a:cubicBezTo>
                  <a:pt x="124" y="39"/>
                  <a:pt x="123" y="43"/>
                  <a:pt x="122" y="46"/>
                </a:cubicBezTo>
                <a:cubicBezTo>
                  <a:pt x="117" y="62"/>
                  <a:pt x="111" y="79"/>
                  <a:pt x="104" y="94"/>
                </a:cubicBezTo>
                <a:cubicBezTo>
                  <a:pt x="103" y="97"/>
                  <a:pt x="102" y="99"/>
                  <a:pt x="101" y="100"/>
                </a:cubicBezTo>
                <a:cubicBezTo>
                  <a:pt x="100" y="100"/>
                  <a:pt x="99" y="100"/>
                  <a:pt x="99" y="100"/>
                </a:cubicBezTo>
                <a:moveTo>
                  <a:pt x="60" y="88"/>
                </a:moveTo>
                <a:cubicBezTo>
                  <a:pt x="44" y="83"/>
                  <a:pt x="28" y="78"/>
                  <a:pt x="12" y="72"/>
                </a:cubicBezTo>
                <a:cubicBezTo>
                  <a:pt x="9" y="71"/>
                  <a:pt x="6" y="69"/>
                  <a:pt x="4" y="67"/>
                </a:cubicBezTo>
                <a:cubicBezTo>
                  <a:pt x="3" y="64"/>
                  <a:pt x="4" y="61"/>
                  <a:pt x="4" y="57"/>
                </a:cubicBezTo>
                <a:cubicBezTo>
                  <a:pt x="8" y="45"/>
                  <a:pt x="12" y="32"/>
                  <a:pt x="16" y="20"/>
                </a:cubicBezTo>
                <a:cubicBezTo>
                  <a:pt x="17" y="17"/>
                  <a:pt x="17" y="17"/>
                  <a:pt x="17" y="17"/>
                </a:cubicBezTo>
                <a:cubicBezTo>
                  <a:pt x="18" y="12"/>
                  <a:pt x="20" y="8"/>
                  <a:pt x="23" y="6"/>
                </a:cubicBezTo>
                <a:cubicBezTo>
                  <a:pt x="25" y="5"/>
                  <a:pt x="27" y="4"/>
                  <a:pt x="30" y="4"/>
                </a:cubicBezTo>
                <a:cubicBezTo>
                  <a:pt x="33" y="4"/>
                  <a:pt x="38" y="5"/>
                  <a:pt x="41" y="7"/>
                </a:cubicBezTo>
                <a:cubicBezTo>
                  <a:pt x="83" y="21"/>
                  <a:pt x="83" y="21"/>
                  <a:pt x="83" y="21"/>
                </a:cubicBezTo>
                <a:cubicBezTo>
                  <a:pt x="60" y="88"/>
                  <a:pt x="60" y="88"/>
                  <a:pt x="60" y="88"/>
                </a:cubicBezTo>
                <a:moveTo>
                  <a:pt x="30" y="0"/>
                </a:moveTo>
                <a:cubicBezTo>
                  <a:pt x="27" y="0"/>
                  <a:pt x="24" y="1"/>
                  <a:pt x="21" y="3"/>
                </a:cubicBezTo>
                <a:cubicBezTo>
                  <a:pt x="17" y="6"/>
                  <a:pt x="15" y="11"/>
                  <a:pt x="13" y="16"/>
                </a:cubicBezTo>
                <a:cubicBezTo>
                  <a:pt x="12" y="19"/>
                  <a:pt x="12" y="19"/>
                  <a:pt x="12" y="19"/>
                </a:cubicBezTo>
                <a:cubicBezTo>
                  <a:pt x="11" y="23"/>
                  <a:pt x="10" y="26"/>
                  <a:pt x="8" y="30"/>
                </a:cubicBezTo>
                <a:cubicBezTo>
                  <a:pt x="8" y="35"/>
                  <a:pt x="7" y="40"/>
                  <a:pt x="5" y="45"/>
                </a:cubicBezTo>
                <a:cubicBezTo>
                  <a:pt x="5" y="46"/>
                  <a:pt x="4" y="46"/>
                  <a:pt x="4" y="47"/>
                </a:cubicBezTo>
                <a:cubicBezTo>
                  <a:pt x="3" y="49"/>
                  <a:pt x="2" y="51"/>
                  <a:pt x="2" y="53"/>
                </a:cubicBezTo>
                <a:cubicBezTo>
                  <a:pt x="1" y="55"/>
                  <a:pt x="1" y="58"/>
                  <a:pt x="2" y="60"/>
                </a:cubicBezTo>
                <a:cubicBezTo>
                  <a:pt x="2" y="61"/>
                  <a:pt x="2" y="61"/>
                  <a:pt x="2" y="62"/>
                </a:cubicBezTo>
                <a:cubicBezTo>
                  <a:pt x="2" y="62"/>
                  <a:pt x="2" y="63"/>
                  <a:pt x="1" y="63"/>
                </a:cubicBezTo>
                <a:cubicBezTo>
                  <a:pt x="0" y="63"/>
                  <a:pt x="0" y="63"/>
                  <a:pt x="0" y="63"/>
                </a:cubicBezTo>
                <a:cubicBezTo>
                  <a:pt x="0" y="64"/>
                  <a:pt x="0" y="65"/>
                  <a:pt x="0" y="65"/>
                </a:cubicBezTo>
                <a:cubicBezTo>
                  <a:pt x="1" y="68"/>
                  <a:pt x="1" y="68"/>
                  <a:pt x="1" y="68"/>
                </a:cubicBezTo>
                <a:cubicBezTo>
                  <a:pt x="1" y="68"/>
                  <a:pt x="1" y="68"/>
                  <a:pt x="1" y="69"/>
                </a:cubicBezTo>
                <a:cubicBezTo>
                  <a:pt x="3" y="72"/>
                  <a:pt x="7" y="74"/>
                  <a:pt x="11" y="75"/>
                </a:cubicBezTo>
                <a:cubicBezTo>
                  <a:pt x="27" y="81"/>
                  <a:pt x="43" y="87"/>
                  <a:pt x="59" y="92"/>
                </a:cubicBezTo>
                <a:cubicBezTo>
                  <a:pt x="60" y="93"/>
                  <a:pt x="60" y="93"/>
                  <a:pt x="60" y="93"/>
                </a:cubicBezTo>
                <a:cubicBezTo>
                  <a:pt x="61" y="93"/>
                  <a:pt x="61" y="93"/>
                  <a:pt x="61" y="93"/>
                </a:cubicBezTo>
                <a:cubicBezTo>
                  <a:pt x="61" y="93"/>
                  <a:pt x="62" y="93"/>
                  <a:pt x="62" y="93"/>
                </a:cubicBezTo>
                <a:cubicBezTo>
                  <a:pt x="72" y="96"/>
                  <a:pt x="83" y="100"/>
                  <a:pt x="93" y="103"/>
                </a:cubicBezTo>
                <a:cubicBezTo>
                  <a:pt x="95" y="103"/>
                  <a:pt x="97" y="104"/>
                  <a:pt x="99" y="104"/>
                </a:cubicBezTo>
                <a:cubicBezTo>
                  <a:pt x="100" y="104"/>
                  <a:pt x="101" y="104"/>
                  <a:pt x="102" y="103"/>
                </a:cubicBezTo>
                <a:cubicBezTo>
                  <a:pt x="105" y="102"/>
                  <a:pt x="107" y="99"/>
                  <a:pt x="108" y="96"/>
                </a:cubicBezTo>
                <a:cubicBezTo>
                  <a:pt x="113" y="84"/>
                  <a:pt x="117" y="73"/>
                  <a:pt x="121" y="61"/>
                </a:cubicBezTo>
                <a:cubicBezTo>
                  <a:pt x="123" y="56"/>
                  <a:pt x="124" y="52"/>
                  <a:pt x="126" y="47"/>
                </a:cubicBezTo>
                <a:cubicBezTo>
                  <a:pt x="127" y="43"/>
                  <a:pt x="128" y="39"/>
                  <a:pt x="126" y="35"/>
                </a:cubicBezTo>
                <a:cubicBezTo>
                  <a:pt x="124" y="31"/>
                  <a:pt x="119" y="29"/>
                  <a:pt x="115" y="28"/>
                </a:cubicBezTo>
                <a:cubicBezTo>
                  <a:pt x="42" y="3"/>
                  <a:pt x="42" y="3"/>
                  <a:pt x="42" y="3"/>
                </a:cubicBezTo>
                <a:cubicBezTo>
                  <a:pt x="38" y="2"/>
                  <a:pt x="34" y="0"/>
                  <a:pt x="3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9" name="Freeform 7">
            <a:extLst>
              <a:ext uri="{FF2B5EF4-FFF2-40B4-BE49-F238E27FC236}">
                <a16:creationId xmlns:a16="http://schemas.microsoft.com/office/drawing/2014/main" id="{2EC7A08A-F3C9-8F49-8E09-10FDA7B54298}"/>
              </a:ext>
            </a:extLst>
          </p:cNvPr>
          <p:cNvSpPr>
            <a:spLocks noEditPoints="1"/>
          </p:cNvSpPr>
          <p:nvPr/>
        </p:nvSpPr>
        <p:spPr bwMode="auto">
          <a:xfrm>
            <a:off x="1707860" y="3292398"/>
            <a:ext cx="393831" cy="485256"/>
          </a:xfrm>
          <a:custGeom>
            <a:avLst/>
            <a:gdLst>
              <a:gd name="T0" fmla="*/ 79 w 94"/>
              <a:gd name="T1" fmla="*/ 94 h 116"/>
              <a:gd name="T2" fmla="*/ 66 w 94"/>
              <a:gd name="T3" fmla="*/ 105 h 116"/>
              <a:gd name="T4" fmla="*/ 63 w 94"/>
              <a:gd name="T5" fmla="*/ 104 h 116"/>
              <a:gd name="T6" fmla="*/ 81 w 94"/>
              <a:gd name="T7" fmla="*/ 108 h 116"/>
              <a:gd name="T8" fmla="*/ 80 w 94"/>
              <a:gd name="T9" fmla="*/ 90 h 116"/>
              <a:gd name="T10" fmla="*/ 29 w 94"/>
              <a:gd name="T11" fmla="*/ 94 h 116"/>
              <a:gd name="T12" fmla="*/ 15 w 94"/>
              <a:gd name="T13" fmla="*/ 90 h 116"/>
              <a:gd name="T14" fmla="*/ 17 w 94"/>
              <a:gd name="T15" fmla="*/ 110 h 116"/>
              <a:gd name="T16" fmla="*/ 33 w 94"/>
              <a:gd name="T17" fmla="*/ 92 h 116"/>
              <a:gd name="T18" fmla="*/ 43 w 94"/>
              <a:gd name="T19" fmla="*/ 106 h 116"/>
              <a:gd name="T20" fmla="*/ 53 w 94"/>
              <a:gd name="T21" fmla="*/ 93 h 116"/>
              <a:gd name="T22" fmla="*/ 55 w 94"/>
              <a:gd name="T23" fmla="*/ 106 h 116"/>
              <a:gd name="T24" fmla="*/ 40 w 94"/>
              <a:gd name="T25" fmla="*/ 90 h 116"/>
              <a:gd name="T26" fmla="*/ 39 w 94"/>
              <a:gd name="T27" fmla="*/ 107 h 116"/>
              <a:gd name="T28" fmla="*/ 58 w 94"/>
              <a:gd name="T29" fmla="*/ 108 h 116"/>
              <a:gd name="T30" fmla="*/ 53 w 94"/>
              <a:gd name="T31" fmla="*/ 90 h 116"/>
              <a:gd name="T32" fmla="*/ 17 w 94"/>
              <a:gd name="T33" fmla="*/ 71 h 116"/>
              <a:gd name="T34" fmla="*/ 30 w 94"/>
              <a:gd name="T35" fmla="*/ 83 h 116"/>
              <a:gd name="T36" fmla="*/ 14 w 94"/>
              <a:gd name="T37" fmla="*/ 84 h 116"/>
              <a:gd name="T38" fmla="*/ 32 w 94"/>
              <a:gd name="T39" fmla="*/ 86 h 116"/>
              <a:gd name="T40" fmla="*/ 15 w 94"/>
              <a:gd name="T41" fmla="*/ 68 h 116"/>
              <a:gd name="T42" fmla="*/ 41 w 94"/>
              <a:gd name="T43" fmla="*/ 72 h 116"/>
              <a:gd name="T44" fmla="*/ 53 w 94"/>
              <a:gd name="T45" fmla="*/ 73 h 116"/>
              <a:gd name="T46" fmla="*/ 39 w 94"/>
              <a:gd name="T47" fmla="*/ 69 h 116"/>
              <a:gd name="T48" fmla="*/ 55 w 94"/>
              <a:gd name="T49" fmla="*/ 86 h 116"/>
              <a:gd name="T50" fmla="*/ 57 w 94"/>
              <a:gd name="T51" fmla="*/ 73 h 116"/>
              <a:gd name="T52" fmla="*/ 66 w 94"/>
              <a:gd name="T53" fmla="*/ 82 h 116"/>
              <a:gd name="T54" fmla="*/ 65 w 94"/>
              <a:gd name="T55" fmla="*/ 67 h 116"/>
              <a:gd name="T56" fmla="*/ 81 w 94"/>
              <a:gd name="T57" fmla="*/ 86 h 116"/>
              <a:gd name="T58" fmla="*/ 82 w 94"/>
              <a:gd name="T59" fmla="*/ 84 h 116"/>
              <a:gd name="T60" fmla="*/ 65 w 94"/>
              <a:gd name="T61" fmla="*/ 67 h 116"/>
              <a:gd name="T62" fmla="*/ 30 w 94"/>
              <a:gd name="T63" fmla="*/ 60 h 116"/>
              <a:gd name="T64" fmla="*/ 15 w 94"/>
              <a:gd name="T65" fmla="*/ 45 h 116"/>
              <a:gd name="T66" fmla="*/ 15 w 94"/>
              <a:gd name="T67" fmla="*/ 64 h 116"/>
              <a:gd name="T68" fmla="*/ 33 w 94"/>
              <a:gd name="T69" fmla="*/ 60 h 116"/>
              <a:gd name="T70" fmla="*/ 15 w 94"/>
              <a:gd name="T71" fmla="*/ 45 h 116"/>
              <a:gd name="T72" fmla="*/ 53 w 94"/>
              <a:gd name="T73" fmla="*/ 49 h 116"/>
              <a:gd name="T74" fmla="*/ 54 w 94"/>
              <a:gd name="T75" fmla="*/ 60 h 116"/>
              <a:gd name="T76" fmla="*/ 38 w 94"/>
              <a:gd name="T77" fmla="*/ 62 h 116"/>
              <a:gd name="T78" fmla="*/ 57 w 94"/>
              <a:gd name="T79" fmla="*/ 63 h 116"/>
              <a:gd name="T80" fmla="*/ 53 w 94"/>
              <a:gd name="T81" fmla="*/ 45 h 116"/>
              <a:gd name="T82" fmla="*/ 65 w 94"/>
              <a:gd name="T83" fmla="*/ 48 h 116"/>
              <a:gd name="T84" fmla="*/ 79 w 94"/>
              <a:gd name="T85" fmla="*/ 45 h 116"/>
              <a:gd name="T86" fmla="*/ 62 w 94"/>
              <a:gd name="T87" fmla="*/ 62 h 116"/>
              <a:gd name="T88" fmla="*/ 80 w 94"/>
              <a:gd name="T89" fmla="*/ 63 h 116"/>
              <a:gd name="T90" fmla="*/ 79 w 94"/>
              <a:gd name="T91" fmla="*/ 45 h 116"/>
              <a:gd name="T92" fmla="*/ 73 w 94"/>
              <a:gd name="T93" fmla="*/ 26 h 116"/>
              <a:gd name="T94" fmla="*/ 19 w 94"/>
              <a:gd name="T95" fmla="*/ 13 h 116"/>
              <a:gd name="T96" fmla="*/ 20 w 94"/>
              <a:gd name="T97" fmla="*/ 32 h 116"/>
              <a:gd name="T98" fmla="*/ 76 w 94"/>
              <a:gd name="T99" fmla="*/ 26 h 116"/>
              <a:gd name="T100" fmla="*/ 19 w 94"/>
              <a:gd name="T101" fmla="*/ 13 h 116"/>
              <a:gd name="T102" fmla="*/ 7 w 94"/>
              <a:gd name="T103" fmla="*/ 94 h 116"/>
              <a:gd name="T104" fmla="*/ 88 w 94"/>
              <a:gd name="T105" fmla="*/ 112 h 116"/>
              <a:gd name="T106" fmla="*/ 92 w 94"/>
              <a:gd name="T107" fmla="*/ 0 h 116"/>
              <a:gd name="T108" fmla="*/ 5 w 94"/>
              <a:gd name="T109" fmla="*/ 114 h 116"/>
              <a:gd name="T110" fmla="*/ 90 w 94"/>
              <a:gd name="T111" fmla="*/ 114 h 116"/>
              <a:gd name="T112" fmla="*/ 92 w 94"/>
              <a:gd name="T11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16">
                <a:moveTo>
                  <a:pt x="66" y="105"/>
                </a:moveTo>
                <a:cubicBezTo>
                  <a:pt x="66" y="104"/>
                  <a:pt x="66" y="104"/>
                  <a:pt x="66" y="104"/>
                </a:cubicBezTo>
                <a:cubicBezTo>
                  <a:pt x="66" y="93"/>
                  <a:pt x="66" y="93"/>
                  <a:pt x="66" y="93"/>
                </a:cubicBezTo>
                <a:cubicBezTo>
                  <a:pt x="79" y="94"/>
                  <a:pt x="79" y="94"/>
                  <a:pt x="79" y="94"/>
                </a:cubicBezTo>
                <a:cubicBezTo>
                  <a:pt x="79" y="105"/>
                  <a:pt x="79" y="105"/>
                  <a:pt x="79" y="105"/>
                </a:cubicBezTo>
                <a:cubicBezTo>
                  <a:pt x="66" y="104"/>
                  <a:pt x="66" y="104"/>
                  <a:pt x="66" y="104"/>
                </a:cubicBezTo>
                <a:cubicBezTo>
                  <a:pt x="66" y="104"/>
                  <a:pt x="66" y="104"/>
                  <a:pt x="66" y="104"/>
                </a:cubicBezTo>
                <a:cubicBezTo>
                  <a:pt x="66" y="105"/>
                  <a:pt x="66" y="105"/>
                  <a:pt x="66" y="105"/>
                </a:cubicBezTo>
                <a:moveTo>
                  <a:pt x="65" y="90"/>
                </a:moveTo>
                <a:cubicBezTo>
                  <a:pt x="65" y="90"/>
                  <a:pt x="65" y="90"/>
                  <a:pt x="65" y="90"/>
                </a:cubicBezTo>
                <a:cubicBezTo>
                  <a:pt x="64" y="90"/>
                  <a:pt x="63" y="91"/>
                  <a:pt x="63" y="92"/>
                </a:cubicBezTo>
                <a:cubicBezTo>
                  <a:pt x="63" y="104"/>
                  <a:pt x="63" y="104"/>
                  <a:pt x="63" y="104"/>
                </a:cubicBezTo>
                <a:cubicBezTo>
                  <a:pt x="63" y="105"/>
                  <a:pt x="63" y="106"/>
                  <a:pt x="64" y="107"/>
                </a:cubicBezTo>
                <a:cubicBezTo>
                  <a:pt x="65" y="108"/>
                  <a:pt x="66" y="108"/>
                  <a:pt x="66" y="108"/>
                </a:cubicBezTo>
                <a:cubicBezTo>
                  <a:pt x="81" y="108"/>
                  <a:pt x="81" y="108"/>
                  <a:pt x="81" y="108"/>
                </a:cubicBezTo>
                <a:cubicBezTo>
                  <a:pt x="81" y="108"/>
                  <a:pt x="81" y="108"/>
                  <a:pt x="81" y="108"/>
                </a:cubicBezTo>
                <a:cubicBezTo>
                  <a:pt x="81" y="108"/>
                  <a:pt x="82" y="108"/>
                  <a:pt x="82" y="108"/>
                </a:cubicBezTo>
                <a:cubicBezTo>
                  <a:pt x="82" y="108"/>
                  <a:pt x="82" y="107"/>
                  <a:pt x="82" y="107"/>
                </a:cubicBezTo>
                <a:cubicBezTo>
                  <a:pt x="82" y="92"/>
                  <a:pt x="82" y="92"/>
                  <a:pt x="82" y="92"/>
                </a:cubicBezTo>
                <a:cubicBezTo>
                  <a:pt x="82" y="91"/>
                  <a:pt x="81" y="90"/>
                  <a:pt x="80" y="90"/>
                </a:cubicBezTo>
                <a:cubicBezTo>
                  <a:pt x="65" y="90"/>
                  <a:pt x="65" y="90"/>
                  <a:pt x="65" y="90"/>
                </a:cubicBezTo>
                <a:moveTo>
                  <a:pt x="18" y="106"/>
                </a:moveTo>
                <a:cubicBezTo>
                  <a:pt x="18" y="93"/>
                  <a:pt x="18" y="93"/>
                  <a:pt x="18" y="93"/>
                </a:cubicBezTo>
                <a:cubicBezTo>
                  <a:pt x="29" y="94"/>
                  <a:pt x="29" y="94"/>
                  <a:pt x="29" y="94"/>
                </a:cubicBezTo>
                <a:cubicBezTo>
                  <a:pt x="30" y="106"/>
                  <a:pt x="30" y="106"/>
                  <a:pt x="30" y="106"/>
                </a:cubicBezTo>
                <a:cubicBezTo>
                  <a:pt x="18" y="106"/>
                  <a:pt x="18" y="106"/>
                  <a:pt x="18" y="106"/>
                </a:cubicBezTo>
                <a:moveTo>
                  <a:pt x="16" y="90"/>
                </a:moveTo>
                <a:cubicBezTo>
                  <a:pt x="15" y="90"/>
                  <a:pt x="15" y="90"/>
                  <a:pt x="15" y="90"/>
                </a:cubicBezTo>
                <a:cubicBezTo>
                  <a:pt x="14" y="91"/>
                  <a:pt x="14" y="91"/>
                  <a:pt x="14" y="92"/>
                </a:cubicBezTo>
                <a:cubicBezTo>
                  <a:pt x="15" y="108"/>
                  <a:pt x="15" y="108"/>
                  <a:pt x="15" y="108"/>
                </a:cubicBezTo>
                <a:cubicBezTo>
                  <a:pt x="15" y="109"/>
                  <a:pt x="16" y="110"/>
                  <a:pt x="17" y="110"/>
                </a:cubicBezTo>
                <a:cubicBezTo>
                  <a:pt x="17" y="110"/>
                  <a:pt x="17" y="110"/>
                  <a:pt x="17" y="110"/>
                </a:cubicBezTo>
                <a:cubicBezTo>
                  <a:pt x="32" y="110"/>
                  <a:pt x="32" y="110"/>
                  <a:pt x="32" y="110"/>
                </a:cubicBezTo>
                <a:cubicBezTo>
                  <a:pt x="32" y="110"/>
                  <a:pt x="33" y="110"/>
                  <a:pt x="33" y="109"/>
                </a:cubicBezTo>
                <a:cubicBezTo>
                  <a:pt x="33" y="109"/>
                  <a:pt x="34" y="108"/>
                  <a:pt x="34" y="108"/>
                </a:cubicBezTo>
                <a:cubicBezTo>
                  <a:pt x="33" y="92"/>
                  <a:pt x="33" y="92"/>
                  <a:pt x="33" y="92"/>
                </a:cubicBezTo>
                <a:cubicBezTo>
                  <a:pt x="33" y="91"/>
                  <a:pt x="32" y="91"/>
                  <a:pt x="31" y="91"/>
                </a:cubicBezTo>
                <a:cubicBezTo>
                  <a:pt x="16" y="90"/>
                  <a:pt x="16" y="90"/>
                  <a:pt x="16" y="90"/>
                </a:cubicBezTo>
                <a:moveTo>
                  <a:pt x="43" y="107"/>
                </a:moveTo>
                <a:cubicBezTo>
                  <a:pt x="43" y="106"/>
                  <a:pt x="43" y="106"/>
                  <a:pt x="43" y="106"/>
                </a:cubicBezTo>
                <a:cubicBezTo>
                  <a:pt x="42" y="106"/>
                  <a:pt x="42" y="106"/>
                  <a:pt x="42" y="106"/>
                </a:cubicBezTo>
                <a:cubicBezTo>
                  <a:pt x="42" y="105"/>
                  <a:pt x="42" y="105"/>
                  <a:pt x="42" y="105"/>
                </a:cubicBezTo>
                <a:cubicBezTo>
                  <a:pt x="42" y="93"/>
                  <a:pt x="42" y="93"/>
                  <a:pt x="42" y="93"/>
                </a:cubicBezTo>
                <a:cubicBezTo>
                  <a:pt x="53" y="93"/>
                  <a:pt x="53" y="93"/>
                  <a:pt x="53" y="93"/>
                </a:cubicBezTo>
                <a:cubicBezTo>
                  <a:pt x="54" y="93"/>
                  <a:pt x="54" y="93"/>
                  <a:pt x="54" y="93"/>
                </a:cubicBezTo>
                <a:cubicBezTo>
                  <a:pt x="54" y="93"/>
                  <a:pt x="55" y="94"/>
                  <a:pt x="55" y="95"/>
                </a:cubicBezTo>
                <a:cubicBezTo>
                  <a:pt x="55" y="105"/>
                  <a:pt x="55" y="105"/>
                  <a:pt x="55" y="105"/>
                </a:cubicBezTo>
                <a:cubicBezTo>
                  <a:pt x="55" y="105"/>
                  <a:pt x="55" y="106"/>
                  <a:pt x="55" y="106"/>
                </a:cubicBezTo>
                <a:cubicBezTo>
                  <a:pt x="55" y="106"/>
                  <a:pt x="55" y="106"/>
                  <a:pt x="55" y="106"/>
                </a:cubicBezTo>
                <a:cubicBezTo>
                  <a:pt x="43" y="106"/>
                  <a:pt x="43" y="106"/>
                  <a:pt x="43" y="106"/>
                </a:cubicBezTo>
                <a:cubicBezTo>
                  <a:pt x="43" y="107"/>
                  <a:pt x="43" y="107"/>
                  <a:pt x="43" y="107"/>
                </a:cubicBezTo>
                <a:moveTo>
                  <a:pt x="40" y="90"/>
                </a:moveTo>
                <a:cubicBezTo>
                  <a:pt x="39" y="90"/>
                  <a:pt x="39" y="90"/>
                  <a:pt x="39" y="90"/>
                </a:cubicBezTo>
                <a:cubicBezTo>
                  <a:pt x="38" y="91"/>
                  <a:pt x="38" y="91"/>
                  <a:pt x="38" y="91"/>
                </a:cubicBezTo>
                <a:cubicBezTo>
                  <a:pt x="38" y="105"/>
                  <a:pt x="38" y="105"/>
                  <a:pt x="38" y="105"/>
                </a:cubicBezTo>
                <a:cubicBezTo>
                  <a:pt x="38" y="105"/>
                  <a:pt x="38" y="107"/>
                  <a:pt x="39" y="107"/>
                </a:cubicBezTo>
                <a:cubicBezTo>
                  <a:pt x="40" y="109"/>
                  <a:pt x="42" y="109"/>
                  <a:pt x="43" y="109"/>
                </a:cubicBezTo>
                <a:cubicBezTo>
                  <a:pt x="43" y="109"/>
                  <a:pt x="43" y="109"/>
                  <a:pt x="43" y="109"/>
                </a:cubicBezTo>
                <a:cubicBezTo>
                  <a:pt x="55" y="109"/>
                  <a:pt x="55" y="109"/>
                  <a:pt x="55" y="109"/>
                </a:cubicBezTo>
                <a:cubicBezTo>
                  <a:pt x="56" y="109"/>
                  <a:pt x="57" y="109"/>
                  <a:pt x="58" y="108"/>
                </a:cubicBezTo>
                <a:cubicBezTo>
                  <a:pt x="59" y="107"/>
                  <a:pt x="59" y="105"/>
                  <a:pt x="59" y="105"/>
                </a:cubicBezTo>
                <a:cubicBezTo>
                  <a:pt x="58" y="95"/>
                  <a:pt x="58" y="95"/>
                  <a:pt x="58" y="95"/>
                </a:cubicBezTo>
                <a:cubicBezTo>
                  <a:pt x="58" y="94"/>
                  <a:pt x="58" y="92"/>
                  <a:pt x="56" y="91"/>
                </a:cubicBezTo>
                <a:cubicBezTo>
                  <a:pt x="55" y="90"/>
                  <a:pt x="54" y="90"/>
                  <a:pt x="53" y="90"/>
                </a:cubicBezTo>
                <a:cubicBezTo>
                  <a:pt x="40" y="90"/>
                  <a:pt x="40" y="90"/>
                  <a:pt x="40" y="90"/>
                </a:cubicBezTo>
                <a:moveTo>
                  <a:pt x="30" y="83"/>
                </a:moveTo>
                <a:cubicBezTo>
                  <a:pt x="18" y="83"/>
                  <a:pt x="18" y="83"/>
                  <a:pt x="18" y="83"/>
                </a:cubicBezTo>
                <a:cubicBezTo>
                  <a:pt x="17" y="71"/>
                  <a:pt x="17" y="71"/>
                  <a:pt x="17" y="71"/>
                </a:cubicBezTo>
                <a:cubicBezTo>
                  <a:pt x="30" y="72"/>
                  <a:pt x="30" y="72"/>
                  <a:pt x="30" y="72"/>
                </a:cubicBezTo>
                <a:cubicBezTo>
                  <a:pt x="30" y="82"/>
                  <a:pt x="30" y="82"/>
                  <a:pt x="30" y="82"/>
                </a:cubicBezTo>
                <a:cubicBezTo>
                  <a:pt x="31" y="83"/>
                  <a:pt x="30" y="83"/>
                  <a:pt x="30" y="83"/>
                </a:cubicBezTo>
                <a:cubicBezTo>
                  <a:pt x="30" y="83"/>
                  <a:pt x="30" y="83"/>
                  <a:pt x="30" y="83"/>
                </a:cubicBezTo>
                <a:moveTo>
                  <a:pt x="15" y="68"/>
                </a:moveTo>
                <a:cubicBezTo>
                  <a:pt x="14" y="68"/>
                  <a:pt x="14" y="68"/>
                  <a:pt x="13" y="69"/>
                </a:cubicBezTo>
                <a:cubicBezTo>
                  <a:pt x="13" y="69"/>
                  <a:pt x="13" y="69"/>
                  <a:pt x="13" y="70"/>
                </a:cubicBezTo>
                <a:cubicBezTo>
                  <a:pt x="14" y="84"/>
                  <a:pt x="14" y="84"/>
                  <a:pt x="14" y="84"/>
                </a:cubicBezTo>
                <a:cubicBezTo>
                  <a:pt x="14" y="85"/>
                  <a:pt x="15" y="86"/>
                  <a:pt x="16" y="86"/>
                </a:cubicBezTo>
                <a:cubicBezTo>
                  <a:pt x="29" y="87"/>
                  <a:pt x="29" y="87"/>
                  <a:pt x="29" y="87"/>
                </a:cubicBezTo>
                <a:cubicBezTo>
                  <a:pt x="30" y="87"/>
                  <a:pt x="30" y="87"/>
                  <a:pt x="30" y="87"/>
                </a:cubicBezTo>
                <a:cubicBezTo>
                  <a:pt x="30" y="87"/>
                  <a:pt x="31" y="87"/>
                  <a:pt x="32" y="86"/>
                </a:cubicBezTo>
                <a:cubicBezTo>
                  <a:pt x="34" y="85"/>
                  <a:pt x="34" y="82"/>
                  <a:pt x="34" y="81"/>
                </a:cubicBezTo>
                <a:cubicBezTo>
                  <a:pt x="33" y="70"/>
                  <a:pt x="33" y="70"/>
                  <a:pt x="33" y="70"/>
                </a:cubicBezTo>
                <a:cubicBezTo>
                  <a:pt x="33" y="69"/>
                  <a:pt x="32" y="68"/>
                  <a:pt x="31" y="68"/>
                </a:cubicBezTo>
                <a:cubicBezTo>
                  <a:pt x="15" y="68"/>
                  <a:pt x="15" y="68"/>
                  <a:pt x="15" y="68"/>
                </a:cubicBezTo>
                <a:cubicBezTo>
                  <a:pt x="15" y="68"/>
                  <a:pt x="15" y="68"/>
                  <a:pt x="15" y="68"/>
                </a:cubicBezTo>
                <a:moveTo>
                  <a:pt x="54" y="82"/>
                </a:moveTo>
                <a:cubicBezTo>
                  <a:pt x="42" y="82"/>
                  <a:pt x="42" y="82"/>
                  <a:pt x="42" y="82"/>
                </a:cubicBezTo>
                <a:cubicBezTo>
                  <a:pt x="41" y="72"/>
                  <a:pt x="41" y="72"/>
                  <a:pt x="41" y="72"/>
                </a:cubicBezTo>
                <a:cubicBezTo>
                  <a:pt x="41" y="71"/>
                  <a:pt x="41" y="71"/>
                  <a:pt x="41" y="71"/>
                </a:cubicBezTo>
                <a:cubicBezTo>
                  <a:pt x="52" y="71"/>
                  <a:pt x="52" y="71"/>
                  <a:pt x="52" y="71"/>
                </a:cubicBezTo>
                <a:cubicBezTo>
                  <a:pt x="52" y="71"/>
                  <a:pt x="53" y="71"/>
                  <a:pt x="53" y="71"/>
                </a:cubicBezTo>
                <a:cubicBezTo>
                  <a:pt x="53" y="72"/>
                  <a:pt x="53" y="73"/>
                  <a:pt x="53" y="73"/>
                </a:cubicBezTo>
                <a:cubicBezTo>
                  <a:pt x="54" y="82"/>
                  <a:pt x="54" y="82"/>
                  <a:pt x="54" y="82"/>
                </a:cubicBezTo>
                <a:moveTo>
                  <a:pt x="52" y="68"/>
                </a:moveTo>
                <a:cubicBezTo>
                  <a:pt x="41" y="68"/>
                  <a:pt x="41" y="68"/>
                  <a:pt x="41" y="68"/>
                </a:cubicBezTo>
                <a:cubicBezTo>
                  <a:pt x="40" y="68"/>
                  <a:pt x="40" y="68"/>
                  <a:pt x="39" y="69"/>
                </a:cubicBezTo>
                <a:cubicBezTo>
                  <a:pt x="38" y="69"/>
                  <a:pt x="38" y="70"/>
                  <a:pt x="38" y="72"/>
                </a:cubicBezTo>
                <a:cubicBezTo>
                  <a:pt x="39" y="84"/>
                  <a:pt x="39" y="84"/>
                  <a:pt x="39" y="84"/>
                </a:cubicBezTo>
                <a:cubicBezTo>
                  <a:pt x="39" y="85"/>
                  <a:pt x="40" y="86"/>
                  <a:pt x="41" y="86"/>
                </a:cubicBezTo>
                <a:cubicBezTo>
                  <a:pt x="55" y="86"/>
                  <a:pt x="55" y="86"/>
                  <a:pt x="55" y="86"/>
                </a:cubicBezTo>
                <a:cubicBezTo>
                  <a:pt x="55" y="86"/>
                  <a:pt x="55" y="86"/>
                  <a:pt x="55" y="86"/>
                </a:cubicBezTo>
                <a:cubicBezTo>
                  <a:pt x="56" y="86"/>
                  <a:pt x="56" y="86"/>
                  <a:pt x="57" y="85"/>
                </a:cubicBezTo>
                <a:cubicBezTo>
                  <a:pt x="57" y="85"/>
                  <a:pt x="57" y="85"/>
                  <a:pt x="57" y="84"/>
                </a:cubicBezTo>
                <a:cubicBezTo>
                  <a:pt x="57" y="73"/>
                  <a:pt x="57" y="73"/>
                  <a:pt x="57" y="73"/>
                </a:cubicBezTo>
                <a:cubicBezTo>
                  <a:pt x="57" y="72"/>
                  <a:pt x="57" y="70"/>
                  <a:pt x="55" y="69"/>
                </a:cubicBezTo>
                <a:cubicBezTo>
                  <a:pt x="54" y="68"/>
                  <a:pt x="53" y="68"/>
                  <a:pt x="52" y="68"/>
                </a:cubicBezTo>
                <a:moveTo>
                  <a:pt x="79" y="82"/>
                </a:moveTo>
                <a:cubicBezTo>
                  <a:pt x="66" y="82"/>
                  <a:pt x="66" y="82"/>
                  <a:pt x="66" y="82"/>
                </a:cubicBezTo>
                <a:cubicBezTo>
                  <a:pt x="66" y="78"/>
                  <a:pt x="66" y="74"/>
                  <a:pt x="66" y="70"/>
                </a:cubicBezTo>
                <a:cubicBezTo>
                  <a:pt x="79" y="70"/>
                  <a:pt x="79" y="70"/>
                  <a:pt x="79" y="70"/>
                </a:cubicBezTo>
                <a:cubicBezTo>
                  <a:pt x="79" y="82"/>
                  <a:pt x="79" y="82"/>
                  <a:pt x="79" y="82"/>
                </a:cubicBezTo>
                <a:moveTo>
                  <a:pt x="65" y="67"/>
                </a:moveTo>
                <a:cubicBezTo>
                  <a:pt x="64" y="67"/>
                  <a:pt x="63" y="68"/>
                  <a:pt x="63" y="68"/>
                </a:cubicBezTo>
                <a:cubicBezTo>
                  <a:pt x="62" y="74"/>
                  <a:pt x="62" y="79"/>
                  <a:pt x="63" y="84"/>
                </a:cubicBezTo>
                <a:cubicBezTo>
                  <a:pt x="63" y="85"/>
                  <a:pt x="64" y="86"/>
                  <a:pt x="65" y="86"/>
                </a:cubicBezTo>
                <a:cubicBezTo>
                  <a:pt x="81" y="86"/>
                  <a:pt x="81" y="86"/>
                  <a:pt x="81" y="86"/>
                </a:cubicBezTo>
                <a:cubicBezTo>
                  <a:pt x="81" y="86"/>
                  <a:pt x="81" y="86"/>
                  <a:pt x="81" y="86"/>
                </a:cubicBezTo>
                <a:cubicBezTo>
                  <a:pt x="81" y="86"/>
                  <a:pt x="81" y="86"/>
                  <a:pt x="81" y="86"/>
                </a:cubicBezTo>
                <a:cubicBezTo>
                  <a:pt x="81" y="86"/>
                  <a:pt x="82" y="86"/>
                  <a:pt x="82" y="85"/>
                </a:cubicBezTo>
                <a:cubicBezTo>
                  <a:pt x="82" y="85"/>
                  <a:pt x="83" y="84"/>
                  <a:pt x="82" y="84"/>
                </a:cubicBezTo>
                <a:cubicBezTo>
                  <a:pt x="82" y="69"/>
                  <a:pt x="82" y="69"/>
                  <a:pt x="82" y="69"/>
                </a:cubicBezTo>
                <a:cubicBezTo>
                  <a:pt x="82" y="68"/>
                  <a:pt x="81" y="67"/>
                  <a:pt x="80" y="67"/>
                </a:cubicBezTo>
                <a:cubicBezTo>
                  <a:pt x="65" y="67"/>
                  <a:pt x="65" y="67"/>
                  <a:pt x="65" y="67"/>
                </a:cubicBezTo>
                <a:cubicBezTo>
                  <a:pt x="65" y="67"/>
                  <a:pt x="65" y="67"/>
                  <a:pt x="65" y="67"/>
                </a:cubicBezTo>
                <a:moveTo>
                  <a:pt x="17" y="61"/>
                </a:moveTo>
                <a:cubicBezTo>
                  <a:pt x="17" y="49"/>
                  <a:pt x="17" y="49"/>
                  <a:pt x="17" y="49"/>
                </a:cubicBezTo>
                <a:cubicBezTo>
                  <a:pt x="29" y="49"/>
                  <a:pt x="29" y="49"/>
                  <a:pt x="29" y="49"/>
                </a:cubicBezTo>
                <a:cubicBezTo>
                  <a:pt x="30" y="60"/>
                  <a:pt x="30" y="60"/>
                  <a:pt x="30" y="60"/>
                </a:cubicBezTo>
                <a:cubicBezTo>
                  <a:pt x="30" y="61"/>
                  <a:pt x="30" y="61"/>
                  <a:pt x="30" y="61"/>
                </a:cubicBezTo>
                <a:cubicBezTo>
                  <a:pt x="30" y="61"/>
                  <a:pt x="30" y="61"/>
                  <a:pt x="30" y="61"/>
                </a:cubicBezTo>
                <a:cubicBezTo>
                  <a:pt x="17" y="61"/>
                  <a:pt x="17" y="61"/>
                  <a:pt x="17" y="61"/>
                </a:cubicBezTo>
                <a:moveTo>
                  <a:pt x="15" y="45"/>
                </a:moveTo>
                <a:cubicBezTo>
                  <a:pt x="15" y="45"/>
                  <a:pt x="14" y="45"/>
                  <a:pt x="14" y="46"/>
                </a:cubicBezTo>
                <a:cubicBezTo>
                  <a:pt x="14" y="46"/>
                  <a:pt x="13" y="46"/>
                  <a:pt x="13" y="47"/>
                </a:cubicBezTo>
                <a:cubicBezTo>
                  <a:pt x="14" y="63"/>
                  <a:pt x="14" y="63"/>
                  <a:pt x="14" y="63"/>
                </a:cubicBezTo>
                <a:cubicBezTo>
                  <a:pt x="14" y="63"/>
                  <a:pt x="14" y="64"/>
                  <a:pt x="15" y="64"/>
                </a:cubicBezTo>
                <a:cubicBezTo>
                  <a:pt x="15" y="64"/>
                  <a:pt x="15" y="64"/>
                  <a:pt x="15" y="64"/>
                </a:cubicBezTo>
                <a:cubicBezTo>
                  <a:pt x="30" y="64"/>
                  <a:pt x="30" y="64"/>
                  <a:pt x="30" y="64"/>
                </a:cubicBezTo>
                <a:cubicBezTo>
                  <a:pt x="30" y="64"/>
                  <a:pt x="31" y="64"/>
                  <a:pt x="32" y="63"/>
                </a:cubicBezTo>
                <a:cubicBezTo>
                  <a:pt x="34" y="62"/>
                  <a:pt x="33" y="61"/>
                  <a:pt x="33" y="60"/>
                </a:cubicBezTo>
                <a:cubicBezTo>
                  <a:pt x="32" y="47"/>
                  <a:pt x="32" y="47"/>
                  <a:pt x="32" y="47"/>
                </a:cubicBezTo>
                <a:cubicBezTo>
                  <a:pt x="32" y="46"/>
                  <a:pt x="32" y="46"/>
                  <a:pt x="31" y="46"/>
                </a:cubicBezTo>
                <a:cubicBezTo>
                  <a:pt x="15" y="45"/>
                  <a:pt x="15" y="45"/>
                  <a:pt x="15" y="45"/>
                </a:cubicBezTo>
                <a:cubicBezTo>
                  <a:pt x="15" y="45"/>
                  <a:pt x="15" y="45"/>
                  <a:pt x="15" y="45"/>
                </a:cubicBezTo>
                <a:moveTo>
                  <a:pt x="54" y="60"/>
                </a:moveTo>
                <a:cubicBezTo>
                  <a:pt x="41" y="60"/>
                  <a:pt x="41" y="60"/>
                  <a:pt x="41" y="60"/>
                </a:cubicBezTo>
                <a:cubicBezTo>
                  <a:pt x="41" y="49"/>
                  <a:pt x="41" y="49"/>
                  <a:pt x="41" y="49"/>
                </a:cubicBezTo>
                <a:cubicBezTo>
                  <a:pt x="53" y="49"/>
                  <a:pt x="53" y="49"/>
                  <a:pt x="53" y="49"/>
                </a:cubicBezTo>
                <a:cubicBezTo>
                  <a:pt x="53" y="49"/>
                  <a:pt x="53" y="49"/>
                  <a:pt x="54" y="49"/>
                </a:cubicBezTo>
                <a:cubicBezTo>
                  <a:pt x="54" y="49"/>
                  <a:pt x="54" y="49"/>
                  <a:pt x="54" y="49"/>
                </a:cubicBezTo>
                <a:cubicBezTo>
                  <a:pt x="54" y="49"/>
                  <a:pt x="54" y="49"/>
                  <a:pt x="54" y="49"/>
                </a:cubicBezTo>
                <a:cubicBezTo>
                  <a:pt x="54" y="60"/>
                  <a:pt x="54" y="60"/>
                  <a:pt x="54" y="60"/>
                </a:cubicBezTo>
                <a:moveTo>
                  <a:pt x="39" y="45"/>
                </a:moveTo>
                <a:cubicBezTo>
                  <a:pt x="39" y="45"/>
                  <a:pt x="39" y="45"/>
                  <a:pt x="38" y="46"/>
                </a:cubicBezTo>
                <a:cubicBezTo>
                  <a:pt x="38" y="46"/>
                  <a:pt x="38" y="46"/>
                  <a:pt x="38" y="47"/>
                </a:cubicBezTo>
                <a:cubicBezTo>
                  <a:pt x="38" y="62"/>
                  <a:pt x="38" y="62"/>
                  <a:pt x="38" y="62"/>
                </a:cubicBezTo>
                <a:cubicBezTo>
                  <a:pt x="38" y="63"/>
                  <a:pt x="39" y="64"/>
                  <a:pt x="40" y="64"/>
                </a:cubicBezTo>
                <a:cubicBezTo>
                  <a:pt x="55" y="64"/>
                  <a:pt x="55" y="64"/>
                  <a:pt x="55" y="64"/>
                </a:cubicBezTo>
                <a:cubicBezTo>
                  <a:pt x="56" y="64"/>
                  <a:pt x="56" y="64"/>
                  <a:pt x="56" y="64"/>
                </a:cubicBezTo>
                <a:cubicBezTo>
                  <a:pt x="56" y="64"/>
                  <a:pt x="56" y="64"/>
                  <a:pt x="57" y="63"/>
                </a:cubicBezTo>
                <a:cubicBezTo>
                  <a:pt x="57" y="63"/>
                  <a:pt x="57" y="63"/>
                  <a:pt x="57" y="62"/>
                </a:cubicBezTo>
                <a:cubicBezTo>
                  <a:pt x="57" y="49"/>
                  <a:pt x="57" y="49"/>
                  <a:pt x="57" y="49"/>
                </a:cubicBezTo>
                <a:cubicBezTo>
                  <a:pt x="57" y="49"/>
                  <a:pt x="57" y="47"/>
                  <a:pt x="56" y="47"/>
                </a:cubicBezTo>
                <a:cubicBezTo>
                  <a:pt x="55" y="45"/>
                  <a:pt x="54" y="45"/>
                  <a:pt x="53" y="45"/>
                </a:cubicBezTo>
                <a:cubicBezTo>
                  <a:pt x="39" y="45"/>
                  <a:pt x="39" y="45"/>
                  <a:pt x="39" y="45"/>
                </a:cubicBezTo>
                <a:cubicBezTo>
                  <a:pt x="39" y="45"/>
                  <a:pt x="39" y="45"/>
                  <a:pt x="39" y="45"/>
                </a:cubicBezTo>
                <a:moveTo>
                  <a:pt x="65" y="60"/>
                </a:moveTo>
                <a:cubicBezTo>
                  <a:pt x="65" y="48"/>
                  <a:pt x="65" y="48"/>
                  <a:pt x="65" y="48"/>
                </a:cubicBezTo>
                <a:cubicBezTo>
                  <a:pt x="78" y="48"/>
                  <a:pt x="78" y="48"/>
                  <a:pt x="78" y="48"/>
                </a:cubicBezTo>
                <a:cubicBezTo>
                  <a:pt x="79" y="60"/>
                  <a:pt x="79" y="60"/>
                  <a:pt x="79" y="60"/>
                </a:cubicBezTo>
                <a:cubicBezTo>
                  <a:pt x="65" y="60"/>
                  <a:pt x="65" y="60"/>
                  <a:pt x="65" y="60"/>
                </a:cubicBezTo>
                <a:moveTo>
                  <a:pt x="79" y="45"/>
                </a:moveTo>
                <a:cubicBezTo>
                  <a:pt x="79" y="45"/>
                  <a:pt x="79" y="45"/>
                  <a:pt x="79" y="45"/>
                </a:cubicBezTo>
                <a:cubicBezTo>
                  <a:pt x="64" y="45"/>
                  <a:pt x="64" y="45"/>
                  <a:pt x="64" y="45"/>
                </a:cubicBezTo>
                <a:cubicBezTo>
                  <a:pt x="63" y="45"/>
                  <a:pt x="62" y="46"/>
                  <a:pt x="62" y="47"/>
                </a:cubicBezTo>
                <a:cubicBezTo>
                  <a:pt x="62" y="62"/>
                  <a:pt x="62" y="62"/>
                  <a:pt x="62" y="62"/>
                </a:cubicBezTo>
                <a:cubicBezTo>
                  <a:pt x="62" y="63"/>
                  <a:pt x="62" y="63"/>
                  <a:pt x="63" y="63"/>
                </a:cubicBezTo>
                <a:cubicBezTo>
                  <a:pt x="63" y="64"/>
                  <a:pt x="64" y="64"/>
                  <a:pt x="64" y="64"/>
                </a:cubicBezTo>
                <a:cubicBezTo>
                  <a:pt x="64" y="64"/>
                  <a:pt x="64" y="64"/>
                  <a:pt x="64" y="64"/>
                </a:cubicBezTo>
                <a:cubicBezTo>
                  <a:pt x="80" y="63"/>
                  <a:pt x="80" y="63"/>
                  <a:pt x="80" y="63"/>
                </a:cubicBezTo>
                <a:cubicBezTo>
                  <a:pt x="81" y="63"/>
                  <a:pt x="81" y="63"/>
                  <a:pt x="82" y="63"/>
                </a:cubicBezTo>
                <a:cubicBezTo>
                  <a:pt x="82" y="62"/>
                  <a:pt x="82" y="62"/>
                  <a:pt x="82" y="61"/>
                </a:cubicBezTo>
                <a:cubicBezTo>
                  <a:pt x="81" y="46"/>
                  <a:pt x="81" y="46"/>
                  <a:pt x="81" y="46"/>
                </a:cubicBezTo>
                <a:cubicBezTo>
                  <a:pt x="81" y="45"/>
                  <a:pt x="80" y="45"/>
                  <a:pt x="79" y="45"/>
                </a:cubicBezTo>
                <a:moveTo>
                  <a:pt x="22" y="28"/>
                </a:moveTo>
                <a:cubicBezTo>
                  <a:pt x="21" y="16"/>
                  <a:pt x="21" y="16"/>
                  <a:pt x="21" y="16"/>
                </a:cubicBezTo>
                <a:cubicBezTo>
                  <a:pt x="73" y="17"/>
                  <a:pt x="73" y="17"/>
                  <a:pt x="73" y="17"/>
                </a:cubicBezTo>
                <a:cubicBezTo>
                  <a:pt x="73" y="26"/>
                  <a:pt x="73" y="26"/>
                  <a:pt x="73" y="26"/>
                </a:cubicBezTo>
                <a:cubicBezTo>
                  <a:pt x="73" y="26"/>
                  <a:pt x="73" y="27"/>
                  <a:pt x="73" y="28"/>
                </a:cubicBezTo>
                <a:cubicBezTo>
                  <a:pt x="73" y="28"/>
                  <a:pt x="72" y="28"/>
                  <a:pt x="71" y="28"/>
                </a:cubicBezTo>
                <a:cubicBezTo>
                  <a:pt x="22" y="28"/>
                  <a:pt x="22" y="28"/>
                  <a:pt x="22" y="28"/>
                </a:cubicBezTo>
                <a:moveTo>
                  <a:pt x="19" y="13"/>
                </a:moveTo>
                <a:cubicBezTo>
                  <a:pt x="19" y="13"/>
                  <a:pt x="18" y="13"/>
                  <a:pt x="18" y="13"/>
                </a:cubicBezTo>
                <a:cubicBezTo>
                  <a:pt x="18" y="14"/>
                  <a:pt x="18" y="14"/>
                  <a:pt x="18" y="15"/>
                </a:cubicBezTo>
                <a:cubicBezTo>
                  <a:pt x="18" y="30"/>
                  <a:pt x="18" y="30"/>
                  <a:pt x="18" y="30"/>
                </a:cubicBezTo>
                <a:cubicBezTo>
                  <a:pt x="18" y="31"/>
                  <a:pt x="19" y="32"/>
                  <a:pt x="20" y="32"/>
                </a:cubicBezTo>
                <a:cubicBezTo>
                  <a:pt x="20" y="32"/>
                  <a:pt x="20" y="32"/>
                  <a:pt x="20" y="32"/>
                </a:cubicBezTo>
                <a:cubicBezTo>
                  <a:pt x="71" y="31"/>
                  <a:pt x="71" y="31"/>
                  <a:pt x="71" y="31"/>
                </a:cubicBezTo>
                <a:cubicBezTo>
                  <a:pt x="72" y="31"/>
                  <a:pt x="74" y="31"/>
                  <a:pt x="76" y="30"/>
                </a:cubicBezTo>
                <a:cubicBezTo>
                  <a:pt x="77" y="28"/>
                  <a:pt x="77" y="27"/>
                  <a:pt x="76" y="26"/>
                </a:cubicBezTo>
                <a:cubicBezTo>
                  <a:pt x="76" y="15"/>
                  <a:pt x="76" y="15"/>
                  <a:pt x="76" y="15"/>
                </a:cubicBezTo>
                <a:cubicBezTo>
                  <a:pt x="76" y="14"/>
                  <a:pt x="75" y="13"/>
                  <a:pt x="74" y="13"/>
                </a:cubicBezTo>
                <a:cubicBezTo>
                  <a:pt x="19" y="13"/>
                  <a:pt x="19" y="13"/>
                  <a:pt x="19" y="13"/>
                </a:cubicBezTo>
                <a:cubicBezTo>
                  <a:pt x="19" y="13"/>
                  <a:pt x="19" y="13"/>
                  <a:pt x="19" y="13"/>
                </a:cubicBezTo>
                <a:moveTo>
                  <a:pt x="85" y="114"/>
                </a:moveTo>
                <a:cubicBezTo>
                  <a:pt x="85" y="112"/>
                  <a:pt x="85" y="112"/>
                  <a:pt x="85" y="112"/>
                </a:cubicBezTo>
                <a:cubicBezTo>
                  <a:pt x="8" y="112"/>
                  <a:pt x="8" y="112"/>
                  <a:pt x="8" y="112"/>
                </a:cubicBezTo>
                <a:cubicBezTo>
                  <a:pt x="7" y="94"/>
                  <a:pt x="7" y="94"/>
                  <a:pt x="7" y="94"/>
                </a:cubicBezTo>
                <a:cubicBezTo>
                  <a:pt x="5" y="65"/>
                  <a:pt x="4" y="34"/>
                  <a:pt x="7" y="4"/>
                </a:cubicBezTo>
                <a:cubicBezTo>
                  <a:pt x="90" y="4"/>
                  <a:pt x="90" y="4"/>
                  <a:pt x="90" y="4"/>
                </a:cubicBezTo>
                <a:cubicBezTo>
                  <a:pt x="89" y="108"/>
                  <a:pt x="89" y="108"/>
                  <a:pt x="89" y="108"/>
                </a:cubicBezTo>
                <a:cubicBezTo>
                  <a:pt x="89" y="109"/>
                  <a:pt x="89" y="111"/>
                  <a:pt x="88" y="112"/>
                </a:cubicBezTo>
                <a:cubicBezTo>
                  <a:pt x="88" y="112"/>
                  <a:pt x="86" y="112"/>
                  <a:pt x="85" y="112"/>
                </a:cubicBezTo>
                <a:cubicBezTo>
                  <a:pt x="85" y="114"/>
                  <a:pt x="85" y="114"/>
                  <a:pt x="85" y="114"/>
                </a:cubicBezTo>
                <a:moveTo>
                  <a:pt x="92" y="0"/>
                </a:moveTo>
                <a:cubicBezTo>
                  <a:pt x="92" y="0"/>
                  <a:pt x="92" y="0"/>
                  <a:pt x="92" y="0"/>
                </a:cubicBezTo>
                <a:cubicBezTo>
                  <a:pt x="6" y="1"/>
                  <a:pt x="6" y="1"/>
                  <a:pt x="6" y="1"/>
                </a:cubicBezTo>
                <a:cubicBezTo>
                  <a:pt x="5" y="1"/>
                  <a:pt x="4" y="1"/>
                  <a:pt x="4" y="2"/>
                </a:cubicBezTo>
                <a:cubicBezTo>
                  <a:pt x="0" y="33"/>
                  <a:pt x="2" y="64"/>
                  <a:pt x="4" y="94"/>
                </a:cubicBezTo>
                <a:cubicBezTo>
                  <a:pt x="5" y="114"/>
                  <a:pt x="5" y="114"/>
                  <a:pt x="5" y="114"/>
                </a:cubicBezTo>
                <a:cubicBezTo>
                  <a:pt x="5" y="115"/>
                  <a:pt x="6" y="116"/>
                  <a:pt x="7" y="116"/>
                </a:cubicBezTo>
                <a:cubicBezTo>
                  <a:pt x="85" y="116"/>
                  <a:pt x="85" y="116"/>
                  <a:pt x="85" y="116"/>
                </a:cubicBezTo>
                <a:cubicBezTo>
                  <a:pt x="85" y="116"/>
                  <a:pt x="85" y="116"/>
                  <a:pt x="85" y="116"/>
                </a:cubicBezTo>
                <a:cubicBezTo>
                  <a:pt x="87" y="116"/>
                  <a:pt x="89" y="116"/>
                  <a:pt x="90" y="114"/>
                </a:cubicBezTo>
                <a:cubicBezTo>
                  <a:pt x="92" y="112"/>
                  <a:pt x="93" y="110"/>
                  <a:pt x="93" y="108"/>
                </a:cubicBezTo>
                <a:cubicBezTo>
                  <a:pt x="94" y="2"/>
                  <a:pt x="94" y="2"/>
                  <a:pt x="94" y="2"/>
                </a:cubicBezTo>
                <a:cubicBezTo>
                  <a:pt x="94" y="2"/>
                  <a:pt x="94" y="1"/>
                  <a:pt x="93" y="1"/>
                </a:cubicBezTo>
                <a:cubicBezTo>
                  <a:pt x="93" y="1"/>
                  <a:pt x="93" y="0"/>
                  <a:pt x="9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0" name="Freeform 8">
            <a:extLst>
              <a:ext uri="{FF2B5EF4-FFF2-40B4-BE49-F238E27FC236}">
                <a16:creationId xmlns:a16="http://schemas.microsoft.com/office/drawing/2014/main" id="{D11E54D8-F5BD-AC46-B041-46005B9C96BC}"/>
              </a:ext>
            </a:extLst>
          </p:cNvPr>
          <p:cNvSpPr>
            <a:spLocks noEditPoints="1"/>
          </p:cNvSpPr>
          <p:nvPr/>
        </p:nvSpPr>
        <p:spPr bwMode="auto">
          <a:xfrm>
            <a:off x="1737748" y="3865563"/>
            <a:ext cx="530969" cy="534485"/>
          </a:xfrm>
          <a:custGeom>
            <a:avLst/>
            <a:gdLst>
              <a:gd name="T0" fmla="*/ 38 w 127"/>
              <a:gd name="T1" fmla="*/ 112 h 128"/>
              <a:gd name="T2" fmla="*/ 55 w 127"/>
              <a:gd name="T3" fmla="*/ 93 h 128"/>
              <a:gd name="T4" fmla="*/ 105 w 127"/>
              <a:gd name="T5" fmla="*/ 60 h 128"/>
              <a:gd name="T6" fmla="*/ 98 w 127"/>
              <a:gd name="T7" fmla="*/ 93 h 128"/>
              <a:gd name="T8" fmla="*/ 42 w 127"/>
              <a:gd name="T9" fmla="*/ 18 h 128"/>
              <a:gd name="T10" fmla="*/ 36 w 127"/>
              <a:gd name="T11" fmla="*/ 52 h 128"/>
              <a:gd name="T12" fmla="*/ 33 w 127"/>
              <a:gd name="T13" fmla="*/ 72 h 128"/>
              <a:gd name="T14" fmla="*/ 49 w 127"/>
              <a:gd name="T15" fmla="*/ 69 h 128"/>
              <a:gd name="T16" fmla="*/ 61 w 127"/>
              <a:gd name="T17" fmla="*/ 82 h 128"/>
              <a:gd name="T18" fmla="*/ 61 w 127"/>
              <a:gd name="T19" fmla="*/ 110 h 128"/>
              <a:gd name="T20" fmla="*/ 46 w 127"/>
              <a:gd name="T21" fmla="*/ 120 h 128"/>
              <a:gd name="T22" fmla="*/ 24 w 127"/>
              <a:gd name="T23" fmla="*/ 118 h 128"/>
              <a:gd name="T24" fmla="*/ 8 w 127"/>
              <a:gd name="T25" fmla="*/ 110 h 128"/>
              <a:gd name="T26" fmla="*/ 9 w 127"/>
              <a:gd name="T27" fmla="*/ 91 h 128"/>
              <a:gd name="T28" fmla="*/ 15 w 127"/>
              <a:gd name="T29" fmla="*/ 80 h 128"/>
              <a:gd name="T30" fmla="*/ 91 w 127"/>
              <a:gd name="T31" fmla="*/ 50 h 128"/>
              <a:gd name="T32" fmla="*/ 106 w 127"/>
              <a:gd name="T33" fmla="*/ 48 h 128"/>
              <a:gd name="T34" fmla="*/ 119 w 127"/>
              <a:gd name="T35" fmla="*/ 57 h 128"/>
              <a:gd name="T36" fmla="*/ 118 w 127"/>
              <a:gd name="T37" fmla="*/ 85 h 128"/>
              <a:gd name="T38" fmla="*/ 107 w 127"/>
              <a:gd name="T39" fmla="*/ 100 h 128"/>
              <a:gd name="T40" fmla="*/ 88 w 127"/>
              <a:gd name="T41" fmla="*/ 96 h 128"/>
              <a:gd name="T42" fmla="*/ 71 w 127"/>
              <a:gd name="T43" fmla="*/ 87 h 128"/>
              <a:gd name="T44" fmla="*/ 65 w 127"/>
              <a:gd name="T45" fmla="*/ 71 h 128"/>
              <a:gd name="T46" fmla="*/ 74 w 127"/>
              <a:gd name="T47" fmla="*/ 58 h 128"/>
              <a:gd name="T48" fmla="*/ 40 w 127"/>
              <a:gd name="T49" fmla="*/ 12 h 128"/>
              <a:gd name="T50" fmla="*/ 57 w 127"/>
              <a:gd name="T51" fmla="*/ 10 h 128"/>
              <a:gd name="T52" fmla="*/ 66 w 127"/>
              <a:gd name="T53" fmla="*/ 19 h 128"/>
              <a:gd name="T54" fmla="*/ 68 w 127"/>
              <a:gd name="T55" fmla="*/ 40 h 128"/>
              <a:gd name="T56" fmla="*/ 60 w 127"/>
              <a:gd name="T57" fmla="*/ 61 h 128"/>
              <a:gd name="T58" fmla="*/ 43 w 127"/>
              <a:gd name="T59" fmla="*/ 60 h 128"/>
              <a:gd name="T60" fmla="*/ 25 w 127"/>
              <a:gd name="T61" fmla="*/ 48 h 128"/>
              <a:gd name="T62" fmla="*/ 14 w 127"/>
              <a:gd name="T63" fmla="*/ 32 h 128"/>
              <a:gd name="T64" fmla="*/ 24 w 127"/>
              <a:gd name="T65" fmla="*/ 18 h 128"/>
              <a:gd name="T66" fmla="*/ 40 w 127"/>
              <a:gd name="T67" fmla="*/ 12 h 128"/>
              <a:gd name="T68" fmla="*/ 28 w 127"/>
              <a:gd name="T69" fmla="*/ 6 h 128"/>
              <a:gd name="T70" fmla="*/ 15 w 127"/>
              <a:gd name="T71" fmla="*/ 28 h 128"/>
              <a:gd name="T72" fmla="*/ 18 w 127"/>
              <a:gd name="T73" fmla="*/ 51 h 128"/>
              <a:gd name="T74" fmla="*/ 32 w 127"/>
              <a:gd name="T75" fmla="*/ 63 h 128"/>
              <a:gd name="T76" fmla="*/ 15 w 127"/>
              <a:gd name="T77" fmla="*/ 77 h 128"/>
              <a:gd name="T78" fmla="*/ 5 w 127"/>
              <a:gd name="T79" fmla="*/ 99 h 128"/>
              <a:gd name="T80" fmla="*/ 16 w 127"/>
              <a:gd name="T81" fmla="*/ 115 h 128"/>
              <a:gd name="T82" fmla="*/ 35 w 127"/>
              <a:gd name="T83" fmla="*/ 128 h 128"/>
              <a:gd name="T84" fmla="*/ 54 w 127"/>
              <a:gd name="T85" fmla="*/ 122 h 128"/>
              <a:gd name="T86" fmla="*/ 61 w 127"/>
              <a:gd name="T87" fmla="*/ 106 h 128"/>
              <a:gd name="T88" fmla="*/ 61 w 127"/>
              <a:gd name="T89" fmla="*/ 86 h 128"/>
              <a:gd name="T90" fmla="*/ 49 w 127"/>
              <a:gd name="T91" fmla="*/ 66 h 128"/>
              <a:gd name="T92" fmla="*/ 40 w 127"/>
              <a:gd name="T93" fmla="*/ 61 h 128"/>
              <a:gd name="T94" fmla="*/ 57 w 127"/>
              <a:gd name="T95" fmla="*/ 63 h 128"/>
              <a:gd name="T96" fmla="*/ 67 w 127"/>
              <a:gd name="T97" fmla="*/ 66 h 128"/>
              <a:gd name="T98" fmla="*/ 64 w 127"/>
              <a:gd name="T99" fmla="*/ 85 h 128"/>
              <a:gd name="T100" fmla="*/ 84 w 127"/>
              <a:gd name="T101" fmla="*/ 98 h 128"/>
              <a:gd name="T102" fmla="*/ 102 w 127"/>
              <a:gd name="T103" fmla="*/ 99 h 128"/>
              <a:gd name="T104" fmla="*/ 119 w 127"/>
              <a:gd name="T105" fmla="*/ 94 h 128"/>
              <a:gd name="T106" fmla="*/ 127 w 127"/>
              <a:gd name="T107" fmla="*/ 78 h 128"/>
              <a:gd name="T108" fmla="*/ 119 w 127"/>
              <a:gd name="T109" fmla="*/ 54 h 128"/>
              <a:gd name="T110" fmla="*/ 99 w 127"/>
              <a:gd name="T111" fmla="*/ 41 h 128"/>
              <a:gd name="T112" fmla="*/ 76 w 127"/>
              <a:gd name="T113" fmla="*/ 45 h 128"/>
              <a:gd name="T114" fmla="*/ 75 w 127"/>
              <a:gd name="T115" fmla="*/ 38 h 128"/>
              <a:gd name="T116" fmla="*/ 75 w 127"/>
              <a:gd name="T117" fmla="*/ 21 h 128"/>
              <a:gd name="T118" fmla="*/ 54 w 127"/>
              <a:gd name="T119" fmla="*/ 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7" h="128">
                <a:moveTo>
                  <a:pt x="33" y="113"/>
                </a:moveTo>
                <a:cubicBezTo>
                  <a:pt x="31" y="113"/>
                  <a:pt x="28" y="112"/>
                  <a:pt x="27" y="111"/>
                </a:cubicBezTo>
                <a:cubicBezTo>
                  <a:pt x="20" y="108"/>
                  <a:pt x="18" y="99"/>
                  <a:pt x="18" y="93"/>
                </a:cubicBezTo>
                <a:cubicBezTo>
                  <a:pt x="18" y="91"/>
                  <a:pt x="18" y="84"/>
                  <a:pt x="23" y="81"/>
                </a:cubicBezTo>
                <a:cubicBezTo>
                  <a:pt x="25" y="79"/>
                  <a:pt x="28" y="79"/>
                  <a:pt x="31" y="79"/>
                </a:cubicBezTo>
                <a:cubicBezTo>
                  <a:pt x="32" y="79"/>
                  <a:pt x="33" y="79"/>
                  <a:pt x="34" y="79"/>
                </a:cubicBezTo>
                <a:cubicBezTo>
                  <a:pt x="38" y="79"/>
                  <a:pt x="42" y="80"/>
                  <a:pt x="46" y="82"/>
                </a:cubicBezTo>
                <a:cubicBezTo>
                  <a:pt x="49" y="84"/>
                  <a:pt x="52" y="88"/>
                  <a:pt x="52" y="93"/>
                </a:cubicBezTo>
                <a:cubicBezTo>
                  <a:pt x="52" y="97"/>
                  <a:pt x="50" y="101"/>
                  <a:pt x="47" y="105"/>
                </a:cubicBezTo>
                <a:cubicBezTo>
                  <a:pt x="45" y="109"/>
                  <a:pt x="41" y="111"/>
                  <a:pt x="38" y="112"/>
                </a:cubicBezTo>
                <a:cubicBezTo>
                  <a:pt x="36" y="113"/>
                  <a:pt x="35" y="113"/>
                  <a:pt x="33" y="113"/>
                </a:cubicBezTo>
                <a:moveTo>
                  <a:pt x="31" y="76"/>
                </a:moveTo>
                <a:cubicBezTo>
                  <a:pt x="28" y="76"/>
                  <a:pt x="24" y="76"/>
                  <a:pt x="21" y="79"/>
                </a:cubicBezTo>
                <a:cubicBezTo>
                  <a:pt x="17" y="81"/>
                  <a:pt x="15" y="87"/>
                  <a:pt x="15" y="93"/>
                </a:cubicBezTo>
                <a:cubicBezTo>
                  <a:pt x="15" y="102"/>
                  <a:pt x="19" y="110"/>
                  <a:pt x="25" y="114"/>
                </a:cubicBezTo>
                <a:cubicBezTo>
                  <a:pt x="28" y="115"/>
                  <a:pt x="30" y="116"/>
                  <a:pt x="33" y="116"/>
                </a:cubicBezTo>
                <a:cubicBezTo>
                  <a:pt x="33" y="116"/>
                  <a:pt x="33" y="116"/>
                  <a:pt x="33" y="116"/>
                </a:cubicBezTo>
                <a:cubicBezTo>
                  <a:pt x="35" y="116"/>
                  <a:pt x="37" y="115"/>
                  <a:pt x="39" y="115"/>
                </a:cubicBezTo>
                <a:cubicBezTo>
                  <a:pt x="43" y="114"/>
                  <a:pt x="47" y="111"/>
                  <a:pt x="50" y="107"/>
                </a:cubicBezTo>
                <a:cubicBezTo>
                  <a:pt x="53" y="103"/>
                  <a:pt x="55" y="98"/>
                  <a:pt x="55" y="93"/>
                </a:cubicBezTo>
                <a:cubicBezTo>
                  <a:pt x="55" y="87"/>
                  <a:pt x="52" y="82"/>
                  <a:pt x="47" y="79"/>
                </a:cubicBezTo>
                <a:cubicBezTo>
                  <a:pt x="43" y="77"/>
                  <a:pt x="39" y="76"/>
                  <a:pt x="34" y="76"/>
                </a:cubicBezTo>
                <a:cubicBezTo>
                  <a:pt x="33" y="76"/>
                  <a:pt x="32" y="76"/>
                  <a:pt x="31" y="76"/>
                </a:cubicBezTo>
                <a:moveTo>
                  <a:pt x="92" y="91"/>
                </a:moveTo>
                <a:cubicBezTo>
                  <a:pt x="90" y="91"/>
                  <a:pt x="88" y="90"/>
                  <a:pt x="86" y="89"/>
                </a:cubicBezTo>
                <a:cubicBezTo>
                  <a:pt x="79" y="86"/>
                  <a:pt x="77" y="77"/>
                  <a:pt x="77" y="71"/>
                </a:cubicBezTo>
                <a:cubicBezTo>
                  <a:pt x="77" y="69"/>
                  <a:pt x="77" y="62"/>
                  <a:pt x="82" y="59"/>
                </a:cubicBezTo>
                <a:cubicBezTo>
                  <a:pt x="84" y="57"/>
                  <a:pt x="88" y="57"/>
                  <a:pt x="91" y="57"/>
                </a:cubicBezTo>
                <a:cubicBezTo>
                  <a:pt x="91" y="57"/>
                  <a:pt x="92" y="57"/>
                  <a:pt x="93" y="57"/>
                </a:cubicBezTo>
                <a:cubicBezTo>
                  <a:pt x="98" y="57"/>
                  <a:pt x="102" y="58"/>
                  <a:pt x="105" y="60"/>
                </a:cubicBezTo>
                <a:cubicBezTo>
                  <a:pt x="108" y="62"/>
                  <a:pt x="111" y="66"/>
                  <a:pt x="111" y="71"/>
                </a:cubicBezTo>
                <a:cubicBezTo>
                  <a:pt x="111" y="75"/>
                  <a:pt x="110" y="79"/>
                  <a:pt x="107" y="83"/>
                </a:cubicBezTo>
                <a:cubicBezTo>
                  <a:pt x="104" y="87"/>
                  <a:pt x="101" y="89"/>
                  <a:pt x="97" y="90"/>
                </a:cubicBezTo>
                <a:cubicBezTo>
                  <a:pt x="96" y="91"/>
                  <a:pt x="94" y="91"/>
                  <a:pt x="92" y="91"/>
                </a:cubicBezTo>
                <a:moveTo>
                  <a:pt x="91" y="54"/>
                </a:moveTo>
                <a:cubicBezTo>
                  <a:pt x="87" y="54"/>
                  <a:pt x="84" y="55"/>
                  <a:pt x="80" y="57"/>
                </a:cubicBezTo>
                <a:cubicBezTo>
                  <a:pt x="76" y="59"/>
                  <a:pt x="74" y="65"/>
                  <a:pt x="74" y="71"/>
                </a:cubicBezTo>
                <a:cubicBezTo>
                  <a:pt x="74" y="80"/>
                  <a:pt x="78" y="88"/>
                  <a:pt x="84" y="92"/>
                </a:cubicBezTo>
                <a:cubicBezTo>
                  <a:pt x="87" y="93"/>
                  <a:pt x="90" y="94"/>
                  <a:pt x="92" y="94"/>
                </a:cubicBezTo>
                <a:cubicBezTo>
                  <a:pt x="94" y="94"/>
                  <a:pt x="96" y="93"/>
                  <a:pt x="98" y="93"/>
                </a:cubicBezTo>
                <a:cubicBezTo>
                  <a:pt x="102" y="92"/>
                  <a:pt x="106" y="89"/>
                  <a:pt x="109" y="85"/>
                </a:cubicBezTo>
                <a:cubicBezTo>
                  <a:pt x="112" y="81"/>
                  <a:pt x="114" y="76"/>
                  <a:pt x="114" y="71"/>
                </a:cubicBezTo>
                <a:cubicBezTo>
                  <a:pt x="114" y="65"/>
                  <a:pt x="111" y="60"/>
                  <a:pt x="106" y="57"/>
                </a:cubicBezTo>
                <a:cubicBezTo>
                  <a:pt x="103" y="55"/>
                  <a:pt x="98" y="54"/>
                  <a:pt x="93" y="54"/>
                </a:cubicBezTo>
                <a:cubicBezTo>
                  <a:pt x="92" y="54"/>
                  <a:pt x="91" y="54"/>
                  <a:pt x="91" y="54"/>
                </a:cubicBezTo>
                <a:moveTo>
                  <a:pt x="44" y="51"/>
                </a:moveTo>
                <a:cubicBezTo>
                  <a:pt x="41" y="51"/>
                  <a:pt x="39" y="51"/>
                  <a:pt x="37" y="50"/>
                </a:cubicBezTo>
                <a:cubicBezTo>
                  <a:pt x="30" y="46"/>
                  <a:pt x="28" y="38"/>
                  <a:pt x="28" y="32"/>
                </a:cubicBezTo>
                <a:cubicBezTo>
                  <a:pt x="28" y="29"/>
                  <a:pt x="29" y="23"/>
                  <a:pt x="33" y="20"/>
                </a:cubicBezTo>
                <a:cubicBezTo>
                  <a:pt x="36" y="18"/>
                  <a:pt x="39" y="18"/>
                  <a:pt x="42" y="18"/>
                </a:cubicBezTo>
                <a:cubicBezTo>
                  <a:pt x="43" y="18"/>
                  <a:pt x="43" y="18"/>
                  <a:pt x="44" y="18"/>
                </a:cubicBezTo>
                <a:cubicBezTo>
                  <a:pt x="49" y="18"/>
                  <a:pt x="53" y="18"/>
                  <a:pt x="56" y="20"/>
                </a:cubicBezTo>
                <a:cubicBezTo>
                  <a:pt x="60" y="22"/>
                  <a:pt x="62" y="27"/>
                  <a:pt x="62" y="31"/>
                </a:cubicBezTo>
                <a:cubicBezTo>
                  <a:pt x="63" y="35"/>
                  <a:pt x="61" y="40"/>
                  <a:pt x="58" y="44"/>
                </a:cubicBezTo>
                <a:cubicBezTo>
                  <a:pt x="55" y="47"/>
                  <a:pt x="52" y="49"/>
                  <a:pt x="48" y="51"/>
                </a:cubicBezTo>
                <a:cubicBezTo>
                  <a:pt x="47" y="51"/>
                  <a:pt x="45" y="51"/>
                  <a:pt x="44" y="51"/>
                </a:cubicBezTo>
                <a:moveTo>
                  <a:pt x="42" y="15"/>
                </a:moveTo>
                <a:cubicBezTo>
                  <a:pt x="39" y="15"/>
                  <a:pt x="35" y="15"/>
                  <a:pt x="32" y="17"/>
                </a:cubicBezTo>
                <a:cubicBezTo>
                  <a:pt x="28" y="20"/>
                  <a:pt x="25" y="25"/>
                  <a:pt x="25" y="32"/>
                </a:cubicBezTo>
                <a:cubicBezTo>
                  <a:pt x="25" y="41"/>
                  <a:pt x="29" y="49"/>
                  <a:pt x="36" y="52"/>
                </a:cubicBezTo>
                <a:cubicBezTo>
                  <a:pt x="38" y="54"/>
                  <a:pt x="41" y="54"/>
                  <a:pt x="44" y="54"/>
                </a:cubicBezTo>
                <a:cubicBezTo>
                  <a:pt x="46" y="54"/>
                  <a:pt x="47" y="54"/>
                  <a:pt x="49" y="53"/>
                </a:cubicBezTo>
                <a:cubicBezTo>
                  <a:pt x="53" y="52"/>
                  <a:pt x="57" y="49"/>
                  <a:pt x="60" y="46"/>
                </a:cubicBezTo>
                <a:cubicBezTo>
                  <a:pt x="64" y="41"/>
                  <a:pt x="66" y="36"/>
                  <a:pt x="65" y="31"/>
                </a:cubicBezTo>
                <a:cubicBezTo>
                  <a:pt x="65" y="25"/>
                  <a:pt x="62" y="20"/>
                  <a:pt x="58" y="18"/>
                </a:cubicBezTo>
                <a:cubicBezTo>
                  <a:pt x="54" y="15"/>
                  <a:pt x="49" y="15"/>
                  <a:pt x="44" y="15"/>
                </a:cubicBezTo>
                <a:cubicBezTo>
                  <a:pt x="44" y="15"/>
                  <a:pt x="43" y="15"/>
                  <a:pt x="42" y="15"/>
                </a:cubicBezTo>
                <a:moveTo>
                  <a:pt x="30" y="73"/>
                </a:moveTo>
                <a:cubicBezTo>
                  <a:pt x="31" y="73"/>
                  <a:pt x="31" y="73"/>
                  <a:pt x="32" y="72"/>
                </a:cubicBezTo>
                <a:cubicBezTo>
                  <a:pt x="33" y="72"/>
                  <a:pt x="33" y="72"/>
                  <a:pt x="33" y="72"/>
                </a:cubicBezTo>
                <a:cubicBezTo>
                  <a:pt x="35" y="64"/>
                  <a:pt x="35" y="64"/>
                  <a:pt x="35" y="64"/>
                </a:cubicBezTo>
                <a:cubicBezTo>
                  <a:pt x="35" y="64"/>
                  <a:pt x="35" y="64"/>
                  <a:pt x="35" y="64"/>
                </a:cubicBezTo>
                <a:cubicBezTo>
                  <a:pt x="36" y="64"/>
                  <a:pt x="37" y="65"/>
                  <a:pt x="37" y="65"/>
                </a:cubicBezTo>
                <a:cubicBezTo>
                  <a:pt x="38" y="66"/>
                  <a:pt x="38" y="67"/>
                  <a:pt x="38" y="68"/>
                </a:cubicBezTo>
                <a:cubicBezTo>
                  <a:pt x="39" y="69"/>
                  <a:pt x="39" y="69"/>
                  <a:pt x="39" y="70"/>
                </a:cubicBezTo>
                <a:cubicBezTo>
                  <a:pt x="40" y="72"/>
                  <a:pt x="42" y="73"/>
                  <a:pt x="44" y="73"/>
                </a:cubicBezTo>
                <a:cubicBezTo>
                  <a:pt x="45" y="73"/>
                  <a:pt x="45" y="73"/>
                  <a:pt x="45" y="73"/>
                </a:cubicBezTo>
                <a:cubicBezTo>
                  <a:pt x="46" y="73"/>
                  <a:pt x="47" y="72"/>
                  <a:pt x="47" y="72"/>
                </a:cubicBezTo>
                <a:cubicBezTo>
                  <a:pt x="46" y="71"/>
                  <a:pt x="47" y="70"/>
                  <a:pt x="47" y="70"/>
                </a:cubicBezTo>
                <a:cubicBezTo>
                  <a:pt x="48" y="69"/>
                  <a:pt x="49" y="69"/>
                  <a:pt x="49" y="69"/>
                </a:cubicBezTo>
                <a:cubicBezTo>
                  <a:pt x="50" y="69"/>
                  <a:pt x="50" y="69"/>
                  <a:pt x="50" y="69"/>
                </a:cubicBezTo>
                <a:cubicBezTo>
                  <a:pt x="51" y="69"/>
                  <a:pt x="51" y="70"/>
                  <a:pt x="51" y="71"/>
                </a:cubicBezTo>
                <a:cubicBezTo>
                  <a:pt x="51" y="72"/>
                  <a:pt x="51" y="73"/>
                  <a:pt x="50" y="73"/>
                </a:cubicBezTo>
                <a:cubicBezTo>
                  <a:pt x="50" y="74"/>
                  <a:pt x="50" y="74"/>
                  <a:pt x="50" y="74"/>
                </a:cubicBezTo>
                <a:cubicBezTo>
                  <a:pt x="50" y="75"/>
                  <a:pt x="50" y="75"/>
                  <a:pt x="50" y="76"/>
                </a:cubicBezTo>
                <a:cubicBezTo>
                  <a:pt x="54" y="80"/>
                  <a:pt x="54" y="80"/>
                  <a:pt x="54" y="80"/>
                </a:cubicBezTo>
                <a:cubicBezTo>
                  <a:pt x="55" y="80"/>
                  <a:pt x="55" y="80"/>
                  <a:pt x="55" y="80"/>
                </a:cubicBezTo>
                <a:cubicBezTo>
                  <a:pt x="56" y="80"/>
                  <a:pt x="56" y="80"/>
                  <a:pt x="56" y="80"/>
                </a:cubicBezTo>
                <a:cubicBezTo>
                  <a:pt x="60" y="79"/>
                  <a:pt x="60" y="79"/>
                  <a:pt x="60" y="79"/>
                </a:cubicBezTo>
                <a:cubicBezTo>
                  <a:pt x="61" y="82"/>
                  <a:pt x="61" y="82"/>
                  <a:pt x="61" y="82"/>
                </a:cubicBezTo>
                <a:cubicBezTo>
                  <a:pt x="58" y="84"/>
                  <a:pt x="58" y="84"/>
                  <a:pt x="58" y="84"/>
                </a:cubicBezTo>
                <a:cubicBezTo>
                  <a:pt x="58" y="84"/>
                  <a:pt x="58" y="85"/>
                  <a:pt x="58" y="86"/>
                </a:cubicBezTo>
                <a:cubicBezTo>
                  <a:pt x="59" y="92"/>
                  <a:pt x="59" y="92"/>
                  <a:pt x="59" y="92"/>
                </a:cubicBezTo>
                <a:cubicBezTo>
                  <a:pt x="59" y="92"/>
                  <a:pt x="60" y="92"/>
                  <a:pt x="60" y="93"/>
                </a:cubicBezTo>
                <a:cubicBezTo>
                  <a:pt x="65" y="94"/>
                  <a:pt x="65" y="94"/>
                  <a:pt x="65" y="94"/>
                </a:cubicBezTo>
                <a:cubicBezTo>
                  <a:pt x="65" y="97"/>
                  <a:pt x="65" y="97"/>
                  <a:pt x="65" y="97"/>
                </a:cubicBezTo>
                <a:cubicBezTo>
                  <a:pt x="65" y="97"/>
                  <a:pt x="65" y="97"/>
                  <a:pt x="65" y="97"/>
                </a:cubicBezTo>
                <a:cubicBezTo>
                  <a:pt x="62" y="97"/>
                  <a:pt x="59" y="99"/>
                  <a:pt x="58" y="102"/>
                </a:cubicBezTo>
                <a:cubicBezTo>
                  <a:pt x="57" y="103"/>
                  <a:pt x="57" y="105"/>
                  <a:pt x="59" y="107"/>
                </a:cubicBezTo>
                <a:cubicBezTo>
                  <a:pt x="59" y="108"/>
                  <a:pt x="60" y="109"/>
                  <a:pt x="61" y="110"/>
                </a:cubicBezTo>
                <a:cubicBezTo>
                  <a:pt x="59" y="112"/>
                  <a:pt x="59" y="112"/>
                  <a:pt x="59" y="112"/>
                </a:cubicBezTo>
                <a:cubicBezTo>
                  <a:pt x="57" y="110"/>
                  <a:pt x="57" y="110"/>
                  <a:pt x="57" y="110"/>
                </a:cubicBezTo>
                <a:cubicBezTo>
                  <a:pt x="56" y="109"/>
                  <a:pt x="56" y="109"/>
                  <a:pt x="56" y="109"/>
                </a:cubicBezTo>
                <a:cubicBezTo>
                  <a:pt x="55" y="109"/>
                  <a:pt x="55" y="109"/>
                  <a:pt x="55" y="110"/>
                </a:cubicBezTo>
                <a:cubicBezTo>
                  <a:pt x="49" y="115"/>
                  <a:pt x="49" y="115"/>
                  <a:pt x="49" y="115"/>
                </a:cubicBezTo>
                <a:cubicBezTo>
                  <a:pt x="49" y="115"/>
                  <a:pt x="49" y="116"/>
                  <a:pt x="49" y="116"/>
                </a:cubicBezTo>
                <a:cubicBezTo>
                  <a:pt x="51" y="122"/>
                  <a:pt x="51" y="122"/>
                  <a:pt x="51" y="122"/>
                </a:cubicBezTo>
                <a:cubicBezTo>
                  <a:pt x="51" y="122"/>
                  <a:pt x="50" y="122"/>
                  <a:pt x="50" y="122"/>
                </a:cubicBezTo>
                <a:cubicBezTo>
                  <a:pt x="49" y="122"/>
                  <a:pt x="49" y="122"/>
                  <a:pt x="48" y="122"/>
                </a:cubicBezTo>
                <a:cubicBezTo>
                  <a:pt x="47" y="121"/>
                  <a:pt x="47" y="121"/>
                  <a:pt x="46" y="120"/>
                </a:cubicBezTo>
                <a:cubicBezTo>
                  <a:pt x="46" y="120"/>
                  <a:pt x="45" y="119"/>
                  <a:pt x="44" y="119"/>
                </a:cubicBezTo>
                <a:cubicBezTo>
                  <a:pt x="43" y="118"/>
                  <a:pt x="42" y="118"/>
                  <a:pt x="41" y="118"/>
                </a:cubicBezTo>
                <a:cubicBezTo>
                  <a:pt x="40" y="118"/>
                  <a:pt x="38" y="119"/>
                  <a:pt x="37" y="120"/>
                </a:cubicBezTo>
                <a:cubicBezTo>
                  <a:pt x="36" y="121"/>
                  <a:pt x="35" y="123"/>
                  <a:pt x="36" y="125"/>
                </a:cubicBezTo>
                <a:cubicBezTo>
                  <a:pt x="35" y="125"/>
                  <a:pt x="35" y="125"/>
                  <a:pt x="35" y="125"/>
                </a:cubicBezTo>
                <a:cubicBezTo>
                  <a:pt x="34" y="125"/>
                  <a:pt x="33" y="125"/>
                  <a:pt x="33" y="124"/>
                </a:cubicBezTo>
                <a:cubicBezTo>
                  <a:pt x="33" y="123"/>
                  <a:pt x="33" y="123"/>
                  <a:pt x="33" y="123"/>
                </a:cubicBezTo>
                <a:cubicBezTo>
                  <a:pt x="33" y="123"/>
                  <a:pt x="33" y="122"/>
                  <a:pt x="33" y="122"/>
                </a:cubicBezTo>
                <a:cubicBezTo>
                  <a:pt x="32" y="120"/>
                  <a:pt x="31" y="119"/>
                  <a:pt x="29" y="118"/>
                </a:cubicBezTo>
                <a:cubicBezTo>
                  <a:pt x="27" y="118"/>
                  <a:pt x="26" y="118"/>
                  <a:pt x="24" y="118"/>
                </a:cubicBezTo>
                <a:cubicBezTo>
                  <a:pt x="24" y="118"/>
                  <a:pt x="24" y="118"/>
                  <a:pt x="24" y="118"/>
                </a:cubicBezTo>
                <a:cubicBezTo>
                  <a:pt x="23" y="118"/>
                  <a:pt x="23" y="118"/>
                  <a:pt x="23" y="119"/>
                </a:cubicBezTo>
                <a:cubicBezTo>
                  <a:pt x="23" y="120"/>
                  <a:pt x="22" y="121"/>
                  <a:pt x="20" y="121"/>
                </a:cubicBezTo>
                <a:cubicBezTo>
                  <a:pt x="20" y="121"/>
                  <a:pt x="20" y="121"/>
                  <a:pt x="20" y="121"/>
                </a:cubicBezTo>
                <a:cubicBezTo>
                  <a:pt x="19" y="121"/>
                  <a:pt x="18" y="121"/>
                  <a:pt x="18" y="121"/>
                </a:cubicBezTo>
                <a:cubicBezTo>
                  <a:pt x="19" y="115"/>
                  <a:pt x="19" y="115"/>
                  <a:pt x="19" y="115"/>
                </a:cubicBezTo>
                <a:cubicBezTo>
                  <a:pt x="19" y="115"/>
                  <a:pt x="19" y="115"/>
                  <a:pt x="19" y="115"/>
                </a:cubicBezTo>
                <a:cubicBezTo>
                  <a:pt x="19" y="112"/>
                  <a:pt x="17" y="110"/>
                  <a:pt x="14" y="109"/>
                </a:cubicBezTo>
                <a:cubicBezTo>
                  <a:pt x="13" y="109"/>
                  <a:pt x="13" y="109"/>
                  <a:pt x="12" y="109"/>
                </a:cubicBezTo>
                <a:cubicBezTo>
                  <a:pt x="10" y="109"/>
                  <a:pt x="9" y="109"/>
                  <a:pt x="8" y="110"/>
                </a:cubicBezTo>
                <a:cubicBezTo>
                  <a:pt x="8" y="109"/>
                  <a:pt x="8" y="109"/>
                  <a:pt x="8" y="108"/>
                </a:cubicBezTo>
                <a:cubicBezTo>
                  <a:pt x="8" y="108"/>
                  <a:pt x="9" y="107"/>
                  <a:pt x="9" y="106"/>
                </a:cubicBezTo>
                <a:cubicBezTo>
                  <a:pt x="10" y="106"/>
                  <a:pt x="10" y="106"/>
                  <a:pt x="10" y="106"/>
                </a:cubicBezTo>
                <a:cubicBezTo>
                  <a:pt x="11" y="104"/>
                  <a:pt x="12" y="103"/>
                  <a:pt x="11" y="101"/>
                </a:cubicBezTo>
                <a:cubicBezTo>
                  <a:pt x="11" y="99"/>
                  <a:pt x="10" y="98"/>
                  <a:pt x="8" y="97"/>
                </a:cubicBezTo>
                <a:cubicBezTo>
                  <a:pt x="7" y="97"/>
                  <a:pt x="7" y="97"/>
                  <a:pt x="6" y="97"/>
                </a:cubicBezTo>
                <a:cubicBezTo>
                  <a:pt x="6" y="96"/>
                  <a:pt x="5" y="96"/>
                  <a:pt x="4" y="95"/>
                </a:cubicBezTo>
                <a:cubicBezTo>
                  <a:pt x="4" y="95"/>
                  <a:pt x="3" y="94"/>
                  <a:pt x="3" y="94"/>
                </a:cubicBezTo>
                <a:cubicBezTo>
                  <a:pt x="4" y="93"/>
                  <a:pt x="4" y="93"/>
                  <a:pt x="5" y="93"/>
                </a:cubicBezTo>
                <a:cubicBezTo>
                  <a:pt x="7" y="93"/>
                  <a:pt x="8" y="92"/>
                  <a:pt x="9" y="91"/>
                </a:cubicBezTo>
                <a:cubicBezTo>
                  <a:pt x="10" y="90"/>
                  <a:pt x="10" y="89"/>
                  <a:pt x="10" y="88"/>
                </a:cubicBezTo>
                <a:cubicBezTo>
                  <a:pt x="11" y="87"/>
                  <a:pt x="11" y="87"/>
                  <a:pt x="12" y="86"/>
                </a:cubicBezTo>
                <a:cubicBezTo>
                  <a:pt x="12" y="86"/>
                  <a:pt x="13" y="85"/>
                  <a:pt x="12" y="84"/>
                </a:cubicBezTo>
                <a:cubicBezTo>
                  <a:pt x="12" y="84"/>
                  <a:pt x="12" y="83"/>
                  <a:pt x="11" y="83"/>
                </a:cubicBezTo>
                <a:cubicBezTo>
                  <a:pt x="10" y="83"/>
                  <a:pt x="10" y="83"/>
                  <a:pt x="9" y="82"/>
                </a:cubicBezTo>
                <a:cubicBezTo>
                  <a:pt x="9" y="81"/>
                  <a:pt x="9" y="80"/>
                  <a:pt x="9" y="79"/>
                </a:cubicBezTo>
                <a:cubicBezTo>
                  <a:pt x="9" y="79"/>
                  <a:pt x="10" y="78"/>
                  <a:pt x="11" y="78"/>
                </a:cubicBezTo>
                <a:cubicBezTo>
                  <a:pt x="12" y="78"/>
                  <a:pt x="13" y="78"/>
                  <a:pt x="14" y="79"/>
                </a:cubicBezTo>
                <a:cubicBezTo>
                  <a:pt x="14" y="80"/>
                  <a:pt x="14" y="80"/>
                  <a:pt x="15" y="80"/>
                </a:cubicBezTo>
                <a:cubicBezTo>
                  <a:pt x="15" y="80"/>
                  <a:pt x="15" y="80"/>
                  <a:pt x="15" y="80"/>
                </a:cubicBezTo>
                <a:cubicBezTo>
                  <a:pt x="18" y="79"/>
                  <a:pt x="20" y="76"/>
                  <a:pt x="20" y="73"/>
                </a:cubicBezTo>
                <a:cubicBezTo>
                  <a:pt x="20" y="72"/>
                  <a:pt x="20" y="72"/>
                  <a:pt x="20" y="71"/>
                </a:cubicBezTo>
                <a:cubicBezTo>
                  <a:pt x="20" y="70"/>
                  <a:pt x="19" y="69"/>
                  <a:pt x="20" y="69"/>
                </a:cubicBezTo>
                <a:cubicBezTo>
                  <a:pt x="20" y="68"/>
                  <a:pt x="21" y="68"/>
                  <a:pt x="21" y="68"/>
                </a:cubicBezTo>
                <a:cubicBezTo>
                  <a:pt x="21" y="68"/>
                  <a:pt x="22" y="68"/>
                  <a:pt x="22" y="69"/>
                </a:cubicBezTo>
                <a:cubicBezTo>
                  <a:pt x="23" y="69"/>
                  <a:pt x="24" y="70"/>
                  <a:pt x="24" y="70"/>
                </a:cubicBezTo>
                <a:cubicBezTo>
                  <a:pt x="25" y="71"/>
                  <a:pt x="25" y="71"/>
                  <a:pt x="26" y="72"/>
                </a:cubicBezTo>
                <a:cubicBezTo>
                  <a:pt x="27" y="72"/>
                  <a:pt x="28" y="73"/>
                  <a:pt x="30" y="73"/>
                </a:cubicBezTo>
                <a:moveTo>
                  <a:pt x="89" y="51"/>
                </a:moveTo>
                <a:cubicBezTo>
                  <a:pt x="90" y="51"/>
                  <a:pt x="91" y="51"/>
                  <a:pt x="91" y="50"/>
                </a:cubicBezTo>
                <a:cubicBezTo>
                  <a:pt x="92" y="50"/>
                  <a:pt x="92" y="50"/>
                  <a:pt x="92" y="50"/>
                </a:cubicBezTo>
                <a:cubicBezTo>
                  <a:pt x="94" y="42"/>
                  <a:pt x="94" y="42"/>
                  <a:pt x="94" y="42"/>
                </a:cubicBezTo>
                <a:cubicBezTo>
                  <a:pt x="94" y="42"/>
                  <a:pt x="94" y="42"/>
                  <a:pt x="94" y="42"/>
                </a:cubicBezTo>
                <a:cubicBezTo>
                  <a:pt x="95" y="42"/>
                  <a:pt x="96" y="43"/>
                  <a:pt x="96" y="43"/>
                </a:cubicBezTo>
                <a:cubicBezTo>
                  <a:pt x="97" y="44"/>
                  <a:pt x="97" y="45"/>
                  <a:pt x="98" y="46"/>
                </a:cubicBezTo>
                <a:cubicBezTo>
                  <a:pt x="98" y="47"/>
                  <a:pt x="98" y="47"/>
                  <a:pt x="99" y="48"/>
                </a:cubicBezTo>
                <a:cubicBezTo>
                  <a:pt x="100" y="50"/>
                  <a:pt x="102" y="51"/>
                  <a:pt x="104" y="51"/>
                </a:cubicBezTo>
                <a:cubicBezTo>
                  <a:pt x="104" y="51"/>
                  <a:pt x="104" y="51"/>
                  <a:pt x="105" y="51"/>
                </a:cubicBezTo>
                <a:cubicBezTo>
                  <a:pt x="105" y="51"/>
                  <a:pt x="106" y="50"/>
                  <a:pt x="106" y="50"/>
                </a:cubicBezTo>
                <a:cubicBezTo>
                  <a:pt x="106" y="49"/>
                  <a:pt x="106" y="48"/>
                  <a:pt x="106" y="48"/>
                </a:cubicBezTo>
                <a:cubicBezTo>
                  <a:pt x="107" y="47"/>
                  <a:pt x="108" y="47"/>
                  <a:pt x="109" y="47"/>
                </a:cubicBezTo>
                <a:cubicBezTo>
                  <a:pt x="109" y="47"/>
                  <a:pt x="109" y="47"/>
                  <a:pt x="109" y="47"/>
                </a:cubicBezTo>
                <a:cubicBezTo>
                  <a:pt x="110" y="48"/>
                  <a:pt x="111" y="48"/>
                  <a:pt x="111" y="49"/>
                </a:cubicBezTo>
                <a:cubicBezTo>
                  <a:pt x="111" y="50"/>
                  <a:pt x="110" y="51"/>
                  <a:pt x="110" y="51"/>
                </a:cubicBezTo>
                <a:cubicBezTo>
                  <a:pt x="109" y="52"/>
                  <a:pt x="109" y="52"/>
                  <a:pt x="109" y="53"/>
                </a:cubicBezTo>
                <a:cubicBezTo>
                  <a:pt x="109" y="53"/>
                  <a:pt x="109" y="53"/>
                  <a:pt x="110" y="54"/>
                </a:cubicBezTo>
                <a:cubicBezTo>
                  <a:pt x="114" y="58"/>
                  <a:pt x="114" y="58"/>
                  <a:pt x="114" y="58"/>
                </a:cubicBezTo>
                <a:cubicBezTo>
                  <a:pt x="114" y="58"/>
                  <a:pt x="114" y="58"/>
                  <a:pt x="115" y="58"/>
                </a:cubicBezTo>
                <a:cubicBezTo>
                  <a:pt x="115" y="58"/>
                  <a:pt x="115" y="58"/>
                  <a:pt x="115" y="58"/>
                </a:cubicBezTo>
                <a:cubicBezTo>
                  <a:pt x="119" y="57"/>
                  <a:pt x="119" y="57"/>
                  <a:pt x="119" y="57"/>
                </a:cubicBezTo>
                <a:cubicBezTo>
                  <a:pt x="121" y="60"/>
                  <a:pt x="121" y="60"/>
                  <a:pt x="121" y="60"/>
                </a:cubicBezTo>
                <a:cubicBezTo>
                  <a:pt x="118" y="62"/>
                  <a:pt x="118" y="62"/>
                  <a:pt x="118" y="62"/>
                </a:cubicBezTo>
                <a:cubicBezTo>
                  <a:pt x="117" y="62"/>
                  <a:pt x="117" y="63"/>
                  <a:pt x="117" y="64"/>
                </a:cubicBezTo>
                <a:cubicBezTo>
                  <a:pt x="118" y="70"/>
                  <a:pt x="118" y="70"/>
                  <a:pt x="118" y="70"/>
                </a:cubicBezTo>
                <a:cubicBezTo>
                  <a:pt x="119" y="70"/>
                  <a:pt x="119" y="70"/>
                  <a:pt x="119" y="71"/>
                </a:cubicBezTo>
                <a:cubicBezTo>
                  <a:pt x="124" y="72"/>
                  <a:pt x="124" y="72"/>
                  <a:pt x="124" y="72"/>
                </a:cubicBezTo>
                <a:cubicBezTo>
                  <a:pt x="124" y="75"/>
                  <a:pt x="124" y="75"/>
                  <a:pt x="124" y="75"/>
                </a:cubicBezTo>
                <a:cubicBezTo>
                  <a:pt x="124" y="75"/>
                  <a:pt x="124" y="75"/>
                  <a:pt x="124" y="75"/>
                </a:cubicBezTo>
                <a:cubicBezTo>
                  <a:pt x="121" y="75"/>
                  <a:pt x="118" y="77"/>
                  <a:pt x="117" y="80"/>
                </a:cubicBezTo>
                <a:cubicBezTo>
                  <a:pt x="116" y="81"/>
                  <a:pt x="117" y="83"/>
                  <a:pt x="118" y="85"/>
                </a:cubicBezTo>
                <a:cubicBezTo>
                  <a:pt x="118" y="86"/>
                  <a:pt x="119" y="87"/>
                  <a:pt x="120" y="88"/>
                </a:cubicBezTo>
                <a:cubicBezTo>
                  <a:pt x="119" y="90"/>
                  <a:pt x="119" y="90"/>
                  <a:pt x="119" y="90"/>
                </a:cubicBezTo>
                <a:cubicBezTo>
                  <a:pt x="116" y="88"/>
                  <a:pt x="116" y="88"/>
                  <a:pt x="116" y="88"/>
                </a:cubicBezTo>
                <a:cubicBezTo>
                  <a:pt x="116" y="87"/>
                  <a:pt x="115" y="87"/>
                  <a:pt x="115" y="87"/>
                </a:cubicBezTo>
                <a:cubicBezTo>
                  <a:pt x="114" y="87"/>
                  <a:pt x="114" y="87"/>
                  <a:pt x="114" y="88"/>
                </a:cubicBezTo>
                <a:cubicBezTo>
                  <a:pt x="108" y="93"/>
                  <a:pt x="108" y="93"/>
                  <a:pt x="108" y="93"/>
                </a:cubicBezTo>
                <a:cubicBezTo>
                  <a:pt x="108" y="93"/>
                  <a:pt x="108" y="94"/>
                  <a:pt x="108" y="94"/>
                </a:cubicBezTo>
                <a:cubicBezTo>
                  <a:pt x="110" y="100"/>
                  <a:pt x="110" y="100"/>
                  <a:pt x="110" y="100"/>
                </a:cubicBezTo>
                <a:cubicBezTo>
                  <a:pt x="110" y="100"/>
                  <a:pt x="110" y="100"/>
                  <a:pt x="109" y="100"/>
                </a:cubicBezTo>
                <a:cubicBezTo>
                  <a:pt x="108" y="100"/>
                  <a:pt x="108" y="100"/>
                  <a:pt x="107" y="100"/>
                </a:cubicBezTo>
                <a:cubicBezTo>
                  <a:pt x="107" y="99"/>
                  <a:pt x="106" y="99"/>
                  <a:pt x="106" y="98"/>
                </a:cubicBezTo>
                <a:cubicBezTo>
                  <a:pt x="105" y="98"/>
                  <a:pt x="104" y="97"/>
                  <a:pt x="103" y="97"/>
                </a:cubicBezTo>
                <a:cubicBezTo>
                  <a:pt x="102" y="96"/>
                  <a:pt x="102" y="96"/>
                  <a:pt x="101" y="96"/>
                </a:cubicBezTo>
                <a:cubicBezTo>
                  <a:pt x="99" y="96"/>
                  <a:pt x="98" y="97"/>
                  <a:pt x="97" y="98"/>
                </a:cubicBezTo>
                <a:cubicBezTo>
                  <a:pt x="95" y="99"/>
                  <a:pt x="94" y="101"/>
                  <a:pt x="95" y="103"/>
                </a:cubicBezTo>
                <a:cubicBezTo>
                  <a:pt x="94" y="103"/>
                  <a:pt x="94" y="103"/>
                  <a:pt x="94" y="103"/>
                </a:cubicBezTo>
                <a:cubicBezTo>
                  <a:pt x="93" y="103"/>
                  <a:pt x="92" y="103"/>
                  <a:pt x="92" y="102"/>
                </a:cubicBezTo>
                <a:cubicBezTo>
                  <a:pt x="92" y="101"/>
                  <a:pt x="92" y="101"/>
                  <a:pt x="92" y="101"/>
                </a:cubicBezTo>
                <a:cubicBezTo>
                  <a:pt x="92" y="101"/>
                  <a:pt x="92" y="100"/>
                  <a:pt x="92" y="100"/>
                </a:cubicBezTo>
                <a:cubicBezTo>
                  <a:pt x="92" y="98"/>
                  <a:pt x="90" y="97"/>
                  <a:pt x="88" y="96"/>
                </a:cubicBezTo>
                <a:cubicBezTo>
                  <a:pt x="87" y="96"/>
                  <a:pt x="85" y="96"/>
                  <a:pt x="83" y="96"/>
                </a:cubicBezTo>
                <a:cubicBezTo>
                  <a:pt x="83" y="96"/>
                  <a:pt x="83" y="96"/>
                  <a:pt x="83" y="96"/>
                </a:cubicBezTo>
                <a:cubicBezTo>
                  <a:pt x="83" y="96"/>
                  <a:pt x="82" y="96"/>
                  <a:pt x="82" y="97"/>
                </a:cubicBezTo>
                <a:cubicBezTo>
                  <a:pt x="82" y="98"/>
                  <a:pt x="81" y="99"/>
                  <a:pt x="80" y="99"/>
                </a:cubicBezTo>
                <a:cubicBezTo>
                  <a:pt x="79" y="99"/>
                  <a:pt x="79" y="99"/>
                  <a:pt x="79" y="99"/>
                </a:cubicBezTo>
                <a:cubicBezTo>
                  <a:pt x="78" y="99"/>
                  <a:pt x="78" y="99"/>
                  <a:pt x="77" y="99"/>
                </a:cubicBezTo>
                <a:cubicBezTo>
                  <a:pt x="78" y="93"/>
                  <a:pt x="78" y="93"/>
                  <a:pt x="78" y="93"/>
                </a:cubicBezTo>
                <a:cubicBezTo>
                  <a:pt x="78" y="93"/>
                  <a:pt x="78" y="93"/>
                  <a:pt x="78" y="93"/>
                </a:cubicBezTo>
                <a:cubicBezTo>
                  <a:pt x="78" y="90"/>
                  <a:pt x="76" y="88"/>
                  <a:pt x="73" y="87"/>
                </a:cubicBezTo>
                <a:cubicBezTo>
                  <a:pt x="73" y="87"/>
                  <a:pt x="72" y="87"/>
                  <a:pt x="71" y="87"/>
                </a:cubicBezTo>
                <a:cubicBezTo>
                  <a:pt x="70" y="87"/>
                  <a:pt x="68" y="87"/>
                  <a:pt x="67" y="88"/>
                </a:cubicBezTo>
                <a:cubicBezTo>
                  <a:pt x="67" y="87"/>
                  <a:pt x="67" y="87"/>
                  <a:pt x="67" y="87"/>
                </a:cubicBezTo>
                <a:cubicBezTo>
                  <a:pt x="67" y="86"/>
                  <a:pt x="68" y="85"/>
                  <a:pt x="68" y="85"/>
                </a:cubicBezTo>
                <a:cubicBezTo>
                  <a:pt x="69" y="84"/>
                  <a:pt x="69" y="84"/>
                  <a:pt x="69" y="84"/>
                </a:cubicBezTo>
                <a:cubicBezTo>
                  <a:pt x="70" y="82"/>
                  <a:pt x="71" y="81"/>
                  <a:pt x="71" y="79"/>
                </a:cubicBezTo>
                <a:cubicBezTo>
                  <a:pt x="70" y="78"/>
                  <a:pt x="69" y="76"/>
                  <a:pt x="67" y="75"/>
                </a:cubicBezTo>
                <a:cubicBezTo>
                  <a:pt x="67" y="75"/>
                  <a:pt x="66" y="75"/>
                  <a:pt x="66" y="75"/>
                </a:cubicBezTo>
                <a:cubicBezTo>
                  <a:pt x="65" y="74"/>
                  <a:pt x="64" y="74"/>
                  <a:pt x="63" y="73"/>
                </a:cubicBezTo>
                <a:cubicBezTo>
                  <a:pt x="63" y="73"/>
                  <a:pt x="62" y="72"/>
                  <a:pt x="63" y="72"/>
                </a:cubicBezTo>
                <a:cubicBezTo>
                  <a:pt x="63" y="71"/>
                  <a:pt x="64" y="71"/>
                  <a:pt x="65" y="71"/>
                </a:cubicBezTo>
                <a:cubicBezTo>
                  <a:pt x="66" y="71"/>
                  <a:pt x="67" y="70"/>
                  <a:pt x="68" y="69"/>
                </a:cubicBezTo>
                <a:cubicBezTo>
                  <a:pt x="69" y="69"/>
                  <a:pt x="69" y="67"/>
                  <a:pt x="70" y="66"/>
                </a:cubicBezTo>
                <a:cubicBezTo>
                  <a:pt x="70" y="65"/>
                  <a:pt x="70" y="65"/>
                  <a:pt x="71" y="64"/>
                </a:cubicBezTo>
                <a:cubicBezTo>
                  <a:pt x="72" y="64"/>
                  <a:pt x="72" y="63"/>
                  <a:pt x="72" y="62"/>
                </a:cubicBezTo>
                <a:cubicBezTo>
                  <a:pt x="72" y="62"/>
                  <a:pt x="71" y="61"/>
                  <a:pt x="70" y="61"/>
                </a:cubicBezTo>
                <a:cubicBezTo>
                  <a:pt x="70" y="61"/>
                  <a:pt x="69" y="61"/>
                  <a:pt x="68" y="60"/>
                </a:cubicBezTo>
                <a:cubicBezTo>
                  <a:pt x="68" y="59"/>
                  <a:pt x="68" y="58"/>
                  <a:pt x="68" y="57"/>
                </a:cubicBezTo>
                <a:cubicBezTo>
                  <a:pt x="69" y="57"/>
                  <a:pt x="70" y="56"/>
                  <a:pt x="71" y="56"/>
                </a:cubicBezTo>
                <a:cubicBezTo>
                  <a:pt x="72" y="56"/>
                  <a:pt x="72" y="57"/>
                  <a:pt x="73" y="57"/>
                </a:cubicBezTo>
                <a:cubicBezTo>
                  <a:pt x="73" y="58"/>
                  <a:pt x="74" y="58"/>
                  <a:pt x="74" y="58"/>
                </a:cubicBezTo>
                <a:cubicBezTo>
                  <a:pt x="74" y="58"/>
                  <a:pt x="74" y="58"/>
                  <a:pt x="75" y="58"/>
                </a:cubicBezTo>
                <a:cubicBezTo>
                  <a:pt x="77" y="57"/>
                  <a:pt x="79" y="54"/>
                  <a:pt x="79" y="51"/>
                </a:cubicBezTo>
                <a:cubicBezTo>
                  <a:pt x="79" y="50"/>
                  <a:pt x="79" y="50"/>
                  <a:pt x="79" y="49"/>
                </a:cubicBezTo>
                <a:cubicBezTo>
                  <a:pt x="79" y="48"/>
                  <a:pt x="79" y="47"/>
                  <a:pt x="79" y="47"/>
                </a:cubicBezTo>
                <a:cubicBezTo>
                  <a:pt x="79" y="46"/>
                  <a:pt x="80" y="46"/>
                  <a:pt x="80" y="46"/>
                </a:cubicBezTo>
                <a:cubicBezTo>
                  <a:pt x="81" y="46"/>
                  <a:pt x="81" y="46"/>
                  <a:pt x="81" y="47"/>
                </a:cubicBezTo>
                <a:cubicBezTo>
                  <a:pt x="82" y="47"/>
                  <a:pt x="83" y="48"/>
                  <a:pt x="84" y="48"/>
                </a:cubicBezTo>
                <a:cubicBezTo>
                  <a:pt x="84" y="49"/>
                  <a:pt x="85" y="49"/>
                  <a:pt x="85" y="50"/>
                </a:cubicBezTo>
                <a:cubicBezTo>
                  <a:pt x="86" y="50"/>
                  <a:pt x="87" y="51"/>
                  <a:pt x="89" y="51"/>
                </a:cubicBezTo>
                <a:moveTo>
                  <a:pt x="40" y="12"/>
                </a:moveTo>
                <a:cubicBezTo>
                  <a:pt x="41" y="12"/>
                  <a:pt x="42" y="11"/>
                  <a:pt x="43" y="11"/>
                </a:cubicBezTo>
                <a:cubicBezTo>
                  <a:pt x="43" y="10"/>
                  <a:pt x="43" y="10"/>
                  <a:pt x="43" y="10"/>
                </a:cubicBezTo>
                <a:cubicBezTo>
                  <a:pt x="45" y="3"/>
                  <a:pt x="45" y="3"/>
                  <a:pt x="45" y="3"/>
                </a:cubicBezTo>
                <a:cubicBezTo>
                  <a:pt x="45" y="3"/>
                  <a:pt x="45" y="3"/>
                  <a:pt x="46" y="3"/>
                </a:cubicBezTo>
                <a:cubicBezTo>
                  <a:pt x="46" y="3"/>
                  <a:pt x="47" y="3"/>
                  <a:pt x="48" y="4"/>
                </a:cubicBezTo>
                <a:cubicBezTo>
                  <a:pt x="48" y="4"/>
                  <a:pt x="49" y="5"/>
                  <a:pt x="49" y="6"/>
                </a:cubicBezTo>
                <a:cubicBezTo>
                  <a:pt x="49" y="7"/>
                  <a:pt x="50" y="8"/>
                  <a:pt x="50" y="8"/>
                </a:cubicBezTo>
                <a:cubicBezTo>
                  <a:pt x="51" y="10"/>
                  <a:pt x="53" y="12"/>
                  <a:pt x="55" y="12"/>
                </a:cubicBezTo>
                <a:cubicBezTo>
                  <a:pt x="55" y="12"/>
                  <a:pt x="56" y="12"/>
                  <a:pt x="56" y="12"/>
                </a:cubicBezTo>
                <a:cubicBezTo>
                  <a:pt x="57" y="11"/>
                  <a:pt x="57" y="11"/>
                  <a:pt x="57" y="10"/>
                </a:cubicBezTo>
                <a:cubicBezTo>
                  <a:pt x="57" y="9"/>
                  <a:pt x="57" y="9"/>
                  <a:pt x="58" y="8"/>
                </a:cubicBezTo>
                <a:cubicBezTo>
                  <a:pt x="58" y="8"/>
                  <a:pt x="59" y="7"/>
                  <a:pt x="60" y="7"/>
                </a:cubicBezTo>
                <a:cubicBezTo>
                  <a:pt x="60" y="7"/>
                  <a:pt x="60" y="7"/>
                  <a:pt x="61" y="8"/>
                </a:cubicBezTo>
                <a:cubicBezTo>
                  <a:pt x="62" y="8"/>
                  <a:pt x="62" y="9"/>
                  <a:pt x="62" y="10"/>
                </a:cubicBezTo>
                <a:cubicBezTo>
                  <a:pt x="62" y="10"/>
                  <a:pt x="62" y="11"/>
                  <a:pt x="61" y="12"/>
                </a:cubicBezTo>
                <a:cubicBezTo>
                  <a:pt x="61" y="12"/>
                  <a:pt x="60" y="13"/>
                  <a:pt x="60" y="13"/>
                </a:cubicBezTo>
                <a:cubicBezTo>
                  <a:pt x="60" y="13"/>
                  <a:pt x="61" y="14"/>
                  <a:pt x="61" y="14"/>
                </a:cubicBezTo>
                <a:cubicBezTo>
                  <a:pt x="65" y="18"/>
                  <a:pt x="65" y="18"/>
                  <a:pt x="65" y="18"/>
                </a:cubicBezTo>
                <a:cubicBezTo>
                  <a:pt x="65" y="19"/>
                  <a:pt x="66" y="19"/>
                  <a:pt x="66" y="19"/>
                </a:cubicBezTo>
                <a:cubicBezTo>
                  <a:pt x="66" y="19"/>
                  <a:pt x="66" y="19"/>
                  <a:pt x="66" y="19"/>
                </a:cubicBezTo>
                <a:cubicBezTo>
                  <a:pt x="70" y="18"/>
                  <a:pt x="70" y="18"/>
                  <a:pt x="70" y="18"/>
                </a:cubicBezTo>
                <a:cubicBezTo>
                  <a:pt x="72" y="21"/>
                  <a:pt x="72" y="21"/>
                  <a:pt x="72" y="21"/>
                </a:cubicBezTo>
                <a:cubicBezTo>
                  <a:pt x="69" y="23"/>
                  <a:pt x="69" y="23"/>
                  <a:pt x="69" y="23"/>
                </a:cubicBezTo>
                <a:cubicBezTo>
                  <a:pt x="68" y="23"/>
                  <a:pt x="68" y="24"/>
                  <a:pt x="68" y="24"/>
                </a:cubicBezTo>
                <a:cubicBezTo>
                  <a:pt x="70" y="30"/>
                  <a:pt x="70" y="30"/>
                  <a:pt x="70" y="30"/>
                </a:cubicBezTo>
                <a:cubicBezTo>
                  <a:pt x="70" y="31"/>
                  <a:pt x="70" y="31"/>
                  <a:pt x="71" y="31"/>
                </a:cubicBezTo>
                <a:cubicBezTo>
                  <a:pt x="76" y="33"/>
                  <a:pt x="76" y="33"/>
                  <a:pt x="76" y="33"/>
                </a:cubicBezTo>
                <a:cubicBezTo>
                  <a:pt x="76" y="35"/>
                  <a:pt x="76" y="35"/>
                  <a:pt x="76" y="35"/>
                </a:cubicBezTo>
                <a:cubicBezTo>
                  <a:pt x="76" y="35"/>
                  <a:pt x="75" y="35"/>
                  <a:pt x="75" y="35"/>
                </a:cubicBezTo>
                <a:cubicBezTo>
                  <a:pt x="72" y="35"/>
                  <a:pt x="69" y="37"/>
                  <a:pt x="68" y="40"/>
                </a:cubicBezTo>
                <a:cubicBezTo>
                  <a:pt x="68" y="42"/>
                  <a:pt x="68" y="44"/>
                  <a:pt x="69" y="46"/>
                </a:cubicBezTo>
                <a:cubicBezTo>
                  <a:pt x="70" y="47"/>
                  <a:pt x="71" y="48"/>
                  <a:pt x="72" y="48"/>
                </a:cubicBezTo>
                <a:cubicBezTo>
                  <a:pt x="70" y="51"/>
                  <a:pt x="70" y="51"/>
                  <a:pt x="70" y="51"/>
                </a:cubicBezTo>
                <a:cubicBezTo>
                  <a:pt x="67" y="48"/>
                  <a:pt x="67" y="48"/>
                  <a:pt x="67" y="48"/>
                </a:cubicBezTo>
                <a:cubicBezTo>
                  <a:pt x="67" y="48"/>
                  <a:pt x="66" y="48"/>
                  <a:pt x="66" y="48"/>
                </a:cubicBezTo>
                <a:cubicBezTo>
                  <a:pt x="66" y="48"/>
                  <a:pt x="65" y="48"/>
                  <a:pt x="65" y="48"/>
                </a:cubicBezTo>
                <a:cubicBezTo>
                  <a:pt x="60" y="53"/>
                  <a:pt x="60" y="53"/>
                  <a:pt x="60" y="53"/>
                </a:cubicBezTo>
                <a:cubicBezTo>
                  <a:pt x="59" y="54"/>
                  <a:pt x="59" y="54"/>
                  <a:pt x="59" y="55"/>
                </a:cubicBezTo>
                <a:cubicBezTo>
                  <a:pt x="62" y="60"/>
                  <a:pt x="62" y="60"/>
                  <a:pt x="62" y="60"/>
                </a:cubicBezTo>
                <a:cubicBezTo>
                  <a:pt x="61" y="61"/>
                  <a:pt x="61" y="61"/>
                  <a:pt x="60" y="61"/>
                </a:cubicBezTo>
                <a:cubicBezTo>
                  <a:pt x="60" y="61"/>
                  <a:pt x="59" y="60"/>
                  <a:pt x="59" y="60"/>
                </a:cubicBezTo>
                <a:cubicBezTo>
                  <a:pt x="58" y="60"/>
                  <a:pt x="57" y="59"/>
                  <a:pt x="57" y="59"/>
                </a:cubicBezTo>
                <a:cubicBezTo>
                  <a:pt x="56" y="58"/>
                  <a:pt x="55" y="58"/>
                  <a:pt x="54" y="57"/>
                </a:cubicBezTo>
                <a:cubicBezTo>
                  <a:pt x="54" y="57"/>
                  <a:pt x="53" y="57"/>
                  <a:pt x="52" y="57"/>
                </a:cubicBezTo>
                <a:cubicBezTo>
                  <a:pt x="51" y="57"/>
                  <a:pt x="49" y="57"/>
                  <a:pt x="48" y="58"/>
                </a:cubicBezTo>
                <a:cubicBezTo>
                  <a:pt x="46" y="59"/>
                  <a:pt x="46" y="62"/>
                  <a:pt x="46" y="64"/>
                </a:cubicBezTo>
                <a:cubicBezTo>
                  <a:pt x="45" y="64"/>
                  <a:pt x="45" y="64"/>
                  <a:pt x="45" y="64"/>
                </a:cubicBezTo>
                <a:cubicBezTo>
                  <a:pt x="45" y="64"/>
                  <a:pt x="44" y="63"/>
                  <a:pt x="44" y="63"/>
                </a:cubicBezTo>
                <a:cubicBezTo>
                  <a:pt x="43" y="62"/>
                  <a:pt x="43" y="62"/>
                  <a:pt x="43" y="62"/>
                </a:cubicBezTo>
                <a:cubicBezTo>
                  <a:pt x="43" y="61"/>
                  <a:pt x="43" y="61"/>
                  <a:pt x="43" y="60"/>
                </a:cubicBezTo>
                <a:cubicBezTo>
                  <a:pt x="43" y="59"/>
                  <a:pt x="41" y="57"/>
                  <a:pt x="39" y="57"/>
                </a:cubicBezTo>
                <a:cubicBezTo>
                  <a:pt x="38" y="56"/>
                  <a:pt x="36" y="56"/>
                  <a:pt x="35" y="56"/>
                </a:cubicBezTo>
                <a:cubicBezTo>
                  <a:pt x="35" y="56"/>
                  <a:pt x="35" y="56"/>
                  <a:pt x="35" y="56"/>
                </a:cubicBezTo>
                <a:cubicBezTo>
                  <a:pt x="34" y="56"/>
                  <a:pt x="33" y="57"/>
                  <a:pt x="33" y="57"/>
                </a:cubicBezTo>
                <a:cubicBezTo>
                  <a:pt x="33" y="58"/>
                  <a:pt x="32" y="59"/>
                  <a:pt x="31" y="60"/>
                </a:cubicBezTo>
                <a:cubicBezTo>
                  <a:pt x="31" y="60"/>
                  <a:pt x="30" y="60"/>
                  <a:pt x="30" y="60"/>
                </a:cubicBezTo>
                <a:cubicBezTo>
                  <a:pt x="29" y="60"/>
                  <a:pt x="29" y="60"/>
                  <a:pt x="28" y="59"/>
                </a:cubicBezTo>
                <a:cubicBezTo>
                  <a:pt x="30" y="54"/>
                  <a:pt x="30" y="54"/>
                  <a:pt x="30" y="54"/>
                </a:cubicBezTo>
                <a:cubicBezTo>
                  <a:pt x="30" y="53"/>
                  <a:pt x="30" y="53"/>
                  <a:pt x="30" y="53"/>
                </a:cubicBezTo>
                <a:cubicBezTo>
                  <a:pt x="30" y="50"/>
                  <a:pt x="27" y="48"/>
                  <a:pt x="25" y="48"/>
                </a:cubicBezTo>
                <a:cubicBezTo>
                  <a:pt x="24" y="48"/>
                  <a:pt x="23" y="47"/>
                  <a:pt x="23" y="47"/>
                </a:cubicBezTo>
                <a:cubicBezTo>
                  <a:pt x="21" y="47"/>
                  <a:pt x="19" y="48"/>
                  <a:pt x="18" y="48"/>
                </a:cubicBezTo>
                <a:cubicBezTo>
                  <a:pt x="18" y="48"/>
                  <a:pt x="18" y="47"/>
                  <a:pt x="18" y="47"/>
                </a:cubicBezTo>
                <a:cubicBezTo>
                  <a:pt x="19" y="46"/>
                  <a:pt x="19" y="46"/>
                  <a:pt x="20" y="45"/>
                </a:cubicBezTo>
                <a:cubicBezTo>
                  <a:pt x="20" y="44"/>
                  <a:pt x="20" y="44"/>
                  <a:pt x="20" y="44"/>
                </a:cubicBezTo>
                <a:cubicBezTo>
                  <a:pt x="22" y="43"/>
                  <a:pt x="22" y="41"/>
                  <a:pt x="22" y="40"/>
                </a:cubicBezTo>
                <a:cubicBezTo>
                  <a:pt x="22" y="38"/>
                  <a:pt x="20" y="37"/>
                  <a:pt x="18" y="36"/>
                </a:cubicBezTo>
                <a:cubicBezTo>
                  <a:pt x="18" y="35"/>
                  <a:pt x="17" y="35"/>
                  <a:pt x="17" y="35"/>
                </a:cubicBezTo>
                <a:cubicBezTo>
                  <a:pt x="16" y="35"/>
                  <a:pt x="15" y="34"/>
                  <a:pt x="15" y="34"/>
                </a:cubicBezTo>
                <a:cubicBezTo>
                  <a:pt x="14" y="33"/>
                  <a:pt x="14" y="32"/>
                  <a:pt x="14" y="32"/>
                </a:cubicBezTo>
                <a:cubicBezTo>
                  <a:pt x="14" y="32"/>
                  <a:pt x="15" y="32"/>
                  <a:pt x="16" y="31"/>
                </a:cubicBezTo>
                <a:cubicBezTo>
                  <a:pt x="17" y="31"/>
                  <a:pt x="18" y="31"/>
                  <a:pt x="19" y="30"/>
                </a:cubicBezTo>
                <a:cubicBezTo>
                  <a:pt x="20" y="29"/>
                  <a:pt x="21" y="28"/>
                  <a:pt x="21" y="27"/>
                </a:cubicBezTo>
                <a:cubicBezTo>
                  <a:pt x="21" y="26"/>
                  <a:pt x="22" y="25"/>
                  <a:pt x="22" y="24"/>
                </a:cubicBezTo>
                <a:cubicBezTo>
                  <a:pt x="23" y="24"/>
                  <a:pt x="23" y="23"/>
                  <a:pt x="23" y="23"/>
                </a:cubicBezTo>
                <a:cubicBezTo>
                  <a:pt x="23" y="22"/>
                  <a:pt x="22" y="22"/>
                  <a:pt x="22" y="22"/>
                </a:cubicBezTo>
                <a:cubicBezTo>
                  <a:pt x="21" y="22"/>
                  <a:pt x="20" y="21"/>
                  <a:pt x="20" y="20"/>
                </a:cubicBezTo>
                <a:cubicBezTo>
                  <a:pt x="19" y="19"/>
                  <a:pt x="19" y="18"/>
                  <a:pt x="20" y="18"/>
                </a:cubicBezTo>
                <a:cubicBezTo>
                  <a:pt x="20" y="17"/>
                  <a:pt x="21" y="17"/>
                  <a:pt x="22" y="17"/>
                </a:cubicBezTo>
                <a:cubicBezTo>
                  <a:pt x="23" y="17"/>
                  <a:pt x="24" y="17"/>
                  <a:pt x="24" y="18"/>
                </a:cubicBezTo>
                <a:cubicBezTo>
                  <a:pt x="24" y="18"/>
                  <a:pt x="25" y="18"/>
                  <a:pt x="25" y="18"/>
                </a:cubicBezTo>
                <a:cubicBezTo>
                  <a:pt x="26" y="18"/>
                  <a:pt x="26" y="18"/>
                  <a:pt x="26" y="18"/>
                </a:cubicBezTo>
                <a:cubicBezTo>
                  <a:pt x="29" y="17"/>
                  <a:pt x="31" y="14"/>
                  <a:pt x="31" y="11"/>
                </a:cubicBezTo>
                <a:cubicBezTo>
                  <a:pt x="31" y="11"/>
                  <a:pt x="30" y="10"/>
                  <a:pt x="30" y="10"/>
                </a:cubicBezTo>
                <a:cubicBezTo>
                  <a:pt x="30" y="8"/>
                  <a:pt x="30" y="8"/>
                  <a:pt x="30" y="7"/>
                </a:cubicBezTo>
                <a:cubicBezTo>
                  <a:pt x="30" y="7"/>
                  <a:pt x="31" y="7"/>
                  <a:pt x="31" y="7"/>
                </a:cubicBezTo>
                <a:cubicBezTo>
                  <a:pt x="32" y="7"/>
                  <a:pt x="32" y="7"/>
                  <a:pt x="33" y="7"/>
                </a:cubicBezTo>
                <a:cubicBezTo>
                  <a:pt x="33" y="8"/>
                  <a:pt x="34" y="8"/>
                  <a:pt x="35" y="9"/>
                </a:cubicBezTo>
                <a:cubicBezTo>
                  <a:pt x="35" y="9"/>
                  <a:pt x="36" y="10"/>
                  <a:pt x="36" y="10"/>
                </a:cubicBezTo>
                <a:cubicBezTo>
                  <a:pt x="37" y="11"/>
                  <a:pt x="39" y="12"/>
                  <a:pt x="40" y="12"/>
                </a:cubicBezTo>
                <a:moveTo>
                  <a:pt x="46" y="0"/>
                </a:moveTo>
                <a:cubicBezTo>
                  <a:pt x="45" y="0"/>
                  <a:pt x="44" y="0"/>
                  <a:pt x="43" y="1"/>
                </a:cubicBezTo>
                <a:cubicBezTo>
                  <a:pt x="43" y="1"/>
                  <a:pt x="43" y="1"/>
                  <a:pt x="43" y="1"/>
                </a:cubicBezTo>
                <a:cubicBezTo>
                  <a:pt x="41" y="9"/>
                  <a:pt x="41" y="9"/>
                  <a:pt x="41" y="9"/>
                </a:cubicBezTo>
                <a:cubicBezTo>
                  <a:pt x="41" y="9"/>
                  <a:pt x="40" y="9"/>
                  <a:pt x="40" y="9"/>
                </a:cubicBezTo>
                <a:cubicBezTo>
                  <a:pt x="40" y="9"/>
                  <a:pt x="39" y="8"/>
                  <a:pt x="38" y="8"/>
                </a:cubicBezTo>
                <a:cubicBezTo>
                  <a:pt x="38" y="7"/>
                  <a:pt x="37" y="7"/>
                  <a:pt x="37" y="7"/>
                </a:cubicBezTo>
                <a:cubicBezTo>
                  <a:pt x="36" y="6"/>
                  <a:pt x="35" y="5"/>
                  <a:pt x="34" y="5"/>
                </a:cubicBezTo>
                <a:cubicBezTo>
                  <a:pt x="33" y="4"/>
                  <a:pt x="32" y="4"/>
                  <a:pt x="31" y="4"/>
                </a:cubicBezTo>
                <a:cubicBezTo>
                  <a:pt x="30" y="4"/>
                  <a:pt x="29" y="4"/>
                  <a:pt x="28" y="6"/>
                </a:cubicBezTo>
                <a:cubicBezTo>
                  <a:pt x="27" y="7"/>
                  <a:pt x="27" y="9"/>
                  <a:pt x="27" y="10"/>
                </a:cubicBezTo>
                <a:cubicBezTo>
                  <a:pt x="28" y="11"/>
                  <a:pt x="28" y="11"/>
                  <a:pt x="28" y="12"/>
                </a:cubicBezTo>
                <a:cubicBezTo>
                  <a:pt x="28" y="13"/>
                  <a:pt x="27" y="14"/>
                  <a:pt x="26" y="15"/>
                </a:cubicBezTo>
                <a:cubicBezTo>
                  <a:pt x="25" y="14"/>
                  <a:pt x="23" y="14"/>
                  <a:pt x="22" y="14"/>
                </a:cubicBezTo>
                <a:cubicBezTo>
                  <a:pt x="20" y="14"/>
                  <a:pt x="18" y="15"/>
                  <a:pt x="17" y="16"/>
                </a:cubicBezTo>
                <a:cubicBezTo>
                  <a:pt x="16" y="18"/>
                  <a:pt x="16" y="20"/>
                  <a:pt x="17" y="22"/>
                </a:cubicBezTo>
                <a:cubicBezTo>
                  <a:pt x="18" y="23"/>
                  <a:pt x="18" y="23"/>
                  <a:pt x="19" y="24"/>
                </a:cubicBezTo>
                <a:cubicBezTo>
                  <a:pt x="19" y="25"/>
                  <a:pt x="18" y="25"/>
                  <a:pt x="18" y="26"/>
                </a:cubicBezTo>
                <a:cubicBezTo>
                  <a:pt x="18" y="27"/>
                  <a:pt x="18" y="27"/>
                  <a:pt x="17" y="28"/>
                </a:cubicBezTo>
                <a:cubicBezTo>
                  <a:pt x="17" y="28"/>
                  <a:pt x="16" y="28"/>
                  <a:pt x="15" y="28"/>
                </a:cubicBezTo>
                <a:cubicBezTo>
                  <a:pt x="14" y="29"/>
                  <a:pt x="13" y="29"/>
                  <a:pt x="12" y="30"/>
                </a:cubicBezTo>
                <a:cubicBezTo>
                  <a:pt x="10" y="32"/>
                  <a:pt x="11" y="35"/>
                  <a:pt x="13" y="36"/>
                </a:cubicBezTo>
                <a:cubicBezTo>
                  <a:pt x="14" y="37"/>
                  <a:pt x="15" y="37"/>
                  <a:pt x="16" y="38"/>
                </a:cubicBezTo>
                <a:cubicBezTo>
                  <a:pt x="16" y="38"/>
                  <a:pt x="17" y="38"/>
                  <a:pt x="17" y="38"/>
                </a:cubicBezTo>
                <a:cubicBezTo>
                  <a:pt x="18" y="38"/>
                  <a:pt x="19" y="39"/>
                  <a:pt x="19" y="40"/>
                </a:cubicBezTo>
                <a:cubicBezTo>
                  <a:pt x="19" y="41"/>
                  <a:pt x="19" y="42"/>
                  <a:pt x="18" y="42"/>
                </a:cubicBezTo>
                <a:cubicBezTo>
                  <a:pt x="18" y="43"/>
                  <a:pt x="18" y="43"/>
                  <a:pt x="18" y="43"/>
                </a:cubicBezTo>
                <a:cubicBezTo>
                  <a:pt x="17" y="44"/>
                  <a:pt x="16" y="45"/>
                  <a:pt x="16" y="46"/>
                </a:cubicBezTo>
                <a:cubicBezTo>
                  <a:pt x="15" y="48"/>
                  <a:pt x="15" y="50"/>
                  <a:pt x="17" y="51"/>
                </a:cubicBezTo>
                <a:cubicBezTo>
                  <a:pt x="17" y="51"/>
                  <a:pt x="18" y="51"/>
                  <a:pt x="18" y="51"/>
                </a:cubicBezTo>
                <a:cubicBezTo>
                  <a:pt x="18" y="51"/>
                  <a:pt x="18" y="51"/>
                  <a:pt x="18" y="51"/>
                </a:cubicBezTo>
                <a:cubicBezTo>
                  <a:pt x="20" y="51"/>
                  <a:pt x="21" y="50"/>
                  <a:pt x="22" y="50"/>
                </a:cubicBezTo>
                <a:cubicBezTo>
                  <a:pt x="23" y="50"/>
                  <a:pt x="23" y="50"/>
                  <a:pt x="24" y="51"/>
                </a:cubicBezTo>
                <a:cubicBezTo>
                  <a:pt x="25" y="51"/>
                  <a:pt x="27" y="52"/>
                  <a:pt x="27" y="53"/>
                </a:cubicBezTo>
                <a:cubicBezTo>
                  <a:pt x="25" y="59"/>
                  <a:pt x="25" y="59"/>
                  <a:pt x="25" y="59"/>
                </a:cubicBezTo>
                <a:cubicBezTo>
                  <a:pt x="25" y="60"/>
                  <a:pt x="25" y="60"/>
                  <a:pt x="26" y="61"/>
                </a:cubicBezTo>
                <a:cubicBezTo>
                  <a:pt x="27" y="62"/>
                  <a:pt x="28" y="63"/>
                  <a:pt x="30" y="63"/>
                </a:cubicBezTo>
                <a:cubicBezTo>
                  <a:pt x="31" y="63"/>
                  <a:pt x="31" y="63"/>
                  <a:pt x="32" y="63"/>
                </a:cubicBezTo>
                <a:cubicBezTo>
                  <a:pt x="32" y="62"/>
                  <a:pt x="32" y="62"/>
                  <a:pt x="32" y="62"/>
                </a:cubicBezTo>
                <a:cubicBezTo>
                  <a:pt x="32" y="63"/>
                  <a:pt x="32" y="63"/>
                  <a:pt x="32" y="63"/>
                </a:cubicBezTo>
                <a:cubicBezTo>
                  <a:pt x="30" y="70"/>
                  <a:pt x="30" y="70"/>
                  <a:pt x="30" y="70"/>
                </a:cubicBezTo>
                <a:cubicBezTo>
                  <a:pt x="30" y="70"/>
                  <a:pt x="30" y="70"/>
                  <a:pt x="30" y="70"/>
                </a:cubicBezTo>
                <a:cubicBezTo>
                  <a:pt x="29" y="70"/>
                  <a:pt x="28" y="70"/>
                  <a:pt x="28" y="69"/>
                </a:cubicBezTo>
                <a:cubicBezTo>
                  <a:pt x="27" y="69"/>
                  <a:pt x="27" y="69"/>
                  <a:pt x="26" y="68"/>
                </a:cubicBezTo>
                <a:cubicBezTo>
                  <a:pt x="25" y="67"/>
                  <a:pt x="25" y="67"/>
                  <a:pt x="24" y="66"/>
                </a:cubicBezTo>
                <a:cubicBezTo>
                  <a:pt x="23" y="66"/>
                  <a:pt x="22" y="65"/>
                  <a:pt x="21" y="65"/>
                </a:cubicBezTo>
                <a:cubicBezTo>
                  <a:pt x="19" y="65"/>
                  <a:pt x="18" y="66"/>
                  <a:pt x="17" y="67"/>
                </a:cubicBezTo>
                <a:cubicBezTo>
                  <a:pt x="16" y="69"/>
                  <a:pt x="17" y="70"/>
                  <a:pt x="17" y="72"/>
                </a:cubicBezTo>
                <a:cubicBezTo>
                  <a:pt x="17" y="72"/>
                  <a:pt x="17" y="73"/>
                  <a:pt x="17" y="73"/>
                </a:cubicBezTo>
                <a:cubicBezTo>
                  <a:pt x="17" y="74"/>
                  <a:pt x="16" y="76"/>
                  <a:pt x="15" y="77"/>
                </a:cubicBezTo>
                <a:cubicBezTo>
                  <a:pt x="14" y="76"/>
                  <a:pt x="13" y="75"/>
                  <a:pt x="11" y="75"/>
                </a:cubicBezTo>
                <a:cubicBezTo>
                  <a:pt x="9" y="75"/>
                  <a:pt x="7" y="76"/>
                  <a:pt x="6" y="78"/>
                </a:cubicBezTo>
                <a:cubicBezTo>
                  <a:pt x="6" y="79"/>
                  <a:pt x="6" y="81"/>
                  <a:pt x="6" y="83"/>
                </a:cubicBezTo>
                <a:cubicBezTo>
                  <a:pt x="7" y="84"/>
                  <a:pt x="8" y="85"/>
                  <a:pt x="9" y="85"/>
                </a:cubicBezTo>
                <a:cubicBezTo>
                  <a:pt x="8" y="86"/>
                  <a:pt x="8" y="87"/>
                  <a:pt x="8" y="88"/>
                </a:cubicBezTo>
                <a:cubicBezTo>
                  <a:pt x="7" y="88"/>
                  <a:pt x="7" y="89"/>
                  <a:pt x="7" y="89"/>
                </a:cubicBezTo>
                <a:cubicBezTo>
                  <a:pt x="6" y="90"/>
                  <a:pt x="6" y="90"/>
                  <a:pt x="5" y="90"/>
                </a:cubicBezTo>
                <a:cubicBezTo>
                  <a:pt x="4" y="90"/>
                  <a:pt x="2" y="91"/>
                  <a:pt x="1" y="92"/>
                </a:cubicBezTo>
                <a:cubicBezTo>
                  <a:pt x="0" y="94"/>
                  <a:pt x="1" y="96"/>
                  <a:pt x="2" y="98"/>
                </a:cubicBezTo>
                <a:cubicBezTo>
                  <a:pt x="3" y="98"/>
                  <a:pt x="4" y="99"/>
                  <a:pt x="5" y="99"/>
                </a:cubicBezTo>
                <a:cubicBezTo>
                  <a:pt x="6" y="99"/>
                  <a:pt x="6" y="100"/>
                  <a:pt x="7" y="100"/>
                </a:cubicBezTo>
                <a:cubicBezTo>
                  <a:pt x="7" y="100"/>
                  <a:pt x="8" y="101"/>
                  <a:pt x="9" y="102"/>
                </a:cubicBezTo>
                <a:cubicBezTo>
                  <a:pt x="9" y="102"/>
                  <a:pt x="8" y="103"/>
                  <a:pt x="8" y="104"/>
                </a:cubicBezTo>
                <a:cubicBezTo>
                  <a:pt x="7" y="105"/>
                  <a:pt x="7" y="105"/>
                  <a:pt x="7" y="105"/>
                </a:cubicBezTo>
                <a:cubicBezTo>
                  <a:pt x="6" y="105"/>
                  <a:pt x="6" y="106"/>
                  <a:pt x="5" y="107"/>
                </a:cubicBezTo>
                <a:cubicBezTo>
                  <a:pt x="4" y="109"/>
                  <a:pt x="5" y="112"/>
                  <a:pt x="7" y="113"/>
                </a:cubicBezTo>
                <a:cubicBezTo>
                  <a:pt x="8" y="113"/>
                  <a:pt x="8" y="113"/>
                  <a:pt x="8" y="113"/>
                </a:cubicBezTo>
                <a:cubicBezTo>
                  <a:pt x="9" y="112"/>
                  <a:pt x="11" y="112"/>
                  <a:pt x="12" y="112"/>
                </a:cubicBezTo>
                <a:cubicBezTo>
                  <a:pt x="12" y="112"/>
                  <a:pt x="13" y="112"/>
                  <a:pt x="13" y="112"/>
                </a:cubicBezTo>
                <a:cubicBezTo>
                  <a:pt x="15" y="112"/>
                  <a:pt x="16" y="113"/>
                  <a:pt x="16" y="115"/>
                </a:cubicBezTo>
                <a:cubicBezTo>
                  <a:pt x="15" y="121"/>
                  <a:pt x="15" y="121"/>
                  <a:pt x="15" y="121"/>
                </a:cubicBezTo>
                <a:cubicBezTo>
                  <a:pt x="15" y="121"/>
                  <a:pt x="15" y="122"/>
                  <a:pt x="15" y="122"/>
                </a:cubicBezTo>
                <a:cubicBezTo>
                  <a:pt x="16" y="124"/>
                  <a:pt x="18" y="124"/>
                  <a:pt x="20" y="124"/>
                </a:cubicBezTo>
                <a:cubicBezTo>
                  <a:pt x="20" y="124"/>
                  <a:pt x="21" y="124"/>
                  <a:pt x="21" y="124"/>
                </a:cubicBezTo>
                <a:cubicBezTo>
                  <a:pt x="23" y="124"/>
                  <a:pt x="25" y="122"/>
                  <a:pt x="25" y="120"/>
                </a:cubicBezTo>
                <a:cubicBezTo>
                  <a:pt x="26" y="120"/>
                  <a:pt x="27" y="121"/>
                  <a:pt x="28" y="121"/>
                </a:cubicBezTo>
                <a:cubicBezTo>
                  <a:pt x="29" y="121"/>
                  <a:pt x="30" y="122"/>
                  <a:pt x="30" y="123"/>
                </a:cubicBezTo>
                <a:cubicBezTo>
                  <a:pt x="30" y="124"/>
                  <a:pt x="30" y="124"/>
                  <a:pt x="30" y="124"/>
                </a:cubicBezTo>
                <a:cubicBezTo>
                  <a:pt x="30" y="124"/>
                  <a:pt x="30" y="124"/>
                  <a:pt x="30" y="125"/>
                </a:cubicBezTo>
                <a:cubicBezTo>
                  <a:pt x="31" y="127"/>
                  <a:pt x="33" y="128"/>
                  <a:pt x="35" y="128"/>
                </a:cubicBezTo>
                <a:cubicBezTo>
                  <a:pt x="36" y="128"/>
                  <a:pt x="38" y="128"/>
                  <a:pt x="38" y="126"/>
                </a:cubicBezTo>
                <a:cubicBezTo>
                  <a:pt x="39" y="126"/>
                  <a:pt x="39" y="126"/>
                  <a:pt x="39" y="125"/>
                </a:cubicBezTo>
                <a:cubicBezTo>
                  <a:pt x="38" y="124"/>
                  <a:pt x="38" y="123"/>
                  <a:pt x="39" y="122"/>
                </a:cubicBezTo>
                <a:cubicBezTo>
                  <a:pt x="40" y="121"/>
                  <a:pt x="41" y="121"/>
                  <a:pt x="41" y="121"/>
                </a:cubicBezTo>
                <a:cubicBezTo>
                  <a:pt x="42" y="121"/>
                  <a:pt x="42" y="121"/>
                  <a:pt x="43" y="121"/>
                </a:cubicBezTo>
                <a:cubicBezTo>
                  <a:pt x="43" y="122"/>
                  <a:pt x="44" y="122"/>
                  <a:pt x="44" y="123"/>
                </a:cubicBezTo>
                <a:cubicBezTo>
                  <a:pt x="45" y="123"/>
                  <a:pt x="46" y="124"/>
                  <a:pt x="47" y="124"/>
                </a:cubicBezTo>
                <a:cubicBezTo>
                  <a:pt x="48" y="125"/>
                  <a:pt x="49" y="125"/>
                  <a:pt x="50" y="125"/>
                </a:cubicBezTo>
                <a:cubicBezTo>
                  <a:pt x="51" y="125"/>
                  <a:pt x="53" y="125"/>
                  <a:pt x="54" y="124"/>
                </a:cubicBezTo>
                <a:cubicBezTo>
                  <a:pt x="54" y="123"/>
                  <a:pt x="55" y="123"/>
                  <a:pt x="54" y="122"/>
                </a:cubicBezTo>
                <a:cubicBezTo>
                  <a:pt x="52" y="116"/>
                  <a:pt x="52" y="116"/>
                  <a:pt x="52" y="116"/>
                </a:cubicBezTo>
                <a:cubicBezTo>
                  <a:pt x="56" y="113"/>
                  <a:pt x="56" y="113"/>
                  <a:pt x="56" y="113"/>
                </a:cubicBezTo>
                <a:cubicBezTo>
                  <a:pt x="59" y="116"/>
                  <a:pt x="59" y="116"/>
                  <a:pt x="59" y="116"/>
                </a:cubicBezTo>
                <a:cubicBezTo>
                  <a:pt x="59" y="116"/>
                  <a:pt x="59" y="116"/>
                  <a:pt x="60" y="116"/>
                </a:cubicBezTo>
                <a:cubicBezTo>
                  <a:pt x="60" y="116"/>
                  <a:pt x="60" y="116"/>
                  <a:pt x="60" y="116"/>
                </a:cubicBezTo>
                <a:cubicBezTo>
                  <a:pt x="60" y="116"/>
                  <a:pt x="61" y="116"/>
                  <a:pt x="61" y="115"/>
                </a:cubicBezTo>
                <a:cubicBezTo>
                  <a:pt x="65" y="110"/>
                  <a:pt x="65" y="110"/>
                  <a:pt x="65" y="110"/>
                </a:cubicBezTo>
                <a:cubicBezTo>
                  <a:pt x="65" y="110"/>
                  <a:pt x="65" y="109"/>
                  <a:pt x="65" y="109"/>
                </a:cubicBezTo>
                <a:cubicBezTo>
                  <a:pt x="65" y="108"/>
                  <a:pt x="64" y="108"/>
                  <a:pt x="64" y="108"/>
                </a:cubicBezTo>
                <a:cubicBezTo>
                  <a:pt x="63" y="107"/>
                  <a:pt x="62" y="107"/>
                  <a:pt x="61" y="106"/>
                </a:cubicBezTo>
                <a:cubicBezTo>
                  <a:pt x="60" y="105"/>
                  <a:pt x="60" y="103"/>
                  <a:pt x="61" y="102"/>
                </a:cubicBezTo>
                <a:cubicBezTo>
                  <a:pt x="61" y="101"/>
                  <a:pt x="63" y="100"/>
                  <a:pt x="65" y="100"/>
                </a:cubicBezTo>
                <a:cubicBezTo>
                  <a:pt x="65" y="100"/>
                  <a:pt x="66" y="100"/>
                  <a:pt x="66" y="100"/>
                </a:cubicBezTo>
                <a:cubicBezTo>
                  <a:pt x="66" y="100"/>
                  <a:pt x="66" y="100"/>
                  <a:pt x="67" y="100"/>
                </a:cubicBezTo>
                <a:cubicBezTo>
                  <a:pt x="67" y="100"/>
                  <a:pt x="67" y="100"/>
                  <a:pt x="67" y="100"/>
                </a:cubicBezTo>
                <a:cubicBezTo>
                  <a:pt x="68" y="99"/>
                  <a:pt x="68" y="99"/>
                  <a:pt x="68" y="98"/>
                </a:cubicBezTo>
                <a:cubicBezTo>
                  <a:pt x="68" y="93"/>
                  <a:pt x="68" y="93"/>
                  <a:pt x="68" y="93"/>
                </a:cubicBezTo>
                <a:cubicBezTo>
                  <a:pt x="68" y="92"/>
                  <a:pt x="68" y="92"/>
                  <a:pt x="67" y="92"/>
                </a:cubicBezTo>
                <a:cubicBezTo>
                  <a:pt x="62" y="90"/>
                  <a:pt x="62" y="90"/>
                  <a:pt x="62" y="90"/>
                </a:cubicBezTo>
                <a:cubicBezTo>
                  <a:pt x="61" y="86"/>
                  <a:pt x="61" y="86"/>
                  <a:pt x="61" y="86"/>
                </a:cubicBezTo>
                <a:cubicBezTo>
                  <a:pt x="64" y="84"/>
                  <a:pt x="64" y="84"/>
                  <a:pt x="64" y="84"/>
                </a:cubicBezTo>
                <a:cubicBezTo>
                  <a:pt x="65" y="84"/>
                  <a:pt x="65" y="83"/>
                  <a:pt x="65" y="82"/>
                </a:cubicBezTo>
                <a:cubicBezTo>
                  <a:pt x="62" y="77"/>
                  <a:pt x="62" y="77"/>
                  <a:pt x="62" y="77"/>
                </a:cubicBezTo>
                <a:cubicBezTo>
                  <a:pt x="61" y="76"/>
                  <a:pt x="61" y="76"/>
                  <a:pt x="60" y="76"/>
                </a:cubicBezTo>
                <a:cubicBezTo>
                  <a:pt x="60" y="76"/>
                  <a:pt x="60" y="76"/>
                  <a:pt x="60" y="76"/>
                </a:cubicBezTo>
                <a:cubicBezTo>
                  <a:pt x="56" y="77"/>
                  <a:pt x="56" y="77"/>
                  <a:pt x="56" y="77"/>
                </a:cubicBezTo>
                <a:cubicBezTo>
                  <a:pt x="53" y="75"/>
                  <a:pt x="53" y="75"/>
                  <a:pt x="53" y="75"/>
                </a:cubicBezTo>
                <a:cubicBezTo>
                  <a:pt x="54" y="74"/>
                  <a:pt x="54" y="72"/>
                  <a:pt x="54" y="71"/>
                </a:cubicBezTo>
                <a:cubicBezTo>
                  <a:pt x="54" y="69"/>
                  <a:pt x="53" y="67"/>
                  <a:pt x="51" y="66"/>
                </a:cubicBezTo>
                <a:cubicBezTo>
                  <a:pt x="51" y="66"/>
                  <a:pt x="50" y="66"/>
                  <a:pt x="49" y="66"/>
                </a:cubicBezTo>
                <a:cubicBezTo>
                  <a:pt x="48" y="66"/>
                  <a:pt x="46" y="67"/>
                  <a:pt x="45" y="68"/>
                </a:cubicBezTo>
                <a:cubicBezTo>
                  <a:pt x="44" y="69"/>
                  <a:pt x="44" y="69"/>
                  <a:pt x="44" y="70"/>
                </a:cubicBezTo>
                <a:cubicBezTo>
                  <a:pt x="43" y="70"/>
                  <a:pt x="42" y="69"/>
                  <a:pt x="42" y="68"/>
                </a:cubicBezTo>
                <a:cubicBezTo>
                  <a:pt x="42" y="68"/>
                  <a:pt x="41" y="67"/>
                  <a:pt x="41" y="67"/>
                </a:cubicBezTo>
                <a:cubicBezTo>
                  <a:pt x="41" y="66"/>
                  <a:pt x="40" y="64"/>
                  <a:pt x="39" y="63"/>
                </a:cubicBezTo>
                <a:cubicBezTo>
                  <a:pt x="38" y="62"/>
                  <a:pt x="37" y="61"/>
                  <a:pt x="35" y="61"/>
                </a:cubicBezTo>
                <a:cubicBezTo>
                  <a:pt x="35" y="61"/>
                  <a:pt x="34" y="61"/>
                  <a:pt x="34" y="62"/>
                </a:cubicBezTo>
                <a:cubicBezTo>
                  <a:pt x="35" y="61"/>
                  <a:pt x="35" y="60"/>
                  <a:pt x="36" y="59"/>
                </a:cubicBezTo>
                <a:cubicBezTo>
                  <a:pt x="37" y="59"/>
                  <a:pt x="38" y="59"/>
                  <a:pt x="38" y="59"/>
                </a:cubicBezTo>
                <a:cubicBezTo>
                  <a:pt x="39" y="60"/>
                  <a:pt x="40" y="60"/>
                  <a:pt x="40" y="61"/>
                </a:cubicBezTo>
                <a:cubicBezTo>
                  <a:pt x="41" y="62"/>
                  <a:pt x="41" y="62"/>
                  <a:pt x="41" y="62"/>
                </a:cubicBezTo>
                <a:cubicBezTo>
                  <a:pt x="41" y="62"/>
                  <a:pt x="41" y="63"/>
                  <a:pt x="41" y="63"/>
                </a:cubicBezTo>
                <a:cubicBezTo>
                  <a:pt x="41" y="65"/>
                  <a:pt x="43" y="67"/>
                  <a:pt x="45" y="67"/>
                </a:cubicBezTo>
                <a:cubicBezTo>
                  <a:pt x="47" y="67"/>
                  <a:pt x="48" y="66"/>
                  <a:pt x="49" y="65"/>
                </a:cubicBezTo>
                <a:cubicBezTo>
                  <a:pt x="49" y="65"/>
                  <a:pt x="49" y="64"/>
                  <a:pt x="49" y="64"/>
                </a:cubicBezTo>
                <a:cubicBezTo>
                  <a:pt x="49" y="62"/>
                  <a:pt x="49" y="61"/>
                  <a:pt x="50" y="60"/>
                </a:cubicBezTo>
                <a:cubicBezTo>
                  <a:pt x="50" y="60"/>
                  <a:pt x="51" y="60"/>
                  <a:pt x="52" y="60"/>
                </a:cubicBezTo>
                <a:cubicBezTo>
                  <a:pt x="52" y="60"/>
                  <a:pt x="53" y="60"/>
                  <a:pt x="53" y="60"/>
                </a:cubicBezTo>
                <a:cubicBezTo>
                  <a:pt x="54" y="60"/>
                  <a:pt x="54" y="61"/>
                  <a:pt x="55" y="61"/>
                </a:cubicBezTo>
                <a:cubicBezTo>
                  <a:pt x="56" y="62"/>
                  <a:pt x="56" y="62"/>
                  <a:pt x="57" y="63"/>
                </a:cubicBezTo>
                <a:cubicBezTo>
                  <a:pt x="58" y="63"/>
                  <a:pt x="59" y="63"/>
                  <a:pt x="60" y="63"/>
                </a:cubicBezTo>
                <a:cubicBezTo>
                  <a:pt x="62" y="63"/>
                  <a:pt x="63" y="63"/>
                  <a:pt x="64" y="62"/>
                </a:cubicBezTo>
                <a:cubicBezTo>
                  <a:pt x="65" y="62"/>
                  <a:pt x="65" y="61"/>
                  <a:pt x="65" y="60"/>
                </a:cubicBezTo>
                <a:cubicBezTo>
                  <a:pt x="62" y="55"/>
                  <a:pt x="62" y="55"/>
                  <a:pt x="62" y="55"/>
                </a:cubicBezTo>
                <a:cubicBezTo>
                  <a:pt x="66" y="51"/>
                  <a:pt x="66" y="51"/>
                  <a:pt x="66" y="51"/>
                </a:cubicBezTo>
                <a:cubicBezTo>
                  <a:pt x="69" y="54"/>
                  <a:pt x="69" y="54"/>
                  <a:pt x="69" y="54"/>
                </a:cubicBezTo>
                <a:cubicBezTo>
                  <a:pt x="67" y="54"/>
                  <a:pt x="66" y="55"/>
                  <a:pt x="66" y="56"/>
                </a:cubicBezTo>
                <a:cubicBezTo>
                  <a:pt x="65" y="57"/>
                  <a:pt x="65" y="59"/>
                  <a:pt x="66" y="61"/>
                </a:cubicBezTo>
                <a:cubicBezTo>
                  <a:pt x="66" y="62"/>
                  <a:pt x="67" y="63"/>
                  <a:pt x="68" y="64"/>
                </a:cubicBezTo>
                <a:cubicBezTo>
                  <a:pt x="67" y="64"/>
                  <a:pt x="67" y="65"/>
                  <a:pt x="67" y="66"/>
                </a:cubicBezTo>
                <a:cubicBezTo>
                  <a:pt x="67" y="66"/>
                  <a:pt x="67" y="67"/>
                  <a:pt x="66" y="67"/>
                </a:cubicBezTo>
                <a:cubicBezTo>
                  <a:pt x="66" y="68"/>
                  <a:pt x="65" y="68"/>
                  <a:pt x="64" y="68"/>
                </a:cubicBezTo>
                <a:cubicBezTo>
                  <a:pt x="63" y="68"/>
                  <a:pt x="61" y="69"/>
                  <a:pt x="60" y="70"/>
                </a:cubicBezTo>
                <a:cubicBezTo>
                  <a:pt x="59" y="72"/>
                  <a:pt x="60" y="74"/>
                  <a:pt x="62" y="76"/>
                </a:cubicBezTo>
                <a:cubicBezTo>
                  <a:pt x="63" y="76"/>
                  <a:pt x="64" y="77"/>
                  <a:pt x="65" y="77"/>
                </a:cubicBezTo>
                <a:cubicBezTo>
                  <a:pt x="65" y="77"/>
                  <a:pt x="65" y="78"/>
                  <a:pt x="66" y="78"/>
                </a:cubicBezTo>
                <a:cubicBezTo>
                  <a:pt x="66" y="78"/>
                  <a:pt x="68" y="79"/>
                  <a:pt x="68" y="80"/>
                </a:cubicBezTo>
                <a:cubicBezTo>
                  <a:pt x="68" y="80"/>
                  <a:pt x="68" y="81"/>
                  <a:pt x="67" y="82"/>
                </a:cubicBezTo>
                <a:cubicBezTo>
                  <a:pt x="66" y="83"/>
                  <a:pt x="66" y="83"/>
                  <a:pt x="66" y="83"/>
                </a:cubicBezTo>
                <a:cubicBezTo>
                  <a:pt x="66" y="83"/>
                  <a:pt x="65" y="84"/>
                  <a:pt x="64" y="85"/>
                </a:cubicBezTo>
                <a:cubicBezTo>
                  <a:pt x="64" y="87"/>
                  <a:pt x="64" y="90"/>
                  <a:pt x="66" y="91"/>
                </a:cubicBezTo>
                <a:cubicBezTo>
                  <a:pt x="67" y="91"/>
                  <a:pt x="67" y="91"/>
                  <a:pt x="67" y="91"/>
                </a:cubicBezTo>
                <a:cubicBezTo>
                  <a:pt x="69" y="90"/>
                  <a:pt x="70" y="90"/>
                  <a:pt x="71" y="90"/>
                </a:cubicBezTo>
                <a:cubicBezTo>
                  <a:pt x="72" y="90"/>
                  <a:pt x="72" y="90"/>
                  <a:pt x="73" y="90"/>
                </a:cubicBezTo>
                <a:cubicBezTo>
                  <a:pt x="74" y="90"/>
                  <a:pt x="75" y="91"/>
                  <a:pt x="76" y="93"/>
                </a:cubicBezTo>
                <a:cubicBezTo>
                  <a:pt x="74" y="99"/>
                  <a:pt x="74" y="99"/>
                  <a:pt x="74" y="99"/>
                </a:cubicBezTo>
                <a:cubicBezTo>
                  <a:pt x="74" y="99"/>
                  <a:pt x="74" y="100"/>
                  <a:pt x="74" y="100"/>
                </a:cubicBezTo>
                <a:cubicBezTo>
                  <a:pt x="75" y="102"/>
                  <a:pt x="77" y="102"/>
                  <a:pt x="79" y="102"/>
                </a:cubicBezTo>
                <a:cubicBezTo>
                  <a:pt x="79" y="102"/>
                  <a:pt x="80" y="102"/>
                  <a:pt x="80" y="102"/>
                </a:cubicBezTo>
                <a:cubicBezTo>
                  <a:pt x="82" y="102"/>
                  <a:pt x="84" y="100"/>
                  <a:pt x="84" y="98"/>
                </a:cubicBezTo>
                <a:cubicBezTo>
                  <a:pt x="85" y="99"/>
                  <a:pt x="86" y="99"/>
                  <a:pt x="87" y="99"/>
                </a:cubicBezTo>
                <a:cubicBezTo>
                  <a:pt x="88" y="99"/>
                  <a:pt x="89" y="100"/>
                  <a:pt x="89" y="101"/>
                </a:cubicBezTo>
                <a:cubicBezTo>
                  <a:pt x="89" y="102"/>
                  <a:pt x="89" y="102"/>
                  <a:pt x="89" y="102"/>
                </a:cubicBezTo>
                <a:cubicBezTo>
                  <a:pt x="89" y="102"/>
                  <a:pt x="89" y="102"/>
                  <a:pt x="89" y="103"/>
                </a:cubicBezTo>
                <a:cubicBezTo>
                  <a:pt x="90" y="105"/>
                  <a:pt x="92" y="106"/>
                  <a:pt x="94" y="106"/>
                </a:cubicBezTo>
                <a:cubicBezTo>
                  <a:pt x="95" y="106"/>
                  <a:pt x="97" y="106"/>
                  <a:pt x="98" y="104"/>
                </a:cubicBezTo>
                <a:cubicBezTo>
                  <a:pt x="98" y="104"/>
                  <a:pt x="98" y="104"/>
                  <a:pt x="98" y="103"/>
                </a:cubicBezTo>
                <a:cubicBezTo>
                  <a:pt x="97" y="102"/>
                  <a:pt x="98" y="101"/>
                  <a:pt x="99" y="100"/>
                </a:cubicBezTo>
                <a:cubicBezTo>
                  <a:pt x="99" y="99"/>
                  <a:pt x="100" y="99"/>
                  <a:pt x="101" y="99"/>
                </a:cubicBezTo>
                <a:cubicBezTo>
                  <a:pt x="101" y="99"/>
                  <a:pt x="102" y="99"/>
                  <a:pt x="102" y="99"/>
                </a:cubicBezTo>
                <a:cubicBezTo>
                  <a:pt x="103" y="100"/>
                  <a:pt x="103" y="100"/>
                  <a:pt x="104" y="101"/>
                </a:cubicBezTo>
                <a:cubicBezTo>
                  <a:pt x="104" y="101"/>
                  <a:pt x="105" y="102"/>
                  <a:pt x="106" y="102"/>
                </a:cubicBezTo>
                <a:cubicBezTo>
                  <a:pt x="107" y="103"/>
                  <a:pt x="108" y="103"/>
                  <a:pt x="109" y="103"/>
                </a:cubicBezTo>
                <a:cubicBezTo>
                  <a:pt x="111" y="103"/>
                  <a:pt x="112" y="103"/>
                  <a:pt x="113" y="102"/>
                </a:cubicBezTo>
                <a:cubicBezTo>
                  <a:pt x="114" y="101"/>
                  <a:pt x="114" y="101"/>
                  <a:pt x="114" y="100"/>
                </a:cubicBezTo>
                <a:cubicBezTo>
                  <a:pt x="111" y="94"/>
                  <a:pt x="111" y="94"/>
                  <a:pt x="111" y="94"/>
                </a:cubicBezTo>
                <a:cubicBezTo>
                  <a:pt x="115" y="91"/>
                  <a:pt x="115" y="91"/>
                  <a:pt x="115" y="91"/>
                </a:cubicBezTo>
                <a:cubicBezTo>
                  <a:pt x="118" y="94"/>
                  <a:pt x="118" y="94"/>
                  <a:pt x="118" y="94"/>
                </a:cubicBezTo>
                <a:cubicBezTo>
                  <a:pt x="118" y="94"/>
                  <a:pt x="118" y="94"/>
                  <a:pt x="119" y="94"/>
                </a:cubicBezTo>
                <a:cubicBezTo>
                  <a:pt x="119" y="94"/>
                  <a:pt x="119" y="94"/>
                  <a:pt x="119" y="94"/>
                </a:cubicBezTo>
                <a:cubicBezTo>
                  <a:pt x="119" y="94"/>
                  <a:pt x="120" y="94"/>
                  <a:pt x="120" y="93"/>
                </a:cubicBezTo>
                <a:cubicBezTo>
                  <a:pt x="124" y="88"/>
                  <a:pt x="124" y="88"/>
                  <a:pt x="124" y="88"/>
                </a:cubicBezTo>
                <a:cubicBezTo>
                  <a:pt x="124" y="88"/>
                  <a:pt x="124" y="87"/>
                  <a:pt x="124" y="87"/>
                </a:cubicBezTo>
                <a:cubicBezTo>
                  <a:pt x="124" y="86"/>
                  <a:pt x="123" y="86"/>
                  <a:pt x="123" y="86"/>
                </a:cubicBezTo>
                <a:cubicBezTo>
                  <a:pt x="122" y="85"/>
                  <a:pt x="121" y="85"/>
                  <a:pt x="120" y="84"/>
                </a:cubicBezTo>
                <a:cubicBezTo>
                  <a:pt x="120" y="83"/>
                  <a:pt x="119" y="81"/>
                  <a:pt x="120" y="80"/>
                </a:cubicBezTo>
                <a:cubicBezTo>
                  <a:pt x="120" y="79"/>
                  <a:pt x="122" y="78"/>
                  <a:pt x="124" y="78"/>
                </a:cubicBezTo>
                <a:cubicBezTo>
                  <a:pt x="124" y="78"/>
                  <a:pt x="125" y="78"/>
                  <a:pt x="125" y="78"/>
                </a:cubicBezTo>
                <a:cubicBezTo>
                  <a:pt x="126" y="78"/>
                  <a:pt x="126" y="78"/>
                  <a:pt x="126" y="78"/>
                </a:cubicBezTo>
                <a:cubicBezTo>
                  <a:pt x="126" y="78"/>
                  <a:pt x="126" y="78"/>
                  <a:pt x="127" y="78"/>
                </a:cubicBezTo>
                <a:cubicBezTo>
                  <a:pt x="127" y="77"/>
                  <a:pt x="127" y="77"/>
                  <a:pt x="127" y="77"/>
                </a:cubicBezTo>
                <a:cubicBezTo>
                  <a:pt x="127" y="71"/>
                  <a:pt x="127" y="71"/>
                  <a:pt x="127" y="71"/>
                </a:cubicBezTo>
                <a:cubicBezTo>
                  <a:pt x="127" y="70"/>
                  <a:pt x="127" y="70"/>
                  <a:pt x="126" y="70"/>
                </a:cubicBezTo>
                <a:cubicBezTo>
                  <a:pt x="121" y="68"/>
                  <a:pt x="121" y="68"/>
                  <a:pt x="121" y="68"/>
                </a:cubicBezTo>
                <a:cubicBezTo>
                  <a:pt x="120" y="64"/>
                  <a:pt x="120" y="64"/>
                  <a:pt x="120" y="64"/>
                </a:cubicBezTo>
                <a:cubicBezTo>
                  <a:pt x="123" y="62"/>
                  <a:pt x="123" y="62"/>
                  <a:pt x="123" y="62"/>
                </a:cubicBezTo>
                <a:cubicBezTo>
                  <a:pt x="124" y="62"/>
                  <a:pt x="124" y="61"/>
                  <a:pt x="124" y="60"/>
                </a:cubicBezTo>
                <a:cubicBezTo>
                  <a:pt x="121" y="55"/>
                  <a:pt x="121" y="55"/>
                  <a:pt x="121" y="55"/>
                </a:cubicBezTo>
                <a:cubicBezTo>
                  <a:pt x="121" y="54"/>
                  <a:pt x="120" y="54"/>
                  <a:pt x="120" y="54"/>
                </a:cubicBezTo>
                <a:cubicBezTo>
                  <a:pt x="120" y="54"/>
                  <a:pt x="119" y="54"/>
                  <a:pt x="119" y="54"/>
                </a:cubicBezTo>
                <a:cubicBezTo>
                  <a:pt x="115" y="55"/>
                  <a:pt x="115" y="55"/>
                  <a:pt x="115" y="55"/>
                </a:cubicBezTo>
                <a:cubicBezTo>
                  <a:pt x="113" y="53"/>
                  <a:pt x="113" y="53"/>
                  <a:pt x="113" y="53"/>
                </a:cubicBezTo>
                <a:cubicBezTo>
                  <a:pt x="113" y="52"/>
                  <a:pt x="114" y="50"/>
                  <a:pt x="114" y="49"/>
                </a:cubicBezTo>
                <a:cubicBezTo>
                  <a:pt x="113" y="47"/>
                  <a:pt x="112" y="45"/>
                  <a:pt x="111" y="44"/>
                </a:cubicBezTo>
                <a:cubicBezTo>
                  <a:pt x="110" y="44"/>
                  <a:pt x="109" y="44"/>
                  <a:pt x="109" y="44"/>
                </a:cubicBezTo>
                <a:cubicBezTo>
                  <a:pt x="107" y="44"/>
                  <a:pt x="105" y="45"/>
                  <a:pt x="104" y="46"/>
                </a:cubicBezTo>
                <a:cubicBezTo>
                  <a:pt x="104" y="47"/>
                  <a:pt x="103" y="47"/>
                  <a:pt x="103" y="48"/>
                </a:cubicBezTo>
                <a:cubicBezTo>
                  <a:pt x="102" y="48"/>
                  <a:pt x="102" y="47"/>
                  <a:pt x="101" y="47"/>
                </a:cubicBezTo>
                <a:cubicBezTo>
                  <a:pt x="101" y="46"/>
                  <a:pt x="101" y="45"/>
                  <a:pt x="100" y="45"/>
                </a:cubicBezTo>
                <a:cubicBezTo>
                  <a:pt x="100" y="44"/>
                  <a:pt x="99" y="43"/>
                  <a:pt x="99" y="41"/>
                </a:cubicBezTo>
                <a:cubicBezTo>
                  <a:pt x="97" y="40"/>
                  <a:pt x="96" y="39"/>
                  <a:pt x="94" y="39"/>
                </a:cubicBezTo>
                <a:cubicBezTo>
                  <a:pt x="93" y="39"/>
                  <a:pt x="92" y="40"/>
                  <a:pt x="92" y="40"/>
                </a:cubicBezTo>
                <a:cubicBezTo>
                  <a:pt x="91" y="41"/>
                  <a:pt x="91" y="41"/>
                  <a:pt x="91" y="41"/>
                </a:cubicBezTo>
                <a:cubicBezTo>
                  <a:pt x="89" y="48"/>
                  <a:pt x="89" y="48"/>
                  <a:pt x="89" y="48"/>
                </a:cubicBezTo>
                <a:cubicBezTo>
                  <a:pt x="89" y="48"/>
                  <a:pt x="89" y="48"/>
                  <a:pt x="89" y="48"/>
                </a:cubicBezTo>
                <a:cubicBezTo>
                  <a:pt x="88" y="48"/>
                  <a:pt x="88" y="48"/>
                  <a:pt x="87" y="47"/>
                </a:cubicBezTo>
                <a:cubicBezTo>
                  <a:pt x="86" y="47"/>
                  <a:pt x="86" y="47"/>
                  <a:pt x="86" y="46"/>
                </a:cubicBezTo>
                <a:cubicBezTo>
                  <a:pt x="85" y="45"/>
                  <a:pt x="84" y="45"/>
                  <a:pt x="83" y="44"/>
                </a:cubicBezTo>
                <a:cubicBezTo>
                  <a:pt x="82" y="44"/>
                  <a:pt x="81" y="43"/>
                  <a:pt x="80" y="43"/>
                </a:cubicBezTo>
                <a:cubicBezTo>
                  <a:pt x="79" y="43"/>
                  <a:pt x="77" y="44"/>
                  <a:pt x="76" y="45"/>
                </a:cubicBezTo>
                <a:cubicBezTo>
                  <a:pt x="76" y="47"/>
                  <a:pt x="76" y="48"/>
                  <a:pt x="76" y="50"/>
                </a:cubicBezTo>
                <a:cubicBezTo>
                  <a:pt x="76" y="50"/>
                  <a:pt x="76" y="51"/>
                  <a:pt x="76" y="51"/>
                </a:cubicBezTo>
                <a:cubicBezTo>
                  <a:pt x="76" y="52"/>
                  <a:pt x="76" y="54"/>
                  <a:pt x="75" y="55"/>
                </a:cubicBezTo>
                <a:cubicBezTo>
                  <a:pt x="74" y="54"/>
                  <a:pt x="73" y="54"/>
                  <a:pt x="72" y="53"/>
                </a:cubicBezTo>
                <a:cubicBezTo>
                  <a:pt x="75" y="48"/>
                  <a:pt x="75" y="48"/>
                  <a:pt x="75" y="48"/>
                </a:cubicBezTo>
                <a:cubicBezTo>
                  <a:pt x="75" y="48"/>
                  <a:pt x="76" y="47"/>
                  <a:pt x="75" y="47"/>
                </a:cubicBezTo>
                <a:cubicBezTo>
                  <a:pt x="75" y="47"/>
                  <a:pt x="75" y="46"/>
                  <a:pt x="74" y="46"/>
                </a:cubicBezTo>
                <a:cubicBezTo>
                  <a:pt x="73" y="46"/>
                  <a:pt x="72" y="45"/>
                  <a:pt x="72" y="44"/>
                </a:cubicBezTo>
                <a:cubicBezTo>
                  <a:pt x="71" y="43"/>
                  <a:pt x="71" y="42"/>
                  <a:pt x="71" y="41"/>
                </a:cubicBezTo>
                <a:cubicBezTo>
                  <a:pt x="72" y="39"/>
                  <a:pt x="73" y="38"/>
                  <a:pt x="75" y="38"/>
                </a:cubicBezTo>
                <a:cubicBezTo>
                  <a:pt x="76" y="38"/>
                  <a:pt x="76" y="38"/>
                  <a:pt x="77" y="38"/>
                </a:cubicBezTo>
                <a:cubicBezTo>
                  <a:pt x="77" y="38"/>
                  <a:pt x="77" y="38"/>
                  <a:pt x="77" y="38"/>
                </a:cubicBezTo>
                <a:cubicBezTo>
                  <a:pt x="78" y="38"/>
                  <a:pt x="78" y="38"/>
                  <a:pt x="78" y="38"/>
                </a:cubicBezTo>
                <a:cubicBezTo>
                  <a:pt x="78" y="38"/>
                  <a:pt x="79" y="37"/>
                  <a:pt x="79" y="37"/>
                </a:cubicBezTo>
                <a:cubicBezTo>
                  <a:pt x="79" y="32"/>
                  <a:pt x="79" y="32"/>
                  <a:pt x="79" y="32"/>
                </a:cubicBezTo>
                <a:cubicBezTo>
                  <a:pt x="79" y="31"/>
                  <a:pt x="78" y="30"/>
                  <a:pt x="78" y="30"/>
                </a:cubicBezTo>
                <a:cubicBezTo>
                  <a:pt x="72" y="29"/>
                  <a:pt x="72" y="29"/>
                  <a:pt x="72" y="29"/>
                </a:cubicBezTo>
                <a:cubicBezTo>
                  <a:pt x="71" y="25"/>
                  <a:pt x="71" y="25"/>
                  <a:pt x="71" y="25"/>
                </a:cubicBezTo>
                <a:cubicBezTo>
                  <a:pt x="75" y="23"/>
                  <a:pt x="75" y="23"/>
                  <a:pt x="75" y="23"/>
                </a:cubicBezTo>
                <a:cubicBezTo>
                  <a:pt x="75" y="22"/>
                  <a:pt x="76" y="21"/>
                  <a:pt x="75" y="21"/>
                </a:cubicBezTo>
                <a:cubicBezTo>
                  <a:pt x="72" y="15"/>
                  <a:pt x="72" y="15"/>
                  <a:pt x="72" y="15"/>
                </a:cubicBezTo>
                <a:cubicBezTo>
                  <a:pt x="72" y="15"/>
                  <a:pt x="72" y="15"/>
                  <a:pt x="71" y="15"/>
                </a:cubicBezTo>
                <a:cubicBezTo>
                  <a:pt x="71" y="15"/>
                  <a:pt x="71" y="15"/>
                  <a:pt x="71" y="15"/>
                </a:cubicBezTo>
                <a:cubicBezTo>
                  <a:pt x="66" y="16"/>
                  <a:pt x="66" y="16"/>
                  <a:pt x="66" y="16"/>
                </a:cubicBezTo>
                <a:cubicBezTo>
                  <a:pt x="64" y="13"/>
                  <a:pt x="64" y="13"/>
                  <a:pt x="64" y="13"/>
                </a:cubicBezTo>
                <a:cubicBezTo>
                  <a:pt x="65" y="12"/>
                  <a:pt x="65" y="11"/>
                  <a:pt x="65" y="9"/>
                </a:cubicBezTo>
                <a:cubicBezTo>
                  <a:pt x="65" y="7"/>
                  <a:pt x="64" y="6"/>
                  <a:pt x="62" y="5"/>
                </a:cubicBezTo>
                <a:cubicBezTo>
                  <a:pt x="61" y="5"/>
                  <a:pt x="61" y="5"/>
                  <a:pt x="60" y="5"/>
                </a:cubicBezTo>
                <a:cubicBezTo>
                  <a:pt x="58" y="5"/>
                  <a:pt x="57" y="5"/>
                  <a:pt x="56" y="6"/>
                </a:cubicBezTo>
                <a:cubicBezTo>
                  <a:pt x="55" y="7"/>
                  <a:pt x="55" y="8"/>
                  <a:pt x="54" y="9"/>
                </a:cubicBezTo>
                <a:cubicBezTo>
                  <a:pt x="54" y="8"/>
                  <a:pt x="53" y="8"/>
                  <a:pt x="52" y="7"/>
                </a:cubicBezTo>
                <a:cubicBezTo>
                  <a:pt x="52" y="6"/>
                  <a:pt x="52" y="6"/>
                  <a:pt x="52" y="5"/>
                </a:cubicBezTo>
                <a:cubicBezTo>
                  <a:pt x="51" y="4"/>
                  <a:pt x="51" y="3"/>
                  <a:pt x="50" y="2"/>
                </a:cubicBezTo>
                <a:cubicBezTo>
                  <a:pt x="49" y="1"/>
                  <a:pt x="47" y="0"/>
                  <a:pt x="4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1" name="Freeform 9">
            <a:extLst>
              <a:ext uri="{FF2B5EF4-FFF2-40B4-BE49-F238E27FC236}">
                <a16:creationId xmlns:a16="http://schemas.microsoft.com/office/drawing/2014/main" id="{2726B485-E1BB-FD42-BFFE-AB288C9DB749}"/>
              </a:ext>
            </a:extLst>
          </p:cNvPr>
          <p:cNvSpPr>
            <a:spLocks noEditPoints="1"/>
          </p:cNvSpPr>
          <p:nvPr/>
        </p:nvSpPr>
        <p:spPr bwMode="auto">
          <a:xfrm>
            <a:off x="2113997" y="4354335"/>
            <a:ext cx="325263" cy="318230"/>
          </a:xfrm>
          <a:custGeom>
            <a:avLst/>
            <a:gdLst>
              <a:gd name="T0" fmla="*/ 38 w 78"/>
              <a:gd name="T1" fmla="*/ 37 h 76"/>
              <a:gd name="T2" fmla="*/ 39 w 78"/>
              <a:gd name="T3" fmla="*/ 37 h 76"/>
              <a:gd name="T4" fmla="*/ 41 w 78"/>
              <a:gd name="T5" fmla="*/ 37 h 76"/>
              <a:gd name="T6" fmla="*/ 42 w 78"/>
              <a:gd name="T7" fmla="*/ 40 h 76"/>
              <a:gd name="T8" fmla="*/ 38 w 78"/>
              <a:gd name="T9" fmla="*/ 41 h 76"/>
              <a:gd name="T10" fmla="*/ 36 w 78"/>
              <a:gd name="T11" fmla="*/ 37 h 76"/>
              <a:gd name="T12" fmla="*/ 37 w 78"/>
              <a:gd name="T13" fmla="*/ 38 h 76"/>
              <a:gd name="T14" fmla="*/ 37 w 78"/>
              <a:gd name="T15" fmla="*/ 9 h 76"/>
              <a:gd name="T16" fmla="*/ 34 w 78"/>
              <a:gd name="T17" fmla="*/ 35 h 76"/>
              <a:gd name="T18" fmla="*/ 38 w 78"/>
              <a:gd name="T19" fmla="*/ 44 h 76"/>
              <a:gd name="T20" fmla="*/ 44 w 78"/>
              <a:gd name="T21" fmla="*/ 41 h 76"/>
              <a:gd name="T22" fmla="*/ 58 w 78"/>
              <a:gd name="T23" fmla="*/ 40 h 76"/>
              <a:gd name="T24" fmla="*/ 59 w 78"/>
              <a:gd name="T25" fmla="*/ 38 h 76"/>
              <a:gd name="T26" fmla="*/ 44 w 78"/>
              <a:gd name="T27" fmla="*/ 37 h 76"/>
              <a:gd name="T28" fmla="*/ 40 w 78"/>
              <a:gd name="T29" fmla="*/ 34 h 76"/>
              <a:gd name="T30" fmla="*/ 40 w 78"/>
              <a:gd name="T31" fmla="*/ 9 h 76"/>
              <a:gd name="T32" fmla="*/ 38 w 78"/>
              <a:gd name="T33" fmla="*/ 7 h 76"/>
              <a:gd name="T34" fmla="*/ 38 w 78"/>
              <a:gd name="T35" fmla="*/ 7 h 76"/>
              <a:gd name="T36" fmla="*/ 39 w 78"/>
              <a:gd name="T37" fmla="*/ 2 h 76"/>
              <a:gd name="T38" fmla="*/ 74 w 78"/>
              <a:gd name="T39" fmla="*/ 37 h 76"/>
              <a:gd name="T40" fmla="*/ 67 w 78"/>
              <a:gd name="T41" fmla="*/ 38 h 76"/>
              <a:gd name="T42" fmla="*/ 74 w 78"/>
              <a:gd name="T43" fmla="*/ 39 h 76"/>
              <a:gd name="T44" fmla="*/ 45 w 78"/>
              <a:gd name="T45" fmla="*/ 73 h 76"/>
              <a:gd name="T46" fmla="*/ 41 w 78"/>
              <a:gd name="T47" fmla="*/ 67 h 76"/>
              <a:gd name="T48" fmla="*/ 39 w 78"/>
              <a:gd name="T49" fmla="*/ 65 h 76"/>
              <a:gd name="T50" fmla="*/ 37 w 78"/>
              <a:gd name="T51" fmla="*/ 74 h 76"/>
              <a:gd name="T52" fmla="*/ 3 w 78"/>
              <a:gd name="T53" fmla="*/ 38 h 76"/>
              <a:gd name="T54" fmla="*/ 8 w 78"/>
              <a:gd name="T55" fmla="*/ 38 h 76"/>
              <a:gd name="T56" fmla="*/ 8 w 78"/>
              <a:gd name="T57" fmla="*/ 36 h 76"/>
              <a:gd name="T58" fmla="*/ 4 w 78"/>
              <a:gd name="T59" fmla="*/ 29 h 76"/>
              <a:gd name="T60" fmla="*/ 36 w 78"/>
              <a:gd name="T61" fmla="*/ 2 h 76"/>
              <a:gd name="T62" fmla="*/ 38 w 78"/>
              <a:gd name="T63" fmla="*/ 7 h 76"/>
              <a:gd name="T64" fmla="*/ 34 w 78"/>
              <a:gd name="T65" fmla="*/ 0 h 76"/>
              <a:gd name="T66" fmla="*/ 0 w 78"/>
              <a:gd name="T67" fmla="*/ 36 h 76"/>
              <a:gd name="T68" fmla="*/ 0 w 78"/>
              <a:gd name="T69" fmla="*/ 37 h 76"/>
              <a:gd name="T70" fmla="*/ 38 w 78"/>
              <a:gd name="T71" fmla="*/ 76 h 76"/>
              <a:gd name="T72" fmla="*/ 71 w 78"/>
              <a:gd name="T73" fmla="*/ 58 h 76"/>
              <a:gd name="T74" fmla="*/ 38 w 78"/>
              <a:gd name="T7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6">
                <a:moveTo>
                  <a:pt x="37" y="38"/>
                </a:moveTo>
                <a:cubicBezTo>
                  <a:pt x="37" y="38"/>
                  <a:pt x="38" y="37"/>
                  <a:pt x="38" y="37"/>
                </a:cubicBezTo>
                <a:cubicBezTo>
                  <a:pt x="38" y="37"/>
                  <a:pt x="39" y="36"/>
                  <a:pt x="39" y="36"/>
                </a:cubicBezTo>
                <a:cubicBezTo>
                  <a:pt x="39" y="37"/>
                  <a:pt x="39" y="37"/>
                  <a:pt x="39" y="37"/>
                </a:cubicBezTo>
                <a:cubicBezTo>
                  <a:pt x="40" y="37"/>
                  <a:pt x="40" y="37"/>
                  <a:pt x="40" y="37"/>
                </a:cubicBezTo>
                <a:cubicBezTo>
                  <a:pt x="41" y="37"/>
                  <a:pt x="41" y="37"/>
                  <a:pt x="41" y="37"/>
                </a:cubicBezTo>
                <a:cubicBezTo>
                  <a:pt x="41" y="37"/>
                  <a:pt x="41" y="37"/>
                  <a:pt x="41" y="37"/>
                </a:cubicBezTo>
                <a:cubicBezTo>
                  <a:pt x="42" y="38"/>
                  <a:pt x="42" y="39"/>
                  <a:pt x="42" y="40"/>
                </a:cubicBezTo>
                <a:cubicBezTo>
                  <a:pt x="41" y="41"/>
                  <a:pt x="40" y="41"/>
                  <a:pt x="39" y="41"/>
                </a:cubicBezTo>
                <a:cubicBezTo>
                  <a:pt x="38" y="41"/>
                  <a:pt x="38" y="41"/>
                  <a:pt x="38" y="41"/>
                </a:cubicBezTo>
                <a:cubicBezTo>
                  <a:pt x="37" y="41"/>
                  <a:pt x="36" y="41"/>
                  <a:pt x="36" y="40"/>
                </a:cubicBezTo>
                <a:cubicBezTo>
                  <a:pt x="35" y="39"/>
                  <a:pt x="35" y="38"/>
                  <a:pt x="36" y="37"/>
                </a:cubicBezTo>
                <a:cubicBezTo>
                  <a:pt x="36" y="38"/>
                  <a:pt x="36" y="38"/>
                  <a:pt x="36" y="38"/>
                </a:cubicBezTo>
                <a:cubicBezTo>
                  <a:pt x="37" y="38"/>
                  <a:pt x="37" y="38"/>
                  <a:pt x="37" y="38"/>
                </a:cubicBezTo>
                <a:moveTo>
                  <a:pt x="38" y="7"/>
                </a:moveTo>
                <a:cubicBezTo>
                  <a:pt x="38" y="7"/>
                  <a:pt x="37" y="8"/>
                  <a:pt x="37" y="9"/>
                </a:cubicBezTo>
                <a:cubicBezTo>
                  <a:pt x="37" y="33"/>
                  <a:pt x="37" y="33"/>
                  <a:pt x="37" y="33"/>
                </a:cubicBezTo>
                <a:cubicBezTo>
                  <a:pt x="36" y="34"/>
                  <a:pt x="35" y="34"/>
                  <a:pt x="34" y="35"/>
                </a:cubicBezTo>
                <a:cubicBezTo>
                  <a:pt x="32" y="36"/>
                  <a:pt x="32" y="39"/>
                  <a:pt x="33" y="41"/>
                </a:cubicBezTo>
                <a:cubicBezTo>
                  <a:pt x="34" y="43"/>
                  <a:pt x="36" y="44"/>
                  <a:pt x="38" y="44"/>
                </a:cubicBezTo>
                <a:cubicBezTo>
                  <a:pt x="39" y="44"/>
                  <a:pt x="39" y="44"/>
                  <a:pt x="39" y="44"/>
                </a:cubicBezTo>
                <a:cubicBezTo>
                  <a:pt x="41" y="44"/>
                  <a:pt x="43" y="43"/>
                  <a:pt x="44" y="41"/>
                </a:cubicBezTo>
                <a:cubicBezTo>
                  <a:pt x="44" y="40"/>
                  <a:pt x="44" y="40"/>
                  <a:pt x="44" y="39"/>
                </a:cubicBezTo>
                <a:cubicBezTo>
                  <a:pt x="58" y="40"/>
                  <a:pt x="58" y="40"/>
                  <a:pt x="58" y="40"/>
                </a:cubicBezTo>
                <a:cubicBezTo>
                  <a:pt x="58" y="40"/>
                  <a:pt x="58" y="40"/>
                  <a:pt x="58" y="40"/>
                </a:cubicBezTo>
                <a:cubicBezTo>
                  <a:pt x="59" y="40"/>
                  <a:pt x="59" y="39"/>
                  <a:pt x="59" y="38"/>
                </a:cubicBezTo>
                <a:cubicBezTo>
                  <a:pt x="59" y="38"/>
                  <a:pt x="59" y="37"/>
                  <a:pt x="58" y="37"/>
                </a:cubicBezTo>
                <a:cubicBezTo>
                  <a:pt x="44" y="37"/>
                  <a:pt x="44" y="37"/>
                  <a:pt x="44" y="37"/>
                </a:cubicBezTo>
                <a:cubicBezTo>
                  <a:pt x="44" y="36"/>
                  <a:pt x="43" y="35"/>
                  <a:pt x="42" y="34"/>
                </a:cubicBezTo>
                <a:cubicBezTo>
                  <a:pt x="42" y="34"/>
                  <a:pt x="41" y="34"/>
                  <a:pt x="40" y="34"/>
                </a:cubicBezTo>
                <a:cubicBezTo>
                  <a:pt x="40" y="34"/>
                  <a:pt x="40" y="34"/>
                  <a:pt x="39" y="34"/>
                </a:cubicBezTo>
                <a:cubicBezTo>
                  <a:pt x="40" y="9"/>
                  <a:pt x="40" y="9"/>
                  <a:pt x="40" y="9"/>
                </a:cubicBezTo>
                <a:cubicBezTo>
                  <a:pt x="40" y="8"/>
                  <a:pt x="39" y="7"/>
                  <a:pt x="38" y="7"/>
                </a:cubicBezTo>
                <a:cubicBezTo>
                  <a:pt x="38" y="7"/>
                  <a:pt x="38" y="7"/>
                  <a:pt x="38" y="7"/>
                </a:cubicBezTo>
                <a:moveTo>
                  <a:pt x="38" y="7"/>
                </a:moveTo>
                <a:cubicBezTo>
                  <a:pt x="38" y="7"/>
                  <a:pt x="38" y="7"/>
                  <a:pt x="38" y="7"/>
                </a:cubicBezTo>
                <a:cubicBezTo>
                  <a:pt x="39" y="7"/>
                  <a:pt x="39" y="6"/>
                  <a:pt x="39" y="5"/>
                </a:cubicBezTo>
                <a:cubicBezTo>
                  <a:pt x="39" y="2"/>
                  <a:pt x="39" y="2"/>
                  <a:pt x="39" y="2"/>
                </a:cubicBezTo>
                <a:cubicBezTo>
                  <a:pt x="51" y="3"/>
                  <a:pt x="62" y="9"/>
                  <a:pt x="68" y="19"/>
                </a:cubicBezTo>
                <a:cubicBezTo>
                  <a:pt x="72" y="24"/>
                  <a:pt x="73" y="30"/>
                  <a:pt x="74" y="37"/>
                </a:cubicBezTo>
                <a:cubicBezTo>
                  <a:pt x="69" y="36"/>
                  <a:pt x="69" y="36"/>
                  <a:pt x="69" y="36"/>
                </a:cubicBezTo>
                <a:cubicBezTo>
                  <a:pt x="68" y="36"/>
                  <a:pt x="67" y="37"/>
                  <a:pt x="67" y="38"/>
                </a:cubicBezTo>
                <a:cubicBezTo>
                  <a:pt x="67" y="38"/>
                  <a:pt x="68" y="39"/>
                  <a:pt x="69" y="39"/>
                </a:cubicBezTo>
                <a:cubicBezTo>
                  <a:pt x="74" y="39"/>
                  <a:pt x="74" y="39"/>
                  <a:pt x="74" y="39"/>
                </a:cubicBezTo>
                <a:cubicBezTo>
                  <a:pt x="73" y="45"/>
                  <a:pt x="72" y="51"/>
                  <a:pt x="69" y="57"/>
                </a:cubicBezTo>
                <a:cubicBezTo>
                  <a:pt x="63" y="65"/>
                  <a:pt x="55" y="71"/>
                  <a:pt x="45" y="73"/>
                </a:cubicBezTo>
                <a:cubicBezTo>
                  <a:pt x="43" y="73"/>
                  <a:pt x="42" y="73"/>
                  <a:pt x="40" y="74"/>
                </a:cubicBezTo>
                <a:cubicBezTo>
                  <a:pt x="41" y="67"/>
                  <a:pt x="41" y="67"/>
                  <a:pt x="41" y="67"/>
                </a:cubicBezTo>
                <a:cubicBezTo>
                  <a:pt x="41" y="66"/>
                  <a:pt x="40" y="65"/>
                  <a:pt x="40" y="65"/>
                </a:cubicBezTo>
                <a:cubicBezTo>
                  <a:pt x="39" y="65"/>
                  <a:pt x="39" y="65"/>
                  <a:pt x="39" y="65"/>
                </a:cubicBezTo>
                <a:cubicBezTo>
                  <a:pt x="39" y="65"/>
                  <a:pt x="38" y="66"/>
                  <a:pt x="38" y="66"/>
                </a:cubicBezTo>
                <a:cubicBezTo>
                  <a:pt x="37" y="74"/>
                  <a:pt x="37" y="74"/>
                  <a:pt x="37" y="74"/>
                </a:cubicBezTo>
                <a:cubicBezTo>
                  <a:pt x="30" y="73"/>
                  <a:pt x="23" y="71"/>
                  <a:pt x="17" y="66"/>
                </a:cubicBezTo>
                <a:cubicBezTo>
                  <a:pt x="8" y="60"/>
                  <a:pt x="3" y="49"/>
                  <a:pt x="3" y="38"/>
                </a:cubicBezTo>
                <a:cubicBezTo>
                  <a:pt x="8" y="38"/>
                  <a:pt x="8" y="38"/>
                  <a:pt x="8" y="38"/>
                </a:cubicBezTo>
                <a:cubicBezTo>
                  <a:pt x="8" y="38"/>
                  <a:pt x="8" y="38"/>
                  <a:pt x="8" y="38"/>
                </a:cubicBezTo>
                <a:cubicBezTo>
                  <a:pt x="9" y="38"/>
                  <a:pt x="9" y="38"/>
                  <a:pt x="9" y="37"/>
                </a:cubicBezTo>
                <a:cubicBezTo>
                  <a:pt x="9" y="36"/>
                  <a:pt x="9" y="36"/>
                  <a:pt x="8" y="36"/>
                </a:cubicBezTo>
                <a:cubicBezTo>
                  <a:pt x="3" y="35"/>
                  <a:pt x="3" y="35"/>
                  <a:pt x="3" y="35"/>
                </a:cubicBezTo>
                <a:cubicBezTo>
                  <a:pt x="3" y="33"/>
                  <a:pt x="3" y="31"/>
                  <a:pt x="4" y="29"/>
                </a:cubicBezTo>
                <a:cubicBezTo>
                  <a:pt x="8" y="15"/>
                  <a:pt x="20" y="4"/>
                  <a:pt x="34" y="3"/>
                </a:cubicBezTo>
                <a:cubicBezTo>
                  <a:pt x="35" y="3"/>
                  <a:pt x="36" y="3"/>
                  <a:pt x="36" y="2"/>
                </a:cubicBezTo>
                <a:cubicBezTo>
                  <a:pt x="37" y="6"/>
                  <a:pt x="37" y="6"/>
                  <a:pt x="37" y="6"/>
                </a:cubicBezTo>
                <a:cubicBezTo>
                  <a:pt x="37" y="6"/>
                  <a:pt x="37" y="7"/>
                  <a:pt x="38" y="7"/>
                </a:cubicBezTo>
                <a:moveTo>
                  <a:pt x="38" y="0"/>
                </a:moveTo>
                <a:cubicBezTo>
                  <a:pt x="36" y="0"/>
                  <a:pt x="35" y="0"/>
                  <a:pt x="34" y="0"/>
                </a:cubicBezTo>
                <a:cubicBezTo>
                  <a:pt x="19" y="2"/>
                  <a:pt x="5" y="13"/>
                  <a:pt x="1" y="28"/>
                </a:cubicBezTo>
                <a:cubicBezTo>
                  <a:pt x="1" y="31"/>
                  <a:pt x="0" y="33"/>
                  <a:pt x="0" y="36"/>
                </a:cubicBezTo>
                <a:cubicBezTo>
                  <a:pt x="0" y="37"/>
                  <a:pt x="0" y="37"/>
                  <a:pt x="0" y="37"/>
                </a:cubicBezTo>
                <a:cubicBezTo>
                  <a:pt x="0" y="37"/>
                  <a:pt x="0" y="37"/>
                  <a:pt x="0" y="37"/>
                </a:cubicBezTo>
                <a:cubicBezTo>
                  <a:pt x="0" y="49"/>
                  <a:pt x="6" y="61"/>
                  <a:pt x="15" y="69"/>
                </a:cubicBezTo>
                <a:cubicBezTo>
                  <a:pt x="22" y="74"/>
                  <a:pt x="30" y="76"/>
                  <a:pt x="38" y="76"/>
                </a:cubicBezTo>
                <a:cubicBezTo>
                  <a:pt x="41" y="76"/>
                  <a:pt x="43" y="76"/>
                  <a:pt x="45" y="76"/>
                </a:cubicBezTo>
                <a:cubicBezTo>
                  <a:pt x="56" y="74"/>
                  <a:pt x="65" y="67"/>
                  <a:pt x="71" y="58"/>
                </a:cubicBezTo>
                <a:cubicBezTo>
                  <a:pt x="78" y="46"/>
                  <a:pt x="78" y="29"/>
                  <a:pt x="70" y="17"/>
                </a:cubicBezTo>
                <a:cubicBezTo>
                  <a:pt x="64" y="7"/>
                  <a:pt x="51" y="0"/>
                  <a:pt x="3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2" name="Freeform 10">
            <a:extLst>
              <a:ext uri="{FF2B5EF4-FFF2-40B4-BE49-F238E27FC236}">
                <a16:creationId xmlns:a16="http://schemas.microsoft.com/office/drawing/2014/main" id="{BD673EDA-0A4E-AF41-8123-8EF0A2FACA5F}"/>
              </a:ext>
            </a:extLst>
          </p:cNvPr>
          <p:cNvSpPr>
            <a:spLocks noEditPoints="1"/>
          </p:cNvSpPr>
          <p:nvPr/>
        </p:nvSpPr>
        <p:spPr bwMode="auto">
          <a:xfrm>
            <a:off x="1750056" y="2682312"/>
            <a:ext cx="522178" cy="506354"/>
          </a:xfrm>
          <a:custGeom>
            <a:avLst/>
            <a:gdLst>
              <a:gd name="T0" fmla="*/ 65 w 125"/>
              <a:gd name="T1" fmla="*/ 66 h 121"/>
              <a:gd name="T2" fmla="*/ 76 w 125"/>
              <a:gd name="T3" fmla="*/ 63 h 121"/>
              <a:gd name="T4" fmla="*/ 82 w 125"/>
              <a:gd name="T5" fmla="*/ 75 h 121"/>
              <a:gd name="T6" fmla="*/ 72 w 125"/>
              <a:gd name="T7" fmla="*/ 75 h 121"/>
              <a:gd name="T8" fmla="*/ 71 w 125"/>
              <a:gd name="T9" fmla="*/ 78 h 121"/>
              <a:gd name="T10" fmla="*/ 78 w 125"/>
              <a:gd name="T11" fmla="*/ 93 h 121"/>
              <a:gd name="T12" fmla="*/ 64 w 125"/>
              <a:gd name="T13" fmla="*/ 91 h 121"/>
              <a:gd name="T14" fmla="*/ 58 w 125"/>
              <a:gd name="T15" fmla="*/ 79 h 121"/>
              <a:gd name="T16" fmla="*/ 67 w 125"/>
              <a:gd name="T17" fmla="*/ 98 h 121"/>
              <a:gd name="T18" fmla="*/ 80 w 125"/>
              <a:gd name="T19" fmla="*/ 95 h 121"/>
              <a:gd name="T20" fmla="*/ 84 w 125"/>
              <a:gd name="T21" fmla="*/ 78 h 121"/>
              <a:gd name="T22" fmla="*/ 76 w 125"/>
              <a:gd name="T23" fmla="*/ 60 h 121"/>
              <a:gd name="T24" fmla="*/ 36 w 125"/>
              <a:gd name="T25" fmla="*/ 55 h 121"/>
              <a:gd name="T26" fmla="*/ 39 w 125"/>
              <a:gd name="T27" fmla="*/ 56 h 121"/>
              <a:gd name="T28" fmla="*/ 55 w 125"/>
              <a:gd name="T29" fmla="*/ 52 h 121"/>
              <a:gd name="T30" fmla="*/ 39 w 125"/>
              <a:gd name="T31" fmla="*/ 70 h 121"/>
              <a:gd name="T32" fmla="*/ 28 w 125"/>
              <a:gd name="T33" fmla="*/ 81 h 121"/>
              <a:gd name="T34" fmla="*/ 47 w 125"/>
              <a:gd name="T35" fmla="*/ 90 h 121"/>
              <a:gd name="T36" fmla="*/ 30 w 125"/>
              <a:gd name="T37" fmla="*/ 78 h 121"/>
              <a:gd name="T38" fmla="*/ 41 w 125"/>
              <a:gd name="T39" fmla="*/ 73 h 121"/>
              <a:gd name="T40" fmla="*/ 49 w 125"/>
              <a:gd name="T41" fmla="*/ 46 h 121"/>
              <a:gd name="T42" fmla="*/ 35 w 125"/>
              <a:gd name="T43" fmla="*/ 2 h 121"/>
              <a:gd name="T44" fmla="*/ 38 w 125"/>
              <a:gd name="T45" fmla="*/ 5 h 121"/>
              <a:gd name="T46" fmla="*/ 48 w 125"/>
              <a:gd name="T47" fmla="*/ 7 h 121"/>
              <a:gd name="T48" fmla="*/ 36 w 125"/>
              <a:gd name="T49" fmla="*/ 1 h 121"/>
              <a:gd name="T50" fmla="*/ 28 w 125"/>
              <a:gd name="T51" fmla="*/ 30 h 121"/>
              <a:gd name="T52" fmla="*/ 61 w 125"/>
              <a:gd name="T53" fmla="*/ 0 h 121"/>
              <a:gd name="T54" fmla="*/ 52 w 125"/>
              <a:gd name="T55" fmla="*/ 8 h 121"/>
              <a:gd name="T56" fmla="*/ 54 w 125"/>
              <a:gd name="T57" fmla="*/ 13 h 121"/>
              <a:gd name="T58" fmla="*/ 51 w 125"/>
              <a:gd name="T59" fmla="*/ 23 h 121"/>
              <a:gd name="T60" fmla="*/ 57 w 125"/>
              <a:gd name="T61" fmla="*/ 14 h 121"/>
              <a:gd name="T62" fmla="*/ 97 w 125"/>
              <a:gd name="T63" fmla="*/ 44 h 121"/>
              <a:gd name="T64" fmla="*/ 99 w 125"/>
              <a:gd name="T65" fmla="*/ 43 h 121"/>
              <a:gd name="T66" fmla="*/ 113 w 125"/>
              <a:gd name="T67" fmla="*/ 64 h 121"/>
              <a:gd name="T68" fmla="*/ 34 w 125"/>
              <a:gd name="T69" fmla="*/ 6 h 121"/>
              <a:gd name="T70" fmla="*/ 25 w 125"/>
              <a:gd name="T71" fmla="*/ 28 h 121"/>
              <a:gd name="T72" fmla="*/ 2 w 125"/>
              <a:gd name="T73" fmla="*/ 82 h 121"/>
              <a:gd name="T74" fmla="*/ 87 w 125"/>
              <a:gd name="T75" fmla="*/ 121 h 121"/>
              <a:gd name="T76" fmla="*/ 115 w 125"/>
              <a:gd name="T77" fmla="*/ 68 h 121"/>
              <a:gd name="T78" fmla="*/ 125 w 125"/>
              <a:gd name="T79" fmla="*/ 43 h 121"/>
              <a:gd name="T80" fmla="*/ 107 w 125"/>
              <a:gd name="T81" fmla="*/ 23 h 121"/>
              <a:gd name="T82" fmla="*/ 103 w 125"/>
              <a:gd name="T83" fmla="*/ 22 h 121"/>
              <a:gd name="T84" fmla="*/ 63 w 125"/>
              <a:gd name="T85" fmla="*/ 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121">
                <a:moveTo>
                  <a:pt x="76" y="60"/>
                </a:moveTo>
                <a:cubicBezTo>
                  <a:pt x="72" y="60"/>
                  <a:pt x="69" y="61"/>
                  <a:pt x="65" y="64"/>
                </a:cubicBezTo>
                <a:cubicBezTo>
                  <a:pt x="65" y="64"/>
                  <a:pt x="65" y="65"/>
                  <a:pt x="65" y="66"/>
                </a:cubicBezTo>
                <a:cubicBezTo>
                  <a:pt x="65" y="66"/>
                  <a:pt x="66" y="67"/>
                  <a:pt x="66" y="67"/>
                </a:cubicBezTo>
                <a:cubicBezTo>
                  <a:pt x="67" y="67"/>
                  <a:pt x="67" y="66"/>
                  <a:pt x="67" y="66"/>
                </a:cubicBezTo>
                <a:cubicBezTo>
                  <a:pt x="70" y="64"/>
                  <a:pt x="73" y="63"/>
                  <a:pt x="76" y="63"/>
                </a:cubicBezTo>
                <a:cubicBezTo>
                  <a:pt x="76" y="63"/>
                  <a:pt x="76" y="63"/>
                  <a:pt x="76" y="63"/>
                </a:cubicBezTo>
                <a:cubicBezTo>
                  <a:pt x="79" y="63"/>
                  <a:pt x="82" y="65"/>
                  <a:pt x="83" y="68"/>
                </a:cubicBezTo>
                <a:cubicBezTo>
                  <a:pt x="85" y="70"/>
                  <a:pt x="84" y="73"/>
                  <a:pt x="82" y="75"/>
                </a:cubicBezTo>
                <a:cubicBezTo>
                  <a:pt x="81" y="76"/>
                  <a:pt x="80" y="76"/>
                  <a:pt x="78" y="76"/>
                </a:cubicBezTo>
                <a:cubicBezTo>
                  <a:pt x="77" y="76"/>
                  <a:pt x="76" y="76"/>
                  <a:pt x="74" y="75"/>
                </a:cubicBezTo>
                <a:cubicBezTo>
                  <a:pt x="73" y="75"/>
                  <a:pt x="73" y="75"/>
                  <a:pt x="72" y="75"/>
                </a:cubicBezTo>
                <a:cubicBezTo>
                  <a:pt x="72" y="75"/>
                  <a:pt x="71" y="75"/>
                  <a:pt x="71" y="75"/>
                </a:cubicBezTo>
                <a:cubicBezTo>
                  <a:pt x="71" y="75"/>
                  <a:pt x="70" y="75"/>
                  <a:pt x="70" y="76"/>
                </a:cubicBezTo>
                <a:cubicBezTo>
                  <a:pt x="70" y="77"/>
                  <a:pt x="70" y="78"/>
                  <a:pt x="71" y="78"/>
                </a:cubicBezTo>
                <a:cubicBezTo>
                  <a:pt x="72" y="78"/>
                  <a:pt x="72" y="78"/>
                  <a:pt x="73" y="79"/>
                </a:cubicBezTo>
                <a:cubicBezTo>
                  <a:pt x="77" y="80"/>
                  <a:pt x="79" y="83"/>
                  <a:pt x="80" y="87"/>
                </a:cubicBezTo>
                <a:cubicBezTo>
                  <a:pt x="80" y="89"/>
                  <a:pt x="79" y="91"/>
                  <a:pt x="78" y="93"/>
                </a:cubicBezTo>
                <a:cubicBezTo>
                  <a:pt x="76" y="94"/>
                  <a:pt x="75" y="95"/>
                  <a:pt x="73" y="96"/>
                </a:cubicBezTo>
                <a:cubicBezTo>
                  <a:pt x="72" y="96"/>
                  <a:pt x="72" y="96"/>
                  <a:pt x="72" y="96"/>
                </a:cubicBezTo>
                <a:cubicBezTo>
                  <a:pt x="69" y="96"/>
                  <a:pt x="66" y="94"/>
                  <a:pt x="64" y="91"/>
                </a:cubicBezTo>
                <a:cubicBezTo>
                  <a:pt x="62" y="88"/>
                  <a:pt x="61" y="84"/>
                  <a:pt x="60" y="81"/>
                </a:cubicBezTo>
                <a:cubicBezTo>
                  <a:pt x="60" y="80"/>
                  <a:pt x="59" y="79"/>
                  <a:pt x="58" y="79"/>
                </a:cubicBezTo>
                <a:cubicBezTo>
                  <a:pt x="58" y="79"/>
                  <a:pt x="58" y="79"/>
                  <a:pt x="58" y="79"/>
                </a:cubicBezTo>
                <a:cubicBezTo>
                  <a:pt x="57" y="80"/>
                  <a:pt x="57" y="80"/>
                  <a:pt x="57" y="81"/>
                </a:cubicBezTo>
                <a:cubicBezTo>
                  <a:pt x="58" y="85"/>
                  <a:pt x="59" y="89"/>
                  <a:pt x="61" y="93"/>
                </a:cubicBezTo>
                <a:cubicBezTo>
                  <a:pt x="63" y="95"/>
                  <a:pt x="65" y="97"/>
                  <a:pt x="67" y="98"/>
                </a:cubicBezTo>
                <a:cubicBezTo>
                  <a:pt x="69" y="99"/>
                  <a:pt x="70" y="99"/>
                  <a:pt x="72" y="99"/>
                </a:cubicBezTo>
                <a:cubicBezTo>
                  <a:pt x="72" y="99"/>
                  <a:pt x="73" y="99"/>
                  <a:pt x="73" y="99"/>
                </a:cubicBezTo>
                <a:cubicBezTo>
                  <a:pt x="76" y="99"/>
                  <a:pt x="78" y="97"/>
                  <a:pt x="80" y="95"/>
                </a:cubicBezTo>
                <a:cubicBezTo>
                  <a:pt x="82" y="92"/>
                  <a:pt x="83" y="89"/>
                  <a:pt x="83" y="86"/>
                </a:cubicBezTo>
                <a:cubicBezTo>
                  <a:pt x="83" y="84"/>
                  <a:pt x="82" y="81"/>
                  <a:pt x="80" y="79"/>
                </a:cubicBezTo>
                <a:cubicBezTo>
                  <a:pt x="81" y="79"/>
                  <a:pt x="83" y="79"/>
                  <a:pt x="84" y="78"/>
                </a:cubicBezTo>
                <a:cubicBezTo>
                  <a:pt x="87" y="75"/>
                  <a:pt x="88" y="70"/>
                  <a:pt x="86" y="66"/>
                </a:cubicBezTo>
                <a:cubicBezTo>
                  <a:pt x="85" y="62"/>
                  <a:pt x="81" y="60"/>
                  <a:pt x="76" y="60"/>
                </a:cubicBezTo>
                <a:cubicBezTo>
                  <a:pt x="76" y="60"/>
                  <a:pt x="76" y="60"/>
                  <a:pt x="76" y="60"/>
                </a:cubicBezTo>
                <a:moveTo>
                  <a:pt x="49" y="46"/>
                </a:moveTo>
                <a:cubicBezTo>
                  <a:pt x="47" y="46"/>
                  <a:pt x="46" y="46"/>
                  <a:pt x="45" y="46"/>
                </a:cubicBezTo>
                <a:cubicBezTo>
                  <a:pt x="41" y="48"/>
                  <a:pt x="38" y="51"/>
                  <a:pt x="36" y="55"/>
                </a:cubicBezTo>
                <a:cubicBezTo>
                  <a:pt x="35" y="56"/>
                  <a:pt x="36" y="57"/>
                  <a:pt x="37" y="57"/>
                </a:cubicBezTo>
                <a:cubicBezTo>
                  <a:pt x="37" y="57"/>
                  <a:pt x="37" y="57"/>
                  <a:pt x="37" y="57"/>
                </a:cubicBezTo>
                <a:cubicBezTo>
                  <a:pt x="38" y="57"/>
                  <a:pt x="38" y="57"/>
                  <a:pt x="39" y="56"/>
                </a:cubicBezTo>
                <a:cubicBezTo>
                  <a:pt x="40" y="53"/>
                  <a:pt x="43" y="51"/>
                  <a:pt x="46" y="50"/>
                </a:cubicBezTo>
                <a:cubicBezTo>
                  <a:pt x="47" y="49"/>
                  <a:pt x="48" y="49"/>
                  <a:pt x="49" y="49"/>
                </a:cubicBezTo>
                <a:cubicBezTo>
                  <a:pt x="51" y="49"/>
                  <a:pt x="54" y="51"/>
                  <a:pt x="55" y="52"/>
                </a:cubicBezTo>
                <a:cubicBezTo>
                  <a:pt x="57" y="56"/>
                  <a:pt x="56" y="61"/>
                  <a:pt x="53" y="64"/>
                </a:cubicBezTo>
                <a:cubicBezTo>
                  <a:pt x="50" y="68"/>
                  <a:pt x="44" y="69"/>
                  <a:pt x="40" y="70"/>
                </a:cubicBezTo>
                <a:cubicBezTo>
                  <a:pt x="39" y="70"/>
                  <a:pt x="39" y="70"/>
                  <a:pt x="39" y="70"/>
                </a:cubicBezTo>
                <a:cubicBezTo>
                  <a:pt x="37" y="70"/>
                  <a:pt x="34" y="71"/>
                  <a:pt x="32" y="72"/>
                </a:cubicBezTo>
                <a:cubicBezTo>
                  <a:pt x="29" y="74"/>
                  <a:pt x="27" y="76"/>
                  <a:pt x="27" y="79"/>
                </a:cubicBezTo>
                <a:cubicBezTo>
                  <a:pt x="27" y="80"/>
                  <a:pt x="27" y="81"/>
                  <a:pt x="28" y="81"/>
                </a:cubicBezTo>
                <a:cubicBezTo>
                  <a:pt x="46" y="90"/>
                  <a:pt x="46" y="90"/>
                  <a:pt x="46" y="90"/>
                </a:cubicBezTo>
                <a:cubicBezTo>
                  <a:pt x="46" y="90"/>
                  <a:pt x="46" y="90"/>
                  <a:pt x="46" y="90"/>
                </a:cubicBezTo>
                <a:cubicBezTo>
                  <a:pt x="46" y="90"/>
                  <a:pt x="46" y="90"/>
                  <a:pt x="47" y="90"/>
                </a:cubicBezTo>
                <a:cubicBezTo>
                  <a:pt x="47" y="90"/>
                  <a:pt x="48" y="89"/>
                  <a:pt x="48" y="89"/>
                </a:cubicBezTo>
                <a:cubicBezTo>
                  <a:pt x="49" y="88"/>
                  <a:pt x="48" y="87"/>
                  <a:pt x="47" y="87"/>
                </a:cubicBezTo>
                <a:cubicBezTo>
                  <a:pt x="30" y="78"/>
                  <a:pt x="30" y="78"/>
                  <a:pt x="30" y="78"/>
                </a:cubicBezTo>
                <a:cubicBezTo>
                  <a:pt x="31" y="77"/>
                  <a:pt x="32" y="76"/>
                  <a:pt x="34" y="75"/>
                </a:cubicBezTo>
                <a:cubicBezTo>
                  <a:pt x="36" y="74"/>
                  <a:pt x="38" y="74"/>
                  <a:pt x="40" y="73"/>
                </a:cubicBezTo>
                <a:cubicBezTo>
                  <a:pt x="41" y="73"/>
                  <a:pt x="41" y="73"/>
                  <a:pt x="41" y="73"/>
                </a:cubicBezTo>
                <a:cubicBezTo>
                  <a:pt x="45" y="72"/>
                  <a:pt x="51" y="71"/>
                  <a:pt x="55" y="66"/>
                </a:cubicBezTo>
                <a:cubicBezTo>
                  <a:pt x="59" y="63"/>
                  <a:pt x="61" y="55"/>
                  <a:pt x="58" y="50"/>
                </a:cubicBezTo>
                <a:cubicBezTo>
                  <a:pt x="56" y="48"/>
                  <a:pt x="52" y="46"/>
                  <a:pt x="49" y="46"/>
                </a:cubicBezTo>
                <a:moveTo>
                  <a:pt x="36" y="1"/>
                </a:moveTo>
                <a:cubicBezTo>
                  <a:pt x="36" y="1"/>
                  <a:pt x="36" y="1"/>
                  <a:pt x="36" y="1"/>
                </a:cubicBezTo>
                <a:cubicBezTo>
                  <a:pt x="35" y="1"/>
                  <a:pt x="35" y="2"/>
                  <a:pt x="35" y="2"/>
                </a:cubicBezTo>
                <a:cubicBezTo>
                  <a:pt x="35" y="2"/>
                  <a:pt x="35" y="3"/>
                  <a:pt x="35" y="3"/>
                </a:cubicBezTo>
                <a:cubicBezTo>
                  <a:pt x="36" y="4"/>
                  <a:pt x="37" y="4"/>
                  <a:pt x="38" y="5"/>
                </a:cubicBezTo>
                <a:cubicBezTo>
                  <a:pt x="38" y="5"/>
                  <a:pt x="38" y="5"/>
                  <a:pt x="38" y="5"/>
                </a:cubicBezTo>
                <a:cubicBezTo>
                  <a:pt x="42" y="7"/>
                  <a:pt x="42" y="7"/>
                  <a:pt x="42" y="7"/>
                </a:cubicBezTo>
                <a:cubicBezTo>
                  <a:pt x="43" y="7"/>
                  <a:pt x="43" y="7"/>
                  <a:pt x="44" y="7"/>
                </a:cubicBezTo>
                <a:cubicBezTo>
                  <a:pt x="45" y="7"/>
                  <a:pt x="47" y="7"/>
                  <a:pt x="48" y="7"/>
                </a:cubicBezTo>
                <a:cubicBezTo>
                  <a:pt x="48" y="7"/>
                  <a:pt x="48" y="6"/>
                  <a:pt x="48" y="6"/>
                </a:cubicBezTo>
                <a:cubicBezTo>
                  <a:pt x="37" y="1"/>
                  <a:pt x="37" y="1"/>
                  <a:pt x="37" y="1"/>
                </a:cubicBezTo>
                <a:cubicBezTo>
                  <a:pt x="37" y="1"/>
                  <a:pt x="37" y="1"/>
                  <a:pt x="36" y="1"/>
                </a:cubicBezTo>
                <a:moveTo>
                  <a:pt x="86" y="118"/>
                </a:moveTo>
                <a:cubicBezTo>
                  <a:pt x="5" y="80"/>
                  <a:pt x="5" y="80"/>
                  <a:pt x="5" y="80"/>
                </a:cubicBezTo>
                <a:cubicBezTo>
                  <a:pt x="13" y="64"/>
                  <a:pt x="21" y="47"/>
                  <a:pt x="28" y="30"/>
                </a:cubicBezTo>
                <a:cubicBezTo>
                  <a:pt x="112" y="67"/>
                  <a:pt x="112" y="67"/>
                  <a:pt x="112" y="67"/>
                </a:cubicBezTo>
                <a:cubicBezTo>
                  <a:pt x="105" y="84"/>
                  <a:pt x="96" y="101"/>
                  <a:pt x="86" y="118"/>
                </a:cubicBezTo>
                <a:moveTo>
                  <a:pt x="61" y="0"/>
                </a:moveTo>
                <a:cubicBezTo>
                  <a:pt x="61" y="0"/>
                  <a:pt x="60" y="1"/>
                  <a:pt x="60" y="1"/>
                </a:cubicBezTo>
                <a:cubicBezTo>
                  <a:pt x="56" y="10"/>
                  <a:pt x="56" y="10"/>
                  <a:pt x="56" y="10"/>
                </a:cubicBezTo>
                <a:cubicBezTo>
                  <a:pt x="52" y="8"/>
                  <a:pt x="52" y="8"/>
                  <a:pt x="52" y="8"/>
                </a:cubicBezTo>
                <a:cubicBezTo>
                  <a:pt x="51" y="9"/>
                  <a:pt x="50" y="9"/>
                  <a:pt x="49" y="10"/>
                </a:cubicBezTo>
                <a:cubicBezTo>
                  <a:pt x="48" y="10"/>
                  <a:pt x="48" y="10"/>
                  <a:pt x="48" y="10"/>
                </a:cubicBezTo>
                <a:cubicBezTo>
                  <a:pt x="54" y="13"/>
                  <a:pt x="54" y="13"/>
                  <a:pt x="54" y="13"/>
                </a:cubicBezTo>
                <a:cubicBezTo>
                  <a:pt x="51" y="20"/>
                  <a:pt x="51" y="20"/>
                  <a:pt x="51" y="20"/>
                </a:cubicBezTo>
                <a:cubicBezTo>
                  <a:pt x="50" y="21"/>
                  <a:pt x="51" y="22"/>
                  <a:pt x="51" y="23"/>
                </a:cubicBezTo>
                <a:cubicBezTo>
                  <a:pt x="51" y="23"/>
                  <a:pt x="51" y="23"/>
                  <a:pt x="51" y="23"/>
                </a:cubicBezTo>
                <a:cubicBezTo>
                  <a:pt x="52" y="23"/>
                  <a:pt x="52" y="23"/>
                  <a:pt x="52" y="23"/>
                </a:cubicBezTo>
                <a:cubicBezTo>
                  <a:pt x="53" y="23"/>
                  <a:pt x="53" y="22"/>
                  <a:pt x="54" y="22"/>
                </a:cubicBezTo>
                <a:cubicBezTo>
                  <a:pt x="57" y="14"/>
                  <a:pt x="57" y="14"/>
                  <a:pt x="57" y="14"/>
                </a:cubicBezTo>
                <a:cubicBezTo>
                  <a:pt x="100" y="33"/>
                  <a:pt x="100" y="33"/>
                  <a:pt x="100" y="33"/>
                </a:cubicBezTo>
                <a:cubicBezTo>
                  <a:pt x="99" y="36"/>
                  <a:pt x="98" y="39"/>
                  <a:pt x="96" y="41"/>
                </a:cubicBezTo>
                <a:cubicBezTo>
                  <a:pt x="96" y="42"/>
                  <a:pt x="96" y="43"/>
                  <a:pt x="97" y="44"/>
                </a:cubicBezTo>
                <a:cubicBezTo>
                  <a:pt x="97" y="44"/>
                  <a:pt x="97" y="44"/>
                  <a:pt x="97" y="44"/>
                </a:cubicBezTo>
                <a:cubicBezTo>
                  <a:pt x="97" y="44"/>
                  <a:pt x="98" y="44"/>
                  <a:pt x="98" y="44"/>
                </a:cubicBezTo>
                <a:cubicBezTo>
                  <a:pt x="99" y="44"/>
                  <a:pt x="99" y="43"/>
                  <a:pt x="99" y="43"/>
                </a:cubicBezTo>
                <a:cubicBezTo>
                  <a:pt x="101" y="40"/>
                  <a:pt x="102" y="37"/>
                  <a:pt x="103" y="35"/>
                </a:cubicBezTo>
                <a:cubicBezTo>
                  <a:pt x="121" y="43"/>
                  <a:pt x="121" y="43"/>
                  <a:pt x="121" y="43"/>
                </a:cubicBezTo>
                <a:cubicBezTo>
                  <a:pt x="119" y="50"/>
                  <a:pt x="116" y="57"/>
                  <a:pt x="113" y="64"/>
                </a:cubicBezTo>
                <a:cubicBezTo>
                  <a:pt x="30" y="27"/>
                  <a:pt x="30" y="27"/>
                  <a:pt x="30" y="27"/>
                </a:cubicBezTo>
                <a:cubicBezTo>
                  <a:pt x="32" y="21"/>
                  <a:pt x="34" y="15"/>
                  <a:pt x="36" y="8"/>
                </a:cubicBezTo>
                <a:cubicBezTo>
                  <a:pt x="35" y="8"/>
                  <a:pt x="34" y="7"/>
                  <a:pt x="34" y="6"/>
                </a:cubicBezTo>
                <a:cubicBezTo>
                  <a:pt x="31" y="13"/>
                  <a:pt x="29" y="19"/>
                  <a:pt x="26" y="26"/>
                </a:cubicBezTo>
                <a:cubicBezTo>
                  <a:pt x="26" y="26"/>
                  <a:pt x="26" y="26"/>
                  <a:pt x="25" y="27"/>
                </a:cubicBezTo>
                <a:cubicBezTo>
                  <a:pt x="25" y="27"/>
                  <a:pt x="25" y="27"/>
                  <a:pt x="25" y="28"/>
                </a:cubicBezTo>
                <a:cubicBezTo>
                  <a:pt x="18" y="46"/>
                  <a:pt x="10" y="63"/>
                  <a:pt x="1" y="80"/>
                </a:cubicBezTo>
                <a:cubicBezTo>
                  <a:pt x="1" y="80"/>
                  <a:pt x="0" y="81"/>
                  <a:pt x="1" y="81"/>
                </a:cubicBezTo>
                <a:cubicBezTo>
                  <a:pt x="1" y="82"/>
                  <a:pt x="1" y="82"/>
                  <a:pt x="2" y="82"/>
                </a:cubicBezTo>
                <a:cubicBezTo>
                  <a:pt x="86" y="121"/>
                  <a:pt x="86" y="121"/>
                  <a:pt x="86" y="121"/>
                </a:cubicBezTo>
                <a:cubicBezTo>
                  <a:pt x="86" y="121"/>
                  <a:pt x="86" y="121"/>
                  <a:pt x="86" y="121"/>
                </a:cubicBezTo>
                <a:cubicBezTo>
                  <a:pt x="86" y="121"/>
                  <a:pt x="86" y="121"/>
                  <a:pt x="87" y="121"/>
                </a:cubicBezTo>
                <a:cubicBezTo>
                  <a:pt x="87" y="121"/>
                  <a:pt x="88" y="121"/>
                  <a:pt x="88" y="121"/>
                </a:cubicBezTo>
                <a:cubicBezTo>
                  <a:pt x="98" y="104"/>
                  <a:pt x="107" y="86"/>
                  <a:pt x="115" y="68"/>
                </a:cubicBezTo>
                <a:cubicBezTo>
                  <a:pt x="115" y="68"/>
                  <a:pt x="115" y="68"/>
                  <a:pt x="115" y="68"/>
                </a:cubicBezTo>
                <a:cubicBezTo>
                  <a:pt x="116" y="68"/>
                  <a:pt x="117" y="68"/>
                  <a:pt x="117" y="67"/>
                </a:cubicBezTo>
                <a:cubicBezTo>
                  <a:pt x="117" y="66"/>
                  <a:pt x="117" y="66"/>
                  <a:pt x="116" y="65"/>
                </a:cubicBezTo>
                <a:cubicBezTo>
                  <a:pt x="120" y="58"/>
                  <a:pt x="122" y="50"/>
                  <a:pt x="125" y="43"/>
                </a:cubicBezTo>
                <a:cubicBezTo>
                  <a:pt x="125" y="42"/>
                  <a:pt x="125" y="41"/>
                  <a:pt x="124" y="41"/>
                </a:cubicBezTo>
                <a:cubicBezTo>
                  <a:pt x="104" y="32"/>
                  <a:pt x="104" y="32"/>
                  <a:pt x="104" y="32"/>
                </a:cubicBezTo>
                <a:cubicBezTo>
                  <a:pt x="105" y="29"/>
                  <a:pt x="106" y="26"/>
                  <a:pt x="107" y="23"/>
                </a:cubicBezTo>
                <a:cubicBezTo>
                  <a:pt x="107" y="22"/>
                  <a:pt x="106" y="21"/>
                  <a:pt x="105" y="21"/>
                </a:cubicBezTo>
                <a:cubicBezTo>
                  <a:pt x="105" y="21"/>
                  <a:pt x="105" y="21"/>
                  <a:pt x="105" y="21"/>
                </a:cubicBezTo>
                <a:cubicBezTo>
                  <a:pt x="104" y="21"/>
                  <a:pt x="103" y="21"/>
                  <a:pt x="103" y="22"/>
                </a:cubicBezTo>
                <a:cubicBezTo>
                  <a:pt x="103" y="25"/>
                  <a:pt x="102" y="28"/>
                  <a:pt x="101" y="30"/>
                </a:cubicBezTo>
                <a:cubicBezTo>
                  <a:pt x="59" y="11"/>
                  <a:pt x="59" y="11"/>
                  <a:pt x="59" y="11"/>
                </a:cubicBezTo>
                <a:cubicBezTo>
                  <a:pt x="63" y="3"/>
                  <a:pt x="63" y="3"/>
                  <a:pt x="63" y="3"/>
                </a:cubicBezTo>
                <a:cubicBezTo>
                  <a:pt x="63" y="2"/>
                  <a:pt x="63" y="1"/>
                  <a:pt x="62" y="1"/>
                </a:cubicBezTo>
                <a:cubicBezTo>
                  <a:pt x="62" y="0"/>
                  <a:pt x="61" y="0"/>
                  <a:pt x="6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3" name="Freeform 12">
            <a:extLst>
              <a:ext uri="{FF2B5EF4-FFF2-40B4-BE49-F238E27FC236}">
                <a16:creationId xmlns:a16="http://schemas.microsoft.com/office/drawing/2014/main" id="{B441ED88-0D50-DB45-B62B-1A29013F264D}"/>
              </a:ext>
            </a:extLst>
          </p:cNvPr>
          <p:cNvSpPr>
            <a:spLocks noEditPoints="1"/>
          </p:cNvSpPr>
          <p:nvPr/>
        </p:nvSpPr>
        <p:spPr bwMode="auto">
          <a:xfrm>
            <a:off x="1604127" y="2211121"/>
            <a:ext cx="479982" cy="518662"/>
          </a:xfrm>
          <a:custGeom>
            <a:avLst/>
            <a:gdLst>
              <a:gd name="T0" fmla="*/ 20 w 115"/>
              <a:gd name="T1" fmla="*/ 101 h 124"/>
              <a:gd name="T2" fmla="*/ 31 w 115"/>
              <a:gd name="T3" fmla="*/ 91 h 124"/>
              <a:gd name="T4" fmla="*/ 100 w 115"/>
              <a:gd name="T5" fmla="*/ 64 h 124"/>
              <a:gd name="T6" fmla="*/ 115 w 115"/>
              <a:gd name="T7" fmla="*/ 67 h 124"/>
              <a:gd name="T8" fmla="*/ 2 w 115"/>
              <a:gd name="T9" fmla="*/ 44 h 124"/>
              <a:gd name="T10" fmla="*/ 16 w 115"/>
              <a:gd name="T11" fmla="*/ 49 h 124"/>
              <a:gd name="T12" fmla="*/ 16 w 115"/>
              <a:gd name="T13" fmla="*/ 46 h 124"/>
              <a:gd name="T14" fmla="*/ 63 w 115"/>
              <a:gd name="T15" fmla="*/ 104 h 124"/>
              <a:gd name="T16" fmla="*/ 77 w 115"/>
              <a:gd name="T17" fmla="*/ 109 h 124"/>
              <a:gd name="T18" fmla="*/ 87 w 115"/>
              <a:gd name="T19" fmla="*/ 110 h 124"/>
              <a:gd name="T20" fmla="*/ 79 w 115"/>
              <a:gd name="T21" fmla="*/ 120 h 124"/>
              <a:gd name="T22" fmla="*/ 70 w 115"/>
              <a:gd name="T23" fmla="*/ 116 h 124"/>
              <a:gd name="T24" fmla="*/ 72 w 115"/>
              <a:gd name="T25" fmla="*/ 103 h 124"/>
              <a:gd name="T26" fmla="*/ 66 w 115"/>
              <a:gd name="T27" fmla="*/ 95 h 124"/>
              <a:gd name="T28" fmla="*/ 66 w 115"/>
              <a:gd name="T29" fmla="*/ 65 h 124"/>
              <a:gd name="T30" fmla="*/ 52 w 115"/>
              <a:gd name="T31" fmla="*/ 63 h 124"/>
              <a:gd name="T32" fmla="*/ 47 w 115"/>
              <a:gd name="T33" fmla="*/ 57 h 124"/>
              <a:gd name="T34" fmla="*/ 52 w 115"/>
              <a:gd name="T35" fmla="*/ 63 h 124"/>
              <a:gd name="T36" fmla="*/ 59 w 115"/>
              <a:gd name="T37" fmla="*/ 54 h 124"/>
              <a:gd name="T38" fmla="*/ 62 w 115"/>
              <a:gd name="T39" fmla="*/ 55 h 124"/>
              <a:gd name="T40" fmla="*/ 71 w 115"/>
              <a:gd name="T41" fmla="*/ 52 h 124"/>
              <a:gd name="T42" fmla="*/ 73 w 115"/>
              <a:gd name="T43" fmla="*/ 48 h 124"/>
              <a:gd name="T44" fmla="*/ 57 w 115"/>
              <a:gd name="T45" fmla="*/ 97 h 124"/>
              <a:gd name="T46" fmla="*/ 44 w 115"/>
              <a:gd name="T47" fmla="*/ 86 h 124"/>
              <a:gd name="T48" fmla="*/ 59 w 115"/>
              <a:gd name="T49" fmla="*/ 24 h 124"/>
              <a:gd name="T50" fmla="*/ 87 w 115"/>
              <a:gd name="T51" fmla="*/ 75 h 124"/>
              <a:gd name="T52" fmla="*/ 83 w 115"/>
              <a:gd name="T53" fmla="*/ 89 h 124"/>
              <a:gd name="T54" fmla="*/ 71 w 115"/>
              <a:gd name="T55" fmla="*/ 64 h 124"/>
              <a:gd name="T56" fmla="*/ 72 w 115"/>
              <a:gd name="T57" fmla="*/ 45 h 124"/>
              <a:gd name="T58" fmla="*/ 66 w 115"/>
              <a:gd name="T59" fmla="*/ 61 h 124"/>
              <a:gd name="T60" fmla="*/ 60 w 115"/>
              <a:gd name="T61" fmla="*/ 50 h 124"/>
              <a:gd name="T62" fmla="*/ 59 w 115"/>
              <a:gd name="T63" fmla="*/ 62 h 124"/>
              <a:gd name="T64" fmla="*/ 48 w 115"/>
              <a:gd name="T65" fmla="*/ 53 h 124"/>
              <a:gd name="T66" fmla="*/ 53 w 115"/>
              <a:gd name="T67" fmla="*/ 67 h 124"/>
              <a:gd name="T68" fmla="*/ 61 w 115"/>
              <a:gd name="T69" fmla="*/ 97 h 124"/>
              <a:gd name="T70" fmla="*/ 60 w 115"/>
              <a:gd name="T71" fmla="*/ 20 h 124"/>
              <a:gd name="T72" fmla="*/ 42 w 115"/>
              <a:gd name="T73" fmla="*/ 89 h 124"/>
              <a:gd name="T74" fmla="*/ 55 w 115"/>
              <a:gd name="T75" fmla="*/ 100 h 124"/>
              <a:gd name="T76" fmla="*/ 60 w 115"/>
              <a:gd name="T77" fmla="*/ 107 h 124"/>
              <a:gd name="T78" fmla="*/ 71 w 115"/>
              <a:gd name="T79" fmla="*/ 121 h 124"/>
              <a:gd name="T80" fmla="*/ 83 w 115"/>
              <a:gd name="T81" fmla="*/ 123 h 124"/>
              <a:gd name="T82" fmla="*/ 90 w 115"/>
              <a:gd name="T83" fmla="*/ 108 h 124"/>
              <a:gd name="T84" fmla="*/ 86 w 115"/>
              <a:gd name="T85" fmla="*/ 94 h 124"/>
              <a:gd name="T86" fmla="*/ 88 w 115"/>
              <a:gd name="T87" fmla="*/ 91 h 124"/>
              <a:gd name="T88" fmla="*/ 91 w 115"/>
              <a:gd name="T89" fmla="*/ 74 h 124"/>
              <a:gd name="T90" fmla="*/ 95 w 115"/>
              <a:gd name="T91" fmla="*/ 12 h 124"/>
              <a:gd name="T92" fmla="*/ 87 w 115"/>
              <a:gd name="T93" fmla="*/ 26 h 124"/>
              <a:gd name="T94" fmla="*/ 97 w 115"/>
              <a:gd name="T95" fmla="*/ 13 h 124"/>
              <a:gd name="T96" fmla="*/ 40 w 115"/>
              <a:gd name="T97" fmla="*/ 3 h 124"/>
              <a:gd name="T98" fmla="*/ 46 w 115"/>
              <a:gd name="T99" fmla="*/ 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124">
                <a:moveTo>
                  <a:pt x="30" y="88"/>
                </a:moveTo>
                <a:cubicBezTo>
                  <a:pt x="30" y="88"/>
                  <a:pt x="29" y="88"/>
                  <a:pt x="29" y="89"/>
                </a:cubicBezTo>
                <a:cubicBezTo>
                  <a:pt x="20" y="99"/>
                  <a:pt x="20" y="99"/>
                  <a:pt x="20" y="99"/>
                </a:cubicBezTo>
                <a:cubicBezTo>
                  <a:pt x="19" y="100"/>
                  <a:pt x="19" y="101"/>
                  <a:pt x="20" y="101"/>
                </a:cubicBezTo>
                <a:cubicBezTo>
                  <a:pt x="20" y="102"/>
                  <a:pt x="21" y="102"/>
                  <a:pt x="21" y="102"/>
                </a:cubicBezTo>
                <a:cubicBezTo>
                  <a:pt x="21" y="102"/>
                  <a:pt x="22" y="102"/>
                  <a:pt x="22" y="102"/>
                </a:cubicBezTo>
                <a:cubicBezTo>
                  <a:pt x="22" y="101"/>
                  <a:pt x="22" y="101"/>
                  <a:pt x="22" y="101"/>
                </a:cubicBezTo>
                <a:cubicBezTo>
                  <a:pt x="31" y="91"/>
                  <a:pt x="31" y="91"/>
                  <a:pt x="31" y="91"/>
                </a:cubicBezTo>
                <a:cubicBezTo>
                  <a:pt x="32" y="90"/>
                  <a:pt x="32" y="89"/>
                  <a:pt x="31" y="89"/>
                </a:cubicBezTo>
                <a:cubicBezTo>
                  <a:pt x="31" y="88"/>
                  <a:pt x="30" y="88"/>
                  <a:pt x="30" y="88"/>
                </a:cubicBezTo>
                <a:moveTo>
                  <a:pt x="101" y="62"/>
                </a:moveTo>
                <a:cubicBezTo>
                  <a:pt x="101" y="62"/>
                  <a:pt x="100" y="63"/>
                  <a:pt x="100" y="64"/>
                </a:cubicBezTo>
                <a:cubicBezTo>
                  <a:pt x="100" y="65"/>
                  <a:pt x="100" y="66"/>
                  <a:pt x="101" y="66"/>
                </a:cubicBezTo>
                <a:cubicBezTo>
                  <a:pt x="113" y="68"/>
                  <a:pt x="113" y="68"/>
                  <a:pt x="113" y="68"/>
                </a:cubicBezTo>
                <a:cubicBezTo>
                  <a:pt x="114" y="68"/>
                  <a:pt x="114" y="68"/>
                  <a:pt x="114" y="68"/>
                </a:cubicBezTo>
                <a:cubicBezTo>
                  <a:pt x="114" y="68"/>
                  <a:pt x="115" y="67"/>
                  <a:pt x="115" y="67"/>
                </a:cubicBezTo>
                <a:cubicBezTo>
                  <a:pt x="115" y="66"/>
                  <a:pt x="114" y="65"/>
                  <a:pt x="113" y="65"/>
                </a:cubicBezTo>
                <a:cubicBezTo>
                  <a:pt x="102" y="62"/>
                  <a:pt x="102" y="62"/>
                  <a:pt x="102" y="62"/>
                </a:cubicBezTo>
                <a:cubicBezTo>
                  <a:pt x="102" y="62"/>
                  <a:pt x="101" y="62"/>
                  <a:pt x="101" y="62"/>
                </a:cubicBezTo>
                <a:moveTo>
                  <a:pt x="2" y="44"/>
                </a:moveTo>
                <a:cubicBezTo>
                  <a:pt x="1" y="44"/>
                  <a:pt x="1" y="45"/>
                  <a:pt x="0" y="45"/>
                </a:cubicBezTo>
                <a:cubicBezTo>
                  <a:pt x="0" y="46"/>
                  <a:pt x="0" y="47"/>
                  <a:pt x="1" y="47"/>
                </a:cubicBezTo>
                <a:cubicBezTo>
                  <a:pt x="4" y="49"/>
                  <a:pt x="8" y="50"/>
                  <a:pt x="12" y="50"/>
                </a:cubicBezTo>
                <a:cubicBezTo>
                  <a:pt x="13" y="50"/>
                  <a:pt x="15" y="50"/>
                  <a:pt x="16" y="49"/>
                </a:cubicBezTo>
                <a:cubicBezTo>
                  <a:pt x="16" y="49"/>
                  <a:pt x="16" y="49"/>
                  <a:pt x="16" y="49"/>
                </a:cubicBezTo>
                <a:cubicBezTo>
                  <a:pt x="17" y="49"/>
                  <a:pt x="18" y="48"/>
                  <a:pt x="17" y="47"/>
                </a:cubicBezTo>
                <a:cubicBezTo>
                  <a:pt x="17" y="47"/>
                  <a:pt x="17" y="46"/>
                  <a:pt x="16" y="46"/>
                </a:cubicBezTo>
                <a:cubicBezTo>
                  <a:pt x="16" y="46"/>
                  <a:pt x="16" y="46"/>
                  <a:pt x="16" y="46"/>
                </a:cubicBezTo>
                <a:cubicBezTo>
                  <a:pt x="14" y="46"/>
                  <a:pt x="13" y="46"/>
                  <a:pt x="12" y="46"/>
                </a:cubicBezTo>
                <a:cubicBezTo>
                  <a:pt x="8" y="46"/>
                  <a:pt x="5" y="46"/>
                  <a:pt x="2" y="44"/>
                </a:cubicBezTo>
                <a:cubicBezTo>
                  <a:pt x="2" y="44"/>
                  <a:pt x="2" y="44"/>
                  <a:pt x="2" y="44"/>
                </a:cubicBezTo>
                <a:moveTo>
                  <a:pt x="63" y="104"/>
                </a:moveTo>
                <a:cubicBezTo>
                  <a:pt x="63" y="102"/>
                  <a:pt x="63" y="101"/>
                  <a:pt x="62" y="100"/>
                </a:cubicBezTo>
                <a:cubicBezTo>
                  <a:pt x="82" y="93"/>
                  <a:pt x="82" y="93"/>
                  <a:pt x="82" y="93"/>
                </a:cubicBezTo>
                <a:cubicBezTo>
                  <a:pt x="86" y="106"/>
                  <a:pt x="86" y="106"/>
                  <a:pt x="86" y="106"/>
                </a:cubicBezTo>
                <a:cubicBezTo>
                  <a:pt x="77" y="109"/>
                  <a:pt x="77" y="109"/>
                  <a:pt x="77" y="109"/>
                </a:cubicBezTo>
                <a:cubicBezTo>
                  <a:pt x="77" y="109"/>
                  <a:pt x="76" y="110"/>
                  <a:pt x="76" y="111"/>
                </a:cubicBezTo>
                <a:cubicBezTo>
                  <a:pt x="77" y="112"/>
                  <a:pt x="77" y="112"/>
                  <a:pt x="78" y="112"/>
                </a:cubicBezTo>
                <a:cubicBezTo>
                  <a:pt x="78" y="112"/>
                  <a:pt x="78" y="112"/>
                  <a:pt x="78" y="112"/>
                </a:cubicBezTo>
                <a:cubicBezTo>
                  <a:pt x="87" y="110"/>
                  <a:pt x="87" y="110"/>
                  <a:pt x="87" y="110"/>
                </a:cubicBezTo>
                <a:cubicBezTo>
                  <a:pt x="87" y="112"/>
                  <a:pt x="87" y="114"/>
                  <a:pt x="87" y="115"/>
                </a:cubicBezTo>
                <a:cubicBezTo>
                  <a:pt x="86" y="117"/>
                  <a:pt x="85" y="118"/>
                  <a:pt x="83" y="119"/>
                </a:cubicBezTo>
                <a:cubicBezTo>
                  <a:pt x="83" y="119"/>
                  <a:pt x="83" y="120"/>
                  <a:pt x="83" y="120"/>
                </a:cubicBezTo>
                <a:cubicBezTo>
                  <a:pt x="82" y="120"/>
                  <a:pt x="80" y="120"/>
                  <a:pt x="79" y="120"/>
                </a:cubicBezTo>
                <a:cubicBezTo>
                  <a:pt x="78" y="120"/>
                  <a:pt x="78" y="120"/>
                  <a:pt x="77" y="120"/>
                </a:cubicBezTo>
                <a:cubicBezTo>
                  <a:pt x="77" y="120"/>
                  <a:pt x="77" y="120"/>
                  <a:pt x="76" y="120"/>
                </a:cubicBezTo>
                <a:cubicBezTo>
                  <a:pt x="75" y="120"/>
                  <a:pt x="74" y="119"/>
                  <a:pt x="73" y="118"/>
                </a:cubicBezTo>
                <a:cubicBezTo>
                  <a:pt x="72" y="117"/>
                  <a:pt x="71" y="117"/>
                  <a:pt x="70" y="116"/>
                </a:cubicBezTo>
                <a:cubicBezTo>
                  <a:pt x="69" y="115"/>
                  <a:pt x="68" y="113"/>
                  <a:pt x="67" y="112"/>
                </a:cubicBezTo>
                <a:cubicBezTo>
                  <a:pt x="66" y="110"/>
                  <a:pt x="65" y="109"/>
                  <a:pt x="65" y="107"/>
                </a:cubicBezTo>
                <a:cubicBezTo>
                  <a:pt x="71" y="105"/>
                  <a:pt x="71" y="105"/>
                  <a:pt x="71" y="105"/>
                </a:cubicBezTo>
                <a:cubicBezTo>
                  <a:pt x="72" y="105"/>
                  <a:pt x="72" y="104"/>
                  <a:pt x="72" y="103"/>
                </a:cubicBezTo>
                <a:cubicBezTo>
                  <a:pt x="72" y="102"/>
                  <a:pt x="71" y="102"/>
                  <a:pt x="70" y="102"/>
                </a:cubicBezTo>
                <a:cubicBezTo>
                  <a:pt x="70" y="102"/>
                  <a:pt x="70" y="102"/>
                  <a:pt x="70" y="102"/>
                </a:cubicBezTo>
                <a:cubicBezTo>
                  <a:pt x="63" y="104"/>
                  <a:pt x="63" y="104"/>
                  <a:pt x="63" y="104"/>
                </a:cubicBezTo>
                <a:moveTo>
                  <a:pt x="66" y="95"/>
                </a:moveTo>
                <a:cubicBezTo>
                  <a:pt x="65" y="89"/>
                  <a:pt x="63" y="82"/>
                  <a:pt x="60" y="76"/>
                </a:cubicBezTo>
                <a:cubicBezTo>
                  <a:pt x="57" y="67"/>
                  <a:pt x="57" y="67"/>
                  <a:pt x="57" y="67"/>
                </a:cubicBezTo>
                <a:cubicBezTo>
                  <a:pt x="59" y="66"/>
                  <a:pt x="61" y="65"/>
                  <a:pt x="62" y="64"/>
                </a:cubicBezTo>
                <a:cubicBezTo>
                  <a:pt x="63" y="64"/>
                  <a:pt x="65" y="65"/>
                  <a:pt x="66" y="65"/>
                </a:cubicBezTo>
                <a:cubicBezTo>
                  <a:pt x="67" y="65"/>
                  <a:pt x="67" y="65"/>
                  <a:pt x="68" y="65"/>
                </a:cubicBezTo>
                <a:cubicBezTo>
                  <a:pt x="69" y="74"/>
                  <a:pt x="71" y="84"/>
                  <a:pt x="75" y="92"/>
                </a:cubicBezTo>
                <a:cubicBezTo>
                  <a:pt x="66" y="95"/>
                  <a:pt x="66" y="95"/>
                  <a:pt x="66" y="95"/>
                </a:cubicBezTo>
                <a:moveTo>
                  <a:pt x="52" y="63"/>
                </a:moveTo>
                <a:cubicBezTo>
                  <a:pt x="50" y="63"/>
                  <a:pt x="49" y="62"/>
                  <a:pt x="48" y="60"/>
                </a:cubicBezTo>
                <a:cubicBezTo>
                  <a:pt x="47" y="59"/>
                  <a:pt x="47" y="58"/>
                  <a:pt x="47" y="57"/>
                </a:cubicBezTo>
                <a:cubicBezTo>
                  <a:pt x="47" y="57"/>
                  <a:pt x="47" y="57"/>
                  <a:pt x="47" y="57"/>
                </a:cubicBezTo>
                <a:cubicBezTo>
                  <a:pt x="47" y="57"/>
                  <a:pt x="47" y="57"/>
                  <a:pt x="47" y="57"/>
                </a:cubicBezTo>
                <a:cubicBezTo>
                  <a:pt x="47" y="56"/>
                  <a:pt x="48" y="56"/>
                  <a:pt x="48" y="56"/>
                </a:cubicBezTo>
                <a:cubicBezTo>
                  <a:pt x="48" y="56"/>
                  <a:pt x="49" y="57"/>
                  <a:pt x="49" y="57"/>
                </a:cubicBezTo>
                <a:cubicBezTo>
                  <a:pt x="50" y="58"/>
                  <a:pt x="51" y="59"/>
                  <a:pt x="51" y="61"/>
                </a:cubicBezTo>
                <a:cubicBezTo>
                  <a:pt x="52" y="63"/>
                  <a:pt x="52" y="63"/>
                  <a:pt x="52" y="63"/>
                </a:cubicBezTo>
                <a:moveTo>
                  <a:pt x="61" y="60"/>
                </a:moveTo>
                <a:cubicBezTo>
                  <a:pt x="61" y="60"/>
                  <a:pt x="61" y="60"/>
                  <a:pt x="61" y="60"/>
                </a:cubicBezTo>
                <a:cubicBezTo>
                  <a:pt x="60" y="59"/>
                  <a:pt x="59" y="57"/>
                  <a:pt x="59" y="56"/>
                </a:cubicBezTo>
                <a:cubicBezTo>
                  <a:pt x="59" y="55"/>
                  <a:pt x="59" y="55"/>
                  <a:pt x="59" y="54"/>
                </a:cubicBezTo>
                <a:cubicBezTo>
                  <a:pt x="60" y="54"/>
                  <a:pt x="60" y="54"/>
                  <a:pt x="60" y="54"/>
                </a:cubicBezTo>
                <a:cubicBezTo>
                  <a:pt x="60" y="54"/>
                  <a:pt x="60" y="54"/>
                  <a:pt x="60" y="54"/>
                </a:cubicBezTo>
                <a:cubicBezTo>
                  <a:pt x="60" y="54"/>
                  <a:pt x="60" y="54"/>
                  <a:pt x="60" y="54"/>
                </a:cubicBezTo>
                <a:cubicBezTo>
                  <a:pt x="61" y="54"/>
                  <a:pt x="62" y="54"/>
                  <a:pt x="62" y="55"/>
                </a:cubicBezTo>
                <a:cubicBezTo>
                  <a:pt x="63" y="57"/>
                  <a:pt x="62" y="58"/>
                  <a:pt x="62" y="59"/>
                </a:cubicBezTo>
                <a:cubicBezTo>
                  <a:pt x="61" y="60"/>
                  <a:pt x="61" y="60"/>
                  <a:pt x="61" y="60"/>
                </a:cubicBezTo>
                <a:moveTo>
                  <a:pt x="71" y="60"/>
                </a:moveTo>
                <a:cubicBezTo>
                  <a:pt x="71" y="57"/>
                  <a:pt x="71" y="55"/>
                  <a:pt x="71" y="52"/>
                </a:cubicBezTo>
                <a:cubicBezTo>
                  <a:pt x="71" y="51"/>
                  <a:pt x="71" y="49"/>
                  <a:pt x="72" y="48"/>
                </a:cubicBezTo>
                <a:cubicBezTo>
                  <a:pt x="72" y="48"/>
                  <a:pt x="72" y="48"/>
                  <a:pt x="72" y="48"/>
                </a:cubicBezTo>
                <a:cubicBezTo>
                  <a:pt x="72" y="48"/>
                  <a:pt x="72" y="48"/>
                  <a:pt x="72" y="48"/>
                </a:cubicBezTo>
                <a:cubicBezTo>
                  <a:pt x="73" y="48"/>
                  <a:pt x="73" y="48"/>
                  <a:pt x="73" y="48"/>
                </a:cubicBezTo>
                <a:cubicBezTo>
                  <a:pt x="74" y="49"/>
                  <a:pt x="75" y="50"/>
                  <a:pt x="75" y="51"/>
                </a:cubicBezTo>
                <a:cubicBezTo>
                  <a:pt x="75" y="55"/>
                  <a:pt x="74" y="58"/>
                  <a:pt x="71" y="60"/>
                </a:cubicBezTo>
                <a:moveTo>
                  <a:pt x="58" y="98"/>
                </a:moveTo>
                <a:cubicBezTo>
                  <a:pt x="57" y="97"/>
                  <a:pt x="57" y="97"/>
                  <a:pt x="57" y="97"/>
                </a:cubicBezTo>
                <a:cubicBezTo>
                  <a:pt x="57" y="97"/>
                  <a:pt x="56" y="96"/>
                  <a:pt x="56" y="95"/>
                </a:cubicBezTo>
                <a:cubicBezTo>
                  <a:pt x="55" y="94"/>
                  <a:pt x="55" y="94"/>
                  <a:pt x="54" y="93"/>
                </a:cubicBezTo>
                <a:cubicBezTo>
                  <a:pt x="52" y="90"/>
                  <a:pt x="49" y="89"/>
                  <a:pt x="46" y="87"/>
                </a:cubicBezTo>
                <a:cubicBezTo>
                  <a:pt x="46" y="87"/>
                  <a:pt x="45" y="87"/>
                  <a:pt x="44" y="86"/>
                </a:cubicBezTo>
                <a:cubicBezTo>
                  <a:pt x="33" y="80"/>
                  <a:pt x="26" y="67"/>
                  <a:pt x="27" y="55"/>
                </a:cubicBezTo>
                <a:cubicBezTo>
                  <a:pt x="27" y="49"/>
                  <a:pt x="30" y="43"/>
                  <a:pt x="33" y="38"/>
                </a:cubicBezTo>
                <a:cubicBezTo>
                  <a:pt x="37" y="32"/>
                  <a:pt x="44" y="27"/>
                  <a:pt x="50" y="25"/>
                </a:cubicBezTo>
                <a:cubicBezTo>
                  <a:pt x="53" y="24"/>
                  <a:pt x="56" y="24"/>
                  <a:pt x="59" y="24"/>
                </a:cubicBezTo>
                <a:cubicBezTo>
                  <a:pt x="59" y="24"/>
                  <a:pt x="60" y="24"/>
                  <a:pt x="60" y="24"/>
                </a:cubicBezTo>
                <a:cubicBezTo>
                  <a:pt x="70" y="24"/>
                  <a:pt x="80" y="29"/>
                  <a:pt x="86" y="37"/>
                </a:cubicBezTo>
                <a:cubicBezTo>
                  <a:pt x="92" y="47"/>
                  <a:pt x="93" y="60"/>
                  <a:pt x="88" y="72"/>
                </a:cubicBezTo>
                <a:cubicBezTo>
                  <a:pt x="88" y="73"/>
                  <a:pt x="87" y="74"/>
                  <a:pt x="87" y="75"/>
                </a:cubicBezTo>
                <a:cubicBezTo>
                  <a:pt x="86" y="77"/>
                  <a:pt x="85" y="79"/>
                  <a:pt x="85" y="81"/>
                </a:cubicBezTo>
                <a:cubicBezTo>
                  <a:pt x="84" y="83"/>
                  <a:pt x="84" y="86"/>
                  <a:pt x="84" y="89"/>
                </a:cubicBezTo>
                <a:cubicBezTo>
                  <a:pt x="84" y="89"/>
                  <a:pt x="84" y="89"/>
                  <a:pt x="84" y="89"/>
                </a:cubicBezTo>
                <a:cubicBezTo>
                  <a:pt x="84" y="89"/>
                  <a:pt x="83" y="89"/>
                  <a:pt x="83" y="89"/>
                </a:cubicBezTo>
                <a:cubicBezTo>
                  <a:pt x="83" y="89"/>
                  <a:pt x="83" y="89"/>
                  <a:pt x="83" y="89"/>
                </a:cubicBezTo>
                <a:cubicBezTo>
                  <a:pt x="82" y="89"/>
                  <a:pt x="82" y="90"/>
                  <a:pt x="82" y="90"/>
                </a:cubicBezTo>
                <a:cubicBezTo>
                  <a:pt x="78" y="91"/>
                  <a:pt x="78" y="91"/>
                  <a:pt x="78" y="91"/>
                </a:cubicBezTo>
                <a:cubicBezTo>
                  <a:pt x="74" y="83"/>
                  <a:pt x="72" y="73"/>
                  <a:pt x="71" y="64"/>
                </a:cubicBezTo>
                <a:cubicBezTo>
                  <a:pt x="71" y="63"/>
                  <a:pt x="72" y="63"/>
                  <a:pt x="72" y="63"/>
                </a:cubicBezTo>
                <a:cubicBezTo>
                  <a:pt x="77" y="60"/>
                  <a:pt x="79" y="56"/>
                  <a:pt x="78" y="51"/>
                </a:cubicBezTo>
                <a:cubicBezTo>
                  <a:pt x="78" y="49"/>
                  <a:pt x="77" y="47"/>
                  <a:pt x="75" y="45"/>
                </a:cubicBezTo>
                <a:cubicBezTo>
                  <a:pt x="74" y="45"/>
                  <a:pt x="73" y="45"/>
                  <a:pt x="72" y="45"/>
                </a:cubicBezTo>
                <a:cubicBezTo>
                  <a:pt x="72" y="45"/>
                  <a:pt x="71" y="45"/>
                  <a:pt x="71" y="45"/>
                </a:cubicBezTo>
                <a:cubicBezTo>
                  <a:pt x="69" y="45"/>
                  <a:pt x="67" y="47"/>
                  <a:pt x="67" y="52"/>
                </a:cubicBezTo>
                <a:cubicBezTo>
                  <a:pt x="67" y="55"/>
                  <a:pt x="67" y="58"/>
                  <a:pt x="67" y="61"/>
                </a:cubicBezTo>
                <a:cubicBezTo>
                  <a:pt x="67" y="61"/>
                  <a:pt x="67" y="61"/>
                  <a:pt x="66" y="61"/>
                </a:cubicBezTo>
                <a:cubicBezTo>
                  <a:pt x="66" y="61"/>
                  <a:pt x="65" y="61"/>
                  <a:pt x="64" y="61"/>
                </a:cubicBezTo>
                <a:cubicBezTo>
                  <a:pt x="65" y="61"/>
                  <a:pt x="65" y="61"/>
                  <a:pt x="65" y="61"/>
                </a:cubicBezTo>
                <a:cubicBezTo>
                  <a:pt x="66" y="58"/>
                  <a:pt x="66" y="56"/>
                  <a:pt x="66" y="54"/>
                </a:cubicBezTo>
                <a:cubicBezTo>
                  <a:pt x="65" y="52"/>
                  <a:pt x="63" y="50"/>
                  <a:pt x="60" y="50"/>
                </a:cubicBezTo>
                <a:cubicBezTo>
                  <a:pt x="60" y="50"/>
                  <a:pt x="60" y="50"/>
                  <a:pt x="60" y="50"/>
                </a:cubicBezTo>
                <a:cubicBezTo>
                  <a:pt x="59" y="50"/>
                  <a:pt x="58" y="51"/>
                  <a:pt x="57" y="52"/>
                </a:cubicBezTo>
                <a:cubicBezTo>
                  <a:pt x="56" y="53"/>
                  <a:pt x="55" y="55"/>
                  <a:pt x="55" y="56"/>
                </a:cubicBezTo>
                <a:cubicBezTo>
                  <a:pt x="55" y="59"/>
                  <a:pt x="57" y="61"/>
                  <a:pt x="59" y="62"/>
                </a:cubicBezTo>
                <a:cubicBezTo>
                  <a:pt x="58" y="63"/>
                  <a:pt x="57" y="63"/>
                  <a:pt x="56" y="63"/>
                </a:cubicBezTo>
                <a:cubicBezTo>
                  <a:pt x="54" y="59"/>
                  <a:pt x="54" y="59"/>
                  <a:pt x="54" y="59"/>
                </a:cubicBezTo>
                <a:cubicBezTo>
                  <a:pt x="54" y="58"/>
                  <a:pt x="53" y="56"/>
                  <a:pt x="52" y="55"/>
                </a:cubicBezTo>
                <a:cubicBezTo>
                  <a:pt x="51" y="54"/>
                  <a:pt x="49" y="53"/>
                  <a:pt x="48" y="53"/>
                </a:cubicBezTo>
                <a:cubicBezTo>
                  <a:pt x="47" y="53"/>
                  <a:pt x="46" y="53"/>
                  <a:pt x="45" y="54"/>
                </a:cubicBezTo>
                <a:cubicBezTo>
                  <a:pt x="44" y="55"/>
                  <a:pt x="44" y="56"/>
                  <a:pt x="43" y="57"/>
                </a:cubicBezTo>
                <a:cubicBezTo>
                  <a:pt x="43" y="59"/>
                  <a:pt x="44" y="61"/>
                  <a:pt x="45" y="62"/>
                </a:cubicBezTo>
                <a:cubicBezTo>
                  <a:pt x="47" y="65"/>
                  <a:pt x="50" y="67"/>
                  <a:pt x="53" y="67"/>
                </a:cubicBezTo>
                <a:cubicBezTo>
                  <a:pt x="57" y="77"/>
                  <a:pt x="57" y="77"/>
                  <a:pt x="57" y="77"/>
                </a:cubicBezTo>
                <a:cubicBezTo>
                  <a:pt x="59" y="84"/>
                  <a:pt x="62" y="90"/>
                  <a:pt x="63" y="96"/>
                </a:cubicBezTo>
                <a:cubicBezTo>
                  <a:pt x="61" y="97"/>
                  <a:pt x="61" y="97"/>
                  <a:pt x="61" y="97"/>
                </a:cubicBezTo>
                <a:cubicBezTo>
                  <a:pt x="61" y="97"/>
                  <a:pt x="61" y="97"/>
                  <a:pt x="61" y="97"/>
                </a:cubicBezTo>
                <a:cubicBezTo>
                  <a:pt x="60" y="97"/>
                  <a:pt x="60" y="97"/>
                  <a:pt x="60" y="97"/>
                </a:cubicBezTo>
                <a:cubicBezTo>
                  <a:pt x="59" y="98"/>
                  <a:pt x="59" y="98"/>
                  <a:pt x="59" y="98"/>
                </a:cubicBezTo>
                <a:cubicBezTo>
                  <a:pt x="58" y="98"/>
                  <a:pt x="58" y="98"/>
                  <a:pt x="58" y="98"/>
                </a:cubicBezTo>
                <a:moveTo>
                  <a:pt x="60" y="20"/>
                </a:moveTo>
                <a:cubicBezTo>
                  <a:pt x="60" y="20"/>
                  <a:pt x="59" y="20"/>
                  <a:pt x="59" y="20"/>
                </a:cubicBezTo>
                <a:cubicBezTo>
                  <a:pt x="48" y="20"/>
                  <a:pt x="37" y="27"/>
                  <a:pt x="31" y="36"/>
                </a:cubicBezTo>
                <a:cubicBezTo>
                  <a:pt x="27" y="42"/>
                  <a:pt x="24" y="48"/>
                  <a:pt x="23" y="55"/>
                </a:cubicBezTo>
                <a:cubicBezTo>
                  <a:pt x="22" y="68"/>
                  <a:pt x="30" y="83"/>
                  <a:pt x="42" y="89"/>
                </a:cubicBezTo>
                <a:cubicBezTo>
                  <a:pt x="43" y="90"/>
                  <a:pt x="44" y="90"/>
                  <a:pt x="45" y="90"/>
                </a:cubicBezTo>
                <a:cubicBezTo>
                  <a:pt x="48" y="92"/>
                  <a:pt x="50" y="93"/>
                  <a:pt x="52" y="95"/>
                </a:cubicBezTo>
                <a:cubicBezTo>
                  <a:pt x="52" y="96"/>
                  <a:pt x="52" y="96"/>
                  <a:pt x="53" y="97"/>
                </a:cubicBezTo>
                <a:cubicBezTo>
                  <a:pt x="53" y="98"/>
                  <a:pt x="54" y="99"/>
                  <a:pt x="55" y="100"/>
                </a:cubicBezTo>
                <a:cubicBezTo>
                  <a:pt x="56" y="101"/>
                  <a:pt x="57" y="101"/>
                  <a:pt x="59" y="101"/>
                </a:cubicBezTo>
                <a:cubicBezTo>
                  <a:pt x="59" y="101"/>
                  <a:pt x="59" y="101"/>
                  <a:pt x="59" y="101"/>
                </a:cubicBezTo>
                <a:cubicBezTo>
                  <a:pt x="60" y="102"/>
                  <a:pt x="60" y="104"/>
                  <a:pt x="60" y="105"/>
                </a:cubicBezTo>
                <a:cubicBezTo>
                  <a:pt x="60" y="105"/>
                  <a:pt x="60" y="106"/>
                  <a:pt x="60" y="107"/>
                </a:cubicBezTo>
                <a:cubicBezTo>
                  <a:pt x="60" y="107"/>
                  <a:pt x="61" y="108"/>
                  <a:pt x="61" y="108"/>
                </a:cubicBezTo>
                <a:cubicBezTo>
                  <a:pt x="62" y="110"/>
                  <a:pt x="63" y="112"/>
                  <a:pt x="64" y="113"/>
                </a:cubicBezTo>
                <a:cubicBezTo>
                  <a:pt x="65" y="116"/>
                  <a:pt x="67" y="118"/>
                  <a:pt x="69" y="119"/>
                </a:cubicBezTo>
                <a:cubicBezTo>
                  <a:pt x="69" y="120"/>
                  <a:pt x="70" y="121"/>
                  <a:pt x="71" y="121"/>
                </a:cubicBezTo>
                <a:cubicBezTo>
                  <a:pt x="73" y="122"/>
                  <a:pt x="74" y="123"/>
                  <a:pt x="76" y="123"/>
                </a:cubicBezTo>
                <a:cubicBezTo>
                  <a:pt x="77" y="123"/>
                  <a:pt x="78" y="124"/>
                  <a:pt x="79" y="124"/>
                </a:cubicBezTo>
                <a:cubicBezTo>
                  <a:pt x="81" y="124"/>
                  <a:pt x="82" y="123"/>
                  <a:pt x="83" y="123"/>
                </a:cubicBezTo>
                <a:cubicBezTo>
                  <a:pt x="83" y="123"/>
                  <a:pt x="83" y="123"/>
                  <a:pt x="83" y="123"/>
                </a:cubicBezTo>
                <a:cubicBezTo>
                  <a:pt x="84" y="123"/>
                  <a:pt x="84" y="123"/>
                  <a:pt x="84" y="123"/>
                </a:cubicBezTo>
                <a:cubicBezTo>
                  <a:pt x="85" y="122"/>
                  <a:pt x="86" y="122"/>
                  <a:pt x="87" y="121"/>
                </a:cubicBezTo>
                <a:cubicBezTo>
                  <a:pt x="88" y="120"/>
                  <a:pt x="89" y="118"/>
                  <a:pt x="90" y="116"/>
                </a:cubicBezTo>
                <a:cubicBezTo>
                  <a:pt x="91" y="114"/>
                  <a:pt x="90" y="111"/>
                  <a:pt x="90" y="108"/>
                </a:cubicBezTo>
                <a:cubicBezTo>
                  <a:pt x="90" y="108"/>
                  <a:pt x="90" y="108"/>
                  <a:pt x="90" y="107"/>
                </a:cubicBezTo>
                <a:cubicBezTo>
                  <a:pt x="90" y="107"/>
                  <a:pt x="89" y="106"/>
                  <a:pt x="89" y="106"/>
                </a:cubicBezTo>
                <a:cubicBezTo>
                  <a:pt x="87" y="97"/>
                  <a:pt x="87" y="97"/>
                  <a:pt x="87" y="97"/>
                </a:cubicBezTo>
                <a:cubicBezTo>
                  <a:pt x="86" y="94"/>
                  <a:pt x="86" y="94"/>
                  <a:pt x="86" y="94"/>
                </a:cubicBezTo>
                <a:cubicBezTo>
                  <a:pt x="85" y="92"/>
                  <a:pt x="85" y="92"/>
                  <a:pt x="85" y="92"/>
                </a:cubicBezTo>
                <a:cubicBezTo>
                  <a:pt x="86" y="92"/>
                  <a:pt x="86" y="92"/>
                  <a:pt x="86" y="92"/>
                </a:cubicBezTo>
                <a:cubicBezTo>
                  <a:pt x="87" y="92"/>
                  <a:pt x="87" y="92"/>
                  <a:pt x="87" y="92"/>
                </a:cubicBezTo>
                <a:cubicBezTo>
                  <a:pt x="88" y="92"/>
                  <a:pt x="88" y="91"/>
                  <a:pt x="88" y="91"/>
                </a:cubicBezTo>
                <a:cubicBezTo>
                  <a:pt x="88" y="90"/>
                  <a:pt x="88" y="90"/>
                  <a:pt x="88" y="89"/>
                </a:cubicBezTo>
                <a:cubicBezTo>
                  <a:pt x="87" y="87"/>
                  <a:pt x="87" y="84"/>
                  <a:pt x="88" y="82"/>
                </a:cubicBezTo>
                <a:cubicBezTo>
                  <a:pt x="88" y="80"/>
                  <a:pt x="89" y="78"/>
                  <a:pt x="90" y="76"/>
                </a:cubicBezTo>
                <a:cubicBezTo>
                  <a:pt x="90" y="75"/>
                  <a:pt x="91" y="75"/>
                  <a:pt x="91" y="74"/>
                </a:cubicBezTo>
                <a:cubicBezTo>
                  <a:pt x="93" y="69"/>
                  <a:pt x="94" y="64"/>
                  <a:pt x="94" y="59"/>
                </a:cubicBezTo>
                <a:cubicBezTo>
                  <a:pt x="95" y="51"/>
                  <a:pt x="93" y="42"/>
                  <a:pt x="88" y="36"/>
                </a:cubicBezTo>
                <a:cubicBezTo>
                  <a:pt x="82" y="26"/>
                  <a:pt x="71" y="20"/>
                  <a:pt x="60" y="20"/>
                </a:cubicBezTo>
                <a:moveTo>
                  <a:pt x="95" y="12"/>
                </a:moveTo>
                <a:cubicBezTo>
                  <a:pt x="95" y="12"/>
                  <a:pt x="95" y="12"/>
                  <a:pt x="94" y="13"/>
                </a:cubicBezTo>
                <a:cubicBezTo>
                  <a:pt x="91" y="16"/>
                  <a:pt x="88" y="19"/>
                  <a:pt x="85" y="24"/>
                </a:cubicBezTo>
                <a:cubicBezTo>
                  <a:pt x="85" y="25"/>
                  <a:pt x="85" y="26"/>
                  <a:pt x="86" y="26"/>
                </a:cubicBezTo>
                <a:cubicBezTo>
                  <a:pt x="86" y="26"/>
                  <a:pt x="86" y="26"/>
                  <a:pt x="87" y="26"/>
                </a:cubicBezTo>
                <a:cubicBezTo>
                  <a:pt x="87" y="26"/>
                  <a:pt x="87" y="26"/>
                  <a:pt x="87" y="26"/>
                </a:cubicBezTo>
                <a:cubicBezTo>
                  <a:pt x="88" y="26"/>
                  <a:pt x="88" y="26"/>
                  <a:pt x="88" y="25"/>
                </a:cubicBezTo>
                <a:cubicBezTo>
                  <a:pt x="90" y="21"/>
                  <a:pt x="93" y="18"/>
                  <a:pt x="96" y="15"/>
                </a:cubicBezTo>
                <a:cubicBezTo>
                  <a:pt x="97" y="15"/>
                  <a:pt x="97" y="14"/>
                  <a:pt x="97" y="13"/>
                </a:cubicBezTo>
                <a:cubicBezTo>
                  <a:pt x="96" y="12"/>
                  <a:pt x="96" y="12"/>
                  <a:pt x="95" y="12"/>
                </a:cubicBezTo>
                <a:moveTo>
                  <a:pt x="41" y="0"/>
                </a:moveTo>
                <a:cubicBezTo>
                  <a:pt x="41" y="0"/>
                  <a:pt x="41" y="0"/>
                  <a:pt x="41" y="1"/>
                </a:cubicBezTo>
                <a:cubicBezTo>
                  <a:pt x="40" y="1"/>
                  <a:pt x="39" y="2"/>
                  <a:pt x="40" y="3"/>
                </a:cubicBezTo>
                <a:cubicBezTo>
                  <a:pt x="43" y="16"/>
                  <a:pt x="43" y="16"/>
                  <a:pt x="43" y="16"/>
                </a:cubicBezTo>
                <a:cubicBezTo>
                  <a:pt x="44" y="17"/>
                  <a:pt x="44" y="17"/>
                  <a:pt x="45" y="17"/>
                </a:cubicBezTo>
                <a:cubicBezTo>
                  <a:pt x="45" y="17"/>
                  <a:pt x="45" y="17"/>
                  <a:pt x="45" y="17"/>
                </a:cubicBezTo>
                <a:cubicBezTo>
                  <a:pt x="46" y="17"/>
                  <a:pt x="46" y="17"/>
                  <a:pt x="46" y="17"/>
                </a:cubicBezTo>
                <a:cubicBezTo>
                  <a:pt x="46" y="17"/>
                  <a:pt x="47" y="16"/>
                  <a:pt x="47" y="15"/>
                </a:cubicBezTo>
                <a:cubicBezTo>
                  <a:pt x="43" y="2"/>
                  <a:pt x="43" y="2"/>
                  <a:pt x="43" y="2"/>
                </a:cubicBezTo>
                <a:cubicBezTo>
                  <a:pt x="43" y="1"/>
                  <a:pt x="42" y="0"/>
                  <a:pt x="4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4" name="Freeform 13">
            <a:extLst>
              <a:ext uri="{FF2B5EF4-FFF2-40B4-BE49-F238E27FC236}">
                <a16:creationId xmlns:a16="http://schemas.microsoft.com/office/drawing/2014/main" id="{33950DEC-9562-2847-99D5-31BD80E7E073}"/>
              </a:ext>
            </a:extLst>
          </p:cNvPr>
          <p:cNvSpPr>
            <a:spLocks noEditPoints="1"/>
          </p:cNvSpPr>
          <p:nvPr/>
        </p:nvSpPr>
        <p:spPr bwMode="auto">
          <a:xfrm>
            <a:off x="2080593" y="4667290"/>
            <a:ext cx="379766" cy="627669"/>
          </a:xfrm>
          <a:custGeom>
            <a:avLst/>
            <a:gdLst>
              <a:gd name="T0" fmla="*/ 50 w 91"/>
              <a:gd name="T1" fmla="*/ 46 h 150"/>
              <a:gd name="T2" fmla="*/ 50 w 91"/>
              <a:gd name="T3" fmla="*/ 41 h 150"/>
              <a:gd name="T4" fmla="*/ 23 w 91"/>
              <a:gd name="T5" fmla="*/ 89 h 150"/>
              <a:gd name="T6" fmla="*/ 67 w 91"/>
              <a:gd name="T7" fmla="*/ 118 h 150"/>
              <a:gd name="T8" fmla="*/ 51 w 91"/>
              <a:gd name="T9" fmla="*/ 41 h 150"/>
              <a:gd name="T10" fmla="*/ 4 w 91"/>
              <a:gd name="T11" fmla="*/ 90 h 150"/>
              <a:gd name="T12" fmla="*/ 62 w 91"/>
              <a:gd name="T13" fmla="*/ 25 h 150"/>
              <a:gd name="T14" fmla="*/ 54 w 91"/>
              <a:gd name="T15" fmla="*/ 30 h 150"/>
              <a:gd name="T16" fmla="*/ 63 w 91"/>
              <a:gd name="T17" fmla="*/ 28 h 150"/>
              <a:gd name="T18" fmla="*/ 55 w 91"/>
              <a:gd name="T19" fmla="*/ 36 h 150"/>
              <a:gd name="T20" fmla="*/ 57 w 91"/>
              <a:gd name="T21" fmla="*/ 37 h 150"/>
              <a:gd name="T22" fmla="*/ 58 w 91"/>
              <a:gd name="T23" fmla="*/ 40 h 150"/>
              <a:gd name="T24" fmla="*/ 59 w 91"/>
              <a:gd name="T25" fmla="*/ 43 h 150"/>
              <a:gd name="T26" fmla="*/ 67 w 91"/>
              <a:gd name="T27" fmla="*/ 46 h 150"/>
              <a:gd name="T28" fmla="*/ 58 w 91"/>
              <a:gd name="T29" fmla="*/ 50 h 150"/>
              <a:gd name="T30" fmla="*/ 60 w 91"/>
              <a:gd name="T31" fmla="*/ 51 h 150"/>
              <a:gd name="T32" fmla="*/ 69 w 91"/>
              <a:gd name="T33" fmla="*/ 53 h 150"/>
              <a:gd name="T34" fmla="*/ 59 w 91"/>
              <a:gd name="T35" fmla="*/ 57 h 150"/>
              <a:gd name="T36" fmla="*/ 61 w 91"/>
              <a:gd name="T37" fmla="*/ 58 h 150"/>
              <a:gd name="T38" fmla="*/ 70 w 91"/>
              <a:gd name="T39" fmla="*/ 58 h 150"/>
              <a:gd name="T40" fmla="*/ 61 w 91"/>
              <a:gd name="T41" fmla="*/ 62 h 150"/>
              <a:gd name="T42" fmla="*/ 63 w 91"/>
              <a:gd name="T43" fmla="*/ 63 h 150"/>
              <a:gd name="T44" fmla="*/ 71 w 91"/>
              <a:gd name="T45" fmla="*/ 65 h 150"/>
              <a:gd name="T46" fmla="*/ 63 w 91"/>
              <a:gd name="T47" fmla="*/ 68 h 150"/>
              <a:gd name="T48" fmla="*/ 64 w 91"/>
              <a:gd name="T49" fmla="*/ 69 h 150"/>
              <a:gd name="T50" fmla="*/ 73 w 91"/>
              <a:gd name="T51" fmla="*/ 72 h 150"/>
              <a:gd name="T52" fmla="*/ 63 w 91"/>
              <a:gd name="T53" fmla="*/ 75 h 150"/>
              <a:gd name="T54" fmla="*/ 65 w 91"/>
              <a:gd name="T55" fmla="*/ 77 h 150"/>
              <a:gd name="T56" fmla="*/ 74 w 91"/>
              <a:gd name="T57" fmla="*/ 78 h 150"/>
              <a:gd name="T58" fmla="*/ 65 w 91"/>
              <a:gd name="T59" fmla="*/ 82 h 150"/>
              <a:gd name="T60" fmla="*/ 75 w 91"/>
              <a:gd name="T61" fmla="*/ 81 h 150"/>
              <a:gd name="T62" fmla="*/ 69 w 91"/>
              <a:gd name="T63" fmla="*/ 88 h 150"/>
              <a:gd name="T64" fmla="*/ 69 w 91"/>
              <a:gd name="T65" fmla="*/ 90 h 150"/>
              <a:gd name="T66" fmla="*/ 77 w 91"/>
              <a:gd name="T67" fmla="*/ 89 h 150"/>
              <a:gd name="T68" fmla="*/ 70 w 91"/>
              <a:gd name="T69" fmla="*/ 96 h 150"/>
              <a:gd name="T70" fmla="*/ 70 w 91"/>
              <a:gd name="T71" fmla="*/ 99 h 150"/>
              <a:gd name="T72" fmla="*/ 79 w 91"/>
              <a:gd name="T73" fmla="*/ 101 h 150"/>
              <a:gd name="T74" fmla="*/ 70 w 91"/>
              <a:gd name="T75" fmla="*/ 104 h 150"/>
              <a:gd name="T76" fmla="*/ 72 w 91"/>
              <a:gd name="T77" fmla="*/ 105 h 150"/>
              <a:gd name="T78" fmla="*/ 81 w 91"/>
              <a:gd name="T79" fmla="*/ 107 h 150"/>
              <a:gd name="T80" fmla="*/ 73 w 91"/>
              <a:gd name="T81" fmla="*/ 109 h 150"/>
              <a:gd name="T82" fmla="*/ 73 w 91"/>
              <a:gd name="T83" fmla="*/ 112 h 150"/>
              <a:gd name="T84" fmla="*/ 82 w 91"/>
              <a:gd name="T85" fmla="*/ 114 h 150"/>
              <a:gd name="T86" fmla="*/ 73 w 91"/>
              <a:gd name="T87" fmla="*/ 119 h 150"/>
              <a:gd name="T88" fmla="*/ 75 w 91"/>
              <a:gd name="T89" fmla="*/ 120 h 150"/>
              <a:gd name="T90" fmla="*/ 76 w 91"/>
              <a:gd name="T91" fmla="*/ 123 h 150"/>
              <a:gd name="T92" fmla="*/ 76 w 91"/>
              <a:gd name="T93" fmla="*/ 126 h 150"/>
              <a:gd name="T94" fmla="*/ 84 w 91"/>
              <a:gd name="T95" fmla="*/ 126 h 150"/>
              <a:gd name="T96" fmla="*/ 77 w 91"/>
              <a:gd name="T97" fmla="*/ 131 h 150"/>
              <a:gd name="T98" fmla="*/ 85 w 91"/>
              <a:gd name="T99" fmla="*/ 129 h 150"/>
              <a:gd name="T100" fmla="*/ 57 w 91"/>
              <a:gd name="T101" fmla="*/ 1 h 150"/>
              <a:gd name="T102" fmla="*/ 0 w 91"/>
              <a:gd name="T103" fmla="*/ 91 h 150"/>
              <a:gd name="T104" fmla="*/ 89 w 91"/>
              <a:gd name="T105" fmla="*/ 150 h 150"/>
              <a:gd name="T106" fmla="*/ 81 w 91"/>
              <a:gd name="T107" fmla="*/ 94 h 150"/>
              <a:gd name="T108" fmla="*/ 58 w 91"/>
              <a:gd name="T10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1" h="150">
                <a:moveTo>
                  <a:pt x="64" y="113"/>
                </a:moveTo>
                <a:cubicBezTo>
                  <a:pt x="26" y="87"/>
                  <a:pt x="26" y="87"/>
                  <a:pt x="26" y="87"/>
                </a:cubicBezTo>
                <a:cubicBezTo>
                  <a:pt x="50" y="46"/>
                  <a:pt x="50" y="46"/>
                  <a:pt x="50" y="46"/>
                </a:cubicBezTo>
                <a:cubicBezTo>
                  <a:pt x="64" y="113"/>
                  <a:pt x="64" y="113"/>
                  <a:pt x="64" y="113"/>
                </a:cubicBezTo>
                <a:moveTo>
                  <a:pt x="51" y="40"/>
                </a:moveTo>
                <a:cubicBezTo>
                  <a:pt x="50" y="40"/>
                  <a:pt x="50" y="41"/>
                  <a:pt x="50" y="41"/>
                </a:cubicBezTo>
                <a:cubicBezTo>
                  <a:pt x="22" y="87"/>
                  <a:pt x="22" y="87"/>
                  <a:pt x="22" y="87"/>
                </a:cubicBezTo>
                <a:cubicBezTo>
                  <a:pt x="22" y="87"/>
                  <a:pt x="22" y="88"/>
                  <a:pt x="23" y="89"/>
                </a:cubicBezTo>
                <a:cubicBezTo>
                  <a:pt x="23" y="89"/>
                  <a:pt x="23" y="89"/>
                  <a:pt x="23" y="89"/>
                </a:cubicBezTo>
                <a:cubicBezTo>
                  <a:pt x="65" y="118"/>
                  <a:pt x="65" y="118"/>
                  <a:pt x="65" y="118"/>
                </a:cubicBezTo>
                <a:cubicBezTo>
                  <a:pt x="65" y="118"/>
                  <a:pt x="66" y="118"/>
                  <a:pt x="66" y="118"/>
                </a:cubicBezTo>
                <a:cubicBezTo>
                  <a:pt x="66" y="118"/>
                  <a:pt x="67" y="118"/>
                  <a:pt x="67" y="118"/>
                </a:cubicBezTo>
                <a:cubicBezTo>
                  <a:pt x="67" y="118"/>
                  <a:pt x="68" y="117"/>
                  <a:pt x="67" y="117"/>
                </a:cubicBezTo>
                <a:cubicBezTo>
                  <a:pt x="52" y="42"/>
                  <a:pt x="52" y="42"/>
                  <a:pt x="52" y="42"/>
                </a:cubicBezTo>
                <a:cubicBezTo>
                  <a:pt x="52" y="41"/>
                  <a:pt x="52" y="41"/>
                  <a:pt x="51" y="41"/>
                </a:cubicBezTo>
                <a:cubicBezTo>
                  <a:pt x="51" y="40"/>
                  <a:pt x="51" y="40"/>
                  <a:pt x="51" y="40"/>
                </a:cubicBezTo>
                <a:moveTo>
                  <a:pt x="87" y="146"/>
                </a:moveTo>
                <a:cubicBezTo>
                  <a:pt x="4" y="90"/>
                  <a:pt x="4" y="90"/>
                  <a:pt x="4" y="90"/>
                </a:cubicBezTo>
                <a:cubicBezTo>
                  <a:pt x="40" y="33"/>
                  <a:pt x="40" y="33"/>
                  <a:pt x="40" y="33"/>
                </a:cubicBezTo>
                <a:cubicBezTo>
                  <a:pt x="46" y="24"/>
                  <a:pt x="52" y="15"/>
                  <a:pt x="57" y="6"/>
                </a:cubicBezTo>
                <a:cubicBezTo>
                  <a:pt x="59" y="12"/>
                  <a:pt x="61" y="19"/>
                  <a:pt x="62" y="25"/>
                </a:cubicBezTo>
                <a:cubicBezTo>
                  <a:pt x="54" y="28"/>
                  <a:pt x="54" y="28"/>
                  <a:pt x="54" y="28"/>
                </a:cubicBezTo>
                <a:cubicBezTo>
                  <a:pt x="54" y="28"/>
                  <a:pt x="53" y="29"/>
                  <a:pt x="53" y="29"/>
                </a:cubicBezTo>
                <a:cubicBezTo>
                  <a:pt x="54" y="30"/>
                  <a:pt x="54" y="30"/>
                  <a:pt x="54" y="30"/>
                </a:cubicBezTo>
                <a:cubicBezTo>
                  <a:pt x="54" y="30"/>
                  <a:pt x="54" y="31"/>
                  <a:pt x="55" y="31"/>
                </a:cubicBezTo>
                <a:cubicBezTo>
                  <a:pt x="55" y="31"/>
                  <a:pt x="55" y="31"/>
                  <a:pt x="55" y="30"/>
                </a:cubicBezTo>
                <a:cubicBezTo>
                  <a:pt x="63" y="28"/>
                  <a:pt x="63" y="28"/>
                  <a:pt x="63" y="28"/>
                </a:cubicBezTo>
                <a:cubicBezTo>
                  <a:pt x="63" y="29"/>
                  <a:pt x="64" y="31"/>
                  <a:pt x="64" y="32"/>
                </a:cubicBezTo>
                <a:cubicBezTo>
                  <a:pt x="56" y="34"/>
                  <a:pt x="56" y="34"/>
                  <a:pt x="56" y="34"/>
                </a:cubicBezTo>
                <a:cubicBezTo>
                  <a:pt x="55" y="34"/>
                  <a:pt x="55" y="35"/>
                  <a:pt x="55" y="36"/>
                </a:cubicBezTo>
                <a:cubicBezTo>
                  <a:pt x="55" y="36"/>
                  <a:pt x="55" y="36"/>
                  <a:pt x="55" y="36"/>
                </a:cubicBezTo>
                <a:cubicBezTo>
                  <a:pt x="56" y="37"/>
                  <a:pt x="56" y="37"/>
                  <a:pt x="57" y="37"/>
                </a:cubicBezTo>
                <a:cubicBezTo>
                  <a:pt x="57" y="37"/>
                  <a:pt x="57" y="37"/>
                  <a:pt x="57" y="37"/>
                </a:cubicBezTo>
                <a:cubicBezTo>
                  <a:pt x="65" y="35"/>
                  <a:pt x="65" y="35"/>
                  <a:pt x="65" y="35"/>
                </a:cubicBezTo>
                <a:cubicBezTo>
                  <a:pt x="65" y="36"/>
                  <a:pt x="65" y="37"/>
                  <a:pt x="65" y="39"/>
                </a:cubicBezTo>
                <a:cubicBezTo>
                  <a:pt x="58" y="40"/>
                  <a:pt x="58" y="40"/>
                  <a:pt x="58" y="40"/>
                </a:cubicBezTo>
                <a:cubicBezTo>
                  <a:pt x="58" y="41"/>
                  <a:pt x="57" y="41"/>
                  <a:pt x="57" y="42"/>
                </a:cubicBezTo>
                <a:cubicBezTo>
                  <a:pt x="58" y="43"/>
                  <a:pt x="58" y="43"/>
                  <a:pt x="58" y="43"/>
                </a:cubicBezTo>
                <a:cubicBezTo>
                  <a:pt x="58" y="43"/>
                  <a:pt x="58" y="43"/>
                  <a:pt x="59" y="43"/>
                </a:cubicBezTo>
                <a:cubicBezTo>
                  <a:pt x="59" y="43"/>
                  <a:pt x="59" y="43"/>
                  <a:pt x="59" y="43"/>
                </a:cubicBezTo>
                <a:cubicBezTo>
                  <a:pt x="66" y="42"/>
                  <a:pt x="66" y="42"/>
                  <a:pt x="66" y="42"/>
                </a:cubicBezTo>
                <a:cubicBezTo>
                  <a:pt x="66" y="43"/>
                  <a:pt x="67" y="44"/>
                  <a:pt x="67" y="46"/>
                </a:cubicBezTo>
                <a:cubicBezTo>
                  <a:pt x="67" y="46"/>
                  <a:pt x="67" y="46"/>
                  <a:pt x="67" y="46"/>
                </a:cubicBezTo>
                <a:cubicBezTo>
                  <a:pt x="59" y="48"/>
                  <a:pt x="59" y="48"/>
                  <a:pt x="59" y="48"/>
                </a:cubicBezTo>
                <a:cubicBezTo>
                  <a:pt x="58" y="48"/>
                  <a:pt x="58" y="49"/>
                  <a:pt x="58" y="50"/>
                </a:cubicBezTo>
                <a:cubicBezTo>
                  <a:pt x="58" y="50"/>
                  <a:pt x="58" y="50"/>
                  <a:pt x="58" y="50"/>
                </a:cubicBezTo>
                <a:cubicBezTo>
                  <a:pt x="59" y="50"/>
                  <a:pt x="59" y="51"/>
                  <a:pt x="60" y="51"/>
                </a:cubicBezTo>
                <a:cubicBezTo>
                  <a:pt x="60" y="51"/>
                  <a:pt x="60" y="51"/>
                  <a:pt x="60" y="51"/>
                </a:cubicBezTo>
                <a:cubicBezTo>
                  <a:pt x="68" y="49"/>
                  <a:pt x="68" y="49"/>
                  <a:pt x="68" y="49"/>
                </a:cubicBezTo>
                <a:cubicBezTo>
                  <a:pt x="68" y="49"/>
                  <a:pt x="68" y="49"/>
                  <a:pt x="68" y="49"/>
                </a:cubicBezTo>
                <a:cubicBezTo>
                  <a:pt x="68" y="50"/>
                  <a:pt x="68" y="52"/>
                  <a:pt x="69" y="53"/>
                </a:cubicBezTo>
                <a:cubicBezTo>
                  <a:pt x="68" y="53"/>
                  <a:pt x="68" y="53"/>
                  <a:pt x="68" y="53"/>
                </a:cubicBezTo>
                <a:cubicBezTo>
                  <a:pt x="60" y="55"/>
                  <a:pt x="60" y="55"/>
                  <a:pt x="60" y="55"/>
                </a:cubicBezTo>
                <a:cubicBezTo>
                  <a:pt x="59" y="55"/>
                  <a:pt x="59" y="56"/>
                  <a:pt x="59" y="57"/>
                </a:cubicBezTo>
                <a:cubicBezTo>
                  <a:pt x="59" y="57"/>
                  <a:pt x="59" y="57"/>
                  <a:pt x="59" y="57"/>
                </a:cubicBezTo>
                <a:cubicBezTo>
                  <a:pt x="60" y="58"/>
                  <a:pt x="60" y="58"/>
                  <a:pt x="61" y="58"/>
                </a:cubicBezTo>
                <a:cubicBezTo>
                  <a:pt x="61" y="58"/>
                  <a:pt x="61" y="58"/>
                  <a:pt x="61" y="58"/>
                </a:cubicBezTo>
                <a:cubicBezTo>
                  <a:pt x="69" y="56"/>
                  <a:pt x="69" y="56"/>
                  <a:pt x="69" y="56"/>
                </a:cubicBezTo>
                <a:cubicBezTo>
                  <a:pt x="69" y="55"/>
                  <a:pt x="69" y="55"/>
                  <a:pt x="69" y="55"/>
                </a:cubicBezTo>
                <a:cubicBezTo>
                  <a:pt x="70" y="56"/>
                  <a:pt x="70" y="57"/>
                  <a:pt x="70" y="58"/>
                </a:cubicBezTo>
                <a:cubicBezTo>
                  <a:pt x="70" y="58"/>
                  <a:pt x="70" y="58"/>
                  <a:pt x="70" y="58"/>
                </a:cubicBezTo>
                <a:cubicBezTo>
                  <a:pt x="63" y="60"/>
                  <a:pt x="63" y="60"/>
                  <a:pt x="63" y="60"/>
                </a:cubicBezTo>
                <a:cubicBezTo>
                  <a:pt x="62" y="60"/>
                  <a:pt x="61" y="61"/>
                  <a:pt x="61" y="62"/>
                </a:cubicBezTo>
                <a:cubicBezTo>
                  <a:pt x="62" y="62"/>
                  <a:pt x="62" y="62"/>
                  <a:pt x="62" y="62"/>
                </a:cubicBezTo>
                <a:cubicBezTo>
                  <a:pt x="62" y="63"/>
                  <a:pt x="62" y="63"/>
                  <a:pt x="63" y="63"/>
                </a:cubicBezTo>
                <a:cubicBezTo>
                  <a:pt x="63" y="63"/>
                  <a:pt x="63" y="63"/>
                  <a:pt x="63" y="63"/>
                </a:cubicBezTo>
                <a:cubicBezTo>
                  <a:pt x="70" y="61"/>
                  <a:pt x="70" y="61"/>
                  <a:pt x="70" y="61"/>
                </a:cubicBezTo>
                <a:cubicBezTo>
                  <a:pt x="71" y="61"/>
                  <a:pt x="71" y="61"/>
                  <a:pt x="71" y="61"/>
                </a:cubicBezTo>
                <a:cubicBezTo>
                  <a:pt x="71" y="62"/>
                  <a:pt x="71" y="63"/>
                  <a:pt x="71" y="65"/>
                </a:cubicBezTo>
                <a:cubicBezTo>
                  <a:pt x="71" y="65"/>
                  <a:pt x="71" y="65"/>
                  <a:pt x="71" y="65"/>
                </a:cubicBezTo>
                <a:cubicBezTo>
                  <a:pt x="64" y="66"/>
                  <a:pt x="64" y="66"/>
                  <a:pt x="64" y="66"/>
                </a:cubicBezTo>
                <a:cubicBezTo>
                  <a:pt x="63" y="67"/>
                  <a:pt x="62" y="67"/>
                  <a:pt x="63" y="68"/>
                </a:cubicBezTo>
                <a:cubicBezTo>
                  <a:pt x="63" y="69"/>
                  <a:pt x="63" y="69"/>
                  <a:pt x="63" y="69"/>
                </a:cubicBezTo>
                <a:cubicBezTo>
                  <a:pt x="63" y="69"/>
                  <a:pt x="64" y="69"/>
                  <a:pt x="64" y="69"/>
                </a:cubicBezTo>
                <a:cubicBezTo>
                  <a:pt x="64" y="69"/>
                  <a:pt x="64" y="69"/>
                  <a:pt x="64" y="69"/>
                </a:cubicBezTo>
                <a:cubicBezTo>
                  <a:pt x="72" y="68"/>
                  <a:pt x="72" y="68"/>
                  <a:pt x="72" y="68"/>
                </a:cubicBezTo>
                <a:cubicBezTo>
                  <a:pt x="72" y="68"/>
                  <a:pt x="72" y="68"/>
                  <a:pt x="72" y="68"/>
                </a:cubicBezTo>
                <a:cubicBezTo>
                  <a:pt x="72" y="69"/>
                  <a:pt x="73" y="70"/>
                  <a:pt x="73" y="72"/>
                </a:cubicBezTo>
                <a:cubicBezTo>
                  <a:pt x="73" y="72"/>
                  <a:pt x="73" y="72"/>
                  <a:pt x="73" y="72"/>
                </a:cubicBezTo>
                <a:cubicBezTo>
                  <a:pt x="70" y="73"/>
                  <a:pt x="68" y="74"/>
                  <a:pt x="65" y="74"/>
                </a:cubicBezTo>
                <a:cubicBezTo>
                  <a:pt x="64" y="74"/>
                  <a:pt x="63" y="75"/>
                  <a:pt x="63" y="75"/>
                </a:cubicBezTo>
                <a:cubicBezTo>
                  <a:pt x="64" y="76"/>
                  <a:pt x="64" y="76"/>
                  <a:pt x="64" y="76"/>
                </a:cubicBezTo>
                <a:cubicBezTo>
                  <a:pt x="64" y="77"/>
                  <a:pt x="64" y="77"/>
                  <a:pt x="65" y="77"/>
                </a:cubicBezTo>
                <a:cubicBezTo>
                  <a:pt x="65" y="77"/>
                  <a:pt x="65" y="77"/>
                  <a:pt x="65" y="77"/>
                </a:cubicBezTo>
                <a:cubicBezTo>
                  <a:pt x="68" y="77"/>
                  <a:pt x="71" y="76"/>
                  <a:pt x="74" y="75"/>
                </a:cubicBezTo>
                <a:cubicBezTo>
                  <a:pt x="74" y="76"/>
                  <a:pt x="74" y="77"/>
                  <a:pt x="74" y="78"/>
                </a:cubicBezTo>
                <a:cubicBezTo>
                  <a:pt x="74" y="78"/>
                  <a:pt x="74" y="78"/>
                  <a:pt x="74" y="78"/>
                </a:cubicBezTo>
                <a:cubicBezTo>
                  <a:pt x="66" y="80"/>
                  <a:pt x="66" y="80"/>
                  <a:pt x="66" y="80"/>
                </a:cubicBezTo>
                <a:cubicBezTo>
                  <a:pt x="65" y="80"/>
                  <a:pt x="65" y="81"/>
                  <a:pt x="65" y="82"/>
                </a:cubicBezTo>
                <a:cubicBezTo>
                  <a:pt x="65" y="82"/>
                  <a:pt x="65" y="82"/>
                  <a:pt x="65" y="82"/>
                </a:cubicBezTo>
                <a:cubicBezTo>
                  <a:pt x="66" y="83"/>
                  <a:pt x="66" y="83"/>
                  <a:pt x="67" y="83"/>
                </a:cubicBezTo>
                <a:cubicBezTo>
                  <a:pt x="67" y="83"/>
                  <a:pt x="67" y="83"/>
                  <a:pt x="67" y="83"/>
                </a:cubicBezTo>
                <a:cubicBezTo>
                  <a:pt x="75" y="81"/>
                  <a:pt x="75" y="81"/>
                  <a:pt x="75" y="81"/>
                </a:cubicBezTo>
                <a:cubicBezTo>
                  <a:pt x="75" y="83"/>
                  <a:pt x="76" y="84"/>
                  <a:pt x="76" y="86"/>
                </a:cubicBezTo>
                <a:cubicBezTo>
                  <a:pt x="76" y="86"/>
                  <a:pt x="76" y="86"/>
                  <a:pt x="76" y="86"/>
                </a:cubicBezTo>
                <a:cubicBezTo>
                  <a:pt x="69" y="88"/>
                  <a:pt x="69" y="88"/>
                  <a:pt x="69" y="88"/>
                </a:cubicBezTo>
                <a:cubicBezTo>
                  <a:pt x="68" y="88"/>
                  <a:pt x="67" y="89"/>
                  <a:pt x="68" y="89"/>
                </a:cubicBezTo>
                <a:cubicBezTo>
                  <a:pt x="68" y="90"/>
                  <a:pt x="68" y="90"/>
                  <a:pt x="68" y="90"/>
                </a:cubicBezTo>
                <a:cubicBezTo>
                  <a:pt x="68" y="90"/>
                  <a:pt x="68" y="90"/>
                  <a:pt x="69" y="90"/>
                </a:cubicBezTo>
                <a:cubicBezTo>
                  <a:pt x="69" y="90"/>
                  <a:pt x="69" y="90"/>
                  <a:pt x="69" y="90"/>
                </a:cubicBezTo>
                <a:cubicBezTo>
                  <a:pt x="77" y="89"/>
                  <a:pt x="77" y="89"/>
                  <a:pt x="77" y="89"/>
                </a:cubicBezTo>
                <a:cubicBezTo>
                  <a:pt x="77" y="89"/>
                  <a:pt x="77" y="89"/>
                  <a:pt x="77" y="89"/>
                </a:cubicBezTo>
                <a:cubicBezTo>
                  <a:pt x="77" y="90"/>
                  <a:pt x="77" y="92"/>
                  <a:pt x="78" y="94"/>
                </a:cubicBezTo>
                <a:cubicBezTo>
                  <a:pt x="77" y="94"/>
                  <a:pt x="77" y="94"/>
                  <a:pt x="77" y="94"/>
                </a:cubicBezTo>
                <a:cubicBezTo>
                  <a:pt x="70" y="96"/>
                  <a:pt x="70" y="96"/>
                  <a:pt x="70" y="96"/>
                </a:cubicBezTo>
                <a:cubicBezTo>
                  <a:pt x="69" y="96"/>
                  <a:pt x="68" y="97"/>
                  <a:pt x="69" y="97"/>
                </a:cubicBezTo>
                <a:cubicBezTo>
                  <a:pt x="69" y="98"/>
                  <a:pt x="69" y="98"/>
                  <a:pt x="69" y="98"/>
                </a:cubicBezTo>
                <a:cubicBezTo>
                  <a:pt x="69" y="98"/>
                  <a:pt x="70" y="99"/>
                  <a:pt x="70" y="99"/>
                </a:cubicBezTo>
                <a:cubicBezTo>
                  <a:pt x="70" y="99"/>
                  <a:pt x="70" y="99"/>
                  <a:pt x="70" y="99"/>
                </a:cubicBezTo>
                <a:cubicBezTo>
                  <a:pt x="78" y="97"/>
                  <a:pt x="78" y="97"/>
                  <a:pt x="78" y="97"/>
                </a:cubicBezTo>
                <a:cubicBezTo>
                  <a:pt x="79" y="98"/>
                  <a:pt x="79" y="100"/>
                  <a:pt x="79" y="101"/>
                </a:cubicBezTo>
                <a:cubicBezTo>
                  <a:pt x="79" y="101"/>
                  <a:pt x="79" y="101"/>
                  <a:pt x="79" y="101"/>
                </a:cubicBezTo>
                <a:cubicBezTo>
                  <a:pt x="71" y="102"/>
                  <a:pt x="71" y="102"/>
                  <a:pt x="71" y="102"/>
                </a:cubicBezTo>
                <a:cubicBezTo>
                  <a:pt x="70" y="102"/>
                  <a:pt x="70" y="103"/>
                  <a:pt x="70" y="104"/>
                </a:cubicBezTo>
                <a:cubicBezTo>
                  <a:pt x="70" y="104"/>
                  <a:pt x="70" y="104"/>
                  <a:pt x="70" y="104"/>
                </a:cubicBezTo>
                <a:cubicBezTo>
                  <a:pt x="70" y="105"/>
                  <a:pt x="71" y="105"/>
                  <a:pt x="71" y="105"/>
                </a:cubicBezTo>
                <a:cubicBezTo>
                  <a:pt x="71" y="105"/>
                  <a:pt x="72" y="105"/>
                  <a:pt x="72" y="105"/>
                </a:cubicBezTo>
                <a:cubicBezTo>
                  <a:pt x="79" y="104"/>
                  <a:pt x="79" y="104"/>
                  <a:pt x="79" y="104"/>
                </a:cubicBezTo>
                <a:cubicBezTo>
                  <a:pt x="80" y="103"/>
                  <a:pt x="80" y="103"/>
                  <a:pt x="80" y="103"/>
                </a:cubicBezTo>
                <a:cubicBezTo>
                  <a:pt x="80" y="104"/>
                  <a:pt x="80" y="106"/>
                  <a:pt x="81" y="107"/>
                </a:cubicBezTo>
                <a:cubicBezTo>
                  <a:pt x="80" y="107"/>
                  <a:pt x="80" y="107"/>
                  <a:pt x="80" y="107"/>
                </a:cubicBezTo>
                <a:cubicBezTo>
                  <a:pt x="80" y="107"/>
                  <a:pt x="79" y="107"/>
                  <a:pt x="79" y="108"/>
                </a:cubicBezTo>
                <a:cubicBezTo>
                  <a:pt x="73" y="109"/>
                  <a:pt x="73" y="109"/>
                  <a:pt x="73" y="109"/>
                </a:cubicBezTo>
                <a:cubicBezTo>
                  <a:pt x="72" y="109"/>
                  <a:pt x="71" y="110"/>
                  <a:pt x="72" y="111"/>
                </a:cubicBezTo>
                <a:cubicBezTo>
                  <a:pt x="72" y="111"/>
                  <a:pt x="72" y="111"/>
                  <a:pt x="72" y="111"/>
                </a:cubicBezTo>
                <a:cubicBezTo>
                  <a:pt x="72" y="112"/>
                  <a:pt x="73" y="112"/>
                  <a:pt x="73" y="112"/>
                </a:cubicBezTo>
                <a:cubicBezTo>
                  <a:pt x="73" y="112"/>
                  <a:pt x="73" y="112"/>
                  <a:pt x="74" y="112"/>
                </a:cubicBezTo>
                <a:cubicBezTo>
                  <a:pt x="81" y="110"/>
                  <a:pt x="81" y="110"/>
                  <a:pt x="81" y="110"/>
                </a:cubicBezTo>
                <a:cubicBezTo>
                  <a:pt x="81" y="111"/>
                  <a:pt x="82" y="113"/>
                  <a:pt x="82" y="114"/>
                </a:cubicBezTo>
                <a:cubicBezTo>
                  <a:pt x="82" y="114"/>
                  <a:pt x="82" y="114"/>
                  <a:pt x="82" y="114"/>
                </a:cubicBezTo>
                <a:cubicBezTo>
                  <a:pt x="74" y="117"/>
                  <a:pt x="74" y="117"/>
                  <a:pt x="74" y="117"/>
                </a:cubicBezTo>
                <a:cubicBezTo>
                  <a:pt x="74" y="117"/>
                  <a:pt x="73" y="118"/>
                  <a:pt x="73" y="119"/>
                </a:cubicBezTo>
                <a:cubicBezTo>
                  <a:pt x="74" y="119"/>
                  <a:pt x="74" y="119"/>
                  <a:pt x="74" y="119"/>
                </a:cubicBezTo>
                <a:cubicBezTo>
                  <a:pt x="74" y="120"/>
                  <a:pt x="74" y="120"/>
                  <a:pt x="75" y="120"/>
                </a:cubicBezTo>
                <a:cubicBezTo>
                  <a:pt x="75" y="120"/>
                  <a:pt x="75" y="120"/>
                  <a:pt x="75" y="120"/>
                </a:cubicBezTo>
                <a:cubicBezTo>
                  <a:pt x="83" y="117"/>
                  <a:pt x="83" y="117"/>
                  <a:pt x="83" y="117"/>
                </a:cubicBezTo>
                <a:cubicBezTo>
                  <a:pt x="83" y="118"/>
                  <a:pt x="83" y="119"/>
                  <a:pt x="83" y="120"/>
                </a:cubicBezTo>
                <a:cubicBezTo>
                  <a:pt x="76" y="123"/>
                  <a:pt x="76" y="123"/>
                  <a:pt x="76" y="123"/>
                </a:cubicBezTo>
                <a:cubicBezTo>
                  <a:pt x="75" y="123"/>
                  <a:pt x="75" y="124"/>
                  <a:pt x="75" y="125"/>
                </a:cubicBezTo>
                <a:cubicBezTo>
                  <a:pt x="75" y="125"/>
                  <a:pt x="75" y="125"/>
                  <a:pt x="75" y="125"/>
                </a:cubicBezTo>
                <a:cubicBezTo>
                  <a:pt x="75" y="125"/>
                  <a:pt x="76" y="126"/>
                  <a:pt x="76" y="126"/>
                </a:cubicBezTo>
                <a:cubicBezTo>
                  <a:pt x="76" y="126"/>
                  <a:pt x="77" y="126"/>
                  <a:pt x="77" y="126"/>
                </a:cubicBezTo>
                <a:cubicBezTo>
                  <a:pt x="84" y="123"/>
                  <a:pt x="84" y="123"/>
                  <a:pt x="84" y="123"/>
                </a:cubicBezTo>
                <a:cubicBezTo>
                  <a:pt x="84" y="124"/>
                  <a:pt x="84" y="125"/>
                  <a:pt x="84" y="126"/>
                </a:cubicBezTo>
                <a:cubicBezTo>
                  <a:pt x="77" y="129"/>
                  <a:pt x="77" y="129"/>
                  <a:pt x="77" y="129"/>
                </a:cubicBezTo>
                <a:cubicBezTo>
                  <a:pt x="77" y="129"/>
                  <a:pt x="76" y="130"/>
                  <a:pt x="76" y="131"/>
                </a:cubicBezTo>
                <a:cubicBezTo>
                  <a:pt x="77" y="131"/>
                  <a:pt x="77" y="131"/>
                  <a:pt x="77" y="131"/>
                </a:cubicBezTo>
                <a:cubicBezTo>
                  <a:pt x="77" y="131"/>
                  <a:pt x="77" y="132"/>
                  <a:pt x="78" y="132"/>
                </a:cubicBezTo>
                <a:cubicBezTo>
                  <a:pt x="78" y="132"/>
                  <a:pt x="78" y="132"/>
                  <a:pt x="78" y="132"/>
                </a:cubicBezTo>
                <a:cubicBezTo>
                  <a:pt x="85" y="129"/>
                  <a:pt x="85" y="129"/>
                  <a:pt x="85" y="129"/>
                </a:cubicBezTo>
                <a:cubicBezTo>
                  <a:pt x="86" y="135"/>
                  <a:pt x="87" y="140"/>
                  <a:pt x="87" y="146"/>
                </a:cubicBezTo>
                <a:moveTo>
                  <a:pt x="58" y="0"/>
                </a:moveTo>
                <a:cubicBezTo>
                  <a:pt x="57" y="0"/>
                  <a:pt x="57" y="1"/>
                  <a:pt x="57" y="1"/>
                </a:cubicBezTo>
                <a:cubicBezTo>
                  <a:pt x="51" y="11"/>
                  <a:pt x="44" y="22"/>
                  <a:pt x="38" y="31"/>
                </a:cubicBezTo>
                <a:cubicBezTo>
                  <a:pt x="0" y="89"/>
                  <a:pt x="0" y="89"/>
                  <a:pt x="0" y="89"/>
                </a:cubicBezTo>
                <a:cubicBezTo>
                  <a:pt x="0" y="90"/>
                  <a:pt x="0" y="91"/>
                  <a:pt x="0" y="91"/>
                </a:cubicBezTo>
                <a:cubicBezTo>
                  <a:pt x="1" y="91"/>
                  <a:pt x="1" y="91"/>
                  <a:pt x="1" y="91"/>
                </a:cubicBezTo>
                <a:cubicBezTo>
                  <a:pt x="88" y="150"/>
                  <a:pt x="88" y="150"/>
                  <a:pt x="88" y="150"/>
                </a:cubicBezTo>
                <a:cubicBezTo>
                  <a:pt x="89" y="150"/>
                  <a:pt x="89" y="150"/>
                  <a:pt x="89" y="150"/>
                </a:cubicBezTo>
                <a:cubicBezTo>
                  <a:pt x="90" y="150"/>
                  <a:pt x="90" y="150"/>
                  <a:pt x="90" y="150"/>
                </a:cubicBezTo>
                <a:cubicBezTo>
                  <a:pt x="91" y="150"/>
                  <a:pt x="91" y="149"/>
                  <a:pt x="91" y="149"/>
                </a:cubicBezTo>
                <a:cubicBezTo>
                  <a:pt x="88" y="130"/>
                  <a:pt x="84" y="111"/>
                  <a:pt x="81" y="94"/>
                </a:cubicBezTo>
                <a:cubicBezTo>
                  <a:pt x="74" y="60"/>
                  <a:pt x="67" y="29"/>
                  <a:pt x="59" y="1"/>
                </a:cubicBezTo>
                <a:cubicBezTo>
                  <a:pt x="59" y="1"/>
                  <a:pt x="59" y="0"/>
                  <a:pt x="58" y="0"/>
                </a:cubicBezTo>
                <a:cubicBezTo>
                  <a:pt x="58" y="0"/>
                  <a:pt x="58" y="0"/>
                  <a:pt x="58"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5" name="Freeform 19">
            <a:extLst>
              <a:ext uri="{FF2B5EF4-FFF2-40B4-BE49-F238E27FC236}">
                <a16:creationId xmlns:a16="http://schemas.microsoft.com/office/drawing/2014/main" id="{A644D1FA-017A-6142-9E63-7DA04343E3AB}"/>
              </a:ext>
            </a:extLst>
          </p:cNvPr>
          <p:cNvSpPr>
            <a:spLocks noEditPoints="1"/>
          </p:cNvSpPr>
          <p:nvPr/>
        </p:nvSpPr>
        <p:spPr bwMode="auto">
          <a:xfrm>
            <a:off x="1834448" y="1734656"/>
            <a:ext cx="555583" cy="479982"/>
          </a:xfrm>
          <a:custGeom>
            <a:avLst/>
            <a:gdLst>
              <a:gd name="T0" fmla="*/ 82 w 133"/>
              <a:gd name="T1" fmla="*/ 87 h 115"/>
              <a:gd name="T2" fmla="*/ 87 w 133"/>
              <a:gd name="T3" fmla="*/ 77 h 115"/>
              <a:gd name="T4" fmla="*/ 86 w 133"/>
              <a:gd name="T5" fmla="*/ 69 h 115"/>
              <a:gd name="T6" fmla="*/ 78 w 133"/>
              <a:gd name="T7" fmla="*/ 69 h 115"/>
              <a:gd name="T8" fmla="*/ 79 w 133"/>
              <a:gd name="T9" fmla="*/ 70 h 115"/>
              <a:gd name="T10" fmla="*/ 84 w 133"/>
              <a:gd name="T11" fmla="*/ 61 h 115"/>
              <a:gd name="T12" fmla="*/ 64 w 133"/>
              <a:gd name="T13" fmla="*/ 50 h 115"/>
              <a:gd name="T14" fmla="*/ 72 w 133"/>
              <a:gd name="T15" fmla="*/ 56 h 115"/>
              <a:gd name="T16" fmla="*/ 76 w 133"/>
              <a:gd name="T17" fmla="*/ 74 h 115"/>
              <a:gd name="T18" fmla="*/ 77 w 133"/>
              <a:gd name="T19" fmla="*/ 89 h 115"/>
              <a:gd name="T20" fmla="*/ 76 w 133"/>
              <a:gd name="T21" fmla="*/ 61 h 115"/>
              <a:gd name="T22" fmla="*/ 76 w 133"/>
              <a:gd name="T23" fmla="*/ 61 h 115"/>
              <a:gd name="T24" fmla="*/ 60 w 133"/>
              <a:gd name="T25" fmla="*/ 48 h 115"/>
              <a:gd name="T26" fmla="*/ 74 w 133"/>
              <a:gd name="T27" fmla="*/ 51 h 115"/>
              <a:gd name="T28" fmla="*/ 79 w 133"/>
              <a:gd name="T29" fmla="*/ 34 h 115"/>
              <a:gd name="T30" fmla="*/ 58 w 133"/>
              <a:gd name="T31" fmla="*/ 62 h 115"/>
              <a:gd name="T32" fmla="*/ 73 w 133"/>
              <a:gd name="T33" fmla="*/ 92 h 115"/>
              <a:gd name="T34" fmla="*/ 82 w 133"/>
              <a:gd name="T35" fmla="*/ 91 h 115"/>
              <a:gd name="T36" fmla="*/ 81 w 133"/>
              <a:gd name="T37" fmla="*/ 38 h 115"/>
              <a:gd name="T38" fmla="*/ 53 w 133"/>
              <a:gd name="T39" fmla="*/ 90 h 115"/>
              <a:gd name="T40" fmla="*/ 49 w 133"/>
              <a:gd name="T41" fmla="*/ 75 h 115"/>
              <a:gd name="T42" fmla="*/ 47 w 133"/>
              <a:gd name="T43" fmla="*/ 66 h 115"/>
              <a:gd name="T44" fmla="*/ 51 w 133"/>
              <a:gd name="T45" fmla="*/ 49 h 115"/>
              <a:gd name="T46" fmla="*/ 50 w 133"/>
              <a:gd name="T47" fmla="*/ 50 h 115"/>
              <a:gd name="T48" fmla="*/ 43 w 133"/>
              <a:gd name="T49" fmla="*/ 51 h 115"/>
              <a:gd name="T50" fmla="*/ 34 w 133"/>
              <a:gd name="T51" fmla="*/ 32 h 115"/>
              <a:gd name="T52" fmla="*/ 38 w 133"/>
              <a:gd name="T53" fmla="*/ 46 h 115"/>
              <a:gd name="T54" fmla="*/ 44 w 133"/>
              <a:gd name="T55" fmla="*/ 67 h 115"/>
              <a:gd name="T56" fmla="*/ 44 w 133"/>
              <a:gd name="T57" fmla="*/ 96 h 115"/>
              <a:gd name="T58" fmla="*/ 46 w 133"/>
              <a:gd name="T59" fmla="*/ 30 h 115"/>
              <a:gd name="T60" fmla="*/ 28 w 133"/>
              <a:gd name="T61" fmla="*/ 26 h 115"/>
              <a:gd name="T62" fmla="*/ 36 w 133"/>
              <a:gd name="T63" fmla="*/ 29 h 115"/>
              <a:gd name="T64" fmla="*/ 36 w 133"/>
              <a:gd name="T65" fmla="*/ 21 h 115"/>
              <a:gd name="T66" fmla="*/ 34 w 133"/>
              <a:gd name="T67" fmla="*/ 18 h 115"/>
              <a:gd name="T68" fmla="*/ 39 w 133"/>
              <a:gd name="T69" fmla="*/ 101 h 115"/>
              <a:gd name="T70" fmla="*/ 51 w 133"/>
              <a:gd name="T71" fmla="*/ 97 h 115"/>
              <a:gd name="T72" fmla="*/ 63 w 133"/>
              <a:gd name="T73" fmla="*/ 87 h 115"/>
              <a:gd name="T74" fmla="*/ 3 w 133"/>
              <a:gd name="T75" fmla="*/ 9 h 115"/>
              <a:gd name="T76" fmla="*/ 3 w 133"/>
              <a:gd name="T77" fmla="*/ 22 h 115"/>
              <a:gd name="T78" fmla="*/ 7 w 133"/>
              <a:gd name="T79" fmla="*/ 30 h 115"/>
              <a:gd name="T80" fmla="*/ 106 w 133"/>
              <a:gd name="T81" fmla="*/ 99 h 115"/>
              <a:gd name="T82" fmla="*/ 133 w 133"/>
              <a:gd name="T83" fmla="*/ 91 h 115"/>
              <a:gd name="T84" fmla="*/ 105 w 133"/>
              <a:gd name="T85" fmla="*/ 91 h 115"/>
              <a:gd name="T86" fmla="*/ 12 w 133"/>
              <a:gd name="T87" fmla="*/ 36 h 115"/>
              <a:gd name="T88" fmla="*/ 10 w 133"/>
              <a:gd name="T89" fmla="*/ 28 h 115"/>
              <a:gd name="T90" fmla="*/ 124 w 133"/>
              <a:gd name="T91" fmla="*/ 63 h 115"/>
              <a:gd name="T92" fmla="*/ 123 w 133"/>
              <a:gd name="T93" fmla="*/ 61 h 115"/>
              <a:gd name="T94" fmla="*/ 121 w 133"/>
              <a:gd name="T95" fmla="*/ 52 h 115"/>
              <a:gd name="T96" fmla="*/ 118 w 133"/>
              <a:gd name="T97" fmla="*/ 43 h 115"/>
              <a:gd name="T98" fmla="*/ 107 w 133"/>
              <a:gd name="T99" fmla="*/ 30 h 115"/>
              <a:gd name="T100" fmla="*/ 89 w 133"/>
              <a:gd name="T101" fmla="*/ 18 h 115"/>
              <a:gd name="T102" fmla="*/ 102 w 133"/>
              <a:gd name="T103" fmla="*/ 21 h 115"/>
              <a:gd name="T104" fmla="*/ 106 w 133"/>
              <a:gd name="T105" fmla="*/ 38 h 115"/>
              <a:gd name="T106" fmla="*/ 116 w 133"/>
              <a:gd name="T107" fmla="*/ 75 h 115"/>
              <a:gd name="T108" fmla="*/ 105 w 133"/>
              <a:gd name="T109" fmla="*/ 82 h 115"/>
              <a:gd name="T110" fmla="*/ 113 w 133"/>
              <a:gd name="T111" fmla="*/ 21 h 115"/>
              <a:gd name="T112" fmla="*/ 94 w 133"/>
              <a:gd name="T113" fmla="*/ 13 h 115"/>
              <a:gd name="T114" fmla="*/ 111 w 133"/>
              <a:gd name="T115" fmla="*/ 12 h 115"/>
              <a:gd name="T116" fmla="*/ 99 w 133"/>
              <a:gd name="T117" fmla="*/ 13 h 115"/>
              <a:gd name="T118" fmla="*/ 86 w 133"/>
              <a:gd name="T119" fmla="*/ 18 h 115"/>
              <a:gd name="T120" fmla="*/ 110 w 133"/>
              <a:gd name="T121" fmla="*/ 84 h 115"/>
              <a:gd name="T122" fmla="*/ 118 w 133"/>
              <a:gd name="T123" fmla="*/ 83 h 115"/>
              <a:gd name="T124" fmla="*/ 112 w 133"/>
              <a:gd name="T12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 h="115">
                <a:moveTo>
                  <a:pt x="82" y="87"/>
                </a:moveTo>
                <a:cubicBezTo>
                  <a:pt x="82" y="86"/>
                  <a:pt x="82" y="86"/>
                  <a:pt x="82" y="85"/>
                </a:cubicBezTo>
                <a:cubicBezTo>
                  <a:pt x="89" y="79"/>
                  <a:pt x="89" y="79"/>
                  <a:pt x="89" y="79"/>
                </a:cubicBezTo>
                <a:cubicBezTo>
                  <a:pt x="89" y="79"/>
                  <a:pt x="89" y="79"/>
                  <a:pt x="89" y="79"/>
                </a:cubicBezTo>
                <a:cubicBezTo>
                  <a:pt x="90" y="79"/>
                  <a:pt x="90" y="79"/>
                  <a:pt x="90" y="80"/>
                </a:cubicBezTo>
                <a:cubicBezTo>
                  <a:pt x="82" y="87"/>
                  <a:pt x="82" y="87"/>
                  <a:pt x="82" y="87"/>
                </a:cubicBezTo>
                <a:moveTo>
                  <a:pt x="82" y="81"/>
                </a:moveTo>
                <a:cubicBezTo>
                  <a:pt x="81" y="80"/>
                  <a:pt x="81" y="78"/>
                  <a:pt x="81" y="77"/>
                </a:cubicBezTo>
                <a:cubicBezTo>
                  <a:pt x="88" y="72"/>
                  <a:pt x="88" y="72"/>
                  <a:pt x="88" y="72"/>
                </a:cubicBezTo>
                <a:cubicBezTo>
                  <a:pt x="88" y="73"/>
                  <a:pt x="88" y="75"/>
                  <a:pt x="89" y="77"/>
                </a:cubicBezTo>
                <a:cubicBezTo>
                  <a:pt x="89" y="77"/>
                  <a:pt x="88" y="76"/>
                  <a:pt x="88" y="76"/>
                </a:cubicBezTo>
                <a:cubicBezTo>
                  <a:pt x="88" y="76"/>
                  <a:pt x="88" y="77"/>
                  <a:pt x="87" y="77"/>
                </a:cubicBezTo>
                <a:cubicBezTo>
                  <a:pt x="82" y="81"/>
                  <a:pt x="82" y="81"/>
                  <a:pt x="82" y="81"/>
                </a:cubicBezTo>
                <a:moveTo>
                  <a:pt x="85" y="69"/>
                </a:moveTo>
                <a:cubicBezTo>
                  <a:pt x="86" y="69"/>
                  <a:pt x="86" y="68"/>
                  <a:pt x="86" y="68"/>
                </a:cubicBezTo>
                <a:cubicBezTo>
                  <a:pt x="86" y="68"/>
                  <a:pt x="86" y="68"/>
                  <a:pt x="86" y="68"/>
                </a:cubicBezTo>
                <a:cubicBezTo>
                  <a:pt x="87" y="68"/>
                  <a:pt x="87" y="68"/>
                  <a:pt x="87" y="69"/>
                </a:cubicBezTo>
                <a:cubicBezTo>
                  <a:pt x="86" y="69"/>
                  <a:pt x="86" y="69"/>
                  <a:pt x="86" y="69"/>
                </a:cubicBezTo>
                <a:cubicBezTo>
                  <a:pt x="80" y="74"/>
                  <a:pt x="80" y="74"/>
                  <a:pt x="80" y="74"/>
                </a:cubicBezTo>
                <a:cubicBezTo>
                  <a:pt x="80" y="74"/>
                  <a:pt x="80" y="73"/>
                  <a:pt x="79" y="73"/>
                </a:cubicBezTo>
                <a:cubicBezTo>
                  <a:pt x="85" y="69"/>
                  <a:pt x="85" y="69"/>
                  <a:pt x="85" y="69"/>
                </a:cubicBezTo>
                <a:cubicBezTo>
                  <a:pt x="85" y="69"/>
                  <a:pt x="85" y="69"/>
                  <a:pt x="85" y="69"/>
                </a:cubicBezTo>
                <a:moveTo>
                  <a:pt x="79" y="70"/>
                </a:moveTo>
                <a:cubicBezTo>
                  <a:pt x="78" y="69"/>
                  <a:pt x="78" y="69"/>
                  <a:pt x="78" y="69"/>
                </a:cubicBezTo>
                <a:cubicBezTo>
                  <a:pt x="78" y="69"/>
                  <a:pt x="78" y="68"/>
                  <a:pt x="78" y="68"/>
                </a:cubicBezTo>
                <a:cubicBezTo>
                  <a:pt x="81" y="67"/>
                  <a:pt x="83" y="65"/>
                  <a:pt x="85" y="64"/>
                </a:cubicBezTo>
                <a:cubicBezTo>
                  <a:pt x="86" y="64"/>
                  <a:pt x="86" y="65"/>
                  <a:pt x="86" y="65"/>
                </a:cubicBezTo>
                <a:cubicBezTo>
                  <a:pt x="86" y="65"/>
                  <a:pt x="85" y="65"/>
                  <a:pt x="85" y="65"/>
                </a:cubicBezTo>
                <a:cubicBezTo>
                  <a:pt x="85" y="65"/>
                  <a:pt x="85" y="65"/>
                  <a:pt x="85" y="65"/>
                </a:cubicBezTo>
                <a:cubicBezTo>
                  <a:pt x="79" y="70"/>
                  <a:pt x="79" y="70"/>
                  <a:pt x="79" y="70"/>
                </a:cubicBezTo>
                <a:moveTo>
                  <a:pt x="77" y="65"/>
                </a:moveTo>
                <a:cubicBezTo>
                  <a:pt x="77" y="65"/>
                  <a:pt x="77" y="64"/>
                  <a:pt x="77" y="64"/>
                </a:cubicBezTo>
                <a:cubicBezTo>
                  <a:pt x="84" y="58"/>
                  <a:pt x="84" y="58"/>
                  <a:pt x="84" y="58"/>
                </a:cubicBezTo>
                <a:cubicBezTo>
                  <a:pt x="84" y="58"/>
                  <a:pt x="84" y="58"/>
                  <a:pt x="84" y="58"/>
                </a:cubicBezTo>
                <a:cubicBezTo>
                  <a:pt x="84" y="59"/>
                  <a:pt x="84" y="60"/>
                  <a:pt x="85" y="61"/>
                </a:cubicBezTo>
                <a:cubicBezTo>
                  <a:pt x="84" y="61"/>
                  <a:pt x="84" y="61"/>
                  <a:pt x="84" y="61"/>
                </a:cubicBezTo>
                <a:cubicBezTo>
                  <a:pt x="82" y="63"/>
                  <a:pt x="80" y="64"/>
                  <a:pt x="77" y="65"/>
                </a:cubicBezTo>
                <a:moveTo>
                  <a:pt x="68" y="90"/>
                </a:moveTo>
                <a:cubicBezTo>
                  <a:pt x="65" y="74"/>
                  <a:pt x="65" y="72"/>
                  <a:pt x="61" y="61"/>
                </a:cubicBezTo>
                <a:cubicBezTo>
                  <a:pt x="60" y="58"/>
                  <a:pt x="59" y="56"/>
                  <a:pt x="58" y="52"/>
                </a:cubicBezTo>
                <a:cubicBezTo>
                  <a:pt x="60" y="51"/>
                  <a:pt x="62" y="50"/>
                  <a:pt x="64" y="50"/>
                </a:cubicBezTo>
                <a:cubicBezTo>
                  <a:pt x="64" y="50"/>
                  <a:pt x="64" y="50"/>
                  <a:pt x="64" y="50"/>
                </a:cubicBezTo>
                <a:cubicBezTo>
                  <a:pt x="64" y="49"/>
                  <a:pt x="65" y="49"/>
                  <a:pt x="66" y="49"/>
                </a:cubicBezTo>
                <a:cubicBezTo>
                  <a:pt x="67" y="49"/>
                  <a:pt x="69" y="50"/>
                  <a:pt x="70" y="51"/>
                </a:cubicBezTo>
                <a:cubicBezTo>
                  <a:pt x="71" y="52"/>
                  <a:pt x="71" y="53"/>
                  <a:pt x="71" y="54"/>
                </a:cubicBezTo>
                <a:cubicBezTo>
                  <a:pt x="71" y="54"/>
                  <a:pt x="71" y="54"/>
                  <a:pt x="72" y="55"/>
                </a:cubicBezTo>
                <a:cubicBezTo>
                  <a:pt x="72" y="55"/>
                  <a:pt x="72" y="55"/>
                  <a:pt x="72" y="55"/>
                </a:cubicBezTo>
                <a:cubicBezTo>
                  <a:pt x="72" y="55"/>
                  <a:pt x="72" y="56"/>
                  <a:pt x="72" y="56"/>
                </a:cubicBezTo>
                <a:cubicBezTo>
                  <a:pt x="73" y="59"/>
                  <a:pt x="73" y="61"/>
                  <a:pt x="74" y="63"/>
                </a:cubicBezTo>
                <a:cubicBezTo>
                  <a:pt x="73" y="63"/>
                  <a:pt x="73" y="64"/>
                  <a:pt x="74" y="65"/>
                </a:cubicBezTo>
                <a:cubicBezTo>
                  <a:pt x="74" y="65"/>
                  <a:pt x="74" y="65"/>
                  <a:pt x="74" y="65"/>
                </a:cubicBezTo>
                <a:cubicBezTo>
                  <a:pt x="75" y="67"/>
                  <a:pt x="75" y="69"/>
                  <a:pt x="76" y="70"/>
                </a:cubicBezTo>
                <a:cubicBezTo>
                  <a:pt x="76" y="71"/>
                  <a:pt x="76" y="71"/>
                  <a:pt x="76" y="72"/>
                </a:cubicBezTo>
                <a:cubicBezTo>
                  <a:pt x="76" y="72"/>
                  <a:pt x="76" y="73"/>
                  <a:pt x="76" y="74"/>
                </a:cubicBezTo>
                <a:cubicBezTo>
                  <a:pt x="77" y="74"/>
                  <a:pt x="77" y="74"/>
                  <a:pt x="77" y="74"/>
                </a:cubicBezTo>
                <a:cubicBezTo>
                  <a:pt x="77" y="76"/>
                  <a:pt x="78" y="79"/>
                  <a:pt x="79" y="84"/>
                </a:cubicBezTo>
                <a:cubicBezTo>
                  <a:pt x="79" y="84"/>
                  <a:pt x="78" y="85"/>
                  <a:pt x="79" y="86"/>
                </a:cubicBezTo>
                <a:cubicBezTo>
                  <a:pt x="80" y="86"/>
                  <a:pt x="80" y="86"/>
                  <a:pt x="80" y="86"/>
                </a:cubicBezTo>
                <a:cubicBezTo>
                  <a:pt x="80" y="87"/>
                  <a:pt x="80" y="88"/>
                  <a:pt x="79" y="88"/>
                </a:cubicBezTo>
                <a:cubicBezTo>
                  <a:pt x="79" y="89"/>
                  <a:pt x="78" y="89"/>
                  <a:pt x="77" y="89"/>
                </a:cubicBezTo>
                <a:cubicBezTo>
                  <a:pt x="76" y="89"/>
                  <a:pt x="75" y="89"/>
                  <a:pt x="75" y="89"/>
                </a:cubicBezTo>
                <a:cubicBezTo>
                  <a:pt x="74" y="89"/>
                  <a:pt x="74" y="89"/>
                  <a:pt x="74" y="89"/>
                </a:cubicBezTo>
                <a:cubicBezTo>
                  <a:pt x="74" y="89"/>
                  <a:pt x="73" y="89"/>
                  <a:pt x="73" y="89"/>
                </a:cubicBezTo>
                <a:cubicBezTo>
                  <a:pt x="72" y="89"/>
                  <a:pt x="71" y="90"/>
                  <a:pt x="70" y="90"/>
                </a:cubicBezTo>
                <a:cubicBezTo>
                  <a:pt x="69" y="90"/>
                  <a:pt x="69" y="90"/>
                  <a:pt x="68" y="90"/>
                </a:cubicBezTo>
                <a:moveTo>
                  <a:pt x="76" y="61"/>
                </a:moveTo>
                <a:cubicBezTo>
                  <a:pt x="76" y="59"/>
                  <a:pt x="75" y="58"/>
                  <a:pt x="75" y="56"/>
                </a:cubicBezTo>
                <a:cubicBezTo>
                  <a:pt x="75" y="55"/>
                  <a:pt x="75" y="55"/>
                  <a:pt x="75" y="54"/>
                </a:cubicBezTo>
                <a:cubicBezTo>
                  <a:pt x="81" y="49"/>
                  <a:pt x="81" y="49"/>
                  <a:pt x="81" y="49"/>
                </a:cubicBezTo>
                <a:cubicBezTo>
                  <a:pt x="82" y="51"/>
                  <a:pt x="83" y="53"/>
                  <a:pt x="83" y="55"/>
                </a:cubicBezTo>
                <a:cubicBezTo>
                  <a:pt x="82" y="55"/>
                  <a:pt x="82" y="55"/>
                  <a:pt x="82" y="55"/>
                </a:cubicBezTo>
                <a:cubicBezTo>
                  <a:pt x="76" y="61"/>
                  <a:pt x="76" y="61"/>
                  <a:pt x="76" y="61"/>
                </a:cubicBezTo>
                <a:moveTo>
                  <a:pt x="60" y="48"/>
                </a:moveTo>
                <a:cubicBezTo>
                  <a:pt x="62" y="46"/>
                  <a:pt x="63" y="45"/>
                  <a:pt x="65" y="43"/>
                </a:cubicBezTo>
                <a:cubicBezTo>
                  <a:pt x="64" y="45"/>
                  <a:pt x="64" y="45"/>
                  <a:pt x="64" y="45"/>
                </a:cubicBezTo>
                <a:cubicBezTo>
                  <a:pt x="63" y="46"/>
                  <a:pt x="64" y="46"/>
                  <a:pt x="64" y="47"/>
                </a:cubicBezTo>
                <a:cubicBezTo>
                  <a:pt x="63" y="47"/>
                  <a:pt x="63" y="47"/>
                  <a:pt x="63" y="47"/>
                </a:cubicBezTo>
                <a:cubicBezTo>
                  <a:pt x="62" y="47"/>
                  <a:pt x="61" y="47"/>
                  <a:pt x="60" y="48"/>
                </a:cubicBezTo>
                <a:moveTo>
                  <a:pt x="74" y="51"/>
                </a:moveTo>
                <a:cubicBezTo>
                  <a:pt x="73" y="50"/>
                  <a:pt x="73" y="49"/>
                  <a:pt x="72" y="49"/>
                </a:cubicBezTo>
                <a:cubicBezTo>
                  <a:pt x="71" y="48"/>
                  <a:pt x="71" y="48"/>
                  <a:pt x="71" y="48"/>
                </a:cubicBezTo>
                <a:cubicBezTo>
                  <a:pt x="79" y="40"/>
                  <a:pt x="79" y="40"/>
                  <a:pt x="79" y="40"/>
                </a:cubicBezTo>
                <a:cubicBezTo>
                  <a:pt x="80" y="42"/>
                  <a:pt x="80" y="44"/>
                  <a:pt x="80" y="46"/>
                </a:cubicBezTo>
                <a:cubicBezTo>
                  <a:pt x="74" y="51"/>
                  <a:pt x="74" y="51"/>
                  <a:pt x="74" y="51"/>
                </a:cubicBezTo>
                <a:moveTo>
                  <a:pt x="68" y="47"/>
                </a:moveTo>
                <a:cubicBezTo>
                  <a:pt x="68" y="47"/>
                  <a:pt x="67" y="47"/>
                  <a:pt x="66" y="47"/>
                </a:cubicBezTo>
                <a:cubicBezTo>
                  <a:pt x="71" y="40"/>
                  <a:pt x="71" y="40"/>
                  <a:pt x="71" y="40"/>
                </a:cubicBezTo>
                <a:cubicBezTo>
                  <a:pt x="73" y="39"/>
                  <a:pt x="75" y="38"/>
                  <a:pt x="78" y="37"/>
                </a:cubicBezTo>
                <a:cubicBezTo>
                  <a:pt x="68" y="47"/>
                  <a:pt x="68" y="47"/>
                  <a:pt x="68" y="47"/>
                </a:cubicBezTo>
                <a:moveTo>
                  <a:pt x="79" y="34"/>
                </a:moveTo>
                <a:cubicBezTo>
                  <a:pt x="79" y="34"/>
                  <a:pt x="79" y="34"/>
                  <a:pt x="79" y="34"/>
                </a:cubicBezTo>
                <a:cubicBezTo>
                  <a:pt x="76" y="35"/>
                  <a:pt x="73" y="36"/>
                  <a:pt x="70" y="37"/>
                </a:cubicBezTo>
                <a:cubicBezTo>
                  <a:pt x="69" y="37"/>
                  <a:pt x="69" y="37"/>
                  <a:pt x="69" y="37"/>
                </a:cubicBezTo>
                <a:cubicBezTo>
                  <a:pt x="63" y="40"/>
                  <a:pt x="58" y="45"/>
                  <a:pt x="55" y="50"/>
                </a:cubicBezTo>
                <a:cubicBezTo>
                  <a:pt x="54" y="51"/>
                  <a:pt x="55" y="52"/>
                  <a:pt x="55" y="52"/>
                </a:cubicBezTo>
                <a:cubicBezTo>
                  <a:pt x="56" y="56"/>
                  <a:pt x="57" y="59"/>
                  <a:pt x="58" y="62"/>
                </a:cubicBezTo>
                <a:cubicBezTo>
                  <a:pt x="62" y="74"/>
                  <a:pt x="63" y="75"/>
                  <a:pt x="66" y="94"/>
                </a:cubicBezTo>
                <a:cubicBezTo>
                  <a:pt x="66" y="94"/>
                  <a:pt x="67" y="95"/>
                  <a:pt x="67" y="95"/>
                </a:cubicBezTo>
                <a:cubicBezTo>
                  <a:pt x="68" y="95"/>
                  <a:pt x="68" y="95"/>
                  <a:pt x="68" y="95"/>
                </a:cubicBezTo>
                <a:cubicBezTo>
                  <a:pt x="68" y="95"/>
                  <a:pt x="69" y="94"/>
                  <a:pt x="69" y="94"/>
                </a:cubicBezTo>
                <a:cubicBezTo>
                  <a:pt x="69" y="94"/>
                  <a:pt x="69" y="93"/>
                  <a:pt x="71" y="93"/>
                </a:cubicBezTo>
                <a:cubicBezTo>
                  <a:pt x="72" y="92"/>
                  <a:pt x="72" y="92"/>
                  <a:pt x="73" y="92"/>
                </a:cubicBezTo>
                <a:cubicBezTo>
                  <a:pt x="73" y="92"/>
                  <a:pt x="74" y="92"/>
                  <a:pt x="74" y="92"/>
                </a:cubicBezTo>
                <a:cubicBezTo>
                  <a:pt x="74" y="92"/>
                  <a:pt x="74" y="92"/>
                  <a:pt x="75" y="92"/>
                </a:cubicBezTo>
                <a:cubicBezTo>
                  <a:pt x="76" y="92"/>
                  <a:pt x="77" y="92"/>
                  <a:pt x="78" y="92"/>
                </a:cubicBezTo>
                <a:cubicBezTo>
                  <a:pt x="79" y="92"/>
                  <a:pt x="80" y="91"/>
                  <a:pt x="81" y="91"/>
                </a:cubicBezTo>
                <a:cubicBezTo>
                  <a:pt x="81" y="91"/>
                  <a:pt x="81" y="91"/>
                  <a:pt x="81" y="91"/>
                </a:cubicBezTo>
                <a:cubicBezTo>
                  <a:pt x="81" y="91"/>
                  <a:pt x="81" y="91"/>
                  <a:pt x="82" y="91"/>
                </a:cubicBezTo>
                <a:cubicBezTo>
                  <a:pt x="82" y="91"/>
                  <a:pt x="82" y="91"/>
                  <a:pt x="82" y="91"/>
                </a:cubicBezTo>
                <a:cubicBezTo>
                  <a:pt x="83" y="91"/>
                  <a:pt x="83" y="91"/>
                  <a:pt x="83" y="91"/>
                </a:cubicBezTo>
                <a:cubicBezTo>
                  <a:pt x="92" y="81"/>
                  <a:pt x="92" y="81"/>
                  <a:pt x="92" y="81"/>
                </a:cubicBezTo>
                <a:cubicBezTo>
                  <a:pt x="93" y="81"/>
                  <a:pt x="93" y="80"/>
                  <a:pt x="93" y="80"/>
                </a:cubicBezTo>
                <a:cubicBezTo>
                  <a:pt x="90" y="68"/>
                  <a:pt x="88" y="63"/>
                  <a:pt x="87" y="58"/>
                </a:cubicBezTo>
                <a:cubicBezTo>
                  <a:pt x="85" y="53"/>
                  <a:pt x="84" y="48"/>
                  <a:pt x="81" y="38"/>
                </a:cubicBezTo>
                <a:cubicBezTo>
                  <a:pt x="82" y="37"/>
                  <a:pt x="82" y="36"/>
                  <a:pt x="81" y="36"/>
                </a:cubicBezTo>
                <a:cubicBezTo>
                  <a:pt x="81" y="36"/>
                  <a:pt x="81" y="36"/>
                  <a:pt x="81" y="36"/>
                </a:cubicBezTo>
                <a:cubicBezTo>
                  <a:pt x="81" y="35"/>
                  <a:pt x="81" y="35"/>
                  <a:pt x="81" y="35"/>
                </a:cubicBezTo>
                <a:cubicBezTo>
                  <a:pt x="81" y="35"/>
                  <a:pt x="80" y="34"/>
                  <a:pt x="79" y="34"/>
                </a:cubicBezTo>
                <a:moveTo>
                  <a:pt x="53" y="94"/>
                </a:moveTo>
                <a:cubicBezTo>
                  <a:pt x="53" y="93"/>
                  <a:pt x="53" y="91"/>
                  <a:pt x="53" y="90"/>
                </a:cubicBezTo>
                <a:cubicBezTo>
                  <a:pt x="51" y="84"/>
                  <a:pt x="51" y="84"/>
                  <a:pt x="51" y="84"/>
                </a:cubicBezTo>
                <a:cubicBezTo>
                  <a:pt x="58" y="79"/>
                  <a:pt x="58" y="79"/>
                  <a:pt x="58" y="79"/>
                </a:cubicBezTo>
                <a:cubicBezTo>
                  <a:pt x="60" y="87"/>
                  <a:pt x="60" y="87"/>
                  <a:pt x="60" y="87"/>
                </a:cubicBezTo>
                <a:cubicBezTo>
                  <a:pt x="53" y="94"/>
                  <a:pt x="53" y="94"/>
                  <a:pt x="53" y="94"/>
                </a:cubicBezTo>
                <a:moveTo>
                  <a:pt x="50" y="81"/>
                </a:moveTo>
                <a:cubicBezTo>
                  <a:pt x="49" y="75"/>
                  <a:pt x="49" y="75"/>
                  <a:pt x="49" y="75"/>
                </a:cubicBezTo>
                <a:cubicBezTo>
                  <a:pt x="52" y="74"/>
                  <a:pt x="54" y="72"/>
                  <a:pt x="56" y="70"/>
                </a:cubicBezTo>
                <a:cubicBezTo>
                  <a:pt x="57" y="76"/>
                  <a:pt x="57" y="76"/>
                  <a:pt x="57" y="76"/>
                </a:cubicBezTo>
                <a:cubicBezTo>
                  <a:pt x="57" y="76"/>
                  <a:pt x="57" y="76"/>
                  <a:pt x="57" y="76"/>
                </a:cubicBezTo>
                <a:cubicBezTo>
                  <a:pt x="50" y="81"/>
                  <a:pt x="50" y="81"/>
                  <a:pt x="50" y="81"/>
                </a:cubicBezTo>
                <a:moveTo>
                  <a:pt x="48" y="72"/>
                </a:moveTo>
                <a:cubicBezTo>
                  <a:pt x="47" y="66"/>
                  <a:pt x="47" y="66"/>
                  <a:pt x="47" y="66"/>
                </a:cubicBezTo>
                <a:cubicBezTo>
                  <a:pt x="54" y="60"/>
                  <a:pt x="54" y="60"/>
                  <a:pt x="54" y="60"/>
                </a:cubicBezTo>
                <a:cubicBezTo>
                  <a:pt x="55" y="67"/>
                  <a:pt x="55" y="67"/>
                  <a:pt x="55" y="67"/>
                </a:cubicBezTo>
                <a:cubicBezTo>
                  <a:pt x="55" y="68"/>
                  <a:pt x="55" y="68"/>
                  <a:pt x="55" y="68"/>
                </a:cubicBezTo>
                <a:cubicBezTo>
                  <a:pt x="53" y="69"/>
                  <a:pt x="51" y="71"/>
                  <a:pt x="48" y="72"/>
                </a:cubicBezTo>
                <a:moveTo>
                  <a:pt x="50" y="50"/>
                </a:moveTo>
                <a:cubicBezTo>
                  <a:pt x="50" y="50"/>
                  <a:pt x="50" y="49"/>
                  <a:pt x="51" y="49"/>
                </a:cubicBezTo>
                <a:cubicBezTo>
                  <a:pt x="53" y="57"/>
                  <a:pt x="53" y="57"/>
                  <a:pt x="53" y="57"/>
                </a:cubicBezTo>
                <a:cubicBezTo>
                  <a:pt x="52" y="58"/>
                  <a:pt x="52" y="58"/>
                  <a:pt x="52" y="58"/>
                </a:cubicBezTo>
                <a:cubicBezTo>
                  <a:pt x="46" y="63"/>
                  <a:pt x="46" y="63"/>
                  <a:pt x="46" y="63"/>
                </a:cubicBezTo>
                <a:cubicBezTo>
                  <a:pt x="44" y="54"/>
                  <a:pt x="44" y="54"/>
                  <a:pt x="44" y="54"/>
                </a:cubicBezTo>
                <a:cubicBezTo>
                  <a:pt x="50" y="50"/>
                  <a:pt x="50" y="50"/>
                  <a:pt x="50" y="50"/>
                </a:cubicBezTo>
                <a:cubicBezTo>
                  <a:pt x="50" y="50"/>
                  <a:pt x="50" y="50"/>
                  <a:pt x="50" y="50"/>
                </a:cubicBezTo>
                <a:moveTo>
                  <a:pt x="43" y="51"/>
                </a:moveTo>
                <a:cubicBezTo>
                  <a:pt x="42" y="45"/>
                  <a:pt x="42" y="45"/>
                  <a:pt x="42" y="45"/>
                </a:cubicBezTo>
                <a:cubicBezTo>
                  <a:pt x="48" y="39"/>
                  <a:pt x="48" y="39"/>
                  <a:pt x="48" y="39"/>
                </a:cubicBezTo>
                <a:cubicBezTo>
                  <a:pt x="50" y="46"/>
                  <a:pt x="50" y="46"/>
                  <a:pt x="50" y="46"/>
                </a:cubicBezTo>
                <a:cubicBezTo>
                  <a:pt x="49" y="46"/>
                  <a:pt x="49" y="46"/>
                  <a:pt x="49" y="46"/>
                </a:cubicBezTo>
                <a:cubicBezTo>
                  <a:pt x="43" y="51"/>
                  <a:pt x="43" y="51"/>
                  <a:pt x="43" y="51"/>
                </a:cubicBezTo>
                <a:moveTo>
                  <a:pt x="39" y="97"/>
                </a:moveTo>
                <a:cubicBezTo>
                  <a:pt x="35" y="76"/>
                  <a:pt x="30" y="54"/>
                  <a:pt x="23" y="33"/>
                </a:cubicBezTo>
                <a:cubicBezTo>
                  <a:pt x="25" y="32"/>
                  <a:pt x="26" y="31"/>
                  <a:pt x="28" y="31"/>
                </a:cubicBezTo>
                <a:cubicBezTo>
                  <a:pt x="28" y="31"/>
                  <a:pt x="28" y="31"/>
                  <a:pt x="28" y="31"/>
                </a:cubicBezTo>
                <a:cubicBezTo>
                  <a:pt x="29" y="30"/>
                  <a:pt x="30" y="30"/>
                  <a:pt x="30" y="30"/>
                </a:cubicBezTo>
                <a:cubicBezTo>
                  <a:pt x="32" y="30"/>
                  <a:pt x="33" y="31"/>
                  <a:pt x="34" y="32"/>
                </a:cubicBezTo>
                <a:cubicBezTo>
                  <a:pt x="35" y="33"/>
                  <a:pt x="36" y="34"/>
                  <a:pt x="36" y="35"/>
                </a:cubicBezTo>
                <a:cubicBezTo>
                  <a:pt x="36" y="35"/>
                  <a:pt x="36" y="35"/>
                  <a:pt x="36" y="36"/>
                </a:cubicBezTo>
                <a:cubicBezTo>
                  <a:pt x="36" y="36"/>
                  <a:pt x="36" y="36"/>
                  <a:pt x="36" y="36"/>
                </a:cubicBezTo>
                <a:cubicBezTo>
                  <a:pt x="37" y="36"/>
                  <a:pt x="37" y="37"/>
                  <a:pt x="37" y="37"/>
                </a:cubicBezTo>
                <a:cubicBezTo>
                  <a:pt x="38" y="44"/>
                  <a:pt x="38" y="44"/>
                  <a:pt x="38" y="44"/>
                </a:cubicBezTo>
                <a:cubicBezTo>
                  <a:pt x="38" y="44"/>
                  <a:pt x="38" y="45"/>
                  <a:pt x="38" y="46"/>
                </a:cubicBezTo>
                <a:cubicBezTo>
                  <a:pt x="39" y="46"/>
                  <a:pt x="39" y="46"/>
                  <a:pt x="39" y="46"/>
                </a:cubicBezTo>
                <a:cubicBezTo>
                  <a:pt x="41" y="53"/>
                  <a:pt x="41" y="53"/>
                  <a:pt x="41" y="53"/>
                </a:cubicBezTo>
                <a:cubicBezTo>
                  <a:pt x="40" y="54"/>
                  <a:pt x="40" y="54"/>
                  <a:pt x="41" y="55"/>
                </a:cubicBezTo>
                <a:cubicBezTo>
                  <a:pt x="41" y="55"/>
                  <a:pt x="41" y="55"/>
                  <a:pt x="41" y="55"/>
                </a:cubicBezTo>
                <a:cubicBezTo>
                  <a:pt x="43" y="65"/>
                  <a:pt x="43" y="65"/>
                  <a:pt x="43" y="65"/>
                </a:cubicBezTo>
                <a:cubicBezTo>
                  <a:pt x="43" y="65"/>
                  <a:pt x="43" y="66"/>
                  <a:pt x="44" y="67"/>
                </a:cubicBezTo>
                <a:cubicBezTo>
                  <a:pt x="44" y="67"/>
                  <a:pt x="44" y="67"/>
                  <a:pt x="44" y="67"/>
                </a:cubicBezTo>
                <a:cubicBezTo>
                  <a:pt x="50" y="90"/>
                  <a:pt x="50" y="90"/>
                  <a:pt x="50" y="90"/>
                </a:cubicBezTo>
                <a:cubicBezTo>
                  <a:pt x="50" y="92"/>
                  <a:pt x="50" y="94"/>
                  <a:pt x="50" y="95"/>
                </a:cubicBezTo>
                <a:cubicBezTo>
                  <a:pt x="49" y="96"/>
                  <a:pt x="47" y="96"/>
                  <a:pt x="45" y="96"/>
                </a:cubicBezTo>
                <a:cubicBezTo>
                  <a:pt x="45" y="96"/>
                  <a:pt x="44" y="96"/>
                  <a:pt x="44" y="96"/>
                </a:cubicBezTo>
                <a:cubicBezTo>
                  <a:pt x="44" y="96"/>
                  <a:pt x="44" y="96"/>
                  <a:pt x="44" y="96"/>
                </a:cubicBezTo>
                <a:cubicBezTo>
                  <a:pt x="43" y="96"/>
                  <a:pt x="42" y="96"/>
                  <a:pt x="41" y="97"/>
                </a:cubicBezTo>
                <a:cubicBezTo>
                  <a:pt x="40" y="97"/>
                  <a:pt x="39" y="97"/>
                  <a:pt x="39" y="97"/>
                </a:cubicBezTo>
                <a:moveTo>
                  <a:pt x="41" y="42"/>
                </a:moveTo>
                <a:cubicBezTo>
                  <a:pt x="40" y="37"/>
                  <a:pt x="40" y="37"/>
                  <a:pt x="40" y="37"/>
                </a:cubicBezTo>
                <a:cubicBezTo>
                  <a:pt x="40" y="36"/>
                  <a:pt x="39" y="36"/>
                  <a:pt x="39" y="35"/>
                </a:cubicBezTo>
                <a:cubicBezTo>
                  <a:pt x="46" y="30"/>
                  <a:pt x="46" y="30"/>
                  <a:pt x="46" y="30"/>
                </a:cubicBezTo>
                <a:cubicBezTo>
                  <a:pt x="47" y="36"/>
                  <a:pt x="47" y="36"/>
                  <a:pt x="47" y="36"/>
                </a:cubicBezTo>
                <a:cubicBezTo>
                  <a:pt x="47" y="36"/>
                  <a:pt x="47" y="36"/>
                  <a:pt x="47" y="36"/>
                </a:cubicBezTo>
                <a:cubicBezTo>
                  <a:pt x="41" y="42"/>
                  <a:pt x="41" y="42"/>
                  <a:pt x="41" y="42"/>
                </a:cubicBezTo>
                <a:moveTo>
                  <a:pt x="25" y="29"/>
                </a:moveTo>
                <a:cubicBezTo>
                  <a:pt x="26" y="27"/>
                  <a:pt x="28" y="26"/>
                  <a:pt x="30" y="24"/>
                </a:cubicBezTo>
                <a:cubicBezTo>
                  <a:pt x="28" y="26"/>
                  <a:pt x="28" y="26"/>
                  <a:pt x="28" y="26"/>
                </a:cubicBezTo>
                <a:cubicBezTo>
                  <a:pt x="28" y="27"/>
                  <a:pt x="28" y="27"/>
                  <a:pt x="28" y="28"/>
                </a:cubicBezTo>
                <a:cubicBezTo>
                  <a:pt x="28" y="28"/>
                  <a:pt x="28" y="28"/>
                  <a:pt x="28" y="28"/>
                </a:cubicBezTo>
                <a:cubicBezTo>
                  <a:pt x="27" y="28"/>
                  <a:pt x="26" y="28"/>
                  <a:pt x="25" y="29"/>
                </a:cubicBezTo>
                <a:moveTo>
                  <a:pt x="38" y="32"/>
                </a:moveTo>
                <a:cubicBezTo>
                  <a:pt x="38" y="31"/>
                  <a:pt x="37" y="30"/>
                  <a:pt x="36" y="30"/>
                </a:cubicBezTo>
                <a:cubicBezTo>
                  <a:pt x="36" y="29"/>
                  <a:pt x="36" y="29"/>
                  <a:pt x="36" y="29"/>
                </a:cubicBezTo>
                <a:cubicBezTo>
                  <a:pt x="44" y="21"/>
                  <a:pt x="44" y="21"/>
                  <a:pt x="44" y="21"/>
                </a:cubicBezTo>
                <a:cubicBezTo>
                  <a:pt x="45" y="27"/>
                  <a:pt x="45" y="27"/>
                  <a:pt x="45" y="27"/>
                </a:cubicBezTo>
                <a:cubicBezTo>
                  <a:pt x="38" y="32"/>
                  <a:pt x="38" y="32"/>
                  <a:pt x="38" y="32"/>
                </a:cubicBezTo>
                <a:moveTo>
                  <a:pt x="33" y="28"/>
                </a:moveTo>
                <a:cubicBezTo>
                  <a:pt x="32" y="28"/>
                  <a:pt x="32" y="28"/>
                  <a:pt x="31" y="28"/>
                </a:cubicBezTo>
                <a:cubicBezTo>
                  <a:pt x="36" y="21"/>
                  <a:pt x="36" y="21"/>
                  <a:pt x="36" y="21"/>
                </a:cubicBezTo>
                <a:cubicBezTo>
                  <a:pt x="38" y="20"/>
                  <a:pt x="40" y="19"/>
                  <a:pt x="42" y="18"/>
                </a:cubicBezTo>
                <a:cubicBezTo>
                  <a:pt x="33" y="28"/>
                  <a:pt x="33" y="28"/>
                  <a:pt x="33" y="28"/>
                </a:cubicBezTo>
                <a:moveTo>
                  <a:pt x="44" y="15"/>
                </a:moveTo>
                <a:cubicBezTo>
                  <a:pt x="44" y="15"/>
                  <a:pt x="44" y="15"/>
                  <a:pt x="44" y="15"/>
                </a:cubicBezTo>
                <a:cubicBezTo>
                  <a:pt x="41" y="16"/>
                  <a:pt x="37" y="17"/>
                  <a:pt x="34" y="18"/>
                </a:cubicBezTo>
                <a:cubicBezTo>
                  <a:pt x="34" y="18"/>
                  <a:pt x="34" y="18"/>
                  <a:pt x="34" y="18"/>
                </a:cubicBezTo>
                <a:cubicBezTo>
                  <a:pt x="28" y="21"/>
                  <a:pt x="23" y="26"/>
                  <a:pt x="19" y="31"/>
                </a:cubicBezTo>
                <a:cubicBezTo>
                  <a:pt x="19" y="32"/>
                  <a:pt x="19" y="33"/>
                  <a:pt x="20" y="33"/>
                </a:cubicBezTo>
                <a:cubicBezTo>
                  <a:pt x="27" y="55"/>
                  <a:pt x="33" y="78"/>
                  <a:pt x="36" y="101"/>
                </a:cubicBezTo>
                <a:cubicBezTo>
                  <a:pt x="37" y="101"/>
                  <a:pt x="37" y="102"/>
                  <a:pt x="38" y="102"/>
                </a:cubicBezTo>
                <a:cubicBezTo>
                  <a:pt x="38" y="102"/>
                  <a:pt x="38" y="102"/>
                  <a:pt x="38" y="102"/>
                </a:cubicBezTo>
                <a:cubicBezTo>
                  <a:pt x="39" y="102"/>
                  <a:pt x="39" y="101"/>
                  <a:pt x="39" y="101"/>
                </a:cubicBezTo>
                <a:cubicBezTo>
                  <a:pt x="39" y="101"/>
                  <a:pt x="40" y="100"/>
                  <a:pt x="41" y="99"/>
                </a:cubicBezTo>
                <a:cubicBezTo>
                  <a:pt x="42" y="99"/>
                  <a:pt x="43" y="99"/>
                  <a:pt x="44" y="99"/>
                </a:cubicBezTo>
                <a:cubicBezTo>
                  <a:pt x="44" y="99"/>
                  <a:pt x="44" y="99"/>
                  <a:pt x="44" y="99"/>
                </a:cubicBezTo>
                <a:cubicBezTo>
                  <a:pt x="45" y="99"/>
                  <a:pt x="45" y="99"/>
                  <a:pt x="45" y="99"/>
                </a:cubicBezTo>
                <a:cubicBezTo>
                  <a:pt x="46" y="99"/>
                  <a:pt x="47" y="99"/>
                  <a:pt x="48" y="99"/>
                </a:cubicBezTo>
                <a:cubicBezTo>
                  <a:pt x="50" y="99"/>
                  <a:pt x="50" y="98"/>
                  <a:pt x="51" y="97"/>
                </a:cubicBezTo>
                <a:cubicBezTo>
                  <a:pt x="51" y="98"/>
                  <a:pt x="51" y="98"/>
                  <a:pt x="51" y="98"/>
                </a:cubicBezTo>
                <a:cubicBezTo>
                  <a:pt x="52" y="98"/>
                  <a:pt x="52" y="98"/>
                  <a:pt x="52" y="98"/>
                </a:cubicBezTo>
                <a:cubicBezTo>
                  <a:pt x="52" y="98"/>
                  <a:pt x="53" y="98"/>
                  <a:pt x="53" y="98"/>
                </a:cubicBezTo>
                <a:cubicBezTo>
                  <a:pt x="53" y="98"/>
                  <a:pt x="53" y="98"/>
                  <a:pt x="53" y="98"/>
                </a:cubicBezTo>
                <a:cubicBezTo>
                  <a:pt x="63" y="88"/>
                  <a:pt x="63" y="88"/>
                  <a:pt x="63" y="88"/>
                </a:cubicBezTo>
                <a:cubicBezTo>
                  <a:pt x="63" y="88"/>
                  <a:pt x="63" y="87"/>
                  <a:pt x="63" y="87"/>
                </a:cubicBezTo>
                <a:cubicBezTo>
                  <a:pt x="46" y="19"/>
                  <a:pt x="46" y="19"/>
                  <a:pt x="46" y="19"/>
                </a:cubicBezTo>
                <a:cubicBezTo>
                  <a:pt x="46" y="18"/>
                  <a:pt x="46" y="17"/>
                  <a:pt x="46" y="17"/>
                </a:cubicBezTo>
                <a:cubicBezTo>
                  <a:pt x="46" y="17"/>
                  <a:pt x="46" y="17"/>
                  <a:pt x="46" y="17"/>
                </a:cubicBezTo>
                <a:cubicBezTo>
                  <a:pt x="45" y="16"/>
                  <a:pt x="45" y="16"/>
                  <a:pt x="45" y="16"/>
                </a:cubicBezTo>
                <a:cubicBezTo>
                  <a:pt x="45" y="16"/>
                  <a:pt x="45" y="15"/>
                  <a:pt x="44" y="15"/>
                </a:cubicBezTo>
                <a:moveTo>
                  <a:pt x="3" y="9"/>
                </a:moveTo>
                <a:cubicBezTo>
                  <a:pt x="3" y="9"/>
                  <a:pt x="3" y="9"/>
                  <a:pt x="2" y="9"/>
                </a:cubicBezTo>
                <a:cubicBezTo>
                  <a:pt x="2" y="9"/>
                  <a:pt x="2" y="9"/>
                  <a:pt x="2" y="9"/>
                </a:cubicBezTo>
                <a:cubicBezTo>
                  <a:pt x="2" y="9"/>
                  <a:pt x="2" y="9"/>
                  <a:pt x="2" y="9"/>
                </a:cubicBezTo>
                <a:cubicBezTo>
                  <a:pt x="1" y="9"/>
                  <a:pt x="1" y="10"/>
                  <a:pt x="1" y="11"/>
                </a:cubicBezTo>
                <a:cubicBezTo>
                  <a:pt x="0" y="11"/>
                  <a:pt x="0" y="11"/>
                  <a:pt x="0" y="12"/>
                </a:cubicBezTo>
                <a:cubicBezTo>
                  <a:pt x="1" y="15"/>
                  <a:pt x="2" y="19"/>
                  <a:pt x="3" y="22"/>
                </a:cubicBezTo>
                <a:cubicBezTo>
                  <a:pt x="4" y="28"/>
                  <a:pt x="5" y="33"/>
                  <a:pt x="4" y="39"/>
                </a:cubicBezTo>
                <a:cubicBezTo>
                  <a:pt x="4" y="40"/>
                  <a:pt x="5" y="40"/>
                  <a:pt x="6" y="40"/>
                </a:cubicBezTo>
                <a:cubicBezTo>
                  <a:pt x="6" y="40"/>
                  <a:pt x="6" y="40"/>
                  <a:pt x="6" y="40"/>
                </a:cubicBezTo>
                <a:cubicBezTo>
                  <a:pt x="7" y="40"/>
                  <a:pt x="7" y="40"/>
                  <a:pt x="7" y="39"/>
                </a:cubicBezTo>
                <a:cubicBezTo>
                  <a:pt x="7" y="36"/>
                  <a:pt x="7" y="32"/>
                  <a:pt x="7" y="29"/>
                </a:cubicBezTo>
                <a:cubicBezTo>
                  <a:pt x="7" y="30"/>
                  <a:pt x="7" y="30"/>
                  <a:pt x="7" y="30"/>
                </a:cubicBezTo>
                <a:cubicBezTo>
                  <a:pt x="15" y="57"/>
                  <a:pt x="21" y="85"/>
                  <a:pt x="24" y="114"/>
                </a:cubicBezTo>
                <a:cubicBezTo>
                  <a:pt x="24" y="114"/>
                  <a:pt x="24" y="115"/>
                  <a:pt x="24" y="115"/>
                </a:cubicBezTo>
                <a:cubicBezTo>
                  <a:pt x="24" y="115"/>
                  <a:pt x="25" y="115"/>
                  <a:pt x="25" y="115"/>
                </a:cubicBezTo>
                <a:cubicBezTo>
                  <a:pt x="25" y="115"/>
                  <a:pt x="25" y="115"/>
                  <a:pt x="25" y="115"/>
                </a:cubicBezTo>
                <a:cubicBezTo>
                  <a:pt x="110" y="96"/>
                  <a:pt x="110" y="96"/>
                  <a:pt x="110" y="96"/>
                </a:cubicBezTo>
                <a:cubicBezTo>
                  <a:pt x="109" y="97"/>
                  <a:pt x="107" y="98"/>
                  <a:pt x="106" y="99"/>
                </a:cubicBezTo>
                <a:cubicBezTo>
                  <a:pt x="105" y="99"/>
                  <a:pt x="105" y="100"/>
                  <a:pt x="106" y="101"/>
                </a:cubicBezTo>
                <a:cubicBezTo>
                  <a:pt x="106" y="101"/>
                  <a:pt x="106" y="102"/>
                  <a:pt x="107" y="102"/>
                </a:cubicBezTo>
                <a:cubicBezTo>
                  <a:pt x="107" y="102"/>
                  <a:pt x="107" y="102"/>
                  <a:pt x="107" y="101"/>
                </a:cubicBezTo>
                <a:cubicBezTo>
                  <a:pt x="108" y="101"/>
                  <a:pt x="108" y="101"/>
                  <a:pt x="108" y="101"/>
                </a:cubicBezTo>
                <a:cubicBezTo>
                  <a:pt x="115" y="96"/>
                  <a:pt x="123" y="93"/>
                  <a:pt x="132" y="92"/>
                </a:cubicBezTo>
                <a:cubicBezTo>
                  <a:pt x="132" y="92"/>
                  <a:pt x="133" y="91"/>
                  <a:pt x="133" y="91"/>
                </a:cubicBezTo>
                <a:cubicBezTo>
                  <a:pt x="133" y="91"/>
                  <a:pt x="133" y="90"/>
                  <a:pt x="133" y="90"/>
                </a:cubicBezTo>
                <a:cubicBezTo>
                  <a:pt x="133" y="89"/>
                  <a:pt x="133" y="88"/>
                  <a:pt x="132" y="88"/>
                </a:cubicBezTo>
                <a:cubicBezTo>
                  <a:pt x="105" y="88"/>
                  <a:pt x="105" y="88"/>
                  <a:pt x="105" y="88"/>
                </a:cubicBezTo>
                <a:cubicBezTo>
                  <a:pt x="105" y="88"/>
                  <a:pt x="105" y="88"/>
                  <a:pt x="105" y="88"/>
                </a:cubicBezTo>
                <a:cubicBezTo>
                  <a:pt x="104" y="88"/>
                  <a:pt x="103" y="88"/>
                  <a:pt x="103" y="89"/>
                </a:cubicBezTo>
                <a:cubicBezTo>
                  <a:pt x="103" y="90"/>
                  <a:pt x="104" y="90"/>
                  <a:pt x="105" y="91"/>
                </a:cubicBezTo>
                <a:cubicBezTo>
                  <a:pt x="107" y="91"/>
                  <a:pt x="107" y="91"/>
                  <a:pt x="107" y="91"/>
                </a:cubicBezTo>
                <a:cubicBezTo>
                  <a:pt x="107" y="91"/>
                  <a:pt x="108" y="91"/>
                  <a:pt x="108" y="91"/>
                </a:cubicBezTo>
                <a:cubicBezTo>
                  <a:pt x="108" y="91"/>
                  <a:pt x="108" y="91"/>
                  <a:pt x="109" y="91"/>
                </a:cubicBezTo>
                <a:cubicBezTo>
                  <a:pt x="120" y="91"/>
                  <a:pt x="120" y="91"/>
                  <a:pt x="120" y="91"/>
                </a:cubicBezTo>
                <a:cubicBezTo>
                  <a:pt x="26" y="112"/>
                  <a:pt x="26" y="112"/>
                  <a:pt x="26" y="112"/>
                </a:cubicBezTo>
                <a:cubicBezTo>
                  <a:pt x="24" y="86"/>
                  <a:pt x="19" y="61"/>
                  <a:pt x="12" y="36"/>
                </a:cubicBezTo>
                <a:cubicBezTo>
                  <a:pt x="13" y="36"/>
                  <a:pt x="13" y="36"/>
                  <a:pt x="13" y="36"/>
                </a:cubicBezTo>
                <a:cubicBezTo>
                  <a:pt x="13" y="37"/>
                  <a:pt x="13" y="37"/>
                  <a:pt x="14" y="37"/>
                </a:cubicBezTo>
                <a:cubicBezTo>
                  <a:pt x="14" y="37"/>
                  <a:pt x="14" y="37"/>
                  <a:pt x="14" y="37"/>
                </a:cubicBezTo>
                <a:cubicBezTo>
                  <a:pt x="15" y="36"/>
                  <a:pt x="15" y="36"/>
                  <a:pt x="15" y="36"/>
                </a:cubicBezTo>
                <a:cubicBezTo>
                  <a:pt x="15" y="36"/>
                  <a:pt x="15" y="35"/>
                  <a:pt x="15" y="34"/>
                </a:cubicBezTo>
                <a:cubicBezTo>
                  <a:pt x="13" y="32"/>
                  <a:pt x="11" y="30"/>
                  <a:pt x="10" y="28"/>
                </a:cubicBezTo>
                <a:cubicBezTo>
                  <a:pt x="8" y="22"/>
                  <a:pt x="6" y="16"/>
                  <a:pt x="4" y="10"/>
                </a:cubicBezTo>
                <a:cubicBezTo>
                  <a:pt x="4" y="9"/>
                  <a:pt x="3" y="9"/>
                  <a:pt x="3" y="9"/>
                </a:cubicBezTo>
                <a:moveTo>
                  <a:pt x="119" y="79"/>
                </a:moveTo>
                <a:cubicBezTo>
                  <a:pt x="119" y="78"/>
                  <a:pt x="119" y="76"/>
                  <a:pt x="118" y="75"/>
                </a:cubicBezTo>
                <a:cubicBezTo>
                  <a:pt x="117" y="69"/>
                  <a:pt x="117" y="69"/>
                  <a:pt x="117" y="69"/>
                </a:cubicBezTo>
                <a:cubicBezTo>
                  <a:pt x="124" y="63"/>
                  <a:pt x="124" y="63"/>
                  <a:pt x="124" y="63"/>
                </a:cubicBezTo>
                <a:cubicBezTo>
                  <a:pt x="126" y="72"/>
                  <a:pt x="126" y="72"/>
                  <a:pt x="126" y="72"/>
                </a:cubicBezTo>
                <a:cubicBezTo>
                  <a:pt x="119" y="79"/>
                  <a:pt x="119" y="79"/>
                  <a:pt x="119" y="79"/>
                </a:cubicBezTo>
                <a:moveTo>
                  <a:pt x="116" y="66"/>
                </a:moveTo>
                <a:cubicBezTo>
                  <a:pt x="115" y="60"/>
                  <a:pt x="115" y="60"/>
                  <a:pt x="115" y="60"/>
                </a:cubicBezTo>
                <a:cubicBezTo>
                  <a:pt x="117" y="59"/>
                  <a:pt x="120" y="57"/>
                  <a:pt x="122" y="55"/>
                </a:cubicBezTo>
                <a:cubicBezTo>
                  <a:pt x="123" y="61"/>
                  <a:pt x="123" y="61"/>
                  <a:pt x="123" y="61"/>
                </a:cubicBezTo>
                <a:cubicBezTo>
                  <a:pt x="123" y="61"/>
                  <a:pt x="123" y="61"/>
                  <a:pt x="123" y="61"/>
                </a:cubicBezTo>
                <a:cubicBezTo>
                  <a:pt x="116" y="66"/>
                  <a:pt x="116" y="66"/>
                  <a:pt x="116" y="66"/>
                </a:cubicBezTo>
                <a:moveTo>
                  <a:pt x="114" y="57"/>
                </a:moveTo>
                <a:cubicBezTo>
                  <a:pt x="113" y="51"/>
                  <a:pt x="113" y="51"/>
                  <a:pt x="113" y="51"/>
                </a:cubicBezTo>
                <a:cubicBezTo>
                  <a:pt x="119" y="45"/>
                  <a:pt x="119" y="45"/>
                  <a:pt x="119" y="45"/>
                </a:cubicBezTo>
                <a:cubicBezTo>
                  <a:pt x="121" y="52"/>
                  <a:pt x="121" y="52"/>
                  <a:pt x="121" y="52"/>
                </a:cubicBezTo>
                <a:cubicBezTo>
                  <a:pt x="121" y="53"/>
                  <a:pt x="121" y="53"/>
                  <a:pt x="121" y="53"/>
                </a:cubicBezTo>
                <a:cubicBezTo>
                  <a:pt x="119" y="54"/>
                  <a:pt x="116" y="56"/>
                  <a:pt x="114" y="57"/>
                </a:cubicBezTo>
                <a:moveTo>
                  <a:pt x="116" y="34"/>
                </a:moveTo>
                <a:cubicBezTo>
                  <a:pt x="116" y="34"/>
                  <a:pt x="116" y="34"/>
                  <a:pt x="117" y="34"/>
                </a:cubicBezTo>
                <a:cubicBezTo>
                  <a:pt x="119" y="42"/>
                  <a:pt x="119" y="42"/>
                  <a:pt x="119" y="42"/>
                </a:cubicBezTo>
                <a:cubicBezTo>
                  <a:pt x="118" y="43"/>
                  <a:pt x="118" y="43"/>
                  <a:pt x="118" y="43"/>
                </a:cubicBezTo>
                <a:cubicBezTo>
                  <a:pt x="112" y="48"/>
                  <a:pt x="112" y="48"/>
                  <a:pt x="112" y="48"/>
                </a:cubicBezTo>
                <a:cubicBezTo>
                  <a:pt x="110" y="39"/>
                  <a:pt x="110" y="39"/>
                  <a:pt x="110" y="39"/>
                </a:cubicBezTo>
                <a:cubicBezTo>
                  <a:pt x="115" y="34"/>
                  <a:pt x="115" y="34"/>
                  <a:pt x="115" y="34"/>
                </a:cubicBezTo>
                <a:cubicBezTo>
                  <a:pt x="115" y="34"/>
                  <a:pt x="116" y="34"/>
                  <a:pt x="116" y="34"/>
                </a:cubicBezTo>
                <a:moveTo>
                  <a:pt x="109" y="36"/>
                </a:moveTo>
                <a:cubicBezTo>
                  <a:pt x="107" y="30"/>
                  <a:pt x="107" y="30"/>
                  <a:pt x="107" y="30"/>
                </a:cubicBezTo>
                <a:cubicBezTo>
                  <a:pt x="114" y="24"/>
                  <a:pt x="114" y="24"/>
                  <a:pt x="114" y="24"/>
                </a:cubicBezTo>
                <a:cubicBezTo>
                  <a:pt x="116" y="31"/>
                  <a:pt x="116" y="31"/>
                  <a:pt x="116" y="31"/>
                </a:cubicBezTo>
                <a:cubicBezTo>
                  <a:pt x="115" y="31"/>
                  <a:pt x="115" y="31"/>
                  <a:pt x="115" y="31"/>
                </a:cubicBezTo>
                <a:cubicBezTo>
                  <a:pt x="109" y="36"/>
                  <a:pt x="109" y="36"/>
                  <a:pt x="109" y="36"/>
                </a:cubicBezTo>
                <a:moveTo>
                  <a:pt x="105" y="82"/>
                </a:moveTo>
                <a:cubicBezTo>
                  <a:pt x="101" y="61"/>
                  <a:pt x="95" y="39"/>
                  <a:pt x="89" y="18"/>
                </a:cubicBezTo>
                <a:cubicBezTo>
                  <a:pt x="90" y="17"/>
                  <a:pt x="92" y="16"/>
                  <a:pt x="94" y="16"/>
                </a:cubicBezTo>
                <a:cubicBezTo>
                  <a:pt x="94" y="16"/>
                  <a:pt x="94" y="16"/>
                  <a:pt x="94" y="16"/>
                </a:cubicBezTo>
                <a:cubicBezTo>
                  <a:pt x="95" y="15"/>
                  <a:pt x="95" y="15"/>
                  <a:pt x="96" y="15"/>
                </a:cubicBezTo>
                <a:cubicBezTo>
                  <a:pt x="98" y="15"/>
                  <a:pt x="99" y="16"/>
                  <a:pt x="100" y="17"/>
                </a:cubicBezTo>
                <a:cubicBezTo>
                  <a:pt x="101" y="17"/>
                  <a:pt x="102" y="19"/>
                  <a:pt x="102" y="20"/>
                </a:cubicBezTo>
                <a:cubicBezTo>
                  <a:pt x="102" y="20"/>
                  <a:pt x="102" y="20"/>
                  <a:pt x="102" y="21"/>
                </a:cubicBezTo>
                <a:cubicBezTo>
                  <a:pt x="102" y="21"/>
                  <a:pt x="102" y="21"/>
                  <a:pt x="102" y="21"/>
                </a:cubicBezTo>
                <a:cubicBezTo>
                  <a:pt x="102" y="21"/>
                  <a:pt x="103" y="22"/>
                  <a:pt x="103" y="22"/>
                </a:cubicBezTo>
                <a:cubicBezTo>
                  <a:pt x="104" y="29"/>
                  <a:pt x="104" y="29"/>
                  <a:pt x="104" y="29"/>
                </a:cubicBezTo>
                <a:cubicBezTo>
                  <a:pt x="104" y="29"/>
                  <a:pt x="104" y="30"/>
                  <a:pt x="104" y="31"/>
                </a:cubicBezTo>
                <a:cubicBezTo>
                  <a:pt x="105" y="31"/>
                  <a:pt x="105" y="31"/>
                  <a:pt x="105" y="31"/>
                </a:cubicBezTo>
                <a:cubicBezTo>
                  <a:pt x="106" y="38"/>
                  <a:pt x="106" y="38"/>
                  <a:pt x="106" y="38"/>
                </a:cubicBezTo>
                <a:cubicBezTo>
                  <a:pt x="106" y="38"/>
                  <a:pt x="106" y="39"/>
                  <a:pt x="107" y="40"/>
                </a:cubicBezTo>
                <a:cubicBezTo>
                  <a:pt x="107" y="40"/>
                  <a:pt x="107" y="40"/>
                  <a:pt x="107" y="40"/>
                </a:cubicBezTo>
                <a:cubicBezTo>
                  <a:pt x="109" y="50"/>
                  <a:pt x="109" y="50"/>
                  <a:pt x="109" y="50"/>
                </a:cubicBezTo>
                <a:cubicBezTo>
                  <a:pt x="109" y="50"/>
                  <a:pt x="109" y="51"/>
                  <a:pt x="109" y="51"/>
                </a:cubicBezTo>
                <a:cubicBezTo>
                  <a:pt x="110" y="52"/>
                  <a:pt x="110" y="52"/>
                  <a:pt x="110" y="52"/>
                </a:cubicBezTo>
                <a:cubicBezTo>
                  <a:pt x="116" y="75"/>
                  <a:pt x="116" y="75"/>
                  <a:pt x="116" y="75"/>
                </a:cubicBezTo>
                <a:cubicBezTo>
                  <a:pt x="116" y="77"/>
                  <a:pt x="116" y="79"/>
                  <a:pt x="116" y="80"/>
                </a:cubicBezTo>
                <a:cubicBezTo>
                  <a:pt x="115" y="81"/>
                  <a:pt x="113" y="81"/>
                  <a:pt x="111" y="81"/>
                </a:cubicBezTo>
                <a:cubicBezTo>
                  <a:pt x="110" y="81"/>
                  <a:pt x="110" y="81"/>
                  <a:pt x="110" y="81"/>
                </a:cubicBezTo>
                <a:cubicBezTo>
                  <a:pt x="110" y="81"/>
                  <a:pt x="110" y="81"/>
                  <a:pt x="110" y="81"/>
                </a:cubicBezTo>
                <a:cubicBezTo>
                  <a:pt x="109" y="81"/>
                  <a:pt x="108" y="81"/>
                  <a:pt x="107" y="82"/>
                </a:cubicBezTo>
                <a:cubicBezTo>
                  <a:pt x="106" y="82"/>
                  <a:pt x="105" y="82"/>
                  <a:pt x="105" y="82"/>
                </a:cubicBezTo>
                <a:moveTo>
                  <a:pt x="107" y="27"/>
                </a:moveTo>
                <a:cubicBezTo>
                  <a:pt x="106" y="22"/>
                  <a:pt x="106" y="22"/>
                  <a:pt x="106" y="22"/>
                </a:cubicBezTo>
                <a:cubicBezTo>
                  <a:pt x="105" y="21"/>
                  <a:pt x="105" y="21"/>
                  <a:pt x="105" y="20"/>
                </a:cubicBezTo>
                <a:cubicBezTo>
                  <a:pt x="112" y="15"/>
                  <a:pt x="112" y="15"/>
                  <a:pt x="112" y="15"/>
                </a:cubicBezTo>
                <a:cubicBezTo>
                  <a:pt x="113" y="21"/>
                  <a:pt x="113" y="21"/>
                  <a:pt x="113" y="21"/>
                </a:cubicBezTo>
                <a:cubicBezTo>
                  <a:pt x="113" y="21"/>
                  <a:pt x="113" y="21"/>
                  <a:pt x="113" y="21"/>
                </a:cubicBezTo>
                <a:cubicBezTo>
                  <a:pt x="107" y="27"/>
                  <a:pt x="107" y="27"/>
                  <a:pt x="107" y="27"/>
                </a:cubicBezTo>
                <a:moveTo>
                  <a:pt x="91" y="14"/>
                </a:moveTo>
                <a:cubicBezTo>
                  <a:pt x="92" y="12"/>
                  <a:pt x="94" y="11"/>
                  <a:pt x="95" y="9"/>
                </a:cubicBezTo>
                <a:cubicBezTo>
                  <a:pt x="94" y="11"/>
                  <a:pt x="94" y="11"/>
                  <a:pt x="94" y="11"/>
                </a:cubicBezTo>
                <a:cubicBezTo>
                  <a:pt x="94" y="12"/>
                  <a:pt x="94" y="12"/>
                  <a:pt x="94" y="13"/>
                </a:cubicBezTo>
                <a:cubicBezTo>
                  <a:pt x="94" y="13"/>
                  <a:pt x="94" y="13"/>
                  <a:pt x="94" y="13"/>
                </a:cubicBezTo>
                <a:cubicBezTo>
                  <a:pt x="93" y="13"/>
                  <a:pt x="92" y="13"/>
                  <a:pt x="91" y="14"/>
                </a:cubicBezTo>
                <a:moveTo>
                  <a:pt x="104" y="17"/>
                </a:moveTo>
                <a:cubicBezTo>
                  <a:pt x="104" y="16"/>
                  <a:pt x="103" y="15"/>
                  <a:pt x="102" y="15"/>
                </a:cubicBezTo>
                <a:cubicBezTo>
                  <a:pt x="102" y="14"/>
                  <a:pt x="102" y="14"/>
                  <a:pt x="102" y="14"/>
                </a:cubicBezTo>
                <a:cubicBezTo>
                  <a:pt x="110" y="6"/>
                  <a:pt x="110" y="6"/>
                  <a:pt x="110" y="6"/>
                </a:cubicBezTo>
                <a:cubicBezTo>
                  <a:pt x="111" y="12"/>
                  <a:pt x="111" y="12"/>
                  <a:pt x="111" y="12"/>
                </a:cubicBezTo>
                <a:cubicBezTo>
                  <a:pt x="104" y="17"/>
                  <a:pt x="104" y="17"/>
                  <a:pt x="104" y="17"/>
                </a:cubicBezTo>
                <a:moveTo>
                  <a:pt x="99" y="13"/>
                </a:moveTo>
                <a:cubicBezTo>
                  <a:pt x="98" y="13"/>
                  <a:pt x="98" y="13"/>
                  <a:pt x="97" y="12"/>
                </a:cubicBezTo>
                <a:cubicBezTo>
                  <a:pt x="101" y="6"/>
                  <a:pt x="101" y="6"/>
                  <a:pt x="101" y="6"/>
                </a:cubicBezTo>
                <a:cubicBezTo>
                  <a:pt x="104" y="5"/>
                  <a:pt x="106" y="4"/>
                  <a:pt x="108" y="3"/>
                </a:cubicBezTo>
                <a:cubicBezTo>
                  <a:pt x="99" y="13"/>
                  <a:pt x="99" y="13"/>
                  <a:pt x="99" y="13"/>
                </a:cubicBezTo>
                <a:moveTo>
                  <a:pt x="110" y="0"/>
                </a:moveTo>
                <a:cubicBezTo>
                  <a:pt x="110" y="0"/>
                  <a:pt x="110" y="0"/>
                  <a:pt x="110" y="0"/>
                </a:cubicBezTo>
                <a:cubicBezTo>
                  <a:pt x="106" y="1"/>
                  <a:pt x="103" y="2"/>
                  <a:pt x="100" y="3"/>
                </a:cubicBezTo>
                <a:cubicBezTo>
                  <a:pt x="100" y="3"/>
                  <a:pt x="100" y="3"/>
                  <a:pt x="100" y="3"/>
                </a:cubicBezTo>
                <a:cubicBezTo>
                  <a:pt x="94" y="6"/>
                  <a:pt x="89" y="11"/>
                  <a:pt x="85" y="16"/>
                </a:cubicBezTo>
                <a:cubicBezTo>
                  <a:pt x="85" y="17"/>
                  <a:pt x="85" y="18"/>
                  <a:pt x="86" y="18"/>
                </a:cubicBezTo>
                <a:cubicBezTo>
                  <a:pt x="93" y="40"/>
                  <a:pt x="98" y="63"/>
                  <a:pt x="102" y="86"/>
                </a:cubicBezTo>
                <a:cubicBezTo>
                  <a:pt x="102" y="86"/>
                  <a:pt x="103" y="87"/>
                  <a:pt x="104" y="87"/>
                </a:cubicBezTo>
                <a:cubicBezTo>
                  <a:pt x="104" y="87"/>
                  <a:pt x="104" y="87"/>
                  <a:pt x="104" y="87"/>
                </a:cubicBezTo>
                <a:cubicBezTo>
                  <a:pt x="105" y="87"/>
                  <a:pt x="105" y="86"/>
                  <a:pt x="105" y="86"/>
                </a:cubicBezTo>
                <a:cubicBezTo>
                  <a:pt x="105" y="86"/>
                  <a:pt x="106" y="85"/>
                  <a:pt x="107" y="84"/>
                </a:cubicBezTo>
                <a:cubicBezTo>
                  <a:pt x="108" y="84"/>
                  <a:pt x="109" y="84"/>
                  <a:pt x="110" y="84"/>
                </a:cubicBezTo>
                <a:cubicBezTo>
                  <a:pt x="110" y="84"/>
                  <a:pt x="110" y="84"/>
                  <a:pt x="110" y="84"/>
                </a:cubicBezTo>
                <a:cubicBezTo>
                  <a:pt x="110" y="84"/>
                  <a:pt x="111" y="84"/>
                  <a:pt x="111" y="84"/>
                </a:cubicBezTo>
                <a:cubicBezTo>
                  <a:pt x="112" y="84"/>
                  <a:pt x="113" y="84"/>
                  <a:pt x="114" y="84"/>
                </a:cubicBezTo>
                <a:cubicBezTo>
                  <a:pt x="115" y="84"/>
                  <a:pt x="116" y="83"/>
                  <a:pt x="117" y="82"/>
                </a:cubicBezTo>
                <a:cubicBezTo>
                  <a:pt x="117" y="83"/>
                  <a:pt x="117" y="83"/>
                  <a:pt x="117" y="83"/>
                </a:cubicBezTo>
                <a:cubicBezTo>
                  <a:pt x="117" y="83"/>
                  <a:pt x="118" y="83"/>
                  <a:pt x="118" y="83"/>
                </a:cubicBezTo>
                <a:cubicBezTo>
                  <a:pt x="118" y="83"/>
                  <a:pt x="118" y="83"/>
                  <a:pt x="119" y="83"/>
                </a:cubicBezTo>
                <a:cubicBezTo>
                  <a:pt x="119" y="83"/>
                  <a:pt x="119" y="83"/>
                  <a:pt x="119" y="83"/>
                </a:cubicBezTo>
                <a:cubicBezTo>
                  <a:pt x="129" y="73"/>
                  <a:pt x="129" y="73"/>
                  <a:pt x="129" y="73"/>
                </a:cubicBezTo>
                <a:cubicBezTo>
                  <a:pt x="129" y="73"/>
                  <a:pt x="129" y="72"/>
                  <a:pt x="129" y="72"/>
                </a:cubicBezTo>
                <a:cubicBezTo>
                  <a:pt x="112" y="4"/>
                  <a:pt x="112" y="4"/>
                  <a:pt x="112" y="4"/>
                </a:cubicBezTo>
                <a:cubicBezTo>
                  <a:pt x="112" y="3"/>
                  <a:pt x="112" y="2"/>
                  <a:pt x="112" y="2"/>
                </a:cubicBezTo>
                <a:cubicBezTo>
                  <a:pt x="111" y="2"/>
                  <a:pt x="111" y="2"/>
                  <a:pt x="111" y="2"/>
                </a:cubicBezTo>
                <a:cubicBezTo>
                  <a:pt x="111" y="1"/>
                  <a:pt x="111" y="1"/>
                  <a:pt x="111" y="1"/>
                </a:cubicBezTo>
                <a:cubicBezTo>
                  <a:pt x="111" y="1"/>
                  <a:pt x="110" y="0"/>
                  <a:pt x="11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6" name="Freeform 20">
            <a:extLst>
              <a:ext uri="{FF2B5EF4-FFF2-40B4-BE49-F238E27FC236}">
                <a16:creationId xmlns:a16="http://schemas.microsoft.com/office/drawing/2014/main" id="{FF5F48C2-9364-644F-BD21-FF5BA2228E43}"/>
              </a:ext>
            </a:extLst>
          </p:cNvPr>
          <p:cNvSpPr>
            <a:spLocks noEditPoints="1"/>
          </p:cNvSpPr>
          <p:nvPr/>
        </p:nvSpPr>
        <p:spPr bwMode="auto">
          <a:xfrm>
            <a:off x="1774670" y="4618062"/>
            <a:ext cx="360426" cy="434269"/>
          </a:xfrm>
          <a:custGeom>
            <a:avLst/>
            <a:gdLst>
              <a:gd name="T0" fmla="*/ 46 w 86"/>
              <a:gd name="T1" fmla="*/ 99 h 104"/>
              <a:gd name="T2" fmla="*/ 43 w 86"/>
              <a:gd name="T3" fmla="*/ 86 h 104"/>
              <a:gd name="T4" fmla="*/ 51 w 86"/>
              <a:gd name="T5" fmla="*/ 87 h 104"/>
              <a:gd name="T6" fmla="*/ 46 w 86"/>
              <a:gd name="T7" fmla="*/ 99 h 104"/>
              <a:gd name="T8" fmla="*/ 43 w 86"/>
              <a:gd name="T9" fmla="*/ 99 h 104"/>
              <a:gd name="T10" fmla="*/ 29 w 86"/>
              <a:gd name="T11" fmla="*/ 84 h 104"/>
              <a:gd name="T12" fmla="*/ 77 w 86"/>
              <a:gd name="T13" fmla="*/ 15 h 104"/>
              <a:gd name="T14" fmla="*/ 70 w 86"/>
              <a:gd name="T15" fmla="*/ 28 h 104"/>
              <a:gd name="T16" fmla="*/ 39 w 86"/>
              <a:gd name="T17" fmla="*/ 84 h 104"/>
              <a:gd name="T18" fmla="*/ 39 w 86"/>
              <a:gd name="T19" fmla="*/ 85 h 104"/>
              <a:gd name="T20" fmla="*/ 39 w 86"/>
              <a:gd name="T21" fmla="*/ 86 h 104"/>
              <a:gd name="T22" fmla="*/ 40 w 86"/>
              <a:gd name="T23" fmla="*/ 86 h 104"/>
              <a:gd name="T24" fmla="*/ 43 w 86"/>
              <a:gd name="T25" fmla="*/ 99 h 104"/>
              <a:gd name="T26" fmla="*/ 4 w 86"/>
              <a:gd name="T27" fmla="*/ 82 h 104"/>
              <a:gd name="T28" fmla="*/ 74 w 86"/>
              <a:gd name="T29" fmla="*/ 14 h 104"/>
              <a:gd name="T30" fmla="*/ 27 w 86"/>
              <a:gd name="T31" fmla="*/ 82 h 104"/>
              <a:gd name="T32" fmla="*/ 27 w 86"/>
              <a:gd name="T33" fmla="*/ 82 h 104"/>
              <a:gd name="T34" fmla="*/ 4 w 86"/>
              <a:gd name="T35" fmla="*/ 82 h 104"/>
              <a:gd name="T36" fmla="*/ 58 w 86"/>
              <a:gd name="T37" fmla="*/ 85 h 104"/>
              <a:gd name="T38" fmla="*/ 43 w 86"/>
              <a:gd name="T39" fmla="*/ 83 h 104"/>
              <a:gd name="T40" fmla="*/ 72 w 86"/>
              <a:gd name="T41" fmla="*/ 29 h 104"/>
              <a:gd name="T42" fmla="*/ 83 w 86"/>
              <a:gd name="T43" fmla="*/ 9 h 104"/>
              <a:gd name="T44" fmla="*/ 70 w 86"/>
              <a:gd name="T45" fmla="*/ 84 h 104"/>
              <a:gd name="T46" fmla="*/ 58 w 86"/>
              <a:gd name="T47" fmla="*/ 85 h 104"/>
              <a:gd name="T48" fmla="*/ 85 w 86"/>
              <a:gd name="T49" fmla="*/ 0 h 104"/>
              <a:gd name="T50" fmla="*/ 84 w 86"/>
              <a:gd name="T51" fmla="*/ 1 h 104"/>
              <a:gd name="T52" fmla="*/ 0 w 86"/>
              <a:gd name="T53" fmla="*/ 82 h 104"/>
              <a:gd name="T54" fmla="*/ 0 w 86"/>
              <a:gd name="T55" fmla="*/ 83 h 104"/>
              <a:gd name="T56" fmla="*/ 1 w 86"/>
              <a:gd name="T57" fmla="*/ 84 h 104"/>
              <a:gd name="T58" fmla="*/ 26 w 86"/>
              <a:gd name="T59" fmla="*/ 84 h 104"/>
              <a:gd name="T60" fmla="*/ 26 w 86"/>
              <a:gd name="T61" fmla="*/ 85 h 104"/>
              <a:gd name="T62" fmla="*/ 44 w 86"/>
              <a:gd name="T63" fmla="*/ 103 h 104"/>
              <a:gd name="T64" fmla="*/ 45 w 86"/>
              <a:gd name="T65" fmla="*/ 104 h 104"/>
              <a:gd name="T66" fmla="*/ 45 w 86"/>
              <a:gd name="T67" fmla="*/ 104 h 104"/>
              <a:gd name="T68" fmla="*/ 46 w 86"/>
              <a:gd name="T69" fmla="*/ 103 h 104"/>
              <a:gd name="T70" fmla="*/ 54 w 86"/>
              <a:gd name="T71" fmla="*/ 87 h 104"/>
              <a:gd name="T72" fmla="*/ 58 w 86"/>
              <a:gd name="T73" fmla="*/ 87 h 104"/>
              <a:gd name="T74" fmla="*/ 71 w 86"/>
              <a:gd name="T75" fmla="*/ 86 h 104"/>
              <a:gd name="T76" fmla="*/ 72 w 86"/>
              <a:gd name="T77" fmla="*/ 85 h 104"/>
              <a:gd name="T78" fmla="*/ 86 w 86"/>
              <a:gd name="T79" fmla="*/ 2 h 104"/>
              <a:gd name="T80" fmla="*/ 86 w 86"/>
              <a:gd name="T81" fmla="*/ 2 h 104"/>
              <a:gd name="T82" fmla="*/ 86 w 86"/>
              <a:gd name="T83" fmla="*/ 2 h 104"/>
              <a:gd name="T84" fmla="*/ 86 w 86"/>
              <a:gd name="T85" fmla="*/ 2 h 104"/>
              <a:gd name="T86" fmla="*/ 85 w 86"/>
              <a:gd name="T87" fmla="*/ 0 h 104"/>
              <a:gd name="T88" fmla="*/ 85 w 86"/>
              <a:gd name="T8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6" h="104">
                <a:moveTo>
                  <a:pt x="46" y="99"/>
                </a:moveTo>
                <a:cubicBezTo>
                  <a:pt x="43" y="86"/>
                  <a:pt x="43" y="86"/>
                  <a:pt x="43" y="86"/>
                </a:cubicBezTo>
                <a:cubicBezTo>
                  <a:pt x="46" y="87"/>
                  <a:pt x="48" y="87"/>
                  <a:pt x="51" y="87"/>
                </a:cubicBezTo>
                <a:cubicBezTo>
                  <a:pt x="50" y="91"/>
                  <a:pt x="48" y="95"/>
                  <a:pt x="46" y="99"/>
                </a:cubicBezTo>
                <a:moveTo>
                  <a:pt x="43" y="99"/>
                </a:moveTo>
                <a:cubicBezTo>
                  <a:pt x="38" y="95"/>
                  <a:pt x="33" y="90"/>
                  <a:pt x="29" y="84"/>
                </a:cubicBezTo>
                <a:cubicBezTo>
                  <a:pt x="44" y="60"/>
                  <a:pt x="60" y="37"/>
                  <a:pt x="77" y="15"/>
                </a:cubicBezTo>
                <a:cubicBezTo>
                  <a:pt x="70" y="28"/>
                  <a:pt x="70" y="28"/>
                  <a:pt x="70" y="28"/>
                </a:cubicBezTo>
                <a:cubicBezTo>
                  <a:pt x="61" y="47"/>
                  <a:pt x="51" y="66"/>
                  <a:pt x="39" y="84"/>
                </a:cubicBezTo>
                <a:cubicBezTo>
                  <a:pt x="39" y="85"/>
                  <a:pt x="39" y="85"/>
                  <a:pt x="39" y="85"/>
                </a:cubicBezTo>
                <a:cubicBezTo>
                  <a:pt x="39" y="86"/>
                  <a:pt x="39" y="86"/>
                  <a:pt x="39" y="86"/>
                </a:cubicBezTo>
                <a:cubicBezTo>
                  <a:pt x="40" y="86"/>
                  <a:pt x="40" y="86"/>
                  <a:pt x="40" y="86"/>
                </a:cubicBezTo>
                <a:cubicBezTo>
                  <a:pt x="43" y="99"/>
                  <a:pt x="43" y="99"/>
                  <a:pt x="43" y="99"/>
                </a:cubicBezTo>
                <a:moveTo>
                  <a:pt x="4" y="82"/>
                </a:moveTo>
                <a:cubicBezTo>
                  <a:pt x="74" y="14"/>
                  <a:pt x="74" y="14"/>
                  <a:pt x="74" y="14"/>
                </a:cubicBezTo>
                <a:cubicBezTo>
                  <a:pt x="58" y="36"/>
                  <a:pt x="42" y="59"/>
                  <a:pt x="27" y="82"/>
                </a:cubicBezTo>
                <a:cubicBezTo>
                  <a:pt x="27" y="82"/>
                  <a:pt x="27" y="82"/>
                  <a:pt x="27" y="82"/>
                </a:cubicBezTo>
                <a:cubicBezTo>
                  <a:pt x="4" y="82"/>
                  <a:pt x="4" y="82"/>
                  <a:pt x="4" y="82"/>
                </a:cubicBezTo>
                <a:moveTo>
                  <a:pt x="58" y="85"/>
                </a:moveTo>
                <a:cubicBezTo>
                  <a:pt x="53" y="85"/>
                  <a:pt x="48" y="84"/>
                  <a:pt x="43" y="83"/>
                </a:cubicBezTo>
                <a:cubicBezTo>
                  <a:pt x="54" y="66"/>
                  <a:pt x="63" y="47"/>
                  <a:pt x="72" y="29"/>
                </a:cubicBezTo>
                <a:cubicBezTo>
                  <a:pt x="83" y="9"/>
                  <a:pt x="83" y="9"/>
                  <a:pt x="83" y="9"/>
                </a:cubicBezTo>
                <a:cubicBezTo>
                  <a:pt x="80" y="34"/>
                  <a:pt x="76" y="59"/>
                  <a:pt x="70" y="84"/>
                </a:cubicBezTo>
                <a:cubicBezTo>
                  <a:pt x="66" y="84"/>
                  <a:pt x="62" y="85"/>
                  <a:pt x="58" y="85"/>
                </a:cubicBezTo>
                <a:moveTo>
                  <a:pt x="85" y="0"/>
                </a:moveTo>
                <a:cubicBezTo>
                  <a:pt x="84" y="0"/>
                  <a:pt x="84" y="0"/>
                  <a:pt x="84" y="1"/>
                </a:cubicBezTo>
                <a:cubicBezTo>
                  <a:pt x="0" y="82"/>
                  <a:pt x="0" y="82"/>
                  <a:pt x="0" y="82"/>
                </a:cubicBezTo>
                <a:cubicBezTo>
                  <a:pt x="0" y="82"/>
                  <a:pt x="0" y="83"/>
                  <a:pt x="0" y="83"/>
                </a:cubicBezTo>
                <a:cubicBezTo>
                  <a:pt x="0" y="84"/>
                  <a:pt x="1" y="84"/>
                  <a:pt x="1" y="84"/>
                </a:cubicBezTo>
                <a:cubicBezTo>
                  <a:pt x="26" y="84"/>
                  <a:pt x="26" y="84"/>
                  <a:pt x="26" y="84"/>
                </a:cubicBezTo>
                <a:cubicBezTo>
                  <a:pt x="26" y="85"/>
                  <a:pt x="26" y="85"/>
                  <a:pt x="26" y="85"/>
                </a:cubicBezTo>
                <a:cubicBezTo>
                  <a:pt x="31" y="92"/>
                  <a:pt x="37" y="98"/>
                  <a:pt x="44" y="103"/>
                </a:cubicBezTo>
                <a:cubicBezTo>
                  <a:pt x="45" y="104"/>
                  <a:pt x="45" y="104"/>
                  <a:pt x="45" y="104"/>
                </a:cubicBezTo>
                <a:cubicBezTo>
                  <a:pt x="45" y="104"/>
                  <a:pt x="45" y="104"/>
                  <a:pt x="45" y="104"/>
                </a:cubicBezTo>
                <a:cubicBezTo>
                  <a:pt x="46" y="104"/>
                  <a:pt x="46" y="104"/>
                  <a:pt x="46" y="103"/>
                </a:cubicBezTo>
                <a:cubicBezTo>
                  <a:pt x="50" y="98"/>
                  <a:pt x="52" y="93"/>
                  <a:pt x="54" y="87"/>
                </a:cubicBezTo>
                <a:cubicBezTo>
                  <a:pt x="55" y="87"/>
                  <a:pt x="57" y="87"/>
                  <a:pt x="58" y="87"/>
                </a:cubicBezTo>
                <a:cubicBezTo>
                  <a:pt x="62" y="87"/>
                  <a:pt x="67" y="87"/>
                  <a:pt x="71" y="86"/>
                </a:cubicBezTo>
                <a:cubicBezTo>
                  <a:pt x="72" y="86"/>
                  <a:pt x="72" y="86"/>
                  <a:pt x="72" y="85"/>
                </a:cubicBezTo>
                <a:cubicBezTo>
                  <a:pt x="79" y="58"/>
                  <a:pt x="84" y="30"/>
                  <a:pt x="86" y="2"/>
                </a:cubicBezTo>
                <a:cubicBezTo>
                  <a:pt x="86" y="2"/>
                  <a:pt x="86" y="2"/>
                  <a:pt x="86" y="2"/>
                </a:cubicBezTo>
                <a:cubicBezTo>
                  <a:pt x="86" y="2"/>
                  <a:pt x="86" y="2"/>
                  <a:pt x="86" y="2"/>
                </a:cubicBezTo>
                <a:cubicBezTo>
                  <a:pt x="86" y="2"/>
                  <a:pt x="86" y="2"/>
                  <a:pt x="86" y="2"/>
                </a:cubicBezTo>
                <a:cubicBezTo>
                  <a:pt x="86" y="1"/>
                  <a:pt x="86" y="1"/>
                  <a:pt x="85" y="0"/>
                </a:cubicBezTo>
                <a:cubicBezTo>
                  <a:pt x="85" y="0"/>
                  <a:pt x="85" y="0"/>
                  <a:pt x="8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7" name="Freeform 25">
            <a:extLst>
              <a:ext uri="{FF2B5EF4-FFF2-40B4-BE49-F238E27FC236}">
                <a16:creationId xmlns:a16="http://schemas.microsoft.com/office/drawing/2014/main" id="{C3C10AC7-FC46-EB49-9465-6D636F9FDB20}"/>
              </a:ext>
            </a:extLst>
          </p:cNvPr>
          <p:cNvSpPr>
            <a:spLocks noEditPoints="1"/>
          </p:cNvSpPr>
          <p:nvPr/>
        </p:nvSpPr>
        <p:spPr bwMode="auto">
          <a:xfrm>
            <a:off x="1837965" y="5177161"/>
            <a:ext cx="552067" cy="464158"/>
          </a:xfrm>
          <a:custGeom>
            <a:avLst/>
            <a:gdLst>
              <a:gd name="T0" fmla="*/ 47 w 132"/>
              <a:gd name="T1" fmla="*/ 84 h 111"/>
              <a:gd name="T2" fmla="*/ 108 w 132"/>
              <a:gd name="T3" fmla="*/ 74 h 111"/>
              <a:gd name="T4" fmla="*/ 106 w 132"/>
              <a:gd name="T5" fmla="*/ 61 h 111"/>
              <a:gd name="T6" fmla="*/ 47 w 132"/>
              <a:gd name="T7" fmla="*/ 77 h 111"/>
              <a:gd name="T8" fmla="*/ 109 w 132"/>
              <a:gd name="T9" fmla="*/ 63 h 111"/>
              <a:gd name="T10" fmla="*/ 45 w 132"/>
              <a:gd name="T11" fmla="*/ 62 h 111"/>
              <a:gd name="T12" fmla="*/ 103 w 132"/>
              <a:gd name="T13" fmla="*/ 56 h 111"/>
              <a:gd name="T14" fmla="*/ 107 w 132"/>
              <a:gd name="T15" fmla="*/ 56 h 111"/>
              <a:gd name="T16" fmla="*/ 46 w 132"/>
              <a:gd name="T17" fmla="*/ 35 h 111"/>
              <a:gd name="T18" fmla="*/ 36 w 132"/>
              <a:gd name="T19" fmla="*/ 38 h 111"/>
              <a:gd name="T20" fmla="*/ 35 w 132"/>
              <a:gd name="T21" fmla="*/ 42 h 111"/>
              <a:gd name="T22" fmla="*/ 41 w 132"/>
              <a:gd name="T23" fmla="*/ 58 h 111"/>
              <a:gd name="T24" fmla="*/ 46 w 132"/>
              <a:gd name="T25" fmla="*/ 55 h 111"/>
              <a:gd name="T26" fmla="*/ 50 w 132"/>
              <a:gd name="T27" fmla="*/ 55 h 111"/>
              <a:gd name="T28" fmla="*/ 46 w 132"/>
              <a:gd name="T29" fmla="*/ 35 h 111"/>
              <a:gd name="T30" fmla="*/ 51 w 132"/>
              <a:gd name="T31" fmla="*/ 35 h 111"/>
              <a:gd name="T32" fmla="*/ 52 w 132"/>
              <a:gd name="T33" fmla="*/ 46 h 111"/>
              <a:gd name="T34" fmla="*/ 55 w 132"/>
              <a:gd name="T35" fmla="*/ 56 h 111"/>
              <a:gd name="T36" fmla="*/ 66 w 132"/>
              <a:gd name="T37" fmla="*/ 52 h 111"/>
              <a:gd name="T38" fmla="*/ 56 w 132"/>
              <a:gd name="T39" fmla="*/ 46 h 111"/>
              <a:gd name="T40" fmla="*/ 60 w 132"/>
              <a:gd name="T41" fmla="*/ 46 h 111"/>
              <a:gd name="T42" fmla="*/ 59 w 132"/>
              <a:gd name="T43" fmla="*/ 41 h 111"/>
              <a:gd name="T44" fmla="*/ 60 w 132"/>
              <a:gd name="T45" fmla="*/ 37 h 111"/>
              <a:gd name="T46" fmla="*/ 84 w 132"/>
              <a:gd name="T47" fmla="*/ 27 h 111"/>
              <a:gd name="T48" fmla="*/ 75 w 132"/>
              <a:gd name="T49" fmla="*/ 35 h 111"/>
              <a:gd name="T50" fmla="*/ 71 w 132"/>
              <a:gd name="T51" fmla="*/ 42 h 111"/>
              <a:gd name="T52" fmla="*/ 63 w 132"/>
              <a:gd name="T53" fmla="*/ 33 h 111"/>
              <a:gd name="T54" fmla="*/ 72 w 132"/>
              <a:gd name="T55" fmla="*/ 50 h 111"/>
              <a:gd name="T56" fmla="*/ 80 w 132"/>
              <a:gd name="T57" fmla="*/ 47 h 111"/>
              <a:gd name="T58" fmla="*/ 83 w 132"/>
              <a:gd name="T59" fmla="*/ 49 h 111"/>
              <a:gd name="T60" fmla="*/ 85 w 132"/>
              <a:gd name="T61" fmla="*/ 46 h 111"/>
              <a:gd name="T62" fmla="*/ 86 w 132"/>
              <a:gd name="T63" fmla="*/ 26 h 111"/>
              <a:gd name="T64" fmla="*/ 94 w 132"/>
              <a:gd name="T65" fmla="*/ 37 h 111"/>
              <a:gd name="T66" fmla="*/ 98 w 132"/>
              <a:gd name="T67" fmla="*/ 40 h 111"/>
              <a:gd name="T68" fmla="*/ 91 w 132"/>
              <a:gd name="T69" fmla="*/ 45 h 111"/>
              <a:gd name="T70" fmla="*/ 103 w 132"/>
              <a:gd name="T71" fmla="*/ 38 h 111"/>
              <a:gd name="T72" fmla="*/ 93 w 132"/>
              <a:gd name="T73" fmla="*/ 32 h 111"/>
              <a:gd name="T74" fmla="*/ 102 w 132"/>
              <a:gd name="T75" fmla="*/ 28 h 111"/>
              <a:gd name="T76" fmla="*/ 93 w 132"/>
              <a:gd name="T77" fmla="*/ 17 h 111"/>
              <a:gd name="T78" fmla="*/ 101 w 132"/>
              <a:gd name="T79" fmla="*/ 14 h 111"/>
              <a:gd name="T80" fmla="*/ 121 w 132"/>
              <a:gd name="T81" fmla="*/ 34 h 111"/>
              <a:gd name="T82" fmla="*/ 29 w 132"/>
              <a:gd name="T83" fmla="*/ 105 h 111"/>
              <a:gd name="T84" fmla="*/ 91 w 132"/>
              <a:gd name="T85" fmla="*/ 16 h 111"/>
              <a:gd name="T86" fmla="*/ 12 w 132"/>
              <a:gd name="T87" fmla="*/ 88 h 111"/>
              <a:gd name="T88" fmla="*/ 16 w 132"/>
              <a:gd name="T89" fmla="*/ 17 h 111"/>
              <a:gd name="T90" fmla="*/ 98 w 132"/>
              <a:gd name="T91" fmla="*/ 10 h 111"/>
              <a:gd name="T92" fmla="*/ 16 w 132"/>
              <a:gd name="T93" fmla="*/ 30 h 111"/>
              <a:gd name="T94" fmla="*/ 87 w 132"/>
              <a:gd name="T95" fmla="*/ 0 h 111"/>
              <a:gd name="T96" fmla="*/ 1 w 132"/>
              <a:gd name="T97" fmla="*/ 34 h 111"/>
              <a:gd name="T98" fmla="*/ 20 w 132"/>
              <a:gd name="T99" fmla="*/ 109 h 111"/>
              <a:gd name="T100" fmla="*/ 115 w 132"/>
              <a:gd name="T101" fmla="*/ 95 h 111"/>
              <a:gd name="T102" fmla="*/ 120 w 132"/>
              <a:gd name="T103" fmla="*/ 18 h 111"/>
              <a:gd name="T104" fmla="*/ 93 w 132"/>
              <a:gd name="T10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 h="111">
                <a:moveTo>
                  <a:pt x="107" y="70"/>
                </a:moveTo>
                <a:cubicBezTo>
                  <a:pt x="107" y="70"/>
                  <a:pt x="107" y="70"/>
                  <a:pt x="107" y="70"/>
                </a:cubicBezTo>
                <a:cubicBezTo>
                  <a:pt x="48" y="82"/>
                  <a:pt x="48" y="82"/>
                  <a:pt x="48" y="82"/>
                </a:cubicBezTo>
                <a:cubicBezTo>
                  <a:pt x="47" y="82"/>
                  <a:pt x="47" y="83"/>
                  <a:pt x="47" y="84"/>
                </a:cubicBezTo>
                <a:cubicBezTo>
                  <a:pt x="47" y="85"/>
                  <a:pt x="48" y="86"/>
                  <a:pt x="49" y="86"/>
                </a:cubicBezTo>
                <a:cubicBezTo>
                  <a:pt x="49" y="86"/>
                  <a:pt x="49" y="86"/>
                  <a:pt x="49" y="86"/>
                </a:cubicBezTo>
                <a:cubicBezTo>
                  <a:pt x="49" y="86"/>
                  <a:pt x="49" y="86"/>
                  <a:pt x="49" y="86"/>
                </a:cubicBezTo>
                <a:cubicBezTo>
                  <a:pt x="108" y="74"/>
                  <a:pt x="108" y="74"/>
                  <a:pt x="108" y="74"/>
                </a:cubicBezTo>
                <a:cubicBezTo>
                  <a:pt x="109" y="74"/>
                  <a:pt x="110" y="73"/>
                  <a:pt x="110" y="71"/>
                </a:cubicBezTo>
                <a:cubicBezTo>
                  <a:pt x="109" y="70"/>
                  <a:pt x="108" y="70"/>
                  <a:pt x="107" y="70"/>
                </a:cubicBezTo>
                <a:moveTo>
                  <a:pt x="107" y="61"/>
                </a:moveTo>
                <a:cubicBezTo>
                  <a:pt x="107" y="61"/>
                  <a:pt x="107" y="61"/>
                  <a:pt x="106" y="61"/>
                </a:cubicBezTo>
                <a:cubicBezTo>
                  <a:pt x="106" y="61"/>
                  <a:pt x="106" y="61"/>
                  <a:pt x="106" y="61"/>
                </a:cubicBezTo>
                <a:cubicBezTo>
                  <a:pt x="47" y="73"/>
                  <a:pt x="47" y="73"/>
                  <a:pt x="47" y="73"/>
                </a:cubicBezTo>
                <a:cubicBezTo>
                  <a:pt x="46" y="73"/>
                  <a:pt x="45" y="74"/>
                  <a:pt x="45" y="75"/>
                </a:cubicBezTo>
                <a:cubicBezTo>
                  <a:pt x="46" y="76"/>
                  <a:pt x="46" y="77"/>
                  <a:pt x="47" y="77"/>
                </a:cubicBezTo>
                <a:cubicBezTo>
                  <a:pt x="47" y="77"/>
                  <a:pt x="48" y="77"/>
                  <a:pt x="48" y="77"/>
                </a:cubicBezTo>
                <a:cubicBezTo>
                  <a:pt x="48" y="77"/>
                  <a:pt x="48" y="77"/>
                  <a:pt x="48" y="77"/>
                </a:cubicBezTo>
                <a:cubicBezTo>
                  <a:pt x="107" y="65"/>
                  <a:pt x="107" y="65"/>
                  <a:pt x="107" y="65"/>
                </a:cubicBezTo>
                <a:cubicBezTo>
                  <a:pt x="108" y="65"/>
                  <a:pt x="109" y="64"/>
                  <a:pt x="109" y="63"/>
                </a:cubicBezTo>
                <a:cubicBezTo>
                  <a:pt x="109" y="62"/>
                  <a:pt x="108" y="61"/>
                  <a:pt x="107" y="61"/>
                </a:cubicBezTo>
                <a:moveTo>
                  <a:pt x="106" y="52"/>
                </a:moveTo>
                <a:cubicBezTo>
                  <a:pt x="106" y="52"/>
                  <a:pt x="106" y="52"/>
                  <a:pt x="106" y="52"/>
                </a:cubicBezTo>
                <a:cubicBezTo>
                  <a:pt x="45" y="62"/>
                  <a:pt x="45" y="62"/>
                  <a:pt x="45" y="62"/>
                </a:cubicBezTo>
                <a:cubicBezTo>
                  <a:pt x="44" y="62"/>
                  <a:pt x="43" y="64"/>
                  <a:pt x="44" y="65"/>
                </a:cubicBezTo>
                <a:cubicBezTo>
                  <a:pt x="44" y="66"/>
                  <a:pt x="45" y="66"/>
                  <a:pt x="46" y="66"/>
                </a:cubicBezTo>
                <a:cubicBezTo>
                  <a:pt x="46" y="66"/>
                  <a:pt x="46" y="66"/>
                  <a:pt x="46" y="66"/>
                </a:cubicBezTo>
                <a:cubicBezTo>
                  <a:pt x="103" y="56"/>
                  <a:pt x="103" y="56"/>
                  <a:pt x="103" y="56"/>
                </a:cubicBezTo>
                <a:cubicBezTo>
                  <a:pt x="103" y="57"/>
                  <a:pt x="103" y="57"/>
                  <a:pt x="104" y="57"/>
                </a:cubicBezTo>
                <a:cubicBezTo>
                  <a:pt x="104" y="57"/>
                  <a:pt x="104" y="57"/>
                  <a:pt x="104" y="57"/>
                </a:cubicBezTo>
                <a:cubicBezTo>
                  <a:pt x="105" y="57"/>
                  <a:pt x="105" y="57"/>
                  <a:pt x="105" y="57"/>
                </a:cubicBezTo>
                <a:cubicBezTo>
                  <a:pt x="107" y="56"/>
                  <a:pt x="107" y="56"/>
                  <a:pt x="107" y="56"/>
                </a:cubicBezTo>
                <a:cubicBezTo>
                  <a:pt x="108" y="55"/>
                  <a:pt x="109" y="54"/>
                  <a:pt x="108" y="53"/>
                </a:cubicBezTo>
                <a:cubicBezTo>
                  <a:pt x="108" y="52"/>
                  <a:pt x="107" y="52"/>
                  <a:pt x="106" y="52"/>
                </a:cubicBezTo>
                <a:moveTo>
                  <a:pt x="46" y="35"/>
                </a:moveTo>
                <a:cubicBezTo>
                  <a:pt x="46" y="35"/>
                  <a:pt x="46" y="35"/>
                  <a:pt x="46" y="35"/>
                </a:cubicBezTo>
                <a:cubicBezTo>
                  <a:pt x="45" y="35"/>
                  <a:pt x="44" y="36"/>
                  <a:pt x="44" y="37"/>
                </a:cubicBezTo>
                <a:cubicBezTo>
                  <a:pt x="45" y="47"/>
                  <a:pt x="45" y="47"/>
                  <a:pt x="45" y="47"/>
                </a:cubicBezTo>
                <a:cubicBezTo>
                  <a:pt x="38" y="39"/>
                  <a:pt x="38" y="39"/>
                  <a:pt x="38" y="39"/>
                </a:cubicBezTo>
                <a:cubicBezTo>
                  <a:pt x="38" y="39"/>
                  <a:pt x="37" y="38"/>
                  <a:pt x="36" y="38"/>
                </a:cubicBezTo>
                <a:cubicBezTo>
                  <a:pt x="36" y="38"/>
                  <a:pt x="35" y="38"/>
                  <a:pt x="35" y="39"/>
                </a:cubicBezTo>
                <a:cubicBezTo>
                  <a:pt x="34" y="40"/>
                  <a:pt x="34" y="41"/>
                  <a:pt x="35" y="42"/>
                </a:cubicBezTo>
                <a:cubicBezTo>
                  <a:pt x="35" y="42"/>
                  <a:pt x="35" y="42"/>
                  <a:pt x="35" y="42"/>
                </a:cubicBezTo>
                <a:cubicBezTo>
                  <a:pt x="35" y="42"/>
                  <a:pt x="35" y="42"/>
                  <a:pt x="35" y="42"/>
                </a:cubicBezTo>
                <a:cubicBezTo>
                  <a:pt x="38" y="57"/>
                  <a:pt x="38" y="57"/>
                  <a:pt x="38" y="57"/>
                </a:cubicBezTo>
                <a:cubicBezTo>
                  <a:pt x="39" y="58"/>
                  <a:pt x="39" y="59"/>
                  <a:pt x="40" y="59"/>
                </a:cubicBezTo>
                <a:cubicBezTo>
                  <a:pt x="41" y="59"/>
                  <a:pt x="41" y="59"/>
                  <a:pt x="41" y="58"/>
                </a:cubicBezTo>
                <a:cubicBezTo>
                  <a:pt x="41" y="58"/>
                  <a:pt x="41" y="58"/>
                  <a:pt x="41" y="58"/>
                </a:cubicBezTo>
                <a:cubicBezTo>
                  <a:pt x="42" y="58"/>
                  <a:pt x="43" y="57"/>
                  <a:pt x="42" y="56"/>
                </a:cubicBezTo>
                <a:cubicBezTo>
                  <a:pt x="41" y="48"/>
                  <a:pt x="41" y="48"/>
                  <a:pt x="41" y="48"/>
                </a:cubicBezTo>
                <a:cubicBezTo>
                  <a:pt x="46" y="54"/>
                  <a:pt x="46" y="54"/>
                  <a:pt x="46" y="54"/>
                </a:cubicBezTo>
                <a:cubicBezTo>
                  <a:pt x="46" y="55"/>
                  <a:pt x="46" y="55"/>
                  <a:pt x="46" y="55"/>
                </a:cubicBezTo>
                <a:cubicBezTo>
                  <a:pt x="46" y="56"/>
                  <a:pt x="47" y="57"/>
                  <a:pt x="48" y="57"/>
                </a:cubicBezTo>
                <a:cubicBezTo>
                  <a:pt x="48" y="57"/>
                  <a:pt x="48" y="57"/>
                  <a:pt x="48" y="57"/>
                </a:cubicBezTo>
                <a:cubicBezTo>
                  <a:pt x="48" y="57"/>
                  <a:pt x="48" y="57"/>
                  <a:pt x="48" y="57"/>
                </a:cubicBezTo>
                <a:cubicBezTo>
                  <a:pt x="49" y="57"/>
                  <a:pt x="50" y="56"/>
                  <a:pt x="50" y="55"/>
                </a:cubicBezTo>
                <a:cubicBezTo>
                  <a:pt x="50" y="55"/>
                  <a:pt x="50" y="53"/>
                  <a:pt x="50" y="53"/>
                </a:cubicBezTo>
                <a:cubicBezTo>
                  <a:pt x="50" y="53"/>
                  <a:pt x="50" y="53"/>
                  <a:pt x="50" y="53"/>
                </a:cubicBezTo>
                <a:cubicBezTo>
                  <a:pt x="48" y="37"/>
                  <a:pt x="48" y="37"/>
                  <a:pt x="48" y="37"/>
                </a:cubicBezTo>
                <a:cubicBezTo>
                  <a:pt x="48" y="36"/>
                  <a:pt x="47" y="35"/>
                  <a:pt x="46" y="35"/>
                </a:cubicBezTo>
                <a:moveTo>
                  <a:pt x="59" y="33"/>
                </a:moveTo>
                <a:cubicBezTo>
                  <a:pt x="59" y="33"/>
                  <a:pt x="59" y="33"/>
                  <a:pt x="59" y="33"/>
                </a:cubicBezTo>
                <a:cubicBezTo>
                  <a:pt x="53" y="34"/>
                  <a:pt x="53" y="34"/>
                  <a:pt x="53" y="34"/>
                </a:cubicBezTo>
                <a:cubicBezTo>
                  <a:pt x="52" y="34"/>
                  <a:pt x="51" y="34"/>
                  <a:pt x="51" y="35"/>
                </a:cubicBezTo>
                <a:cubicBezTo>
                  <a:pt x="50" y="35"/>
                  <a:pt x="50" y="36"/>
                  <a:pt x="50" y="37"/>
                </a:cubicBezTo>
                <a:cubicBezTo>
                  <a:pt x="51" y="43"/>
                  <a:pt x="51" y="43"/>
                  <a:pt x="51" y="43"/>
                </a:cubicBezTo>
                <a:cubicBezTo>
                  <a:pt x="51" y="43"/>
                  <a:pt x="51" y="44"/>
                  <a:pt x="51" y="44"/>
                </a:cubicBezTo>
                <a:cubicBezTo>
                  <a:pt x="51" y="45"/>
                  <a:pt x="51" y="45"/>
                  <a:pt x="52" y="46"/>
                </a:cubicBezTo>
                <a:cubicBezTo>
                  <a:pt x="53" y="53"/>
                  <a:pt x="53" y="53"/>
                  <a:pt x="53" y="53"/>
                </a:cubicBezTo>
                <a:cubicBezTo>
                  <a:pt x="53" y="53"/>
                  <a:pt x="53" y="53"/>
                  <a:pt x="53" y="53"/>
                </a:cubicBezTo>
                <a:cubicBezTo>
                  <a:pt x="53" y="54"/>
                  <a:pt x="53" y="54"/>
                  <a:pt x="53" y="54"/>
                </a:cubicBezTo>
                <a:cubicBezTo>
                  <a:pt x="53" y="55"/>
                  <a:pt x="54" y="56"/>
                  <a:pt x="55" y="56"/>
                </a:cubicBezTo>
                <a:cubicBezTo>
                  <a:pt x="55" y="56"/>
                  <a:pt x="55" y="56"/>
                  <a:pt x="55" y="56"/>
                </a:cubicBezTo>
                <a:cubicBezTo>
                  <a:pt x="64" y="55"/>
                  <a:pt x="64" y="55"/>
                  <a:pt x="64" y="55"/>
                </a:cubicBezTo>
                <a:cubicBezTo>
                  <a:pt x="64" y="55"/>
                  <a:pt x="64" y="55"/>
                  <a:pt x="64" y="55"/>
                </a:cubicBezTo>
                <a:cubicBezTo>
                  <a:pt x="65" y="55"/>
                  <a:pt x="66" y="54"/>
                  <a:pt x="66" y="52"/>
                </a:cubicBezTo>
                <a:cubicBezTo>
                  <a:pt x="66" y="51"/>
                  <a:pt x="65" y="51"/>
                  <a:pt x="64" y="51"/>
                </a:cubicBezTo>
                <a:cubicBezTo>
                  <a:pt x="64" y="51"/>
                  <a:pt x="64" y="51"/>
                  <a:pt x="63" y="51"/>
                </a:cubicBezTo>
                <a:cubicBezTo>
                  <a:pt x="57" y="51"/>
                  <a:pt x="57" y="51"/>
                  <a:pt x="57" y="51"/>
                </a:cubicBezTo>
                <a:cubicBezTo>
                  <a:pt x="56" y="46"/>
                  <a:pt x="56" y="46"/>
                  <a:pt x="56" y="46"/>
                </a:cubicBezTo>
                <a:cubicBezTo>
                  <a:pt x="58" y="46"/>
                  <a:pt x="58" y="46"/>
                  <a:pt x="58" y="46"/>
                </a:cubicBezTo>
                <a:cubicBezTo>
                  <a:pt x="58" y="46"/>
                  <a:pt x="59" y="46"/>
                  <a:pt x="59" y="46"/>
                </a:cubicBezTo>
                <a:cubicBezTo>
                  <a:pt x="60" y="46"/>
                  <a:pt x="60" y="46"/>
                  <a:pt x="60" y="46"/>
                </a:cubicBezTo>
                <a:cubicBezTo>
                  <a:pt x="60" y="46"/>
                  <a:pt x="60" y="46"/>
                  <a:pt x="60" y="46"/>
                </a:cubicBezTo>
                <a:cubicBezTo>
                  <a:pt x="61" y="46"/>
                  <a:pt x="62" y="45"/>
                  <a:pt x="61" y="44"/>
                </a:cubicBezTo>
                <a:cubicBezTo>
                  <a:pt x="61" y="43"/>
                  <a:pt x="61" y="43"/>
                  <a:pt x="61" y="43"/>
                </a:cubicBezTo>
                <a:cubicBezTo>
                  <a:pt x="61" y="42"/>
                  <a:pt x="60" y="41"/>
                  <a:pt x="59" y="41"/>
                </a:cubicBezTo>
                <a:cubicBezTo>
                  <a:pt x="59" y="41"/>
                  <a:pt x="59" y="41"/>
                  <a:pt x="59" y="41"/>
                </a:cubicBezTo>
                <a:cubicBezTo>
                  <a:pt x="55" y="42"/>
                  <a:pt x="55" y="42"/>
                  <a:pt x="55" y="42"/>
                </a:cubicBezTo>
                <a:cubicBezTo>
                  <a:pt x="54" y="38"/>
                  <a:pt x="54" y="38"/>
                  <a:pt x="54" y="38"/>
                </a:cubicBezTo>
                <a:cubicBezTo>
                  <a:pt x="59" y="37"/>
                  <a:pt x="59" y="37"/>
                  <a:pt x="59" y="37"/>
                </a:cubicBezTo>
                <a:cubicBezTo>
                  <a:pt x="60" y="37"/>
                  <a:pt x="60" y="37"/>
                  <a:pt x="60" y="37"/>
                </a:cubicBezTo>
                <a:cubicBezTo>
                  <a:pt x="60" y="37"/>
                  <a:pt x="61" y="36"/>
                  <a:pt x="61" y="35"/>
                </a:cubicBezTo>
                <a:cubicBezTo>
                  <a:pt x="61" y="34"/>
                  <a:pt x="60" y="33"/>
                  <a:pt x="59" y="33"/>
                </a:cubicBezTo>
                <a:moveTo>
                  <a:pt x="86" y="26"/>
                </a:moveTo>
                <a:cubicBezTo>
                  <a:pt x="85" y="26"/>
                  <a:pt x="84" y="26"/>
                  <a:pt x="84" y="27"/>
                </a:cubicBezTo>
                <a:cubicBezTo>
                  <a:pt x="81" y="42"/>
                  <a:pt x="81" y="42"/>
                  <a:pt x="81" y="42"/>
                </a:cubicBezTo>
                <a:cubicBezTo>
                  <a:pt x="77" y="37"/>
                  <a:pt x="77" y="37"/>
                  <a:pt x="77" y="37"/>
                </a:cubicBezTo>
                <a:cubicBezTo>
                  <a:pt x="77" y="36"/>
                  <a:pt x="76" y="35"/>
                  <a:pt x="75" y="35"/>
                </a:cubicBezTo>
                <a:cubicBezTo>
                  <a:pt x="75" y="35"/>
                  <a:pt x="75" y="35"/>
                  <a:pt x="75" y="35"/>
                </a:cubicBezTo>
                <a:cubicBezTo>
                  <a:pt x="74" y="35"/>
                  <a:pt x="73" y="35"/>
                  <a:pt x="73" y="36"/>
                </a:cubicBezTo>
                <a:cubicBezTo>
                  <a:pt x="73" y="36"/>
                  <a:pt x="73" y="36"/>
                  <a:pt x="73" y="36"/>
                </a:cubicBezTo>
                <a:cubicBezTo>
                  <a:pt x="72" y="36"/>
                  <a:pt x="72" y="37"/>
                  <a:pt x="72" y="38"/>
                </a:cubicBezTo>
                <a:cubicBezTo>
                  <a:pt x="71" y="42"/>
                  <a:pt x="71" y="42"/>
                  <a:pt x="71" y="42"/>
                </a:cubicBezTo>
                <a:cubicBezTo>
                  <a:pt x="67" y="31"/>
                  <a:pt x="67" y="31"/>
                  <a:pt x="67" y="31"/>
                </a:cubicBezTo>
                <a:cubicBezTo>
                  <a:pt x="66" y="30"/>
                  <a:pt x="65" y="30"/>
                  <a:pt x="65" y="30"/>
                </a:cubicBezTo>
                <a:cubicBezTo>
                  <a:pt x="64" y="30"/>
                  <a:pt x="64" y="30"/>
                  <a:pt x="64" y="30"/>
                </a:cubicBezTo>
                <a:cubicBezTo>
                  <a:pt x="63" y="30"/>
                  <a:pt x="62" y="32"/>
                  <a:pt x="63" y="33"/>
                </a:cubicBezTo>
                <a:cubicBezTo>
                  <a:pt x="69" y="49"/>
                  <a:pt x="69" y="49"/>
                  <a:pt x="69" y="49"/>
                </a:cubicBezTo>
                <a:cubicBezTo>
                  <a:pt x="70" y="50"/>
                  <a:pt x="70" y="50"/>
                  <a:pt x="71" y="50"/>
                </a:cubicBezTo>
                <a:cubicBezTo>
                  <a:pt x="71" y="50"/>
                  <a:pt x="71" y="50"/>
                  <a:pt x="72" y="50"/>
                </a:cubicBezTo>
                <a:cubicBezTo>
                  <a:pt x="72" y="50"/>
                  <a:pt x="72" y="50"/>
                  <a:pt x="72" y="50"/>
                </a:cubicBezTo>
                <a:cubicBezTo>
                  <a:pt x="73" y="50"/>
                  <a:pt x="73" y="49"/>
                  <a:pt x="73" y="48"/>
                </a:cubicBezTo>
                <a:cubicBezTo>
                  <a:pt x="74" y="48"/>
                  <a:pt x="74" y="48"/>
                  <a:pt x="74" y="48"/>
                </a:cubicBezTo>
                <a:cubicBezTo>
                  <a:pt x="75" y="42"/>
                  <a:pt x="75" y="42"/>
                  <a:pt x="75" y="42"/>
                </a:cubicBezTo>
                <a:cubicBezTo>
                  <a:pt x="80" y="47"/>
                  <a:pt x="80" y="47"/>
                  <a:pt x="80" y="47"/>
                </a:cubicBezTo>
                <a:cubicBezTo>
                  <a:pt x="80" y="48"/>
                  <a:pt x="80" y="48"/>
                  <a:pt x="81" y="48"/>
                </a:cubicBezTo>
                <a:cubicBezTo>
                  <a:pt x="81" y="48"/>
                  <a:pt x="81" y="48"/>
                  <a:pt x="81" y="48"/>
                </a:cubicBezTo>
                <a:cubicBezTo>
                  <a:pt x="82" y="49"/>
                  <a:pt x="82" y="49"/>
                  <a:pt x="82" y="49"/>
                </a:cubicBezTo>
                <a:cubicBezTo>
                  <a:pt x="82" y="49"/>
                  <a:pt x="83" y="49"/>
                  <a:pt x="83" y="49"/>
                </a:cubicBezTo>
                <a:cubicBezTo>
                  <a:pt x="83" y="49"/>
                  <a:pt x="83" y="49"/>
                  <a:pt x="83" y="49"/>
                </a:cubicBezTo>
                <a:cubicBezTo>
                  <a:pt x="84" y="49"/>
                  <a:pt x="84" y="49"/>
                  <a:pt x="84" y="49"/>
                </a:cubicBezTo>
                <a:cubicBezTo>
                  <a:pt x="85" y="49"/>
                  <a:pt x="85" y="48"/>
                  <a:pt x="85" y="47"/>
                </a:cubicBezTo>
                <a:cubicBezTo>
                  <a:pt x="85" y="46"/>
                  <a:pt x="85" y="46"/>
                  <a:pt x="85" y="46"/>
                </a:cubicBezTo>
                <a:cubicBezTo>
                  <a:pt x="85" y="45"/>
                  <a:pt x="85" y="45"/>
                  <a:pt x="84" y="44"/>
                </a:cubicBezTo>
                <a:cubicBezTo>
                  <a:pt x="88" y="28"/>
                  <a:pt x="88" y="28"/>
                  <a:pt x="88" y="28"/>
                </a:cubicBezTo>
                <a:cubicBezTo>
                  <a:pt x="88" y="27"/>
                  <a:pt x="88" y="26"/>
                  <a:pt x="87" y="26"/>
                </a:cubicBezTo>
                <a:cubicBezTo>
                  <a:pt x="86" y="26"/>
                  <a:pt x="86" y="26"/>
                  <a:pt x="86" y="26"/>
                </a:cubicBezTo>
                <a:moveTo>
                  <a:pt x="101" y="24"/>
                </a:moveTo>
                <a:cubicBezTo>
                  <a:pt x="98" y="24"/>
                  <a:pt x="95" y="25"/>
                  <a:pt x="93" y="26"/>
                </a:cubicBezTo>
                <a:cubicBezTo>
                  <a:pt x="90" y="28"/>
                  <a:pt x="88" y="30"/>
                  <a:pt x="89" y="33"/>
                </a:cubicBezTo>
                <a:cubicBezTo>
                  <a:pt x="89" y="35"/>
                  <a:pt x="91" y="37"/>
                  <a:pt x="94" y="37"/>
                </a:cubicBezTo>
                <a:cubicBezTo>
                  <a:pt x="95" y="37"/>
                  <a:pt x="95" y="37"/>
                  <a:pt x="96" y="38"/>
                </a:cubicBezTo>
                <a:cubicBezTo>
                  <a:pt x="97" y="38"/>
                  <a:pt x="98" y="38"/>
                  <a:pt x="98" y="38"/>
                </a:cubicBezTo>
                <a:cubicBezTo>
                  <a:pt x="99" y="39"/>
                  <a:pt x="99" y="39"/>
                  <a:pt x="99" y="39"/>
                </a:cubicBezTo>
                <a:cubicBezTo>
                  <a:pt x="99" y="39"/>
                  <a:pt x="98" y="40"/>
                  <a:pt x="98" y="40"/>
                </a:cubicBezTo>
                <a:cubicBezTo>
                  <a:pt x="90" y="41"/>
                  <a:pt x="90" y="41"/>
                  <a:pt x="90" y="41"/>
                </a:cubicBezTo>
                <a:cubicBezTo>
                  <a:pt x="89" y="42"/>
                  <a:pt x="89" y="43"/>
                  <a:pt x="89" y="44"/>
                </a:cubicBezTo>
                <a:cubicBezTo>
                  <a:pt x="89" y="45"/>
                  <a:pt x="90" y="45"/>
                  <a:pt x="91" y="45"/>
                </a:cubicBezTo>
                <a:cubicBezTo>
                  <a:pt x="91" y="45"/>
                  <a:pt x="91" y="45"/>
                  <a:pt x="91" y="45"/>
                </a:cubicBezTo>
                <a:cubicBezTo>
                  <a:pt x="91" y="45"/>
                  <a:pt x="91" y="45"/>
                  <a:pt x="91" y="45"/>
                </a:cubicBezTo>
                <a:cubicBezTo>
                  <a:pt x="98" y="44"/>
                  <a:pt x="98" y="44"/>
                  <a:pt x="98" y="44"/>
                </a:cubicBezTo>
                <a:cubicBezTo>
                  <a:pt x="99" y="44"/>
                  <a:pt x="101" y="43"/>
                  <a:pt x="102" y="42"/>
                </a:cubicBezTo>
                <a:cubicBezTo>
                  <a:pt x="103" y="41"/>
                  <a:pt x="103" y="39"/>
                  <a:pt x="103" y="38"/>
                </a:cubicBezTo>
                <a:cubicBezTo>
                  <a:pt x="103" y="37"/>
                  <a:pt x="102" y="35"/>
                  <a:pt x="100" y="35"/>
                </a:cubicBezTo>
                <a:cubicBezTo>
                  <a:pt x="99" y="34"/>
                  <a:pt x="98" y="34"/>
                  <a:pt x="96" y="33"/>
                </a:cubicBezTo>
                <a:cubicBezTo>
                  <a:pt x="96" y="33"/>
                  <a:pt x="95" y="33"/>
                  <a:pt x="95" y="33"/>
                </a:cubicBezTo>
                <a:cubicBezTo>
                  <a:pt x="94" y="33"/>
                  <a:pt x="93" y="32"/>
                  <a:pt x="93" y="32"/>
                </a:cubicBezTo>
                <a:cubicBezTo>
                  <a:pt x="93" y="31"/>
                  <a:pt x="94" y="30"/>
                  <a:pt x="95" y="30"/>
                </a:cubicBezTo>
                <a:cubicBezTo>
                  <a:pt x="97" y="29"/>
                  <a:pt x="99" y="28"/>
                  <a:pt x="101" y="28"/>
                </a:cubicBezTo>
                <a:cubicBezTo>
                  <a:pt x="101" y="28"/>
                  <a:pt x="102" y="28"/>
                  <a:pt x="102" y="28"/>
                </a:cubicBezTo>
                <a:cubicBezTo>
                  <a:pt x="102" y="28"/>
                  <a:pt x="102" y="28"/>
                  <a:pt x="102" y="28"/>
                </a:cubicBezTo>
                <a:cubicBezTo>
                  <a:pt x="103" y="28"/>
                  <a:pt x="104" y="27"/>
                  <a:pt x="104" y="26"/>
                </a:cubicBezTo>
                <a:cubicBezTo>
                  <a:pt x="104" y="25"/>
                  <a:pt x="104" y="24"/>
                  <a:pt x="102" y="24"/>
                </a:cubicBezTo>
                <a:cubicBezTo>
                  <a:pt x="102" y="24"/>
                  <a:pt x="102" y="24"/>
                  <a:pt x="101" y="24"/>
                </a:cubicBezTo>
                <a:moveTo>
                  <a:pt x="93" y="17"/>
                </a:moveTo>
                <a:cubicBezTo>
                  <a:pt x="93" y="17"/>
                  <a:pt x="94" y="17"/>
                  <a:pt x="94" y="17"/>
                </a:cubicBezTo>
                <a:cubicBezTo>
                  <a:pt x="95" y="16"/>
                  <a:pt x="97" y="15"/>
                  <a:pt x="98" y="15"/>
                </a:cubicBezTo>
                <a:cubicBezTo>
                  <a:pt x="101" y="14"/>
                  <a:pt x="101" y="14"/>
                  <a:pt x="101" y="14"/>
                </a:cubicBezTo>
                <a:cubicBezTo>
                  <a:pt x="101" y="14"/>
                  <a:pt x="101" y="14"/>
                  <a:pt x="101" y="14"/>
                </a:cubicBezTo>
                <a:cubicBezTo>
                  <a:pt x="102" y="14"/>
                  <a:pt x="103" y="14"/>
                  <a:pt x="104" y="14"/>
                </a:cubicBezTo>
                <a:cubicBezTo>
                  <a:pt x="104" y="14"/>
                  <a:pt x="105" y="14"/>
                  <a:pt x="106" y="14"/>
                </a:cubicBezTo>
                <a:cubicBezTo>
                  <a:pt x="110" y="15"/>
                  <a:pt x="114" y="17"/>
                  <a:pt x="116" y="20"/>
                </a:cubicBezTo>
                <a:cubicBezTo>
                  <a:pt x="119" y="24"/>
                  <a:pt x="120" y="29"/>
                  <a:pt x="121" y="34"/>
                </a:cubicBezTo>
                <a:cubicBezTo>
                  <a:pt x="127" y="71"/>
                  <a:pt x="127" y="71"/>
                  <a:pt x="127" y="71"/>
                </a:cubicBezTo>
                <a:cubicBezTo>
                  <a:pt x="127" y="76"/>
                  <a:pt x="128" y="82"/>
                  <a:pt x="125" y="86"/>
                </a:cubicBezTo>
                <a:cubicBezTo>
                  <a:pt x="122" y="89"/>
                  <a:pt x="117" y="91"/>
                  <a:pt x="111" y="92"/>
                </a:cubicBezTo>
                <a:cubicBezTo>
                  <a:pt x="29" y="105"/>
                  <a:pt x="29" y="105"/>
                  <a:pt x="29" y="105"/>
                </a:cubicBezTo>
                <a:cubicBezTo>
                  <a:pt x="32" y="103"/>
                  <a:pt x="32" y="99"/>
                  <a:pt x="33" y="95"/>
                </a:cubicBezTo>
                <a:cubicBezTo>
                  <a:pt x="35" y="73"/>
                  <a:pt x="31" y="51"/>
                  <a:pt x="21" y="31"/>
                </a:cubicBezTo>
                <a:cubicBezTo>
                  <a:pt x="91" y="16"/>
                  <a:pt x="91" y="16"/>
                  <a:pt x="91" y="16"/>
                </a:cubicBezTo>
                <a:cubicBezTo>
                  <a:pt x="91" y="16"/>
                  <a:pt x="91" y="16"/>
                  <a:pt x="91" y="16"/>
                </a:cubicBezTo>
                <a:cubicBezTo>
                  <a:pt x="92" y="17"/>
                  <a:pt x="92" y="17"/>
                  <a:pt x="93" y="17"/>
                </a:cubicBezTo>
                <a:moveTo>
                  <a:pt x="22" y="104"/>
                </a:moveTo>
                <a:cubicBezTo>
                  <a:pt x="20" y="104"/>
                  <a:pt x="17" y="103"/>
                  <a:pt x="15" y="101"/>
                </a:cubicBezTo>
                <a:cubicBezTo>
                  <a:pt x="13" y="97"/>
                  <a:pt x="12" y="92"/>
                  <a:pt x="12" y="88"/>
                </a:cubicBezTo>
                <a:cubicBezTo>
                  <a:pt x="5" y="34"/>
                  <a:pt x="5" y="34"/>
                  <a:pt x="5" y="34"/>
                </a:cubicBezTo>
                <a:cubicBezTo>
                  <a:pt x="4" y="29"/>
                  <a:pt x="4" y="24"/>
                  <a:pt x="7" y="20"/>
                </a:cubicBezTo>
                <a:cubicBezTo>
                  <a:pt x="9" y="18"/>
                  <a:pt x="12" y="17"/>
                  <a:pt x="16" y="17"/>
                </a:cubicBezTo>
                <a:cubicBezTo>
                  <a:pt x="16" y="17"/>
                  <a:pt x="16" y="17"/>
                  <a:pt x="16" y="17"/>
                </a:cubicBezTo>
                <a:cubicBezTo>
                  <a:pt x="79" y="5"/>
                  <a:pt x="79" y="5"/>
                  <a:pt x="79" y="5"/>
                </a:cubicBezTo>
                <a:cubicBezTo>
                  <a:pt x="81" y="4"/>
                  <a:pt x="84" y="4"/>
                  <a:pt x="87" y="4"/>
                </a:cubicBezTo>
                <a:cubicBezTo>
                  <a:pt x="89" y="4"/>
                  <a:pt x="90" y="4"/>
                  <a:pt x="92" y="4"/>
                </a:cubicBezTo>
                <a:cubicBezTo>
                  <a:pt x="95" y="5"/>
                  <a:pt x="98" y="7"/>
                  <a:pt x="98" y="10"/>
                </a:cubicBezTo>
                <a:cubicBezTo>
                  <a:pt x="98" y="10"/>
                  <a:pt x="97" y="11"/>
                  <a:pt x="97" y="11"/>
                </a:cubicBezTo>
                <a:cubicBezTo>
                  <a:pt x="18" y="27"/>
                  <a:pt x="18" y="27"/>
                  <a:pt x="18" y="27"/>
                </a:cubicBezTo>
                <a:cubicBezTo>
                  <a:pt x="17" y="27"/>
                  <a:pt x="17" y="28"/>
                  <a:pt x="16" y="28"/>
                </a:cubicBezTo>
                <a:cubicBezTo>
                  <a:pt x="16" y="29"/>
                  <a:pt x="16" y="29"/>
                  <a:pt x="16" y="30"/>
                </a:cubicBezTo>
                <a:cubicBezTo>
                  <a:pt x="26" y="50"/>
                  <a:pt x="30" y="72"/>
                  <a:pt x="29" y="94"/>
                </a:cubicBezTo>
                <a:cubicBezTo>
                  <a:pt x="28" y="98"/>
                  <a:pt x="28" y="102"/>
                  <a:pt x="25" y="103"/>
                </a:cubicBezTo>
                <a:cubicBezTo>
                  <a:pt x="24" y="104"/>
                  <a:pt x="23" y="104"/>
                  <a:pt x="22" y="104"/>
                </a:cubicBezTo>
                <a:moveTo>
                  <a:pt x="87" y="0"/>
                </a:moveTo>
                <a:cubicBezTo>
                  <a:pt x="84" y="0"/>
                  <a:pt x="81" y="0"/>
                  <a:pt x="78" y="1"/>
                </a:cubicBezTo>
                <a:cubicBezTo>
                  <a:pt x="15" y="13"/>
                  <a:pt x="15" y="13"/>
                  <a:pt x="15" y="13"/>
                </a:cubicBezTo>
                <a:cubicBezTo>
                  <a:pt x="11" y="14"/>
                  <a:pt x="7" y="15"/>
                  <a:pt x="4" y="18"/>
                </a:cubicBezTo>
                <a:cubicBezTo>
                  <a:pt x="0" y="22"/>
                  <a:pt x="0" y="29"/>
                  <a:pt x="1" y="34"/>
                </a:cubicBezTo>
                <a:cubicBezTo>
                  <a:pt x="7" y="88"/>
                  <a:pt x="7" y="88"/>
                  <a:pt x="7" y="88"/>
                </a:cubicBezTo>
                <a:cubicBezTo>
                  <a:pt x="8" y="93"/>
                  <a:pt x="9" y="99"/>
                  <a:pt x="12" y="103"/>
                </a:cubicBezTo>
                <a:cubicBezTo>
                  <a:pt x="14" y="106"/>
                  <a:pt x="17" y="107"/>
                  <a:pt x="20" y="108"/>
                </a:cubicBezTo>
                <a:cubicBezTo>
                  <a:pt x="20" y="109"/>
                  <a:pt x="20" y="109"/>
                  <a:pt x="20" y="109"/>
                </a:cubicBezTo>
                <a:cubicBezTo>
                  <a:pt x="20" y="110"/>
                  <a:pt x="21" y="111"/>
                  <a:pt x="22" y="111"/>
                </a:cubicBezTo>
                <a:cubicBezTo>
                  <a:pt x="22" y="111"/>
                  <a:pt x="22" y="111"/>
                  <a:pt x="22" y="111"/>
                </a:cubicBezTo>
                <a:cubicBezTo>
                  <a:pt x="112" y="96"/>
                  <a:pt x="112" y="96"/>
                  <a:pt x="112" y="96"/>
                </a:cubicBezTo>
                <a:cubicBezTo>
                  <a:pt x="113" y="95"/>
                  <a:pt x="114" y="95"/>
                  <a:pt x="115" y="95"/>
                </a:cubicBezTo>
                <a:cubicBezTo>
                  <a:pt x="120" y="94"/>
                  <a:pt x="125" y="92"/>
                  <a:pt x="129" y="88"/>
                </a:cubicBezTo>
                <a:cubicBezTo>
                  <a:pt x="132" y="83"/>
                  <a:pt x="132" y="76"/>
                  <a:pt x="131" y="70"/>
                </a:cubicBezTo>
                <a:cubicBezTo>
                  <a:pt x="125" y="33"/>
                  <a:pt x="125" y="33"/>
                  <a:pt x="125" y="33"/>
                </a:cubicBezTo>
                <a:cubicBezTo>
                  <a:pt x="124" y="28"/>
                  <a:pt x="123" y="22"/>
                  <a:pt x="120" y="18"/>
                </a:cubicBezTo>
                <a:cubicBezTo>
                  <a:pt x="117" y="14"/>
                  <a:pt x="112" y="11"/>
                  <a:pt x="106" y="10"/>
                </a:cubicBezTo>
                <a:cubicBezTo>
                  <a:pt x="105" y="10"/>
                  <a:pt x="104" y="10"/>
                  <a:pt x="103" y="10"/>
                </a:cubicBezTo>
                <a:cubicBezTo>
                  <a:pt x="103" y="10"/>
                  <a:pt x="103" y="10"/>
                  <a:pt x="102" y="10"/>
                </a:cubicBezTo>
                <a:cubicBezTo>
                  <a:pt x="101" y="5"/>
                  <a:pt x="97" y="1"/>
                  <a:pt x="93" y="0"/>
                </a:cubicBezTo>
                <a:cubicBezTo>
                  <a:pt x="91" y="0"/>
                  <a:pt x="89" y="0"/>
                  <a:pt x="8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18" name="Freeform 26">
            <a:extLst>
              <a:ext uri="{FF2B5EF4-FFF2-40B4-BE49-F238E27FC236}">
                <a16:creationId xmlns:a16="http://schemas.microsoft.com/office/drawing/2014/main" id="{210C756E-6B53-7744-96EE-F507D4C6D842}"/>
              </a:ext>
            </a:extLst>
          </p:cNvPr>
          <p:cNvSpPr>
            <a:spLocks noEditPoints="1"/>
          </p:cNvSpPr>
          <p:nvPr/>
        </p:nvSpPr>
        <p:spPr bwMode="auto">
          <a:xfrm>
            <a:off x="1779944" y="5692305"/>
            <a:ext cx="363943" cy="462400"/>
          </a:xfrm>
          <a:custGeom>
            <a:avLst/>
            <a:gdLst>
              <a:gd name="T0" fmla="*/ 62 w 87"/>
              <a:gd name="T1" fmla="*/ 107 h 111"/>
              <a:gd name="T2" fmla="*/ 58 w 87"/>
              <a:gd name="T3" fmla="*/ 99 h 111"/>
              <a:gd name="T4" fmla="*/ 65 w 87"/>
              <a:gd name="T5" fmla="*/ 98 h 111"/>
              <a:gd name="T6" fmla="*/ 58 w 87"/>
              <a:gd name="T7" fmla="*/ 88 h 111"/>
              <a:gd name="T8" fmla="*/ 59 w 87"/>
              <a:gd name="T9" fmla="*/ 81 h 111"/>
              <a:gd name="T10" fmla="*/ 65 w 87"/>
              <a:gd name="T11" fmla="*/ 87 h 111"/>
              <a:gd name="T12" fmla="*/ 63 w 87"/>
              <a:gd name="T13" fmla="*/ 81 h 111"/>
              <a:gd name="T14" fmla="*/ 60 w 87"/>
              <a:gd name="T15" fmla="*/ 78 h 111"/>
              <a:gd name="T16" fmla="*/ 65 w 87"/>
              <a:gd name="T17" fmla="*/ 74 h 111"/>
              <a:gd name="T18" fmla="*/ 58 w 87"/>
              <a:gd name="T19" fmla="*/ 65 h 111"/>
              <a:gd name="T20" fmla="*/ 65 w 87"/>
              <a:gd name="T21" fmla="*/ 64 h 111"/>
              <a:gd name="T22" fmla="*/ 58 w 87"/>
              <a:gd name="T23" fmla="*/ 56 h 111"/>
              <a:gd name="T24" fmla="*/ 61 w 87"/>
              <a:gd name="T25" fmla="*/ 52 h 111"/>
              <a:gd name="T26" fmla="*/ 65 w 87"/>
              <a:gd name="T27" fmla="*/ 62 h 111"/>
              <a:gd name="T28" fmla="*/ 60 w 87"/>
              <a:gd name="T29" fmla="*/ 41 h 111"/>
              <a:gd name="T30" fmla="*/ 65 w 87"/>
              <a:gd name="T31" fmla="*/ 46 h 111"/>
              <a:gd name="T32" fmla="*/ 61 w 87"/>
              <a:gd name="T33" fmla="*/ 47 h 111"/>
              <a:gd name="T34" fmla="*/ 58 w 87"/>
              <a:gd name="T35" fmla="*/ 45 h 111"/>
              <a:gd name="T36" fmla="*/ 65 w 87"/>
              <a:gd name="T37" fmla="*/ 41 h 111"/>
              <a:gd name="T38" fmla="*/ 74 w 87"/>
              <a:gd name="T39" fmla="*/ 37 h 111"/>
              <a:gd name="T40" fmla="*/ 75 w 87"/>
              <a:gd name="T41" fmla="*/ 38 h 111"/>
              <a:gd name="T42" fmla="*/ 83 w 87"/>
              <a:gd name="T43" fmla="*/ 38 h 111"/>
              <a:gd name="T44" fmla="*/ 68 w 87"/>
              <a:gd name="T45" fmla="*/ 32 h 111"/>
              <a:gd name="T46" fmla="*/ 76 w 87"/>
              <a:gd name="T47" fmla="*/ 34 h 111"/>
              <a:gd name="T48" fmla="*/ 66 w 87"/>
              <a:gd name="T49" fmla="*/ 30 h 111"/>
              <a:gd name="T50" fmla="*/ 73 w 87"/>
              <a:gd name="T51" fmla="*/ 28 h 111"/>
              <a:gd name="T52" fmla="*/ 66 w 87"/>
              <a:gd name="T53" fmla="*/ 30 h 111"/>
              <a:gd name="T54" fmla="*/ 57 w 87"/>
              <a:gd name="T55" fmla="*/ 20 h 111"/>
              <a:gd name="T56" fmla="*/ 67 w 87"/>
              <a:gd name="T57" fmla="*/ 21 h 111"/>
              <a:gd name="T58" fmla="*/ 68 w 87"/>
              <a:gd name="T59" fmla="*/ 23 h 111"/>
              <a:gd name="T60" fmla="*/ 51 w 87"/>
              <a:gd name="T61" fmla="*/ 15 h 111"/>
              <a:gd name="T62" fmla="*/ 61 w 87"/>
              <a:gd name="T63" fmla="*/ 16 h 111"/>
              <a:gd name="T64" fmla="*/ 54 w 87"/>
              <a:gd name="T65" fmla="*/ 17 h 111"/>
              <a:gd name="T66" fmla="*/ 48 w 87"/>
              <a:gd name="T67" fmla="*/ 11 h 111"/>
              <a:gd name="T68" fmla="*/ 52 w 87"/>
              <a:gd name="T69" fmla="*/ 9 h 111"/>
              <a:gd name="T70" fmla="*/ 58 w 87"/>
              <a:gd name="T71" fmla="*/ 13 h 111"/>
              <a:gd name="T72" fmla="*/ 36 w 87"/>
              <a:gd name="T73" fmla="*/ 4 h 111"/>
              <a:gd name="T74" fmla="*/ 36 w 87"/>
              <a:gd name="T75" fmla="*/ 4 h 111"/>
              <a:gd name="T76" fmla="*/ 46 w 87"/>
              <a:gd name="T77" fmla="*/ 14 h 111"/>
              <a:gd name="T78" fmla="*/ 56 w 87"/>
              <a:gd name="T79" fmla="*/ 39 h 111"/>
              <a:gd name="T80" fmla="*/ 55 w 87"/>
              <a:gd name="T81" fmla="*/ 77 h 111"/>
              <a:gd name="T82" fmla="*/ 56 w 87"/>
              <a:gd name="T83" fmla="*/ 100 h 111"/>
              <a:gd name="T84" fmla="*/ 23 w 87"/>
              <a:gd name="T85" fmla="*/ 108 h 111"/>
              <a:gd name="T86" fmla="*/ 20 w 87"/>
              <a:gd name="T87" fmla="*/ 37 h 111"/>
              <a:gd name="T88" fmla="*/ 40 w 87"/>
              <a:gd name="T89" fmla="*/ 4 h 111"/>
              <a:gd name="T90" fmla="*/ 48 w 87"/>
              <a:gd name="T91" fmla="*/ 5 h 111"/>
              <a:gd name="T92" fmla="*/ 36 w 87"/>
              <a:gd name="T93" fmla="*/ 0 h 111"/>
              <a:gd name="T94" fmla="*/ 0 w 87"/>
              <a:gd name="T95" fmla="*/ 38 h 111"/>
              <a:gd name="T96" fmla="*/ 19 w 87"/>
              <a:gd name="T97" fmla="*/ 40 h 111"/>
              <a:gd name="T98" fmla="*/ 20 w 87"/>
              <a:gd name="T99" fmla="*/ 111 h 111"/>
              <a:gd name="T100" fmla="*/ 67 w 87"/>
              <a:gd name="T101" fmla="*/ 110 h 111"/>
              <a:gd name="T102" fmla="*/ 68 w 87"/>
              <a:gd name="T103" fmla="*/ 73 h 111"/>
              <a:gd name="T104" fmla="*/ 67 w 87"/>
              <a:gd name="T105" fmla="*/ 41 h 111"/>
              <a:gd name="T106" fmla="*/ 73 w 87"/>
              <a:gd name="T107" fmla="*/ 41 h 111"/>
              <a:gd name="T108" fmla="*/ 87 w 87"/>
              <a:gd name="T109" fmla="*/ 40 h 111"/>
              <a:gd name="T110" fmla="*/ 87 w 87"/>
              <a:gd name="T111" fmla="*/ 38 h 111"/>
              <a:gd name="T112" fmla="*/ 80 w 87"/>
              <a:gd name="T113" fmla="*/ 31 h 111"/>
              <a:gd name="T114" fmla="*/ 50 w 87"/>
              <a:gd name="T115" fmla="*/ 1 h 111"/>
              <a:gd name="T116" fmla="*/ 38 w 87"/>
              <a:gd name="T117" fmla="*/ 1 h 111"/>
              <a:gd name="T118" fmla="*/ 37 w 87"/>
              <a:gd name="T1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111">
                <a:moveTo>
                  <a:pt x="59" y="108"/>
                </a:moveTo>
                <a:cubicBezTo>
                  <a:pt x="59" y="104"/>
                  <a:pt x="59" y="104"/>
                  <a:pt x="59" y="104"/>
                </a:cubicBezTo>
                <a:cubicBezTo>
                  <a:pt x="60" y="105"/>
                  <a:pt x="61" y="106"/>
                  <a:pt x="62" y="107"/>
                </a:cubicBezTo>
                <a:cubicBezTo>
                  <a:pt x="59" y="108"/>
                  <a:pt x="59" y="108"/>
                  <a:pt x="59" y="108"/>
                </a:cubicBezTo>
                <a:moveTo>
                  <a:pt x="65" y="106"/>
                </a:moveTo>
                <a:cubicBezTo>
                  <a:pt x="63" y="104"/>
                  <a:pt x="60" y="102"/>
                  <a:pt x="58" y="99"/>
                </a:cubicBezTo>
                <a:cubicBezTo>
                  <a:pt x="58" y="92"/>
                  <a:pt x="58" y="92"/>
                  <a:pt x="58" y="92"/>
                </a:cubicBezTo>
                <a:cubicBezTo>
                  <a:pt x="64" y="97"/>
                  <a:pt x="64" y="97"/>
                  <a:pt x="64" y="97"/>
                </a:cubicBezTo>
                <a:cubicBezTo>
                  <a:pt x="64" y="97"/>
                  <a:pt x="65" y="98"/>
                  <a:pt x="65" y="98"/>
                </a:cubicBezTo>
                <a:cubicBezTo>
                  <a:pt x="65" y="106"/>
                  <a:pt x="65" y="106"/>
                  <a:pt x="65" y="106"/>
                </a:cubicBezTo>
                <a:moveTo>
                  <a:pt x="65" y="94"/>
                </a:moveTo>
                <a:cubicBezTo>
                  <a:pt x="58" y="88"/>
                  <a:pt x="58" y="88"/>
                  <a:pt x="58" y="88"/>
                </a:cubicBezTo>
                <a:cubicBezTo>
                  <a:pt x="58" y="80"/>
                  <a:pt x="58" y="80"/>
                  <a:pt x="58" y="80"/>
                </a:cubicBezTo>
                <a:cubicBezTo>
                  <a:pt x="59" y="81"/>
                  <a:pt x="59" y="81"/>
                  <a:pt x="59" y="81"/>
                </a:cubicBezTo>
                <a:cubicBezTo>
                  <a:pt x="59" y="81"/>
                  <a:pt x="59" y="81"/>
                  <a:pt x="59" y="81"/>
                </a:cubicBezTo>
                <a:cubicBezTo>
                  <a:pt x="60" y="81"/>
                  <a:pt x="60" y="81"/>
                  <a:pt x="60" y="81"/>
                </a:cubicBezTo>
                <a:cubicBezTo>
                  <a:pt x="60" y="82"/>
                  <a:pt x="61" y="82"/>
                  <a:pt x="61" y="83"/>
                </a:cubicBezTo>
                <a:cubicBezTo>
                  <a:pt x="65" y="87"/>
                  <a:pt x="65" y="87"/>
                  <a:pt x="65" y="87"/>
                </a:cubicBezTo>
                <a:cubicBezTo>
                  <a:pt x="65" y="94"/>
                  <a:pt x="65" y="94"/>
                  <a:pt x="65" y="94"/>
                </a:cubicBezTo>
                <a:moveTo>
                  <a:pt x="65" y="83"/>
                </a:moveTo>
                <a:cubicBezTo>
                  <a:pt x="63" y="81"/>
                  <a:pt x="63" y="81"/>
                  <a:pt x="63" y="81"/>
                </a:cubicBezTo>
                <a:cubicBezTo>
                  <a:pt x="63" y="80"/>
                  <a:pt x="62" y="80"/>
                  <a:pt x="61" y="79"/>
                </a:cubicBezTo>
                <a:cubicBezTo>
                  <a:pt x="60" y="78"/>
                  <a:pt x="60" y="78"/>
                  <a:pt x="60" y="78"/>
                </a:cubicBezTo>
                <a:cubicBezTo>
                  <a:pt x="60" y="78"/>
                  <a:pt x="60" y="78"/>
                  <a:pt x="60" y="78"/>
                </a:cubicBezTo>
                <a:cubicBezTo>
                  <a:pt x="59" y="78"/>
                  <a:pt x="59" y="77"/>
                  <a:pt x="58" y="77"/>
                </a:cubicBezTo>
                <a:cubicBezTo>
                  <a:pt x="58" y="69"/>
                  <a:pt x="58" y="69"/>
                  <a:pt x="58" y="69"/>
                </a:cubicBezTo>
                <a:cubicBezTo>
                  <a:pt x="60" y="70"/>
                  <a:pt x="63" y="72"/>
                  <a:pt x="65" y="74"/>
                </a:cubicBezTo>
                <a:cubicBezTo>
                  <a:pt x="65" y="83"/>
                  <a:pt x="65" y="83"/>
                  <a:pt x="65" y="83"/>
                </a:cubicBezTo>
                <a:moveTo>
                  <a:pt x="65" y="70"/>
                </a:moveTo>
                <a:cubicBezTo>
                  <a:pt x="63" y="68"/>
                  <a:pt x="60" y="67"/>
                  <a:pt x="58" y="65"/>
                </a:cubicBezTo>
                <a:cubicBezTo>
                  <a:pt x="58" y="59"/>
                  <a:pt x="58" y="59"/>
                  <a:pt x="58" y="59"/>
                </a:cubicBezTo>
                <a:cubicBezTo>
                  <a:pt x="60" y="61"/>
                  <a:pt x="62" y="63"/>
                  <a:pt x="64" y="65"/>
                </a:cubicBezTo>
                <a:cubicBezTo>
                  <a:pt x="65" y="64"/>
                  <a:pt x="65" y="64"/>
                  <a:pt x="65" y="64"/>
                </a:cubicBezTo>
                <a:cubicBezTo>
                  <a:pt x="65" y="70"/>
                  <a:pt x="65" y="70"/>
                  <a:pt x="65" y="70"/>
                </a:cubicBezTo>
                <a:moveTo>
                  <a:pt x="65" y="62"/>
                </a:moveTo>
                <a:cubicBezTo>
                  <a:pt x="63" y="60"/>
                  <a:pt x="60" y="58"/>
                  <a:pt x="58" y="56"/>
                </a:cubicBezTo>
                <a:cubicBezTo>
                  <a:pt x="58" y="49"/>
                  <a:pt x="58" y="49"/>
                  <a:pt x="58" y="49"/>
                </a:cubicBezTo>
                <a:cubicBezTo>
                  <a:pt x="59" y="49"/>
                  <a:pt x="59" y="49"/>
                  <a:pt x="59" y="49"/>
                </a:cubicBezTo>
                <a:cubicBezTo>
                  <a:pt x="60" y="50"/>
                  <a:pt x="60" y="51"/>
                  <a:pt x="61" y="52"/>
                </a:cubicBezTo>
                <a:cubicBezTo>
                  <a:pt x="64" y="56"/>
                  <a:pt x="64" y="56"/>
                  <a:pt x="64" y="56"/>
                </a:cubicBezTo>
                <a:cubicBezTo>
                  <a:pt x="65" y="55"/>
                  <a:pt x="65" y="55"/>
                  <a:pt x="65" y="55"/>
                </a:cubicBezTo>
                <a:cubicBezTo>
                  <a:pt x="65" y="62"/>
                  <a:pt x="65" y="62"/>
                  <a:pt x="65" y="62"/>
                </a:cubicBezTo>
                <a:moveTo>
                  <a:pt x="58" y="45"/>
                </a:moveTo>
                <a:cubicBezTo>
                  <a:pt x="58" y="41"/>
                  <a:pt x="58" y="41"/>
                  <a:pt x="58" y="41"/>
                </a:cubicBezTo>
                <a:cubicBezTo>
                  <a:pt x="60" y="41"/>
                  <a:pt x="60" y="41"/>
                  <a:pt x="60" y="41"/>
                </a:cubicBezTo>
                <a:cubicBezTo>
                  <a:pt x="59" y="42"/>
                  <a:pt x="59" y="42"/>
                  <a:pt x="59" y="42"/>
                </a:cubicBezTo>
                <a:cubicBezTo>
                  <a:pt x="61" y="43"/>
                  <a:pt x="62" y="45"/>
                  <a:pt x="64" y="46"/>
                </a:cubicBezTo>
                <a:cubicBezTo>
                  <a:pt x="65" y="46"/>
                  <a:pt x="65" y="46"/>
                  <a:pt x="65" y="46"/>
                </a:cubicBezTo>
                <a:cubicBezTo>
                  <a:pt x="65" y="52"/>
                  <a:pt x="65" y="52"/>
                  <a:pt x="65" y="52"/>
                </a:cubicBezTo>
                <a:cubicBezTo>
                  <a:pt x="63" y="50"/>
                  <a:pt x="63" y="50"/>
                  <a:pt x="63" y="50"/>
                </a:cubicBezTo>
                <a:cubicBezTo>
                  <a:pt x="62" y="49"/>
                  <a:pt x="62" y="48"/>
                  <a:pt x="61" y="47"/>
                </a:cubicBezTo>
                <a:cubicBezTo>
                  <a:pt x="60" y="46"/>
                  <a:pt x="60" y="46"/>
                  <a:pt x="60" y="46"/>
                </a:cubicBezTo>
                <a:cubicBezTo>
                  <a:pt x="59" y="46"/>
                  <a:pt x="58" y="45"/>
                  <a:pt x="58" y="45"/>
                </a:cubicBezTo>
                <a:cubicBezTo>
                  <a:pt x="58" y="45"/>
                  <a:pt x="58" y="45"/>
                  <a:pt x="58" y="45"/>
                </a:cubicBezTo>
                <a:moveTo>
                  <a:pt x="65" y="43"/>
                </a:moveTo>
                <a:cubicBezTo>
                  <a:pt x="64" y="42"/>
                  <a:pt x="63" y="42"/>
                  <a:pt x="62" y="41"/>
                </a:cubicBezTo>
                <a:cubicBezTo>
                  <a:pt x="65" y="41"/>
                  <a:pt x="65" y="41"/>
                  <a:pt x="65" y="41"/>
                </a:cubicBezTo>
                <a:cubicBezTo>
                  <a:pt x="65" y="43"/>
                  <a:pt x="65" y="43"/>
                  <a:pt x="65" y="43"/>
                </a:cubicBezTo>
                <a:moveTo>
                  <a:pt x="75" y="38"/>
                </a:moveTo>
                <a:cubicBezTo>
                  <a:pt x="74" y="37"/>
                  <a:pt x="74" y="37"/>
                  <a:pt x="74" y="37"/>
                </a:cubicBezTo>
                <a:cubicBezTo>
                  <a:pt x="75" y="37"/>
                  <a:pt x="76" y="37"/>
                  <a:pt x="76" y="37"/>
                </a:cubicBezTo>
                <a:cubicBezTo>
                  <a:pt x="78" y="37"/>
                  <a:pt x="79" y="37"/>
                  <a:pt x="80" y="38"/>
                </a:cubicBezTo>
                <a:cubicBezTo>
                  <a:pt x="75" y="38"/>
                  <a:pt x="75" y="38"/>
                  <a:pt x="75" y="38"/>
                </a:cubicBezTo>
                <a:moveTo>
                  <a:pt x="81" y="38"/>
                </a:moveTo>
                <a:cubicBezTo>
                  <a:pt x="81" y="35"/>
                  <a:pt x="81" y="35"/>
                  <a:pt x="81" y="35"/>
                </a:cubicBezTo>
                <a:cubicBezTo>
                  <a:pt x="83" y="38"/>
                  <a:pt x="83" y="38"/>
                  <a:pt x="83" y="38"/>
                </a:cubicBezTo>
                <a:cubicBezTo>
                  <a:pt x="81" y="38"/>
                  <a:pt x="81" y="38"/>
                  <a:pt x="81" y="38"/>
                </a:cubicBezTo>
                <a:moveTo>
                  <a:pt x="72" y="35"/>
                </a:moveTo>
                <a:cubicBezTo>
                  <a:pt x="68" y="32"/>
                  <a:pt x="68" y="32"/>
                  <a:pt x="68" y="32"/>
                </a:cubicBezTo>
                <a:cubicBezTo>
                  <a:pt x="79" y="33"/>
                  <a:pt x="79" y="33"/>
                  <a:pt x="79" y="33"/>
                </a:cubicBezTo>
                <a:cubicBezTo>
                  <a:pt x="81" y="35"/>
                  <a:pt x="81" y="35"/>
                  <a:pt x="81" y="35"/>
                </a:cubicBezTo>
                <a:cubicBezTo>
                  <a:pt x="79" y="35"/>
                  <a:pt x="78" y="35"/>
                  <a:pt x="76" y="34"/>
                </a:cubicBezTo>
                <a:cubicBezTo>
                  <a:pt x="75" y="34"/>
                  <a:pt x="73" y="34"/>
                  <a:pt x="72" y="34"/>
                </a:cubicBezTo>
                <a:cubicBezTo>
                  <a:pt x="72" y="35"/>
                  <a:pt x="72" y="35"/>
                  <a:pt x="72" y="35"/>
                </a:cubicBezTo>
                <a:moveTo>
                  <a:pt x="66" y="30"/>
                </a:moveTo>
                <a:cubicBezTo>
                  <a:pt x="63" y="26"/>
                  <a:pt x="63" y="26"/>
                  <a:pt x="63" y="26"/>
                </a:cubicBezTo>
                <a:cubicBezTo>
                  <a:pt x="66" y="27"/>
                  <a:pt x="70" y="28"/>
                  <a:pt x="73" y="28"/>
                </a:cubicBezTo>
                <a:cubicBezTo>
                  <a:pt x="73" y="28"/>
                  <a:pt x="73" y="28"/>
                  <a:pt x="73" y="28"/>
                </a:cubicBezTo>
                <a:cubicBezTo>
                  <a:pt x="76" y="30"/>
                  <a:pt x="76" y="30"/>
                  <a:pt x="76" y="30"/>
                </a:cubicBezTo>
                <a:cubicBezTo>
                  <a:pt x="67" y="29"/>
                  <a:pt x="67" y="29"/>
                  <a:pt x="67" y="29"/>
                </a:cubicBezTo>
                <a:cubicBezTo>
                  <a:pt x="66" y="30"/>
                  <a:pt x="66" y="30"/>
                  <a:pt x="66" y="30"/>
                </a:cubicBezTo>
                <a:moveTo>
                  <a:pt x="70" y="25"/>
                </a:moveTo>
                <a:cubicBezTo>
                  <a:pt x="67" y="24"/>
                  <a:pt x="63" y="24"/>
                  <a:pt x="59" y="23"/>
                </a:cubicBezTo>
                <a:cubicBezTo>
                  <a:pt x="57" y="20"/>
                  <a:pt x="57" y="20"/>
                  <a:pt x="57" y="20"/>
                </a:cubicBezTo>
                <a:cubicBezTo>
                  <a:pt x="60" y="21"/>
                  <a:pt x="64" y="22"/>
                  <a:pt x="67" y="22"/>
                </a:cubicBezTo>
                <a:cubicBezTo>
                  <a:pt x="67" y="22"/>
                  <a:pt x="67" y="22"/>
                  <a:pt x="67" y="22"/>
                </a:cubicBezTo>
                <a:cubicBezTo>
                  <a:pt x="67" y="21"/>
                  <a:pt x="67" y="21"/>
                  <a:pt x="67" y="21"/>
                </a:cubicBezTo>
                <a:cubicBezTo>
                  <a:pt x="68" y="23"/>
                  <a:pt x="68" y="23"/>
                  <a:pt x="68" y="23"/>
                </a:cubicBezTo>
                <a:cubicBezTo>
                  <a:pt x="68" y="23"/>
                  <a:pt x="68" y="23"/>
                  <a:pt x="68" y="23"/>
                </a:cubicBezTo>
                <a:cubicBezTo>
                  <a:pt x="68" y="23"/>
                  <a:pt x="68" y="23"/>
                  <a:pt x="68" y="23"/>
                </a:cubicBezTo>
                <a:cubicBezTo>
                  <a:pt x="70" y="25"/>
                  <a:pt x="70" y="25"/>
                  <a:pt x="70" y="25"/>
                </a:cubicBezTo>
                <a:moveTo>
                  <a:pt x="54" y="17"/>
                </a:moveTo>
                <a:cubicBezTo>
                  <a:pt x="51" y="15"/>
                  <a:pt x="51" y="15"/>
                  <a:pt x="51" y="15"/>
                </a:cubicBezTo>
                <a:cubicBezTo>
                  <a:pt x="52" y="15"/>
                  <a:pt x="53" y="15"/>
                  <a:pt x="54" y="15"/>
                </a:cubicBezTo>
                <a:cubicBezTo>
                  <a:pt x="56" y="15"/>
                  <a:pt x="59" y="15"/>
                  <a:pt x="61" y="16"/>
                </a:cubicBezTo>
                <a:cubicBezTo>
                  <a:pt x="61" y="16"/>
                  <a:pt x="61" y="16"/>
                  <a:pt x="61" y="16"/>
                </a:cubicBezTo>
                <a:cubicBezTo>
                  <a:pt x="64" y="19"/>
                  <a:pt x="64" y="19"/>
                  <a:pt x="64" y="19"/>
                </a:cubicBezTo>
                <a:cubicBezTo>
                  <a:pt x="61" y="18"/>
                  <a:pt x="57" y="18"/>
                  <a:pt x="54" y="17"/>
                </a:cubicBezTo>
                <a:cubicBezTo>
                  <a:pt x="54" y="17"/>
                  <a:pt x="54" y="17"/>
                  <a:pt x="54" y="17"/>
                </a:cubicBezTo>
                <a:moveTo>
                  <a:pt x="58" y="13"/>
                </a:moveTo>
                <a:cubicBezTo>
                  <a:pt x="56" y="12"/>
                  <a:pt x="55" y="12"/>
                  <a:pt x="54" y="12"/>
                </a:cubicBezTo>
                <a:cubicBezTo>
                  <a:pt x="52" y="12"/>
                  <a:pt x="50" y="12"/>
                  <a:pt x="48" y="11"/>
                </a:cubicBezTo>
                <a:cubicBezTo>
                  <a:pt x="44" y="8"/>
                  <a:pt x="44" y="8"/>
                  <a:pt x="44" y="8"/>
                </a:cubicBezTo>
                <a:cubicBezTo>
                  <a:pt x="45" y="8"/>
                  <a:pt x="46" y="8"/>
                  <a:pt x="47" y="8"/>
                </a:cubicBezTo>
                <a:cubicBezTo>
                  <a:pt x="49" y="8"/>
                  <a:pt x="50" y="9"/>
                  <a:pt x="52" y="9"/>
                </a:cubicBezTo>
                <a:cubicBezTo>
                  <a:pt x="52" y="9"/>
                  <a:pt x="52" y="9"/>
                  <a:pt x="52" y="9"/>
                </a:cubicBezTo>
                <a:cubicBezTo>
                  <a:pt x="54" y="9"/>
                  <a:pt x="54" y="9"/>
                  <a:pt x="54" y="9"/>
                </a:cubicBezTo>
                <a:cubicBezTo>
                  <a:pt x="58" y="13"/>
                  <a:pt x="58" y="13"/>
                  <a:pt x="58" y="13"/>
                </a:cubicBezTo>
                <a:moveTo>
                  <a:pt x="5" y="37"/>
                </a:moveTo>
                <a:cubicBezTo>
                  <a:pt x="8" y="33"/>
                  <a:pt x="11" y="29"/>
                  <a:pt x="15" y="25"/>
                </a:cubicBezTo>
                <a:cubicBezTo>
                  <a:pt x="36" y="4"/>
                  <a:pt x="36" y="4"/>
                  <a:pt x="36" y="4"/>
                </a:cubicBezTo>
                <a:cubicBezTo>
                  <a:pt x="36" y="4"/>
                  <a:pt x="36" y="4"/>
                  <a:pt x="36" y="4"/>
                </a:cubicBezTo>
                <a:cubicBezTo>
                  <a:pt x="36" y="4"/>
                  <a:pt x="36" y="4"/>
                  <a:pt x="36" y="4"/>
                </a:cubicBezTo>
                <a:cubicBezTo>
                  <a:pt x="36" y="4"/>
                  <a:pt x="36" y="4"/>
                  <a:pt x="36" y="4"/>
                </a:cubicBezTo>
                <a:cubicBezTo>
                  <a:pt x="46" y="14"/>
                  <a:pt x="46" y="14"/>
                  <a:pt x="46" y="14"/>
                </a:cubicBezTo>
                <a:cubicBezTo>
                  <a:pt x="46" y="14"/>
                  <a:pt x="46" y="14"/>
                  <a:pt x="46" y="14"/>
                </a:cubicBezTo>
                <a:cubicBezTo>
                  <a:pt x="46" y="14"/>
                  <a:pt x="46" y="14"/>
                  <a:pt x="46" y="14"/>
                </a:cubicBezTo>
                <a:cubicBezTo>
                  <a:pt x="71" y="38"/>
                  <a:pt x="71" y="38"/>
                  <a:pt x="71" y="38"/>
                </a:cubicBezTo>
                <a:cubicBezTo>
                  <a:pt x="56" y="38"/>
                  <a:pt x="56" y="38"/>
                  <a:pt x="56" y="38"/>
                </a:cubicBezTo>
                <a:cubicBezTo>
                  <a:pt x="56" y="39"/>
                  <a:pt x="56" y="39"/>
                  <a:pt x="56" y="39"/>
                </a:cubicBezTo>
                <a:cubicBezTo>
                  <a:pt x="55" y="39"/>
                  <a:pt x="55" y="39"/>
                  <a:pt x="55" y="39"/>
                </a:cubicBezTo>
                <a:cubicBezTo>
                  <a:pt x="55" y="76"/>
                  <a:pt x="55" y="76"/>
                  <a:pt x="55" y="76"/>
                </a:cubicBezTo>
                <a:cubicBezTo>
                  <a:pt x="55" y="76"/>
                  <a:pt x="55" y="76"/>
                  <a:pt x="55" y="77"/>
                </a:cubicBezTo>
                <a:cubicBezTo>
                  <a:pt x="55" y="77"/>
                  <a:pt x="55" y="78"/>
                  <a:pt x="55" y="78"/>
                </a:cubicBezTo>
                <a:cubicBezTo>
                  <a:pt x="56" y="100"/>
                  <a:pt x="56" y="100"/>
                  <a:pt x="56" y="100"/>
                </a:cubicBezTo>
                <a:cubicBezTo>
                  <a:pt x="56" y="100"/>
                  <a:pt x="56" y="100"/>
                  <a:pt x="56" y="100"/>
                </a:cubicBezTo>
                <a:cubicBezTo>
                  <a:pt x="56" y="100"/>
                  <a:pt x="56" y="100"/>
                  <a:pt x="56" y="100"/>
                </a:cubicBezTo>
                <a:cubicBezTo>
                  <a:pt x="56" y="107"/>
                  <a:pt x="56" y="107"/>
                  <a:pt x="56" y="107"/>
                </a:cubicBezTo>
                <a:cubicBezTo>
                  <a:pt x="23" y="108"/>
                  <a:pt x="23" y="108"/>
                  <a:pt x="23" y="108"/>
                </a:cubicBezTo>
                <a:cubicBezTo>
                  <a:pt x="22" y="38"/>
                  <a:pt x="22" y="38"/>
                  <a:pt x="22" y="38"/>
                </a:cubicBezTo>
                <a:cubicBezTo>
                  <a:pt x="20" y="38"/>
                  <a:pt x="20" y="38"/>
                  <a:pt x="20" y="38"/>
                </a:cubicBezTo>
                <a:cubicBezTo>
                  <a:pt x="20" y="37"/>
                  <a:pt x="20" y="37"/>
                  <a:pt x="20" y="37"/>
                </a:cubicBezTo>
                <a:cubicBezTo>
                  <a:pt x="5" y="37"/>
                  <a:pt x="5" y="37"/>
                  <a:pt x="5" y="37"/>
                </a:cubicBezTo>
                <a:moveTo>
                  <a:pt x="41" y="5"/>
                </a:moveTo>
                <a:cubicBezTo>
                  <a:pt x="40" y="4"/>
                  <a:pt x="40" y="4"/>
                  <a:pt x="40" y="4"/>
                </a:cubicBezTo>
                <a:cubicBezTo>
                  <a:pt x="48" y="3"/>
                  <a:pt x="48" y="3"/>
                  <a:pt x="48" y="3"/>
                </a:cubicBezTo>
                <a:cubicBezTo>
                  <a:pt x="51" y="6"/>
                  <a:pt x="51" y="6"/>
                  <a:pt x="51" y="6"/>
                </a:cubicBezTo>
                <a:cubicBezTo>
                  <a:pt x="50" y="6"/>
                  <a:pt x="49" y="6"/>
                  <a:pt x="48" y="5"/>
                </a:cubicBezTo>
                <a:cubicBezTo>
                  <a:pt x="46" y="5"/>
                  <a:pt x="45" y="5"/>
                  <a:pt x="43" y="5"/>
                </a:cubicBezTo>
                <a:cubicBezTo>
                  <a:pt x="42" y="5"/>
                  <a:pt x="42" y="5"/>
                  <a:pt x="41" y="5"/>
                </a:cubicBezTo>
                <a:moveTo>
                  <a:pt x="36" y="0"/>
                </a:moveTo>
                <a:cubicBezTo>
                  <a:pt x="13" y="23"/>
                  <a:pt x="13" y="23"/>
                  <a:pt x="13" y="23"/>
                </a:cubicBezTo>
                <a:cubicBezTo>
                  <a:pt x="9" y="27"/>
                  <a:pt x="6" y="32"/>
                  <a:pt x="2" y="36"/>
                </a:cubicBezTo>
                <a:cubicBezTo>
                  <a:pt x="0" y="38"/>
                  <a:pt x="0" y="38"/>
                  <a:pt x="0" y="38"/>
                </a:cubicBezTo>
                <a:cubicBezTo>
                  <a:pt x="2" y="39"/>
                  <a:pt x="2" y="39"/>
                  <a:pt x="2" y="39"/>
                </a:cubicBezTo>
                <a:cubicBezTo>
                  <a:pt x="2" y="40"/>
                  <a:pt x="2" y="40"/>
                  <a:pt x="2" y="40"/>
                </a:cubicBezTo>
                <a:cubicBezTo>
                  <a:pt x="19" y="40"/>
                  <a:pt x="19" y="40"/>
                  <a:pt x="19" y="40"/>
                </a:cubicBezTo>
                <a:cubicBezTo>
                  <a:pt x="20" y="108"/>
                  <a:pt x="20" y="108"/>
                  <a:pt x="20" y="108"/>
                </a:cubicBezTo>
                <a:cubicBezTo>
                  <a:pt x="20" y="108"/>
                  <a:pt x="20" y="108"/>
                  <a:pt x="20" y="108"/>
                </a:cubicBezTo>
                <a:cubicBezTo>
                  <a:pt x="20" y="111"/>
                  <a:pt x="20" y="111"/>
                  <a:pt x="20" y="111"/>
                </a:cubicBezTo>
                <a:cubicBezTo>
                  <a:pt x="55" y="110"/>
                  <a:pt x="55" y="110"/>
                  <a:pt x="55" y="110"/>
                </a:cubicBezTo>
                <a:cubicBezTo>
                  <a:pt x="55" y="110"/>
                  <a:pt x="55" y="110"/>
                  <a:pt x="55" y="110"/>
                </a:cubicBezTo>
                <a:cubicBezTo>
                  <a:pt x="67" y="110"/>
                  <a:pt x="67" y="110"/>
                  <a:pt x="67" y="110"/>
                </a:cubicBezTo>
                <a:cubicBezTo>
                  <a:pt x="67" y="109"/>
                  <a:pt x="67" y="109"/>
                  <a:pt x="67" y="109"/>
                </a:cubicBezTo>
                <a:cubicBezTo>
                  <a:pt x="68" y="109"/>
                  <a:pt x="68" y="109"/>
                  <a:pt x="68" y="109"/>
                </a:cubicBezTo>
                <a:cubicBezTo>
                  <a:pt x="68" y="73"/>
                  <a:pt x="68" y="73"/>
                  <a:pt x="68" y="73"/>
                </a:cubicBezTo>
                <a:cubicBezTo>
                  <a:pt x="68" y="73"/>
                  <a:pt x="68" y="73"/>
                  <a:pt x="68" y="73"/>
                </a:cubicBezTo>
                <a:cubicBezTo>
                  <a:pt x="68" y="73"/>
                  <a:pt x="68" y="73"/>
                  <a:pt x="68" y="73"/>
                </a:cubicBezTo>
                <a:cubicBezTo>
                  <a:pt x="67" y="41"/>
                  <a:pt x="67" y="41"/>
                  <a:pt x="67" y="41"/>
                </a:cubicBezTo>
                <a:cubicBezTo>
                  <a:pt x="72" y="41"/>
                  <a:pt x="72" y="41"/>
                  <a:pt x="72" y="41"/>
                </a:cubicBezTo>
                <a:cubicBezTo>
                  <a:pt x="72" y="41"/>
                  <a:pt x="72" y="41"/>
                  <a:pt x="72" y="41"/>
                </a:cubicBezTo>
                <a:cubicBezTo>
                  <a:pt x="73" y="41"/>
                  <a:pt x="73" y="41"/>
                  <a:pt x="73" y="41"/>
                </a:cubicBezTo>
                <a:cubicBezTo>
                  <a:pt x="74" y="41"/>
                  <a:pt x="74" y="41"/>
                  <a:pt x="74" y="41"/>
                </a:cubicBezTo>
                <a:cubicBezTo>
                  <a:pt x="74" y="41"/>
                  <a:pt x="74" y="41"/>
                  <a:pt x="74" y="41"/>
                </a:cubicBezTo>
                <a:cubicBezTo>
                  <a:pt x="87" y="40"/>
                  <a:pt x="87" y="40"/>
                  <a:pt x="87" y="40"/>
                </a:cubicBezTo>
                <a:cubicBezTo>
                  <a:pt x="87" y="38"/>
                  <a:pt x="87" y="38"/>
                  <a:pt x="87" y="38"/>
                </a:cubicBezTo>
                <a:cubicBezTo>
                  <a:pt x="87" y="38"/>
                  <a:pt x="87" y="38"/>
                  <a:pt x="87" y="38"/>
                </a:cubicBezTo>
                <a:cubicBezTo>
                  <a:pt x="87" y="38"/>
                  <a:pt x="87" y="38"/>
                  <a:pt x="87" y="38"/>
                </a:cubicBezTo>
                <a:cubicBezTo>
                  <a:pt x="82" y="32"/>
                  <a:pt x="82" y="32"/>
                  <a:pt x="82" y="32"/>
                </a:cubicBezTo>
                <a:cubicBezTo>
                  <a:pt x="82" y="31"/>
                  <a:pt x="82" y="31"/>
                  <a:pt x="82" y="31"/>
                </a:cubicBezTo>
                <a:cubicBezTo>
                  <a:pt x="80" y="31"/>
                  <a:pt x="80" y="31"/>
                  <a:pt x="80" y="31"/>
                </a:cubicBezTo>
                <a:cubicBezTo>
                  <a:pt x="80" y="31"/>
                  <a:pt x="80" y="31"/>
                  <a:pt x="80" y="31"/>
                </a:cubicBezTo>
                <a:cubicBezTo>
                  <a:pt x="50" y="1"/>
                  <a:pt x="50" y="1"/>
                  <a:pt x="50" y="1"/>
                </a:cubicBezTo>
                <a:cubicBezTo>
                  <a:pt x="50" y="1"/>
                  <a:pt x="50" y="1"/>
                  <a:pt x="50" y="1"/>
                </a:cubicBezTo>
                <a:cubicBezTo>
                  <a:pt x="50" y="1"/>
                  <a:pt x="50" y="1"/>
                  <a:pt x="50" y="1"/>
                </a:cubicBezTo>
                <a:cubicBezTo>
                  <a:pt x="39" y="1"/>
                  <a:pt x="39" y="1"/>
                  <a:pt x="39" y="1"/>
                </a:cubicBezTo>
                <a:cubicBezTo>
                  <a:pt x="38" y="1"/>
                  <a:pt x="38" y="1"/>
                  <a:pt x="38" y="1"/>
                </a:cubicBezTo>
                <a:cubicBezTo>
                  <a:pt x="37" y="1"/>
                  <a:pt x="37" y="1"/>
                  <a:pt x="37" y="1"/>
                </a:cubicBezTo>
                <a:cubicBezTo>
                  <a:pt x="37" y="0"/>
                  <a:pt x="37" y="0"/>
                  <a:pt x="37" y="0"/>
                </a:cubicBezTo>
                <a:cubicBezTo>
                  <a:pt x="37" y="0"/>
                  <a:pt x="37" y="0"/>
                  <a:pt x="37" y="0"/>
                </a:cubicBezTo>
                <a:cubicBezTo>
                  <a:pt x="36" y="0"/>
                  <a:pt x="36" y="0"/>
                  <a:pt x="36"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1" name="Freeform 6">
            <a:extLst>
              <a:ext uri="{FF2B5EF4-FFF2-40B4-BE49-F238E27FC236}">
                <a16:creationId xmlns:a16="http://schemas.microsoft.com/office/drawing/2014/main" id="{65A73045-FC0D-924C-8323-AE5E42B6422D}"/>
              </a:ext>
            </a:extLst>
          </p:cNvPr>
          <p:cNvSpPr>
            <a:spLocks noEditPoints="1"/>
          </p:cNvSpPr>
          <p:nvPr/>
        </p:nvSpPr>
        <p:spPr bwMode="auto">
          <a:xfrm>
            <a:off x="9793646" y="3047435"/>
            <a:ext cx="300648" cy="409655"/>
          </a:xfrm>
          <a:custGeom>
            <a:avLst/>
            <a:gdLst>
              <a:gd name="T0" fmla="*/ 27 w 72"/>
              <a:gd name="T1" fmla="*/ 20 h 98"/>
              <a:gd name="T2" fmla="*/ 27 w 72"/>
              <a:gd name="T3" fmla="*/ 20 h 98"/>
              <a:gd name="T4" fmla="*/ 28 w 72"/>
              <a:gd name="T5" fmla="*/ 20 h 98"/>
              <a:gd name="T6" fmla="*/ 28 w 72"/>
              <a:gd name="T7" fmla="*/ 20 h 98"/>
              <a:gd name="T8" fmla="*/ 33 w 72"/>
              <a:gd name="T9" fmla="*/ 24 h 98"/>
              <a:gd name="T10" fmla="*/ 37 w 72"/>
              <a:gd name="T11" fmla="*/ 31 h 98"/>
              <a:gd name="T12" fmla="*/ 36 w 72"/>
              <a:gd name="T13" fmla="*/ 38 h 98"/>
              <a:gd name="T14" fmla="*/ 32 w 72"/>
              <a:gd name="T15" fmla="*/ 40 h 98"/>
              <a:gd name="T16" fmla="*/ 31 w 72"/>
              <a:gd name="T17" fmla="*/ 40 h 98"/>
              <a:gd name="T18" fmla="*/ 27 w 72"/>
              <a:gd name="T19" fmla="*/ 34 h 98"/>
              <a:gd name="T20" fmla="*/ 24 w 72"/>
              <a:gd name="T21" fmla="*/ 25 h 98"/>
              <a:gd name="T22" fmla="*/ 24 w 72"/>
              <a:gd name="T23" fmla="*/ 21 h 98"/>
              <a:gd name="T24" fmla="*/ 25 w 72"/>
              <a:gd name="T25" fmla="*/ 20 h 98"/>
              <a:gd name="T26" fmla="*/ 27 w 72"/>
              <a:gd name="T27" fmla="*/ 20 h 98"/>
              <a:gd name="T28" fmla="*/ 32 w 72"/>
              <a:gd name="T29" fmla="*/ 44 h 98"/>
              <a:gd name="T30" fmla="*/ 39 w 72"/>
              <a:gd name="T31" fmla="*/ 40 h 98"/>
              <a:gd name="T32" fmla="*/ 40 w 72"/>
              <a:gd name="T33" fmla="*/ 30 h 98"/>
              <a:gd name="T34" fmla="*/ 36 w 72"/>
              <a:gd name="T35" fmla="*/ 22 h 98"/>
              <a:gd name="T36" fmla="*/ 30 w 72"/>
              <a:gd name="T37" fmla="*/ 17 h 98"/>
              <a:gd name="T38" fmla="*/ 28 w 72"/>
              <a:gd name="T39" fmla="*/ 16 h 98"/>
              <a:gd name="T40" fmla="*/ 23 w 72"/>
              <a:gd name="T41" fmla="*/ 4 h 98"/>
              <a:gd name="T42" fmla="*/ 29 w 72"/>
              <a:gd name="T43" fmla="*/ 4 h 98"/>
              <a:gd name="T44" fmla="*/ 41 w 72"/>
              <a:gd name="T45" fmla="*/ 7 h 98"/>
              <a:gd name="T46" fmla="*/ 55 w 72"/>
              <a:gd name="T47" fmla="*/ 25 h 98"/>
              <a:gd name="T48" fmla="*/ 64 w 72"/>
              <a:gd name="T49" fmla="*/ 48 h 98"/>
              <a:gd name="T50" fmla="*/ 68 w 72"/>
              <a:gd name="T51" fmla="*/ 72 h 98"/>
              <a:gd name="T52" fmla="*/ 56 w 72"/>
              <a:gd name="T53" fmla="*/ 92 h 98"/>
              <a:gd name="T54" fmla="*/ 46 w 72"/>
              <a:gd name="T55" fmla="*/ 94 h 98"/>
              <a:gd name="T56" fmla="*/ 29 w 72"/>
              <a:gd name="T57" fmla="*/ 89 h 98"/>
              <a:gd name="T58" fmla="*/ 12 w 72"/>
              <a:gd name="T59" fmla="*/ 64 h 98"/>
              <a:gd name="T60" fmla="*/ 5 w 72"/>
              <a:gd name="T61" fmla="*/ 40 h 98"/>
              <a:gd name="T62" fmla="*/ 4 w 72"/>
              <a:gd name="T63" fmla="*/ 28 h 98"/>
              <a:gd name="T64" fmla="*/ 17 w 72"/>
              <a:gd name="T65" fmla="*/ 7 h 98"/>
              <a:gd name="T66" fmla="*/ 20 w 72"/>
              <a:gd name="T67" fmla="*/ 5 h 98"/>
              <a:gd name="T68" fmla="*/ 24 w 72"/>
              <a:gd name="T69" fmla="*/ 17 h 98"/>
              <a:gd name="T70" fmla="*/ 21 w 72"/>
              <a:gd name="T71" fmla="*/ 20 h 98"/>
              <a:gd name="T72" fmla="*/ 21 w 72"/>
              <a:gd name="T73" fmla="*/ 26 h 98"/>
              <a:gd name="T74" fmla="*/ 24 w 72"/>
              <a:gd name="T75" fmla="*/ 35 h 98"/>
              <a:gd name="T76" fmla="*/ 30 w 72"/>
              <a:gd name="T77" fmla="*/ 43 h 98"/>
              <a:gd name="T78" fmla="*/ 32 w 72"/>
              <a:gd name="T79" fmla="*/ 44 h 98"/>
              <a:gd name="T80" fmla="*/ 29 w 72"/>
              <a:gd name="T81" fmla="*/ 0 h 98"/>
              <a:gd name="T82" fmla="*/ 21 w 72"/>
              <a:gd name="T83" fmla="*/ 1 h 98"/>
              <a:gd name="T84" fmla="*/ 20 w 72"/>
              <a:gd name="T85" fmla="*/ 1 h 98"/>
              <a:gd name="T86" fmla="*/ 19 w 72"/>
              <a:gd name="T87" fmla="*/ 1 h 98"/>
              <a:gd name="T88" fmla="*/ 19 w 72"/>
              <a:gd name="T89" fmla="*/ 2 h 98"/>
              <a:gd name="T90" fmla="*/ 15 w 72"/>
              <a:gd name="T91" fmla="*/ 4 h 98"/>
              <a:gd name="T92" fmla="*/ 0 w 72"/>
              <a:gd name="T93" fmla="*/ 27 h 98"/>
              <a:gd name="T94" fmla="*/ 1 w 72"/>
              <a:gd name="T95" fmla="*/ 41 h 98"/>
              <a:gd name="T96" fmla="*/ 9 w 72"/>
              <a:gd name="T97" fmla="*/ 65 h 98"/>
              <a:gd name="T98" fmla="*/ 27 w 72"/>
              <a:gd name="T99" fmla="*/ 91 h 98"/>
              <a:gd name="T100" fmla="*/ 46 w 72"/>
              <a:gd name="T101" fmla="*/ 98 h 98"/>
              <a:gd name="T102" fmla="*/ 58 w 72"/>
              <a:gd name="T103" fmla="*/ 95 h 98"/>
              <a:gd name="T104" fmla="*/ 71 w 72"/>
              <a:gd name="T105" fmla="*/ 72 h 98"/>
              <a:gd name="T106" fmla="*/ 67 w 72"/>
              <a:gd name="T107" fmla="*/ 47 h 98"/>
              <a:gd name="T108" fmla="*/ 58 w 72"/>
              <a:gd name="T109" fmla="*/ 23 h 98"/>
              <a:gd name="T110" fmla="*/ 43 w 72"/>
              <a:gd name="T111" fmla="*/ 4 h 98"/>
              <a:gd name="T112" fmla="*/ 29 w 72"/>
              <a:gd name="T11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 h="98">
                <a:moveTo>
                  <a:pt x="27" y="20"/>
                </a:moveTo>
                <a:cubicBezTo>
                  <a:pt x="27" y="20"/>
                  <a:pt x="27" y="20"/>
                  <a:pt x="27" y="20"/>
                </a:cubicBezTo>
                <a:cubicBezTo>
                  <a:pt x="27" y="20"/>
                  <a:pt x="28" y="20"/>
                  <a:pt x="28" y="20"/>
                </a:cubicBezTo>
                <a:cubicBezTo>
                  <a:pt x="28" y="20"/>
                  <a:pt x="28" y="20"/>
                  <a:pt x="28" y="20"/>
                </a:cubicBezTo>
                <a:cubicBezTo>
                  <a:pt x="30" y="21"/>
                  <a:pt x="32" y="22"/>
                  <a:pt x="33" y="24"/>
                </a:cubicBezTo>
                <a:cubicBezTo>
                  <a:pt x="35" y="26"/>
                  <a:pt x="36" y="29"/>
                  <a:pt x="37" y="31"/>
                </a:cubicBezTo>
                <a:cubicBezTo>
                  <a:pt x="38" y="34"/>
                  <a:pt x="38" y="36"/>
                  <a:pt x="36" y="38"/>
                </a:cubicBezTo>
                <a:cubicBezTo>
                  <a:pt x="36" y="39"/>
                  <a:pt x="34" y="40"/>
                  <a:pt x="32" y="40"/>
                </a:cubicBezTo>
                <a:cubicBezTo>
                  <a:pt x="32" y="40"/>
                  <a:pt x="31" y="40"/>
                  <a:pt x="31" y="40"/>
                </a:cubicBezTo>
                <a:cubicBezTo>
                  <a:pt x="29" y="39"/>
                  <a:pt x="28" y="37"/>
                  <a:pt x="27" y="34"/>
                </a:cubicBezTo>
                <a:cubicBezTo>
                  <a:pt x="24" y="25"/>
                  <a:pt x="24" y="25"/>
                  <a:pt x="24" y="25"/>
                </a:cubicBezTo>
                <a:cubicBezTo>
                  <a:pt x="24" y="23"/>
                  <a:pt x="24" y="22"/>
                  <a:pt x="24" y="21"/>
                </a:cubicBezTo>
                <a:cubicBezTo>
                  <a:pt x="24" y="20"/>
                  <a:pt x="25" y="20"/>
                  <a:pt x="25" y="20"/>
                </a:cubicBezTo>
                <a:cubicBezTo>
                  <a:pt x="26" y="20"/>
                  <a:pt x="26" y="20"/>
                  <a:pt x="27" y="20"/>
                </a:cubicBezTo>
                <a:moveTo>
                  <a:pt x="32" y="44"/>
                </a:moveTo>
                <a:cubicBezTo>
                  <a:pt x="35" y="44"/>
                  <a:pt x="38" y="42"/>
                  <a:pt x="39" y="40"/>
                </a:cubicBezTo>
                <a:cubicBezTo>
                  <a:pt x="41" y="37"/>
                  <a:pt x="41" y="34"/>
                  <a:pt x="40" y="30"/>
                </a:cubicBezTo>
                <a:cubicBezTo>
                  <a:pt x="39" y="27"/>
                  <a:pt x="37" y="25"/>
                  <a:pt x="36" y="22"/>
                </a:cubicBezTo>
                <a:cubicBezTo>
                  <a:pt x="34" y="20"/>
                  <a:pt x="32" y="18"/>
                  <a:pt x="30" y="17"/>
                </a:cubicBezTo>
                <a:cubicBezTo>
                  <a:pt x="29" y="16"/>
                  <a:pt x="28" y="16"/>
                  <a:pt x="28" y="16"/>
                </a:cubicBezTo>
                <a:cubicBezTo>
                  <a:pt x="27" y="12"/>
                  <a:pt x="25" y="8"/>
                  <a:pt x="23" y="4"/>
                </a:cubicBezTo>
                <a:cubicBezTo>
                  <a:pt x="25" y="4"/>
                  <a:pt x="27" y="4"/>
                  <a:pt x="29" y="4"/>
                </a:cubicBezTo>
                <a:cubicBezTo>
                  <a:pt x="33" y="4"/>
                  <a:pt x="38" y="5"/>
                  <a:pt x="41" y="7"/>
                </a:cubicBezTo>
                <a:cubicBezTo>
                  <a:pt x="48" y="11"/>
                  <a:pt x="52" y="18"/>
                  <a:pt x="55" y="25"/>
                </a:cubicBezTo>
                <a:cubicBezTo>
                  <a:pt x="59" y="32"/>
                  <a:pt x="62" y="40"/>
                  <a:pt x="64" y="48"/>
                </a:cubicBezTo>
                <a:cubicBezTo>
                  <a:pt x="66" y="54"/>
                  <a:pt x="69" y="63"/>
                  <a:pt x="68" y="72"/>
                </a:cubicBezTo>
                <a:cubicBezTo>
                  <a:pt x="67" y="81"/>
                  <a:pt x="62" y="88"/>
                  <a:pt x="56" y="92"/>
                </a:cubicBezTo>
                <a:cubicBezTo>
                  <a:pt x="53" y="93"/>
                  <a:pt x="50" y="94"/>
                  <a:pt x="46" y="94"/>
                </a:cubicBezTo>
                <a:cubicBezTo>
                  <a:pt x="40" y="94"/>
                  <a:pt x="34" y="92"/>
                  <a:pt x="29" y="89"/>
                </a:cubicBezTo>
                <a:cubicBezTo>
                  <a:pt x="22" y="83"/>
                  <a:pt x="17" y="76"/>
                  <a:pt x="12" y="64"/>
                </a:cubicBezTo>
                <a:cubicBezTo>
                  <a:pt x="9" y="56"/>
                  <a:pt x="6" y="48"/>
                  <a:pt x="5" y="40"/>
                </a:cubicBezTo>
                <a:cubicBezTo>
                  <a:pt x="4" y="36"/>
                  <a:pt x="3" y="32"/>
                  <a:pt x="4" y="28"/>
                </a:cubicBezTo>
                <a:cubicBezTo>
                  <a:pt x="4" y="19"/>
                  <a:pt x="9" y="11"/>
                  <a:pt x="17" y="7"/>
                </a:cubicBezTo>
                <a:cubicBezTo>
                  <a:pt x="18" y="6"/>
                  <a:pt x="19" y="6"/>
                  <a:pt x="20" y="5"/>
                </a:cubicBezTo>
                <a:cubicBezTo>
                  <a:pt x="22" y="9"/>
                  <a:pt x="23" y="13"/>
                  <a:pt x="24" y="17"/>
                </a:cubicBezTo>
                <a:cubicBezTo>
                  <a:pt x="23" y="17"/>
                  <a:pt x="22" y="18"/>
                  <a:pt x="21" y="20"/>
                </a:cubicBezTo>
                <a:cubicBezTo>
                  <a:pt x="20" y="22"/>
                  <a:pt x="21" y="24"/>
                  <a:pt x="21" y="26"/>
                </a:cubicBezTo>
                <a:cubicBezTo>
                  <a:pt x="24" y="35"/>
                  <a:pt x="24" y="35"/>
                  <a:pt x="24" y="35"/>
                </a:cubicBezTo>
                <a:cubicBezTo>
                  <a:pt x="25" y="38"/>
                  <a:pt x="26" y="42"/>
                  <a:pt x="30" y="43"/>
                </a:cubicBezTo>
                <a:cubicBezTo>
                  <a:pt x="31" y="44"/>
                  <a:pt x="31" y="44"/>
                  <a:pt x="32" y="44"/>
                </a:cubicBezTo>
                <a:moveTo>
                  <a:pt x="29" y="0"/>
                </a:moveTo>
                <a:cubicBezTo>
                  <a:pt x="26" y="0"/>
                  <a:pt x="24" y="1"/>
                  <a:pt x="21" y="1"/>
                </a:cubicBezTo>
                <a:cubicBezTo>
                  <a:pt x="21" y="1"/>
                  <a:pt x="21" y="1"/>
                  <a:pt x="20" y="1"/>
                </a:cubicBezTo>
                <a:cubicBezTo>
                  <a:pt x="20" y="1"/>
                  <a:pt x="20" y="1"/>
                  <a:pt x="19" y="1"/>
                </a:cubicBezTo>
                <a:cubicBezTo>
                  <a:pt x="19" y="2"/>
                  <a:pt x="19" y="2"/>
                  <a:pt x="19" y="2"/>
                </a:cubicBezTo>
                <a:cubicBezTo>
                  <a:pt x="18" y="2"/>
                  <a:pt x="16" y="3"/>
                  <a:pt x="15" y="4"/>
                </a:cubicBezTo>
                <a:cubicBezTo>
                  <a:pt x="7" y="8"/>
                  <a:pt x="1" y="18"/>
                  <a:pt x="0" y="27"/>
                </a:cubicBezTo>
                <a:cubicBezTo>
                  <a:pt x="0" y="32"/>
                  <a:pt x="1" y="37"/>
                  <a:pt x="1" y="41"/>
                </a:cubicBezTo>
                <a:cubicBezTo>
                  <a:pt x="3" y="49"/>
                  <a:pt x="6" y="57"/>
                  <a:pt x="9" y="65"/>
                </a:cubicBezTo>
                <a:cubicBezTo>
                  <a:pt x="14" y="78"/>
                  <a:pt x="19" y="86"/>
                  <a:pt x="27" y="91"/>
                </a:cubicBezTo>
                <a:cubicBezTo>
                  <a:pt x="32" y="95"/>
                  <a:pt x="39" y="98"/>
                  <a:pt x="46" y="98"/>
                </a:cubicBezTo>
                <a:cubicBezTo>
                  <a:pt x="50" y="98"/>
                  <a:pt x="54" y="97"/>
                  <a:pt x="58" y="95"/>
                </a:cubicBezTo>
                <a:cubicBezTo>
                  <a:pt x="65" y="90"/>
                  <a:pt x="70" y="82"/>
                  <a:pt x="71" y="72"/>
                </a:cubicBezTo>
                <a:cubicBezTo>
                  <a:pt x="72" y="63"/>
                  <a:pt x="70" y="54"/>
                  <a:pt x="67" y="47"/>
                </a:cubicBezTo>
                <a:cubicBezTo>
                  <a:pt x="65" y="39"/>
                  <a:pt x="62" y="31"/>
                  <a:pt x="58" y="23"/>
                </a:cubicBezTo>
                <a:cubicBezTo>
                  <a:pt x="55" y="16"/>
                  <a:pt x="50" y="9"/>
                  <a:pt x="43" y="4"/>
                </a:cubicBezTo>
                <a:cubicBezTo>
                  <a:pt x="39" y="2"/>
                  <a:pt x="34" y="0"/>
                  <a:pt x="29"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2" name="Freeform 11">
            <a:extLst>
              <a:ext uri="{FF2B5EF4-FFF2-40B4-BE49-F238E27FC236}">
                <a16:creationId xmlns:a16="http://schemas.microsoft.com/office/drawing/2014/main" id="{56D20A1F-E31F-4641-996B-55983A2ED846}"/>
              </a:ext>
            </a:extLst>
          </p:cNvPr>
          <p:cNvSpPr>
            <a:spLocks noEditPoints="1"/>
          </p:cNvSpPr>
          <p:nvPr/>
        </p:nvSpPr>
        <p:spPr bwMode="auto">
          <a:xfrm>
            <a:off x="9853424" y="4919890"/>
            <a:ext cx="342844" cy="381524"/>
          </a:xfrm>
          <a:custGeom>
            <a:avLst/>
            <a:gdLst>
              <a:gd name="T0" fmla="*/ 74 w 82"/>
              <a:gd name="T1" fmla="*/ 74 h 91"/>
              <a:gd name="T2" fmla="*/ 73 w 82"/>
              <a:gd name="T3" fmla="*/ 70 h 91"/>
              <a:gd name="T4" fmla="*/ 76 w 82"/>
              <a:gd name="T5" fmla="*/ 67 h 91"/>
              <a:gd name="T6" fmla="*/ 75 w 82"/>
              <a:gd name="T7" fmla="*/ 71 h 91"/>
              <a:gd name="T8" fmla="*/ 75 w 82"/>
              <a:gd name="T9" fmla="*/ 58 h 91"/>
              <a:gd name="T10" fmla="*/ 74 w 82"/>
              <a:gd name="T11" fmla="*/ 54 h 91"/>
              <a:gd name="T12" fmla="*/ 75 w 82"/>
              <a:gd name="T13" fmla="*/ 49 h 91"/>
              <a:gd name="T14" fmla="*/ 74 w 82"/>
              <a:gd name="T15" fmla="*/ 54 h 91"/>
              <a:gd name="T16" fmla="*/ 45 w 82"/>
              <a:gd name="T17" fmla="*/ 76 h 91"/>
              <a:gd name="T18" fmla="*/ 58 w 82"/>
              <a:gd name="T19" fmla="*/ 46 h 91"/>
              <a:gd name="T20" fmla="*/ 63 w 82"/>
              <a:gd name="T21" fmla="*/ 47 h 91"/>
              <a:gd name="T22" fmla="*/ 71 w 82"/>
              <a:gd name="T23" fmla="*/ 59 h 91"/>
              <a:gd name="T24" fmla="*/ 64 w 82"/>
              <a:gd name="T25" fmla="*/ 81 h 91"/>
              <a:gd name="T26" fmla="*/ 70 w 82"/>
              <a:gd name="T27" fmla="*/ 47 h 91"/>
              <a:gd name="T28" fmla="*/ 70 w 82"/>
              <a:gd name="T29" fmla="*/ 43 h 91"/>
              <a:gd name="T30" fmla="*/ 70 w 82"/>
              <a:gd name="T31" fmla="*/ 47 h 91"/>
              <a:gd name="T32" fmla="*/ 63 w 82"/>
              <a:gd name="T33" fmla="*/ 39 h 91"/>
              <a:gd name="T34" fmla="*/ 63 w 82"/>
              <a:gd name="T35" fmla="*/ 43 h 91"/>
              <a:gd name="T36" fmla="*/ 59 w 82"/>
              <a:gd name="T37" fmla="*/ 39 h 91"/>
              <a:gd name="T38" fmla="*/ 60 w 82"/>
              <a:gd name="T39" fmla="*/ 35 h 91"/>
              <a:gd name="T40" fmla="*/ 42 w 82"/>
              <a:gd name="T41" fmla="*/ 50 h 91"/>
              <a:gd name="T42" fmla="*/ 42 w 82"/>
              <a:gd name="T43" fmla="*/ 77 h 91"/>
              <a:gd name="T44" fmla="*/ 57 w 82"/>
              <a:gd name="T45" fmla="*/ 91 h 91"/>
              <a:gd name="T46" fmla="*/ 60 w 82"/>
              <a:gd name="T47" fmla="*/ 91 h 91"/>
              <a:gd name="T48" fmla="*/ 81 w 82"/>
              <a:gd name="T49" fmla="*/ 57 h 91"/>
              <a:gd name="T50" fmla="*/ 79 w 82"/>
              <a:gd name="T51" fmla="*/ 50 h 91"/>
              <a:gd name="T52" fmla="*/ 57 w 82"/>
              <a:gd name="T53" fmla="*/ 12 h 91"/>
              <a:gd name="T54" fmla="*/ 11 w 82"/>
              <a:gd name="T55" fmla="*/ 82 h 91"/>
              <a:gd name="T56" fmla="*/ 59 w 82"/>
              <a:gd name="T57" fmla="*/ 15 h 91"/>
              <a:gd name="T58" fmla="*/ 32 w 82"/>
              <a:gd name="T59" fmla="*/ 38 h 91"/>
              <a:gd name="T60" fmla="*/ 32 w 82"/>
              <a:gd name="T61" fmla="*/ 38 h 91"/>
              <a:gd name="T62" fmla="*/ 36 w 82"/>
              <a:gd name="T63" fmla="*/ 25 h 91"/>
              <a:gd name="T64" fmla="*/ 37 w 82"/>
              <a:gd name="T65" fmla="*/ 21 h 91"/>
              <a:gd name="T66" fmla="*/ 37 w 82"/>
              <a:gd name="T67" fmla="*/ 18 h 91"/>
              <a:gd name="T68" fmla="*/ 37 w 82"/>
              <a:gd name="T69" fmla="*/ 15 h 91"/>
              <a:gd name="T70" fmla="*/ 34 w 82"/>
              <a:gd name="T71" fmla="*/ 11 h 91"/>
              <a:gd name="T72" fmla="*/ 17 w 82"/>
              <a:gd name="T73" fmla="*/ 51 h 91"/>
              <a:gd name="T74" fmla="*/ 3 w 82"/>
              <a:gd name="T75" fmla="*/ 26 h 91"/>
              <a:gd name="T76" fmla="*/ 25 w 82"/>
              <a:gd name="T77" fmla="*/ 11 h 91"/>
              <a:gd name="T78" fmla="*/ 27 w 82"/>
              <a:gd name="T79" fmla="*/ 12 h 91"/>
              <a:gd name="T80" fmla="*/ 32 w 82"/>
              <a:gd name="T81" fmla="*/ 22 h 91"/>
              <a:gd name="T82" fmla="*/ 25 w 82"/>
              <a:gd name="T83" fmla="*/ 45 h 91"/>
              <a:gd name="T84" fmla="*/ 27 w 82"/>
              <a:gd name="T85" fmla="*/ 8 h 91"/>
              <a:gd name="T86" fmla="*/ 27 w 82"/>
              <a:gd name="T87" fmla="*/ 5 h 91"/>
              <a:gd name="T88" fmla="*/ 17 w 82"/>
              <a:gd name="T89" fmla="*/ 6 h 91"/>
              <a:gd name="T90" fmla="*/ 22 w 82"/>
              <a:gd name="T91" fmla="*/ 3 h 91"/>
              <a:gd name="T92" fmla="*/ 18 w 82"/>
              <a:gd name="T93" fmla="*/ 6 h 91"/>
              <a:gd name="T94" fmla="*/ 20 w 82"/>
              <a:gd name="T95" fmla="*/ 0 h 91"/>
              <a:gd name="T96" fmla="*/ 5 w 82"/>
              <a:gd name="T97" fmla="*/ 12 h 91"/>
              <a:gd name="T98" fmla="*/ 8 w 82"/>
              <a:gd name="T99" fmla="*/ 50 h 91"/>
              <a:gd name="T100" fmla="*/ 24 w 82"/>
              <a:gd name="T101" fmla="*/ 51 h 91"/>
              <a:gd name="T102" fmla="*/ 41 w 82"/>
              <a:gd name="T103" fmla="*/ 20 h 91"/>
              <a:gd name="T104" fmla="*/ 22 w 82"/>
              <a:gd name="T105"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91">
                <a:moveTo>
                  <a:pt x="70" y="78"/>
                </a:moveTo>
                <a:cubicBezTo>
                  <a:pt x="71" y="77"/>
                  <a:pt x="72" y="75"/>
                  <a:pt x="72" y="73"/>
                </a:cubicBezTo>
                <a:cubicBezTo>
                  <a:pt x="74" y="74"/>
                  <a:pt x="74" y="74"/>
                  <a:pt x="74" y="74"/>
                </a:cubicBezTo>
                <a:cubicBezTo>
                  <a:pt x="73" y="75"/>
                  <a:pt x="71" y="77"/>
                  <a:pt x="70" y="78"/>
                </a:cubicBezTo>
                <a:moveTo>
                  <a:pt x="75" y="71"/>
                </a:moveTo>
                <a:cubicBezTo>
                  <a:pt x="73" y="70"/>
                  <a:pt x="73" y="70"/>
                  <a:pt x="73" y="70"/>
                </a:cubicBezTo>
                <a:cubicBezTo>
                  <a:pt x="73" y="69"/>
                  <a:pt x="73" y="68"/>
                  <a:pt x="74" y="68"/>
                </a:cubicBezTo>
                <a:cubicBezTo>
                  <a:pt x="74" y="67"/>
                  <a:pt x="74" y="66"/>
                  <a:pt x="75" y="65"/>
                </a:cubicBezTo>
                <a:cubicBezTo>
                  <a:pt x="76" y="67"/>
                  <a:pt x="76" y="67"/>
                  <a:pt x="76" y="67"/>
                </a:cubicBezTo>
                <a:cubicBezTo>
                  <a:pt x="77" y="67"/>
                  <a:pt x="77" y="67"/>
                  <a:pt x="77" y="67"/>
                </a:cubicBezTo>
                <a:cubicBezTo>
                  <a:pt x="77" y="68"/>
                  <a:pt x="77" y="68"/>
                  <a:pt x="77" y="68"/>
                </a:cubicBezTo>
                <a:cubicBezTo>
                  <a:pt x="76" y="69"/>
                  <a:pt x="76" y="70"/>
                  <a:pt x="75" y="71"/>
                </a:cubicBezTo>
                <a:moveTo>
                  <a:pt x="78" y="64"/>
                </a:moveTo>
                <a:cubicBezTo>
                  <a:pt x="75" y="62"/>
                  <a:pt x="75" y="62"/>
                  <a:pt x="75" y="62"/>
                </a:cubicBezTo>
                <a:cubicBezTo>
                  <a:pt x="75" y="60"/>
                  <a:pt x="75" y="59"/>
                  <a:pt x="75" y="58"/>
                </a:cubicBezTo>
                <a:cubicBezTo>
                  <a:pt x="78" y="58"/>
                  <a:pt x="78" y="58"/>
                  <a:pt x="78" y="58"/>
                </a:cubicBezTo>
                <a:cubicBezTo>
                  <a:pt x="78" y="60"/>
                  <a:pt x="78" y="62"/>
                  <a:pt x="78" y="64"/>
                </a:cubicBezTo>
                <a:moveTo>
                  <a:pt x="74" y="54"/>
                </a:moveTo>
                <a:cubicBezTo>
                  <a:pt x="74" y="53"/>
                  <a:pt x="73" y="51"/>
                  <a:pt x="72" y="50"/>
                </a:cubicBezTo>
                <a:cubicBezTo>
                  <a:pt x="74" y="49"/>
                  <a:pt x="74" y="49"/>
                  <a:pt x="74" y="49"/>
                </a:cubicBezTo>
                <a:cubicBezTo>
                  <a:pt x="75" y="49"/>
                  <a:pt x="75" y="49"/>
                  <a:pt x="75" y="49"/>
                </a:cubicBezTo>
                <a:cubicBezTo>
                  <a:pt x="75" y="50"/>
                  <a:pt x="76" y="51"/>
                  <a:pt x="76" y="52"/>
                </a:cubicBezTo>
                <a:cubicBezTo>
                  <a:pt x="77" y="52"/>
                  <a:pt x="77" y="53"/>
                  <a:pt x="77" y="54"/>
                </a:cubicBezTo>
                <a:cubicBezTo>
                  <a:pt x="74" y="54"/>
                  <a:pt x="74" y="54"/>
                  <a:pt x="74" y="54"/>
                </a:cubicBezTo>
                <a:moveTo>
                  <a:pt x="56" y="87"/>
                </a:moveTo>
                <a:cubicBezTo>
                  <a:pt x="54" y="87"/>
                  <a:pt x="51" y="86"/>
                  <a:pt x="49" y="84"/>
                </a:cubicBezTo>
                <a:cubicBezTo>
                  <a:pt x="47" y="82"/>
                  <a:pt x="46" y="79"/>
                  <a:pt x="45" y="76"/>
                </a:cubicBezTo>
                <a:cubicBezTo>
                  <a:pt x="43" y="71"/>
                  <a:pt x="43" y="66"/>
                  <a:pt x="43" y="62"/>
                </a:cubicBezTo>
                <a:cubicBezTo>
                  <a:pt x="43" y="57"/>
                  <a:pt x="44" y="53"/>
                  <a:pt x="47" y="50"/>
                </a:cubicBezTo>
                <a:cubicBezTo>
                  <a:pt x="50" y="47"/>
                  <a:pt x="54" y="46"/>
                  <a:pt x="58" y="46"/>
                </a:cubicBezTo>
                <a:cubicBezTo>
                  <a:pt x="59" y="46"/>
                  <a:pt x="61" y="46"/>
                  <a:pt x="62" y="46"/>
                </a:cubicBezTo>
                <a:cubicBezTo>
                  <a:pt x="62" y="46"/>
                  <a:pt x="63" y="47"/>
                  <a:pt x="63" y="47"/>
                </a:cubicBezTo>
                <a:cubicBezTo>
                  <a:pt x="63" y="47"/>
                  <a:pt x="63" y="47"/>
                  <a:pt x="63" y="47"/>
                </a:cubicBezTo>
                <a:cubicBezTo>
                  <a:pt x="64" y="47"/>
                  <a:pt x="65" y="47"/>
                  <a:pt x="66" y="48"/>
                </a:cubicBezTo>
                <a:cubicBezTo>
                  <a:pt x="69" y="50"/>
                  <a:pt x="71" y="54"/>
                  <a:pt x="72" y="57"/>
                </a:cubicBezTo>
                <a:cubicBezTo>
                  <a:pt x="71" y="57"/>
                  <a:pt x="71" y="58"/>
                  <a:pt x="71" y="59"/>
                </a:cubicBezTo>
                <a:cubicBezTo>
                  <a:pt x="71" y="60"/>
                  <a:pt x="71" y="60"/>
                  <a:pt x="71" y="61"/>
                </a:cubicBezTo>
                <a:cubicBezTo>
                  <a:pt x="71" y="62"/>
                  <a:pt x="71" y="62"/>
                  <a:pt x="71" y="62"/>
                </a:cubicBezTo>
                <a:cubicBezTo>
                  <a:pt x="70" y="69"/>
                  <a:pt x="68" y="76"/>
                  <a:pt x="64" y="81"/>
                </a:cubicBezTo>
                <a:cubicBezTo>
                  <a:pt x="62" y="85"/>
                  <a:pt x="59" y="87"/>
                  <a:pt x="57" y="87"/>
                </a:cubicBezTo>
                <a:cubicBezTo>
                  <a:pt x="57" y="87"/>
                  <a:pt x="56" y="87"/>
                  <a:pt x="56" y="87"/>
                </a:cubicBezTo>
                <a:moveTo>
                  <a:pt x="70" y="47"/>
                </a:moveTo>
                <a:cubicBezTo>
                  <a:pt x="69" y="46"/>
                  <a:pt x="68" y="46"/>
                  <a:pt x="68" y="45"/>
                </a:cubicBezTo>
                <a:cubicBezTo>
                  <a:pt x="67" y="45"/>
                  <a:pt x="67" y="45"/>
                  <a:pt x="67" y="45"/>
                </a:cubicBezTo>
                <a:cubicBezTo>
                  <a:pt x="70" y="43"/>
                  <a:pt x="70" y="43"/>
                  <a:pt x="70" y="43"/>
                </a:cubicBezTo>
                <a:cubicBezTo>
                  <a:pt x="70" y="43"/>
                  <a:pt x="70" y="43"/>
                  <a:pt x="70" y="43"/>
                </a:cubicBezTo>
                <a:cubicBezTo>
                  <a:pt x="71" y="44"/>
                  <a:pt x="72" y="45"/>
                  <a:pt x="73" y="46"/>
                </a:cubicBezTo>
                <a:cubicBezTo>
                  <a:pt x="70" y="47"/>
                  <a:pt x="70" y="47"/>
                  <a:pt x="70" y="47"/>
                </a:cubicBezTo>
                <a:moveTo>
                  <a:pt x="63" y="43"/>
                </a:moveTo>
                <a:cubicBezTo>
                  <a:pt x="62" y="43"/>
                  <a:pt x="61" y="43"/>
                  <a:pt x="60" y="43"/>
                </a:cubicBezTo>
                <a:cubicBezTo>
                  <a:pt x="63" y="39"/>
                  <a:pt x="63" y="39"/>
                  <a:pt x="63" y="39"/>
                </a:cubicBezTo>
                <a:cubicBezTo>
                  <a:pt x="64" y="39"/>
                  <a:pt x="64" y="40"/>
                  <a:pt x="65" y="40"/>
                </a:cubicBezTo>
                <a:cubicBezTo>
                  <a:pt x="66" y="40"/>
                  <a:pt x="66" y="41"/>
                  <a:pt x="67" y="41"/>
                </a:cubicBezTo>
                <a:cubicBezTo>
                  <a:pt x="63" y="43"/>
                  <a:pt x="63" y="43"/>
                  <a:pt x="63" y="43"/>
                </a:cubicBezTo>
                <a:moveTo>
                  <a:pt x="52" y="43"/>
                </a:moveTo>
                <a:cubicBezTo>
                  <a:pt x="54" y="41"/>
                  <a:pt x="55" y="39"/>
                  <a:pt x="58" y="39"/>
                </a:cubicBezTo>
                <a:cubicBezTo>
                  <a:pt x="58" y="39"/>
                  <a:pt x="58" y="39"/>
                  <a:pt x="59" y="39"/>
                </a:cubicBezTo>
                <a:cubicBezTo>
                  <a:pt x="56" y="42"/>
                  <a:pt x="56" y="42"/>
                  <a:pt x="56" y="42"/>
                </a:cubicBezTo>
                <a:cubicBezTo>
                  <a:pt x="55" y="43"/>
                  <a:pt x="53" y="43"/>
                  <a:pt x="52" y="43"/>
                </a:cubicBezTo>
                <a:moveTo>
                  <a:pt x="60" y="35"/>
                </a:moveTo>
                <a:cubicBezTo>
                  <a:pt x="59" y="35"/>
                  <a:pt x="58" y="35"/>
                  <a:pt x="57" y="36"/>
                </a:cubicBezTo>
                <a:cubicBezTo>
                  <a:pt x="53" y="37"/>
                  <a:pt x="51" y="40"/>
                  <a:pt x="49" y="42"/>
                </a:cubicBezTo>
                <a:cubicBezTo>
                  <a:pt x="42" y="50"/>
                  <a:pt x="42" y="50"/>
                  <a:pt x="42" y="50"/>
                </a:cubicBezTo>
                <a:cubicBezTo>
                  <a:pt x="42" y="51"/>
                  <a:pt x="42" y="51"/>
                  <a:pt x="42" y="52"/>
                </a:cubicBezTo>
                <a:cubicBezTo>
                  <a:pt x="40" y="55"/>
                  <a:pt x="39" y="58"/>
                  <a:pt x="39" y="62"/>
                </a:cubicBezTo>
                <a:cubicBezTo>
                  <a:pt x="39" y="67"/>
                  <a:pt x="40" y="71"/>
                  <a:pt x="42" y="77"/>
                </a:cubicBezTo>
                <a:cubicBezTo>
                  <a:pt x="43" y="80"/>
                  <a:pt x="44" y="84"/>
                  <a:pt x="47" y="86"/>
                </a:cubicBezTo>
                <a:cubicBezTo>
                  <a:pt x="50" y="89"/>
                  <a:pt x="53" y="91"/>
                  <a:pt x="56" y="91"/>
                </a:cubicBezTo>
                <a:cubicBezTo>
                  <a:pt x="56" y="91"/>
                  <a:pt x="57" y="91"/>
                  <a:pt x="57" y="91"/>
                </a:cubicBezTo>
                <a:cubicBezTo>
                  <a:pt x="58" y="91"/>
                  <a:pt x="58" y="90"/>
                  <a:pt x="58" y="90"/>
                </a:cubicBezTo>
                <a:cubicBezTo>
                  <a:pt x="59" y="90"/>
                  <a:pt x="59" y="90"/>
                  <a:pt x="59" y="90"/>
                </a:cubicBezTo>
                <a:cubicBezTo>
                  <a:pt x="59" y="91"/>
                  <a:pt x="59" y="91"/>
                  <a:pt x="60" y="91"/>
                </a:cubicBezTo>
                <a:cubicBezTo>
                  <a:pt x="61" y="91"/>
                  <a:pt x="61" y="91"/>
                  <a:pt x="61" y="91"/>
                </a:cubicBezTo>
                <a:cubicBezTo>
                  <a:pt x="68" y="85"/>
                  <a:pt x="77" y="79"/>
                  <a:pt x="80" y="69"/>
                </a:cubicBezTo>
                <a:cubicBezTo>
                  <a:pt x="81" y="65"/>
                  <a:pt x="82" y="61"/>
                  <a:pt x="81" y="57"/>
                </a:cubicBezTo>
                <a:cubicBezTo>
                  <a:pt x="81" y="57"/>
                  <a:pt x="82" y="56"/>
                  <a:pt x="82" y="56"/>
                </a:cubicBezTo>
                <a:cubicBezTo>
                  <a:pt x="82" y="55"/>
                  <a:pt x="81" y="55"/>
                  <a:pt x="81" y="54"/>
                </a:cubicBezTo>
                <a:cubicBezTo>
                  <a:pt x="80" y="53"/>
                  <a:pt x="80" y="52"/>
                  <a:pt x="79" y="50"/>
                </a:cubicBezTo>
                <a:cubicBezTo>
                  <a:pt x="77" y="44"/>
                  <a:pt x="72" y="40"/>
                  <a:pt x="67" y="37"/>
                </a:cubicBezTo>
                <a:cubicBezTo>
                  <a:pt x="64" y="36"/>
                  <a:pt x="62" y="35"/>
                  <a:pt x="60" y="35"/>
                </a:cubicBezTo>
                <a:moveTo>
                  <a:pt x="57" y="12"/>
                </a:moveTo>
                <a:cubicBezTo>
                  <a:pt x="57" y="12"/>
                  <a:pt x="56" y="12"/>
                  <a:pt x="56" y="13"/>
                </a:cubicBezTo>
                <a:cubicBezTo>
                  <a:pt x="10" y="80"/>
                  <a:pt x="10" y="80"/>
                  <a:pt x="10" y="80"/>
                </a:cubicBezTo>
                <a:cubicBezTo>
                  <a:pt x="10" y="81"/>
                  <a:pt x="10" y="82"/>
                  <a:pt x="11" y="82"/>
                </a:cubicBezTo>
                <a:cubicBezTo>
                  <a:pt x="12" y="82"/>
                  <a:pt x="12" y="82"/>
                  <a:pt x="12" y="82"/>
                </a:cubicBezTo>
                <a:cubicBezTo>
                  <a:pt x="12" y="82"/>
                  <a:pt x="13" y="82"/>
                  <a:pt x="13" y="82"/>
                </a:cubicBezTo>
                <a:cubicBezTo>
                  <a:pt x="59" y="15"/>
                  <a:pt x="59" y="15"/>
                  <a:pt x="59" y="15"/>
                </a:cubicBezTo>
                <a:cubicBezTo>
                  <a:pt x="59" y="14"/>
                  <a:pt x="59" y="13"/>
                  <a:pt x="58" y="13"/>
                </a:cubicBezTo>
                <a:cubicBezTo>
                  <a:pt x="58" y="12"/>
                  <a:pt x="58" y="12"/>
                  <a:pt x="57" y="12"/>
                </a:cubicBezTo>
                <a:moveTo>
                  <a:pt x="32" y="38"/>
                </a:moveTo>
                <a:cubicBezTo>
                  <a:pt x="33" y="37"/>
                  <a:pt x="33" y="36"/>
                  <a:pt x="34" y="34"/>
                </a:cubicBezTo>
                <a:cubicBezTo>
                  <a:pt x="34" y="34"/>
                  <a:pt x="34" y="34"/>
                  <a:pt x="34" y="34"/>
                </a:cubicBezTo>
                <a:cubicBezTo>
                  <a:pt x="34" y="36"/>
                  <a:pt x="33" y="37"/>
                  <a:pt x="32" y="38"/>
                </a:cubicBezTo>
                <a:moveTo>
                  <a:pt x="36" y="31"/>
                </a:moveTo>
                <a:cubicBezTo>
                  <a:pt x="35" y="31"/>
                  <a:pt x="35" y="31"/>
                  <a:pt x="35" y="31"/>
                </a:cubicBezTo>
                <a:cubicBezTo>
                  <a:pt x="35" y="29"/>
                  <a:pt x="36" y="27"/>
                  <a:pt x="36" y="25"/>
                </a:cubicBezTo>
                <a:cubicBezTo>
                  <a:pt x="37" y="25"/>
                  <a:pt x="37" y="25"/>
                  <a:pt x="37" y="25"/>
                </a:cubicBezTo>
                <a:cubicBezTo>
                  <a:pt x="37" y="27"/>
                  <a:pt x="36" y="29"/>
                  <a:pt x="36" y="31"/>
                </a:cubicBezTo>
                <a:moveTo>
                  <a:pt x="37" y="21"/>
                </a:moveTo>
                <a:cubicBezTo>
                  <a:pt x="36" y="21"/>
                  <a:pt x="36" y="21"/>
                  <a:pt x="36" y="21"/>
                </a:cubicBezTo>
                <a:cubicBezTo>
                  <a:pt x="36" y="20"/>
                  <a:pt x="36" y="19"/>
                  <a:pt x="35" y="18"/>
                </a:cubicBezTo>
                <a:cubicBezTo>
                  <a:pt x="37" y="18"/>
                  <a:pt x="37" y="18"/>
                  <a:pt x="37" y="18"/>
                </a:cubicBezTo>
                <a:cubicBezTo>
                  <a:pt x="37" y="19"/>
                  <a:pt x="37" y="20"/>
                  <a:pt x="37" y="20"/>
                </a:cubicBezTo>
                <a:cubicBezTo>
                  <a:pt x="37" y="21"/>
                  <a:pt x="37" y="21"/>
                  <a:pt x="37" y="21"/>
                </a:cubicBezTo>
                <a:moveTo>
                  <a:pt x="37" y="15"/>
                </a:moveTo>
                <a:cubicBezTo>
                  <a:pt x="34" y="15"/>
                  <a:pt x="34" y="15"/>
                  <a:pt x="34" y="15"/>
                </a:cubicBezTo>
                <a:cubicBezTo>
                  <a:pt x="33" y="14"/>
                  <a:pt x="32" y="12"/>
                  <a:pt x="31" y="11"/>
                </a:cubicBezTo>
                <a:cubicBezTo>
                  <a:pt x="34" y="11"/>
                  <a:pt x="34" y="11"/>
                  <a:pt x="34" y="11"/>
                </a:cubicBezTo>
                <a:cubicBezTo>
                  <a:pt x="35" y="11"/>
                  <a:pt x="35" y="11"/>
                  <a:pt x="35" y="11"/>
                </a:cubicBezTo>
                <a:cubicBezTo>
                  <a:pt x="36" y="12"/>
                  <a:pt x="36" y="13"/>
                  <a:pt x="37" y="15"/>
                </a:cubicBezTo>
                <a:moveTo>
                  <a:pt x="17" y="51"/>
                </a:moveTo>
                <a:cubicBezTo>
                  <a:pt x="15" y="51"/>
                  <a:pt x="12" y="50"/>
                  <a:pt x="10" y="48"/>
                </a:cubicBezTo>
                <a:cubicBezTo>
                  <a:pt x="8" y="45"/>
                  <a:pt x="7" y="42"/>
                  <a:pt x="6" y="39"/>
                </a:cubicBezTo>
                <a:cubicBezTo>
                  <a:pt x="4" y="34"/>
                  <a:pt x="3" y="30"/>
                  <a:pt x="3" y="26"/>
                </a:cubicBezTo>
                <a:cubicBezTo>
                  <a:pt x="4" y="21"/>
                  <a:pt x="5" y="17"/>
                  <a:pt x="8" y="14"/>
                </a:cubicBezTo>
                <a:cubicBezTo>
                  <a:pt x="11" y="11"/>
                  <a:pt x="15" y="9"/>
                  <a:pt x="19" y="9"/>
                </a:cubicBezTo>
                <a:cubicBezTo>
                  <a:pt x="21" y="9"/>
                  <a:pt x="23" y="10"/>
                  <a:pt x="25" y="11"/>
                </a:cubicBezTo>
                <a:cubicBezTo>
                  <a:pt x="25" y="11"/>
                  <a:pt x="26" y="11"/>
                  <a:pt x="27" y="11"/>
                </a:cubicBezTo>
                <a:cubicBezTo>
                  <a:pt x="27" y="11"/>
                  <a:pt x="27" y="11"/>
                  <a:pt x="27" y="11"/>
                </a:cubicBezTo>
                <a:cubicBezTo>
                  <a:pt x="27" y="12"/>
                  <a:pt x="27" y="12"/>
                  <a:pt x="27" y="12"/>
                </a:cubicBezTo>
                <a:cubicBezTo>
                  <a:pt x="30" y="14"/>
                  <a:pt x="32" y="17"/>
                  <a:pt x="32" y="21"/>
                </a:cubicBezTo>
                <a:cubicBezTo>
                  <a:pt x="32" y="21"/>
                  <a:pt x="32" y="21"/>
                  <a:pt x="32" y="22"/>
                </a:cubicBezTo>
                <a:cubicBezTo>
                  <a:pt x="32" y="22"/>
                  <a:pt x="32" y="22"/>
                  <a:pt x="32" y="22"/>
                </a:cubicBezTo>
                <a:cubicBezTo>
                  <a:pt x="32" y="23"/>
                  <a:pt x="32" y="23"/>
                  <a:pt x="32" y="23"/>
                </a:cubicBezTo>
                <a:cubicBezTo>
                  <a:pt x="32" y="23"/>
                  <a:pt x="32" y="23"/>
                  <a:pt x="32" y="23"/>
                </a:cubicBezTo>
                <a:cubicBezTo>
                  <a:pt x="32" y="31"/>
                  <a:pt x="30" y="38"/>
                  <a:pt x="25" y="45"/>
                </a:cubicBezTo>
                <a:cubicBezTo>
                  <a:pt x="23" y="48"/>
                  <a:pt x="20" y="50"/>
                  <a:pt x="18" y="51"/>
                </a:cubicBezTo>
                <a:cubicBezTo>
                  <a:pt x="17" y="51"/>
                  <a:pt x="17" y="51"/>
                  <a:pt x="17" y="51"/>
                </a:cubicBezTo>
                <a:moveTo>
                  <a:pt x="27" y="8"/>
                </a:moveTo>
                <a:cubicBezTo>
                  <a:pt x="26" y="7"/>
                  <a:pt x="25" y="7"/>
                  <a:pt x="23" y="6"/>
                </a:cubicBezTo>
                <a:cubicBezTo>
                  <a:pt x="27" y="5"/>
                  <a:pt x="27" y="5"/>
                  <a:pt x="27" y="5"/>
                </a:cubicBezTo>
                <a:cubicBezTo>
                  <a:pt x="27" y="5"/>
                  <a:pt x="27" y="5"/>
                  <a:pt x="27" y="5"/>
                </a:cubicBezTo>
                <a:cubicBezTo>
                  <a:pt x="29" y="6"/>
                  <a:pt x="31" y="7"/>
                  <a:pt x="32" y="8"/>
                </a:cubicBezTo>
                <a:cubicBezTo>
                  <a:pt x="27" y="8"/>
                  <a:pt x="27" y="8"/>
                  <a:pt x="27" y="8"/>
                </a:cubicBezTo>
                <a:moveTo>
                  <a:pt x="17" y="6"/>
                </a:moveTo>
                <a:cubicBezTo>
                  <a:pt x="18" y="5"/>
                  <a:pt x="18" y="5"/>
                  <a:pt x="18" y="5"/>
                </a:cubicBezTo>
                <a:cubicBezTo>
                  <a:pt x="19" y="4"/>
                  <a:pt x="20" y="3"/>
                  <a:pt x="21" y="3"/>
                </a:cubicBezTo>
                <a:cubicBezTo>
                  <a:pt x="21" y="3"/>
                  <a:pt x="22" y="3"/>
                  <a:pt x="22" y="3"/>
                </a:cubicBezTo>
                <a:cubicBezTo>
                  <a:pt x="22" y="3"/>
                  <a:pt x="22" y="3"/>
                  <a:pt x="23" y="3"/>
                </a:cubicBezTo>
                <a:cubicBezTo>
                  <a:pt x="18" y="5"/>
                  <a:pt x="18" y="5"/>
                  <a:pt x="18" y="5"/>
                </a:cubicBezTo>
                <a:cubicBezTo>
                  <a:pt x="18" y="6"/>
                  <a:pt x="18" y="6"/>
                  <a:pt x="18" y="6"/>
                </a:cubicBezTo>
                <a:cubicBezTo>
                  <a:pt x="17" y="6"/>
                  <a:pt x="17" y="6"/>
                  <a:pt x="17" y="6"/>
                </a:cubicBezTo>
                <a:moveTo>
                  <a:pt x="22" y="0"/>
                </a:moveTo>
                <a:cubicBezTo>
                  <a:pt x="21" y="0"/>
                  <a:pt x="21" y="0"/>
                  <a:pt x="20" y="0"/>
                </a:cubicBezTo>
                <a:cubicBezTo>
                  <a:pt x="18" y="0"/>
                  <a:pt x="17" y="2"/>
                  <a:pt x="15" y="3"/>
                </a:cubicBezTo>
                <a:cubicBezTo>
                  <a:pt x="5" y="11"/>
                  <a:pt x="5" y="11"/>
                  <a:pt x="5" y="11"/>
                </a:cubicBezTo>
                <a:cubicBezTo>
                  <a:pt x="5" y="11"/>
                  <a:pt x="5" y="12"/>
                  <a:pt x="5" y="12"/>
                </a:cubicBezTo>
                <a:cubicBezTo>
                  <a:pt x="2" y="16"/>
                  <a:pt x="0" y="20"/>
                  <a:pt x="0" y="26"/>
                </a:cubicBezTo>
                <a:cubicBezTo>
                  <a:pt x="0" y="30"/>
                  <a:pt x="1" y="35"/>
                  <a:pt x="3" y="40"/>
                </a:cubicBezTo>
                <a:cubicBezTo>
                  <a:pt x="4" y="43"/>
                  <a:pt x="5" y="47"/>
                  <a:pt x="8" y="50"/>
                </a:cubicBezTo>
                <a:cubicBezTo>
                  <a:pt x="10" y="53"/>
                  <a:pt x="14" y="54"/>
                  <a:pt x="17" y="54"/>
                </a:cubicBezTo>
                <a:cubicBezTo>
                  <a:pt x="17" y="54"/>
                  <a:pt x="18" y="54"/>
                  <a:pt x="18" y="54"/>
                </a:cubicBezTo>
                <a:cubicBezTo>
                  <a:pt x="20" y="54"/>
                  <a:pt x="22" y="53"/>
                  <a:pt x="24" y="51"/>
                </a:cubicBezTo>
                <a:cubicBezTo>
                  <a:pt x="24" y="51"/>
                  <a:pt x="24" y="51"/>
                  <a:pt x="24" y="51"/>
                </a:cubicBezTo>
                <a:cubicBezTo>
                  <a:pt x="25" y="51"/>
                  <a:pt x="25" y="51"/>
                  <a:pt x="25" y="51"/>
                </a:cubicBezTo>
                <a:cubicBezTo>
                  <a:pt x="35" y="44"/>
                  <a:pt x="41" y="32"/>
                  <a:pt x="41" y="20"/>
                </a:cubicBezTo>
                <a:cubicBezTo>
                  <a:pt x="40" y="15"/>
                  <a:pt x="39" y="11"/>
                  <a:pt x="37" y="8"/>
                </a:cubicBezTo>
                <a:cubicBezTo>
                  <a:pt x="34" y="5"/>
                  <a:pt x="31" y="3"/>
                  <a:pt x="29" y="2"/>
                </a:cubicBezTo>
                <a:cubicBezTo>
                  <a:pt x="27" y="1"/>
                  <a:pt x="24" y="0"/>
                  <a:pt x="2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3" name="Freeform 14">
            <a:extLst>
              <a:ext uri="{FF2B5EF4-FFF2-40B4-BE49-F238E27FC236}">
                <a16:creationId xmlns:a16="http://schemas.microsoft.com/office/drawing/2014/main" id="{FD8CA3BA-6ED0-694D-852E-6ADF2DE38904}"/>
              </a:ext>
            </a:extLst>
          </p:cNvPr>
          <p:cNvSpPr>
            <a:spLocks noEditPoints="1"/>
          </p:cNvSpPr>
          <p:nvPr/>
        </p:nvSpPr>
        <p:spPr bwMode="auto">
          <a:xfrm>
            <a:off x="9980011" y="3332259"/>
            <a:ext cx="379766" cy="397347"/>
          </a:xfrm>
          <a:custGeom>
            <a:avLst/>
            <a:gdLst>
              <a:gd name="T0" fmla="*/ 25 w 91"/>
              <a:gd name="T1" fmla="*/ 78 h 95"/>
              <a:gd name="T2" fmla="*/ 7 w 91"/>
              <a:gd name="T3" fmla="*/ 71 h 95"/>
              <a:gd name="T4" fmla="*/ 18 w 91"/>
              <a:gd name="T5" fmla="*/ 39 h 95"/>
              <a:gd name="T6" fmla="*/ 17 w 91"/>
              <a:gd name="T7" fmla="*/ 38 h 95"/>
              <a:gd name="T8" fmla="*/ 16 w 91"/>
              <a:gd name="T9" fmla="*/ 37 h 95"/>
              <a:gd name="T10" fmla="*/ 6 w 91"/>
              <a:gd name="T11" fmla="*/ 34 h 95"/>
              <a:gd name="T12" fmla="*/ 61 w 91"/>
              <a:gd name="T13" fmla="*/ 4 h 95"/>
              <a:gd name="T14" fmla="*/ 69 w 91"/>
              <a:gd name="T15" fmla="*/ 19 h 95"/>
              <a:gd name="T16" fmla="*/ 72 w 91"/>
              <a:gd name="T17" fmla="*/ 25 h 95"/>
              <a:gd name="T18" fmla="*/ 86 w 91"/>
              <a:gd name="T19" fmla="*/ 62 h 95"/>
              <a:gd name="T20" fmla="*/ 77 w 91"/>
              <a:gd name="T21" fmla="*/ 58 h 95"/>
              <a:gd name="T22" fmla="*/ 76 w 91"/>
              <a:gd name="T23" fmla="*/ 58 h 95"/>
              <a:gd name="T24" fmla="*/ 75 w 91"/>
              <a:gd name="T25" fmla="*/ 58 h 95"/>
              <a:gd name="T26" fmla="*/ 75 w 91"/>
              <a:gd name="T27" fmla="*/ 59 h 95"/>
              <a:gd name="T28" fmla="*/ 65 w 91"/>
              <a:gd name="T29" fmla="*/ 91 h 95"/>
              <a:gd name="T30" fmla="*/ 47 w 91"/>
              <a:gd name="T31" fmla="*/ 86 h 95"/>
              <a:gd name="T32" fmla="*/ 55 w 91"/>
              <a:gd name="T33" fmla="*/ 61 h 95"/>
              <a:gd name="T34" fmla="*/ 54 w 91"/>
              <a:gd name="T35" fmla="*/ 58 h 95"/>
              <a:gd name="T36" fmla="*/ 36 w 91"/>
              <a:gd name="T37" fmla="*/ 51 h 95"/>
              <a:gd name="T38" fmla="*/ 35 w 91"/>
              <a:gd name="T39" fmla="*/ 51 h 95"/>
              <a:gd name="T40" fmla="*/ 34 w 91"/>
              <a:gd name="T41" fmla="*/ 52 h 95"/>
              <a:gd name="T42" fmla="*/ 34 w 91"/>
              <a:gd name="T43" fmla="*/ 53 h 95"/>
              <a:gd name="T44" fmla="*/ 25 w 91"/>
              <a:gd name="T45" fmla="*/ 78 h 95"/>
              <a:gd name="T46" fmla="*/ 62 w 91"/>
              <a:gd name="T47" fmla="*/ 0 h 95"/>
              <a:gd name="T48" fmla="*/ 61 w 91"/>
              <a:gd name="T49" fmla="*/ 0 h 95"/>
              <a:gd name="T50" fmla="*/ 1 w 91"/>
              <a:gd name="T51" fmla="*/ 33 h 95"/>
              <a:gd name="T52" fmla="*/ 0 w 91"/>
              <a:gd name="T53" fmla="*/ 34 h 95"/>
              <a:gd name="T54" fmla="*/ 1 w 91"/>
              <a:gd name="T55" fmla="*/ 36 h 95"/>
              <a:gd name="T56" fmla="*/ 14 w 91"/>
              <a:gd name="T57" fmla="*/ 40 h 95"/>
              <a:gd name="T58" fmla="*/ 3 w 91"/>
              <a:gd name="T59" fmla="*/ 72 h 95"/>
              <a:gd name="T60" fmla="*/ 4 w 91"/>
              <a:gd name="T61" fmla="*/ 74 h 95"/>
              <a:gd name="T62" fmla="*/ 26 w 91"/>
              <a:gd name="T63" fmla="*/ 82 h 95"/>
              <a:gd name="T64" fmla="*/ 27 w 91"/>
              <a:gd name="T65" fmla="*/ 82 h 95"/>
              <a:gd name="T66" fmla="*/ 27 w 91"/>
              <a:gd name="T67" fmla="*/ 82 h 95"/>
              <a:gd name="T68" fmla="*/ 28 w 91"/>
              <a:gd name="T69" fmla="*/ 81 h 95"/>
              <a:gd name="T70" fmla="*/ 36 w 91"/>
              <a:gd name="T71" fmla="*/ 55 h 95"/>
              <a:gd name="T72" fmla="*/ 52 w 91"/>
              <a:gd name="T73" fmla="*/ 61 h 95"/>
              <a:gd name="T74" fmla="*/ 43 w 91"/>
              <a:gd name="T75" fmla="*/ 86 h 95"/>
              <a:gd name="T76" fmla="*/ 43 w 91"/>
              <a:gd name="T77" fmla="*/ 87 h 95"/>
              <a:gd name="T78" fmla="*/ 44 w 91"/>
              <a:gd name="T79" fmla="*/ 88 h 95"/>
              <a:gd name="T80" fmla="*/ 65 w 91"/>
              <a:gd name="T81" fmla="*/ 95 h 95"/>
              <a:gd name="T82" fmla="*/ 66 w 91"/>
              <a:gd name="T83" fmla="*/ 95 h 95"/>
              <a:gd name="T84" fmla="*/ 67 w 91"/>
              <a:gd name="T85" fmla="*/ 95 h 95"/>
              <a:gd name="T86" fmla="*/ 68 w 91"/>
              <a:gd name="T87" fmla="*/ 94 h 95"/>
              <a:gd name="T88" fmla="*/ 77 w 91"/>
              <a:gd name="T89" fmla="*/ 62 h 95"/>
              <a:gd name="T90" fmla="*/ 88 w 91"/>
              <a:gd name="T91" fmla="*/ 67 h 95"/>
              <a:gd name="T92" fmla="*/ 89 w 91"/>
              <a:gd name="T93" fmla="*/ 67 h 95"/>
              <a:gd name="T94" fmla="*/ 90 w 91"/>
              <a:gd name="T95" fmla="*/ 67 h 95"/>
              <a:gd name="T96" fmla="*/ 90 w 91"/>
              <a:gd name="T97" fmla="*/ 65 h 95"/>
              <a:gd name="T98" fmla="*/ 75 w 91"/>
              <a:gd name="T99" fmla="*/ 23 h 95"/>
              <a:gd name="T100" fmla="*/ 71 w 91"/>
              <a:gd name="T101" fmla="*/ 17 h 95"/>
              <a:gd name="T102" fmla="*/ 64 w 91"/>
              <a:gd name="T103" fmla="*/ 2 h 95"/>
              <a:gd name="T104" fmla="*/ 63 w 91"/>
              <a:gd name="T105" fmla="*/ 0 h 95"/>
              <a:gd name="T106" fmla="*/ 62 w 91"/>
              <a:gd name="T10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95">
                <a:moveTo>
                  <a:pt x="25" y="78"/>
                </a:moveTo>
                <a:cubicBezTo>
                  <a:pt x="7" y="71"/>
                  <a:pt x="7" y="71"/>
                  <a:pt x="7" y="71"/>
                </a:cubicBezTo>
                <a:cubicBezTo>
                  <a:pt x="18" y="39"/>
                  <a:pt x="18" y="39"/>
                  <a:pt x="18" y="39"/>
                </a:cubicBezTo>
                <a:cubicBezTo>
                  <a:pt x="18" y="39"/>
                  <a:pt x="18" y="38"/>
                  <a:pt x="17" y="38"/>
                </a:cubicBezTo>
                <a:cubicBezTo>
                  <a:pt x="17" y="38"/>
                  <a:pt x="17" y="37"/>
                  <a:pt x="16" y="37"/>
                </a:cubicBezTo>
                <a:cubicBezTo>
                  <a:pt x="6" y="34"/>
                  <a:pt x="6" y="34"/>
                  <a:pt x="6" y="34"/>
                </a:cubicBezTo>
                <a:cubicBezTo>
                  <a:pt x="61" y="4"/>
                  <a:pt x="61" y="4"/>
                  <a:pt x="61" y="4"/>
                </a:cubicBezTo>
                <a:cubicBezTo>
                  <a:pt x="63" y="10"/>
                  <a:pt x="66" y="14"/>
                  <a:pt x="69" y="19"/>
                </a:cubicBezTo>
                <a:cubicBezTo>
                  <a:pt x="70" y="21"/>
                  <a:pt x="71" y="23"/>
                  <a:pt x="72" y="25"/>
                </a:cubicBezTo>
                <a:cubicBezTo>
                  <a:pt x="78" y="36"/>
                  <a:pt x="82" y="50"/>
                  <a:pt x="86" y="62"/>
                </a:cubicBezTo>
                <a:cubicBezTo>
                  <a:pt x="77" y="58"/>
                  <a:pt x="77" y="58"/>
                  <a:pt x="77" y="58"/>
                </a:cubicBezTo>
                <a:cubicBezTo>
                  <a:pt x="77" y="58"/>
                  <a:pt x="76" y="58"/>
                  <a:pt x="76" y="58"/>
                </a:cubicBezTo>
                <a:cubicBezTo>
                  <a:pt x="76" y="58"/>
                  <a:pt x="76" y="58"/>
                  <a:pt x="75" y="58"/>
                </a:cubicBezTo>
                <a:cubicBezTo>
                  <a:pt x="75" y="58"/>
                  <a:pt x="75" y="59"/>
                  <a:pt x="75" y="59"/>
                </a:cubicBezTo>
                <a:cubicBezTo>
                  <a:pt x="65" y="91"/>
                  <a:pt x="65" y="91"/>
                  <a:pt x="65" y="91"/>
                </a:cubicBezTo>
                <a:cubicBezTo>
                  <a:pt x="47" y="86"/>
                  <a:pt x="47" y="86"/>
                  <a:pt x="47" y="86"/>
                </a:cubicBezTo>
                <a:cubicBezTo>
                  <a:pt x="55" y="61"/>
                  <a:pt x="55" y="61"/>
                  <a:pt x="55" y="61"/>
                </a:cubicBezTo>
                <a:cubicBezTo>
                  <a:pt x="56" y="60"/>
                  <a:pt x="55" y="59"/>
                  <a:pt x="54" y="58"/>
                </a:cubicBezTo>
                <a:cubicBezTo>
                  <a:pt x="36" y="51"/>
                  <a:pt x="36" y="51"/>
                  <a:pt x="36" y="51"/>
                </a:cubicBezTo>
                <a:cubicBezTo>
                  <a:pt x="36" y="51"/>
                  <a:pt x="36" y="51"/>
                  <a:pt x="35" y="51"/>
                </a:cubicBezTo>
                <a:cubicBezTo>
                  <a:pt x="35" y="51"/>
                  <a:pt x="35" y="51"/>
                  <a:pt x="34" y="52"/>
                </a:cubicBezTo>
                <a:cubicBezTo>
                  <a:pt x="34" y="52"/>
                  <a:pt x="34" y="52"/>
                  <a:pt x="34" y="53"/>
                </a:cubicBezTo>
                <a:cubicBezTo>
                  <a:pt x="25" y="78"/>
                  <a:pt x="25" y="78"/>
                  <a:pt x="25" y="78"/>
                </a:cubicBezTo>
                <a:moveTo>
                  <a:pt x="62" y="0"/>
                </a:moveTo>
                <a:cubicBezTo>
                  <a:pt x="62" y="0"/>
                  <a:pt x="62" y="0"/>
                  <a:pt x="61" y="0"/>
                </a:cubicBezTo>
                <a:cubicBezTo>
                  <a:pt x="1" y="33"/>
                  <a:pt x="1" y="33"/>
                  <a:pt x="1" y="33"/>
                </a:cubicBezTo>
                <a:cubicBezTo>
                  <a:pt x="0" y="33"/>
                  <a:pt x="0" y="34"/>
                  <a:pt x="0" y="34"/>
                </a:cubicBezTo>
                <a:cubicBezTo>
                  <a:pt x="0" y="35"/>
                  <a:pt x="0" y="36"/>
                  <a:pt x="1" y="36"/>
                </a:cubicBezTo>
                <a:cubicBezTo>
                  <a:pt x="14" y="40"/>
                  <a:pt x="14" y="40"/>
                  <a:pt x="14" y="40"/>
                </a:cubicBezTo>
                <a:cubicBezTo>
                  <a:pt x="3" y="72"/>
                  <a:pt x="3" y="72"/>
                  <a:pt x="3" y="72"/>
                </a:cubicBezTo>
                <a:cubicBezTo>
                  <a:pt x="3" y="73"/>
                  <a:pt x="3" y="74"/>
                  <a:pt x="4" y="74"/>
                </a:cubicBezTo>
                <a:cubicBezTo>
                  <a:pt x="26" y="82"/>
                  <a:pt x="26" y="82"/>
                  <a:pt x="26" y="82"/>
                </a:cubicBezTo>
                <a:cubicBezTo>
                  <a:pt x="26" y="82"/>
                  <a:pt x="26" y="82"/>
                  <a:pt x="27" y="82"/>
                </a:cubicBezTo>
                <a:cubicBezTo>
                  <a:pt x="27" y="82"/>
                  <a:pt x="27" y="82"/>
                  <a:pt x="27" y="82"/>
                </a:cubicBezTo>
                <a:cubicBezTo>
                  <a:pt x="28" y="82"/>
                  <a:pt x="28" y="81"/>
                  <a:pt x="28" y="81"/>
                </a:cubicBezTo>
                <a:cubicBezTo>
                  <a:pt x="36" y="55"/>
                  <a:pt x="36" y="55"/>
                  <a:pt x="36" y="55"/>
                </a:cubicBezTo>
                <a:cubicBezTo>
                  <a:pt x="52" y="61"/>
                  <a:pt x="52" y="61"/>
                  <a:pt x="52" y="61"/>
                </a:cubicBezTo>
                <a:cubicBezTo>
                  <a:pt x="43" y="86"/>
                  <a:pt x="43" y="86"/>
                  <a:pt x="43" y="86"/>
                </a:cubicBezTo>
                <a:cubicBezTo>
                  <a:pt x="43" y="87"/>
                  <a:pt x="43" y="87"/>
                  <a:pt x="43" y="87"/>
                </a:cubicBezTo>
                <a:cubicBezTo>
                  <a:pt x="43" y="88"/>
                  <a:pt x="44" y="88"/>
                  <a:pt x="44" y="88"/>
                </a:cubicBezTo>
                <a:cubicBezTo>
                  <a:pt x="65" y="95"/>
                  <a:pt x="65" y="95"/>
                  <a:pt x="65" y="95"/>
                </a:cubicBezTo>
                <a:cubicBezTo>
                  <a:pt x="66" y="95"/>
                  <a:pt x="66" y="95"/>
                  <a:pt x="66" y="95"/>
                </a:cubicBezTo>
                <a:cubicBezTo>
                  <a:pt x="67" y="95"/>
                  <a:pt x="67" y="95"/>
                  <a:pt x="67" y="95"/>
                </a:cubicBezTo>
                <a:cubicBezTo>
                  <a:pt x="67" y="95"/>
                  <a:pt x="67" y="94"/>
                  <a:pt x="68" y="94"/>
                </a:cubicBezTo>
                <a:cubicBezTo>
                  <a:pt x="77" y="62"/>
                  <a:pt x="77" y="62"/>
                  <a:pt x="77" y="62"/>
                </a:cubicBezTo>
                <a:cubicBezTo>
                  <a:pt x="88" y="67"/>
                  <a:pt x="88" y="67"/>
                  <a:pt x="88" y="67"/>
                </a:cubicBezTo>
                <a:cubicBezTo>
                  <a:pt x="88" y="67"/>
                  <a:pt x="89" y="67"/>
                  <a:pt x="89" y="67"/>
                </a:cubicBezTo>
                <a:cubicBezTo>
                  <a:pt x="89" y="67"/>
                  <a:pt x="90" y="67"/>
                  <a:pt x="90" y="67"/>
                </a:cubicBezTo>
                <a:cubicBezTo>
                  <a:pt x="90" y="66"/>
                  <a:pt x="91" y="66"/>
                  <a:pt x="90" y="65"/>
                </a:cubicBezTo>
                <a:cubicBezTo>
                  <a:pt x="86" y="51"/>
                  <a:pt x="82" y="36"/>
                  <a:pt x="75" y="23"/>
                </a:cubicBezTo>
                <a:cubicBezTo>
                  <a:pt x="74" y="21"/>
                  <a:pt x="73" y="19"/>
                  <a:pt x="71" y="17"/>
                </a:cubicBezTo>
                <a:cubicBezTo>
                  <a:pt x="69" y="12"/>
                  <a:pt x="65" y="7"/>
                  <a:pt x="64" y="2"/>
                </a:cubicBezTo>
                <a:cubicBezTo>
                  <a:pt x="64" y="1"/>
                  <a:pt x="63" y="1"/>
                  <a:pt x="63" y="0"/>
                </a:cubicBezTo>
                <a:cubicBezTo>
                  <a:pt x="63" y="0"/>
                  <a:pt x="62" y="0"/>
                  <a:pt x="62"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4" name="Freeform 15">
            <a:extLst>
              <a:ext uri="{FF2B5EF4-FFF2-40B4-BE49-F238E27FC236}">
                <a16:creationId xmlns:a16="http://schemas.microsoft.com/office/drawing/2014/main" id="{4E760529-288E-1247-BF81-FA6CF8907E38}"/>
              </a:ext>
            </a:extLst>
          </p:cNvPr>
          <p:cNvSpPr>
            <a:spLocks noEditPoints="1"/>
          </p:cNvSpPr>
          <p:nvPr/>
        </p:nvSpPr>
        <p:spPr bwMode="auto">
          <a:xfrm>
            <a:off x="9753207" y="4155084"/>
            <a:ext cx="583714" cy="363943"/>
          </a:xfrm>
          <a:custGeom>
            <a:avLst/>
            <a:gdLst>
              <a:gd name="T0" fmla="*/ 60 w 140"/>
              <a:gd name="T1" fmla="*/ 51 h 87"/>
              <a:gd name="T2" fmla="*/ 57 w 140"/>
              <a:gd name="T3" fmla="*/ 43 h 87"/>
              <a:gd name="T4" fmla="*/ 58 w 140"/>
              <a:gd name="T5" fmla="*/ 36 h 87"/>
              <a:gd name="T6" fmla="*/ 61 w 140"/>
              <a:gd name="T7" fmla="*/ 31 h 87"/>
              <a:gd name="T8" fmla="*/ 58 w 140"/>
              <a:gd name="T9" fmla="*/ 34 h 87"/>
              <a:gd name="T10" fmla="*/ 56 w 140"/>
              <a:gd name="T11" fmla="*/ 46 h 87"/>
              <a:gd name="T12" fmla="*/ 53 w 140"/>
              <a:gd name="T13" fmla="*/ 54 h 87"/>
              <a:gd name="T14" fmla="*/ 47 w 140"/>
              <a:gd name="T15" fmla="*/ 50 h 87"/>
              <a:gd name="T16" fmla="*/ 52 w 140"/>
              <a:gd name="T17" fmla="*/ 56 h 87"/>
              <a:gd name="T18" fmla="*/ 52 w 140"/>
              <a:gd name="T19" fmla="*/ 60 h 87"/>
              <a:gd name="T20" fmla="*/ 55 w 140"/>
              <a:gd name="T21" fmla="*/ 57 h 87"/>
              <a:gd name="T22" fmla="*/ 63 w 140"/>
              <a:gd name="T23" fmla="*/ 50 h 87"/>
              <a:gd name="T24" fmla="*/ 63 w 140"/>
              <a:gd name="T25" fmla="*/ 40 h 87"/>
              <a:gd name="T26" fmla="*/ 65 w 140"/>
              <a:gd name="T27" fmla="*/ 38 h 87"/>
              <a:gd name="T28" fmla="*/ 61 w 140"/>
              <a:gd name="T29" fmla="*/ 31 h 87"/>
              <a:gd name="T30" fmla="*/ 55 w 140"/>
              <a:gd name="T31" fmla="*/ 62 h 87"/>
              <a:gd name="T32" fmla="*/ 42 w 140"/>
              <a:gd name="T33" fmla="*/ 36 h 87"/>
              <a:gd name="T34" fmla="*/ 61 w 140"/>
              <a:gd name="T35" fmla="*/ 27 h 87"/>
              <a:gd name="T36" fmla="*/ 76 w 140"/>
              <a:gd name="T37" fmla="*/ 44 h 87"/>
              <a:gd name="T38" fmla="*/ 59 w 140"/>
              <a:gd name="T39" fmla="*/ 62 h 87"/>
              <a:gd name="T40" fmla="*/ 40 w 140"/>
              <a:gd name="T41" fmla="*/ 35 h 87"/>
              <a:gd name="T42" fmla="*/ 46 w 140"/>
              <a:gd name="T43" fmla="*/ 63 h 87"/>
              <a:gd name="T44" fmla="*/ 66 w 140"/>
              <a:gd name="T45" fmla="*/ 64 h 87"/>
              <a:gd name="T46" fmla="*/ 74 w 140"/>
              <a:gd name="T47" fmla="*/ 30 h 87"/>
              <a:gd name="T48" fmla="*/ 123 w 140"/>
              <a:gd name="T49" fmla="*/ 77 h 87"/>
              <a:gd name="T50" fmla="*/ 128 w 140"/>
              <a:gd name="T51" fmla="*/ 31 h 87"/>
              <a:gd name="T52" fmla="*/ 126 w 140"/>
              <a:gd name="T53" fmla="*/ 71 h 87"/>
              <a:gd name="T54" fmla="*/ 97 w 140"/>
              <a:gd name="T55" fmla="*/ 82 h 87"/>
              <a:gd name="T56" fmla="*/ 111 w 140"/>
              <a:gd name="T57" fmla="*/ 39 h 87"/>
              <a:gd name="T58" fmla="*/ 114 w 140"/>
              <a:gd name="T59" fmla="*/ 39 h 87"/>
              <a:gd name="T60" fmla="*/ 21 w 140"/>
              <a:gd name="T61" fmla="*/ 8 h 87"/>
              <a:gd name="T62" fmla="*/ 103 w 140"/>
              <a:gd name="T63" fmla="*/ 81 h 87"/>
              <a:gd name="T64" fmla="*/ 105 w 140"/>
              <a:gd name="T65" fmla="*/ 82 h 87"/>
              <a:gd name="T66" fmla="*/ 27 w 140"/>
              <a:gd name="T67" fmla="*/ 6 h 87"/>
              <a:gd name="T68" fmla="*/ 118 w 140"/>
              <a:gd name="T69" fmla="*/ 34 h 87"/>
              <a:gd name="T70" fmla="*/ 119 w 140"/>
              <a:gd name="T71" fmla="*/ 50 h 87"/>
              <a:gd name="T72" fmla="*/ 105 w 140"/>
              <a:gd name="T73" fmla="*/ 82 h 87"/>
              <a:gd name="T74" fmla="*/ 124 w 140"/>
              <a:gd name="T75" fmla="*/ 40 h 87"/>
              <a:gd name="T76" fmla="*/ 34 w 140"/>
              <a:gd name="T77" fmla="*/ 4 h 87"/>
              <a:gd name="T78" fmla="*/ 130 w 140"/>
              <a:gd name="T79" fmla="*/ 35 h 87"/>
              <a:gd name="T80" fmla="*/ 119 w 140"/>
              <a:gd name="T81" fmla="*/ 79 h 87"/>
              <a:gd name="T82" fmla="*/ 43 w 140"/>
              <a:gd name="T83" fmla="*/ 3 h 87"/>
              <a:gd name="T84" fmla="*/ 40 w 140"/>
              <a:gd name="T85" fmla="*/ 0 h 87"/>
              <a:gd name="T86" fmla="*/ 34 w 140"/>
              <a:gd name="T87" fmla="*/ 0 h 87"/>
              <a:gd name="T88" fmla="*/ 32 w 140"/>
              <a:gd name="T89" fmla="*/ 1 h 87"/>
              <a:gd name="T90" fmla="*/ 28 w 140"/>
              <a:gd name="T91" fmla="*/ 2 h 87"/>
              <a:gd name="T92" fmla="*/ 23 w 140"/>
              <a:gd name="T93" fmla="*/ 5 h 87"/>
              <a:gd name="T94" fmla="*/ 20 w 140"/>
              <a:gd name="T95" fmla="*/ 5 h 87"/>
              <a:gd name="T96" fmla="*/ 16 w 140"/>
              <a:gd name="T97" fmla="*/ 5 h 87"/>
              <a:gd name="T98" fmla="*/ 1 w 140"/>
              <a:gd name="T99" fmla="*/ 50 h 87"/>
              <a:gd name="T100" fmla="*/ 96 w 140"/>
              <a:gd name="T101" fmla="*/ 85 h 87"/>
              <a:gd name="T102" fmla="*/ 98 w 140"/>
              <a:gd name="T103" fmla="*/ 87 h 87"/>
              <a:gd name="T104" fmla="*/ 129 w 140"/>
              <a:gd name="T105" fmla="*/ 72 h 87"/>
              <a:gd name="T106" fmla="*/ 52 w 140"/>
              <a:gd name="T107"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87">
                <a:moveTo>
                  <a:pt x="56" y="55"/>
                </a:moveTo>
                <a:cubicBezTo>
                  <a:pt x="57" y="52"/>
                  <a:pt x="58" y="50"/>
                  <a:pt x="58" y="48"/>
                </a:cubicBezTo>
                <a:cubicBezTo>
                  <a:pt x="59" y="49"/>
                  <a:pt x="60" y="50"/>
                  <a:pt x="60" y="51"/>
                </a:cubicBezTo>
                <a:cubicBezTo>
                  <a:pt x="60" y="52"/>
                  <a:pt x="59" y="54"/>
                  <a:pt x="58" y="54"/>
                </a:cubicBezTo>
                <a:cubicBezTo>
                  <a:pt x="57" y="54"/>
                  <a:pt x="56" y="55"/>
                  <a:pt x="56" y="55"/>
                </a:cubicBezTo>
                <a:moveTo>
                  <a:pt x="57" y="43"/>
                </a:moveTo>
                <a:cubicBezTo>
                  <a:pt x="56" y="42"/>
                  <a:pt x="56" y="41"/>
                  <a:pt x="55" y="40"/>
                </a:cubicBezTo>
                <a:cubicBezTo>
                  <a:pt x="55" y="39"/>
                  <a:pt x="55" y="37"/>
                  <a:pt x="56" y="37"/>
                </a:cubicBezTo>
                <a:cubicBezTo>
                  <a:pt x="57" y="36"/>
                  <a:pt x="57" y="36"/>
                  <a:pt x="58" y="36"/>
                </a:cubicBezTo>
                <a:cubicBezTo>
                  <a:pt x="58" y="36"/>
                  <a:pt x="59" y="36"/>
                  <a:pt x="59" y="36"/>
                </a:cubicBezTo>
                <a:cubicBezTo>
                  <a:pt x="58" y="39"/>
                  <a:pt x="58" y="41"/>
                  <a:pt x="57" y="43"/>
                </a:cubicBezTo>
                <a:moveTo>
                  <a:pt x="61" y="31"/>
                </a:moveTo>
                <a:cubicBezTo>
                  <a:pt x="60" y="31"/>
                  <a:pt x="60" y="32"/>
                  <a:pt x="60" y="32"/>
                </a:cubicBezTo>
                <a:cubicBezTo>
                  <a:pt x="60" y="33"/>
                  <a:pt x="60" y="33"/>
                  <a:pt x="59" y="34"/>
                </a:cubicBezTo>
                <a:cubicBezTo>
                  <a:pt x="59" y="34"/>
                  <a:pt x="58" y="34"/>
                  <a:pt x="58" y="34"/>
                </a:cubicBezTo>
                <a:cubicBezTo>
                  <a:pt x="57" y="34"/>
                  <a:pt x="56" y="34"/>
                  <a:pt x="55" y="35"/>
                </a:cubicBezTo>
                <a:cubicBezTo>
                  <a:pt x="53" y="36"/>
                  <a:pt x="52" y="38"/>
                  <a:pt x="53" y="41"/>
                </a:cubicBezTo>
                <a:cubicBezTo>
                  <a:pt x="53" y="42"/>
                  <a:pt x="54" y="44"/>
                  <a:pt x="56" y="46"/>
                </a:cubicBezTo>
                <a:cubicBezTo>
                  <a:pt x="56" y="46"/>
                  <a:pt x="56" y="46"/>
                  <a:pt x="56" y="46"/>
                </a:cubicBezTo>
                <a:cubicBezTo>
                  <a:pt x="55" y="49"/>
                  <a:pt x="54" y="51"/>
                  <a:pt x="53" y="54"/>
                </a:cubicBezTo>
                <a:cubicBezTo>
                  <a:pt x="53" y="54"/>
                  <a:pt x="53" y="54"/>
                  <a:pt x="53" y="54"/>
                </a:cubicBezTo>
                <a:cubicBezTo>
                  <a:pt x="51" y="53"/>
                  <a:pt x="50" y="52"/>
                  <a:pt x="49" y="50"/>
                </a:cubicBezTo>
                <a:cubicBezTo>
                  <a:pt x="49" y="50"/>
                  <a:pt x="48" y="50"/>
                  <a:pt x="48" y="50"/>
                </a:cubicBezTo>
                <a:cubicBezTo>
                  <a:pt x="47" y="50"/>
                  <a:pt x="47" y="50"/>
                  <a:pt x="47" y="50"/>
                </a:cubicBezTo>
                <a:cubicBezTo>
                  <a:pt x="46" y="50"/>
                  <a:pt x="46" y="51"/>
                  <a:pt x="47" y="52"/>
                </a:cubicBezTo>
                <a:cubicBezTo>
                  <a:pt x="48" y="54"/>
                  <a:pt x="50" y="55"/>
                  <a:pt x="52" y="56"/>
                </a:cubicBezTo>
                <a:cubicBezTo>
                  <a:pt x="52" y="56"/>
                  <a:pt x="52" y="56"/>
                  <a:pt x="52" y="56"/>
                </a:cubicBezTo>
                <a:cubicBezTo>
                  <a:pt x="52" y="57"/>
                  <a:pt x="52" y="58"/>
                  <a:pt x="51" y="58"/>
                </a:cubicBezTo>
                <a:cubicBezTo>
                  <a:pt x="51" y="59"/>
                  <a:pt x="51" y="60"/>
                  <a:pt x="52" y="60"/>
                </a:cubicBezTo>
                <a:cubicBezTo>
                  <a:pt x="52" y="60"/>
                  <a:pt x="52" y="60"/>
                  <a:pt x="52" y="60"/>
                </a:cubicBezTo>
                <a:cubicBezTo>
                  <a:pt x="52" y="60"/>
                  <a:pt x="52" y="60"/>
                  <a:pt x="52" y="60"/>
                </a:cubicBezTo>
                <a:cubicBezTo>
                  <a:pt x="53" y="60"/>
                  <a:pt x="53" y="60"/>
                  <a:pt x="54" y="59"/>
                </a:cubicBezTo>
                <a:cubicBezTo>
                  <a:pt x="54" y="59"/>
                  <a:pt x="54" y="58"/>
                  <a:pt x="55" y="57"/>
                </a:cubicBezTo>
                <a:cubicBezTo>
                  <a:pt x="55" y="57"/>
                  <a:pt x="55" y="57"/>
                  <a:pt x="56" y="57"/>
                </a:cubicBezTo>
                <a:cubicBezTo>
                  <a:pt x="57" y="57"/>
                  <a:pt x="58" y="57"/>
                  <a:pt x="59" y="57"/>
                </a:cubicBezTo>
                <a:cubicBezTo>
                  <a:pt x="61" y="56"/>
                  <a:pt x="63" y="53"/>
                  <a:pt x="63" y="50"/>
                </a:cubicBezTo>
                <a:cubicBezTo>
                  <a:pt x="62" y="48"/>
                  <a:pt x="61" y="46"/>
                  <a:pt x="59" y="45"/>
                </a:cubicBezTo>
                <a:cubicBezTo>
                  <a:pt x="60" y="43"/>
                  <a:pt x="61" y="40"/>
                  <a:pt x="61" y="38"/>
                </a:cubicBezTo>
                <a:cubicBezTo>
                  <a:pt x="62" y="38"/>
                  <a:pt x="63" y="39"/>
                  <a:pt x="63" y="40"/>
                </a:cubicBezTo>
                <a:cubicBezTo>
                  <a:pt x="64" y="40"/>
                  <a:pt x="64" y="40"/>
                  <a:pt x="64" y="40"/>
                </a:cubicBezTo>
                <a:cubicBezTo>
                  <a:pt x="65" y="40"/>
                  <a:pt x="65" y="40"/>
                  <a:pt x="65" y="40"/>
                </a:cubicBezTo>
                <a:cubicBezTo>
                  <a:pt x="66" y="39"/>
                  <a:pt x="66" y="38"/>
                  <a:pt x="65" y="38"/>
                </a:cubicBezTo>
                <a:cubicBezTo>
                  <a:pt x="64" y="37"/>
                  <a:pt x="63" y="36"/>
                  <a:pt x="62" y="35"/>
                </a:cubicBezTo>
                <a:cubicBezTo>
                  <a:pt x="62" y="34"/>
                  <a:pt x="62" y="33"/>
                  <a:pt x="62" y="33"/>
                </a:cubicBezTo>
                <a:cubicBezTo>
                  <a:pt x="63" y="32"/>
                  <a:pt x="62" y="31"/>
                  <a:pt x="61" y="31"/>
                </a:cubicBezTo>
                <a:cubicBezTo>
                  <a:pt x="61" y="31"/>
                  <a:pt x="61" y="31"/>
                  <a:pt x="61" y="31"/>
                </a:cubicBezTo>
                <a:moveTo>
                  <a:pt x="59" y="62"/>
                </a:moveTo>
                <a:cubicBezTo>
                  <a:pt x="58" y="62"/>
                  <a:pt x="56" y="62"/>
                  <a:pt x="55" y="62"/>
                </a:cubicBezTo>
                <a:cubicBezTo>
                  <a:pt x="51" y="62"/>
                  <a:pt x="47" y="61"/>
                  <a:pt x="45" y="59"/>
                </a:cubicBezTo>
                <a:cubicBezTo>
                  <a:pt x="43" y="58"/>
                  <a:pt x="42" y="55"/>
                  <a:pt x="41" y="51"/>
                </a:cubicBezTo>
                <a:cubicBezTo>
                  <a:pt x="40" y="45"/>
                  <a:pt x="40" y="40"/>
                  <a:pt x="42" y="36"/>
                </a:cubicBezTo>
                <a:cubicBezTo>
                  <a:pt x="44" y="31"/>
                  <a:pt x="48" y="28"/>
                  <a:pt x="52" y="26"/>
                </a:cubicBezTo>
                <a:cubicBezTo>
                  <a:pt x="53" y="26"/>
                  <a:pt x="54" y="26"/>
                  <a:pt x="56" y="26"/>
                </a:cubicBezTo>
                <a:cubicBezTo>
                  <a:pt x="57" y="26"/>
                  <a:pt x="59" y="26"/>
                  <a:pt x="61" y="27"/>
                </a:cubicBezTo>
                <a:cubicBezTo>
                  <a:pt x="63" y="27"/>
                  <a:pt x="65" y="28"/>
                  <a:pt x="67" y="28"/>
                </a:cubicBezTo>
                <a:cubicBezTo>
                  <a:pt x="69" y="29"/>
                  <a:pt x="70" y="30"/>
                  <a:pt x="72" y="32"/>
                </a:cubicBezTo>
                <a:cubicBezTo>
                  <a:pt x="75" y="35"/>
                  <a:pt x="76" y="39"/>
                  <a:pt x="76" y="44"/>
                </a:cubicBezTo>
                <a:cubicBezTo>
                  <a:pt x="75" y="48"/>
                  <a:pt x="73" y="52"/>
                  <a:pt x="70" y="56"/>
                </a:cubicBezTo>
                <a:cubicBezTo>
                  <a:pt x="69" y="59"/>
                  <a:pt x="67" y="60"/>
                  <a:pt x="65" y="61"/>
                </a:cubicBezTo>
                <a:cubicBezTo>
                  <a:pt x="63" y="62"/>
                  <a:pt x="61" y="62"/>
                  <a:pt x="59" y="62"/>
                </a:cubicBezTo>
                <a:moveTo>
                  <a:pt x="56" y="23"/>
                </a:moveTo>
                <a:cubicBezTo>
                  <a:pt x="54" y="23"/>
                  <a:pt x="53" y="24"/>
                  <a:pt x="52" y="24"/>
                </a:cubicBezTo>
                <a:cubicBezTo>
                  <a:pt x="46" y="25"/>
                  <a:pt x="42" y="29"/>
                  <a:pt x="40" y="35"/>
                </a:cubicBezTo>
                <a:cubicBezTo>
                  <a:pt x="38" y="40"/>
                  <a:pt x="37" y="45"/>
                  <a:pt x="38" y="51"/>
                </a:cubicBezTo>
                <a:cubicBezTo>
                  <a:pt x="39" y="56"/>
                  <a:pt x="41" y="59"/>
                  <a:pt x="43" y="62"/>
                </a:cubicBezTo>
                <a:cubicBezTo>
                  <a:pt x="44" y="62"/>
                  <a:pt x="45" y="63"/>
                  <a:pt x="46" y="63"/>
                </a:cubicBezTo>
                <a:cubicBezTo>
                  <a:pt x="49" y="64"/>
                  <a:pt x="51" y="65"/>
                  <a:pt x="54" y="65"/>
                </a:cubicBezTo>
                <a:cubicBezTo>
                  <a:pt x="56" y="65"/>
                  <a:pt x="57" y="65"/>
                  <a:pt x="59" y="65"/>
                </a:cubicBezTo>
                <a:cubicBezTo>
                  <a:pt x="61" y="65"/>
                  <a:pt x="64" y="65"/>
                  <a:pt x="66" y="64"/>
                </a:cubicBezTo>
                <a:cubicBezTo>
                  <a:pt x="69" y="62"/>
                  <a:pt x="71" y="60"/>
                  <a:pt x="73" y="58"/>
                </a:cubicBezTo>
                <a:cubicBezTo>
                  <a:pt x="76" y="53"/>
                  <a:pt x="78" y="49"/>
                  <a:pt x="78" y="44"/>
                </a:cubicBezTo>
                <a:cubicBezTo>
                  <a:pt x="79" y="39"/>
                  <a:pt x="77" y="33"/>
                  <a:pt x="74" y="30"/>
                </a:cubicBezTo>
                <a:cubicBezTo>
                  <a:pt x="71" y="27"/>
                  <a:pt x="67" y="25"/>
                  <a:pt x="62" y="24"/>
                </a:cubicBezTo>
                <a:cubicBezTo>
                  <a:pt x="60" y="24"/>
                  <a:pt x="58" y="23"/>
                  <a:pt x="56" y="23"/>
                </a:cubicBezTo>
                <a:moveTo>
                  <a:pt x="123" y="77"/>
                </a:moveTo>
                <a:cubicBezTo>
                  <a:pt x="132" y="39"/>
                  <a:pt x="132" y="39"/>
                  <a:pt x="132" y="39"/>
                </a:cubicBezTo>
                <a:cubicBezTo>
                  <a:pt x="133" y="38"/>
                  <a:pt x="133" y="36"/>
                  <a:pt x="132" y="34"/>
                </a:cubicBezTo>
                <a:cubicBezTo>
                  <a:pt x="131" y="32"/>
                  <a:pt x="129" y="31"/>
                  <a:pt x="128" y="31"/>
                </a:cubicBezTo>
                <a:cubicBezTo>
                  <a:pt x="120" y="28"/>
                  <a:pt x="113" y="25"/>
                  <a:pt x="105" y="23"/>
                </a:cubicBezTo>
                <a:cubicBezTo>
                  <a:pt x="137" y="33"/>
                  <a:pt x="137" y="33"/>
                  <a:pt x="137" y="33"/>
                </a:cubicBezTo>
                <a:cubicBezTo>
                  <a:pt x="126" y="71"/>
                  <a:pt x="126" y="71"/>
                  <a:pt x="126" y="71"/>
                </a:cubicBezTo>
                <a:cubicBezTo>
                  <a:pt x="126" y="74"/>
                  <a:pt x="125" y="76"/>
                  <a:pt x="123" y="77"/>
                </a:cubicBezTo>
                <a:cubicBezTo>
                  <a:pt x="123" y="77"/>
                  <a:pt x="123" y="77"/>
                  <a:pt x="123" y="77"/>
                </a:cubicBezTo>
                <a:moveTo>
                  <a:pt x="97" y="82"/>
                </a:moveTo>
                <a:cubicBezTo>
                  <a:pt x="4" y="49"/>
                  <a:pt x="4" y="49"/>
                  <a:pt x="4" y="49"/>
                </a:cubicBezTo>
                <a:cubicBezTo>
                  <a:pt x="17" y="9"/>
                  <a:pt x="17" y="9"/>
                  <a:pt x="17" y="9"/>
                </a:cubicBezTo>
                <a:cubicBezTo>
                  <a:pt x="111" y="39"/>
                  <a:pt x="111" y="39"/>
                  <a:pt x="111" y="39"/>
                </a:cubicBezTo>
                <a:cubicBezTo>
                  <a:pt x="97" y="82"/>
                  <a:pt x="97" y="82"/>
                  <a:pt x="97" y="82"/>
                </a:cubicBezTo>
                <a:moveTo>
                  <a:pt x="99" y="83"/>
                </a:moveTo>
                <a:cubicBezTo>
                  <a:pt x="114" y="39"/>
                  <a:pt x="114" y="39"/>
                  <a:pt x="114" y="39"/>
                </a:cubicBezTo>
                <a:cubicBezTo>
                  <a:pt x="114" y="38"/>
                  <a:pt x="114" y="38"/>
                  <a:pt x="114" y="38"/>
                </a:cubicBezTo>
                <a:cubicBezTo>
                  <a:pt x="114" y="37"/>
                  <a:pt x="114" y="37"/>
                  <a:pt x="114" y="37"/>
                </a:cubicBezTo>
                <a:cubicBezTo>
                  <a:pt x="21" y="8"/>
                  <a:pt x="21" y="8"/>
                  <a:pt x="21" y="8"/>
                </a:cubicBezTo>
                <a:cubicBezTo>
                  <a:pt x="22" y="8"/>
                  <a:pt x="22" y="8"/>
                  <a:pt x="23" y="8"/>
                </a:cubicBezTo>
                <a:cubicBezTo>
                  <a:pt x="54" y="16"/>
                  <a:pt x="85" y="26"/>
                  <a:pt x="115" y="37"/>
                </a:cubicBezTo>
                <a:cubicBezTo>
                  <a:pt x="113" y="52"/>
                  <a:pt x="108" y="67"/>
                  <a:pt x="103" y="81"/>
                </a:cubicBezTo>
                <a:cubicBezTo>
                  <a:pt x="102" y="82"/>
                  <a:pt x="102" y="82"/>
                  <a:pt x="103" y="83"/>
                </a:cubicBezTo>
                <a:cubicBezTo>
                  <a:pt x="99" y="83"/>
                  <a:pt x="99" y="83"/>
                  <a:pt x="99" y="83"/>
                </a:cubicBezTo>
                <a:moveTo>
                  <a:pt x="105" y="82"/>
                </a:moveTo>
                <a:cubicBezTo>
                  <a:pt x="111" y="67"/>
                  <a:pt x="115" y="52"/>
                  <a:pt x="118" y="36"/>
                </a:cubicBezTo>
                <a:cubicBezTo>
                  <a:pt x="118" y="36"/>
                  <a:pt x="118" y="35"/>
                  <a:pt x="117" y="35"/>
                </a:cubicBezTo>
                <a:cubicBezTo>
                  <a:pt x="88" y="24"/>
                  <a:pt x="58" y="15"/>
                  <a:pt x="27" y="6"/>
                </a:cubicBezTo>
                <a:cubicBezTo>
                  <a:pt x="28" y="6"/>
                  <a:pt x="29" y="6"/>
                  <a:pt x="29" y="5"/>
                </a:cubicBezTo>
                <a:cubicBezTo>
                  <a:pt x="29" y="5"/>
                  <a:pt x="29" y="5"/>
                  <a:pt x="29" y="5"/>
                </a:cubicBezTo>
                <a:cubicBezTo>
                  <a:pt x="118" y="34"/>
                  <a:pt x="118" y="34"/>
                  <a:pt x="118" y="34"/>
                </a:cubicBezTo>
                <a:cubicBezTo>
                  <a:pt x="120" y="34"/>
                  <a:pt x="121" y="35"/>
                  <a:pt x="122" y="36"/>
                </a:cubicBezTo>
                <a:cubicBezTo>
                  <a:pt x="123" y="37"/>
                  <a:pt x="122" y="38"/>
                  <a:pt x="122" y="40"/>
                </a:cubicBezTo>
                <a:cubicBezTo>
                  <a:pt x="121" y="43"/>
                  <a:pt x="120" y="46"/>
                  <a:pt x="119" y="50"/>
                </a:cubicBezTo>
                <a:cubicBezTo>
                  <a:pt x="117" y="60"/>
                  <a:pt x="114" y="70"/>
                  <a:pt x="111" y="80"/>
                </a:cubicBezTo>
                <a:cubicBezTo>
                  <a:pt x="111" y="81"/>
                  <a:pt x="111" y="81"/>
                  <a:pt x="111" y="81"/>
                </a:cubicBezTo>
                <a:cubicBezTo>
                  <a:pt x="105" y="82"/>
                  <a:pt x="105" y="82"/>
                  <a:pt x="105" y="82"/>
                </a:cubicBezTo>
                <a:moveTo>
                  <a:pt x="114" y="80"/>
                </a:moveTo>
                <a:cubicBezTo>
                  <a:pt x="117" y="70"/>
                  <a:pt x="119" y="60"/>
                  <a:pt x="122" y="50"/>
                </a:cubicBezTo>
                <a:cubicBezTo>
                  <a:pt x="123" y="47"/>
                  <a:pt x="124" y="44"/>
                  <a:pt x="124" y="40"/>
                </a:cubicBezTo>
                <a:cubicBezTo>
                  <a:pt x="125" y="39"/>
                  <a:pt x="125" y="37"/>
                  <a:pt x="124" y="35"/>
                </a:cubicBezTo>
                <a:cubicBezTo>
                  <a:pt x="123" y="33"/>
                  <a:pt x="121" y="32"/>
                  <a:pt x="119" y="31"/>
                </a:cubicBezTo>
                <a:cubicBezTo>
                  <a:pt x="34" y="4"/>
                  <a:pt x="34" y="4"/>
                  <a:pt x="34" y="4"/>
                </a:cubicBezTo>
                <a:cubicBezTo>
                  <a:pt x="34" y="4"/>
                  <a:pt x="35" y="4"/>
                  <a:pt x="35" y="3"/>
                </a:cubicBezTo>
                <a:cubicBezTo>
                  <a:pt x="66" y="12"/>
                  <a:pt x="97" y="22"/>
                  <a:pt x="127" y="33"/>
                </a:cubicBezTo>
                <a:cubicBezTo>
                  <a:pt x="128" y="34"/>
                  <a:pt x="129" y="34"/>
                  <a:pt x="130" y="35"/>
                </a:cubicBezTo>
                <a:cubicBezTo>
                  <a:pt x="130" y="36"/>
                  <a:pt x="130" y="37"/>
                  <a:pt x="130" y="38"/>
                </a:cubicBezTo>
                <a:cubicBezTo>
                  <a:pt x="120" y="78"/>
                  <a:pt x="120" y="78"/>
                  <a:pt x="120" y="78"/>
                </a:cubicBezTo>
                <a:cubicBezTo>
                  <a:pt x="119" y="79"/>
                  <a:pt x="119" y="79"/>
                  <a:pt x="119" y="79"/>
                </a:cubicBezTo>
                <a:cubicBezTo>
                  <a:pt x="114" y="80"/>
                  <a:pt x="114" y="80"/>
                  <a:pt x="114" y="80"/>
                </a:cubicBezTo>
                <a:moveTo>
                  <a:pt x="57" y="7"/>
                </a:moveTo>
                <a:cubicBezTo>
                  <a:pt x="52" y="5"/>
                  <a:pt x="47" y="4"/>
                  <a:pt x="43" y="3"/>
                </a:cubicBezTo>
                <a:cubicBezTo>
                  <a:pt x="45" y="3"/>
                  <a:pt x="48" y="4"/>
                  <a:pt x="51" y="5"/>
                </a:cubicBezTo>
                <a:cubicBezTo>
                  <a:pt x="57" y="7"/>
                  <a:pt x="57" y="7"/>
                  <a:pt x="57" y="7"/>
                </a:cubicBezTo>
                <a:moveTo>
                  <a:pt x="40" y="0"/>
                </a:moveTo>
                <a:cubicBezTo>
                  <a:pt x="40" y="0"/>
                  <a:pt x="40" y="0"/>
                  <a:pt x="40" y="0"/>
                </a:cubicBezTo>
                <a:cubicBezTo>
                  <a:pt x="38" y="0"/>
                  <a:pt x="37" y="0"/>
                  <a:pt x="35" y="1"/>
                </a:cubicBezTo>
                <a:cubicBezTo>
                  <a:pt x="35" y="1"/>
                  <a:pt x="34" y="0"/>
                  <a:pt x="34" y="0"/>
                </a:cubicBezTo>
                <a:cubicBezTo>
                  <a:pt x="34" y="0"/>
                  <a:pt x="34" y="0"/>
                  <a:pt x="33" y="0"/>
                </a:cubicBezTo>
                <a:cubicBezTo>
                  <a:pt x="33" y="0"/>
                  <a:pt x="32" y="1"/>
                  <a:pt x="32" y="1"/>
                </a:cubicBezTo>
                <a:cubicBezTo>
                  <a:pt x="32" y="1"/>
                  <a:pt x="32" y="1"/>
                  <a:pt x="32" y="1"/>
                </a:cubicBezTo>
                <a:cubicBezTo>
                  <a:pt x="31" y="2"/>
                  <a:pt x="30" y="2"/>
                  <a:pt x="29" y="2"/>
                </a:cubicBezTo>
                <a:cubicBezTo>
                  <a:pt x="29" y="2"/>
                  <a:pt x="29" y="2"/>
                  <a:pt x="29" y="2"/>
                </a:cubicBezTo>
                <a:cubicBezTo>
                  <a:pt x="29" y="2"/>
                  <a:pt x="29" y="2"/>
                  <a:pt x="28" y="2"/>
                </a:cubicBezTo>
                <a:cubicBezTo>
                  <a:pt x="28" y="2"/>
                  <a:pt x="27" y="3"/>
                  <a:pt x="27" y="3"/>
                </a:cubicBezTo>
                <a:cubicBezTo>
                  <a:pt x="27" y="3"/>
                  <a:pt x="27" y="3"/>
                  <a:pt x="27" y="3"/>
                </a:cubicBezTo>
                <a:cubicBezTo>
                  <a:pt x="26" y="4"/>
                  <a:pt x="24" y="4"/>
                  <a:pt x="23" y="5"/>
                </a:cubicBezTo>
                <a:cubicBezTo>
                  <a:pt x="22" y="5"/>
                  <a:pt x="22" y="5"/>
                  <a:pt x="22" y="5"/>
                </a:cubicBezTo>
                <a:cubicBezTo>
                  <a:pt x="22" y="4"/>
                  <a:pt x="22" y="4"/>
                  <a:pt x="21" y="4"/>
                </a:cubicBezTo>
                <a:cubicBezTo>
                  <a:pt x="21" y="4"/>
                  <a:pt x="20" y="5"/>
                  <a:pt x="20" y="5"/>
                </a:cubicBezTo>
                <a:cubicBezTo>
                  <a:pt x="19" y="5"/>
                  <a:pt x="19" y="5"/>
                  <a:pt x="18" y="5"/>
                </a:cubicBezTo>
                <a:cubicBezTo>
                  <a:pt x="17" y="5"/>
                  <a:pt x="17" y="5"/>
                  <a:pt x="16" y="5"/>
                </a:cubicBezTo>
                <a:cubicBezTo>
                  <a:pt x="16" y="5"/>
                  <a:pt x="16" y="5"/>
                  <a:pt x="16" y="5"/>
                </a:cubicBezTo>
                <a:cubicBezTo>
                  <a:pt x="15" y="5"/>
                  <a:pt x="15" y="6"/>
                  <a:pt x="15" y="6"/>
                </a:cubicBezTo>
                <a:cubicBezTo>
                  <a:pt x="14" y="7"/>
                  <a:pt x="15" y="7"/>
                  <a:pt x="15" y="7"/>
                </a:cubicBezTo>
                <a:cubicBezTo>
                  <a:pt x="1" y="50"/>
                  <a:pt x="1" y="50"/>
                  <a:pt x="1" y="50"/>
                </a:cubicBezTo>
                <a:cubicBezTo>
                  <a:pt x="0" y="50"/>
                  <a:pt x="1" y="51"/>
                  <a:pt x="1" y="51"/>
                </a:cubicBezTo>
                <a:cubicBezTo>
                  <a:pt x="1" y="51"/>
                  <a:pt x="1" y="51"/>
                  <a:pt x="1" y="51"/>
                </a:cubicBezTo>
                <a:cubicBezTo>
                  <a:pt x="96" y="85"/>
                  <a:pt x="96" y="85"/>
                  <a:pt x="96" y="85"/>
                </a:cubicBezTo>
                <a:cubicBezTo>
                  <a:pt x="96" y="85"/>
                  <a:pt x="96" y="85"/>
                  <a:pt x="96" y="86"/>
                </a:cubicBezTo>
                <a:cubicBezTo>
                  <a:pt x="96" y="86"/>
                  <a:pt x="96" y="86"/>
                  <a:pt x="97" y="87"/>
                </a:cubicBezTo>
                <a:cubicBezTo>
                  <a:pt x="98" y="87"/>
                  <a:pt x="98" y="87"/>
                  <a:pt x="98" y="87"/>
                </a:cubicBezTo>
                <a:cubicBezTo>
                  <a:pt x="120" y="81"/>
                  <a:pt x="120" y="81"/>
                  <a:pt x="120" y="81"/>
                </a:cubicBezTo>
                <a:cubicBezTo>
                  <a:pt x="121" y="81"/>
                  <a:pt x="123" y="80"/>
                  <a:pt x="125" y="79"/>
                </a:cubicBezTo>
                <a:cubicBezTo>
                  <a:pt x="127" y="77"/>
                  <a:pt x="128" y="74"/>
                  <a:pt x="129" y="72"/>
                </a:cubicBezTo>
                <a:cubicBezTo>
                  <a:pt x="140" y="32"/>
                  <a:pt x="140" y="32"/>
                  <a:pt x="140" y="32"/>
                </a:cubicBezTo>
                <a:cubicBezTo>
                  <a:pt x="140" y="32"/>
                  <a:pt x="140" y="31"/>
                  <a:pt x="139" y="31"/>
                </a:cubicBezTo>
                <a:cubicBezTo>
                  <a:pt x="52" y="2"/>
                  <a:pt x="52" y="2"/>
                  <a:pt x="52" y="2"/>
                </a:cubicBezTo>
                <a:cubicBezTo>
                  <a:pt x="48" y="1"/>
                  <a:pt x="44" y="0"/>
                  <a:pt x="40"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5" name="Freeform 16">
            <a:extLst>
              <a:ext uri="{FF2B5EF4-FFF2-40B4-BE49-F238E27FC236}">
                <a16:creationId xmlns:a16="http://schemas.microsoft.com/office/drawing/2014/main" id="{FD922864-1710-704A-9B0F-6016865C5A27}"/>
              </a:ext>
            </a:extLst>
          </p:cNvPr>
          <p:cNvSpPr>
            <a:spLocks noEditPoints="1"/>
          </p:cNvSpPr>
          <p:nvPr/>
        </p:nvSpPr>
        <p:spPr bwMode="auto">
          <a:xfrm>
            <a:off x="9470723" y="611486"/>
            <a:ext cx="530969" cy="826342"/>
          </a:xfrm>
          <a:custGeom>
            <a:avLst/>
            <a:gdLst>
              <a:gd name="T0" fmla="*/ 70 w 127"/>
              <a:gd name="T1" fmla="*/ 193 h 198"/>
              <a:gd name="T2" fmla="*/ 70 w 127"/>
              <a:gd name="T3" fmla="*/ 197 h 198"/>
              <a:gd name="T4" fmla="*/ 81 w 127"/>
              <a:gd name="T5" fmla="*/ 167 h 198"/>
              <a:gd name="T6" fmla="*/ 73 w 127"/>
              <a:gd name="T7" fmla="*/ 171 h 198"/>
              <a:gd name="T8" fmla="*/ 71 w 127"/>
              <a:gd name="T9" fmla="*/ 172 h 198"/>
              <a:gd name="T10" fmla="*/ 61 w 127"/>
              <a:gd name="T11" fmla="*/ 171 h 198"/>
              <a:gd name="T12" fmla="*/ 48 w 127"/>
              <a:gd name="T13" fmla="*/ 174 h 198"/>
              <a:gd name="T14" fmla="*/ 49 w 127"/>
              <a:gd name="T15" fmla="*/ 175 h 198"/>
              <a:gd name="T16" fmla="*/ 50 w 127"/>
              <a:gd name="T17" fmla="*/ 176 h 198"/>
              <a:gd name="T18" fmla="*/ 59 w 127"/>
              <a:gd name="T19" fmla="*/ 174 h 198"/>
              <a:gd name="T20" fmla="*/ 51 w 127"/>
              <a:gd name="T21" fmla="*/ 179 h 198"/>
              <a:gd name="T22" fmla="*/ 52 w 127"/>
              <a:gd name="T23" fmla="*/ 181 h 198"/>
              <a:gd name="T24" fmla="*/ 53 w 127"/>
              <a:gd name="T25" fmla="*/ 182 h 198"/>
              <a:gd name="T26" fmla="*/ 55 w 127"/>
              <a:gd name="T27" fmla="*/ 180 h 198"/>
              <a:gd name="T28" fmla="*/ 65 w 127"/>
              <a:gd name="T29" fmla="*/ 177 h 198"/>
              <a:gd name="T30" fmla="*/ 55 w 127"/>
              <a:gd name="T31" fmla="*/ 184 h 198"/>
              <a:gd name="T32" fmla="*/ 56 w 127"/>
              <a:gd name="T33" fmla="*/ 187 h 198"/>
              <a:gd name="T34" fmla="*/ 59 w 127"/>
              <a:gd name="T35" fmla="*/ 185 h 198"/>
              <a:gd name="T36" fmla="*/ 65 w 127"/>
              <a:gd name="T37" fmla="*/ 181 h 198"/>
              <a:gd name="T38" fmla="*/ 68 w 127"/>
              <a:gd name="T39" fmla="*/ 179 h 198"/>
              <a:gd name="T40" fmla="*/ 60 w 127"/>
              <a:gd name="T41" fmla="*/ 191 h 198"/>
              <a:gd name="T42" fmla="*/ 60 w 127"/>
              <a:gd name="T43" fmla="*/ 192 h 198"/>
              <a:gd name="T44" fmla="*/ 61 w 127"/>
              <a:gd name="T45" fmla="*/ 194 h 198"/>
              <a:gd name="T46" fmla="*/ 70 w 127"/>
              <a:gd name="T47" fmla="*/ 182 h 198"/>
              <a:gd name="T48" fmla="*/ 72 w 127"/>
              <a:gd name="T49" fmla="*/ 189 h 198"/>
              <a:gd name="T50" fmla="*/ 82 w 127"/>
              <a:gd name="T51" fmla="*/ 171 h 198"/>
              <a:gd name="T52" fmla="*/ 73 w 127"/>
              <a:gd name="T53" fmla="*/ 123 h 198"/>
              <a:gd name="T54" fmla="*/ 56 w 127"/>
              <a:gd name="T55" fmla="*/ 74 h 198"/>
              <a:gd name="T56" fmla="*/ 6 w 127"/>
              <a:gd name="T57" fmla="*/ 46 h 198"/>
              <a:gd name="T58" fmla="*/ 21 w 127"/>
              <a:gd name="T59" fmla="*/ 33 h 198"/>
              <a:gd name="T60" fmla="*/ 86 w 127"/>
              <a:gd name="T61" fmla="*/ 94 h 198"/>
              <a:gd name="T62" fmla="*/ 73 w 127"/>
              <a:gd name="T63" fmla="*/ 123 h 198"/>
              <a:gd name="T64" fmla="*/ 17 w 127"/>
              <a:gd name="T65" fmla="*/ 4 h 198"/>
              <a:gd name="T66" fmla="*/ 89 w 127"/>
              <a:gd name="T67" fmla="*/ 33 h 198"/>
              <a:gd name="T68" fmla="*/ 110 w 127"/>
              <a:gd name="T69" fmla="*/ 114 h 198"/>
              <a:gd name="T70" fmla="*/ 103 w 127"/>
              <a:gd name="T71" fmla="*/ 120 h 198"/>
              <a:gd name="T72" fmla="*/ 106 w 127"/>
              <a:gd name="T73" fmla="*/ 120 h 198"/>
              <a:gd name="T74" fmla="*/ 113 w 127"/>
              <a:gd name="T75" fmla="*/ 124 h 198"/>
              <a:gd name="T76" fmla="*/ 112 w 127"/>
              <a:gd name="T77" fmla="*/ 128 h 198"/>
              <a:gd name="T78" fmla="*/ 110 w 127"/>
              <a:gd name="T79" fmla="*/ 128 h 198"/>
              <a:gd name="T80" fmla="*/ 85 w 127"/>
              <a:gd name="T81" fmla="*/ 118 h 198"/>
              <a:gd name="T82" fmla="*/ 90 w 127"/>
              <a:gd name="T83" fmla="*/ 94 h 198"/>
              <a:gd name="T84" fmla="*/ 24 w 127"/>
              <a:gd name="T85" fmla="*/ 30 h 198"/>
              <a:gd name="T86" fmla="*/ 25 w 127"/>
              <a:gd name="T87" fmla="*/ 28 h 198"/>
              <a:gd name="T88" fmla="*/ 22 w 127"/>
              <a:gd name="T89" fmla="*/ 28 h 198"/>
              <a:gd name="T90" fmla="*/ 15 w 127"/>
              <a:gd name="T91" fmla="*/ 0 h 198"/>
              <a:gd name="T92" fmla="*/ 13 w 127"/>
              <a:gd name="T93" fmla="*/ 2 h 198"/>
              <a:gd name="T94" fmla="*/ 19 w 127"/>
              <a:gd name="T95" fmla="*/ 30 h 198"/>
              <a:gd name="T96" fmla="*/ 0 w 127"/>
              <a:gd name="T97" fmla="*/ 48 h 198"/>
              <a:gd name="T98" fmla="*/ 1 w 127"/>
              <a:gd name="T99" fmla="*/ 50 h 198"/>
              <a:gd name="T100" fmla="*/ 53 w 127"/>
              <a:gd name="T101" fmla="*/ 76 h 198"/>
              <a:gd name="T102" fmla="*/ 69 w 127"/>
              <a:gd name="T103" fmla="*/ 126 h 198"/>
              <a:gd name="T104" fmla="*/ 70 w 127"/>
              <a:gd name="T105" fmla="*/ 129 h 198"/>
              <a:gd name="T106" fmla="*/ 82 w 127"/>
              <a:gd name="T107" fmla="*/ 120 h 198"/>
              <a:gd name="T108" fmla="*/ 112 w 127"/>
              <a:gd name="T109" fmla="*/ 131 h 198"/>
              <a:gd name="T110" fmla="*/ 116 w 127"/>
              <a:gd name="T111" fmla="*/ 124 h 198"/>
              <a:gd name="T112" fmla="*/ 118 w 127"/>
              <a:gd name="T113" fmla="*/ 118 h 198"/>
              <a:gd name="T114" fmla="*/ 116 w 127"/>
              <a:gd name="T115" fmla="*/ 138 h 198"/>
              <a:gd name="T116" fmla="*/ 85 w 127"/>
              <a:gd name="T117" fmla="*/ 168 h 198"/>
              <a:gd name="T118" fmla="*/ 125 w 127"/>
              <a:gd name="T119" fmla="*/ 131 h 198"/>
              <a:gd name="T120" fmla="*/ 114 w 127"/>
              <a:gd name="T121" fmla="*/ 114 h 198"/>
              <a:gd name="T122" fmla="*/ 92 w 127"/>
              <a:gd name="T123" fmla="*/ 31 h 198"/>
              <a:gd name="T124" fmla="*/ 15 w 127"/>
              <a:gd name="T1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 h="198">
                <a:moveTo>
                  <a:pt x="71" y="193"/>
                </a:moveTo>
                <a:cubicBezTo>
                  <a:pt x="71" y="193"/>
                  <a:pt x="70" y="193"/>
                  <a:pt x="70" y="193"/>
                </a:cubicBezTo>
                <a:cubicBezTo>
                  <a:pt x="70" y="195"/>
                  <a:pt x="70" y="196"/>
                  <a:pt x="70" y="198"/>
                </a:cubicBezTo>
                <a:cubicBezTo>
                  <a:pt x="70" y="197"/>
                  <a:pt x="70" y="197"/>
                  <a:pt x="70" y="197"/>
                </a:cubicBezTo>
                <a:cubicBezTo>
                  <a:pt x="71" y="196"/>
                  <a:pt x="71" y="194"/>
                  <a:pt x="71" y="193"/>
                </a:cubicBezTo>
                <a:moveTo>
                  <a:pt x="81" y="167"/>
                </a:moveTo>
                <a:cubicBezTo>
                  <a:pt x="79" y="169"/>
                  <a:pt x="77" y="170"/>
                  <a:pt x="74" y="172"/>
                </a:cubicBezTo>
                <a:cubicBezTo>
                  <a:pt x="74" y="171"/>
                  <a:pt x="74" y="171"/>
                  <a:pt x="73" y="171"/>
                </a:cubicBezTo>
                <a:cubicBezTo>
                  <a:pt x="73" y="171"/>
                  <a:pt x="73" y="171"/>
                  <a:pt x="73" y="171"/>
                </a:cubicBezTo>
                <a:cubicBezTo>
                  <a:pt x="72" y="171"/>
                  <a:pt x="72" y="171"/>
                  <a:pt x="71" y="172"/>
                </a:cubicBezTo>
                <a:cubicBezTo>
                  <a:pt x="70" y="171"/>
                  <a:pt x="68" y="171"/>
                  <a:pt x="66" y="171"/>
                </a:cubicBezTo>
                <a:cubicBezTo>
                  <a:pt x="65" y="171"/>
                  <a:pt x="63" y="171"/>
                  <a:pt x="61" y="171"/>
                </a:cubicBezTo>
                <a:cubicBezTo>
                  <a:pt x="49" y="172"/>
                  <a:pt x="49" y="172"/>
                  <a:pt x="49" y="172"/>
                </a:cubicBezTo>
                <a:cubicBezTo>
                  <a:pt x="48" y="172"/>
                  <a:pt x="48" y="173"/>
                  <a:pt x="48" y="174"/>
                </a:cubicBezTo>
                <a:cubicBezTo>
                  <a:pt x="48" y="174"/>
                  <a:pt x="48" y="174"/>
                  <a:pt x="48" y="174"/>
                </a:cubicBezTo>
                <a:cubicBezTo>
                  <a:pt x="47" y="175"/>
                  <a:pt x="48" y="175"/>
                  <a:pt x="49" y="175"/>
                </a:cubicBezTo>
                <a:cubicBezTo>
                  <a:pt x="50" y="176"/>
                  <a:pt x="50" y="176"/>
                  <a:pt x="50" y="176"/>
                </a:cubicBezTo>
                <a:cubicBezTo>
                  <a:pt x="50" y="176"/>
                  <a:pt x="50" y="176"/>
                  <a:pt x="50" y="176"/>
                </a:cubicBezTo>
                <a:cubicBezTo>
                  <a:pt x="51" y="176"/>
                  <a:pt x="51" y="176"/>
                  <a:pt x="51" y="175"/>
                </a:cubicBezTo>
                <a:cubicBezTo>
                  <a:pt x="59" y="174"/>
                  <a:pt x="59" y="174"/>
                  <a:pt x="59" y="174"/>
                </a:cubicBezTo>
                <a:cubicBezTo>
                  <a:pt x="57" y="175"/>
                  <a:pt x="54" y="177"/>
                  <a:pt x="52" y="178"/>
                </a:cubicBezTo>
                <a:cubicBezTo>
                  <a:pt x="51" y="179"/>
                  <a:pt x="51" y="179"/>
                  <a:pt x="51" y="179"/>
                </a:cubicBezTo>
                <a:cubicBezTo>
                  <a:pt x="51" y="180"/>
                  <a:pt x="51" y="180"/>
                  <a:pt x="51" y="180"/>
                </a:cubicBezTo>
                <a:cubicBezTo>
                  <a:pt x="51" y="180"/>
                  <a:pt x="51" y="181"/>
                  <a:pt x="52" y="181"/>
                </a:cubicBezTo>
                <a:cubicBezTo>
                  <a:pt x="53" y="182"/>
                  <a:pt x="53" y="182"/>
                  <a:pt x="53" y="182"/>
                </a:cubicBezTo>
                <a:cubicBezTo>
                  <a:pt x="53" y="182"/>
                  <a:pt x="53" y="182"/>
                  <a:pt x="53" y="182"/>
                </a:cubicBezTo>
                <a:cubicBezTo>
                  <a:pt x="54" y="182"/>
                  <a:pt x="55" y="181"/>
                  <a:pt x="55" y="181"/>
                </a:cubicBezTo>
                <a:cubicBezTo>
                  <a:pt x="55" y="180"/>
                  <a:pt x="55" y="180"/>
                  <a:pt x="55" y="180"/>
                </a:cubicBezTo>
                <a:cubicBezTo>
                  <a:pt x="59" y="178"/>
                  <a:pt x="63" y="176"/>
                  <a:pt x="68" y="176"/>
                </a:cubicBezTo>
                <a:cubicBezTo>
                  <a:pt x="67" y="176"/>
                  <a:pt x="66" y="176"/>
                  <a:pt x="65" y="177"/>
                </a:cubicBezTo>
                <a:cubicBezTo>
                  <a:pt x="65" y="177"/>
                  <a:pt x="64" y="177"/>
                  <a:pt x="63" y="178"/>
                </a:cubicBezTo>
                <a:cubicBezTo>
                  <a:pt x="60" y="180"/>
                  <a:pt x="57" y="182"/>
                  <a:pt x="55" y="184"/>
                </a:cubicBezTo>
                <a:cubicBezTo>
                  <a:pt x="54" y="184"/>
                  <a:pt x="54" y="185"/>
                  <a:pt x="55" y="186"/>
                </a:cubicBezTo>
                <a:cubicBezTo>
                  <a:pt x="55" y="186"/>
                  <a:pt x="55" y="187"/>
                  <a:pt x="56" y="187"/>
                </a:cubicBezTo>
                <a:cubicBezTo>
                  <a:pt x="56" y="187"/>
                  <a:pt x="57" y="187"/>
                  <a:pt x="57" y="186"/>
                </a:cubicBezTo>
                <a:cubicBezTo>
                  <a:pt x="59" y="185"/>
                  <a:pt x="59" y="185"/>
                  <a:pt x="59" y="185"/>
                </a:cubicBezTo>
                <a:cubicBezTo>
                  <a:pt x="60" y="185"/>
                  <a:pt x="60" y="185"/>
                  <a:pt x="60" y="184"/>
                </a:cubicBezTo>
                <a:cubicBezTo>
                  <a:pt x="62" y="183"/>
                  <a:pt x="63" y="182"/>
                  <a:pt x="65" y="181"/>
                </a:cubicBezTo>
                <a:cubicBezTo>
                  <a:pt x="65" y="180"/>
                  <a:pt x="66" y="180"/>
                  <a:pt x="67" y="180"/>
                </a:cubicBezTo>
                <a:cubicBezTo>
                  <a:pt x="67" y="180"/>
                  <a:pt x="68" y="179"/>
                  <a:pt x="68" y="179"/>
                </a:cubicBezTo>
                <a:cubicBezTo>
                  <a:pt x="66" y="183"/>
                  <a:pt x="63" y="187"/>
                  <a:pt x="61" y="191"/>
                </a:cubicBezTo>
                <a:cubicBezTo>
                  <a:pt x="60" y="191"/>
                  <a:pt x="60" y="191"/>
                  <a:pt x="60" y="191"/>
                </a:cubicBezTo>
                <a:cubicBezTo>
                  <a:pt x="60" y="192"/>
                  <a:pt x="60" y="192"/>
                  <a:pt x="60" y="192"/>
                </a:cubicBezTo>
                <a:cubicBezTo>
                  <a:pt x="60" y="192"/>
                  <a:pt x="60" y="192"/>
                  <a:pt x="60" y="192"/>
                </a:cubicBezTo>
                <a:cubicBezTo>
                  <a:pt x="60" y="193"/>
                  <a:pt x="60" y="193"/>
                  <a:pt x="60" y="194"/>
                </a:cubicBezTo>
                <a:cubicBezTo>
                  <a:pt x="61" y="194"/>
                  <a:pt x="61" y="194"/>
                  <a:pt x="61" y="194"/>
                </a:cubicBezTo>
                <a:cubicBezTo>
                  <a:pt x="62" y="194"/>
                  <a:pt x="62" y="194"/>
                  <a:pt x="63" y="194"/>
                </a:cubicBezTo>
                <a:cubicBezTo>
                  <a:pt x="65" y="190"/>
                  <a:pt x="68" y="186"/>
                  <a:pt x="70" y="182"/>
                </a:cubicBezTo>
                <a:cubicBezTo>
                  <a:pt x="70" y="185"/>
                  <a:pt x="69" y="188"/>
                  <a:pt x="69" y="190"/>
                </a:cubicBezTo>
                <a:cubicBezTo>
                  <a:pt x="70" y="190"/>
                  <a:pt x="71" y="190"/>
                  <a:pt x="72" y="189"/>
                </a:cubicBezTo>
                <a:cubicBezTo>
                  <a:pt x="73" y="185"/>
                  <a:pt x="74" y="181"/>
                  <a:pt x="74" y="176"/>
                </a:cubicBezTo>
                <a:cubicBezTo>
                  <a:pt x="77" y="175"/>
                  <a:pt x="79" y="173"/>
                  <a:pt x="82" y="171"/>
                </a:cubicBezTo>
                <a:cubicBezTo>
                  <a:pt x="82" y="170"/>
                  <a:pt x="81" y="168"/>
                  <a:pt x="81" y="167"/>
                </a:cubicBezTo>
                <a:moveTo>
                  <a:pt x="73" y="123"/>
                </a:moveTo>
                <a:cubicBezTo>
                  <a:pt x="75" y="113"/>
                  <a:pt x="73" y="105"/>
                  <a:pt x="70" y="99"/>
                </a:cubicBezTo>
                <a:cubicBezTo>
                  <a:pt x="67" y="90"/>
                  <a:pt x="62" y="82"/>
                  <a:pt x="56" y="74"/>
                </a:cubicBezTo>
                <a:cubicBezTo>
                  <a:pt x="50" y="66"/>
                  <a:pt x="45" y="58"/>
                  <a:pt x="37" y="54"/>
                </a:cubicBezTo>
                <a:cubicBezTo>
                  <a:pt x="28" y="48"/>
                  <a:pt x="16" y="47"/>
                  <a:pt x="6" y="46"/>
                </a:cubicBezTo>
                <a:cubicBezTo>
                  <a:pt x="21" y="33"/>
                  <a:pt x="21" y="33"/>
                  <a:pt x="21" y="33"/>
                </a:cubicBezTo>
                <a:cubicBezTo>
                  <a:pt x="21" y="33"/>
                  <a:pt x="21" y="33"/>
                  <a:pt x="21" y="33"/>
                </a:cubicBezTo>
                <a:cubicBezTo>
                  <a:pt x="44" y="35"/>
                  <a:pt x="66" y="49"/>
                  <a:pt x="78" y="70"/>
                </a:cubicBezTo>
                <a:cubicBezTo>
                  <a:pt x="83" y="78"/>
                  <a:pt x="86" y="86"/>
                  <a:pt x="86" y="94"/>
                </a:cubicBezTo>
                <a:cubicBezTo>
                  <a:pt x="87" y="102"/>
                  <a:pt x="85" y="110"/>
                  <a:pt x="81" y="117"/>
                </a:cubicBezTo>
                <a:cubicBezTo>
                  <a:pt x="73" y="123"/>
                  <a:pt x="73" y="123"/>
                  <a:pt x="73" y="123"/>
                </a:cubicBezTo>
                <a:moveTo>
                  <a:pt x="22" y="28"/>
                </a:moveTo>
                <a:cubicBezTo>
                  <a:pt x="17" y="4"/>
                  <a:pt x="17" y="4"/>
                  <a:pt x="17" y="4"/>
                </a:cubicBezTo>
                <a:cubicBezTo>
                  <a:pt x="36" y="11"/>
                  <a:pt x="56" y="18"/>
                  <a:pt x="75" y="25"/>
                </a:cubicBezTo>
                <a:cubicBezTo>
                  <a:pt x="81" y="27"/>
                  <a:pt x="86" y="29"/>
                  <a:pt x="89" y="33"/>
                </a:cubicBezTo>
                <a:cubicBezTo>
                  <a:pt x="92" y="36"/>
                  <a:pt x="92" y="39"/>
                  <a:pt x="93" y="43"/>
                </a:cubicBezTo>
                <a:cubicBezTo>
                  <a:pt x="110" y="114"/>
                  <a:pt x="110" y="114"/>
                  <a:pt x="110" y="114"/>
                </a:cubicBezTo>
                <a:cubicBezTo>
                  <a:pt x="108" y="115"/>
                  <a:pt x="105" y="116"/>
                  <a:pt x="103" y="118"/>
                </a:cubicBezTo>
                <a:cubicBezTo>
                  <a:pt x="103" y="118"/>
                  <a:pt x="103" y="119"/>
                  <a:pt x="103" y="120"/>
                </a:cubicBezTo>
                <a:cubicBezTo>
                  <a:pt x="104" y="120"/>
                  <a:pt x="104" y="121"/>
                  <a:pt x="104" y="121"/>
                </a:cubicBezTo>
                <a:cubicBezTo>
                  <a:pt x="105" y="121"/>
                  <a:pt x="105" y="120"/>
                  <a:pt x="106" y="120"/>
                </a:cubicBezTo>
                <a:cubicBezTo>
                  <a:pt x="107" y="119"/>
                  <a:pt x="109" y="118"/>
                  <a:pt x="111" y="117"/>
                </a:cubicBezTo>
                <a:cubicBezTo>
                  <a:pt x="113" y="124"/>
                  <a:pt x="113" y="124"/>
                  <a:pt x="113" y="124"/>
                </a:cubicBezTo>
                <a:cubicBezTo>
                  <a:pt x="113" y="125"/>
                  <a:pt x="113" y="126"/>
                  <a:pt x="113" y="127"/>
                </a:cubicBezTo>
                <a:cubicBezTo>
                  <a:pt x="113" y="128"/>
                  <a:pt x="113" y="128"/>
                  <a:pt x="112" y="128"/>
                </a:cubicBezTo>
                <a:cubicBezTo>
                  <a:pt x="112" y="128"/>
                  <a:pt x="112" y="128"/>
                  <a:pt x="112" y="128"/>
                </a:cubicBezTo>
                <a:cubicBezTo>
                  <a:pt x="111" y="128"/>
                  <a:pt x="110" y="128"/>
                  <a:pt x="110" y="128"/>
                </a:cubicBezTo>
                <a:cubicBezTo>
                  <a:pt x="85" y="118"/>
                  <a:pt x="85" y="118"/>
                  <a:pt x="85" y="118"/>
                </a:cubicBezTo>
                <a:cubicBezTo>
                  <a:pt x="85" y="118"/>
                  <a:pt x="85" y="118"/>
                  <a:pt x="85" y="118"/>
                </a:cubicBezTo>
                <a:cubicBezTo>
                  <a:pt x="86" y="117"/>
                  <a:pt x="86" y="116"/>
                  <a:pt x="86" y="115"/>
                </a:cubicBezTo>
                <a:cubicBezTo>
                  <a:pt x="89" y="109"/>
                  <a:pt x="90" y="101"/>
                  <a:pt x="90" y="94"/>
                </a:cubicBezTo>
                <a:cubicBezTo>
                  <a:pt x="89" y="85"/>
                  <a:pt x="86" y="77"/>
                  <a:pt x="81" y="68"/>
                </a:cubicBezTo>
                <a:cubicBezTo>
                  <a:pt x="69" y="47"/>
                  <a:pt x="47" y="33"/>
                  <a:pt x="24" y="30"/>
                </a:cubicBezTo>
                <a:cubicBezTo>
                  <a:pt x="24" y="30"/>
                  <a:pt x="24" y="30"/>
                  <a:pt x="24" y="30"/>
                </a:cubicBezTo>
                <a:cubicBezTo>
                  <a:pt x="25" y="29"/>
                  <a:pt x="25" y="28"/>
                  <a:pt x="25" y="28"/>
                </a:cubicBezTo>
                <a:cubicBezTo>
                  <a:pt x="24" y="27"/>
                  <a:pt x="24" y="27"/>
                  <a:pt x="23" y="27"/>
                </a:cubicBezTo>
                <a:cubicBezTo>
                  <a:pt x="23" y="27"/>
                  <a:pt x="23" y="27"/>
                  <a:pt x="22" y="28"/>
                </a:cubicBezTo>
                <a:cubicBezTo>
                  <a:pt x="22" y="28"/>
                  <a:pt x="22" y="28"/>
                  <a:pt x="22" y="28"/>
                </a:cubicBezTo>
                <a:moveTo>
                  <a:pt x="15" y="0"/>
                </a:moveTo>
                <a:cubicBezTo>
                  <a:pt x="14" y="0"/>
                  <a:pt x="14" y="0"/>
                  <a:pt x="14" y="1"/>
                </a:cubicBezTo>
                <a:cubicBezTo>
                  <a:pt x="13" y="1"/>
                  <a:pt x="13" y="1"/>
                  <a:pt x="13" y="2"/>
                </a:cubicBezTo>
                <a:cubicBezTo>
                  <a:pt x="13" y="2"/>
                  <a:pt x="13" y="2"/>
                  <a:pt x="13" y="2"/>
                </a:cubicBezTo>
                <a:cubicBezTo>
                  <a:pt x="19" y="30"/>
                  <a:pt x="19" y="30"/>
                  <a:pt x="19" y="30"/>
                </a:cubicBezTo>
                <a:cubicBezTo>
                  <a:pt x="0" y="47"/>
                  <a:pt x="0" y="47"/>
                  <a:pt x="0" y="47"/>
                </a:cubicBezTo>
                <a:cubicBezTo>
                  <a:pt x="0" y="47"/>
                  <a:pt x="0" y="47"/>
                  <a:pt x="0" y="48"/>
                </a:cubicBezTo>
                <a:cubicBezTo>
                  <a:pt x="0" y="49"/>
                  <a:pt x="0" y="49"/>
                  <a:pt x="0" y="49"/>
                </a:cubicBezTo>
                <a:cubicBezTo>
                  <a:pt x="0" y="49"/>
                  <a:pt x="1" y="50"/>
                  <a:pt x="1" y="50"/>
                </a:cubicBezTo>
                <a:cubicBezTo>
                  <a:pt x="12" y="50"/>
                  <a:pt x="25" y="50"/>
                  <a:pt x="35" y="57"/>
                </a:cubicBezTo>
                <a:cubicBezTo>
                  <a:pt x="42" y="61"/>
                  <a:pt x="48" y="68"/>
                  <a:pt x="53" y="76"/>
                </a:cubicBezTo>
                <a:cubicBezTo>
                  <a:pt x="59" y="84"/>
                  <a:pt x="64" y="91"/>
                  <a:pt x="67" y="100"/>
                </a:cubicBezTo>
                <a:cubicBezTo>
                  <a:pt x="71" y="109"/>
                  <a:pt x="71" y="119"/>
                  <a:pt x="69" y="126"/>
                </a:cubicBezTo>
                <a:cubicBezTo>
                  <a:pt x="69" y="127"/>
                  <a:pt x="69" y="128"/>
                  <a:pt x="69" y="128"/>
                </a:cubicBezTo>
                <a:cubicBezTo>
                  <a:pt x="70" y="129"/>
                  <a:pt x="70" y="129"/>
                  <a:pt x="70" y="129"/>
                </a:cubicBezTo>
                <a:cubicBezTo>
                  <a:pt x="71" y="129"/>
                  <a:pt x="71" y="129"/>
                  <a:pt x="71" y="128"/>
                </a:cubicBezTo>
                <a:cubicBezTo>
                  <a:pt x="82" y="120"/>
                  <a:pt x="82" y="120"/>
                  <a:pt x="82" y="120"/>
                </a:cubicBezTo>
                <a:cubicBezTo>
                  <a:pt x="109" y="131"/>
                  <a:pt x="109" y="131"/>
                  <a:pt x="109" y="131"/>
                </a:cubicBezTo>
                <a:cubicBezTo>
                  <a:pt x="109" y="131"/>
                  <a:pt x="111" y="131"/>
                  <a:pt x="112" y="131"/>
                </a:cubicBezTo>
                <a:cubicBezTo>
                  <a:pt x="113" y="131"/>
                  <a:pt x="113" y="131"/>
                  <a:pt x="114" y="131"/>
                </a:cubicBezTo>
                <a:cubicBezTo>
                  <a:pt x="115" y="130"/>
                  <a:pt x="117" y="128"/>
                  <a:pt x="116" y="124"/>
                </a:cubicBezTo>
                <a:cubicBezTo>
                  <a:pt x="114" y="117"/>
                  <a:pt x="114" y="117"/>
                  <a:pt x="114" y="117"/>
                </a:cubicBezTo>
                <a:cubicBezTo>
                  <a:pt x="116" y="117"/>
                  <a:pt x="117" y="118"/>
                  <a:pt x="118" y="118"/>
                </a:cubicBezTo>
                <a:cubicBezTo>
                  <a:pt x="122" y="121"/>
                  <a:pt x="124" y="126"/>
                  <a:pt x="122" y="130"/>
                </a:cubicBezTo>
                <a:cubicBezTo>
                  <a:pt x="121" y="133"/>
                  <a:pt x="119" y="136"/>
                  <a:pt x="116" y="138"/>
                </a:cubicBezTo>
                <a:cubicBezTo>
                  <a:pt x="105" y="147"/>
                  <a:pt x="95" y="156"/>
                  <a:pt x="84" y="165"/>
                </a:cubicBezTo>
                <a:cubicBezTo>
                  <a:pt x="84" y="166"/>
                  <a:pt x="85" y="167"/>
                  <a:pt x="85" y="168"/>
                </a:cubicBezTo>
                <a:cubicBezTo>
                  <a:pt x="96" y="160"/>
                  <a:pt x="107" y="150"/>
                  <a:pt x="118" y="141"/>
                </a:cubicBezTo>
                <a:cubicBezTo>
                  <a:pt x="120" y="139"/>
                  <a:pt x="124" y="135"/>
                  <a:pt x="125" y="131"/>
                </a:cubicBezTo>
                <a:cubicBezTo>
                  <a:pt x="127" y="126"/>
                  <a:pt x="125" y="119"/>
                  <a:pt x="120" y="116"/>
                </a:cubicBezTo>
                <a:cubicBezTo>
                  <a:pt x="118" y="114"/>
                  <a:pt x="116" y="114"/>
                  <a:pt x="114" y="114"/>
                </a:cubicBezTo>
                <a:cubicBezTo>
                  <a:pt x="97" y="42"/>
                  <a:pt x="97" y="42"/>
                  <a:pt x="97" y="42"/>
                </a:cubicBezTo>
                <a:cubicBezTo>
                  <a:pt x="96" y="38"/>
                  <a:pt x="95" y="34"/>
                  <a:pt x="92" y="31"/>
                </a:cubicBezTo>
                <a:cubicBezTo>
                  <a:pt x="89" y="26"/>
                  <a:pt x="83" y="24"/>
                  <a:pt x="77" y="21"/>
                </a:cubicBezTo>
                <a:cubicBezTo>
                  <a:pt x="56" y="14"/>
                  <a:pt x="36" y="7"/>
                  <a:pt x="15" y="0"/>
                </a:cubicBezTo>
                <a:cubicBezTo>
                  <a:pt x="15" y="0"/>
                  <a:pt x="15" y="0"/>
                  <a:pt x="15"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6" name="Freeform 17">
            <a:extLst>
              <a:ext uri="{FF2B5EF4-FFF2-40B4-BE49-F238E27FC236}">
                <a16:creationId xmlns:a16="http://schemas.microsoft.com/office/drawing/2014/main" id="{ADDCF43B-10DD-EF42-BB3C-FF5F301B1A2C}"/>
              </a:ext>
            </a:extLst>
          </p:cNvPr>
          <p:cNvSpPr>
            <a:spLocks noEditPoints="1"/>
          </p:cNvSpPr>
          <p:nvPr/>
        </p:nvSpPr>
        <p:spPr bwMode="auto">
          <a:xfrm>
            <a:off x="9667826" y="2598222"/>
            <a:ext cx="318230" cy="425478"/>
          </a:xfrm>
          <a:custGeom>
            <a:avLst/>
            <a:gdLst>
              <a:gd name="T0" fmla="*/ 35 w 76"/>
              <a:gd name="T1" fmla="*/ 80 h 102"/>
              <a:gd name="T2" fmla="*/ 32 w 76"/>
              <a:gd name="T3" fmla="*/ 69 h 102"/>
              <a:gd name="T4" fmla="*/ 34 w 76"/>
              <a:gd name="T5" fmla="*/ 63 h 102"/>
              <a:gd name="T6" fmla="*/ 37 w 76"/>
              <a:gd name="T7" fmla="*/ 55 h 102"/>
              <a:gd name="T8" fmla="*/ 41 w 76"/>
              <a:gd name="T9" fmla="*/ 55 h 102"/>
              <a:gd name="T10" fmla="*/ 42 w 76"/>
              <a:gd name="T11" fmla="*/ 60 h 102"/>
              <a:gd name="T12" fmla="*/ 44 w 76"/>
              <a:gd name="T13" fmla="*/ 68 h 102"/>
              <a:gd name="T14" fmla="*/ 44 w 76"/>
              <a:gd name="T15" fmla="*/ 80 h 102"/>
              <a:gd name="T16" fmla="*/ 39 w 76"/>
              <a:gd name="T17" fmla="*/ 52 h 102"/>
              <a:gd name="T18" fmla="*/ 31 w 76"/>
              <a:gd name="T19" fmla="*/ 60 h 102"/>
              <a:gd name="T20" fmla="*/ 30 w 76"/>
              <a:gd name="T21" fmla="*/ 66 h 102"/>
              <a:gd name="T22" fmla="*/ 28 w 76"/>
              <a:gd name="T23" fmla="*/ 72 h 102"/>
              <a:gd name="T24" fmla="*/ 39 w 76"/>
              <a:gd name="T25" fmla="*/ 84 h 102"/>
              <a:gd name="T26" fmla="*/ 49 w 76"/>
              <a:gd name="T27" fmla="*/ 70 h 102"/>
              <a:gd name="T28" fmla="*/ 45 w 76"/>
              <a:gd name="T29" fmla="*/ 63 h 102"/>
              <a:gd name="T30" fmla="*/ 45 w 76"/>
              <a:gd name="T31" fmla="*/ 58 h 102"/>
              <a:gd name="T32" fmla="*/ 39 w 76"/>
              <a:gd name="T33" fmla="*/ 52 h 102"/>
              <a:gd name="T34" fmla="*/ 17 w 76"/>
              <a:gd name="T35" fmla="*/ 33 h 102"/>
              <a:gd name="T36" fmla="*/ 37 w 76"/>
              <a:gd name="T37" fmla="*/ 3 h 102"/>
              <a:gd name="T38" fmla="*/ 55 w 76"/>
              <a:gd name="T39" fmla="*/ 13 h 102"/>
              <a:gd name="T40" fmla="*/ 17 w 76"/>
              <a:gd name="T41" fmla="*/ 33 h 102"/>
              <a:gd name="T42" fmla="*/ 17 w 76"/>
              <a:gd name="T43" fmla="*/ 11 h 102"/>
              <a:gd name="T44" fmla="*/ 2 w 76"/>
              <a:gd name="T45" fmla="*/ 33 h 102"/>
              <a:gd name="T46" fmla="*/ 0 w 76"/>
              <a:gd name="T47" fmla="*/ 35 h 102"/>
              <a:gd name="T48" fmla="*/ 4 w 76"/>
              <a:gd name="T49" fmla="*/ 99 h 102"/>
              <a:gd name="T50" fmla="*/ 74 w 76"/>
              <a:gd name="T51" fmla="*/ 102 h 102"/>
              <a:gd name="T52" fmla="*/ 76 w 76"/>
              <a:gd name="T53" fmla="*/ 101 h 102"/>
              <a:gd name="T54" fmla="*/ 73 w 76"/>
              <a:gd name="T55" fmla="*/ 60 h 102"/>
              <a:gd name="T56" fmla="*/ 5 w 76"/>
              <a:gd name="T57" fmla="*/ 96 h 102"/>
              <a:gd name="T58" fmla="*/ 73 w 76"/>
              <a:gd name="T59" fmla="*/ 35 h 102"/>
              <a:gd name="T60" fmla="*/ 76 w 76"/>
              <a:gd name="T61" fmla="*/ 55 h 102"/>
              <a:gd name="T62" fmla="*/ 75 w 76"/>
              <a:gd name="T63" fmla="*/ 33 h 102"/>
              <a:gd name="T64" fmla="*/ 62 w 76"/>
              <a:gd name="T65" fmla="*/ 33 h 102"/>
              <a:gd name="T66" fmla="*/ 37 w 76"/>
              <a:gd name="T6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 h="102">
                <a:moveTo>
                  <a:pt x="39" y="81"/>
                </a:moveTo>
                <a:cubicBezTo>
                  <a:pt x="37" y="81"/>
                  <a:pt x="36" y="81"/>
                  <a:pt x="35" y="80"/>
                </a:cubicBezTo>
                <a:cubicBezTo>
                  <a:pt x="32" y="79"/>
                  <a:pt x="30" y="75"/>
                  <a:pt x="31" y="72"/>
                </a:cubicBezTo>
                <a:cubicBezTo>
                  <a:pt x="31" y="71"/>
                  <a:pt x="31" y="70"/>
                  <a:pt x="32" y="69"/>
                </a:cubicBezTo>
                <a:cubicBezTo>
                  <a:pt x="32" y="68"/>
                  <a:pt x="33" y="68"/>
                  <a:pt x="33" y="67"/>
                </a:cubicBezTo>
                <a:cubicBezTo>
                  <a:pt x="33" y="65"/>
                  <a:pt x="33" y="64"/>
                  <a:pt x="34" y="63"/>
                </a:cubicBezTo>
                <a:cubicBezTo>
                  <a:pt x="34" y="62"/>
                  <a:pt x="34" y="61"/>
                  <a:pt x="34" y="60"/>
                </a:cubicBezTo>
                <a:cubicBezTo>
                  <a:pt x="35" y="58"/>
                  <a:pt x="36" y="56"/>
                  <a:pt x="37" y="55"/>
                </a:cubicBezTo>
                <a:cubicBezTo>
                  <a:pt x="37" y="55"/>
                  <a:pt x="38" y="55"/>
                  <a:pt x="39" y="55"/>
                </a:cubicBezTo>
                <a:cubicBezTo>
                  <a:pt x="40" y="55"/>
                  <a:pt x="41" y="55"/>
                  <a:pt x="41" y="55"/>
                </a:cubicBezTo>
                <a:cubicBezTo>
                  <a:pt x="42" y="56"/>
                  <a:pt x="42" y="57"/>
                  <a:pt x="42" y="58"/>
                </a:cubicBezTo>
                <a:cubicBezTo>
                  <a:pt x="42" y="59"/>
                  <a:pt x="42" y="59"/>
                  <a:pt x="42" y="60"/>
                </a:cubicBezTo>
                <a:cubicBezTo>
                  <a:pt x="42" y="61"/>
                  <a:pt x="42" y="62"/>
                  <a:pt x="42" y="63"/>
                </a:cubicBezTo>
                <a:cubicBezTo>
                  <a:pt x="43" y="65"/>
                  <a:pt x="43" y="66"/>
                  <a:pt x="44" y="68"/>
                </a:cubicBezTo>
                <a:cubicBezTo>
                  <a:pt x="45" y="69"/>
                  <a:pt x="46" y="70"/>
                  <a:pt x="46" y="71"/>
                </a:cubicBezTo>
                <a:cubicBezTo>
                  <a:pt x="47" y="74"/>
                  <a:pt x="46" y="78"/>
                  <a:pt x="44" y="80"/>
                </a:cubicBezTo>
                <a:cubicBezTo>
                  <a:pt x="42" y="81"/>
                  <a:pt x="40" y="81"/>
                  <a:pt x="39" y="81"/>
                </a:cubicBezTo>
                <a:moveTo>
                  <a:pt x="39" y="52"/>
                </a:moveTo>
                <a:cubicBezTo>
                  <a:pt x="38" y="52"/>
                  <a:pt x="36" y="52"/>
                  <a:pt x="35" y="53"/>
                </a:cubicBezTo>
                <a:cubicBezTo>
                  <a:pt x="33" y="54"/>
                  <a:pt x="32" y="57"/>
                  <a:pt x="31" y="60"/>
                </a:cubicBezTo>
                <a:cubicBezTo>
                  <a:pt x="31" y="61"/>
                  <a:pt x="31" y="61"/>
                  <a:pt x="31" y="62"/>
                </a:cubicBezTo>
                <a:cubicBezTo>
                  <a:pt x="31" y="64"/>
                  <a:pt x="30" y="65"/>
                  <a:pt x="30" y="66"/>
                </a:cubicBezTo>
                <a:cubicBezTo>
                  <a:pt x="30" y="67"/>
                  <a:pt x="30" y="67"/>
                  <a:pt x="29" y="68"/>
                </a:cubicBezTo>
                <a:cubicBezTo>
                  <a:pt x="29" y="69"/>
                  <a:pt x="28" y="71"/>
                  <a:pt x="28" y="72"/>
                </a:cubicBezTo>
                <a:cubicBezTo>
                  <a:pt x="28" y="76"/>
                  <a:pt x="30" y="81"/>
                  <a:pt x="33" y="83"/>
                </a:cubicBezTo>
                <a:cubicBezTo>
                  <a:pt x="35" y="84"/>
                  <a:pt x="37" y="84"/>
                  <a:pt x="39" y="84"/>
                </a:cubicBezTo>
                <a:cubicBezTo>
                  <a:pt x="41" y="84"/>
                  <a:pt x="44" y="83"/>
                  <a:pt x="45" y="82"/>
                </a:cubicBezTo>
                <a:cubicBezTo>
                  <a:pt x="49" y="79"/>
                  <a:pt x="50" y="74"/>
                  <a:pt x="49" y="70"/>
                </a:cubicBezTo>
                <a:cubicBezTo>
                  <a:pt x="48" y="69"/>
                  <a:pt x="47" y="68"/>
                  <a:pt x="47" y="66"/>
                </a:cubicBezTo>
                <a:cubicBezTo>
                  <a:pt x="46" y="65"/>
                  <a:pt x="45" y="64"/>
                  <a:pt x="45" y="63"/>
                </a:cubicBezTo>
                <a:cubicBezTo>
                  <a:pt x="45" y="62"/>
                  <a:pt x="45" y="61"/>
                  <a:pt x="45" y="60"/>
                </a:cubicBezTo>
                <a:cubicBezTo>
                  <a:pt x="45" y="59"/>
                  <a:pt x="45" y="59"/>
                  <a:pt x="45" y="58"/>
                </a:cubicBezTo>
                <a:cubicBezTo>
                  <a:pt x="45" y="56"/>
                  <a:pt x="44" y="55"/>
                  <a:pt x="43" y="53"/>
                </a:cubicBezTo>
                <a:cubicBezTo>
                  <a:pt x="42" y="52"/>
                  <a:pt x="41" y="52"/>
                  <a:pt x="39" y="52"/>
                </a:cubicBezTo>
                <a:moveTo>
                  <a:pt x="17" y="33"/>
                </a:moveTo>
                <a:cubicBezTo>
                  <a:pt x="17" y="33"/>
                  <a:pt x="17" y="33"/>
                  <a:pt x="17" y="33"/>
                </a:cubicBezTo>
                <a:cubicBezTo>
                  <a:pt x="14" y="26"/>
                  <a:pt x="15" y="18"/>
                  <a:pt x="19" y="12"/>
                </a:cubicBezTo>
                <a:cubicBezTo>
                  <a:pt x="23" y="7"/>
                  <a:pt x="30" y="3"/>
                  <a:pt x="37" y="3"/>
                </a:cubicBezTo>
                <a:cubicBezTo>
                  <a:pt x="37" y="3"/>
                  <a:pt x="37" y="3"/>
                  <a:pt x="37" y="3"/>
                </a:cubicBezTo>
                <a:cubicBezTo>
                  <a:pt x="44" y="3"/>
                  <a:pt x="51" y="7"/>
                  <a:pt x="55" y="13"/>
                </a:cubicBezTo>
                <a:cubicBezTo>
                  <a:pt x="58" y="18"/>
                  <a:pt x="59" y="24"/>
                  <a:pt x="59" y="33"/>
                </a:cubicBezTo>
                <a:cubicBezTo>
                  <a:pt x="17" y="33"/>
                  <a:pt x="17" y="33"/>
                  <a:pt x="17" y="33"/>
                </a:cubicBezTo>
                <a:moveTo>
                  <a:pt x="37" y="0"/>
                </a:moveTo>
                <a:cubicBezTo>
                  <a:pt x="29" y="0"/>
                  <a:pt x="21" y="4"/>
                  <a:pt x="17" y="11"/>
                </a:cubicBezTo>
                <a:cubicBezTo>
                  <a:pt x="12" y="17"/>
                  <a:pt x="11" y="26"/>
                  <a:pt x="14" y="33"/>
                </a:cubicBezTo>
                <a:cubicBezTo>
                  <a:pt x="2" y="33"/>
                  <a:pt x="2" y="33"/>
                  <a:pt x="2" y="33"/>
                </a:cubicBezTo>
                <a:cubicBezTo>
                  <a:pt x="1" y="33"/>
                  <a:pt x="1" y="33"/>
                  <a:pt x="1" y="34"/>
                </a:cubicBezTo>
                <a:cubicBezTo>
                  <a:pt x="1" y="34"/>
                  <a:pt x="0" y="34"/>
                  <a:pt x="0" y="35"/>
                </a:cubicBezTo>
                <a:cubicBezTo>
                  <a:pt x="2" y="98"/>
                  <a:pt x="2" y="98"/>
                  <a:pt x="2" y="98"/>
                </a:cubicBezTo>
                <a:cubicBezTo>
                  <a:pt x="2" y="99"/>
                  <a:pt x="3" y="99"/>
                  <a:pt x="4" y="99"/>
                </a:cubicBezTo>
                <a:cubicBezTo>
                  <a:pt x="74" y="102"/>
                  <a:pt x="74" y="102"/>
                  <a:pt x="74" y="102"/>
                </a:cubicBezTo>
                <a:cubicBezTo>
                  <a:pt x="74" y="102"/>
                  <a:pt x="74" y="102"/>
                  <a:pt x="74" y="102"/>
                </a:cubicBezTo>
                <a:cubicBezTo>
                  <a:pt x="75" y="102"/>
                  <a:pt x="75" y="102"/>
                  <a:pt x="75" y="102"/>
                </a:cubicBezTo>
                <a:cubicBezTo>
                  <a:pt x="75" y="101"/>
                  <a:pt x="76" y="101"/>
                  <a:pt x="76" y="101"/>
                </a:cubicBezTo>
                <a:cubicBezTo>
                  <a:pt x="76" y="59"/>
                  <a:pt x="76" y="59"/>
                  <a:pt x="76" y="59"/>
                </a:cubicBezTo>
                <a:cubicBezTo>
                  <a:pt x="73" y="60"/>
                  <a:pt x="73" y="60"/>
                  <a:pt x="73" y="60"/>
                </a:cubicBezTo>
                <a:cubicBezTo>
                  <a:pt x="73" y="99"/>
                  <a:pt x="73" y="99"/>
                  <a:pt x="73" y="99"/>
                </a:cubicBezTo>
                <a:cubicBezTo>
                  <a:pt x="5" y="96"/>
                  <a:pt x="5" y="96"/>
                  <a:pt x="5" y="96"/>
                </a:cubicBezTo>
                <a:cubicBezTo>
                  <a:pt x="3" y="36"/>
                  <a:pt x="3" y="36"/>
                  <a:pt x="3" y="36"/>
                </a:cubicBezTo>
                <a:cubicBezTo>
                  <a:pt x="73" y="35"/>
                  <a:pt x="73" y="35"/>
                  <a:pt x="73" y="35"/>
                </a:cubicBezTo>
                <a:cubicBezTo>
                  <a:pt x="73" y="57"/>
                  <a:pt x="73" y="57"/>
                  <a:pt x="73" y="57"/>
                </a:cubicBezTo>
                <a:cubicBezTo>
                  <a:pt x="76" y="55"/>
                  <a:pt x="76" y="55"/>
                  <a:pt x="76" y="55"/>
                </a:cubicBezTo>
                <a:cubicBezTo>
                  <a:pt x="76" y="34"/>
                  <a:pt x="76" y="34"/>
                  <a:pt x="76" y="34"/>
                </a:cubicBezTo>
                <a:cubicBezTo>
                  <a:pt x="76" y="33"/>
                  <a:pt x="75" y="33"/>
                  <a:pt x="75" y="33"/>
                </a:cubicBezTo>
                <a:cubicBezTo>
                  <a:pt x="74" y="32"/>
                  <a:pt x="74" y="32"/>
                  <a:pt x="74" y="32"/>
                </a:cubicBezTo>
                <a:cubicBezTo>
                  <a:pt x="62" y="33"/>
                  <a:pt x="62" y="33"/>
                  <a:pt x="62" y="33"/>
                </a:cubicBezTo>
                <a:cubicBezTo>
                  <a:pt x="62" y="24"/>
                  <a:pt x="61" y="17"/>
                  <a:pt x="57" y="12"/>
                </a:cubicBezTo>
                <a:cubicBezTo>
                  <a:pt x="53" y="5"/>
                  <a:pt x="45" y="0"/>
                  <a:pt x="37" y="0"/>
                </a:cubicBezTo>
                <a:cubicBezTo>
                  <a:pt x="37" y="0"/>
                  <a:pt x="37" y="0"/>
                  <a:pt x="3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7" name="Freeform 18">
            <a:extLst>
              <a:ext uri="{FF2B5EF4-FFF2-40B4-BE49-F238E27FC236}">
                <a16:creationId xmlns:a16="http://schemas.microsoft.com/office/drawing/2014/main" id="{2780D0E6-3722-9B49-8B33-64668370410E}"/>
              </a:ext>
            </a:extLst>
          </p:cNvPr>
          <p:cNvSpPr>
            <a:spLocks noEditPoints="1"/>
          </p:cNvSpPr>
          <p:nvPr/>
        </p:nvSpPr>
        <p:spPr bwMode="auto">
          <a:xfrm>
            <a:off x="9598488" y="5746231"/>
            <a:ext cx="559099" cy="446576"/>
          </a:xfrm>
          <a:custGeom>
            <a:avLst/>
            <a:gdLst>
              <a:gd name="T0" fmla="*/ 32 w 134"/>
              <a:gd name="T1" fmla="*/ 84 h 107"/>
              <a:gd name="T2" fmla="*/ 5 w 134"/>
              <a:gd name="T3" fmla="*/ 74 h 107"/>
              <a:gd name="T4" fmla="*/ 18 w 134"/>
              <a:gd name="T5" fmla="*/ 26 h 107"/>
              <a:gd name="T6" fmla="*/ 24 w 134"/>
              <a:gd name="T7" fmla="*/ 19 h 107"/>
              <a:gd name="T8" fmla="*/ 29 w 134"/>
              <a:gd name="T9" fmla="*/ 20 h 107"/>
              <a:gd name="T10" fmla="*/ 57 w 134"/>
              <a:gd name="T11" fmla="*/ 32 h 107"/>
              <a:gd name="T12" fmla="*/ 43 w 134"/>
              <a:gd name="T13" fmla="*/ 83 h 107"/>
              <a:gd name="T14" fmla="*/ 38 w 134"/>
              <a:gd name="T15" fmla="*/ 85 h 107"/>
              <a:gd name="T16" fmla="*/ 97 w 134"/>
              <a:gd name="T17" fmla="*/ 103 h 107"/>
              <a:gd name="T18" fmla="*/ 47 w 134"/>
              <a:gd name="T19" fmla="*/ 83 h 107"/>
              <a:gd name="T20" fmla="*/ 59 w 134"/>
              <a:gd name="T21" fmla="*/ 44 h 107"/>
              <a:gd name="T22" fmla="*/ 86 w 134"/>
              <a:gd name="T23" fmla="*/ 19 h 107"/>
              <a:gd name="T24" fmla="*/ 94 w 134"/>
              <a:gd name="T25" fmla="*/ 6 h 107"/>
              <a:gd name="T26" fmla="*/ 105 w 134"/>
              <a:gd name="T27" fmla="*/ 5 h 107"/>
              <a:gd name="T28" fmla="*/ 98 w 134"/>
              <a:gd name="T29" fmla="*/ 40 h 107"/>
              <a:gd name="T30" fmla="*/ 99 w 134"/>
              <a:gd name="T31" fmla="*/ 42 h 107"/>
              <a:gd name="T32" fmla="*/ 130 w 134"/>
              <a:gd name="T33" fmla="*/ 57 h 107"/>
              <a:gd name="T34" fmla="*/ 124 w 134"/>
              <a:gd name="T35" fmla="*/ 65 h 107"/>
              <a:gd name="T36" fmla="*/ 118 w 134"/>
              <a:gd name="T37" fmla="*/ 63 h 107"/>
              <a:gd name="T38" fmla="*/ 116 w 134"/>
              <a:gd name="T39" fmla="*/ 63 h 107"/>
              <a:gd name="T40" fmla="*/ 120 w 134"/>
              <a:gd name="T41" fmla="*/ 68 h 107"/>
              <a:gd name="T42" fmla="*/ 121 w 134"/>
              <a:gd name="T43" fmla="*/ 76 h 107"/>
              <a:gd name="T44" fmla="*/ 115 w 134"/>
              <a:gd name="T45" fmla="*/ 80 h 107"/>
              <a:gd name="T46" fmla="*/ 110 w 134"/>
              <a:gd name="T47" fmla="*/ 78 h 107"/>
              <a:gd name="T48" fmla="*/ 108 w 134"/>
              <a:gd name="T49" fmla="*/ 79 h 107"/>
              <a:gd name="T50" fmla="*/ 112 w 134"/>
              <a:gd name="T51" fmla="*/ 83 h 107"/>
              <a:gd name="T52" fmla="*/ 114 w 134"/>
              <a:gd name="T53" fmla="*/ 90 h 107"/>
              <a:gd name="T54" fmla="*/ 108 w 134"/>
              <a:gd name="T55" fmla="*/ 93 h 107"/>
              <a:gd name="T56" fmla="*/ 104 w 134"/>
              <a:gd name="T57" fmla="*/ 92 h 107"/>
              <a:gd name="T58" fmla="*/ 102 w 134"/>
              <a:gd name="T59" fmla="*/ 93 h 107"/>
              <a:gd name="T60" fmla="*/ 106 w 134"/>
              <a:gd name="T61" fmla="*/ 96 h 107"/>
              <a:gd name="T62" fmla="*/ 105 w 134"/>
              <a:gd name="T63" fmla="*/ 103 h 107"/>
              <a:gd name="T64" fmla="*/ 101 w 134"/>
              <a:gd name="T65" fmla="*/ 0 h 107"/>
              <a:gd name="T66" fmla="*/ 85 w 134"/>
              <a:gd name="T67" fmla="*/ 13 h 107"/>
              <a:gd name="T68" fmla="*/ 60 w 134"/>
              <a:gd name="T69" fmla="*/ 33 h 107"/>
              <a:gd name="T70" fmla="*/ 49 w 134"/>
              <a:gd name="T71" fmla="*/ 24 h 107"/>
              <a:gd name="T72" fmla="*/ 24 w 134"/>
              <a:gd name="T73" fmla="*/ 16 h 107"/>
              <a:gd name="T74" fmla="*/ 15 w 134"/>
              <a:gd name="T75" fmla="*/ 25 h 107"/>
              <a:gd name="T76" fmla="*/ 2 w 134"/>
              <a:gd name="T77" fmla="*/ 75 h 107"/>
              <a:gd name="T78" fmla="*/ 10 w 134"/>
              <a:gd name="T79" fmla="*/ 80 h 107"/>
              <a:gd name="T80" fmla="*/ 38 w 134"/>
              <a:gd name="T81" fmla="*/ 88 h 107"/>
              <a:gd name="T82" fmla="*/ 44 w 134"/>
              <a:gd name="T83" fmla="*/ 86 h 107"/>
              <a:gd name="T84" fmla="*/ 96 w 134"/>
              <a:gd name="T85" fmla="*/ 106 h 107"/>
              <a:gd name="T86" fmla="*/ 107 w 134"/>
              <a:gd name="T87" fmla="*/ 106 h 107"/>
              <a:gd name="T88" fmla="*/ 110 w 134"/>
              <a:gd name="T89" fmla="*/ 96 h 107"/>
              <a:gd name="T90" fmla="*/ 117 w 134"/>
              <a:gd name="T91" fmla="*/ 91 h 107"/>
              <a:gd name="T92" fmla="*/ 117 w 134"/>
              <a:gd name="T93" fmla="*/ 83 h 107"/>
              <a:gd name="T94" fmla="*/ 124 w 134"/>
              <a:gd name="T95" fmla="*/ 69 h 107"/>
              <a:gd name="T96" fmla="*/ 128 w 134"/>
              <a:gd name="T97" fmla="*/ 67 h 107"/>
              <a:gd name="T98" fmla="*/ 124 w 134"/>
              <a:gd name="T99" fmla="*/ 46 h 107"/>
              <a:gd name="T100" fmla="*/ 108 w 134"/>
              <a:gd name="T101" fmla="*/ 19 h 107"/>
              <a:gd name="T102" fmla="*/ 101 w 134"/>
              <a:gd name="T10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07">
                <a:moveTo>
                  <a:pt x="38" y="85"/>
                </a:moveTo>
                <a:cubicBezTo>
                  <a:pt x="36" y="85"/>
                  <a:pt x="34" y="84"/>
                  <a:pt x="32" y="84"/>
                </a:cubicBezTo>
                <a:cubicBezTo>
                  <a:pt x="11" y="77"/>
                  <a:pt x="11" y="77"/>
                  <a:pt x="11" y="77"/>
                </a:cubicBezTo>
                <a:cubicBezTo>
                  <a:pt x="8" y="76"/>
                  <a:pt x="6" y="75"/>
                  <a:pt x="5" y="74"/>
                </a:cubicBezTo>
                <a:cubicBezTo>
                  <a:pt x="4" y="72"/>
                  <a:pt x="5" y="70"/>
                  <a:pt x="5" y="67"/>
                </a:cubicBezTo>
                <a:cubicBezTo>
                  <a:pt x="18" y="26"/>
                  <a:pt x="18" y="26"/>
                  <a:pt x="18" y="26"/>
                </a:cubicBezTo>
                <a:cubicBezTo>
                  <a:pt x="19" y="23"/>
                  <a:pt x="20" y="20"/>
                  <a:pt x="23" y="19"/>
                </a:cubicBezTo>
                <a:cubicBezTo>
                  <a:pt x="23" y="19"/>
                  <a:pt x="24" y="19"/>
                  <a:pt x="24" y="19"/>
                </a:cubicBezTo>
                <a:cubicBezTo>
                  <a:pt x="25" y="19"/>
                  <a:pt x="26" y="19"/>
                  <a:pt x="28" y="20"/>
                </a:cubicBezTo>
                <a:cubicBezTo>
                  <a:pt x="28" y="20"/>
                  <a:pt x="29" y="20"/>
                  <a:pt x="29" y="20"/>
                </a:cubicBezTo>
                <a:cubicBezTo>
                  <a:pt x="48" y="27"/>
                  <a:pt x="48" y="27"/>
                  <a:pt x="48" y="27"/>
                </a:cubicBezTo>
                <a:cubicBezTo>
                  <a:pt x="52" y="28"/>
                  <a:pt x="55" y="30"/>
                  <a:pt x="57" y="32"/>
                </a:cubicBezTo>
                <a:cubicBezTo>
                  <a:pt x="58" y="36"/>
                  <a:pt x="57" y="40"/>
                  <a:pt x="56" y="43"/>
                </a:cubicBezTo>
                <a:cubicBezTo>
                  <a:pt x="43" y="83"/>
                  <a:pt x="43" y="83"/>
                  <a:pt x="43" y="83"/>
                </a:cubicBezTo>
                <a:cubicBezTo>
                  <a:pt x="42" y="84"/>
                  <a:pt x="40" y="85"/>
                  <a:pt x="39" y="85"/>
                </a:cubicBezTo>
                <a:cubicBezTo>
                  <a:pt x="39" y="85"/>
                  <a:pt x="39" y="85"/>
                  <a:pt x="38" y="85"/>
                </a:cubicBezTo>
                <a:moveTo>
                  <a:pt x="102" y="104"/>
                </a:moveTo>
                <a:cubicBezTo>
                  <a:pt x="101" y="104"/>
                  <a:pt x="99" y="103"/>
                  <a:pt x="97" y="103"/>
                </a:cubicBezTo>
                <a:cubicBezTo>
                  <a:pt x="58" y="91"/>
                  <a:pt x="58" y="91"/>
                  <a:pt x="58" y="91"/>
                </a:cubicBezTo>
                <a:cubicBezTo>
                  <a:pt x="53" y="90"/>
                  <a:pt x="48" y="87"/>
                  <a:pt x="47" y="83"/>
                </a:cubicBezTo>
                <a:cubicBezTo>
                  <a:pt x="47" y="83"/>
                  <a:pt x="47" y="83"/>
                  <a:pt x="47" y="83"/>
                </a:cubicBezTo>
                <a:cubicBezTo>
                  <a:pt x="59" y="44"/>
                  <a:pt x="59" y="44"/>
                  <a:pt x="59" y="44"/>
                </a:cubicBezTo>
                <a:cubicBezTo>
                  <a:pt x="60" y="42"/>
                  <a:pt x="61" y="39"/>
                  <a:pt x="61" y="37"/>
                </a:cubicBezTo>
                <a:cubicBezTo>
                  <a:pt x="71" y="34"/>
                  <a:pt x="80" y="28"/>
                  <a:pt x="86" y="19"/>
                </a:cubicBezTo>
                <a:cubicBezTo>
                  <a:pt x="87" y="17"/>
                  <a:pt x="88" y="16"/>
                  <a:pt x="88" y="14"/>
                </a:cubicBezTo>
                <a:cubicBezTo>
                  <a:pt x="90" y="11"/>
                  <a:pt x="91" y="9"/>
                  <a:pt x="94" y="6"/>
                </a:cubicBezTo>
                <a:cubicBezTo>
                  <a:pt x="95" y="5"/>
                  <a:pt x="98" y="3"/>
                  <a:pt x="101" y="3"/>
                </a:cubicBezTo>
                <a:cubicBezTo>
                  <a:pt x="102" y="3"/>
                  <a:pt x="104" y="4"/>
                  <a:pt x="105" y="5"/>
                </a:cubicBezTo>
                <a:cubicBezTo>
                  <a:pt x="108" y="8"/>
                  <a:pt x="106" y="13"/>
                  <a:pt x="105" y="18"/>
                </a:cubicBezTo>
                <a:cubicBezTo>
                  <a:pt x="98" y="40"/>
                  <a:pt x="98" y="40"/>
                  <a:pt x="98" y="40"/>
                </a:cubicBezTo>
                <a:cubicBezTo>
                  <a:pt x="98" y="40"/>
                  <a:pt x="98" y="41"/>
                  <a:pt x="98" y="41"/>
                </a:cubicBezTo>
                <a:cubicBezTo>
                  <a:pt x="98" y="41"/>
                  <a:pt x="99" y="42"/>
                  <a:pt x="99" y="42"/>
                </a:cubicBezTo>
                <a:cubicBezTo>
                  <a:pt x="107" y="43"/>
                  <a:pt x="115" y="45"/>
                  <a:pt x="123" y="49"/>
                </a:cubicBezTo>
                <a:cubicBezTo>
                  <a:pt x="127" y="51"/>
                  <a:pt x="130" y="54"/>
                  <a:pt x="130" y="57"/>
                </a:cubicBezTo>
                <a:cubicBezTo>
                  <a:pt x="131" y="60"/>
                  <a:pt x="129" y="63"/>
                  <a:pt x="127" y="64"/>
                </a:cubicBezTo>
                <a:cubicBezTo>
                  <a:pt x="126" y="65"/>
                  <a:pt x="125" y="65"/>
                  <a:pt x="124" y="65"/>
                </a:cubicBezTo>
                <a:cubicBezTo>
                  <a:pt x="123" y="65"/>
                  <a:pt x="122" y="65"/>
                  <a:pt x="122" y="65"/>
                </a:cubicBezTo>
                <a:cubicBezTo>
                  <a:pt x="121" y="64"/>
                  <a:pt x="119" y="63"/>
                  <a:pt x="118" y="63"/>
                </a:cubicBezTo>
                <a:cubicBezTo>
                  <a:pt x="118" y="63"/>
                  <a:pt x="118" y="63"/>
                  <a:pt x="117" y="63"/>
                </a:cubicBezTo>
                <a:cubicBezTo>
                  <a:pt x="117" y="63"/>
                  <a:pt x="116" y="63"/>
                  <a:pt x="116" y="63"/>
                </a:cubicBezTo>
                <a:cubicBezTo>
                  <a:pt x="116" y="64"/>
                  <a:pt x="116" y="65"/>
                  <a:pt x="116" y="65"/>
                </a:cubicBezTo>
                <a:cubicBezTo>
                  <a:pt x="117" y="67"/>
                  <a:pt x="119" y="67"/>
                  <a:pt x="120" y="68"/>
                </a:cubicBezTo>
                <a:cubicBezTo>
                  <a:pt x="121" y="68"/>
                  <a:pt x="121" y="69"/>
                  <a:pt x="121" y="70"/>
                </a:cubicBezTo>
                <a:cubicBezTo>
                  <a:pt x="122" y="72"/>
                  <a:pt x="122" y="74"/>
                  <a:pt x="121" y="76"/>
                </a:cubicBezTo>
                <a:cubicBezTo>
                  <a:pt x="120" y="78"/>
                  <a:pt x="119" y="79"/>
                  <a:pt x="116" y="80"/>
                </a:cubicBezTo>
                <a:cubicBezTo>
                  <a:pt x="116" y="80"/>
                  <a:pt x="115" y="80"/>
                  <a:pt x="115" y="80"/>
                </a:cubicBezTo>
                <a:cubicBezTo>
                  <a:pt x="114" y="80"/>
                  <a:pt x="114" y="80"/>
                  <a:pt x="114" y="80"/>
                </a:cubicBezTo>
                <a:cubicBezTo>
                  <a:pt x="112" y="79"/>
                  <a:pt x="111" y="78"/>
                  <a:pt x="110" y="78"/>
                </a:cubicBezTo>
                <a:cubicBezTo>
                  <a:pt x="110" y="78"/>
                  <a:pt x="110" y="78"/>
                  <a:pt x="110" y="78"/>
                </a:cubicBezTo>
                <a:cubicBezTo>
                  <a:pt x="109" y="78"/>
                  <a:pt x="108" y="78"/>
                  <a:pt x="108" y="79"/>
                </a:cubicBezTo>
                <a:cubicBezTo>
                  <a:pt x="108" y="80"/>
                  <a:pt x="108" y="81"/>
                  <a:pt x="108" y="81"/>
                </a:cubicBezTo>
                <a:cubicBezTo>
                  <a:pt x="110" y="82"/>
                  <a:pt x="111" y="82"/>
                  <a:pt x="112" y="83"/>
                </a:cubicBezTo>
                <a:cubicBezTo>
                  <a:pt x="113" y="83"/>
                  <a:pt x="113" y="84"/>
                  <a:pt x="113" y="84"/>
                </a:cubicBezTo>
                <a:cubicBezTo>
                  <a:pt x="114" y="86"/>
                  <a:pt x="115" y="88"/>
                  <a:pt x="114" y="90"/>
                </a:cubicBezTo>
                <a:cubicBezTo>
                  <a:pt x="113" y="91"/>
                  <a:pt x="112" y="92"/>
                  <a:pt x="110" y="93"/>
                </a:cubicBezTo>
                <a:cubicBezTo>
                  <a:pt x="109" y="93"/>
                  <a:pt x="109" y="93"/>
                  <a:pt x="108" y="93"/>
                </a:cubicBezTo>
                <a:cubicBezTo>
                  <a:pt x="108" y="93"/>
                  <a:pt x="107" y="93"/>
                  <a:pt x="107" y="93"/>
                </a:cubicBezTo>
                <a:cubicBezTo>
                  <a:pt x="106" y="93"/>
                  <a:pt x="105" y="92"/>
                  <a:pt x="104" y="92"/>
                </a:cubicBezTo>
                <a:cubicBezTo>
                  <a:pt x="104" y="92"/>
                  <a:pt x="104" y="92"/>
                  <a:pt x="104" y="92"/>
                </a:cubicBezTo>
                <a:cubicBezTo>
                  <a:pt x="103" y="92"/>
                  <a:pt x="103" y="92"/>
                  <a:pt x="102" y="93"/>
                </a:cubicBezTo>
                <a:cubicBezTo>
                  <a:pt x="102" y="94"/>
                  <a:pt x="102" y="95"/>
                  <a:pt x="103" y="95"/>
                </a:cubicBezTo>
                <a:cubicBezTo>
                  <a:pt x="104" y="96"/>
                  <a:pt x="105" y="96"/>
                  <a:pt x="106" y="96"/>
                </a:cubicBezTo>
                <a:cubicBezTo>
                  <a:pt x="106" y="97"/>
                  <a:pt x="107" y="98"/>
                  <a:pt x="107" y="99"/>
                </a:cubicBezTo>
                <a:cubicBezTo>
                  <a:pt x="107" y="101"/>
                  <a:pt x="107" y="103"/>
                  <a:pt x="105" y="103"/>
                </a:cubicBezTo>
                <a:cubicBezTo>
                  <a:pt x="104" y="104"/>
                  <a:pt x="103" y="104"/>
                  <a:pt x="102" y="104"/>
                </a:cubicBezTo>
                <a:moveTo>
                  <a:pt x="101" y="0"/>
                </a:moveTo>
                <a:cubicBezTo>
                  <a:pt x="97" y="0"/>
                  <a:pt x="94" y="2"/>
                  <a:pt x="91" y="4"/>
                </a:cubicBezTo>
                <a:cubicBezTo>
                  <a:pt x="89" y="7"/>
                  <a:pt x="87" y="10"/>
                  <a:pt x="85" y="13"/>
                </a:cubicBezTo>
                <a:cubicBezTo>
                  <a:pt x="85" y="14"/>
                  <a:pt x="84" y="16"/>
                  <a:pt x="83" y="17"/>
                </a:cubicBezTo>
                <a:cubicBezTo>
                  <a:pt x="78" y="25"/>
                  <a:pt x="70" y="31"/>
                  <a:pt x="60" y="33"/>
                </a:cubicBezTo>
                <a:cubicBezTo>
                  <a:pt x="60" y="32"/>
                  <a:pt x="60" y="32"/>
                  <a:pt x="60" y="31"/>
                </a:cubicBezTo>
                <a:cubicBezTo>
                  <a:pt x="57" y="27"/>
                  <a:pt x="53" y="25"/>
                  <a:pt x="49" y="24"/>
                </a:cubicBezTo>
                <a:cubicBezTo>
                  <a:pt x="30" y="17"/>
                  <a:pt x="30" y="17"/>
                  <a:pt x="30" y="17"/>
                </a:cubicBezTo>
                <a:cubicBezTo>
                  <a:pt x="29" y="16"/>
                  <a:pt x="27" y="16"/>
                  <a:pt x="24" y="16"/>
                </a:cubicBezTo>
                <a:cubicBezTo>
                  <a:pt x="23" y="16"/>
                  <a:pt x="22" y="16"/>
                  <a:pt x="22" y="16"/>
                </a:cubicBezTo>
                <a:cubicBezTo>
                  <a:pt x="17" y="18"/>
                  <a:pt x="16" y="22"/>
                  <a:pt x="15" y="25"/>
                </a:cubicBezTo>
                <a:cubicBezTo>
                  <a:pt x="2" y="66"/>
                  <a:pt x="2" y="66"/>
                  <a:pt x="2" y="66"/>
                </a:cubicBezTo>
                <a:cubicBezTo>
                  <a:pt x="1" y="69"/>
                  <a:pt x="0" y="72"/>
                  <a:pt x="2" y="75"/>
                </a:cubicBezTo>
                <a:cubicBezTo>
                  <a:pt x="3" y="78"/>
                  <a:pt x="6" y="79"/>
                  <a:pt x="9" y="80"/>
                </a:cubicBezTo>
                <a:cubicBezTo>
                  <a:pt x="10" y="80"/>
                  <a:pt x="10" y="80"/>
                  <a:pt x="10" y="80"/>
                </a:cubicBezTo>
                <a:cubicBezTo>
                  <a:pt x="31" y="87"/>
                  <a:pt x="31" y="87"/>
                  <a:pt x="31" y="87"/>
                </a:cubicBezTo>
                <a:cubicBezTo>
                  <a:pt x="33" y="87"/>
                  <a:pt x="36" y="88"/>
                  <a:pt x="38" y="88"/>
                </a:cubicBezTo>
                <a:cubicBezTo>
                  <a:pt x="39" y="88"/>
                  <a:pt x="39" y="88"/>
                  <a:pt x="39" y="88"/>
                </a:cubicBezTo>
                <a:cubicBezTo>
                  <a:pt x="41" y="88"/>
                  <a:pt x="43" y="87"/>
                  <a:pt x="44" y="86"/>
                </a:cubicBezTo>
                <a:cubicBezTo>
                  <a:pt x="47" y="91"/>
                  <a:pt x="52" y="93"/>
                  <a:pt x="57" y="94"/>
                </a:cubicBezTo>
                <a:cubicBezTo>
                  <a:pt x="96" y="106"/>
                  <a:pt x="96" y="106"/>
                  <a:pt x="96" y="106"/>
                </a:cubicBezTo>
                <a:cubicBezTo>
                  <a:pt x="98" y="107"/>
                  <a:pt x="100" y="107"/>
                  <a:pt x="102" y="107"/>
                </a:cubicBezTo>
                <a:cubicBezTo>
                  <a:pt x="104" y="107"/>
                  <a:pt x="105" y="107"/>
                  <a:pt x="107" y="106"/>
                </a:cubicBezTo>
                <a:cubicBezTo>
                  <a:pt x="109" y="105"/>
                  <a:pt x="111" y="101"/>
                  <a:pt x="110" y="98"/>
                </a:cubicBezTo>
                <a:cubicBezTo>
                  <a:pt x="110" y="98"/>
                  <a:pt x="110" y="97"/>
                  <a:pt x="110" y="96"/>
                </a:cubicBezTo>
                <a:cubicBezTo>
                  <a:pt x="110" y="96"/>
                  <a:pt x="111" y="96"/>
                  <a:pt x="111" y="96"/>
                </a:cubicBezTo>
                <a:cubicBezTo>
                  <a:pt x="114" y="95"/>
                  <a:pt x="116" y="93"/>
                  <a:pt x="117" y="91"/>
                </a:cubicBezTo>
                <a:cubicBezTo>
                  <a:pt x="118" y="88"/>
                  <a:pt x="118" y="85"/>
                  <a:pt x="117" y="83"/>
                </a:cubicBezTo>
                <a:cubicBezTo>
                  <a:pt x="117" y="83"/>
                  <a:pt x="117" y="83"/>
                  <a:pt x="117" y="83"/>
                </a:cubicBezTo>
                <a:cubicBezTo>
                  <a:pt x="120" y="82"/>
                  <a:pt x="123" y="80"/>
                  <a:pt x="124" y="78"/>
                </a:cubicBezTo>
                <a:cubicBezTo>
                  <a:pt x="126" y="75"/>
                  <a:pt x="126" y="72"/>
                  <a:pt x="124" y="69"/>
                </a:cubicBezTo>
                <a:cubicBezTo>
                  <a:pt x="124" y="68"/>
                  <a:pt x="124" y="68"/>
                  <a:pt x="124" y="68"/>
                </a:cubicBezTo>
                <a:cubicBezTo>
                  <a:pt x="126" y="68"/>
                  <a:pt x="127" y="68"/>
                  <a:pt x="128" y="67"/>
                </a:cubicBezTo>
                <a:cubicBezTo>
                  <a:pt x="132" y="65"/>
                  <a:pt x="134" y="61"/>
                  <a:pt x="133" y="57"/>
                </a:cubicBezTo>
                <a:cubicBezTo>
                  <a:pt x="133" y="53"/>
                  <a:pt x="130" y="49"/>
                  <a:pt x="124" y="46"/>
                </a:cubicBezTo>
                <a:cubicBezTo>
                  <a:pt x="117" y="42"/>
                  <a:pt x="109" y="41"/>
                  <a:pt x="102" y="39"/>
                </a:cubicBezTo>
                <a:cubicBezTo>
                  <a:pt x="108" y="19"/>
                  <a:pt x="108" y="19"/>
                  <a:pt x="108" y="19"/>
                </a:cubicBezTo>
                <a:cubicBezTo>
                  <a:pt x="110" y="14"/>
                  <a:pt x="111" y="7"/>
                  <a:pt x="107" y="2"/>
                </a:cubicBezTo>
                <a:cubicBezTo>
                  <a:pt x="105" y="1"/>
                  <a:pt x="103" y="0"/>
                  <a:pt x="101"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8" name="Freeform 21">
            <a:extLst>
              <a:ext uri="{FF2B5EF4-FFF2-40B4-BE49-F238E27FC236}">
                <a16:creationId xmlns:a16="http://schemas.microsoft.com/office/drawing/2014/main" id="{CB1BA18E-406E-FA49-9E8F-715B6C24530F}"/>
              </a:ext>
            </a:extLst>
          </p:cNvPr>
          <p:cNvSpPr>
            <a:spLocks noEditPoints="1"/>
          </p:cNvSpPr>
          <p:nvPr/>
        </p:nvSpPr>
        <p:spPr bwMode="auto">
          <a:xfrm>
            <a:off x="9668292" y="2124394"/>
            <a:ext cx="455368" cy="450093"/>
          </a:xfrm>
          <a:custGeom>
            <a:avLst/>
            <a:gdLst>
              <a:gd name="T0" fmla="*/ 24 w 109"/>
              <a:gd name="T1" fmla="*/ 95 h 108"/>
              <a:gd name="T2" fmla="*/ 30 w 109"/>
              <a:gd name="T3" fmla="*/ 77 h 108"/>
              <a:gd name="T4" fmla="*/ 44 w 109"/>
              <a:gd name="T5" fmla="*/ 102 h 108"/>
              <a:gd name="T6" fmla="*/ 64 w 109"/>
              <a:gd name="T7" fmla="*/ 104 h 108"/>
              <a:gd name="T8" fmla="*/ 78 w 109"/>
              <a:gd name="T9" fmla="*/ 76 h 108"/>
              <a:gd name="T10" fmla="*/ 68 w 109"/>
              <a:gd name="T11" fmla="*/ 103 h 108"/>
              <a:gd name="T12" fmla="*/ 56 w 109"/>
              <a:gd name="T13" fmla="*/ 103 h 108"/>
              <a:gd name="T14" fmla="*/ 38 w 109"/>
              <a:gd name="T15" fmla="*/ 88 h 108"/>
              <a:gd name="T16" fmla="*/ 56 w 109"/>
              <a:gd name="T17" fmla="*/ 71 h 108"/>
              <a:gd name="T18" fmla="*/ 75 w 109"/>
              <a:gd name="T19" fmla="*/ 75 h 108"/>
              <a:gd name="T20" fmla="*/ 59 w 109"/>
              <a:gd name="T21" fmla="*/ 102 h 108"/>
              <a:gd name="T22" fmla="*/ 96 w 109"/>
              <a:gd name="T23" fmla="*/ 83 h 108"/>
              <a:gd name="T24" fmla="*/ 81 w 109"/>
              <a:gd name="T25" fmla="*/ 54 h 108"/>
              <a:gd name="T26" fmla="*/ 101 w 109"/>
              <a:gd name="T27" fmla="*/ 73 h 108"/>
              <a:gd name="T28" fmla="*/ 32 w 109"/>
              <a:gd name="T29" fmla="*/ 72 h 108"/>
              <a:gd name="T30" fmla="*/ 78 w 109"/>
              <a:gd name="T31" fmla="*/ 54 h 108"/>
              <a:gd name="T32" fmla="*/ 56 w 109"/>
              <a:gd name="T33" fmla="*/ 68 h 108"/>
              <a:gd name="T34" fmla="*/ 32 w 109"/>
              <a:gd name="T35" fmla="*/ 72 h 108"/>
              <a:gd name="T36" fmla="*/ 6 w 109"/>
              <a:gd name="T37" fmla="*/ 69 h 108"/>
              <a:gd name="T38" fmla="*/ 26 w 109"/>
              <a:gd name="T39" fmla="*/ 54 h 108"/>
              <a:gd name="T40" fmla="*/ 14 w 109"/>
              <a:gd name="T41" fmla="*/ 84 h 108"/>
              <a:gd name="T42" fmla="*/ 30 w 109"/>
              <a:gd name="T43" fmla="*/ 51 h 108"/>
              <a:gd name="T44" fmla="*/ 54 w 109"/>
              <a:gd name="T45" fmla="*/ 36 h 108"/>
              <a:gd name="T46" fmla="*/ 75 w 109"/>
              <a:gd name="T47" fmla="*/ 32 h 108"/>
              <a:gd name="T48" fmla="*/ 26 w 109"/>
              <a:gd name="T49" fmla="*/ 51 h 108"/>
              <a:gd name="T50" fmla="*/ 9 w 109"/>
              <a:gd name="T51" fmla="*/ 32 h 108"/>
              <a:gd name="T52" fmla="*/ 29 w 109"/>
              <a:gd name="T53" fmla="*/ 30 h 108"/>
              <a:gd name="T54" fmla="*/ 105 w 109"/>
              <a:gd name="T55" fmla="*/ 51 h 108"/>
              <a:gd name="T56" fmla="*/ 78 w 109"/>
              <a:gd name="T57" fmla="*/ 30 h 108"/>
              <a:gd name="T58" fmla="*/ 99 w 109"/>
              <a:gd name="T59" fmla="*/ 29 h 108"/>
              <a:gd name="T60" fmla="*/ 30 w 109"/>
              <a:gd name="T61" fmla="*/ 27 h 108"/>
              <a:gd name="T62" fmla="*/ 36 w 109"/>
              <a:gd name="T63" fmla="*/ 7 h 108"/>
              <a:gd name="T64" fmla="*/ 34 w 109"/>
              <a:gd name="T65" fmla="*/ 16 h 108"/>
              <a:gd name="T66" fmla="*/ 77 w 109"/>
              <a:gd name="T67" fmla="*/ 27 h 108"/>
              <a:gd name="T68" fmla="*/ 66 w 109"/>
              <a:gd name="T69" fmla="*/ 6 h 108"/>
              <a:gd name="T70" fmla="*/ 80 w 109"/>
              <a:gd name="T71" fmla="*/ 10 h 108"/>
              <a:gd name="T72" fmla="*/ 77 w 109"/>
              <a:gd name="T73" fmla="*/ 27 h 108"/>
              <a:gd name="T74" fmla="*/ 33 w 109"/>
              <a:gd name="T75" fmla="*/ 28 h 108"/>
              <a:gd name="T76" fmla="*/ 51 w 109"/>
              <a:gd name="T77" fmla="*/ 4 h 108"/>
              <a:gd name="T78" fmla="*/ 53 w 109"/>
              <a:gd name="T79" fmla="*/ 3 h 108"/>
              <a:gd name="T80" fmla="*/ 72 w 109"/>
              <a:gd name="T81" fmla="*/ 21 h 108"/>
              <a:gd name="T82" fmla="*/ 55 w 109"/>
              <a:gd name="T83" fmla="*/ 32 h 108"/>
              <a:gd name="T84" fmla="*/ 53 w 109"/>
              <a:gd name="T85" fmla="*/ 0 h 108"/>
              <a:gd name="T86" fmla="*/ 35 w 109"/>
              <a:gd name="T87" fmla="*/ 4 h 108"/>
              <a:gd name="T88" fmla="*/ 1 w 109"/>
              <a:gd name="T89" fmla="*/ 52 h 108"/>
              <a:gd name="T90" fmla="*/ 1 w 109"/>
              <a:gd name="T91" fmla="*/ 54 h 108"/>
              <a:gd name="T92" fmla="*/ 22 w 109"/>
              <a:gd name="T93" fmla="*/ 97 h 108"/>
              <a:gd name="T94" fmla="*/ 69 w 109"/>
              <a:gd name="T95" fmla="*/ 106 h 108"/>
              <a:gd name="T96" fmla="*/ 97 w 109"/>
              <a:gd name="T97" fmla="*/ 87 h 108"/>
              <a:gd name="T98" fmla="*/ 99 w 109"/>
              <a:gd name="T99" fmla="*/ 85 h 108"/>
              <a:gd name="T100" fmla="*/ 108 w 109"/>
              <a:gd name="T101" fmla="*/ 54 h 108"/>
              <a:gd name="T102" fmla="*/ 108 w 109"/>
              <a:gd name="T103" fmla="*/ 51 h 108"/>
              <a:gd name="T104" fmla="*/ 95 w 109"/>
              <a:gd name="T105" fmla="*/ 18 h 108"/>
              <a:gd name="T106" fmla="*/ 94 w 109"/>
              <a:gd name="T107" fmla="*/ 17 h 108"/>
              <a:gd name="T108" fmla="*/ 84 w 109"/>
              <a:gd name="T109" fmla="*/ 9 h 108"/>
              <a:gd name="T110" fmla="*/ 55 w 109"/>
              <a:gd name="T11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108">
                <a:moveTo>
                  <a:pt x="48" y="104"/>
                </a:moveTo>
                <a:cubicBezTo>
                  <a:pt x="39" y="103"/>
                  <a:pt x="31" y="100"/>
                  <a:pt x="24" y="95"/>
                </a:cubicBezTo>
                <a:cubicBezTo>
                  <a:pt x="21" y="92"/>
                  <a:pt x="18" y="90"/>
                  <a:pt x="16" y="86"/>
                </a:cubicBezTo>
                <a:cubicBezTo>
                  <a:pt x="20" y="83"/>
                  <a:pt x="25" y="79"/>
                  <a:pt x="30" y="77"/>
                </a:cubicBezTo>
                <a:cubicBezTo>
                  <a:pt x="31" y="81"/>
                  <a:pt x="33" y="86"/>
                  <a:pt x="35" y="90"/>
                </a:cubicBezTo>
                <a:cubicBezTo>
                  <a:pt x="37" y="94"/>
                  <a:pt x="40" y="98"/>
                  <a:pt x="44" y="102"/>
                </a:cubicBezTo>
                <a:cubicBezTo>
                  <a:pt x="45" y="103"/>
                  <a:pt x="46" y="103"/>
                  <a:pt x="48" y="104"/>
                </a:cubicBezTo>
                <a:moveTo>
                  <a:pt x="64" y="104"/>
                </a:moveTo>
                <a:cubicBezTo>
                  <a:pt x="68" y="101"/>
                  <a:pt x="71" y="95"/>
                  <a:pt x="73" y="91"/>
                </a:cubicBezTo>
                <a:cubicBezTo>
                  <a:pt x="75" y="86"/>
                  <a:pt x="77" y="81"/>
                  <a:pt x="78" y="76"/>
                </a:cubicBezTo>
                <a:cubicBezTo>
                  <a:pt x="84" y="78"/>
                  <a:pt x="89" y="81"/>
                  <a:pt x="94" y="85"/>
                </a:cubicBezTo>
                <a:cubicBezTo>
                  <a:pt x="87" y="94"/>
                  <a:pt x="78" y="100"/>
                  <a:pt x="68" y="103"/>
                </a:cubicBezTo>
                <a:cubicBezTo>
                  <a:pt x="67" y="103"/>
                  <a:pt x="65" y="103"/>
                  <a:pt x="64" y="104"/>
                </a:cubicBezTo>
                <a:moveTo>
                  <a:pt x="56" y="103"/>
                </a:moveTo>
                <a:cubicBezTo>
                  <a:pt x="53" y="103"/>
                  <a:pt x="49" y="102"/>
                  <a:pt x="46" y="99"/>
                </a:cubicBezTo>
                <a:cubicBezTo>
                  <a:pt x="43" y="96"/>
                  <a:pt x="40" y="92"/>
                  <a:pt x="38" y="88"/>
                </a:cubicBezTo>
                <a:cubicBezTo>
                  <a:pt x="36" y="84"/>
                  <a:pt x="35" y="80"/>
                  <a:pt x="33" y="76"/>
                </a:cubicBezTo>
                <a:cubicBezTo>
                  <a:pt x="40" y="73"/>
                  <a:pt x="48" y="71"/>
                  <a:pt x="56" y="71"/>
                </a:cubicBezTo>
                <a:cubicBezTo>
                  <a:pt x="56" y="71"/>
                  <a:pt x="56" y="71"/>
                  <a:pt x="56" y="71"/>
                </a:cubicBezTo>
                <a:cubicBezTo>
                  <a:pt x="62" y="71"/>
                  <a:pt x="69" y="72"/>
                  <a:pt x="75" y="75"/>
                </a:cubicBezTo>
                <a:cubicBezTo>
                  <a:pt x="74" y="80"/>
                  <a:pt x="72" y="85"/>
                  <a:pt x="70" y="90"/>
                </a:cubicBezTo>
                <a:cubicBezTo>
                  <a:pt x="67" y="97"/>
                  <a:pt x="63" y="101"/>
                  <a:pt x="59" y="102"/>
                </a:cubicBezTo>
                <a:cubicBezTo>
                  <a:pt x="58" y="103"/>
                  <a:pt x="57" y="103"/>
                  <a:pt x="56" y="103"/>
                </a:cubicBezTo>
                <a:moveTo>
                  <a:pt x="96" y="83"/>
                </a:moveTo>
                <a:cubicBezTo>
                  <a:pt x="91" y="78"/>
                  <a:pt x="85" y="75"/>
                  <a:pt x="79" y="72"/>
                </a:cubicBezTo>
                <a:cubicBezTo>
                  <a:pt x="80" y="66"/>
                  <a:pt x="81" y="60"/>
                  <a:pt x="81" y="54"/>
                </a:cubicBezTo>
                <a:cubicBezTo>
                  <a:pt x="105" y="54"/>
                  <a:pt x="105" y="54"/>
                  <a:pt x="105" y="54"/>
                </a:cubicBezTo>
                <a:cubicBezTo>
                  <a:pt x="105" y="61"/>
                  <a:pt x="104" y="67"/>
                  <a:pt x="101" y="73"/>
                </a:cubicBezTo>
                <a:cubicBezTo>
                  <a:pt x="100" y="77"/>
                  <a:pt x="98" y="80"/>
                  <a:pt x="96" y="83"/>
                </a:cubicBezTo>
                <a:moveTo>
                  <a:pt x="32" y="72"/>
                </a:moveTo>
                <a:cubicBezTo>
                  <a:pt x="31" y="66"/>
                  <a:pt x="30" y="60"/>
                  <a:pt x="30" y="54"/>
                </a:cubicBezTo>
                <a:cubicBezTo>
                  <a:pt x="78" y="54"/>
                  <a:pt x="78" y="54"/>
                  <a:pt x="78" y="54"/>
                </a:cubicBezTo>
                <a:cubicBezTo>
                  <a:pt x="77" y="60"/>
                  <a:pt x="77" y="66"/>
                  <a:pt x="76" y="71"/>
                </a:cubicBezTo>
                <a:cubicBezTo>
                  <a:pt x="69" y="69"/>
                  <a:pt x="62" y="68"/>
                  <a:pt x="56" y="68"/>
                </a:cubicBezTo>
                <a:cubicBezTo>
                  <a:pt x="56" y="68"/>
                  <a:pt x="56" y="68"/>
                  <a:pt x="56" y="68"/>
                </a:cubicBezTo>
                <a:cubicBezTo>
                  <a:pt x="48" y="68"/>
                  <a:pt x="40" y="69"/>
                  <a:pt x="32" y="72"/>
                </a:cubicBezTo>
                <a:moveTo>
                  <a:pt x="14" y="84"/>
                </a:moveTo>
                <a:cubicBezTo>
                  <a:pt x="10" y="79"/>
                  <a:pt x="8" y="74"/>
                  <a:pt x="6" y="69"/>
                </a:cubicBezTo>
                <a:cubicBezTo>
                  <a:pt x="5" y="64"/>
                  <a:pt x="4" y="59"/>
                  <a:pt x="4" y="54"/>
                </a:cubicBezTo>
                <a:cubicBezTo>
                  <a:pt x="26" y="54"/>
                  <a:pt x="26" y="54"/>
                  <a:pt x="26" y="54"/>
                </a:cubicBezTo>
                <a:cubicBezTo>
                  <a:pt x="27" y="61"/>
                  <a:pt x="28" y="67"/>
                  <a:pt x="29" y="74"/>
                </a:cubicBezTo>
                <a:cubicBezTo>
                  <a:pt x="24" y="76"/>
                  <a:pt x="18" y="80"/>
                  <a:pt x="14" y="84"/>
                </a:cubicBezTo>
                <a:moveTo>
                  <a:pt x="78" y="51"/>
                </a:moveTo>
                <a:cubicBezTo>
                  <a:pt x="30" y="51"/>
                  <a:pt x="30" y="51"/>
                  <a:pt x="30" y="51"/>
                </a:cubicBezTo>
                <a:cubicBezTo>
                  <a:pt x="30" y="44"/>
                  <a:pt x="31" y="38"/>
                  <a:pt x="32" y="31"/>
                </a:cubicBezTo>
                <a:cubicBezTo>
                  <a:pt x="39" y="34"/>
                  <a:pt x="47" y="36"/>
                  <a:pt x="54" y="36"/>
                </a:cubicBezTo>
                <a:cubicBezTo>
                  <a:pt x="55" y="36"/>
                  <a:pt x="55" y="36"/>
                  <a:pt x="55" y="36"/>
                </a:cubicBezTo>
                <a:cubicBezTo>
                  <a:pt x="62" y="36"/>
                  <a:pt x="69" y="34"/>
                  <a:pt x="75" y="32"/>
                </a:cubicBezTo>
                <a:cubicBezTo>
                  <a:pt x="77" y="38"/>
                  <a:pt x="77" y="44"/>
                  <a:pt x="78" y="51"/>
                </a:cubicBezTo>
                <a:moveTo>
                  <a:pt x="26" y="51"/>
                </a:moveTo>
                <a:cubicBezTo>
                  <a:pt x="4" y="51"/>
                  <a:pt x="4" y="51"/>
                  <a:pt x="4" y="51"/>
                </a:cubicBezTo>
                <a:cubicBezTo>
                  <a:pt x="4" y="44"/>
                  <a:pt x="6" y="38"/>
                  <a:pt x="9" y="32"/>
                </a:cubicBezTo>
                <a:cubicBezTo>
                  <a:pt x="11" y="28"/>
                  <a:pt x="13" y="24"/>
                  <a:pt x="16" y="21"/>
                </a:cubicBezTo>
                <a:cubicBezTo>
                  <a:pt x="20" y="25"/>
                  <a:pt x="24" y="28"/>
                  <a:pt x="29" y="30"/>
                </a:cubicBezTo>
                <a:cubicBezTo>
                  <a:pt x="27" y="37"/>
                  <a:pt x="26" y="44"/>
                  <a:pt x="26" y="51"/>
                </a:cubicBezTo>
                <a:moveTo>
                  <a:pt x="105" y="51"/>
                </a:moveTo>
                <a:cubicBezTo>
                  <a:pt x="81" y="51"/>
                  <a:pt x="81" y="51"/>
                  <a:pt x="81" y="51"/>
                </a:cubicBezTo>
                <a:cubicBezTo>
                  <a:pt x="81" y="44"/>
                  <a:pt x="80" y="37"/>
                  <a:pt x="78" y="30"/>
                </a:cubicBezTo>
                <a:cubicBezTo>
                  <a:pt x="83" y="28"/>
                  <a:pt x="88" y="25"/>
                  <a:pt x="93" y="21"/>
                </a:cubicBezTo>
                <a:cubicBezTo>
                  <a:pt x="95" y="23"/>
                  <a:pt x="97" y="26"/>
                  <a:pt x="99" y="29"/>
                </a:cubicBezTo>
                <a:cubicBezTo>
                  <a:pt x="103" y="36"/>
                  <a:pt x="105" y="43"/>
                  <a:pt x="105" y="51"/>
                </a:cubicBezTo>
                <a:moveTo>
                  <a:pt x="30" y="27"/>
                </a:moveTo>
                <a:cubicBezTo>
                  <a:pt x="26" y="25"/>
                  <a:pt x="22" y="22"/>
                  <a:pt x="18" y="19"/>
                </a:cubicBezTo>
                <a:cubicBezTo>
                  <a:pt x="23" y="14"/>
                  <a:pt x="29" y="9"/>
                  <a:pt x="36" y="7"/>
                </a:cubicBezTo>
                <a:cubicBezTo>
                  <a:pt x="38" y="6"/>
                  <a:pt x="40" y="5"/>
                  <a:pt x="41" y="5"/>
                </a:cubicBezTo>
                <a:cubicBezTo>
                  <a:pt x="39" y="8"/>
                  <a:pt x="36" y="11"/>
                  <a:pt x="34" y="16"/>
                </a:cubicBezTo>
                <a:cubicBezTo>
                  <a:pt x="33" y="19"/>
                  <a:pt x="31" y="23"/>
                  <a:pt x="30" y="27"/>
                </a:cubicBezTo>
                <a:moveTo>
                  <a:pt x="77" y="27"/>
                </a:moveTo>
                <a:cubicBezTo>
                  <a:pt x="77" y="25"/>
                  <a:pt x="76" y="23"/>
                  <a:pt x="75" y="20"/>
                </a:cubicBezTo>
                <a:cubicBezTo>
                  <a:pt x="73" y="16"/>
                  <a:pt x="71" y="10"/>
                  <a:pt x="66" y="6"/>
                </a:cubicBezTo>
                <a:cubicBezTo>
                  <a:pt x="66" y="5"/>
                  <a:pt x="65" y="5"/>
                  <a:pt x="65" y="4"/>
                </a:cubicBezTo>
                <a:cubicBezTo>
                  <a:pt x="70" y="6"/>
                  <a:pt x="76" y="7"/>
                  <a:pt x="80" y="10"/>
                </a:cubicBezTo>
                <a:cubicBezTo>
                  <a:pt x="84" y="12"/>
                  <a:pt x="88" y="15"/>
                  <a:pt x="91" y="18"/>
                </a:cubicBezTo>
                <a:cubicBezTo>
                  <a:pt x="87" y="22"/>
                  <a:pt x="82" y="25"/>
                  <a:pt x="77" y="27"/>
                </a:cubicBezTo>
                <a:moveTo>
                  <a:pt x="54" y="32"/>
                </a:moveTo>
                <a:cubicBezTo>
                  <a:pt x="47" y="32"/>
                  <a:pt x="40" y="31"/>
                  <a:pt x="33" y="28"/>
                </a:cubicBezTo>
                <a:cubicBezTo>
                  <a:pt x="34" y="24"/>
                  <a:pt x="36" y="21"/>
                  <a:pt x="37" y="17"/>
                </a:cubicBezTo>
                <a:cubicBezTo>
                  <a:pt x="41" y="9"/>
                  <a:pt x="46" y="5"/>
                  <a:pt x="51" y="4"/>
                </a:cubicBezTo>
                <a:cubicBezTo>
                  <a:pt x="51" y="3"/>
                  <a:pt x="52" y="3"/>
                  <a:pt x="52" y="3"/>
                </a:cubicBezTo>
                <a:cubicBezTo>
                  <a:pt x="53" y="3"/>
                  <a:pt x="53" y="3"/>
                  <a:pt x="53" y="3"/>
                </a:cubicBezTo>
                <a:cubicBezTo>
                  <a:pt x="57" y="3"/>
                  <a:pt x="61" y="5"/>
                  <a:pt x="64" y="8"/>
                </a:cubicBezTo>
                <a:cubicBezTo>
                  <a:pt x="68" y="12"/>
                  <a:pt x="70" y="17"/>
                  <a:pt x="72" y="21"/>
                </a:cubicBezTo>
                <a:cubicBezTo>
                  <a:pt x="73" y="24"/>
                  <a:pt x="73" y="26"/>
                  <a:pt x="74" y="28"/>
                </a:cubicBezTo>
                <a:cubicBezTo>
                  <a:pt x="68" y="31"/>
                  <a:pt x="62" y="32"/>
                  <a:pt x="55" y="32"/>
                </a:cubicBezTo>
                <a:cubicBezTo>
                  <a:pt x="55" y="32"/>
                  <a:pt x="54" y="32"/>
                  <a:pt x="54" y="32"/>
                </a:cubicBezTo>
                <a:moveTo>
                  <a:pt x="53" y="0"/>
                </a:moveTo>
                <a:cubicBezTo>
                  <a:pt x="52" y="0"/>
                  <a:pt x="51" y="0"/>
                  <a:pt x="51" y="0"/>
                </a:cubicBezTo>
                <a:cubicBezTo>
                  <a:pt x="45" y="1"/>
                  <a:pt x="40" y="2"/>
                  <a:pt x="35" y="4"/>
                </a:cubicBezTo>
                <a:cubicBezTo>
                  <a:pt x="22" y="8"/>
                  <a:pt x="12" y="18"/>
                  <a:pt x="6" y="30"/>
                </a:cubicBezTo>
                <a:cubicBezTo>
                  <a:pt x="3" y="37"/>
                  <a:pt x="1" y="44"/>
                  <a:pt x="1" y="52"/>
                </a:cubicBezTo>
                <a:cubicBezTo>
                  <a:pt x="0" y="52"/>
                  <a:pt x="0" y="52"/>
                  <a:pt x="0" y="53"/>
                </a:cubicBezTo>
                <a:cubicBezTo>
                  <a:pt x="0" y="53"/>
                  <a:pt x="0" y="53"/>
                  <a:pt x="1" y="54"/>
                </a:cubicBezTo>
                <a:cubicBezTo>
                  <a:pt x="1" y="59"/>
                  <a:pt x="1" y="64"/>
                  <a:pt x="3" y="70"/>
                </a:cubicBezTo>
                <a:cubicBezTo>
                  <a:pt x="6" y="81"/>
                  <a:pt x="13" y="90"/>
                  <a:pt x="22" y="97"/>
                </a:cubicBezTo>
                <a:cubicBezTo>
                  <a:pt x="32" y="104"/>
                  <a:pt x="43" y="108"/>
                  <a:pt x="55" y="108"/>
                </a:cubicBezTo>
                <a:cubicBezTo>
                  <a:pt x="60" y="108"/>
                  <a:pt x="64" y="107"/>
                  <a:pt x="69" y="106"/>
                </a:cubicBezTo>
                <a:cubicBezTo>
                  <a:pt x="80" y="103"/>
                  <a:pt x="90" y="96"/>
                  <a:pt x="97" y="87"/>
                </a:cubicBezTo>
                <a:cubicBezTo>
                  <a:pt x="97" y="87"/>
                  <a:pt x="97" y="87"/>
                  <a:pt x="97" y="87"/>
                </a:cubicBezTo>
                <a:cubicBezTo>
                  <a:pt x="98" y="87"/>
                  <a:pt x="98" y="87"/>
                  <a:pt x="98" y="87"/>
                </a:cubicBezTo>
                <a:cubicBezTo>
                  <a:pt x="99" y="86"/>
                  <a:pt x="99" y="86"/>
                  <a:pt x="99" y="85"/>
                </a:cubicBezTo>
                <a:cubicBezTo>
                  <a:pt x="101" y="82"/>
                  <a:pt x="103" y="78"/>
                  <a:pt x="105" y="75"/>
                </a:cubicBezTo>
                <a:cubicBezTo>
                  <a:pt x="107" y="68"/>
                  <a:pt x="109" y="61"/>
                  <a:pt x="108" y="54"/>
                </a:cubicBezTo>
                <a:cubicBezTo>
                  <a:pt x="109" y="54"/>
                  <a:pt x="109" y="53"/>
                  <a:pt x="109" y="53"/>
                </a:cubicBezTo>
                <a:cubicBezTo>
                  <a:pt x="109" y="52"/>
                  <a:pt x="109" y="52"/>
                  <a:pt x="108" y="51"/>
                </a:cubicBezTo>
                <a:cubicBezTo>
                  <a:pt x="108" y="43"/>
                  <a:pt x="106" y="35"/>
                  <a:pt x="102" y="27"/>
                </a:cubicBezTo>
                <a:cubicBezTo>
                  <a:pt x="100" y="24"/>
                  <a:pt x="97" y="21"/>
                  <a:pt x="95" y="18"/>
                </a:cubicBezTo>
                <a:cubicBezTo>
                  <a:pt x="94" y="17"/>
                  <a:pt x="94" y="17"/>
                  <a:pt x="94" y="17"/>
                </a:cubicBezTo>
                <a:cubicBezTo>
                  <a:pt x="94" y="17"/>
                  <a:pt x="94" y="17"/>
                  <a:pt x="94" y="17"/>
                </a:cubicBezTo>
                <a:cubicBezTo>
                  <a:pt x="93" y="16"/>
                  <a:pt x="92" y="15"/>
                  <a:pt x="91" y="14"/>
                </a:cubicBezTo>
                <a:cubicBezTo>
                  <a:pt x="88" y="12"/>
                  <a:pt x="86" y="11"/>
                  <a:pt x="84" y="9"/>
                </a:cubicBezTo>
                <a:cubicBezTo>
                  <a:pt x="84" y="8"/>
                  <a:pt x="83" y="8"/>
                  <a:pt x="82" y="7"/>
                </a:cubicBezTo>
                <a:cubicBezTo>
                  <a:pt x="74" y="2"/>
                  <a:pt x="64" y="0"/>
                  <a:pt x="55" y="0"/>
                </a:cubicBezTo>
                <a:cubicBezTo>
                  <a:pt x="54" y="0"/>
                  <a:pt x="54"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39" name="Freeform 22">
            <a:extLst>
              <a:ext uri="{FF2B5EF4-FFF2-40B4-BE49-F238E27FC236}">
                <a16:creationId xmlns:a16="http://schemas.microsoft.com/office/drawing/2014/main" id="{DF99ECFF-3CEE-844C-9F50-A71830028EB8}"/>
              </a:ext>
            </a:extLst>
          </p:cNvPr>
          <p:cNvSpPr>
            <a:spLocks noEditPoints="1"/>
          </p:cNvSpPr>
          <p:nvPr/>
        </p:nvSpPr>
        <p:spPr bwMode="auto">
          <a:xfrm>
            <a:off x="9644200" y="5329544"/>
            <a:ext cx="634701" cy="388557"/>
          </a:xfrm>
          <a:custGeom>
            <a:avLst/>
            <a:gdLst>
              <a:gd name="T0" fmla="*/ 39 w 152"/>
              <a:gd name="T1" fmla="*/ 56 h 93"/>
              <a:gd name="T2" fmla="*/ 35 w 152"/>
              <a:gd name="T3" fmla="*/ 51 h 93"/>
              <a:gd name="T4" fmla="*/ 93 w 152"/>
              <a:gd name="T5" fmla="*/ 12 h 93"/>
              <a:gd name="T6" fmla="*/ 108 w 152"/>
              <a:gd name="T7" fmla="*/ 53 h 93"/>
              <a:gd name="T8" fmla="*/ 54 w 152"/>
              <a:gd name="T9" fmla="*/ 57 h 93"/>
              <a:gd name="T10" fmla="*/ 93 w 152"/>
              <a:gd name="T11" fmla="*/ 8 h 93"/>
              <a:gd name="T12" fmla="*/ 31 w 152"/>
              <a:gd name="T13" fmla="*/ 11 h 93"/>
              <a:gd name="T14" fmla="*/ 33 w 152"/>
              <a:gd name="T15" fmla="*/ 57 h 93"/>
              <a:gd name="T16" fmla="*/ 49 w 152"/>
              <a:gd name="T17" fmla="*/ 61 h 93"/>
              <a:gd name="T18" fmla="*/ 62 w 152"/>
              <a:gd name="T19" fmla="*/ 60 h 93"/>
              <a:gd name="T20" fmla="*/ 112 w 152"/>
              <a:gd name="T21" fmla="*/ 54 h 93"/>
              <a:gd name="T22" fmla="*/ 110 w 152"/>
              <a:gd name="T23" fmla="*/ 8 h 93"/>
              <a:gd name="T24" fmla="*/ 93 w 152"/>
              <a:gd name="T25" fmla="*/ 8 h 93"/>
              <a:gd name="T26" fmla="*/ 59 w 152"/>
              <a:gd name="T27" fmla="*/ 85 h 93"/>
              <a:gd name="T28" fmla="*/ 65 w 152"/>
              <a:gd name="T29" fmla="*/ 81 h 93"/>
              <a:gd name="T30" fmla="*/ 82 w 152"/>
              <a:gd name="T31" fmla="*/ 80 h 93"/>
              <a:gd name="T32" fmla="*/ 91 w 152"/>
              <a:gd name="T33" fmla="*/ 86 h 93"/>
              <a:gd name="T34" fmla="*/ 7 w 152"/>
              <a:gd name="T35" fmla="*/ 89 h 93"/>
              <a:gd name="T36" fmla="*/ 119 w 152"/>
              <a:gd name="T37" fmla="*/ 65 h 93"/>
              <a:gd name="T38" fmla="*/ 95 w 152"/>
              <a:gd name="T39" fmla="*/ 86 h 93"/>
              <a:gd name="T40" fmla="*/ 82 w 152"/>
              <a:gd name="T41" fmla="*/ 76 h 93"/>
              <a:gd name="T42" fmla="*/ 65 w 152"/>
              <a:gd name="T43" fmla="*/ 77 h 93"/>
              <a:gd name="T44" fmla="*/ 56 w 152"/>
              <a:gd name="T45" fmla="*/ 83 h 93"/>
              <a:gd name="T46" fmla="*/ 52 w 152"/>
              <a:gd name="T47" fmla="*/ 87 h 93"/>
              <a:gd name="T48" fmla="*/ 29 w 152"/>
              <a:gd name="T49" fmla="*/ 64 h 93"/>
              <a:gd name="T50" fmla="*/ 112 w 152"/>
              <a:gd name="T51" fmla="*/ 4 h 93"/>
              <a:gd name="T52" fmla="*/ 114 w 152"/>
              <a:gd name="T53" fmla="*/ 4 h 93"/>
              <a:gd name="T54" fmla="*/ 119 w 152"/>
              <a:gd name="T55" fmla="*/ 61 h 93"/>
              <a:gd name="T56" fmla="*/ 113 w 152"/>
              <a:gd name="T57" fmla="*/ 0 h 93"/>
              <a:gd name="T58" fmla="*/ 24 w 152"/>
              <a:gd name="T59" fmla="*/ 4 h 93"/>
              <a:gd name="T60" fmla="*/ 1 w 152"/>
              <a:gd name="T61" fmla="*/ 89 h 93"/>
              <a:gd name="T62" fmla="*/ 1 w 152"/>
              <a:gd name="T63" fmla="*/ 92 h 93"/>
              <a:gd name="T64" fmla="*/ 2 w 152"/>
              <a:gd name="T65" fmla="*/ 93 h 93"/>
              <a:gd name="T66" fmla="*/ 120 w 152"/>
              <a:gd name="T67" fmla="*/ 88 h 93"/>
              <a:gd name="T68" fmla="*/ 152 w 152"/>
              <a:gd name="T69" fmla="*/ 87 h 93"/>
              <a:gd name="T70" fmla="*/ 120 w 152"/>
              <a:gd name="T71" fmla="*/ 9 h 93"/>
              <a:gd name="T72" fmla="*/ 113 w 152"/>
              <a:gd name="T7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93">
                <a:moveTo>
                  <a:pt x="50" y="57"/>
                </a:moveTo>
                <a:cubicBezTo>
                  <a:pt x="46" y="57"/>
                  <a:pt x="42" y="57"/>
                  <a:pt x="39" y="56"/>
                </a:cubicBezTo>
                <a:cubicBezTo>
                  <a:pt x="38" y="56"/>
                  <a:pt x="37" y="55"/>
                  <a:pt x="36" y="55"/>
                </a:cubicBezTo>
                <a:cubicBezTo>
                  <a:pt x="36" y="54"/>
                  <a:pt x="35" y="53"/>
                  <a:pt x="35" y="51"/>
                </a:cubicBezTo>
                <a:cubicBezTo>
                  <a:pt x="35" y="15"/>
                  <a:pt x="35" y="15"/>
                  <a:pt x="35" y="15"/>
                </a:cubicBezTo>
                <a:cubicBezTo>
                  <a:pt x="54" y="13"/>
                  <a:pt x="74" y="12"/>
                  <a:pt x="93" y="12"/>
                </a:cubicBezTo>
                <a:cubicBezTo>
                  <a:pt x="97" y="12"/>
                  <a:pt x="102" y="12"/>
                  <a:pt x="106" y="12"/>
                </a:cubicBezTo>
                <a:cubicBezTo>
                  <a:pt x="106" y="26"/>
                  <a:pt x="107" y="39"/>
                  <a:pt x="108" y="53"/>
                </a:cubicBezTo>
                <a:cubicBezTo>
                  <a:pt x="62" y="56"/>
                  <a:pt x="62" y="56"/>
                  <a:pt x="62" y="56"/>
                </a:cubicBezTo>
                <a:cubicBezTo>
                  <a:pt x="59" y="56"/>
                  <a:pt x="57" y="57"/>
                  <a:pt x="54" y="57"/>
                </a:cubicBezTo>
                <a:cubicBezTo>
                  <a:pt x="53" y="57"/>
                  <a:pt x="51" y="57"/>
                  <a:pt x="50" y="57"/>
                </a:cubicBezTo>
                <a:moveTo>
                  <a:pt x="93" y="8"/>
                </a:moveTo>
                <a:cubicBezTo>
                  <a:pt x="73" y="8"/>
                  <a:pt x="53" y="9"/>
                  <a:pt x="33" y="11"/>
                </a:cubicBezTo>
                <a:cubicBezTo>
                  <a:pt x="31" y="11"/>
                  <a:pt x="31" y="11"/>
                  <a:pt x="31" y="11"/>
                </a:cubicBezTo>
                <a:cubicBezTo>
                  <a:pt x="32" y="51"/>
                  <a:pt x="32" y="51"/>
                  <a:pt x="32" y="51"/>
                </a:cubicBezTo>
                <a:cubicBezTo>
                  <a:pt x="32" y="53"/>
                  <a:pt x="32" y="55"/>
                  <a:pt x="33" y="57"/>
                </a:cubicBezTo>
                <a:cubicBezTo>
                  <a:pt x="35" y="59"/>
                  <a:pt x="37" y="59"/>
                  <a:pt x="38" y="60"/>
                </a:cubicBezTo>
                <a:cubicBezTo>
                  <a:pt x="42" y="60"/>
                  <a:pt x="45" y="61"/>
                  <a:pt x="49" y="61"/>
                </a:cubicBezTo>
                <a:cubicBezTo>
                  <a:pt x="51" y="61"/>
                  <a:pt x="53" y="61"/>
                  <a:pt x="54" y="60"/>
                </a:cubicBezTo>
                <a:cubicBezTo>
                  <a:pt x="57" y="60"/>
                  <a:pt x="60" y="60"/>
                  <a:pt x="62" y="60"/>
                </a:cubicBezTo>
                <a:cubicBezTo>
                  <a:pt x="112" y="56"/>
                  <a:pt x="112" y="56"/>
                  <a:pt x="112" y="56"/>
                </a:cubicBezTo>
                <a:cubicBezTo>
                  <a:pt x="112" y="54"/>
                  <a:pt x="112" y="54"/>
                  <a:pt x="112" y="54"/>
                </a:cubicBezTo>
                <a:cubicBezTo>
                  <a:pt x="111" y="40"/>
                  <a:pt x="110" y="25"/>
                  <a:pt x="110" y="10"/>
                </a:cubicBezTo>
                <a:cubicBezTo>
                  <a:pt x="110" y="8"/>
                  <a:pt x="110" y="8"/>
                  <a:pt x="110" y="8"/>
                </a:cubicBezTo>
                <a:cubicBezTo>
                  <a:pt x="108" y="8"/>
                  <a:pt x="108" y="8"/>
                  <a:pt x="108" y="8"/>
                </a:cubicBezTo>
                <a:cubicBezTo>
                  <a:pt x="103" y="8"/>
                  <a:pt x="98" y="8"/>
                  <a:pt x="93" y="8"/>
                </a:cubicBezTo>
                <a:moveTo>
                  <a:pt x="57" y="87"/>
                </a:moveTo>
                <a:cubicBezTo>
                  <a:pt x="58" y="86"/>
                  <a:pt x="58" y="85"/>
                  <a:pt x="59" y="85"/>
                </a:cubicBezTo>
                <a:cubicBezTo>
                  <a:pt x="60" y="83"/>
                  <a:pt x="60" y="82"/>
                  <a:pt x="61" y="82"/>
                </a:cubicBezTo>
                <a:cubicBezTo>
                  <a:pt x="62" y="81"/>
                  <a:pt x="64" y="81"/>
                  <a:pt x="65" y="81"/>
                </a:cubicBezTo>
                <a:cubicBezTo>
                  <a:pt x="80" y="80"/>
                  <a:pt x="80" y="80"/>
                  <a:pt x="80" y="80"/>
                </a:cubicBezTo>
                <a:cubicBezTo>
                  <a:pt x="80" y="80"/>
                  <a:pt x="81" y="80"/>
                  <a:pt x="82" y="80"/>
                </a:cubicBezTo>
                <a:cubicBezTo>
                  <a:pt x="84" y="80"/>
                  <a:pt x="85" y="80"/>
                  <a:pt x="87" y="80"/>
                </a:cubicBezTo>
                <a:cubicBezTo>
                  <a:pt x="89" y="81"/>
                  <a:pt x="90" y="83"/>
                  <a:pt x="91" y="86"/>
                </a:cubicBezTo>
                <a:cubicBezTo>
                  <a:pt x="80" y="86"/>
                  <a:pt x="68" y="87"/>
                  <a:pt x="57" y="87"/>
                </a:cubicBezTo>
                <a:moveTo>
                  <a:pt x="7" y="89"/>
                </a:moveTo>
                <a:cubicBezTo>
                  <a:pt x="28" y="67"/>
                  <a:pt x="28" y="67"/>
                  <a:pt x="28" y="67"/>
                </a:cubicBezTo>
                <a:cubicBezTo>
                  <a:pt x="119" y="65"/>
                  <a:pt x="119" y="65"/>
                  <a:pt x="119" y="65"/>
                </a:cubicBezTo>
                <a:cubicBezTo>
                  <a:pt x="142" y="84"/>
                  <a:pt x="142" y="84"/>
                  <a:pt x="142" y="84"/>
                </a:cubicBezTo>
                <a:cubicBezTo>
                  <a:pt x="126" y="84"/>
                  <a:pt x="111" y="85"/>
                  <a:pt x="95" y="86"/>
                </a:cubicBezTo>
                <a:cubicBezTo>
                  <a:pt x="94" y="83"/>
                  <a:pt x="92" y="79"/>
                  <a:pt x="88" y="77"/>
                </a:cubicBezTo>
                <a:cubicBezTo>
                  <a:pt x="86" y="76"/>
                  <a:pt x="84" y="76"/>
                  <a:pt x="82" y="76"/>
                </a:cubicBezTo>
                <a:cubicBezTo>
                  <a:pt x="81" y="76"/>
                  <a:pt x="80" y="76"/>
                  <a:pt x="79" y="76"/>
                </a:cubicBezTo>
                <a:cubicBezTo>
                  <a:pt x="65" y="77"/>
                  <a:pt x="65" y="77"/>
                  <a:pt x="65" y="77"/>
                </a:cubicBezTo>
                <a:cubicBezTo>
                  <a:pt x="63" y="77"/>
                  <a:pt x="61" y="77"/>
                  <a:pt x="59" y="79"/>
                </a:cubicBezTo>
                <a:cubicBezTo>
                  <a:pt x="57" y="80"/>
                  <a:pt x="56" y="81"/>
                  <a:pt x="56" y="83"/>
                </a:cubicBezTo>
                <a:cubicBezTo>
                  <a:pt x="55" y="84"/>
                  <a:pt x="54" y="85"/>
                  <a:pt x="53" y="86"/>
                </a:cubicBezTo>
                <a:cubicBezTo>
                  <a:pt x="52" y="86"/>
                  <a:pt x="52" y="87"/>
                  <a:pt x="52" y="87"/>
                </a:cubicBezTo>
                <a:cubicBezTo>
                  <a:pt x="37" y="88"/>
                  <a:pt x="22" y="88"/>
                  <a:pt x="7" y="89"/>
                </a:cubicBezTo>
                <a:moveTo>
                  <a:pt x="29" y="64"/>
                </a:moveTo>
                <a:cubicBezTo>
                  <a:pt x="28" y="7"/>
                  <a:pt x="28" y="7"/>
                  <a:pt x="28" y="7"/>
                </a:cubicBezTo>
                <a:cubicBezTo>
                  <a:pt x="112" y="4"/>
                  <a:pt x="112" y="4"/>
                  <a:pt x="112" y="4"/>
                </a:cubicBezTo>
                <a:cubicBezTo>
                  <a:pt x="112" y="3"/>
                  <a:pt x="113" y="3"/>
                  <a:pt x="113" y="3"/>
                </a:cubicBezTo>
                <a:cubicBezTo>
                  <a:pt x="114" y="3"/>
                  <a:pt x="114" y="4"/>
                  <a:pt x="114" y="4"/>
                </a:cubicBezTo>
                <a:cubicBezTo>
                  <a:pt x="116" y="4"/>
                  <a:pt x="116" y="6"/>
                  <a:pt x="117" y="10"/>
                </a:cubicBezTo>
                <a:cubicBezTo>
                  <a:pt x="119" y="61"/>
                  <a:pt x="119" y="61"/>
                  <a:pt x="119" y="61"/>
                </a:cubicBezTo>
                <a:cubicBezTo>
                  <a:pt x="29" y="64"/>
                  <a:pt x="29" y="64"/>
                  <a:pt x="29" y="64"/>
                </a:cubicBezTo>
                <a:moveTo>
                  <a:pt x="113" y="0"/>
                </a:moveTo>
                <a:cubicBezTo>
                  <a:pt x="113" y="0"/>
                  <a:pt x="112" y="0"/>
                  <a:pt x="112" y="0"/>
                </a:cubicBezTo>
                <a:cubicBezTo>
                  <a:pt x="24" y="4"/>
                  <a:pt x="24" y="4"/>
                  <a:pt x="24" y="4"/>
                </a:cubicBezTo>
                <a:cubicBezTo>
                  <a:pt x="25" y="65"/>
                  <a:pt x="25" y="65"/>
                  <a:pt x="25" y="65"/>
                </a:cubicBezTo>
                <a:cubicBezTo>
                  <a:pt x="1" y="89"/>
                  <a:pt x="1" y="89"/>
                  <a:pt x="1" y="89"/>
                </a:cubicBezTo>
                <a:cubicBezTo>
                  <a:pt x="0" y="90"/>
                  <a:pt x="0" y="90"/>
                  <a:pt x="0" y="90"/>
                </a:cubicBezTo>
                <a:cubicBezTo>
                  <a:pt x="0" y="91"/>
                  <a:pt x="0" y="92"/>
                  <a:pt x="1" y="92"/>
                </a:cubicBezTo>
                <a:cubicBezTo>
                  <a:pt x="1" y="93"/>
                  <a:pt x="1" y="93"/>
                  <a:pt x="2" y="93"/>
                </a:cubicBezTo>
                <a:cubicBezTo>
                  <a:pt x="2" y="93"/>
                  <a:pt x="2" y="93"/>
                  <a:pt x="2" y="93"/>
                </a:cubicBezTo>
                <a:cubicBezTo>
                  <a:pt x="3" y="93"/>
                  <a:pt x="3" y="93"/>
                  <a:pt x="3" y="93"/>
                </a:cubicBezTo>
                <a:cubicBezTo>
                  <a:pt x="41" y="92"/>
                  <a:pt x="81" y="90"/>
                  <a:pt x="120" y="88"/>
                </a:cubicBezTo>
                <a:cubicBezTo>
                  <a:pt x="129" y="88"/>
                  <a:pt x="138" y="88"/>
                  <a:pt x="147" y="87"/>
                </a:cubicBezTo>
                <a:cubicBezTo>
                  <a:pt x="152" y="87"/>
                  <a:pt x="152" y="87"/>
                  <a:pt x="152" y="87"/>
                </a:cubicBezTo>
                <a:cubicBezTo>
                  <a:pt x="123" y="63"/>
                  <a:pt x="123" y="63"/>
                  <a:pt x="123" y="63"/>
                </a:cubicBezTo>
                <a:cubicBezTo>
                  <a:pt x="120" y="9"/>
                  <a:pt x="120" y="9"/>
                  <a:pt x="120" y="9"/>
                </a:cubicBezTo>
                <a:cubicBezTo>
                  <a:pt x="120" y="6"/>
                  <a:pt x="120" y="2"/>
                  <a:pt x="116" y="0"/>
                </a:cubicBezTo>
                <a:cubicBezTo>
                  <a:pt x="115" y="0"/>
                  <a:pt x="114" y="0"/>
                  <a:pt x="11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40" name="Freeform 23">
            <a:extLst>
              <a:ext uri="{FF2B5EF4-FFF2-40B4-BE49-F238E27FC236}">
                <a16:creationId xmlns:a16="http://schemas.microsoft.com/office/drawing/2014/main" id="{45E2EB6E-E80E-7F47-97D1-C87C8802AF84}"/>
              </a:ext>
            </a:extLst>
          </p:cNvPr>
          <p:cNvSpPr>
            <a:spLocks noEditPoints="1"/>
          </p:cNvSpPr>
          <p:nvPr/>
        </p:nvSpPr>
        <p:spPr bwMode="auto">
          <a:xfrm>
            <a:off x="9692645" y="1509198"/>
            <a:ext cx="437786" cy="427237"/>
          </a:xfrm>
          <a:custGeom>
            <a:avLst/>
            <a:gdLst>
              <a:gd name="T0" fmla="*/ 36 w 105"/>
              <a:gd name="T1" fmla="*/ 50 h 102"/>
              <a:gd name="T2" fmla="*/ 36 w 105"/>
              <a:gd name="T3" fmla="*/ 53 h 102"/>
              <a:gd name="T4" fmla="*/ 36 w 105"/>
              <a:gd name="T5" fmla="*/ 57 h 102"/>
              <a:gd name="T6" fmla="*/ 39 w 105"/>
              <a:gd name="T7" fmla="*/ 58 h 102"/>
              <a:gd name="T8" fmla="*/ 43 w 105"/>
              <a:gd name="T9" fmla="*/ 52 h 102"/>
              <a:gd name="T10" fmla="*/ 38 w 105"/>
              <a:gd name="T11" fmla="*/ 50 h 102"/>
              <a:gd name="T12" fmla="*/ 40 w 105"/>
              <a:gd name="T13" fmla="*/ 13 h 102"/>
              <a:gd name="T14" fmla="*/ 25 w 105"/>
              <a:gd name="T15" fmla="*/ 22 h 102"/>
              <a:gd name="T16" fmla="*/ 27 w 105"/>
              <a:gd name="T17" fmla="*/ 25 h 102"/>
              <a:gd name="T18" fmla="*/ 37 w 105"/>
              <a:gd name="T19" fmla="*/ 17 h 102"/>
              <a:gd name="T20" fmla="*/ 47 w 105"/>
              <a:gd name="T21" fmla="*/ 19 h 102"/>
              <a:gd name="T22" fmla="*/ 44 w 105"/>
              <a:gd name="T23" fmla="*/ 35 h 102"/>
              <a:gd name="T24" fmla="*/ 36 w 105"/>
              <a:gd name="T25" fmla="*/ 46 h 102"/>
              <a:gd name="T26" fmla="*/ 38 w 105"/>
              <a:gd name="T27" fmla="*/ 48 h 102"/>
              <a:gd name="T28" fmla="*/ 44 w 105"/>
              <a:gd name="T29" fmla="*/ 39 h 102"/>
              <a:gd name="T30" fmla="*/ 52 w 105"/>
              <a:gd name="T31" fmla="*/ 31 h 102"/>
              <a:gd name="T32" fmla="*/ 40 w 105"/>
              <a:gd name="T33" fmla="*/ 13 h 102"/>
              <a:gd name="T34" fmla="*/ 40 w 105"/>
              <a:gd name="T35" fmla="*/ 66 h 102"/>
              <a:gd name="T36" fmla="*/ 84 w 105"/>
              <a:gd name="T37" fmla="*/ 30 h 102"/>
              <a:gd name="T38" fmla="*/ 101 w 105"/>
              <a:gd name="T39" fmla="*/ 53 h 102"/>
              <a:gd name="T40" fmla="*/ 101 w 105"/>
              <a:gd name="T41" fmla="*/ 64 h 102"/>
              <a:gd name="T42" fmla="*/ 89 w 105"/>
              <a:gd name="T43" fmla="*/ 76 h 102"/>
              <a:gd name="T44" fmla="*/ 87 w 105"/>
              <a:gd name="T45" fmla="*/ 78 h 102"/>
              <a:gd name="T46" fmla="*/ 74 w 105"/>
              <a:gd name="T47" fmla="*/ 83 h 102"/>
              <a:gd name="T48" fmla="*/ 72 w 105"/>
              <a:gd name="T49" fmla="*/ 83 h 102"/>
              <a:gd name="T50" fmla="*/ 11 w 105"/>
              <a:gd name="T51" fmla="*/ 82 h 102"/>
              <a:gd name="T52" fmla="*/ 25 w 105"/>
              <a:gd name="T53" fmla="*/ 59 h 102"/>
              <a:gd name="T54" fmla="*/ 7 w 105"/>
              <a:gd name="T55" fmla="*/ 35 h 102"/>
              <a:gd name="T56" fmla="*/ 47 w 105"/>
              <a:gd name="T57" fmla="*/ 3 h 102"/>
              <a:gd name="T58" fmla="*/ 73 w 105"/>
              <a:gd name="T59" fmla="*/ 10 h 102"/>
              <a:gd name="T60" fmla="*/ 70 w 105"/>
              <a:gd name="T61" fmla="*/ 45 h 102"/>
              <a:gd name="T62" fmla="*/ 38 w 105"/>
              <a:gd name="T63" fmla="*/ 63 h 102"/>
              <a:gd name="T64" fmla="*/ 36 w 105"/>
              <a:gd name="T65" fmla="*/ 62 h 102"/>
              <a:gd name="T66" fmla="*/ 35 w 105"/>
              <a:gd name="T67" fmla="*/ 65 h 102"/>
              <a:gd name="T68" fmla="*/ 11 w 105"/>
              <a:gd name="T69" fmla="*/ 82 h 102"/>
              <a:gd name="T70" fmla="*/ 23 w 105"/>
              <a:gd name="T71" fmla="*/ 6 h 102"/>
              <a:gd name="T72" fmla="*/ 21 w 105"/>
              <a:gd name="T73" fmla="*/ 61 h 102"/>
              <a:gd name="T74" fmla="*/ 1 w 105"/>
              <a:gd name="T75" fmla="*/ 86 h 102"/>
              <a:gd name="T76" fmla="*/ 2 w 105"/>
              <a:gd name="T77" fmla="*/ 87 h 102"/>
              <a:gd name="T78" fmla="*/ 70 w 105"/>
              <a:gd name="T79" fmla="*/ 86 h 102"/>
              <a:gd name="T80" fmla="*/ 76 w 105"/>
              <a:gd name="T81" fmla="*/ 92 h 102"/>
              <a:gd name="T82" fmla="*/ 101 w 105"/>
              <a:gd name="T83" fmla="*/ 102 h 102"/>
              <a:gd name="T84" fmla="*/ 104 w 105"/>
              <a:gd name="T85" fmla="*/ 100 h 102"/>
              <a:gd name="T86" fmla="*/ 90 w 105"/>
              <a:gd name="T87" fmla="*/ 84 h 102"/>
              <a:gd name="T88" fmla="*/ 91 w 105"/>
              <a:gd name="T89" fmla="*/ 79 h 102"/>
              <a:gd name="T90" fmla="*/ 105 w 105"/>
              <a:gd name="T91" fmla="*/ 54 h 102"/>
              <a:gd name="T92" fmla="*/ 100 w 105"/>
              <a:gd name="T93" fmla="*/ 42 h 102"/>
              <a:gd name="T94" fmla="*/ 85 w 105"/>
              <a:gd name="T95" fmla="*/ 23 h 102"/>
              <a:gd name="T96" fmla="*/ 57 w 105"/>
              <a:gd name="T97"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2">
                <a:moveTo>
                  <a:pt x="38" y="50"/>
                </a:moveTo>
                <a:cubicBezTo>
                  <a:pt x="37" y="50"/>
                  <a:pt x="37" y="50"/>
                  <a:pt x="36" y="50"/>
                </a:cubicBezTo>
                <a:cubicBezTo>
                  <a:pt x="36" y="51"/>
                  <a:pt x="36" y="51"/>
                  <a:pt x="36" y="52"/>
                </a:cubicBezTo>
                <a:cubicBezTo>
                  <a:pt x="36" y="53"/>
                  <a:pt x="36" y="53"/>
                  <a:pt x="36" y="53"/>
                </a:cubicBezTo>
                <a:cubicBezTo>
                  <a:pt x="35" y="53"/>
                  <a:pt x="35" y="53"/>
                  <a:pt x="35" y="53"/>
                </a:cubicBezTo>
                <a:cubicBezTo>
                  <a:pt x="35" y="54"/>
                  <a:pt x="35" y="56"/>
                  <a:pt x="36" y="57"/>
                </a:cubicBezTo>
                <a:cubicBezTo>
                  <a:pt x="37" y="58"/>
                  <a:pt x="38" y="58"/>
                  <a:pt x="39" y="58"/>
                </a:cubicBezTo>
                <a:cubicBezTo>
                  <a:pt x="39" y="58"/>
                  <a:pt x="39" y="58"/>
                  <a:pt x="39" y="58"/>
                </a:cubicBezTo>
                <a:cubicBezTo>
                  <a:pt x="40" y="58"/>
                  <a:pt x="41" y="57"/>
                  <a:pt x="42" y="56"/>
                </a:cubicBezTo>
                <a:cubicBezTo>
                  <a:pt x="43" y="55"/>
                  <a:pt x="43" y="54"/>
                  <a:pt x="43" y="52"/>
                </a:cubicBezTo>
                <a:cubicBezTo>
                  <a:pt x="43" y="51"/>
                  <a:pt x="42" y="50"/>
                  <a:pt x="41" y="50"/>
                </a:cubicBezTo>
                <a:cubicBezTo>
                  <a:pt x="38" y="50"/>
                  <a:pt x="38" y="50"/>
                  <a:pt x="38" y="50"/>
                </a:cubicBezTo>
                <a:cubicBezTo>
                  <a:pt x="38" y="50"/>
                  <a:pt x="38" y="50"/>
                  <a:pt x="38" y="50"/>
                </a:cubicBezTo>
                <a:moveTo>
                  <a:pt x="40" y="13"/>
                </a:moveTo>
                <a:cubicBezTo>
                  <a:pt x="38" y="13"/>
                  <a:pt x="37" y="13"/>
                  <a:pt x="36" y="13"/>
                </a:cubicBezTo>
                <a:cubicBezTo>
                  <a:pt x="31" y="15"/>
                  <a:pt x="27" y="18"/>
                  <a:pt x="25" y="22"/>
                </a:cubicBezTo>
                <a:cubicBezTo>
                  <a:pt x="25" y="23"/>
                  <a:pt x="25" y="24"/>
                  <a:pt x="26" y="25"/>
                </a:cubicBezTo>
                <a:cubicBezTo>
                  <a:pt x="26" y="25"/>
                  <a:pt x="26" y="25"/>
                  <a:pt x="27" y="25"/>
                </a:cubicBezTo>
                <a:cubicBezTo>
                  <a:pt x="27" y="25"/>
                  <a:pt x="28" y="24"/>
                  <a:pt x="28" y="24"/>
                </a:cubicBezTo>
                <a:cubicBezTo>
                  <a:pt x="30" y="20"/>
                  <a:pt x="33" y="18"/>
                  <a:pt x="37" y="17"/>
                </a:cubicBezTo>
                <a:cubicBezTo>
                  <a:pt x="38" y="16"/>
                  <a:pt x="39" y="16"/>
                  <a:pt x="40" y="16"/>
                </a:cubicBezTo>
                <a:cubicBezTo>
                  <a:pt x="43" y="16"/>
                  <a:pt x="45" y="17"/>
                  <a:pt x="47" y="19"/>
                </a:cubicBezTo>
                <a:cubicBezTo>
                  <a:pt x="50" y="22"/>
                  <a:pt x="51" y="26"/>
                  <a:pt x="49" y="30"/>
                </a:cubicBezTo>
                <a:cubicBezTo>
                  <a:pt x="48" y="32"/>
                  <a:pt x="46" y="33"/>
                  <a:pt x="44" y="35"/>
                </a:cubicBezTo>
                <a:cubicBezTo>
                  <a:pt x="43" y="35"/>
                  <a:pt x="42" y="36"/>
                  <a:pt x="42" y="36"/>
                </a:cubicBezTo>
                <a:cubicBezTo>
                  <a:pt x="38" y="39"/>
                  <a:pt x="36" y="43"/>
                  <a:pt x="36" y="46"/>
                </a:cubicBezTo>
                <a:cubicBezTo>
                  <a:pt x="37" y="47"/>
                  <a:pt x="37" y="48"/>
                  <a:pt x="38" y="48"/>
                </a:cubicBezTo>
                <a:cubicBezTo>
                  <a:pt x="38" y="48"/>
                  <a:pt x="38" y="48"/>
                  <a:pt x="38" y="48"/>
                </a:cubicBezTo>
                <a:cubicBezTo>
                  <a:pt x="39" y="48"/>
                  <a:pt x="40" y="47"/>
                  <a:pt x="40" y="46"/>
                </a:cubicBezTo>
                <a:cubicBezTo>
                  <a:pt x="39" y="43"/>
                  <a:pt x="42" y="40"/>
                  <a:pt x="44" y="39"/>
                </a:cubicBezTo>
                <a:cubicBezTo>
                  <a:pt x="44" y="38"/>
                  <a:pt x="45" y="38"/>
                  <a:pt x="46" y="37"/>
                </a:cubicBezTo>
                <a:cubicBezTo>
                  <a:pt x="48" y="36"/>
                  <a:pt x="50" y="34"/>
                  <a:pt x="52" y="31"/>
                </a:cubicBezTo>
                <a:cubicBezTo>
                  <a:pt x="54" y="27"/>
                  <a:pt x="53" y="21"/>
                  <a:pt x="50" y="17"/>
                </a:cubicBezTo>
                <a:cubicBezTo>
                  <a:pt x="47" y="14"/>
                  <a:pt x="43" y="13"/>
                  <a:pt x="40" y="13"/>
                </a:cubicBezTo>
                <a:moveTo>
                  <a:pt x="70" y="83"/>
                </a:moveTo>
                <a:cubicBezTo>
                  <a:pt x="58" y="83"/>
                  <a:pt x="47" y="76"/>
                  <a:pt x="40" y="66"/>
                </a:cubicBezTo>
                <a:cubicBezTo>
                  <a:pt x="52" y="62"/>
                  <a:pt x="63" y="56"/>
                  <a:pt x="72" y="48"/>
                </a:cubicBezTo>
                <a:cubicBezTo>
                  <a:pt x="79" y="42"/>
                  <a:pt x="83" y="36"/>
                  <a:pt x="84" y="30"/>
                </a:cubicBezTo>
                <a:cubicBezTo>
                  <a:pt x="89" y="34"/>
                  <a:pt x="94" y="39"/>
                  <a:pt x="97" y="44"/>
                </a:cubicBezTo>
                <a:cubicBezTo>
                  <a:pt x="99" y="47"/>
                  <a:pt x="100" y="50"/>
                  <a:pt x="101" y="53"/>
                </a:cubicBezTo>
                <a:cubicBezTo>
                  <a:pt x="101" y="54"/>
                  <a:pt x="102" y="56"/>
                  <a:pt x="102" y="57"/>
                </a:cubicBezTo>
                <a:cubicBezTo>
                  <a:pt x="102" y="59"/>
                  <a:pt x="102" y="61"/>
                  <a:pt x="101" y="64"/>
                </a:cubicBezTo>
                <a:cubicBezTo>
                  <a:pt x="100" y="69"/>
                  <a:pt x="97" y="73"/>
                  <a:pt x="92" y="75"/>
                </a:cubicBezTo>
                <a:cubicBezTo>
                  <a:pt x="91" y="76"/>
                  <a:pt x="90" y="76"/>
                  <a:pt x="89" y="76"/>
                </a:cubicBezTo>
                <a:cubicBezTo>
                  <a:pt x="89" y="76"/>
                  <a:pt x="88" y="76"/>
                  <a:pt x="88" y="76"/>
                </a:cubicBezTo>
                <a:cubicBezTo>
                  <a:pt x="87" y="76"/>
                  <a:pt x="87" y="77"/>
                  <a:pt x="87" y="78"/>
                </a:cubicBezTo>
                <a:cubicBezTo>
                  <a:pt x="86" y="85"/>
                  <a:pt x="89" y="93"/>
                  <a:pt x="95" y="98"/>
                </a:cubicBezTo>
                <a:cubicBezTo>
                  <a:pt x="86" y="96"/>
                  <a:pt x="79" y="91"/>
                  <a:pt x="74" y="83"/>
                </a:cubicBezTo>
                <a:cubicBezTo>
                  <a:pt x="74" y="83"/>
                  <a:pt x="73" y="83"/>
                  <a:pt x="73" y="83"/>
                </a:cubicBezTo>
                <a:cubicBezTo>
                  <a:pt x="73" y="83"/>
                  <a:pt x="73" y="83"/>
                  <a:pt x="72" y="83"/>
                </a:cubicBezTo>
                <a:cubicBezTo>
                  <a:pt x="72" y="83"/>
                  <a:pt x="71" y="83"/>
                  <a:pt x="70" y="83"/>
                </a:cubicBezTo>
                <a:moveTo>
                  <a:pt x="11" y="82"/>
                </a:moveTo>
                <a:cubicBezTo>
                  <a:pt x="18" y="77"/>
                  <a:pt x="23" y="69"/>
                  <a:pt x="25" y="60"/>
                </a:cubicBezTo>
                <a:cubicBezTo>
                  <a:pt x="25" y="60"/>
                  <a:pt x="25" y="59"/>
                  <a:pt x="25" y="59"/>
                </a:cubicBezTo>
                <a:cubicBezTo>
                  <a:pt x="25" y="59"/>
                  <a:pt x="24" y="58"/>
                  <a:pt x="24" y="58"/>
                </a:cubicBezTo>
                <a:cubicBezTo>
                  <a:pt x="14" y="56"/>
                  <a:pt x="6" y="46"/>
                  <a:pt x="7" y="35"/>
                </a:cubicBezTo>
                <a:cubicBezTo>
                  <a:pt x="7" y="24"/>
                  <a:pt x="14" y="14"/>
                  <a:pt x="24" y="9"/>
                </a:cubicBezTo>
                <a:cubicBezTo>
                  <a:pt x="31" y="5"/>
                  <a:pt x="38" y="3"/>
                  <a:pt x="47" y="3"/>
                </a:cubicBezTo>
                <a:cubicBezTo>
                  <a:pt x="50" y="3"/>
                  <a:pt x="53" y="4"/>
                  <a:pt x="57" y="4"/>
                </a:cubicBezTo>
                <a:cubicBezTo>
                  <a:pt x="63" y="5"/>
                  <a:pt x="69" y="7"/>
                  <a:pt x="73" y="10"/>
                </a:cubicBezTo>
                <a:cubicBezTo>
                  <a:pt x="78" y="13"/>
                  <a:pt x="81" y="18"/>
                  <a:pt x="82" y="23"/>
                </a:cubicBezTo>
                <a:cubicBezTo>
                  <a:pt x="83" y="32"/>
                  <a:pt x="76" y="40"/>
                  <a:pt x="70" y="45"/>
                </a:cubicBezTo>
                <a:cubicBezTo>
                  <a:pt x="61" y="53"/>
                  <a:pt x="50" y="59"/>
                  <a:pt x="39" y="63"/>
                </a:cubicBezTo>
                <a:cubicBezTo>
                  <a:pt x="38" y="63"/>
                  <a:pt x="38" y="63"/>
                  <a:pt x="38" y="63"/>
                </a:cubicBezTo>
                <a:cubicBezTo>
                  <a:pt x="38" y="62"/>
                  <a:pt x="37" y="62"/>
                  <a:pt x="37" y="62"/>
                </a:cubicBezTo>
                <a:cubicBezTo>
                  <a:pt x="36" y="62"/>
                  <a:pt x="36" y="62"/>
                  <a:pt x="36" y="62"/>
                </a:cubicBezTo>
                <a:cubicBezTo>
                  <a:pt x="35" y="62"/>
                  <a:pt x="35" y="63"/>
                  <a:pt x="35" y="64"/>
                </a:cubicBezTo>
                <a:cubicBezTo>
                  <a:pt x="35" y="65"/>
                  <a:pt x="35" y="65"/>
                  <a:pt x="35" y="65"/>
                </a:cubicBezTo>
                <a:cubicBezTo>
                  <a:pt x="35" y="65"/>
                  <a:pt x="35" y="65"/>
                  <a:pt x="35" y="65"/>
                </a:cubicBezTo>
                <a:cubicBezTo>
                  <a:pt x="30" y="74"/>
                  <a:pt x="21" y="80"/>
                  <a:pt x="11" y="82"/>
                </a:cubicBezTo>
                <a:moveTo>
                  <a:pt x="47" y="0"/>
                </a:moveTo>
                <a:cubicBezTo>
                  <a:pt x="38" y="0"/>
                  <a:pt x="30" y="2"/>
                  <a:pt x="23" y="6"/>
                </a:cubicBezTo>
                <a:cubicBezTo>
                  <a:pt x="11" y="12"/>
                  <a:pt x="4" y="23"/>
                  <a:pt x="3" y="34"/>
                </a:cubicBezTo>
                <a:cubicBezTo>
                  <a:pt x="3" y="46"/>
                  <a:pt x="11" y="58"/>
                  <a:pt x="21" y="61"/>
                </a:cubicBezTo>
                <a:cubicBezTo>
                  <a:pt x="19" y="71"/>
                  <a:pt x="11" y="80"/>
                  <a:pt x="2" y="84"/>
                </a:cubicBezTo>
                <a:cubicBezTo>
                  <a:pt x="1" y="84"/>
                  <a:pt x="0" y="85"/>
                  <a:pt x="1" y="86"/>
                </a:cubicBezTo>
                <a:cubicBezTo>
                  <a:pt x="1" y="86"/>
                  <a:pt x="1" y="87"/>
                  <a:pt x="2" y="87"/>
                </a:cubicBezTo>
                <a:cubicBezTo>
                  <a:pt x="2" y="87"/>
                  <a:pt x="2" y="87"/>
                  <a:pt x="2" y="87"/>
                </a:cubicBezTo>
                <a:cubicBezTo>
                  <a:pt x="16" y="87"/>
                  <a:pt x="30" y="79"/>
                  <a:pt x="37" y="68"/>
                </a:cubicBezTo>
                <a:cubicBezTo>
                  <a:pt x="44" y="79"/>
                  <a:pt x="57" y="86"/>
                  <a:pt x="70" y="86"/>
                </a:cubicBezTo>
                <a:cubicBezTo>
                  <a:pt x="71" y="86"/>
                  <a:pt x="71" y="86"/>
                  <a:pt x="72" y="86"/>
                </a:cubicBezTo>
                <a:cubicBezTo>
                  <a:pt x="73" y="88"/>
                  <a:pt x="75" y="90"/>
                  <a:pt x="76" y="92"/>
                </a:cubicBezTo>
                <a:cubicBezTo>
                  <a:pt x="78" y="94"/>
                  <a:pt x="80" y="95"/>
                  <a:pt x="83" y="97"/>
                </a:cubicBezTo>
                <a:cubicBezTo>
                  <a:pt x="88" y="100"/>
                  <a:pt x="94" y="102"/>
                  <a:pt x="101" y="102"/>
                </a:cubicBezTo>
                <a:cubicBezTo>
                  <a:pt x="101" y="102"/>
                  <a:pt x="102" y="102"/>
                  <a:pt x="103" y="102"/>
                </a:cubicBezTo>
                <a:cubicBezTo>
                  <a:pt x="104" y="102"/>
                  <a:pt x="104" y="101"/>
                  <a:pt x="104" y="100"/>
                </a:cubicBezTo>
                <a:cubicBezTo>
                  <a:pt x="104" y="99"/>
                  <a:pt x="104" y="99"/>
                  <a:pt x="103" y="98"/>
                </a:cubicBezTo>
                <a:cubicBezTo>
                  <a:pt x="96" y="96"/>
                  <a:pt x="91" y="90"/>
                  <a:pt x="90" y="84"/>
                </a:cubicBezTo>
                <a:cubicBezTo>
                  <a:pt x="90" y="82"/>
                  <a:pt x="90" y="81"/>
                  <a:pt x="90" y="79"/>
                </a:cubicBezTo>
                <a:cubicBezTo>
                  <a:pt x="90" y="79"/>
                  <a:pt x="91" y="79"/>
                  <a:pt x="91" y="79"/>
                </a:cubicBezTo>
                <a:cubicBezTo>
                  <a:pt x="98" y="77"/>
                  <a:pt x="103" y="71"/>
                  <a:pt x="105" y="64"/>
                </a:cubicBezTo>
                <a:cubicBezTo>
                  <a:pt x="105" y="61"/>
                  <a:pt x="105" y="58"/>
                  <a:pt x="105" y="54"/>
                </a:cubicBezTo>
                <a:cubicBezTo>
                  <a:pt x="105" y="53"/>
                  <a:pt x="104" y="52"/>
                  <a:pt x="104" y="51"/>
                </a:cubicBezTo>
                <a:cubicBezTo>
                  <a:pt x="103" y="48"/>
                  <a:pt x="102" y="45"/>
                  <a:pt x="100" y="42"/>
                </a:cubicBezTo>
                <a:cubicBezTo>
                  <a:pt x="96" y="36"/>
                  <a:pt x="90" y="31"/>
                  <a:pt x="85" y="26"/>
                </a:cubicBezTo>
                <a:cubicBezTo>
                  <a:pt x="85" y="25"/>
                  <a:pt x="85" y="24"/>
                  <a:pt x="85" y="23"/>
                </a:cubicBezTo>
                <a:cubicBezTo>
                  <a:pt x="84" y="17"/>
                  <a:pt x="80" y="11"/>
                  <a:pt x="75" y="7"/>
                </a:cubicBezTo>
                <a:cubicBezTo>
                  <a:pt x="70" y="4"/>
                  <a:pt x="64" y="2"/>
                  <a:pt x="57" y="1"/>
                </a:cubicBezTo>
                <a:cubicBezTo>
                  <a:pt x="54"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41" name="Freeform 24">
            <a:extLst>
              <a:ext uri="{FF2B5EF4-FFF2-40B4-BE49-F238E27FC236}">
                <a16:creationId xmlns:a16="http://schemas.microsoft.com/office/drawing/2014/main" id="{993B752F-7922-5949-9BCD-6F891B4E1C96}"/>
              </a:ext>
            </a:extLst>
          </p:cNvPr>
          <p:cNvSpPr>
            <a:spLocks noEditPoints="1"/>
          </p:cNvSpPr>
          <p:nvPr/>
        </p:nvSpPr>
        <p:spPr bwMode="auto">
          <a:xfrm>
            <a:off x="9772548" y="4494412"/>
            <a:ext cx="443060" cy="421962"/>
          </a:xfrm>
          <a:custGeom>
            <a:avLst/>
            <a:gdLst>
              <a:gd name="T0" fmla="*/ 36 w 106"/>
              <a:gd name="T1" fmla="*/ 50 h 101"/>
              <a:gd name="T2" fmla="*/ 35 w 106"/>
              <a:gd name="T3" fmla="*/ 52 h 101"/>
              <a:gd name="T4" fmla="*/ 36 w 106"/>
              <a:gd name="T5" fmla="*/ 56 h 101"/>
              <a:gd name="T6" fmla="*/ 38 w 106"/>
              <a:gd name="T7" fmla="*/ 57 h 101"/>
              <a:gd name="T8" fmla="*/ 43 w 106"/>
              <a:gd name="T9" fmla="*/ 51 h 101"/>
              <a:gd name="T10" fmla="*/ 37 w 106"/>
              <a:gd name="T11" fmla="*/ 49 h 101"/>
              <a:gd name="T12" fmla="*/ 39 w 106"/>
              <a:gd name="T13" fmla="*/ 12 h 101"/>
              <a:gd name="T14" fmla="*/ 25 w 106"/>
              <a:gd name="T15" fmla="*/ 22 h 101"/>
              <a:gd name="T16" fmla="*/ 26 w 106"/>
              <a:gd name="T17" fmla="*/ 24 h 101"/>
              <a:gd name="T18" fmla="*/ 36 w 106"/>
              <a:gd name="T19" fmla="*/ 16 h 101"/>
              <a:gd name="T20" fmla="*/ 47 w 106"/>
              <a:gd name="T21" fmla="*/ 19 h 101"/>
              <a:gd name="T22" fmla="*/ 43 w 106"/>
              <a:gd name="T23" fmla="*/ 34 h 101"/>
              <a:gd name="T24" fmla="*/ 36 w 106"/>
              <a:gd name="T25" fmla="*/ 46 h 101"/>
              <a:gd name="T26" fmla="*/ 38 w 106"/>
              <a:gd name="T27" fmla="*/ 47 h 101"/>
              <a:gd name="T28" fmla="*/ 44 w 106"/>
              <a:gd name="T29" fmla="*/ 38 h 101"/>
              <a:gd name="T30" fmla="*/ 52 w 106"/>
              <a:gd name="T31" fmla="*/ 31 h 101"/>
              <a:gd name="T32" fmla="*/ 39 w 106"/>
              <a:gd name="T33" fmla="*/ 12 h 101"/>
              <a:gd name="T34" fmla="*/ 40 w 106"/>
              <a:gd name="T35" fmla="*/ 66 h 101"/>
              <a:gd name="T36" fmla="*/ 84 w 106"/>
              <a:gd name="T37" fmla="*/ 29 h 101"/>
              <a:gd name="T38" fmla="*/ 101 w 106"/>
              <a:gd name="T39" fmla="*/ 63 h 101"/>
              <a:gd name="T40" fmla="*/ 86 w 106"/>
              <a:gd name="T41" fmla="*/ 77 h 101"/>
              <a:gd name="T42" fmla="*/ 74 w 106"/>
              <a:gd name="T43" fmla="*/ 83 h 101"/>
              <a:gd name="T44" fmla="*/ 72 w 106"/>
              <a:gd name="T45" fmla="*/ 82 h 101"/>
              <a:gd name="T46" fmla="*/ 10 w 106"/>
              <a:gd name="T47" fmla="*/ 82 h 101"/>
              <a:gd name="T48" fmla="*/ 25 w 106"/>
              <a:gd name="T49" fmla="*/ 59 h 101"/>
              <a:gd name="T50" fmla="*/ 6 w 106"/>
              <a:gd name="T51" fmla="*/ 34 h 101"/>
              <a:gd name="T52" fmla="*/ 47 w 106"/>
              <a:gd name="T53" fmla="*/ 3 h 101"/>
              <a:gd name="T54" fmla="*/ 72 w 106"/>
              <a:gd name="T55" fmla="*/ 9 h 101"/>
              <a:gd name="T56" fmla="*/ 70 w 106"/>
              <a:gd name="T57" fmla="*/ 45 h 101"/>
              <a:gd name="T58" fmla="*/ 38 w 106"/>
              <a:gd name="T59" fmla="*/ 62 h 101"/>
              <a:gd name="T60" fmla="*/ 36 w 106"/>
              <a:gd name="T61" fmla="*/ 61 h 101"/>
              <a:gd name="T62" fmla="*/ 35 w 106"/>
              <a:gd name="T63" fmla="*/ 64 h 101"/>
              <a:gd name="T64" fmla="*/ 10 w 106"/>
              <a:gd name="T65" fmla="*/ 82 h 101"/>
              <a:gd name="T66" fmla="*/ 22 w 106"/>
              <a:gd name="T67" fmla="*/ 5 h 101"/>
              <a:gd name="T68" fmla="*/ 21 w 106"/>
              <a:gd name="T69" fmla="*/ 61 h 101"/>
              <a:gd name="T70" fmla="*/ 0 w 106"/>
              <a:gd name="T71" fmla="*/ 85 h 101"/>
              <a:gd name="T72" fmla="*/ 2 w 106"/>
              <a:gd name="T73" fmla="*/ 86 h 101"/>
              <a:gd name="T74" fmla="*/ 70 w 106"/>
              <a:gd name="T75" fmla="*/ 85 h 101"/>
              <a:gd name="T76" fmla="*/ 100 w 106"/>
              <a:gd name="T77" fmla="*/ 101 h 101"/>
              <a:gd name="T78" fmla="*/ 104 w 106"/>
              <a:gd name="T79" fmla="*/ 100 h 101"/>
              <a:gd name="T80" fmla="*/ 90 w 106"/>
              <a:gd name="T81" fmla="*/ 79 h 101"/>
              <a:gd name="T82" fmla="*/ 100 w 106"/>
              <a:gd name="T83" fmla="*/ 42 h 101"/>
              <a:gd name="T84" fmla="*/ 85 w 106"/>
              <a:gd name="T85" fmla="*/ 22 h 101"/>
              <a:gd name="T86" fmla="*/ 57 w 106"/>
              <a:gd name="T8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6" h="101">
                <a:moveTo>
                  <a:pt x="37" y="49"/>
                </a:moveTo>
                <a:cubicBezTo>
                  <a:pt x="37" y="49"/>
                  <a:pt x="36" y="50"/>
                  <a:pt x="36" y="50"/>
                </a:cubicBezTo>
                <a:cubicBezTo>
                  <a:pt x="36" y="50"/>
                  <a:pt x="36" y="51"/>
                  <a:pt x="36" y="51"/>
                </a:cubicBezTo>
                <a:cubicBezTo>
                  <a:pt x="35" y="52"/>
                  <a:pt x="35" y="52"/>
                  <a:pt x="35" y="52"/>
                </a:cubicBezTo>
                <a:cubicBezTo>
                  <a:pt x="35" y="53"/>
                  <a:pt x="35" y="53"/>
                  <a:pt x="35" y="53"/>
                </a:cubicBezTo>
                <a:cubicBezTo>
                  <a:pt x="35" y="54"/>
                  <a:pt x="35" y="55"/>
                  <a:pt x="36" y="56"/>
                </a:cubicBezTo>
                <a:cubicBezTo>
                  <a:pt x="36" y="57"/>
                  <a:pt x="37" y="57"/>
                  <a:pt x="38" y="57"/>
                </a:cubicBezTo>
                <a:cubicBezTo>
                  <a:pt x="38" y="57"/>
                  <a:pt x="38" y="57"/>
                  <a:pt x="38" y="57"/>
                </a:cubicBezTo>
                <a:cubicBezTo>
                  <a:pt x="40" y="57"/>
                  <a:pt x="41" y="57"/>
                  <a:pt x="41" y="56"/>
                </a:cubicBezTo>
                <a:cubicBezTo>
                  <a:pt x="42" y="55"/>
                  <a:pt x="43" y="53"/>
                  <a:pt x="43" y="51"/>
                </a:cubicBezTo>
                <a:cubicBezTo>
                  <a:pt x="42" y="50"/>
                  <a:pt x="42" y="50"/>
                  <a:pt x="41" y="50"/>
                </a:cubicBezTo>
                <a:cubicBezTo>
                  <a:pt x="37" y="49"/>
                  <a:pt x="37" y="49"/>
                  <a:pt x="37" y="49"/>
                </a:cubicBezTo>
                <a:cubicBezTo>
                  <a:pt x="37" y="49"/>
                  <a:pt x="37" y="49"/>
                  <a:pt x="37" y="49"/>
                </a:cubicBezTo>
                <a:moveTo>
                  <a:pt x="39" y="12"/>
                </a:moveTo>
                <a:cubicBezTo>
                  <a:pt x="38" y="12"/>
                  <a:pt x="37" y="12"/>
                  <a:pt x="35" y="13"/>
                </a:cubicBezTo>
                <a:cubicBezTo>
                  <a:pt x="31" y="14"/>
                  <a:pt x="27" y="17"/>
                  <a:pt x="25" y="22"/>
                </a:cubicBezTo>
                <a:cubicBezTo>
                  <a:pt x="24" y="23"/>
                  <a:pt x="25" y="24"/>
                  <a:pt x="26" y="24"/>
                </a:cubicBezTo>
                <a:cubicBezTo>
                  <a:pt x="26" y="24"/>
                  <a:pt x="26" y="24"/>
                  <a:pt x="26" y="24"/>
                </a:cubicBezTo>
                <a:cubicBezTo>
                  <a:pt x="27" y="24"/>
                  <a:pt x="28" y="24"/>
                  <a:pt x="28" y="23"/>
                </a:cubicBezTo>
                <a:cubicBezTo>
                  <a:pt x="29" y="20"/>
                  <a:pt x="33" y="17"/>
                  <a:pt x="36" y="16"/>
                </a:cubicBezTo>
                <a:cubicBezTo>
                  <a:pt x="37" y="16"/>
                  <a:pt x="38" y="16"/>
                  <a:pt x="39" y="16"/>
                </a:cubicBezTo>
                <a:cubicBezTo>
                  <a:pt x="42" y="16"/>
                  <a:pt x="45" y="17"/>
                  <a:pt x="47" y="19"/>
                </a:cubicBezTo>
                <a:cubicBezTo>
                  <a:pt x="50" y="21"/>
                  <a:pt x="50" y="26"/>
                  <a:pt x="49" y="29"/>
                </a:cubicBezTo>
                <a:cubicBezTo>
                  <a:pt x="48" y="31"/>
                  <a:pt x="46" y="33"/>
                  <a:pt x="43" y="34"/>
                </a:cubicBezTo>
                <a:cubicBezTo>
                  <a:pt x="43" y="35"/>
                  <a:pt x="42" y="35"/>
                  <a:pt x="42" y="36"/>
                </a:cubicBezTo>
                <a:cubicBezTo>
                  <a:pt x="38" y="39"/>
                  <a:pt x="36" y="42"/>
                  <a:pt x="36" y="46"/>
                </a:cubicBezTo>
                <a:cubicBezTo>
                  <a:pt x="36" y="47"/>
                  <a:pt x="37" y="47"/>
                  <a:pt x="38" y="47"/>
                </a:cubicBezTo>
                <a:cubicBezTo>
                  <a:pt x="38" y="47"/>
                  <a:pt x="38" y="47"/>
                  <a:pt x="38" y="47"/>
                </a:cubicBezTo>
                <a:cubicBezTo>
                  <a:pt x="39" y="47"/>
                  <a:pt x="40" y="46"/>
                  <a:pt x="39" y="45"/>
                </a:cubicBezTo>
                <a:cubicBezTo>
                  <a:pt x="39" y="42"/>
                  <a:pt x="42" y="40"/>
                  <a:pt x="44" y="38"/>
                </a:cubicBezTo>
                <a:cubicBezTo>
                  <a:pt x="44" y="38"/>
                  <a:pt x="45" y="37"/>
                  <a:pt x="45" y="37"/>
                </a:cubicBezTo>
                <a:cubicBezTo>
                  <a:pt x="48" y="35"/>
                  <a:pt x="50" y="33"/>
                  <a:pt x="52" y="31"/>
                </a:cubicBezTo>
                <a:cubicBezTo>
                  <a:pt x="54" y="26"/>
                  <a:pt x="53" y="20"/>
                  <a:pt x="49" y="16"/>
                </a:cubicBezTo>
                <a:cubicBezTo>
                  <a:pt x="47" y="14"/>
                  <a:pt x="43" y="12"/>
                  <a:pt x="39" y="12"/>
                </a:cubicBezTo>
                <a:moveTo>
                  <a:pt x="70" y="82"/>
                </a:moveTo>
                <a:cubicBezTo>
                  <a:pt x="58" y="82"/>
                  <a:pt x="46" y="76"/>
                  <a:pt x="40" y="66"/>
                </a:cubicBezTo>
                <a:cubicBezTo>
                  <a:pt x="52" y="62"/>
                  <a:pt x="63" y="55"/>
                  <a:pt x="72" y="47"/>
                </a:cubicBezTo>
                <a:cubicBezTo>
                  <a:pt x="78" y="41"/>
                  <a:pt x="83" y="35"/>
                  <a:pt x="84" y="29"/>
                </a:cubicBezTo>
                <a:cubicBezTo>
                  <a:pt x="89" y="34"/>
                  <a:pt x="93" y="38"/>
                  <a:pt x="97" y="43"/>
                </a:cubicBezTo>
                <a:cubicBezTo>
                  <a:pt x="101" y="50"/>
                  <a:pt x="102" y="57"/>
                  <a:pt x="101" y="63"/>
                </a:cubicBezTo>
                <a:cubicBezTo>
                  <a:pt x="100" y="70"/>
                  <a:pt x="94" y="75"/>
                  <a:pt x="88" y="76"/>
                </a:cubicBezTo>
                <a:cubicBezTo>
                  <a:pt x="87" y="76"/>
                  <a:pt x="86" y="76"/>
                  <a:pt x="86" y="77"/>
                </a:cubicBezTo>
                <a:cubicBezTo>
                  <a:pt x="85" y="85"/>
                  <a:pt x="89" y="93"/>
                  <a:pt x="95" y="97"/>
                </a:cubicBezTo>
                <a:cubicBezTo>
                  <a:pt x="86" y="96"/>
                  <a:pt x="78" y="90"/>
                  <a:pt x="74" y="83"/>
                </a:cubicBezTo>
                <a:cubicBezTo>
                  <a:pt x="73" y="82"/>
                  <a:pt x="73" y="82"/>
                  <a:pt x="72" y="82"/>
                </a:cubicBezTo>
                <a:cubicBezTo>
                  <a:pt x="72" y="82"/>
                  <a:pt x="72" y="82"/>
                  <a:pt x="72" y="82"/>
                </a:cubicBezTo>
                <a:cubicBezTo>
                  <a:pt x="71" y="82"/>
                  <a:pt x="71" y="82"/>
                  <a:pt x="70" y="82"/>
                </a:cubicBezTo>
                <a:moveTo>
                  <a:pt x="10" y="82"/>
                </a:moveTo>
                <a:cubicBezTo>
                  <a:pt x="18" y="77"/>
                  <a:pt x="23" y="69"/>
                  <a:pt x="25" y="60"/>
                </a:cubicBezTo>
                <a:cubicBezTo>
                  <a:pt x="25" y="59"/>
                  <a:pt x="25" y="59"/>
                  <a:pt x="25" y="59"/>
                </a:cubicBezTo>
                <a:cubicBezTo>
                  <a:pt x="24" y="58"/>
                  <a:pt x="24" y="58"/>
                  <a:pt x="23" y="58"/>
                </a:cubicBezTo>
                <a:cubicBezTo>
                  <a:pt x="14" y="56"/>
                  <a:pt x="6" y="45"/>
                  <a:pt x="6" y="34"/>
                </a:cubicBezTo>
                <a:cubicBezTo>
                  <a:pt x="7" y="24"/>
                  <a:pt x="14" y="14"/>
                  <a:pt x="24" y="8"/>
                </a:cubicBezTo>
                <a:cubicBezTo>
                  <a:pt x="30" y="5"/>
                  <a:pt x="38" y="3"/>
                  <a:pt x="47" y="3"/>
                </a:cubicBezTo>
                <a:cubicBezTo>
                  <a:pt x="50" y="3"/>
                  <a:pt x="53" y="3"/>
                  <a:pt x="56" y="4"/>
                </a:cubicBezTo>
                <a:cubicBezTo>
                  <a:pt x="63" y="5"/>
                  <a:pt x="68" y="6"/>
                  <a:pt x="72" y="9"/>
                </a:cubicBezTo>
                <a:cubicBezTo>
                  <a:pt x="78" y="13"/>
                  <a:pt x="81" y="18"/>
                  <a:pt x="81" y="23"/>
                </a:cubicBezTo>
                <a:cubicBezTo>
                  <a:pt x="82" y="31"/>
                  <a:pt x="76" y="39"/>
                  <a:pt x="70" y="45"/>
                </a:cubicBezTo>
                <a:cubicBezTo>
                  <a:pt x="61" y="53"/>
                  <a:pt x="50" y="59"/>
                  <a:pt x="38" y="63"/>
                </a:cubicBezTo>
                <a:cubicBezTo>
                  <a:pt x="38" y="62"/>
                  <a:pt x="38" y="62"/>
                  <a:pt x="38" y="62"/>
                </a:cubicBezTo>
                <a:cubicBezTo>
                  <a:pt x="38" y="61"/>
                  <a:pt x="37" y="61"/>
                  <a:pt x="36" y="61"/>
                </a:cubicBezTo>
                <a:cubicBezTo>
                  <a:pt x="36" y="61"/>
                  <a:pt x="36" y="61"/>
                  <a:pt x="36" y="61"/>
                </a:cubicBezTo>
                <a:cubicBezTo>
                  <a:pt x="35" y="62"/>
                  <a:pt x="34" y="63"/>
                  <a:pt x="35" y="63"/>
                </a:cubicBezTo>
                <a:cubicBezTo>
                  <a:pt x="35" y="64"/>
                  <a:pt x="35" y="64"/>
                  <a:pt x="35" y="64"/>
                </a:cubicBezTo>
                <a:cubicBezTo>
                  <a:pt x="35" y="64"/>
                  <a:pt x="35" y="64"/>
                  <a:pt x="35" y="64"/>
                </a:cubicBezTo>
                <a:cubicBezTo>
                  <a:pt x="29" y="73"/>
                  <a:pt x="20" y="79"/>
                  <a:pt x="10" y="82"/>
                </a:cubicBezTo>
                <a:moveTo>
                  <a:pt x="47" y="0"/>
                </a:moveTo>
                <a:cubicBezTo>
                  <a:pt x="38" y="0"/>
                  <a:pt x="29" y="2"/>
                  <a:pt x="22" y="5"/>
                </a:cubicBezTo>
                <a:cubicBezTo>
                  <a:pt x="11" y="11"/>
                  <a:pt x="4" y="23"/>
                  <a:pt x="3" y="34"/>
                </a:cubicBezTo>
                <a:cubicBezTo>
                  <a:pt x="2" y="46"/>
                  <a:pt x="10" y="57"/>
                  <a:pt x="21" y="61"/>
                </a:cubicBezTo>
                <a:cubicBezTo>
                  <a:pt x="18" y="71"/>
                  <a:pt x="11" y="79"/>
                  <a:pt x="1" y="83"/>
                </a:cubicBezTo>
                <a:cubicBezTo>
                  <a:pt x="1" y="83"/>
                  <a:pt x="0" y="84"/>
                  <a:pt x="0" y="85"/>
                </a:cubicBezTo>
                <a:cubicBezTo>
                  <a:pt x="0" y="86"/>
                  <a:pt x="1" y="86"/>
                  <a:pt x="2" y="86"/>
                </a:cubicBezTo>
                <a:cubicBezTo>
                  <a:pt x="2" y="86"/>
                  <a:pt x="2" y="86"/>
                  <a:pt x="2" y="86"/>
                </a:cubicBezTo>
                <a:cubicBezTo>
                  <a:pt x="16" y="86"/>
                  <a:pt x="29" y="79"/>
                  <a:pt x="37" y="67"/>
                </a:cubicBezTo>
                <a:cubicBezTo>
                  <a:pt x="44" y="78"/>
                  <a:pt x="57" y="85"/>
                  <a:pt x="70" y="85"/>
                </a:cubicBezTo>
                <a:cubicBezTo>
                  <a:pt x="71" y="85"/>
                  <a:pt x="71" y="85"/>
                  <a:pt x="71" y="85"/>
                </a:cubicBezTo>
                <a:cubicBezTo>
                  <a:pt x="78" y="95"/>
                  <a:pt x="89" y="101"/>
                  <a:pt x="100" y="101"/>
                </a:cubicBezTo>
                <a:cubicBezTo>
                  <a:pt x="101" y="101"/>
                  <a:pt x="102" y="101"/>
                  <a:pt x="103" y="101"/>
                </a:cubicBezTo>
                <a:cubicBezTo>
                  <a:pt x="103" y="101"/>
                  <a:pt x="104" y="100"/>
                  <a:pt x="104" y="100"/>
                </a:cubicBezTo>
                <a:cubicBezTo>
                  <a:pt x="104" y="99"/>
                  <a:pt x="104" y="98"/>
                  <a:pt x="103" y="98"/>
                </a:cubicBezTo>
                <a:cubicBezTo>
                  <a:pt x="95" y="96"/>
                  <a:pt x="89" y="87"/>
                  <a:pt x="90" y="79"/>
                </a:cubicBezTo>
                <a:cubicBezTo>
                  <a:pt x="97" y="78"/>
                  <a:pt x="103" y="72"/>
                  <a:pt x="104" y="64"/>
                </a:cubicBezTo>
                <a:cubicBezTo>
                  <a:pt x="106" y="57"/>
                  <a:pt x="104" y="49"/>
                  <a:pt x="100" y="42"/>
                </a:cubicBezTo>
                <a:cubicBezTo>
                  <a:pt x="96" y="35"/>
                  <a:pt x="90" y="30"/>
                  <a:pt x="85" y="25"/>
                </a:cubicBezTo>
                <a:cubicBezTo>
                  <a:pt x="85" y="24"/>
                  <a:pt x="85" y="23"/>
                  <a:pt x="85" y="22"/>
                </a:cubicBezTo>
                <a:cubicBezTo>
                  <a:pt x="84" y="16"/>
                  <a:pt x="80" y="10"/>
                  <a:pt x="74" y="6"/>
                </a:cubicBezTo>
                <a:cubicBezTo>
                  <a:pt x="70" y="3"/>
                  <a:pt x="64" y="1"/>
                  <a:pt x="57" y="0"/>
                </a:cubicBezTo>
                <a:cubicBezTo>
                  <a:pt x="53" y="0"/>
                  <a:pt x="50" y="0"/>
                  <a:pt x="47"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sp>
        <p:nvSpPr>
          <p:cNvPr id="42" name="Freeform 27">
            <a:extLst>
              <a:ext uri="{FF2B5EF4-FFF2-40B4-BE49-F238E27FC236}">
                <a16:creationId xmlns:a16="http://schemas.microsoft.com/office/drawing/2014/main" id="{C8168335-70A3-DC44-B192-8B9CD7FF49A1}"/>
              </a:ext>
            </a:extLst>
          </p:cNvPr>
          <p:cNvSpPr>
            <a:spLocks noEditPoints="1"/>
          </p:cNvSpPr>
          <p:nvPr/>
        </p:nvSpPr>
        <p:spPr bwMode="auto">
          <a:xfrm>
            <a:off x="9815551" y="3565517"/>
            <a:ext cx="395590" cy="488772"/>
          </a:xfrm>
          <a:custGeom>
            <a:avLst/>
            <a:gdLst>
              <a:gd name="T0" fmla="*/ 89 w 95"/>
              <a:gd name="T1" fmla="*/ 81 h 117"/>
              <a:gd name="T2" fmla="*/ 91 w 95"/>
              <a:gd name="T3" fmla="*/ 79 h 117"/>
              <a:gd name="T4" fmla="*/ 12 w 95"/>
              <a:gd name="T5" fmla="*/ 69 h 117"/>
              <a:gd name="T6" fmla="*/ 0 w 95"/>
              <a:gd name="T7" fmla="*/ 77 h 117"/>
              <a:gd name="T8" fmla="*/ 6 w 95"/>
              <a:gd name="T9" fmla="*/ 76 h 117"/>
              <a:gd name="T10" fmla="*/ 94 w 95"/>
              <a:gd name="T11" fmla="*/ 29 h 117"/>
              <a:gd name="T12" fmla="*/ 82 w 95"/>
              <a:gd name="T13" fmla="*/ 38 h 117"/>
              <a:gd name="T14" fmla="*/ 95 w 95"/>
              <a:gd name="T15" fmla="*/ 30 h 117"/>
              <a:gd name="T16" fmla="*/ 3 w 95"/>
              <a:gd name="T17" fmla="*/ 25 h 117"/>
              <a:gd name="T18" fmla="*/ 17 w 95"/>
              <a:gd name="T19" fmla="*/ 31 h 117"/>
              <a:gd name="T20" fmla="*/ 41 w 95"/>
              <a:gd name="T21" fmla="*/ 97 h 117"/>
              <a:gd name="T22" fmla="*/ 36 w 95"/>
              <a:gd name="T23" fmla="*/ 90 h 117"/>
              <a:gd name="T24" fmla="*/ 45 w 95"/>
              <a:gd name="T25" fmla="*/ 103 h 117"/>
              <a:gd name="T26" fmla="*/ 53 w 95"/>
              <a:gd name="T27" fmla="*/ 107 h 117"/>
              <a:gd name="T28" fmla="*/ 41 w 95"/>
              <a:gd name="T29" fmla="*/ 112 h 117"/>
              <a:gd name="T30" fmla="*/ 41 w 95"/>
              <a:gd name="T31" fmla="*/ 97 h 117"/>
              <a:gd name="T32" fmla="*/ 49 w 95"/>
              <a:gd name="T33" fmla="*/ 88 h 117"/>
              <a:gd name="T34" fmla="*/ 45 w 95"/>
              <a:gd name="T35" fmla="*/ 61 h 117"/>
              <a:gd name="T36" fmla="*/ 49 w 95"/>
              <a:gd name="T37" fmla="*/ 51 h 117"/>
              <a:gd name="T38" fmla="*/ 52 w 95"/>
              <a:gd name="T39" fmla="*/ 53 h 117"/>
              <a:gd name="T40" fmla="*/ 60 w 95"/>
              <a:gd name="T41" fmla="*/ 53 h 117"/>
              <a:gd name="T42" fmla="*/ 63 w 95"/>
              <a:gd name="T43" fmla="*/ 51 h 117"/>
              <a:gd name="T44" fmla="*/ 38 w 95"/>
              <a:gd name="T45" fmla="*/ 52 h 117"/>
              <a:gd name="T46" fmla="*/ 40 w 95"/>
              <a:gd name="T47" fmla="*/ 50 h 117"/>
              <a:gd name="T48" fmla="*/ 33 w 95"/>
              <a:gd name="T49" fmla="*/ 86 h 117"/>
              <a:gd name="T50" fmla="*/ 25 w 95"/>
              <a:gd name="T51" fmla="*/ 72 h 117"/>
              <a:gd name="T52" fmla="*/ 57 w 95"/>
              <a:gd name="T53" fmla="*/ 25 h 117"/>
              <a:gd name="T54" fmla="*/ 65 w 95"/>
              <a:gd name="T55" fmla="*/ 78 h 117"/>
              <a:gd name="T56" fmla="*/ 57 w 95"/>
              <a:gd name="T57" fmla="*/ 88 h 117"/>
              <a:gd name="T58" fmla="*/ 56 w 95"/>
              <a:gd name="T59" fmla="*/ 63 h 117"/>
              <a:gd name="T60" fmla="*/ 62 w 95"/>
              <a:gd name="T61" fmla="*/ 48 h 117"/>
              <a:gd name="T62" fmla="*/ 51 w 95"/>
              <a:gd name="T63" fmla="*/ 59 h 117"/>
              <a:gd name="T64" fmla="*/ 50 w 95"/>
              <a:gd name="T65" fmla="*/ 48 h 117"/>
              <a:gd name="T66" fmla="*/ 45 w 95"/>
              <a:gd name="T67" fmla="*/ 58 h 117"/>
              <a:gd name="T68" fmla="*/ 39 w 95"/>
              <a:gd name="T69" fmla="*/ 46 h 117"/>
              <a:gd name="T70" fmla="*/ 40 w 95"/>
              <a:gd name="T71" fmla="*/ 60 h 117"/>
              <a:gd name="T72" fmla="*/ 35 w 95"/>
              <a:gd name="T73" fmla="*/ 87 h 117"/>
              <a:gd name="T74" fmla="*/ 50 w 95"/>
              <a:gd name="T75" fmla="*/ 21 h 117"/>
              <a:gd name="T76" fmla="*/ 25 w 95"/>
              <a:gd name="T77" fmla="*/ 76 h 117"/>
              <a:gd name="T78" fmla="*/ 33 w 95"/>
              <a:gd name="T79" fmla="*/ 90 h 117"/>
              <a:gd name="T80" fmla="*/ 32 w 95"/>
              <a:gd name="T81" fmla="*/ 102 h 117"/>
              <a:gd name="T82" fmla="*/ 46 w 95"/>
              <a:gd name="T83" fmla="*/ 117 h 117"/>
              <a:gd name="T84" fmla="*/ 56 w 95"/>
              <a:gd name="T85" fmla="*/ 105 h 117"/>
              <a:gd name="T86" fmla="*/ 61 w 95"/>
              <a:gd name="T87" fmla="*/ 92 h 117"/>
              <a:gd name="T88" fmla="*/ 69 w 95"/>
              <a:gd name="T89" fmla="*/ 79 h 117"/>
              <a:gd name="T90" fmla="*/ 53 w 95"/>
              <a:gd name="T91" fmla="*/ 0 h 117"/>
              <a:gd name="T92" fmla="*/ 51 w 95"/>
              <a:gd name="T93" fmla="*/ 15 h 117"/>
              <a:gd name="T94" fmla="*/ 53 w 95"/>
              <a:gd name="T9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17">
                <a:moveTo>
                  <a:pt x="81" y="73"/>
                </a:moveTo>
                <a:cubicBezTo>
                  <a:pt x="81" y="73"/>
                  <a:pt x="80" y="73"/>
                  <a:pt x="80" y="73"/>
                </a:cubicBezTo>
                <a:cubicBezTo>
                  <a:pt x="79" y="74"/>
                  <a:pt x="79" y="75"/>
                  <a:pt x="80" y="75"/>
                </a:cubicBezTo>
                <a:cubicBezTo>
                  <a:pt x="89" y="81"/>
                  <a:pt x="89" y="81"/>
                  <a:pt x="89" y="81"/>
                </a:cubicBezTo>
                <a:cubicBezTo>
                  <a:pt x="90" y="82"/>
                  <a:pt x="90" y="82"/>
                  <a:pt x="90" y="82"/>
                </a:cubicBezTo>
                <a:cubicBezTo>
                  <a:pt x="90" y="82"/>
                  <a:pt x="90" y="82"/>
                  <a:pt x="90" y="82"/>
                </a:cubicBezTo>
                <a:cubicBezTo>
                  <a:pt x="91" y="82"/>
                  <a:pt x="91" y="81"/>
                  <a:pt x="91" y="81"/>
                </a:cubicBezTo>
                <a:cubicBezTo>
                  <a:pt x="92" y="80"/>
                  <a:pt x="92" y="79"/>
                  <a:pt x="91" y="79"/>
                </a:cubicBezTo>
                <a:cubicBezTo>
                  <a:pt x="82" y="73"/>
                  <a:pt x="82" y="73"/>
                  <a:pt x="82" y="73"/>
                </a:cubicBezTo>
                <a:cubicBezTo>
                  <a:pt x="82" y="73"/>
                  <a:pt x="81" y="73"/>
                  <a:pt x="81" y="73"/>
                </a:cubicBezTo>
                <a:moveTo>
                  <a:pt x="12" y="69"/>
                </a:moveTo>
                <a:cubicBezTo>
                  <a:pt x="12" y="69"/>
                  <a:pt x="12" y="69"/>
                  <a:pt x="12" y="69"/>
                </a:cubicBezTo>
                <a:cubicBezTo>
                  <a:pt x="6" y="72"/>
                  <a:pt x="6" y="72"/>
                  <a:pt x="6" y="72"/>
                </a:cubicBezTo>
                <a:cubicBezTo>
                  <a:pt x="3" y="74"/>
                  <a:pt x="3" y="74"/>
                  <a:pt x="3" y="74"/>
                </a:cubicBezTo>
                <a:cubicBezTo>
                  <a:pt x="1" y="75"/>
                  <a:pt x="1" y="75"/>
                  <a:pt x="1" y="75"/>
                </a:cubicBezTo>
                <a:cubicBezTo>
                  <a:pt x="0" y="75"/>
                  <a:pt x="0" y="76"/>
                  <a:pt x="0" y="77"/>
                </a:cubicBezTo>
                <a:cubicBezTo>
                  <a:pt x="0" y="77"/>
                  <a:pt x="1" y="77"/>
                  <a:pt x="1" y="77"/>
                </a:cubicBezTo>
                <a:cubicBezTo>
                  <a:pt x="2" y="77"/>
                  <a:pt x="2" y="77"/>
                  <a:pt x="2" y="77"/>
                </a:cubicBezTo>
                <a:cubicBezTo>
                  <a:pt x="3" y="77"/>
                  <a:pt x="3" y="77"/>
                  <a:pt x="3" y="77"/>
                </a:cubicBezTo>
                <a:cubicBezTo>
                  <a:pt x="6" y="76"/>
                  <a:pt x="6" y="76"/>
                  <a:pt x="6" y="76"/>
                </a:cubicBezTo>
                <a:cubicBezTo>
                  <a:pt x="13" y="72"/>
                  <a:pt x="13" y="72"/>
                  <a:pt x="13" y="72"/>
                </a:cubicBezTo>
                <a:cubicBezTo>
                  <a:pt x="14" y="72"/>
                  <a:pt x="14" y="71"/>
                  <a:pt x="14" y="70"/>
                </a:cubicBezTo>
                <a:cubicBezTo>
                  <a:pt x="14" y="69"/>
                  <a:pt x="13" y="69"/>
                  <a:pt x="12" y="69"/>
                </a:cubicBezTo>
                <a:moveTo>
                  <a:pt x="94" y="29"/>
                </a:moveTo>
                <a:cubicBezTo>
                  <a:pt x="94" y="29"/>
                  <a:pt x="93" y="29"/>
                  <a:pt x="93" y="29"/>
                </a:cubicBezTo>
                <a:cubicBezTo>
                  <a:pt x="89" y="30"/>
                  <a:pt x="85" y="32"/>
                  <a:pt x="82" y="35"/>
                </a:cubicBezTo>
                <a:cubicBezTo>
                  <a:pt x="81" y="35"/>
                  <a:pt x="81" y="36"/>
                  <a:pt x="81" y="37"/>
                </a:cubicBezTo>
                <a:cubicBezTo>
                  <a:pt x="82" y="38"/>
                  <a:pt x="82" y="38"/>
                  <a:pt x="82" y="38"/>
                </a:cubicBezTo>
                <a:cubicBezTo>
                  <a:pt x="82" y="38"/>
                  <a:pt x="82" y="38"/>
                  <a:pt x="83" y="38"/>
                </a:cubicBezTo>
                <a:cubicBezTo>
                  <a:pt x="83" y="38"/>
                  <a:pt x="83" y="37"/>
                  <a:pt x="84" y="37"/>
                </a:cubicBezTo>
                <a:cubicBezTo>
                  <a:pt x="87" y="35"/>
                  <a:pt x="90" y="33"/>
                  <a:pt x="94" y="32"/>
                </a:cubicBezTo>
                <a:cubicBezTo>
                  <a:pt x="95" y="32"/>
                  <a:pt x="95" y="31"/>
                  <a:pt x="95" y="30"/>
                </a:cubicBezTo>
                <a:cubicBezTo>
                  <a:pt x="95" y="29"/>
                  <a:pt x="94" y="29"/>
                  <a:pt x="94" y="29"/>
                </a:cubicBezTo>
                <a:moveTo>
                  <a:pt x="4" y="23"/>
                </a:moveTo>
                <a:cubicBezTo>
                  <a:pt x="4" y="23"/>
                  <a:pt x="4" y="23"/>
                  <a:pt x="3" y="23"/>
                </a:cubicBezTo>
                <a:cubicBezTo>
                  <a:pt x="3" y="23"/>
                  <a:pt x="3" y="24"/>
                  <a:pt x="3" y="25"/>
                </a:cubicBezTo>
                <a:cubicBezTo>
                  <a:pt x="6" y="28"/>
                  <a:pt x="10" y="30"/>
                  <a:pt x="14" y="32"/>
                </a:cubicBezTo>
                <a:cubicBezTo>
                  <a:pt x="14" y="32"/>
                  <a:pt x="15" y="32"/>
                  <a:pt x="15" y="32"/>
                </a:cubicBezTo>
                <a:cubicBezTo>
                  <a:pt x="15" y="32"/>
                  <a:pt x="15" y="32"/>
                  <a:pt x="16" y="32"/>
                </a:cubicBezTo>
                <a:cubicBezTo>
                  <a:pt x="16" y="32"/>
                  <a:pt x="17" y="31"/>
                  <a:pt x="17" y="31"/>
                </a:cubicBezTo>
                <a:cubicBezTo>
                  <a:pt x="17" y="30"/>
                  <a:pt x="17" y="29"/>
                  <a:pt x="16" y="29"/>
                </a:cubicBezTo>
                <a:cubicBezTo>
                  <a:pt x="12" y="28"/>
                  <a:pt x="8" y="26"/>
                  <a:pt x="6" y="23"/>
                </a:cubicBezTo>
                <a:cubicBezTo>
                  <a:pt x="5" y="23"/>
                  <a:pt x="5" y="23"/>
                  <a:pt x="4" y="23"/>
                </a:cubicBezTo>
                <a:moveTo>
                  <a:pt x="41" y="97"/>
                </a:moveTo>
                <a:cubicBezTo>
                  <a:pt x="42" y="97"/>
                  <a:pt x="43" y="97"/>
                  <a:pt x="43" y="96"/>
                </a:cubicBezTo>
                <a:cubicBezTo>
                  <a:pt x="43" y="95"/>
                  <a:pt x="42" y="94"/>
                  <a:pt x="41" y="94"/>
                </a:cubicBezTo>
                <a:cubicBezTo>
                  <a:pt x="35" y="94"/>
                  <a:pt x="35" y="94"/>
                  <a:pt x="35" y="94"/>
                </a:cubicBezTo>
                <a:cubicBezTo>
                  <a:pt x="36" y="93"/>
                  <a:pt x="36" y="92"/>
                  <a:pt x="36" y="90"/>
                </a:cubicBezTo>
                <a:cubicBezTo>
                  <a:pt x="55" y="92"/>
                  <a:pt x="55" y="92"/>
                  <a:pt x="55" y="92"/>
                </a:cubicBezTo>
                <a:cubicBezTo>
                  <a:pt x="53" y="104"/>
                  <a:pt x="53" y="104"/>
                  <a:pt x="53" y="104"/>
                </a:cubicBezTo>
                <a:cubicBezTo>
                  <a:pt x="45" y="103"/>
                  <a:pt x="45" y="103"/>
                  <a:pt x="45" y="103"/>
                </a:cubicBezTo>
                <a:cubicBezTo>
                  <a:pt x="45" y="103"/>
                  <a:pt x="45" y="103"/>
                  <a:pt x="45" y="103"/>
                </a:cubicBezTo>
                <a:cubicBezTo>
                  <a:pt x="44" y="103"/>
                  <a:pt x="44" y="103"/>
                  <a:pt x="44" y="104"/>
                </a:cubicBezTo>
                <a:cubicBezTo>
                  <a:pt x="44" y="105"/>
                  <a:pt x="44" y="106"/>
                  <a:pt x="45" y="106"/>
                </a:cubicBezTo>
                <a:cubicBezTo>
                  <a:pt x="45" y="106"/>
                  <a:pt x="45" y="106"/>
                  <a:pt x="45" y="106"/>
                </a:cubicBezTo>
                <a:cubicBezTo>
                  <a:pt x="53" y="107"/>
                  <a:pt x="53" y="107"/>
                  <a:pt x="53" y="107"/>
                </a:cubicBezTo>
                <a:cubicBezTo>
                  <a:pt x="52" y="109"/>
                  <a:pt x="52" y="110"/>
                  <a:pt x="51" y="112"/>
                </a:cubicBezTo>
                <a:cubicBezTo>
                  <a:pt x="50" y="113"/>
                  <a:pt x="48" y="114"/>
                  <a:pt x="46" y="114"/>
                </a:cubicBezTo>
                <a:cubicBezTo>
                  <a:pt x="46" y="114"/>
                  <a:pt x="46" y="114"/>
                  <a:pt x="46" y="114"/>
                </a:cubicBezTo>
                <a:cubicBezTo>
                  <a:pt x="44" y="114"/>
                  <a:pt x="42" y="113"/>
                  <a:pt x="41" y="112"/>
                </a:cubicBezTo>
                <a:cubicBezTo>
                  <a:pt x="38" y="110"/>
                  <a:pt x="36" y="106"/>
                  <a:pt x="35" y="102"/>
                </a:cubicBezTo>
                <a:cubicBezTo>
                  <a:pt x="35" y="100"/>
                  <a:pt x="35" y="98"/>
                  <a:pt x="35" y="97"/>
                </a:cubicBezTo>
                <a:cubicBezTo>
                  <a:pt x="41" y="97"/>
                  <a:pt x="41" y="97"/>
                  <a:pt x="41" y="97"/>
                </a:cubicBezTo>
                <a:cubicBezTo>
                  <a:pt x="41" y="97"/>
                  <a:pt x="41" y="97"/>
                  <a:pt x="41" y="97"/>
                </a:cubicBezTo>
                <a:moveTo>
                  <a:pt x="45" y="61"/>
                </a:moveTo>
                <a:cubicBezTo>
                  <a:pt x="46" y="61"/>
                  <a:pt x="47" y="61"/>
                  <a:pt x="48" y="60"/>
                </a:cubicBezTo>
                <a:cubicBezTo>
                  <a:pt x="50" y="61"/>
                  <a:pt x="51" y="62"/>
                  <a:pt x="53" y="63"/>
                </a:cubicBezTo>
                <a:cubicBezTo>
                  <a:pt x="50" y="71"/>
                  <a:pt x="49" y="80"/>
                  <a:pt x="49" y="88"/>
                </a:cubicBezTo>
                <a:cubicBezTo>
                  <a:pt x="41" y="88"/>
                  <a:pt x="41" y="88"/>
                  <a:pt x="41" y="88"/>
                </a:cubicBezTo>
                <a:cubicBezTo>
                  <a:pt x="42" y="82"/>
                  <a:pt x="42" y="76"/>
                  <a:pt x="43" y="70"/>
                </a:cubicBezTo>
                <a:cubicBezTo>
                  <a:pt x="43" y="61"/>
                  <a:pt x="43" y="61"/>
                  <a:pt x="43" y="61"/>
                </a:cubicBezTo>
                <a:cubicBezTo>
                  <a:pt x="44" y="61"/>
                  <a:pt x="44" y="61"/>
                  <a:pt x="45" y="61"/>
                </a:cubicBezTo>
                <a:moveTo>
                  <a:pt x="49" y="57"/>
                </a:moveTo>
                <a:cubicBezTo>
                  <a:pt x="49" y="56"/>
                  <a:pt x="49" y="56"/>
                  <a:pt x="49" y="56"/>
                </a:cubicBezTo>
                <a:cubicBezTo>
                  <a:pt x="48" y="55"/>
                  <a:pt x="48" y="54"/>
                  <a:pt x="48" y="53"/>
                </a:cubicBezTo>
                <a:cubicBezTo>
                  <a:pt x="48" y="52"/>
                  <a:pt x="49" y="51"/>
                  <a:pt x="49" y="51"/>
                </a:cubicBezTo>
                <a:cubicBezTo>
                  <a:pt x="50" y="51"/>
                  <a:pt x="50" y="51"/>
                  <a:pt x="50" y="51"/>
                </a:cubicBezTo>
                <a:cubicBezTo>
                  <a:pt x="50" y="51"/>
                  <a:pt x="50" y="51"/>
                  <a:pt x="50" y="51"/>
                </a:cubicBezTo>
                <a:cubicBezTo>
                  <a:pt x="51" y="51"/>
                  <a:pt x="51" y="51"/>
                  <a:pt x="51" y="51"/>
                </a:cubicBezTo>
                <a:cubicBezTo>
                  <a:pt x="51" y="51"/>
                  <a:pt x="52" y="52"/>
                  <a:pt x="52" y="53"/>
                </a:cubicBezTo>
                <a:cubicBezTo>
                  <a:pt x="51" y="55"/>
                  <a:pt x="50" y="56"/>
                  <a:pt x="50" y="56"/>
                </a:cubicBezTo>
                <a:cubicBezTo>
                  <a:pt x="49" y="57"/>
                  <a:pt x="49" y="57"/>
                  <a:pt x="49" y="57"/>
                </a:cubicBezTo>
                <a:moveTo>
                  <a:pt x="57" y="60"/>
                </a:moveTo>
                <a:cubicBezTo>
                  <a:pt x="58" y="58"/>
                  <a:pt x="59" y="56"/>
                  <a:pt x="60" y="53"/>
                </a:cubicBezTo>
                <a:cubicBezTo>
                  <a:pt x="60" y="52"/>
                  <a:pt x="61" y="51"/>
                  <a:pt x="62" y="51"/>
                </a:cubicBezTo>
                <a:cubicBezTo>
                  <a:pt x="62" y="51"/>
                  <a:pt x="62" y="51"/>
                  <a:pt x="62" y="51"/>
                </a:cubicBezTo>
                <a:cubicBezTo>
                  <a:pt x="62" y="51"/>
                  <a:pt x="62" y="51"/>
                  <a:pt x="62" y="51"/>
                </a:cubicBezTo>
                <a:cubicBezTo>
                  <a:pt x="63" y="51"/>
                  <a:pt x="63" y="51"/>
                  <a:pt x="63" y="51"/>
                </a:cubicBezTo>
                <a:cubicBezTo>
                  <a:pt x="64" y="52"/>
                  <a:pt x="64" y="53"/>
                  <a:pt x="63" y="54"/>
                </a:cubicBezTo>
                <a:cubicBezTo>
                  <a:pt x="63" y="57"/>
                  <a:pt x="60" y="60"/>
                  <a:pt x="57" y="60"/>
                </a:cubicBezTo>
                <a:moveTo>
                  <a:pt x="40" y="56"/>
                </a:moveTo>
                <a:cubicBezTo>
                  <a:pt x="39" y="55"/>
                  <a:pt x="38" y="54"/>
                  <a:pt x="38" y="52"/>
                </a:cubicBezTo>
                <a:cubicBezTo>
                  <a:pt x="37" y="51"/>
                  <a:pt x="37" y="50"/>
                  <a:pt x="38" y="49"/>
                </a:cubicBezTo>
                <a:cubicBezTo>
                  <a:pt x="38" y="49"/>
                  <a:pt x="38" y="49"/>
                  <a:pt x="38" y="49"/>
                </a:cubicBezTo>
                <a:cubicBezTo>
                  <a:pt x="39" y="49"/>
                  <a:pt x="39" y="49"/>
                  <a:pt x="39" y="49"/>
                </a:cubicBezTo>
                <a:cubicBezTo>
                  <a:pt x="39" y="49"/>
                  <a:pt x="40" y="50"/>
                  <a:pt x="40" y="50"/>
                </a:cubicBezTo>
                <a:cubicBezTo>
                  <a:pt x="41" y="51"/>
                  <a:pt x="40" y="52"/>
                  <a:pt x="40" y="54"/>
                </a:cubicBezTo>
                <a:cubicBezTo>
                  <a:pt x="40" y="56"/>
                  <a:pt x="40" y="56"/>
                  <a:pt x="40" y="56"/>
                </a:cubicBezTo>
                <a:moveTo>
                  <a:pt x="33" y="87"/>
                </a:moveTo>
                <a:cubicBezTo>
                  <a:pt x="33" y="86"/>
                  <a:pt x="33" y="86"/>
                  <a:pt x="33" y="86"/>
                </a:cubicBezTo>
                <a:cubicBezTo>
                  <a:pt x="32" y="86"/>
                  <a:pt x="32" y="85"/>
                  <a:pt x="32" y="84"/>
                </a:cubicBezTo>
                <a:cubicBezTo>
                  <a:pt x="32" y="83"/>
                  <a:pt x="32" y="83"/>
                  <a:pt x="32" y="82"/>
                </a:cubicBezTo>
                <a:cubicBezTo>
                  <a:pt x="31" y="79"/>
                  <a:pt x="29" y="76"/>
                  <a:pt x="27" y="74"/>
                </a:cubicBezTo>
                <a:cubicBezTo>
                  <a:pt x="26" y="74"/>
                  <a:pt x="26" y="73"/>
                  <a:pt x="25" y="72"/>
                </a:cubicBezTo>
                <a:cubicBezTo>
                  <a:pt x="18" y="64"/>
                  <a:pt x="17" y="50"/>
                  <a:pt x="22" y="40"/>
                </a:cubicBezTo>
                <a:cubicBezTo>
                  <a:pt x="25" y="35"/>
                  <a:pt x="29" y="32"/>
                  <a:pt x="34" y="29"/>
                </a:cubicBezTo>
                <a:cubicBezTo>
                  <a:pt x="38" y="25"/>
                  <a:pt x="44" y="24"/>
                  <a:pt x="50" y="24"/>
                </a:cubicBezTo>
                <a:cubicBezTo>
                  <a:pt x="52" y="24"/>
                  <a:pt x="55" y="24"/>
                  <a:pt x="57" y="25"/>
                </a:cubicBezTo>
                <a:cubicBezTo>
                  <a:pt x="58" y="25"/>
                  <a:pt x="59" y="25"/>
                  <a:pt x="60" y="26"/>
                </a:cubicBezTo>
                <a:cubicBezTo>
                  <a:pt x="69" y="29"/>
                  <a:pt x="75" y="37"/>
                  <a:pt x="77" y="46"/>
                </a:cubicBezTo>
                <a:cubicBezTo>
                  <a:pt x="79" y="57"/>
                  <a:pt x="75" y="68"/>
                  <a:pt x="67" y="76"/>
                </a:cubicBezTo>
                <a:cubicBezTo>
                  <a:pt x="66" y="77"/>
                  <a:pt x="66" y="77"/>
                  <a:pt x="65" y="78"/>
                </a:cubicBezTo>
                <a:cubicBezTo>
                  <a:pt x="64" y="79"/>
                  <a:pt x="62" y="81"/>
                  <a:pt x="61" y="82"/>
                </a:cubicBezTo>
                <a:cubicBezTo>
                  <a:pt x="60" y="84"/>
                  <a:pt x="58" y="86"/>
                  <a:pt x="58" y="89"/>
                </a:cubicBezTo>
                <a:cubicBezTo>
                  <a:pt x="58" y="89"/>
                  <a:pt x="58" y="89"/>
                  <a:pt x="58" y="89"/>
                </a:cubicBezTo>
                <a:cubicBezTo>
                  <a:pt x="57" y="89"/>
                  <a:pt x="57" y="89"/>
                  <a:pt x="57" y="88"/>
                </a:cubicBezTo>
                <a:cubicBezTo>
                  <a:pt x="57" y="88"/>
                  <a:pt x="56" y="88"/>
                  <a:pt x="56" y="88"/>
                </a:cubicBezTo>
                <a:cubicBezTo>
                  <a:pt x="56" y="88"/>
                  <a:pt x="56" y="89"/>
                  <a:pt x="55" y="89"/>
                </a:cubicBezTo>
                <a:cubicBezTo>
                  <a:pt x="52" y="89"/>
                  <a:pt x="52" y="89"/>
                  <a:pt x="52" y="89"/>
                </a:cubicBezTo>
                <a:cubicBezTo>
                  <a:pt x="52" y="80"/>
                  <a:pt x="53" y="71"/>
                  <a:pt x="56" y="63"/>
                </a:cubicBezTo>
                <a:cubicBezTo>
                  <a:pt x="56" y="63"/>
                  <a:pt x="57" y="63"/>
                  <a:pt x="57" y="63"/>
                </a:cubicBezTo>
                <a:cubicBezTo>
                  <a:pt x="62" y="62"/>
                  <a:pt x="65" y="59"/>
                  <a:pt x="66" y="55"/>
                </a:cubicBezTo>
                <a:cubicBezTo>
                  <a:pt x="67" y="53"/>
                  <a:pt x="67" y="51"/>
                  <a:pt x="66" y="49"/>
                </a:cubicBezTo>
                <a:cubicBezTo>
                  <a:pt x="65" y="48"/>
                  <a:pt x="64" y="48"/>
                  <a:pt x="62" y="48"/>
                </a:cubicBezTo>
                <a:cubicBezTo>
                  <a:pt x="62" y="48"/>
                  <a:pt x="62" y="48"/>
                  <a:pt x="62" y="48"/>
                </a:cubicBezTo>
                <a:cubicBezTo>
                  <a:pt x="61" y="48"/>
                  <a:pt x="59" y="48"/>
                  <a:pt x="57" y="52"/>
                </a:cubicBezTo>
                <a:cubicBezTo>
                  <a:pt x="56" y="55"/>
                  <a:pt x="55" y="57"/>
                  <a:pt x="54" y="60"/>
                </a:cubicBezTo>
                <a:cubicBezTo>
                  <a:pt x="53" y="60"/>
                  <a:pt x="52" y="59"/>
                  <a:pt x="51" y="59"/>
                </a:cubicBezTo>
                <a:cubicBezTo>
                  <a:pt x="52" y="58"/>
                  <a:pt x="52" y="58"/>
                  <a:pt x="52" y="58"/>
                </a:cubicBezTo>
                <a:cubicBezTo>
                  <a:pt x="53" y="57"/>
                  <a:pt x="54" y="55"/>
                  <a:pt x="55" y="54"/>
                </a:cubicBezTo>
                <a:cubicBezTo>
                  <a:pt x="55" y="51"/>
                  <a:pt x="54" y="49"/>
                  <a:pt x="52" y="48"/>
                </a:cubicBezTo>
                <a:cubicBezTo>
                  <a:pt x="51" y="48"/>
                  <a:pt x="51" y="48"/>
                  <a:pt x="50" y="48"/>
                </a:cubicBezTo>
                <a:cubicBezTo>
                  <a:pt x="49" y="48"/>
                  <a:pt x="49" y="48"/>
                  <a:pt x="48" y="48"/>
                </a:cubicBezTo>
                <a:cubicBezTo>
                  <a:pt x="47" y="49"/>
                  <a:pt x="46" y="50"/>
                  <a:pt x="45" y="51"/>
                </a:cubicBezTo>
                <a:cubicBezTo>
                  <a:pt x="45" y="53"/>
                  <a:pt x="45" y="56"/>
                  <a:pt x="46" y="58"/>
                </a:cubicBezTo>
                <a:cubicBezTo>
                  <a:pt x="46" y="58"/>
                  <a:pt x="45" y="58"/>
                  <a:pt x="45" y="58"/>
                </a:cubicBezTo>
                <a:cubicBezTo>
                  <a:pt x="44" y="58"/>
                  <a:pt x="44" y="58"/>
                  <a:pt x="43" y="58"/>
                </a:cubicBezTo>
                <a:cubicBezTo>
                  <a:pt x="43" y="54"/>
                  <a:pt x="43" y="54"/>
                  <a:pt x="43" y="54"/>
                </a:cubicBezTo>
                <a:cubicBezTo>
                  <a:pt x="44" y="52"/>
                  <a:pt x="44" y="51"/>
                  <a:pt x="43" y="49"/>
                </a:cubicBezTo>
                <a:cubicBezTo>
                  <a:pt x="42" y="47"/>
                  <a:pt x="41" y="46"/>
                  <a:pt x="39" y="46"/>
                </a:cubicBezTo>
                <a:cubicBezTo>
                  <a:pt x="38" y="46"/>
                  <a:pt x="38" y="46"/>
                  <a:pt x="38" y="46"/>
                </a:cubicBezTo>
                <a:cubicBezTo>
                  <a:pt x="37" y="46"/>
                  <a:pt x="36" y="47"/>
                  <a:pt x="35" y="48"/>
                </a:cubicBezTo>
                <a:cubicBezTo>
                  <a:pt x="34" y="49"/>
                  <a:pt x="34" y="51"/>
                  <a:pt x="35" y="53"/>
                </a:cubicBezTo>
                <a:cubicBezTo>
                  <a:pt x="35" y="56"/>
                  <a:pt x="37" y="58"/>
                  <a:pt x="40" y="60"/>
                </a:cubicBezTo>
                <a:cubicBezTo>
                  <a:pt x="40" y="70"/>
                  <a:pt x="40" y="70"/>
                  <a:pt x="40" y="70"/>
                </a:cubicBezTo>
                <a:cubicBezTo>
                  <a:pt x="39" y="76"/>
                  <a:pt x="39" y="82"/>
                  <a:pt x="38" y="87"/>
                </a:cubicBezTo>
                <a:cubicBezTo>
                  <a:pt x="36" y="87"/>
                  <a:pt x="36" y="87"/>
                  <a:pt x="36" y="87"/>
                </a:cubicBezTo>
                <a:cubicBezTo>
                  <a:pt x="36" y="87"/>
                  <a:pt x="36" y="87"/>
                  <a:pt x="35" y="87"/>
                </a:cubicBezTo>
                <a:cubicBezTo>
                  <a:pt x="35" y="87"/>
                  <a:pt x="35" y="87"/>
                  <a:pt x="35" y="87"/>
                </a:cubicBezTo>
                <a:cubicBezTo>
                  <a:pt x="34" y="87"/>
                  <a:pt x="34" y="87"/>
                  <a:pt x="34" y="87"/>
                </a:cubicBezTo>
                <a:cubicBezTo>
                  <a:pt x="33" y="87"/>
                  <a:pt x="33" y="87"/>
                  <a:pt x="33" y="87"/>
                </a:cubicBezTo>
                <a:moveTo>
                  <a:pt x="50" y="21"/>
                </a:moveTo>
                <a:cubicBezTo>
                  <a:pt x="43" y="21"/>
                  <a:pt x="37" y="23"/>
                  <a:pt x="32" y="26"/>
                </a:cubicBezTo>
                <a:cubicBezTo>
                  <a:pt x="27" y="29"/>
                  <a:pt x="22" y="33"/>
                  <a:pt x="19" y="39"/>
                </a:cubicBezTo>
                <a:cubicBezTo>
                  <a:pt x="14" y="50"/>
                  <a:pt x="15" y="65"/>
                  <a:pt x="23" y="74"/>
                </a:cubicBezTo>
                <a:cubicBezTo>
                  <a:pt x="24" y="75"/>
                  <a:pt x="24" y="76"/>
                  <a:pt x="25" y="76"/>
                </a:cubicBezTo>
                <a:cubicBezTo>
                  <a:pt x="26" y="78"/>
                  <a:pt x="28" y="80"/>
                  <a:pt x="29" y="83"/>
                </a:cubicBezTo>
                <a:cubicBezTo>
                  <a:pt x="29" y="83"/>
                  <a:pt x="29" y="84"/>
                  <a:pt x="29" y="84"/>
                </a:cubicBezTo>
                <a:cubicBezTo>
                  <a:pt x="29" y="85"/>
                  <a:pt x="29" y="87"/>
                  <a:pt x="30" y="88"/>
                </a:cubicBezTo>
                <a:cubicBezTo>
                  <a:pt x="30" y="89"/>
                  <a:pt x="32" y="90"/>
                  <a:pt x="33" y="90"/>
                </a:cubicBezTo>
                <a:cubicBezTo>
                  <a:pt x="33" y="91"/>
                  <a:pt x="33" y="93"/>
                  <a:pt x="32" y="94"/>
                </a:cubicBezTo>
                <a:cubicBezTo>
                  <a:pt x="32" y="94"/>
                  <a:pt x="32" y="94"/>
                  <a:pt x="31" y="95"/>
                </a:cubicBezTo>
                <a:cubicBezTo>
                  <a:pt x="31" y="96"/>
                  <a:pt x="32" y="96"/>
                  <a:pt x="32" y="96"/>
                </a:cubicBezTo>
                <a:cubicBezTo>
                  <a:pt x="32" y="98"/>
                  <a:pt x="32" y="100"/>
                  <a:pt x="32" y="102"/>
                </a:cubicBezTo>
                <a:cubicBezTo>
                  <a:pt x="33" y="107"/>
                  <a:pt x="35" y="112"/>
                  <a:pt x="39" y="114"/>
                </a:cubicBezTo>
                <a:cubicBezTo>
                  <a:pt x="40" y="115"/>
                  <a:pt x="42" y="116"/>
                  <a:pt x="43" y="116"/>
                </a:cubicBezTo>
                <a:cubicBezTo>
                  <a:pt x="44" y="117"/>
                  <a:pt x="45" y="117"/>
                  <a:pt x="46" y="117"/>
                </a:cubicBezTo>
                <a:cubicBezTo>
                  <a:pt x="46" y="117"/>
                  <a:pt x="46" y="117"/>
                  <a:pt x="46" y="117"/>
                </a:cubicBezTo>
                <a:cubicBezTo>
                  <a:pt x="49" y="117"/>
                  <a:pt x="51" y="116"/>
                  <a:pt x="53" y="114"/>
                </a:cubicBezTo>
                <a:cubicBezTo>
                  <a:pt x="55" y="112"/>
                  <a:pt x="55" y="109"/>
                  <a:pt x="56" y="107"/>
                </a:cubicBezTo>
                <a:cubicBezTo>
                  <a:pt x="56" y="107"/>
                  <a:pt x="56" y="106"/>
                  <a:pt x="56" y="106"/>
                </a:cubicBezTo>
                <a:cubicBezTo>
                  <a:pt x="56" y="106"/>
                  <a:pt x="56" y="105"/>
                  <a:pt x="56" y="105"/>
                </a:cubicBezTo>
                <a:cubicBezTo>
                  <a:pt x="58" y="92"/>
                  <a:pt x="58" y="92"/>
                  <a:pt x="58" y="92"/>
                </a:cubicBezTo>
                <a:cubicBezTo>
                  <a:pt x="59" y="92"/>
                  <a:pt x="59" y="92"/>
                  <a:pt x="59" y="92"/>
                </a:cubicBezTo>
                <a:cubicBezTo>
                  <a:pt x="59" y="92"/>
                  <a:pt x="60" y="92"/>
                  <a:pt x="60" y="92"/>
                </a:cubicBezTo>
                <a:cubicBezTo>
                  <a:pt x="60" y="92"/>
                  <a:pt x="60" y="92"/>
                  <a:pt x="61" y="92"/>
                </a:cubicBezTo>
                <a:cubicBezTo>
                  <a:pt x="61" y="91"/>
                  <a:pt x="61" y="91"/>
                  <a:pt x="61" y="91"/>
                </a:cubicBezTo>
                <a:cubicBezTo>
                  <a:pt x="61" y="88"/>
                  <a:pt x="62" y="86"/>
                  <a:pt x="63" y="84"/>
                </a:cubicBezTo>
                <a:cubicBezTo>
                  <a:pt x="65" y="83"/>
                  <a:pt x="66" y="82"/>
                  <a:pt x="67" y="80"/>
                </a:cubicBezTo>
                <a:cubicBezTo>
                  <a:pt x="68" y="80"/>
                  <a:pt x="68" y="79"/>
                  <a:pt x="69" y="79"/>
                </a:cubicBezTo>
                <a:cubicBezTo>
                  <a:pt x="78" y="69"/>
                  <a:pt x="82" y="57"/>
                  <a:pt x="80" y="46"/>
                </a:cubicBezTo>
                <a:cubicBezTo>
                  <a:pt x="78" y="36"/>
                  <a:pt x="71" y="27"/>
                  <a:pt x="61" y="23"/>
                </a:cubicBezTo>
                <a:cubicBezTo>
                  <a:pt x="58" y="21"/>
                  <a:pt x="54" y="21"/>
                  <a:pt x="50" y="21"/>
                </a:cubicBezTo>
                <a:moveTo>
                  <a:pt x="53" y="0"/>
                </a:moveTo>
                <a:cubicBezTo>
                  <a:pt x="52" y="0"/>
                  <a:pt x="51" y="1"/>
                  <a:pt x="51" y="1"/>
                </a:cubicBezTo>
                <a:cubicBezTo>
                  <a:pt x="50" y="14"/>
                  <a:pt x="50" y="14"/>
                  <a:pt x="50" y="14"/>
                </a:cubicBezTo>
                <a:cubicBezTo>
                  <a:pt x="50" y="14"/>
                  <a:pt x="50" y="15"/>
                  <a:pt x="51" y="15"/>
                </a:cubicBezTo>
                <a:cubicBezTo>
                  <a:pt x="51" y="15"/>
                  <a:pt x="51" y="15"/>
                  <a:pt x="51" y="15"/>
                </a:cubicBezTo>
                <a:cubicBezTo>
                  <a:pt x="51" y="15"/>
                  <a:pt x="51" y="15"/>
                  <a:pt x="51" y="15"/>
                </a:cubicBezTo>
                <a:cubicBezTo>
                  <a:pt x="52" y="15"/>
                  <a:pt x="53" y="15"/>
                  <a:pt x="53" y="14"/>
                </a:cubicBezTo>
                <a:cubicBezTo>
                  <a:pt x="54" y="2"/>
                  <a:pt x="54" y="2"/>
                  <a:pt x="54" y="2"/>
                </a:cubicBezTo>
                <a:cubicBezTo>
                  <a:pt x="54" y="1"/>
                  <a:pt x="54" y="0"/>
                  <a:pt x="53" y="0"/>
                </a:cubicBezTo>
                <a:cubicBezTo>
                  <a:pt x="53" y="0"/>
                  <a:pt x="53" y="0"/>
                  <a:pt x="53" y="0"/>
                </a:cubicBezTo>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UA"/>
          </a:p>
        </p:txBody>
      </p:sp>
      <p:pic>
        <p:nvPicPr>
          <p:cNvPr id="43" name="Imagen 42">
            <a:extLst>
              <a:ext uri="{FF2B5EF4-FFF2-40B4-BE49-F238E27FC236}">
                <a16:creationId xmlns:a16="http://schemas.microsoft.com/office/drawing/2014/main" id="{F2FA5D58-E269-8C48-BDE4-3765D471715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26992" y="1046152"/>
            <a:ext cx="7558588" cy="5462995"/>
          </a:xfrm>
          <a:prstGeom prst="rect">
            <a:avLst/>
          </a:prstGeom>
        </p:spPr>
      </p:pic>
    </p:spTree>
    <p:extLst>
      <p:ext uri="{BB962C8B-B14F-4D97-AF65-F5344CB8AC3E}">
        <p14:creationId xmlns:p14="http://schemas.microsoft.com/office/powerpoint/2010/main" val="221810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fltVal val="0"/>
                                          </p:val>
                                        </p:tav>
                                        <p:tav tm="100000">
                                          <p:val>
                                            <p:strVal val="#ppt_w"/>
                                          </p:val>
                                        </p:tav>
                                      </p:tavLst>
                                    </p:anim>
                                    <p:anim calcmode="lin" valueType="num">
                                      <p:cBhvr>
                                        <p:cTn id="8" dur="750" fill="hold"/>
                                        <p:tgtEl>
                                          <p:spTgt spid="8"/>
                                        </p:tgtEl>
                                        <p:attrNameLst>
                                          <p:attrName>ppt_h</p:attrName>
                                        </p:attrNameLst>
                                      </p:cBhvr>
                                      <p:tavLst>
                                        <p:tav tm="0">
                                          <p:val>
                                            <p:fltVal val="0"/>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750"/>
                                  </p:stCondLst>
                                  <p:childTnLst>
                                    <p:set>
                                      <p:cBhvr>
                                        <p:cTn id="11" dur="1" fill="hold">
                                          <p:stCondLst>
                                            <p:cond delay="0"/>
                                          </p:stCondLst>
                                        </p:cTn>
                                        <p:tgtEl>
                                          <p:spTgt spid="9"/>
                                        </p:tgtEl>
                                        <p:attrNameLst>
                                          <p:attrName>style.visibility</p:attrName>
                                        </p:attrNameLst>
                                      </p:cBhvr>
                                      <p:to>
                                        <p:strVal val="visible"/>
                                      </p:to>
                                    </p:set>
                                    <p:anim calcmode="lin" valueType="num">
                                      <p:cBhvr>
                                        <p:cTn id="12" dur="750" fill="hold"/>
                                        <p:tgtEl>
                                          <p:spTgt spid="9"/>
                                        </p:tgtEl>
                                        <p:attrNameLst>
                                          <p:attrName>ppt_w</p:attrName>
                                        </p:attrNameLst>
                                      </p:cBhvr>
                                      <p:tavLst>
                                        <p:tav tm="0">
                                          <p:val>
                                            <p:fltVal val="0"/>
                                          </p:val>
                                        </p:tav>
                                        <p:tav tm="100000">
                                          <p:val>
                                            <p:strVal val="#ppt_w"/>
                                          </p:val>
                                        </p:tav>
                                      </p:tavLst>
                                    </p:anim>
                                    <p:anim calcmode="lin" valueType="num">
                                      <p:cBhvr>
                                        <p:cTn id="13" dur="750" fill="hold"/>
                                        <p:tgtEl>
                                          <p:spTgt spid="9"/>
                                        </p:tgtEl>
                                        <p:attrNameLst>
                                          <p:attrName>ppt_h</p:attrName>
                                        </p:attrNameLst>
                                      </p:cBhvr>
                                      <p:tavLst>
                                        <p:tav tm="0">
                                          <p:val>
                                            <p:fltVal val="0"/>
                                          </p:val>
                                        </p:tav>
                                        <p:tav tm="100000">
                                          <p:val>
                                            <p:strVal val="#ppt_h"/>
                                          </p:val>
                                        </p:tav>
                                      </p:tavLst>
                                    </p:anim>
                                    <p:animEffect transition="in" filter="fade">
                                      <p:cBhvr>
                                        <p:cTn id="14" dur="750"/>
                                        <p:tgtEl>
                                          <p:spTgt spid="9"/>
                                        </p:tgtEl>
                                      </p:cBhvr>
                                    </p:animEffect>
                                  </p:childTnLst>
                                </p:cTn>
                              </p:par>
                              <p:par>
                                <p:cTn id="15" presetID="53" presetClass="entr" presetSubtype="16" fill="hold" grpId="0" nodeType="withEffect">
                                  <p:stCondLst>
                                    <p:cond delay="7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750" fill="hold"/>
                                        <p:tgtEl>
                                          <p:spTgt spid="10"/>
                                        </p:tgtEl>
                                        <p:attrNameLst>
                                          <p:attrName>ppt_w</p:attrName>
                                        </p:attrNameLst>
                                      </p:cBhvr>
                                      <p:tavLst>
                                        <p:tav tm="0">
                                          <p:val>
                                            <p:fltVal val="0"/>
                                          </p:val>
                                        </p:tav>
                                        <p:tav tm="100000">
                                          <p:val>
                                            <p:strVal val="#ppt_w"/>
                                          </p:val>
                                        </p:tav>
                                      </p:tavLst>
                                    </p:anim>
                                    <p:anim calcmode="lin" valueType="num">
                                      <p:cBhvr>
                                        <p:cTn id="18" dur="750" fill="hold"/>
                                        <p:tgtEl>
                                          <p:spTgt spid="10"/>
                                        </p:tgtEl>
                                        <p:attrNameLst>
                                          <p:attrName>ppt_h</p:attrName>
                                        </p:attrNameLst>
                                      </p:cBhvr>
                                      <p:tavLst>
                                        <p:tav tm="0">
                                          <p:val>
                                            <p:fltVal val="0"/>
                                          </p:val>
                                        </p:tav>
                                        <p:tav tm="100000">
                                          <p:val>
                                            <p:strVal val="#ppt_h"/>
                                          </p:val>
                                        </p:tav>
                                      </p:tavLst>
                                    </p:anim>
                                    <p:animEffect transition="in" filter="fade">
                                      <p:cBhvr>
                                        <p:cTn id="19" dur="750"/>
                                        <p:tgtEl>
                                          <p:spTgt spid="10"/>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75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14"/>
                                        </p:tgtEl>
                                        <p:attrNameLst>
                                          <p:attrName>style.visibility</p:attrName>
                                        </p:attrNameLst>
                                      </p:cBhvr>
                                      <p:to>
                                        <p:strVal val="visible"/>
                                      </p:to>
                                    </p:set>
                                    <p:anim calcmode="lin" valueType="num">
                                      <p:cBhvr>
                                        <p:cTn id="37" dur="750" fill="hold"/>
                                        <p:tgtEl>
                                          <p:spTgt spid="14"/>
                                        </p:tgtEl>
                                        <p:attrNameLst>
                                          <p:attrName>ppt_w</p:attrName>
                                        </p:attrNameLst>
                                      </p:cBhvr>
                                      <p:tavLst>
                                        <p:tav tm="0">
                                          <p:val>
                                            <p:fltVal val="0"/>
                                          </p:val>
                                        </p:tav>
                                        <p:tav tm="100000">
                                          <p:val>
                                            <p:strVal val="#ppt_w"/>
                                          </p:val>
                                        </p:tav>
                                      </p:tavLst>
                                    </p:anim>
                                    <p:anim calcmode="lin" valueType="num">
                                      <p:cBhvr>
                                        <p:cTn id="38" dur="750" fill="hold"/>
                                        <p:tgtEl>
                                          <p:spTgt spid="14"/>
                                        </p:tgtEl>
                                        <p:attrNameLst>
                                          <p:attrName>ppt_h</p:attrName>
                                        </p:attrNameLst>
                                      </p:cBhvr>
                                      <p:tavLst>
                                        <p:tav tm="0">
                                          <p:val>
                                            <p:fltVal val="0"/>
                                          </p:val>
                                        </p:tav>
                                        <p:tav tm="100000">
                                          <p:val>
                                            <p:strVal val="#ppt_h"/>
                                          </p:val>
                                        </p:tav>
                                      </p:tavLst>
                                    </p:anim>
                                    <p:animEffect transition="in" filter="fade">
                                      <p:cBhvr>
                                        <p:cTn id="39" dur="750"/>
                                        <p:tgtEl>
                                          <p:spTgt spid="14"/>
                                        </p:tgtEl>
                                      </p:cBhvr>
                                    </p:animEffect>
                                  </p:childTnLst>
                                </p:cTn>
                              </p:par>
                              <p:par>
                                <p:cTn id="40" presetID="53" presetClass="entr" presetSubtype="16" fill="hold" grpId="0" nodeType="withEffect">
                                  <p:stCondLst>
                                    <p:cond delay="7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750" fill="hold"/>
                                        <p:tgtEl>
                                          <p:spTgt spid="15"/>
                                        </p:tgtEl>
                                        <p:attrNameLst>
                                          <p:attrName>ppt_w</p:attrName>
                                        </p:attrNameLst>
                                      </p:cBhvr>
                                      <p:tavLst>
                                        <p:tav tm="0">
                                          <p:val>
                                            <p:fltVal val="0"/>
                                          </p:val>
                                        </p:tav>
                                        <p:tav tm="100000">
                                          <p:val>
                                            <p:strVal val="#ppt_w"/>
                                          </p:val>
                                        </p:tav>
                                      </p:tavLst>
                                    </p:anim>
                                    <p:anim calcmode="lin" valueType="num">
                                      <p:cBhvr>
                                        <p:cTn id="43" dur="750" fill="hold"/>
                                        <p:tgtEl>
                                          <p:spTgt spid="15"/>
                                        </p:tgtEl>
                                        <p:attrNameLst>
                                          <p:attrName>ppt_h</p:attrName>
                                        </p:attrNameLst>
                                      </p:cBhvr>
                                      <p:tavLst>
                                        <p:tav tm="0">
                                          <p:val>
                                            <p:fltVal val="0"/>
                                          </p:val>
                                        </p:tav>
                                        <p:tav tm="100000">
                                          <p:val>
                                            <p:strVal val="#ppt_h"/>
                                          </p:val>
                                        </p:tav>
                                      </p:tavLst>
                                    </p:anim>
                                    <p:animEffect transition="in" filter="fade">
                                      <p:cBhvr>
                                        <p:cTn id="44" dur="750"/>
                                        <p:tgtEl>
                                          <p:spTgt spid="15"/>
                                        </p:tgtEl>
                                      </p:cBhvr>
                                    </p:animEffect>
                                  </p:childTnLst>
                                </p:cTn>
                              </p:par>
                              <p:par>
                                <p:cTn id="45" presetID="53" presetClass="entr" presetSubtype="16" fill="hold" grpId="0" nodeType="withEffect">
                                  <p:stCondLst>
                                    <p:cond delay="750"/>
                                  </p:stCondLst>
                                  <p:childTnLst>
                                    <p:set>
                                      <p:cBhvr>
                                        <p:cTn id="46" dur="1" fill="hold">
                                          <p:stCondLst>
                                            <p:cond delay="0"/>
                                          </p:stCondLst>
                                        </p:cTn>
                                        <p:tgtEl>
                                          <p:spTgt spid="16"/>
                                        </p:tgtEl>
                                        <p:attrNameLst>
                                          <p:attrName>style.visibility</p:attrName>
                                        </p:attrNameLst>
                                      </p:cBhvr>
                                      <p:to>
                                        <p:strVal val="visible"/>
                                      </p:to>
                                    </p:set>
                                    <p:anim calcmode="lin" valueType="num">
                                      <p:cBhvr>
                                        <p:cTn id="47" dur="750" fill="hold"/>
                                        <p:tgtEl>
                                          <p:spTgt spid="16"/>
                                        </p:tgtEl>
                                        <p:attrNameLst>
                                          <p:attrName>ppt_w</p:attrName>
                                        </p:attrNameLst>
                                      </p:cBhvr>
                                      <p:tavLst>
                                        <p:tav tm="0">
                                          <p:val>
                                            <p:fltVal val="0"/>
                                          </p:val>
                                        </p:tav>
                                        <p:tav tm="100000">
                                          <p:val>
                                            <p:strVal val="#ppt_w"/>
                                          </p:val>
                                        </p:tav>
                                      </p:tavLst>
                                    </p:anim>
                                    <p:anim calcmode="lin" valueType="num">
                                      <p:cBhvr>
                                        <p:cTn id="48" dur="750" fill="hold"/>
                                        <p:tgtEl>
                                          <p:spTgt spid="16"/>
                                        </p:tgtEl>
                                        <p:attrNameLst>
                                          <p:attrName>ppt_h</p:attrName>
                                        </p:attrNameLst>
                                      </p:cBhvr>
                                      <p:tavLst>
                                        <p:tav tm="0">
                                          <p:val>
                                            <p:fltVal val="0"/>
                                          </p:val>
                                        </p:tav>
                                        <p:tav tm="100000">
                                          <p:val>
                                            <p:strVal val="#ppt_h"/>
                                          </p:val>
                                        </p:tav>
                                      </p:tavLst>
                                    </p:anim>
                                    <p:animEffect transition="in" filter="fade">
                                      <p:cBhvr>
                                        <p:cTn id="49" dur="750"/>
                                        <p:tgtEl>
                                          <p:spTgt spid="16"/>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7"/>
                                        </p:tgtEl>
                                        <p:attrNameLst>
                                          <p:attrName>style.visibility</p:attrName>
                                        </p:attrNameLst>
                                      </p:cBhvr>
                                      <p:to>
                                        <p:strVal val="visible"/>
                                      </p:to>
                                    </p:set>
                                    <p:anim calcmode="lin" valueType="num">
                                      <p:cBhvr>
                                        <p:cTn id="52" dur="750" fill="hold"/>
                                        <p:tgtEl>
                                          <p:spTgt spid="17"/>
                                        </p:tgtEl>
                                        <p:attrNameLst>
                                          <p:attrName>ppt_w</p:attrName>
                                        </p:attrNameLst>
                                      </p:cBhvr>
                                      <p:tavLst>
                                        <p:tav tm="0">
                                          <p:val>
                                            <p:fltVal val="0"/>
                                          </p:val>
                                        </p:tav>
                                        <p:tav tm="100000">
                                          <p:val>
                                            <p:strVal val="#ppt_w"/>
                                          </p:val>
                                        </p:tav>
                                      </p:tavLst>
                                    </p:anim>
                                    <p:anim calcmode="lin" valueType="num">
                                      <p:cBhvr>
                                        <p:cTn id="53" dur="750" fill="hold"/>
                                        <p:tgtEl>
                                          <p:spTgt spid="17"/>
                                        </p:tgtEl>
                                        <p:attrNameLst>
                                          <p:attrName>ppt_h</p:attrName>
                                        </p:attrNameLst>
                                      </p:cBhvr>
                                      <p:tavLst>
                                        <p:tav tm="0">
                                          <p:val>
                                            <p:fltVal val="0"/>
                                          </p:val>
                                        </p:tav>
                                        <p:tav tm="100000">
                                          <p:val>
                                            <p:strVal val="#ppt_h"/>
                                          </p:val>
                                        </p:tav>
                                      </p:tavLst>
                                    </p:anim>
                                    <p:animEffect transition="in" filter="fade">
                                      <p:cBhvr>
                                        <p:cTn id="54" dur="750"/>
                                        <p:tgtEl>
                                          <p:spTgt spid="17"/>
                                        </p:tgtEl>
                                      </p:cBhvr>
                                    </p:animEffect>
                                  </p:childTnLst>
                                </p:cTn>
                              </p:par>
                              <p:par>
                                <p:cTn id="55" presetID="53" presetClass="entr" presetSubtype="16" fill="hold" grpId="0" nodeType="withEffect">
                                  <p:stCondLst>
                                    <p:cond delay="750"/>
                                  </p:stCondLst>
                                  <p:childTnLst>
                                    <p:set>
                                      <p:cBhvr>
                                        <p:cTn id="56" dur="1" fill="hold">
                                          <p:stCondLst>
                                            <p:cond delay="0"/>
                                          </p:stCondLst>
                                        </p:cTn>
                                        <p:tgtEl>
                                          <p:spTgt spid="18"/>
                                        </p:tgtEl>
                                        <p:attrNameLst>
                                          <p:attrName>style.visibility</p:attrName>
                                        </p:attrNameLst>
                                      </p:cBhvr>
                                      <p:to>
                                        <p:strVal val="visible"/>
                                      </p:to>
                                    </p:set>
                                    <p:anim calcmode="lin" valueType="num">
                                      <p:cBhvr>
                                        <p:cTn id="57" dur="750" fill="hold"/>
                                        <p:tgtEl>
                                          <p:spTgt spid="18"/>
                                        </p:tgtEl>
                                        <p:attrNameLst>
                                          <p:attrName>ppt_w</p:attrName>
                                        </p:attrNameLst>
                                      </p:cBhvr>
                                      <p:tavLst>
                                        <p:tav tm="0">
                                          <p:val>
                                            <p:fltVal val="0"/>
                                          </p:val>
                                        </p:tav>
                                        <p:tav tm="100000">
                                          <p:val>
                                            <p:strVal val="#ppt_w"/>
                                          </p:val>
                                        </p:tav>
                                      </p:tavLst>
                                    </p:anim>
                                    <p:anim calcmode="lin" valueType="num">
                                      <p:cBhvr>
                                        <p:cTn id="58" dur="750" fill="hold"/>
                                        <p:tgtEl>
                                          <p:spTgt spid="18"/>
                                        </p:tgtEl>
                                        <p:attrNameLst>
                                          <p:attrName>ppt_h</p:attrName>
                                        </p:attrNameLst>
                                      </p:cBhvr>
                                      <p:tavLst>
                                        <p:tav tm="0">
                                          <p:val>
                                            <p:fltVal val="0"/>
                                          </p:val>
                                        </p:tav>
                                        <p:tav tm="100000">
                                          <p:val>
                                            <p:strVal val="#ppt_h"/>
                                          </p:val>
                                        </p:tav>
                                      </p:tavLst>
                                    </p:anim>
                                    <p:animEffect transition="in" filter="fade">
                                      <p:cBhvr>
                                        <p:cTn id="59" dur="750"/>
                                        <p:tgtEl>
                                          <p:spTgt spid="18"/>
                                        </p:tgtEl>
                                      </p:cBhvr>
                                    </p:animEffect>
                                  </p:childTnLst>
                                </p:cTn>
                              </p:par>
                              <p:par>
                                <p:cTn id="60" presetID="53" presetClass="entr" presetSubtype="16" fill="hold" grpId="0" nodeType="withEffect">
                                  <p:stCondLst>
                                    <p:cond delay="750"/>
                                  </p:stCondLst>
                                  <p:childTnLst>
                                    <p:set>
                                      <p:cBhvr>
                                        <p:cTn id="61" dur="1" fill="hold">
                                          <p:stCondLst>
                                            <p:cond delay="0"/>
                                          </p:stCondLst>
                                        </p:cTn>
                                        <p:tgtEl>
                                          <p:spTgt spid="31"/>
                                        </p:tgtEl>
                                        <p:attrNameLst>
                                          <p:attrName>style.visibility</p:attrName>
                                        </p:attrNameLst>
                                      </p:cBhvr>
                                      <p:to>
                                        <p:strVal val="visible"/>
                                      </p:to>
                                    </p:set>
                                    <p:anim calcmode="lin" valueType="num">
                                      <p:cBhvr>
                                        <p:cTn id="62" dur="750" fill="hold"/>
                                        <p:tgtEl>
                                          <p:spTgt spid="31"/>
                                        </p:tgtEl>
                                        <p:attrNameLst>
                                          <p:attrName>ppt_w</p:attrName>
                                        </p:attrNameLst>
                                      </p:cBhvr>
                                      <p:tavLst>
                                        <p:tav tm="0">
                                          <p:val>
                                            <p:fltVal val="0"/>
                                          </p:val>
                                        </p:tav>
                                        <p:tav tm="100000">
                                          <p:val>
                                            <p:strVal val="#ppt_w"/>
                                          </p:val>
                                        </p:tav>
                                      </p:tavLst>
                                    </p:anim>
                                    <p:anim calcmode="lin" valueType="num">
                                      <p:cBhvr>
                                        <p:cTn id="63" dur="750" fill="hold"/>
                                        <p:tgtEl>
                                          <p:spTgt spid="31"/>
                                        </p:tgtEl>
                                        <p:attrNameLst>
                                          <p:attrName>ppt_h</p:attrName>
                                        </p:attrNameLst>
                                      </p:cBhvr>
                                      <p:tavLst>
                                        <p:tav tm="0">
                                          <p:val>
                                            <p:fltVal val="0"/>
                                          </p:val>
                                        </p:tav>
                                        <p:tav tm="100000">
                                          <p:val>
                                            <p:strVal val="#ppt_h"/>
                                          </p:val>
                                        </p:tav>
                                      </p:tavLst>
                                    </p:anim>
                                    <p:animEffect transition="in" filter="fade">
                                      <p:cBhvr>
                                        <p:cTn id="64" dur="750"/>
                                        <p:tgtEl>
                                          <p:spTgt spid="31"/>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32"/>
                                        </p:tgtEl>
                                        <p:attrNameLst>
                                          <p:attrName>style.visibility</p:attrName>
                                        </p:attrNameLst>
                                      </p:cBhvr>
                                      <p:to>
                                        <p:strVal val="visible"/>
                                      </p:to>
                                    </p:set>
                                    <p:anim calcmode="lin" valueType="num">
                                      <p:cBhvr>
                                        <p:cTn id="67" dur="750" fill="hold"/>
                                        <p:tgtEl>
                                          <p:spTgt spid="32"/>
                                        </p:tgtEl>
                                        <p:attrNameLst>
                                          <p:attrName>ppt_w</p:attrName>
                                        </p:attrNameLst>
                                      </p:cBhvr>
                                      <p:tavLst>
                                        <p:tav tm="0">
                                          <p:val>
                                            <p:fltVal val="0"/>
                                          </p:val>
                                        </p:tav>
                                        <p:tav tm="100000">
                                          <p:val>
                                            <p:strVal val="#ppt_w"/>
                                          </p:val>
                                        </p:tav>
                                      </p:tavLst>
                                    </p:anim>
                                    <p:anim calcmode="lin" valueType="num">
                                      <p:cBhvr>
                                        <p:cTn id="68" dur="750" fill="hold"/>
                                        <p:tgtEl>
                                          <p:spTgt spid="32"/>
                                        </p:tgtEl>
                                        <p:attrNameLst>
                                          <p:attrName>ppt_h</p:attrName>
                                        </p:attrNameLst>
                                      </p:cBhvr>
                                      <p:tavLst>
                                        <p:tav tm="0">
                                          <p:val>
                                            <p:fltVal val="0"/>
                                          </p:val>
                                        </p:tav>
                                        <p:tav tm="100000">
                                          <p:val>
                                            <p:strVal val="#ppt_h"/>
                                          </p:val>
                                        </p:tav>
                                      </p:tavLst>
                                    </p:anim>
                                    <p:animEffect transition="in" filter="fade">
                                      <p:cBhvr>
                                        <p:cTn id="69" dur="750"/>
                                        <p:tgtEl>
                                          <p:spTgt spid="32"/>
                                        </p:tgtEl>
                                      </p:cBhvr>
                                    </p:animEffect>
                                  </p:childTnLst>
                                </p:cTn>
                              </p:par>
                              <p:par>
                                <p:cTn id="70" presetID="53" presetClass="entr" presetSubtype="16" fill="hold" grpId="0" nodeType="withEffect">
                                  <p:stCondLst>
                                    <p:cond delay="750"/>
                                  </p:stCondLst>
                                  <p:childTnLst>
                                    <p:set>
                                      <p:cBhvr>
                                        <p:cTn id="71" dur="1" fill="hold">
                                          <p:stCondLst>
                                            <p:cond delay="0"/>
                                          </p:stCondLst>
                                        </p:cTn>
                                        <p:tgtEl>
                                          <p:spTgt spid="33"/>
                                        </p:tgtEl>
                                        <p:attrNameLst>
                                          <p:attrName>style.visibility</p:attrName>
                                        </p:attrNameLst>
                                      </p:cBhvr>
                                      <p:to>
                                        <p:strVal val="visible"/>
                                      </p:to>
                                    </p:set>
                                    <p:anim calcmode="lin" valueType="num">
                                      <p:cBhvr>
                                        <p:cTn id="72" dur="750" fill="hold"/>
                                        <p:tgtEl>
                                          <p:spTgt spid="33"/>
                                        </p:tgtEl>
                                        <p:attrNameLst>
                                          <p:attrName>ppt_w</p:attrName>
                                        </p:attrNameLst>
                                      </p:cBhvr>
                                      <p:tavLst>
                                        <p:tav tm="0">
                                          <p:val>
                                            <p:fltVal val="0"/>
                                          </p:val>
                                        </p:tav>
                                        <p:tav tm="100000">
                                          <p:val>
                                            <p:strVal val="#ppt_w"/>
                                          </p:val>
                                        </p:tav>
                                      </p:tavLst>
                                    </p:anim>
                                    <p:anim calcmode="lin" valueType="num">
                                      <p:cBhvr>
                                        <p:cTn id="73" dur="750" fill="hold"/>
                                        <p:tgtEl>
                                          <p:spTgt spid="33"/>
                                        </p:tgtEl>
                                        <p:attrNameLst>
                                          <p:attrName>ppt_h</p:attrName>
                                        </p:attrNameLst>
                                      </p:cBhvr>
                                      <p:tavLst>
                                        <p:tav tm="0">
                                          <p:val>
                                            <p:fltVal val="0"/>
                                          </p:val>
                                        </p:tav>
                                        <p:tav tm="100000">
                                          <p:val>
                                            <p:strVal val="#ppt_h"/>
                                          </p:val>
                                        </p:tav>
                                      </p:tavLst>
                                    </p:anim>
                                    <p:animEffect transition="in" filter="fade">
                                      <p:cBhvr>
                                        <p:cTn id="74" dur="750"/>
                                        <p:tgtEl>
                                          <p:spTgt spid="33"/>
                                        </p:tgtEl>
                                      </p:cBhvr>
                                    </p:animEffect>
                                  </p:childTnLst>
                                </p:cTn>
                              </p:par>
                              <p:par>
                                <p:cTn id="75" presetID="53" presetClass="entr" presetSubtype="16" fill="hold" grpId="0" nodeType="withEffect">
                                  <p:stCondLst>
                                    <p:cond delay="750"/>
                                  </p:stCondLst>
                                  <p:childTnLst>
                                    <p:set>
                                      <p:cBhvr>
                                        <p:cTn id="76" dur="1" fill="hold">
                                          <p:stCondLst>
                                            <p:cond delay="0"/>
                                          </p:stCondLst>
                                        </p:cTn>
                                        <p:tgtEl>
                                          <p:spTgt spid="34"/>
                                        </p:tgtEl>
                                        <p:attrNameLst>
                                          <p:attrName>style.visibility</p:attrName>
                                        </p:attrNameLst>
                                      </p:cBhvr>
                                      <p:to>
                                        <p:strVal val="visible"/>
                                      </p:to>
                                    </p:set>
                                    <p:anim calcmode="lin" valueType="num">
                                      <p:cBhvr>
                                        <p:cTn id="77" dur="750" fill="hold"/>
                                        <p:tgtEl>
                                          <p:spTgt spid="34"/>
                                        </p:tgtEl>
                                        <p:attrNameLst>
                                          <p:attrName>ppt_w</p:attrName>
                                        </p:attrNameLst>
                                      </p:cBhvr>
                                      <p:tavLst>
                                        <p:tav tm="0">
                                          <p:val>
                                            <p:fltVal val="0"/>
                                          </p:val>
                                        </p:tav>
                                        <p:tav tm="100000">
                                          <p:val>
                                            <p:strVal val="#ppt_w"/>
                                          </p:val>
                                        </p:tav>
                                      </p:tavLst>
                                    </p:anim>
                                    <p:anim calcmode="lin" valueType="num">
                                      <p:cBhvr>
                                        <p:cTn id="78" dur="750" fill="hold"/>
                                        <p:tgtEl>
                                          <p:spTgt spid="34"/>
                                        </p:tgtEl>
                                        <p:attrNameLst>
                                          <p:attrName>ppt_h</p:attrName>
                                        </p:attrNameLst>
                                      </p:cBhvr>
                                      <p:tavLst>
                                        <p:tav tm="0">
                                          <p:val>
                                            <p:fltVal val="0"/>
                                          </p:val>
                                        </p:tav>
                                        <p:tav tm="100000">
                                          <p:val>
                                            <p:strVal val="#ppt_h"/>
                                          </p:val>
                                        </p:tav>
                                      </p:tavLst>
                                    </p:anim>
                                    <p:animEffect transition="in" filter="fade">
                                      <p:cBhvr>
                                        <p:cTn id="79" dur="750"/>
                                        <p:tgtEl>
                                          <p:spTgt spid="34"/>
                                        </p:tgtEl>
                                      </p:cBhvr>
                                    </p:animEffect>
                                  </p:childTnLst>
                                </p:cTn>
                              </p:par>
                              <p:par>
                                <p:cTn id="80" presetID="53" presetClass="entr" presetSubtype="16" fill="hold" grpId="0" nodeType="withEffect">
                                  <p:stCondLst>
                                    <p:cond delay="750"/>
                                  </p:stCondLst>
                                  <p:childTnLst>
                                    <p:set>
                                      <p:cBhvr>
                                        <p:cTn id="81" dur="1" fill="hold">
                                          <p:stCondLst>
                                            <p:cond delay="0"/>
                                          </p:stCondLst>
                                        </p:cTn>
                                        <p:tgtEl>
                                          <p:spTgt spid="35"/>
                                        </p:tgtEl>
                                        <p:attrNameLst>
                                          <p:attrName>style.visibility</p:attrName>
                                        </p:attrNameLst>
                                      </p:cBhvr>
                                      <p:to>
                                        <p:strVal val="visible"/>
                                      </p:to>
                                    </p:set>
                                    <p:anim calcmode="lin" valueType="num">
                                      <p:cBhvr>
                                        <p:cTn id="82" dur="750" fill="hold"/>
                                        <p:tgtEl>
                                          <p:spTgt spid="35"/>
                                        </p:tgtEl>
                                        <p:attrNameLst>
                                          <p:attrName>ppt_w</p:attrName>
                                        </p:attrNameLst>
                                      </p:cBhvr>
                                      <p:tavLst>
                                        <p:tav tm="0">
                                          <p:val>
                                            <p:fltVal val="0"/>
                                          </p:val>
                                        </p:tav>
                                        <p:tav tm="100000">
                                          <p:val>
                                            <p:strVal val="#ppt_w"/>
                                          </p:val>
                                        </p:tav>
                                      </p:tavLst>
                                    </p:anim>
                                    <p:anim calcmode="lin" valueType="num">
                                      <p:cBhvr>
                                        <p:cTn id="83" dur="750" fill="hold"/>
                                        <p:tgtEl>
                                          <p:spTgt spid="35"/>
                                        </p:tgtEl>
                                        <p:attrNameLst>
                                          <p:attrName>ppt_h</p:attrName>
                                        </p:attrNameLst>
                                      </p:cBhvr>
                                      <p:tavLst>
                                        <p:tav tm="0">
                                          <p:val>
                                            <p:fltVal val="0"/>
                                          </p:val>
                                        </p:tav>
                                        <p:tav tm="100000">
                                          <p:val>
                                            <p:strVal val="#ppt_h"/>
                                          </p:val>
                                        </p:tav>
                                      </p:tavLst>
                                    </p:anim>
                                    <p:animEffect transition="in" filter="fade">
                                      <p:cBhvr>
                                        <p:cTn id="84" dur="750"/>
                                        <p:tgtEl>
                                          <p:spTgt spid="35"/>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36"/>
                                        </p:tgtEl>
                                        <p:attrNameLst>
                                          <p:attrName>style.visibility</p:attrName>
                                        </p:attrNameLst>
                                      </p:cBhvr>
                                      <p:to>
                                        <p:strVal val="visible"/>
                                      </p:to>
                                    </p:set>
                                    <p:anim calcmode="lin" valueType="num">
                                      <p:cBhvr>
                                        <p:cTn id="87" dur="750" fill="hold"/>
                                        <p:tgtEl>
                                          <p:spTgt spid="36"/>
                                        </p:tgtEl>
                                        <p:attrNameLst>
                                          <p:attrName>ppt_w</p:attrName>
                                        </p:attrNameLst>
                                      </p:cBhvr>
                                      <p:tavLst>
                                        <p:tav tm="0">
                                          <p:val>
                                            <p:fltVal val="0"/>
                                          </p:val>
                                        </p:tav>
                                        <p:tav tm="100000">
                                          <p:val>
                                            <p:strVal val="#ppt_w"/>
                                          </p:val>
                                        </p:tav>
                                      </p:tavLst>
                                    </p:anim>
                                    <p:anim calcmode="lin" valueType="num">
                                      <p:cBhvr>
                                        <p:cTn id="88" dur="750" fill="hold"/>
                                        <p:tgtEl>
                                          <p:spTgt spid="36"/>
                                        </p:tgtEl>
                                        <p:attrNameLst>
                                          <p:attrName>ppt_h</p:attrName>
                                        </p:attrNameLst>
                                      </p:cBhvr>
                                      <p:tavLst>
                                        <p:tav tm="0">
                                          <p:val>
                                            <p:fltVal val="0"/>
                                          </p:val>
                                        </p:tav>
                                        <p:tav tm="100000">
                                          <p:val>
                                            <p:strVal val="#ppt_h"/>
                                          </p:val>
                                        </p:tav>
                                      </p:tavLst>
                                    </p:anim>
                                    <p:animEffect transition="in" filter="fade">
                                      <p:cBhvr>
                                        <p:cTn id="89" dur="750"/>
                                        <p:tgtEl>
                                          <p:spTgt spid="36"/>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37"/>
                                        </p:tgtEl>
                                        <p:attrNameLst>
                                          <p:attrName>style.visibility</p:attrName>
                                        </p:attrNameLst>
                                      </p:cBhvr>
                                      <p:to>
                                        <p:strVal val="visible"/>
                                      </p:to>
                                    </p:set>
                                    <p:anim calcmode="lin" valueType="num">
                                      <p:cBhvr>
                                        <p:cTn id="92" dur="750" fill="hold"/>
                                        <p:tgtEl>
                                          <p:spTgt spid="37"/>
                                        </p:tgtEl>
                                        <p:attrNameLst>
                                          <p:attrName>ppt_w</p:attrName>
                                        </p:attrNameLst>
                                      </p:cBhvr>
                                      <p:tavLst>
                                        <p:tav tm="0">
                                          <p:val>
                                            <p:fltVal val="0"/>
                                          </p:val>
                                        </p:tav>
                                        <p:tav tm="100000">
                                          <p:val>
                                            <p:strVal val="#ppt_w"/>
                                          </p:val>
                                        </p:tav>
                                      </p:tavLst>
                                    </p:anim>
                                    <p:anim calcmode="lin" valueType="num">
                                      <p:cBhvr>
                                        <p:cTn id="93" dur="750" fill="hold"/>
                                        <p:tgtEl>
                                          <p:spTgt spid="37"/>
                                        </p:tgtEl>
                                        <p:attrNameLst>
                                          <p:attrName>ppt_h</p:attrName>
                                        </p:attrNameLst>
                                      </p:cBhvr>
                                      <p:tavLst>
                                        <p:tav tm="0">
                                          <p:val>
                                            <p:fltVal val="0"/>
                                          </p:val>
                                        </p:tav>
                                        <p:tav tm="100000">
                                          <p:val>
                                            <p:strVal val="#ppt_h"/>
                                          </p:val>
                                        </p:tav>
                                      </p:tavLst>
                                    </p:anim>
                                    <p:animEffect transition="in" filter="fade">
                                      <p:cBhvr>
                                        <p:cTn id="94" dur="750"/>
                                        <p:tgtEl>
                                          <p:spTgt spid="37"/>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38"/>
                                        </p:tgtEl>
                                        <p:attrNameLst>
                                          <p:attrName>style.visibility</p:attrName>
                                        </p:attrNameLst>
                                      </p:cBhvr>
                                      <p:to>
                                        <p:strVal val="visible"/>
                                      </p:to>
                                    </p:set>
                                    <p:anim calcmode="lin" valueType="num">
                                      <p:cBhvr>
                                        <p:cTn id="97" dur="750" fill="hold"/>
                                        <p:tgtEl>
                                          <p:spTgt spid="38"/>
                                        </p:tgtEl>
                                        <p:attrNameLst>
                                          <p:attrName>ppt_w</p:attrName>
                                        </p:attrNameLst>
                                      </p:cBhvr>
                                      <p:tavLst>
                                        <p:tav tm="0">
                                          <p:val>
                                            <p:fltVal val="0"/>
                                          </p:val>
                                        </p:tav>
                                        <p:tav tm="100000">
                                          <p:val>
                                            <p:strVal val="#ppt_w"/>
                                          </p:val>
                                        </p:tav>
                                      </p:tavLst>
                                    </p:anim>
                                    <p:anim calcmode="lin" valueType="num">
                                      <p:cBhvr>
                                        <p:cTn id="98" dur="750" fill="hold"/>
                                        <p:tgtEl>
                                          <p:spTgt spid="38"/>
                                        </p:tgtEl>
                                        <p:attrNameLst>
                                          <p:attrName>ppt_h</p:attrName>
                                        </p:attrNameLst>
                                      </p:cBhvr>
                                      <p:tavLst>
                                        <p:tav tm="0">
                                          <p:val>
                                            <p:fltVal val="0"/>
                                          </p:val>
                                        </p:tav>
                                        <p:tav tm="100000">
                                          <p:val>
                                            <p:strVal val="#ppt_h"/>
                                          </p:val>
                                        </p:tav>
                                      </p:tavLst>
                                    </p:anim>
                                    <p:animEffect transition="in" filter="fade">
                                      <p:cBhvr>
                                        <p:cTn id="99" dur="750"/>
                                        <p:tgtEl>
                                          <p:spTgt spid="38"/>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39"/>
                                        </p:tgtEl>
                                        <p:attrNameLst>
                                          <p:attrName>style.visibility</p:attrName>
                                        </p:attrNameLst>
                                      </p:cBhvr>
                                      <p:to>
                                        <p:strVal val="visible"/>
                                      </p:to>
                                    </p:set>
                                    <p:anim calcmode="lin" valueType="num">
                                      <p:cBhvr>
                                        <p:cTn id="102" dur="750" fill="hold"/>
                                        <p:tgtEl>
                                          <p:spTgt spid="39"/>
                                        </p:tgtEl>
                                        <p:attrNameLst>
                                          <p:attrName>ppt_w</p:attrName>
                                        </p:attrNameLst>
                                      </p:cBhvr>
                                      <p:tavLst>
                                        <p:tav tm="0">
                                          <p:val>
                                            <p:fltVal val="0"/>
                                          </p:val>
                                        </p:tav>
                                        <p:tav tm="100000">
                                          <p:val>
                                            <p:strVal val="#ppt_w"/>
                                          </p:val>
                                        </p:tav>
                                      </p:tavLst>
                                    </p:anim>
                                    <p:anim calcmode="lin" valueType="num">
                                      <p:cBhvr>
                                        <p:cTn id="103" dur="750" fill="hold"/>
                                        <p:tgtEl>
                                          <p:spTgt spid="39"/>
                                        </p:tgtEl>
                                        <p:attrNameLst>
                                          <p:attrName>ppt_h</p:attrName>
                                        </p:attrNameLst>
                                      </p:cBhvr>
                                      <p:tavLst>
                                        <p:tav tm="0">
                                          <p:val>
                                            <p:fltVal val="0"/>
                                          </p:val>
                                        </p:tav>
                                        <p:tav tm="100000">
                                          <p:val>
                                            <p:strVal val="#ppt_h"/>
                                          </p:val>
                                        </p:tav>
                                      </p:tavLst>
                                    </p:anim>
                                    <p:animEffect transition="in" filter="fade">
                                      <p:cBhvr>
                                        <p:cTn id="104" dur="750"/>
                                        <p:tgtEl>
                                          <p:spTgt spid="39"/>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
                                        </p:tgtEl>
                                        <p:attrNameLst>
                                          <p:attrName>style.visibility</p:attrName>
                                        </p:attrNameLst>
                                      </p:cBhvr>
                                      <p:to>
                                        <p:strVal val="visible"/>
                                      </p:to>
                                    </p:set>
                                    <p:anim calcmode="lin" valueType="num">
                                      <p:cBhvr>
                                        <p:cTn id="107" dur="750" fill="hold"/>
                                        <p:tgtEl>
                                          <p:spTgt spid="40"/>
                                        </p:tgtEl>
                                        <p:attrNameLst>
                                          <p:attrName>ppt_w</p:attrName>
                                        </p:attrNameLst>
                                      </p:cBhvr>
                                      <p:tavLst>
                                        <p:tav tm="0">
                                          <p:val>
                                            <p:fltVal val="0"/>
                                          </p:val>
                                        </p:tav>
                                        <p:tav tm="100000">
                                          <p:val>
                                            <p:strVal val="#ppt_w"/>
                                          </p:val>
                                        </p:tav>
                                      </p:tavLst>
                                    </p:anim>
                                    <p:anim calcmode="lin" valueType="num">
                                      <p:cBhvr>
                                        <p:cTn id="108" dur="750" fill="hold"/>
                                        <p:tgtEl>
                                          <p:spTgt spid="40"/>
                                        </p:tgtEl>
                                        <p:attrNameLst>
                                          <p:attrName>ppt_h</p:attrName>
                                        </p:attrNameLst>
                                      </p:cBhvr>
                                      <p:tavLst>
                                        <p:tav tm="0">
                                          <p:val>
                                            <p:fltVal val="0"/>
                                          </p:val>
                                        </p:tav>
                                        <p:tav tm="100000">
                                          <p:val>
                                            <p:strVal val="#ppt_h"/>
                                          </p:val>
                                        </p:tav>
                                      </p:tavLst>
                                    </p:anim>
                                    <p:animEffect transition="in" filter="fade">
                                      <p:cBhvr>
                                        <p:cTn id="109" dur="750"/>
                                        <p:tgtEl>
                                          <p:spTgt spid="40"/>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750" fill="hold"/>
                                        <p:tgtEl>
                                          <p:spTgt spid="41"/>
                                        </p:tgtEl>
                                        <p:attrNameLst>
                                          <p:attrName>ppt_w</p:attrName>
                                        </p:attrNameLst>
                                      </p:cBhvr>
                                      <p:tavLst>
                                        <p:tav tm="0">
                                          <p:val>
                                            <p:fltVal val="0"/>
                                          </p:val>
                                        </p:tav>
                                        <p:tav tm="100000">
                                          <p:val>
                                            <p:strVal val="#ppt_w"/>
                                          </p:val>
                                        </p:tav>
                                      </p:tavLst>
                                    </p:anim>
                                    <p:anim calcmode="lin" valueType="num">
                                      <p:cBhvr>
                                        <p:cTn id="113" dur="750" fill="hold"/>
                                        <p:tgtEl>
                                          <p:spTgt spid="41"/>
                                        </p:tgtEl>
                                        <p:attrNameLst>
                                          <p:attrName>ppt_h</p:attrName>
                                        </p:attrNameLst>
                                      </p:cBhvr>
                                      <p:tavLst>
                                        <p:tav tm="0">
                                          <p:val>
                                            <p:fltVal val="0"/>
                                          </p:val>
                                        </p:tav>
                                        <p:tav tm="100000">
                                          <p:val>
                                            <p:strVal val="#ppt_h"/>
                                          </p:val>
                                        </p:tav>
                                      </p:tavLst>
                                    </p:anim>
                                    <p:animEffect transition="in" filter="fade">
                                      <p:cBhvr>
                                        <p:cTn id="114" dur="750"/>
                                        <p:tgtEl>
                                          <p:spTgt spid="41"/>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
                                        </p:tgtEl>
                                        <p:attrNameLst>
                                          <p:attrName>style.visibility</p:attrName>
                                        </p:attrNameLst>
                                      </p:cBhvr>
                                      <p:to>
                                        <p:strVal val="visible"/>
                                      </p:to>
                                    </p:set>
                                    <p:anim calcmode="lin" valueType="num">
                                      <p:cBhvr>
                                        <p:cTn id="117" dur="750" fill="hold"/>
                                        <p:tgtEl>
                                          <p:spTgt spid="42"/>
                                        </p:tgtEl>
                                        <p:attrNameLst>
                                          <p:attrName>ppt_w</p:attrName>
                                        </p:attrNameLst>
                                      </p:cBhvr>
                                      <p:tavLst>
                                        <p:tav tm="0">
                                          <p:val>
                                            <p:fltVal val="0"/>
                                          </p:val>
                                        </p:tav>
                                        <p:tav tm="100000">
                                          <p:val>
                                            <p:strVal val="#ppt_w"/>
                                          </p:val>
                                        </p:tav>
                                      </p:tavLst>
                                    </p:anim>
                                    <p:anim calcmode="lin" valueType="num">
                                      <p:cBhvr>
                                        <p:cTn id="118" dur="750" fill="hold"/>
                                        <p:tgtEl>
                                          <p:spTgt spid="42"/>
                                        </p:tgtEl>
                                        <p:attrNameLst>
                                          <p:attrName>ppt_h</p:attrName>
                                        </p:attrNameLst>
                                      </p:cBhvr>
                                      <p:tavLst>
                                        <p:tav tm="0">
                                          <p:val>
                                            <p:fltVal val="0"/>
                                          </p:val>
                                        </p:tav>
                                        <p:tav tm="100000">
                                          <p:val>
                                            <p:strVal val="#ppt_h"/>
                                          </p:val>
                                        </p:tav>
                                      </p:tavLst>
                                    </p:anim>
                                    <p:animEffect transition="in" filter="fade">
                                      <p:cBhvr>
                                        <p:cTn id="119"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580491"/>
      </p:ext>
    </p:extLst>
  </p:cSld>
  <p:clrMapOvr>
    <a:masterClrMapping/>
  </p:clrMapOvr>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3022</TotalTime>
  <Words>787</Words>
  <Application>Microsoft Macintosh PowerPoint</Application>
  <PresentationFormat>Panorámica</PresentationFormat>
  <Paragraphs>46</Paragraphs>
  <Slides>6</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Алексей</dc:creator>
  <cp:lastModifiedBy>Andres Mauricio Aguirre Antolinez</cp:lastModifiedBy>
  <cp:revision>233</cp:revision>
  <dcterms:created xsi:type="dcterms:W3CDTF">2020-05-06T08:34:25Z</dcterms:created>
  <dcterms:modified xsi:type="dcterms:W3CDTF">2021-09-30T14:39:21Z</dcterms:modified>
</cp:coreProperties>
</file>