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42" r:id="rId2"/>
    <p:sldId id="348" r:id="rId3"/>
    <p:sldId id="349" r:id="rId4"/>
    <p:sldId id="350" r:id="rId5"/>
    <p:sldId id="351" r:id="rId6"/>
    <p:sldId id="364" r:id="rId7"/>
    <p:sldId id="352" r:id="rId8"/>
    <p:sldId id="353" r:id="rId9"/>
    <p:sldId id="354" r:id="rId10"/>
    <p:sldId id="365" r:id="rId11"/>
    <p:sldId id="355" r:id="rId12"/>
    <p:sldId id="357" r:id="rId13"/>
    <p:sldId id="356" r:id="rId14"/>
    <p:sldId id="358" r:id="rId15"/>
    <p:sldId id="359" r:id="rId16"/>
    <p:sldId id="360" r:id="rId17"/>
    <p:sldId id="361" r:id="rId18"/>
    <p:sldId id="362" r:id="rId19"/>
    <p:sldId id="363" r:id="rId20"/>
    <p:sldId id="347" r:id="rId21"/>
  </p:sldIdLst>
  <p:sldSz cx="12192000" cy="6858000"/>
  <p:notesSz cx="6858000" cy="9144000"/>
  <p:defaultTextStyle>
    <a:defPPr>
      <a:defRPr lang="ru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67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Estilo claro 2 - Acent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18" autoAdjust="0"/>
    <p:restoredTop sz="95574" autoAdjust="0"/>
  </p:normalViewPr>
  <p:slideViewPr>
    <p:cSldViewPr snapToGrid="0">
      <p:cViewPr varScale="1">
        <p:scale>
          <a:sx n="86" d="100"/>
          <a:sy n="86" d="100"/>
        </p:scale>
        <p:origin x="1044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39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A86E8BC-8592-9440-A547-979695FD912E}" type="doc">
      <dgm:prSet loTypeId="urn:microsoft.com/office/officeart/2005/8/layout/StepDownProcess" loCatId="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s-MX"/>
        </a:p>
      </dgm:t>
    </dgm:pt>
    <dgm:pt modelId="{E7F7D6B6-A052-2946-A532-C7BAE1C9B553}">
      <dgm:prSet phldrT="[Texto]"/>
      <dgm:spPr/>
      <dgm:t>
        <a:bodyPr/>
        <a:lstStyle/>
        <a:p>
          <a:r>
            <a:rPr lang="es-MX" dirty="0">
              <a:solidFill>
                <a:schemeClr val="tx1"/>
              </a:solidFill>
            </a:rPr>
            <a:t>Built-in</a:t>
          </a:r>
        </a:p>
      </dgm:t>
    </dgm:pt>
    <dgm:pt modelId="{59C3F2AA-0A50-E64D-B3B4-66887297DF6F}" type="parTrans" cxnId="{314E778C-8C30-FC45-9348-1E9FED81BAAE}">
      <dgm:prSet/>
      <dgm:spPr/>
      <dgm:t>
        <a:bodyPr/>
        <a:lstStyle/>
        <a:p>
          <a:endParaRPr lang="es-MX">
            <a:solidFill>
              <a:schemeClr val="tx1"/>
            </a:solidFill>
          </a:endParaRPr>
        </a:p>
      </dgm:t>
    </dgm:pt>
    <dgm:pt modelId="{04E60796-9B09-9240-9D1B-45DE3D847371}" type="sibTrans" cxnId="{314E778C-8C30-FC45-9348-1E9FED81BAAE}">
      <dgm:prSet/>
      <dgm:spPr/>
      <dgm:t>
        <a:bodyPr/>
        <a:lstStyle/>
        <a:p>
          <a:endParaRPr lang="es-MX">
            <a:solidFill>
              <a:schemeClr val="tx1"/>
            </a:solidFill>
          </a:endParaRPr>
        </a:p>
      </dgm:t>
    </dgm:pt>
    <dgm:pt modelId="{EF2EA481-8F68-184B-9753-EB521A118EB0}">
      <dgm:prSet phldrT="[Texto]"/>
      <dgm:spPr/>
      <dgm:t>
        <a:bodyPr/>
        <a:lstStyle/>
        <a:p>
          <a:r>
            <a:rPr lang="es-MX" dirty="0">
              <a:solidFill>
                <a:schemeClr val="tx1"/>
              </a:solidFill>
            </a:rPr>
            <a:t>Global</a:t>
          </a:r>
        </a:p>
      </dgm:t>
    </dgm:pt>
    <dgm:pt modelId="{FB301FD2-FDC2-214B-AD11-BFA05CD26D48}" type="parTrans" cxnId="{74F910E9-D95C-B14D-8332-FF98B89F5882}">
      <dgm:prSet/>
      <dgm:spPr/>
      <dgm:t>
        <a:bodyPr/>
        <a:lstStyle/>
        <a:p>
          <a:endParaRPr lang="es-MX">
            <a:solidFill>
              <a:schemeClr val="tx1"/>
            </a:solidFill>
          </a:endParaRPr>
        </a:p>
      </dgm:t>
    </dgm:pt>
    <dgm:pt modelId="{FBBC3767-F7D0-294E-8B64-0B7791592E70}" type="sibTrans" cxnId="{74F910E9-D95C-B14D-8332-FF98B89F5882}">
      <dgm:prSet/>
      <dgm:spPr/>
      <dgm:t>
        <a:bodyPr/>
        <a:lstStyle/>
        <a:p>
          <a:endParaRPr lang="es-MX">
            <a:solidFill>
              <a:schemeClr val="tx1"/>
            </a:solidFill>
          </a:endParaRPr>
        </a:p>
      </dgm:t>
    </dgm:pt>
    <dgm:pt modelId="{BE1C9B72-2ACC-A643-9CD7-1B10ED60ED9A}">
      <dgm:prSet phldrT="[Texto]"/>
      <dgm:spPr/>
      <dgm:t>
        <a:bodyPr/>
        <a:lstStyle/>
        <a:p>
          <a:r>
            <a:rPr lang="es-MX" dirty="0">
              <a:solidFill>
                <a:schemeClr val="tx1"/>
              </a:solidFill>
            </a:rPr>
            <a:t>Enclosed</a:t>
          </a:r>
        </a:p>
      </dgm:t>
    </dgm:pt>
    <dgm:pt modelId="{22D05406-19AD-0443-8817-9DAFEB5D7572}" type="parTrans" cxnId="{AEC61E4A-6D73-0A43-AB95-D3D7DD80A5F7}">
      <dgm:prSet/>
      <dgm:spPr/>
      <dgm:t>
        <a:bodyPr/>
        <a:lstStyle/>
        <a:p>
          <a:endParaRPr lang="es-MX">
            <a:solidFill>
              <a:schemeClr val="tx1"/>
            </a:solidFill>
          </a:endParaRPr>
        </a:p>
      </dgm:t>
    </dgm:pt>
    <dgm:pt modelId="{B999CA84-95D0-1B46-AED3-336060A42E5C}" type="sibTrans" cxnId="{AEC61E4A-6D73-0A43-AB95-D3D7DD80A5F7}">
      <dgm:prSet/>
      <dgm:spPr/>
      <dgm:t>
        <a:bodyPr/>
        <a:lstStyle/>
        <a:p>
          <a:endParaRPr lang="es-MX">
            <a:solidFill>
              <a:schemeClr val="tx1"/>
            </a:solidFill>
          </a:endParaRPr>
        </a:p>
      </dgm:t>
    </dgm:pt>
    <dgm:pt modelId="{10AECFE6-EC1F-FB4C-911E-C9073B5AAA62}">
      <dgm:prSet/>
      <dgm:spPr/>
      <dgm:t>
        <a:bodyPr/>
        <a:lstStyle/>
        <a:p>
          <a:r>
            <a:rPr lang="es-MX" dirty="0">
              <a:solidFill>
                <a:schemeClr val="tx1"/>
              </a:solidFill>
            </a:rPr>
            <a:t>Local</a:t>
          </a:r>
        </a:p>
      </dgm:t>
    </dgm:pt>
    <dgm:pt modelId="{11874D21-AE05-294E-929E-14BDA1EEB5DB}" type="parTrans" cxnId="{102A806F-ECB0-A14A-98C9-7AC5E7973525}">
      <dgm:prSet/>
      <dgm:spPr/>
      <dgm:t>
        <a:bodyPr/>
        <a:lstStyle/>
        <a:p>
          <a:endParaRPr lang="es-MX">
            <a:solidFill>
              <a:schemeClr val="tx1"/>
            </a:solidFill>
          </a:endParaRPr>
        </a:p>
      </dgm:t>
    </dgm:pt>
    <dgm:pt modelId="{733C7E0C-156F-3845-9D95-5F39CD89ED55}" type="sibTrans" cxnId="{102A806F-ECB0-A14A-98C9-7AC5E7973525}">
      <dgm:prSet/>
      <dgm:spPr/>
      <dgm:t>
        <a:bodyPr/>
        <a:lstStyle/>
        <a:p>
          <a:endParaRPr lang="es-MX">
            <a:solidFill>
              <a:schemeClr val="tx1"/>
            </a:solidFill>
          </a:endParaRPr>
        </a:p>
      </dgm:t>
    </dgm:pt>
    <dgm:pt modelId="{3980EE51-C37A-CF49-B884-DA5D7A2516EB}" type="pres">
      <dgm:prSet presAssocID="{CA86E8BC-8592-9440-A547-979695FD912E}" presName="rootnode" presStyleCnt="0">
        <dgm:presLayoutVars>
          <dgm:chMax/>
          <dgm:chPref/>
          <dgm:dir/>
          <dgm:animLvl val="lvl"/>
        </dgm:presLayoutVars>
      </dgm:prSet>
      <dgm:spPr/>
    </dgm:pt>
    <dgm:pt modelId="{F8F75057-8398-9546-813D-FDFE896E593C}" type="pres">
      <dgm:prSet presAssocID="{E7F7D6B6-A052-2946-A532-C7BAE1C9B553}" presName="composite" presStyleCnt="0"/>
      <dgm:spPr/>
    </dgm:pt>
    <dgm:pt modelId="{BD9F7D91-301C-2342-BAFE-18DC9C58FB60}" type="pres">
      <dgm:prSet presAssocID="{E7F7D6B6-A052-2946-A532-C7BAE1C9B553}" presName="bentUpArrow1" presStyleLbl="alignImgPlace1" presStyleIdx="0" presStyleCnt="3"/>
      <dgm:spPr/>
    </dgm:pt>
    <dgm:pt modelId="{C8126ACA-6813-0849-B21F-F19D6423A6B3}" type="pres">
      <dgm:prSet presAssocID="{E7F7D6B6-A052-2946-A532-C7BAE1C9B553}" presName="ParentText" presStyleLbl="node1" presStyleIdx="0" presStyleCnt="4">
        <dgm:presLayoutVars>
          <dgm:chMax val="1"/>
          <dgm:chPref val="1"/>
          <dgm:bulletEnabled val="1"/>
        </dgm:presLayoutVars>
      </dgm:prSet>
      <dgm:spPr/>
    </dgm:pt>
    <dgm:pt modelId="{72066C73-228D-7D4B-B092-E3B4F67B857E}" type="pres">
      <dgm:prSet presAssocID="{E7F7D6B6-A052-2946-A532-C7BAE1C9B553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39506850-9965-F448-839A-84556D45B7AD}" type="pres">
      <dgm:prSet presAssocID="{04E60796-9B09-9240-9D1B-45DE3D847371}" presName="sibTrans" presStyleCnt="0"/>
      <dgm:spPr/>
    </dgm:pt>
    <dgm:pt modelId="{12046E09-A2B1-D64F-A43E-BC397C05894D}" type="pres">
      <dgm:prSet presAssocID="{EF2EA481-8F68-184B-9753-EB521A118EB0}" presName="composite" presStyleCnt="0"/>
      <dgm:spPr/>
    </dgm:pt>
    <dgm:pt modelId="{66463D37-89CF-234C-9667-7F201C780D3C}" type="pres">
      <dgm:prSet presAssocID="{EF2EA481-8F68-184B-9753-EB521A118EB0}" presName="bentUpArrow1" presStyleLbl="alignImgPlace1" presStyleIdx="1" presStyleCnt="3"/>
      <dgm:spPr/>
    </dgm:pt>
    <dgm:pt modelId="{3357B058-650C-504C-9D74-29776CF19308}" type="pres">
      <dgm:prSet presAssocID="{EF2EA481-8F68-184B-9753-EB521A118EB0}" presName="ParentText" presStyleLbl="node1" presStyleIdx="1" presStyleCnt="4">
        <dgm:presLayoutVars>
          <dgm:chMax val="1"/>
          <dgm:chPref val="1"/>
          <dgm:bulletEnabled val="1"/>
        </dgm:presLayoutVars>
      </dgm:prSet>
      <dgm:spPr/>
    </dgm:pt>
    <dgm:pt modelId="{B43EF90E-2F2F-954F-983A-92A11AB1743C}" type="pres">
      <dgm:prSet presAssocID="{EF2EA481-8F68-184B-9753-EB521A118EB0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2445802C-320B-C54C-98C9-6927B7DFFFB9}" type="pres">
      <dgm:prSet presAssocID="{FBBC3767-F7D0-294E-8B64-0B7791592E70}" presName="sibTrans" presStyleCnt="0"/>
      <dgm:spPr/>
    </dgm:pt>
    <dgm:pt modelId="{108CC607-3653-6141-9992-5D18CF676D81}" type="pres">
      <dgm:prSet presAssocID="{BE1C9B72-2ACC-A643-9CD7-1B10ED60ED9A}" presName="composite" presStyleCnt="0"/>
      <dgm:spPr/>
    </dgm:pt>
    <dgm:pt modelId="{13B7443E-BDBE-9D48-B38E-13E3A7498C7A}" type="pres">
      <dgm:prSet presAssocID="{BE1C9B72-2ACC-A643-9CD7-1B10ED60ED9A}" presName="bentUpArrow1" presStyleLbl="alignImgPlace1" presStyleIdx="2" presStyleCnt="3"/>
      <dgm:spPr/>
    </dgm:pt>
    <dgm:pt modelId="{6934F3F6-ABC0-6A41-BD0F-4FD5DBEC0950}" type="pres">
      <dgm:prSet presAssocID="{BE1C9B72-2ACC-A643-9CD7-1B10ED60ED9A}" presName="ParentText" presStyleLbl="node1" presStyleIdx="2" presStyleCnt="4">
        <dgm:presLayoutVars>
          <dgm:chMax val="1"/>
          <dgm:chPref val="1"/>
          <dgm:bulletEnabled val="1"/>
        </dgm:presLayoutVars>
      </dgm:prSet>
      <dgm:spPr/>
    </dgm:pt>
    <dgm:pt modelId="{D1CB1EEA-8FED-154F-9E4F-35032662EB9B}" type="pres">
      <dgm:prSet presAssocID="{BE1C9B72-2ACC-A643-9CD7-1B10ED60ED9A}" presName="ChildText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2B587857-2B6D-BB43-A8A8-27E987CAFF05}" type="pres">
      <dgm:prSet presAssocID="{B999CA84-95D0-1B46-AED3-336060A42E5C}" presName="sibTrans" presStyleCnt="0"/>
      <dgm:spPr/>
    </dgm:pt>
    <dgm:pt modelId="{ED34F4FE-15F6-ED49-A933-985A433CC663}" type="pres">
      <dgm:prSet presAssocID="{10AECFE6-EC1F-FB4C-911E-C9073B5AAA62}" presName="composite" presStyleCnt="0"/>
      <dgm:spPr/>
    </dgm:pt>
    <dgm:pt modelId="{86F8D1A1-8866-FE41-87D0-2C0A648A8CF0}" type="pres">
      <dgm:prSet presAssocID="{10AECFE6-EC1F-FB4C-911E-C9073B5AAA62}" presName="ParentText" presStyleLbl="node1" presStyleIdx="3" presStyleCnt="4">
        <dgm:presLayoutVars>
          <dgm:chMax val="1"/>
          <dgm:chPref val="1"/>
          <dgm:bulletEnabled val="1"/>
        </dgm:presLayoutVars>
      </dgm:prSet>
      <dgm:spPr/>
    </dgm:pt>
  </dgm:ptLst>
  <dgm:cxnLst>
    <dgm:cxn modelId="{DD538F03-1924-3C43-AF38-0AAA022123D2}" type="presOf" srcId="{CA86E8BC-8592-9440-A547-979695FD912E}" destId="{3980EE51-C37A-CF49-B884-DA5D7A2516EB}" srcOrd="0" destOrd="0" presId="urn:microsoft.com/office/officeart/2005/8/layout/StepDownProcess"/>
    <dgm:cxn modelId="{13187B5D-707D-9846-9B6E-E1180561E233}" type="presOf" srcId="{10AECFE6-EC1F-FB4C-911E-C9073B5AAA62}" destId="{86F8D1A1-8866-FE41-87D0-2C0A648A8CF0}" srcOrd="0" destOrd="0" presId="urn:microsoft.com/office/officeart/2005/8/layout/StepDownProcess"/>
    <dgm:cxn modelId="{B91A8762-88F2-7D4D-8BFE-C22113559106}" type="presOf" srcId="{E7F7D6B6-A052-2946-A532-C7BAE1C9B553}" destId="{C8126ACA-6813-0849-B21F-F19D6423A6B3}" srcOrd="0" destOrd="0" presId="urn:microsoft.com/office/officeart/2005/8/layout/StepDownProcess"/>
    <dgm:cxn modelId="{AEC61E4A-6D73-0A43-AB95-D3D7DD80A5F7}" srcId="{CA86E8BC-8592-9440-A547-979695FD912E}" destId="{BE1C9B72-2ACC-A643-9CD7-1B10ED60ED9A}" srcOrd="2" destOrd="0" parTransId="{22D05406-19AD-0443-8817-9DAFEB5D7572}" sibTransId="{B999CA84-95D0-1B46-AED3-336060A42E5C}"/>
    <dgm:cxn modelId="{102A806F-ECB0-A14A-98C9-7AC5E7973525}" srcId="{CA86E8BC-8592-9440-A547-979695FD912E}" destId="{10AECFE6-EC1F-FB4C-911E-C9073B5AAA62}" srcOrd="3" destOrd="0" parTransId="{11874D21-AE05-294E-929E-14BDA1EEB5DB}" sibTransId="{733C7E0C-156F-3845-9D95-5F39CD89ED55}"/>
    <dgm:cxn modelId="{6CC92250-B00E-7846-B5A0-4CD95D66EE2F}" type="presOf" srcId="{EF2EA481-8F68-184B-9753-EB521A118EB0}" destId="{3357B058-650C-504C-9D74-29776CF19308}" srcOrd="0" destOrd="0" presId="urn:microsoft.com/office/officeart/2005/8/layout/StepDownProcess"/>
    <dgm:cxn modelId="{314E778C-8C30-FC45-9348-1E9FED81BAAE}" srcId="{CA86E8BC-8592-9440-A547-979695FD912E}" destId="{E7F7D6B6-A052-2946-A532-C7BAE1C9B553}" srcOrd="0" destOrd="0" parTransId="{59C3F2AA-0A50-E64D-B3B4-66887297DF6F}" sibTransId="{04E60796-9B09-9240-9D1B-45DE3D847371}"/>
    <dgm:cxn modelId="{F927EBAB-134B-6B45-8398-6F733C539614}" type="presOf" srcId="{BE1C9B72-2ACC-A643-9CD7-1B10ED60ED9A}" destId="{6934F3F6-ABC0-6A41-BD0F-4FD5DBEC0950}" srcOrd="0" destOrd="0" presId="urn:microsoft.com/office/officeart/2005/8/layout/StepDownProcess"/>
    <dgm:cxn modelId="{74F910E9-D95C-B14D-8332-FF98B89F5882}" srcId="{CA86E8BC-8592-9440-A547-979695FD912E}" destId="{EF2EA481-8F68-184B-9753-EB521A118EB0}" srcOrd="1" destOrd="0" parTransId="{FB301FD2-FDC2-214B-AD11-BFA05CD26D48}" sibTransId="{FBBC3767-F7D0-294E-8B64-0B7791592E70}"/>
    <dgm:cxn modelId="{0DE6A056-6412-6542-B28C-BA7BF68A5260}" type="presParOf" srcId="{3980EE51-C37A-CF49-B884-DA5D7A2516EB}" destId="{F8F75057-8398-9546-813D-FDFE896E593C}" srcOrd="0" destOrd="0" presId="urn:microsoft.com/office/officeart/2005/8/layout/StepDownProcess"/>
    <dgm:cxn modelId="{CB2C1ED7-2CC3-2543-B21F-6A0FEAFABF53}" type="presParOf" srcId="{F8F75057-8398-9546-813D-FDFE896E593C}" destId="{BD9F7D91-301C-2342-BAFE-18DC9C58FB60}" srcOrd="0" destOrd="0" presId="urn:microsoft.com/office/officeart/2005/8/layout/StepDownProcess"/>
    <dgm:cxn modelId="{E382ED56-32A1-5444-93D5-C4A09B818D09}" type="presParOf" srcId="{F8F75057-8398-9546-813D-FDFE896E593C}" destId="{C8126ACA-6813-0849-B21F-F19D6423A6B3}" srcOrd="1" destOrd="0" presId="urn:microsoft.com/office/officeart/2005/8/layout/StepDownProcess"/>
    <dgm:cxn modelId="{D7277DEE-690D-A442-958E-1B383027D266}" type="presParOf" srcId="{F8F75057-8398-9546-813D-FDFE896E593C}" destId="{72066C73-228D-7D4B-B092-E3B4F67B857E}" srcOrd="2" destOrd="0" presId="urn:microsoft.com/office/officeart/2005/8/layout/StepDownProcess"/>
    <dgm:cxn modelId="{3E2850A0-2D35-F949-BD8E-9D42FAAA0D16}" type="presParOf" srcId="{3980EE51-C37A-CF49-B884-DA5D7A2516EB}" destId="{39506850-9965-F448-839A-84556D45B7AD}" srcOrd="1" destOrd="0" presId="urn:microsoft.com/office/officeart/2005/8/layout/StepDownProcess"/>
    <dgm:cxn modelId="{824DE813-660A-D247-9F1E-62016295A5C8}" type="presParOf" srcId="{3980EE51-C37A-CF49-B884-DA5D7A2516EB}" destId="{12046E09-A2B1-D64F-A43E-BC397C05894D}" srcOrd="2" destOrd="0" presId="urn:microsoft.com/office/officeart/2005/8/layout/StepDownProcess"/>
    <dgm:cxn modelId="{F7B1D871-1241-7045-83B9-870819DD2357}" type="presParOf" srcId="{12046E09-A2B1-D64F-A43E-BC397C05894D}" destId="{66463D37-89CF-234C-9667-7F201C780D3C}" srcOrd="0" destOrd="0" presId="urn:microsoft.com/office/officeart/2005/8/layout/StepDownProcess"/>
    <dgm:cxn modelId="{B12EF674-6DF1-EA4F-93A0-2E1C6F19CD36}" type="presParOf" srcId="{12046E09-A2B1-D64F-A43E-BC397C05894D}" destId="{3357B058-650C-504C-9D74-29776CF19308}" srcOrd="1" destOrd="0" presId="urn:microsoft.com/office/officeart/2005/8/layout/StepDownProcess"/>
    <dgm:cxn modelId="{73CC672D-1BA6-3747-8020-F5F90030FBD8}" type="presParOf" srcId="{12046E09-A2B1-D64F-A43E-BC397C05894D}" destId="{B43EF90E-2F2F-954F-983A-92A11AB1743C}" srcOrd="2" destOrd="0" presId="urn:microsoft.com/office/officeart/2005/8/layout/StepDownProcess"/>
    <dgm:cxn modelId="{7232EA13-02B4-224A-939F-371634ABA290}" type="presParOf" srcId="{3980EE51-C37A-CF49-B884-DA5D7A2516EB}" destId="{2445802C-320B-C54C-98C9-6927B7DFFFB9}" srcOrd="3" destOrd="0" presId="urn:microsoft.com/office/officeart/2005/8/layout/StepDownProcess"/>
    <dgm:cxn modelId="{37837AB9-3AE8-D74D-8EAC-1DCD9D17C78B}" type="presParOf" srcId="{3980EE51-C37A-CF49-B884-DA5D7A2516EB}" destId="{108CC607-3653-6141-9992-5D18CF676D81}" srcOrd="4" destOrd="0" presId="urn:microsoft.com/office/officeart/2005/8/layout/StepDownProcess"/>
    <dgm:cxn modelId="{3ED443C9-CBC4-A743-B2F5-9C6F6CC1E7E3}" type="presParOf" srcId="{108CC607-3653-6141-9992-5D18CF676D81}" destId="{13B7443E-BDBE-9D48-B38E-13E3A7498C7A}" srcOrd="0" destOrd="0" presId="urn:microsoft.com/office/officeart/2005/8/layout/StepDownProcess"/>
    <dgm:cxn modelId="{807BC1C4-C3D4-B447-865C-98BE2018B68C}" type="presParOf" srcId="{108CC607-3653-6141-9992-5D18CF676D81}" destId="{6934F3F6-ABC0-6A41-BD0F-4FD5DBEC0950}" srcOrd="1" destOrd="0" presId="urn:microsoft.com/office/officeart/2005/8/layout/StepDownProcess"/>
    <dgm:cxn modelId="{16BFA821-520A-8148-9F1C-E2AB02E3B5EF}" type="presParOf" srcId="{108CC607-3653-6141-9992-5D18CF676D81}" destId="{D1CB1EEA-8FED-154F-9E4F-35032662EB9B}" srcOrd="2" destOrd="0" presId="urn:microsoft.com/office/officeart/2005/8/layout/StepDownProcess"/>
    <dgm:cxn modelId="{0D6D1574-C89C-7A44-8152-882C43584756}" type="presParOf" srcId="{3980EE51-C37A-CF49-B884-DA5D7A2516EB}" destId="{2B587857-2B6D-BB43-A8A8-27E987CAFF05}" srcOrd="5" destOrd="0" presId="urn:microsoft.com/office/officeart/2005/8/layout/StepDownProcess"/>
    <dgm:cxn modelId="{784E4524-07D9-B843-8FE8-2502AEEB6FDA}" type="presParOf" srcId="{3980EE51-C37A-CF49-B884-DA5D7A2516EB}" destId="{ED34F4FE-15F6-ED49-A933-985A433CC663}" srcOrd="6" destOrd="0" presId="urn:microsoft.com/office/officeart/2005/8/layout/StepDownProcess"/>
    <dgm:cxn modelId="{C8DB19BF-2D6C-8B4F-B257-4FB327A543C9}" type="presParOf" srcId="{ED34F4FE-15F6-ED49-A933-985A433CC663}" destId="{86F8D1A1-8866-FE41-87D0-2C0A648A8CF0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9F7D91-301C-2342-BAFE-18DC9C58FB60}">
      <dsp:nvSpPr>
        <dsp:cNvPr id="0" name=""/>
        <dsp:cNvSpPr/>
      </dsp:nvSpPr>
      <dsp:spPr>
        <a:xfrm rot="5400000">
          <a:off x="3158955" y="1168755"/>
          <a:ext cx="1026421" cy="116854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5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126ACA-6813-0849-B21F-F19D6423A6B3}">
      <dsp:nvSpPr>
        <dsp:cNvPr id="0" name=""/>
        <dsp:cNvSpPr/>
      </dsp:nvSpPr>
      <dsp:spPr>
        <a:xfrm>
          <a:off x="2887016" y="30946"/>
          <a:ext cx="1727889" cy="1209466"/>
        </a:xfrm>
        <a:prstGeom prst="roundRect">
          <a:avLst>
            <a:gd name="adj" fmla="val 166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000" kern="1200" dirty="0">
              <a:solidFill>
                <a:schemeClr val="tx1"/>
              </a:solidFill>
            </a:rPr>
            <a:t>Built-in</a:t>
          </a:r>
        </a:p>
      </dsp:txBody>
      <dsp:txXfrm>
        <a:off x="2946068" y="89998"/>
        <a:ext cx="1609785" cy="1091362"/>
      </dsp:txXfrm>
    </dsp:sp>
    <dsp:sp modelId="{72066C73-228D-7D4B-B092-E3B4F67B857E}">
      <dsp:nvSpPr>
        <dsp:cNvPr id="0" name=""/>
        <dsp:cNvSpPr/>
      </dsp:nvSpPr>
      <dsp:spPr>
        <a:xfrm>
          <a:off x="4614906" y="146297"/>
          <a:ext cx="1256702" cy="9775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463D37-89CF-234C-9667-7F201C780D3C}">
      <dsp:nvSpPr>
        <dsp:cNvPr id="0" name=""/>
        <dsp:cNvSpPr/>
      </dsp:nvSpPr>
      <dsp:spPr>
        <a:xfrm rot="5400000">
          <a:off x="4591559" y="2527385"/>
          <a:ext cx="1026421" cy="116854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5">
            <a:tint val="50000"/>
            <a:hueOff val="-3672177"/>
            <a:satOff val="-7688"/>
            <a:lumOff val="528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57B058-650C-504C-9D74-29776CF19308}">
      <dsp:nvSpPr>
        <dsp:cNvPr id="0" name=""/>
        <dsp:cNvSpPr/>
      </dsp:nvSpPr>
      <dsp:spPr>
        <a:xfrm>
          <a:off x="4319620" y="1389577"/>
          <a:ext cx="1727889" cy="1209466"/>
        </a:xfrm>
        <a:prstGeom prst="roundRect">
          <a:avLst>
            <a:gd name="adj" fmla="val 16670"/>
          </a:avLst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000" kern="1200" dirty="0">
              <a:solidFill>
                <a:schemeClr val="tx1"/>
              </a:solidFill>
            </a:rPr>
            <a:t>Global</a:t>
          </a:r>
        </a:p>
      </dsp:txBody>
      <dsp:txXfrm>
        <a:off x="4378672" y="1448629"/>
        <a:ext cx="1609785" cy="1091362"/>
      </dsp:txXfrm>
    </dsp:sp>
    <dsp:sp modelId="{B43EF90E-2F2F-954F-983A-92A11AB1743C}">
      <dsp:nvSpPr>
        <dsp:cNvPr id="0" name=""/>
        <dsp:cNvSpPr/>
      </dsp:nvSpPr>
      <dsp:spPr>
        <a:xfrm>
          <a:off x="6047510" y="1504927"/>
          <a:ext cx="1256702" cy="9775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B7443E-BDBE-9D48-B38E-13E3A7498C7A}">
      <dsp:nvSpPr>
        <dsp:cNvPr id="0" name=""/>
        <dsp:cNvSpPr/>
      </dsp:nvSpPr>
      <dsp:spPr>
        <a:xfrm rot="5400000">
          <a:off x="6024164" y="3886016"/>
          <a:ext cx="1026421" cy="116854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5">
            <a:tint val="50000"/>
            <a:hueOff val="-7344354"/>
            <a:satOff val="-15375"/>
            <a:lumOff val="1056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34F3F6-ABC0-6A41-BD0F-4FD5DBEC0950}">
      <dsp:nvSpPr>
        <dsp:cNvPr id="0" name=""/>
        <dsp:cNvSpPr/>
      </dsp:nvSpPr>
      <dsp:spPr>
        <a:xfrm>
          <a:off x="5752224" y="2748207"/>
          <a:ext cx="1727889" cy="1209466"/>
        </a:xfrm>
        <a:prstGeom prst="roundRect">
          <a:avLst>
            <a:gd name="adj" fmla="val 16670"/>
          </a:avLst>
        </a:prstGeom>
        <a:solidFill>
          <a:schemeClr val="accent5">
            <a:hueOff val="-4902230"/>
            <a:satOff val="-6819"/>
            <a:lumOff val="-261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000" kern="1200" dirty="0">
              <a:solidFill>
                <a:schemeClr val="tx1"/>
              </a:solidFill>
            </a:rPr>
            <a:t>Enclosed</a:t>
          </a:r>
        </a:p>
      </dsp:txBody>
      <dsp:txXfrm>
        <a:off x="5811276" y="2807259"/>
        <a:ext cx="1609785" cy="1091362"/>
      </dsp:txXfrm>
    </dsp:sp>
    <dsp:sp modelId="{D1CB1EEA-8FED-154F-9E4F-35032662EB9B}">
      <dsp:nvSpPr>
        <dsp:cNvPr id="0" name=""/>
        <dsp:cNvSpPr/>
      </dsp:nvSpPr>
      <dsp:spPr>
        <a:xfrm>
          <a:off x="7480114" y="2863557"/>
          <a:ext cx="1256702" cy="9775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F8D1A1-8866-FE41-87D0-2C0A648A8CF0}">
      <dsp:nvSpPr>
        <dsp:cNvPr id="0" name=""/>
        <dsp:cNvSpPr/>
      </dsp:nvSpPr>
      <dsp:spPr>
        <a:xfrm>
          <a:off x="7184828" y="4106837"/>
          <a:ext cx="1727889" cy="1209466"/>
        </a:xfrm>
        <a:prstGeom prst="roundRect">
          <a:avLst>
            <a:gd name="adj" fmla="val 1667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000" kern="1200" dirty="0">
              <a:solidFill>
                <a:schemeClr val="tx1"/>
              </a:solidFill>
            </a:rPr>
            <a:t>Local</a:t>
          </a:r>
        </a:p>
      </dsp:txBody>
      <dsp:txXfrm>
        <a:off x="7243880" y="4165889"/>
        <a:ext cx="1609785" cy="10913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8A6566B0-3E59-A84D-9AB2-DA05E602AD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578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8477ACAF-E4FF-A844-9E41-091A7206A2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924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056920DA-0831-5D43-AA82-7741662FB96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88730" b="81517"/>
          <a:stretch/>
        </p:blipFill>
        <p:spPr>
          <a:xfrm>
            <a:off x="10811424" y="0"/>
            <a:ext cx="1380575" cy="1273629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26B93EC0-DF18-2143-8399-3DFADE8BBD8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14" t="43783" r="13728" b="43783"/>
          <a:stretch/>
        </p:blipFill>
        <p:spPr>
          <a:xfrm>
            <a:off x="10363198" y="6544993"/>
            <a:ext cx="1818968" cy="313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046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id="{AFB3CFEF-4B3E-1E40-B352-B3A39094156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"/>
            <a:ext cx="12192002" cy="6858001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4B3F1A1C-561F-084A-937A-243D4A3AE53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14" t="43783" r="13728" b="43783"/>
          <a:stretch/>
        </p:blipFill>
        <p:spPr>
          <a:xfrm>
            <a:off x="10363198" y="6544993"/>
            <a:ext cx="1818968" cy="313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307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A39422CC-C000-654E-9301-E5A5A99182F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880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DA3B3542-21FA-CE4F-97EC-30221117B44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657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DCFC36C6-822B-4F4E-9443-296E49B7FDE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494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CO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1AF5-3C3B-46CA-B8D9-F82D92372EFC}" type="datetimeFigureOut">
              <a:rPr lang="es-CO" smtClean="0"/>
              <a:t>8/10/2021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F6B845-2DAD-48EA-A0E3-FCD3B310DCF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80204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hyperlink" Target="https://es.wikipedia.org/wiki/Arthropoda" TargetMode="External"/><Relationship Id="rId7" Type="http://schemas.openxmlformats.org/officeDocument/2006/relationships/hyperlink" Target="https://es.wikipedia.org/wiki/Entorno_de_desarrollo_integrado" TargetMode="External"/><Relationship Id="rId2" Type="http://schemas.openxmlformats.org/officeDocument/2006/relationships/hyperlink" Target="https://es.wikipedia.org/wiki/Error_de_software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es.wikipedia.org/wiki/Herramientas_CASE" TargetMode="External"/><Relationship Id="rId5" Type="http://schemas.openxmlformats.org/officeDocument/2006/relationships/hyperlink" Target="https://es.wikipedia.org/wiki/Depurador" TargetMode="External"/><Relationship Id="rId4" Type="http://schemas.openxmlformats.org/officeDocument/2006/relationships/hyperlink" Target="https://es.wikipedia.org/wiki/C%C3%B3digo_fuente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es/3.8/library/functions.html" TargetMode="Externa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7B1D2EC8-5850-1C49-BB2F-C8BCEF82B730}"/>
              </a:ext>
            </a:extLst>
          </p:cNvPr>
          <p:cNvSpPr txBox="1"/>
          <p:nvPr/>
        </p:nvSpPr>
        <p:spPr>
          <a:xfrm>
            <a:off x="5406190" y="1459830"/>
            <a:ext cx="57270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2400" b="1" dirty="0"/>
              <a:t>WORKSHOP  – VARIABLES Y TIPOS DE DATOS EN PYTHON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9B0C5498-518F-F44A-B871-4DE0FBF9BA8B}"/>
              </a:ext>
            </a:extLst>
          </p:cNvPr>
          <p:cNvSpPr txBox="1"/>
          <p:nvPr/>
        </p:nvSpPr>
        <p:spPr>
          <a:xfrm>
            <a:off x="609599" y="4588042"/>
            <a:ext cx="61200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600" b="1" dirty="0" err="1"/>
              <a:t>Stibenson</a:t>
            </a:r>
            <a:r>
              <a:rPr lang="es-CO" sz="1600" b="1" dirty="0"/>
              <a:t> García Cortina</a:t>
            </a:r>
          </a:p>
          <a:p>
            <a:pPr algn="ctr"/>
            <a:r>
              <a:rPr lang="es-CO" sz="1600" i="1" dirty="0"/>
              <a:t>Instructor TIC</a:t>
            </a:r>
          </a:p>
          <a:p>
            <a:pPr algn="ctr"/>
            <a:r>
              <a:rPr lang="es-CO" sz="1600" dirty="0"/>
              <a:t>Centro Nacional Colombo Alemán</a:t>
            </a:r>
          </a:p>
          <a:p>
            <a:pPr algn="ctr"/>
            <a:r>
              <a:rPr lang="es-CO" sz="1600" dirty="0"/>
              <a:t>Regional Atlántico</a:t>
            </a:r>
          </a:p>
        </p:txBody>
      </p:sp>
    </p:spTree>
    <p:extLst>
      <p:ext uri="{BB962C8B-B14F-4D97-AF65-F5344CB8AC3E}">
        <p14:creationId xmlns:p14="http://schemas.microsoft.com/office/powerpoint/2010/main" val="13430177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2"/>
          <p:cNvSpPr txBox="1">
            <a:spLocks/>
          </p:cNvSpPr>
          <p:nvPr/>
        </p:nvSpPr>
        <p:spPr>
          <a:xfrm>
            <a:off x="587829" y="574768"/>
            <a:ext cx="5734593" cy="6111000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b="1"/>
              <a:t>Ejemplos</a:t>
            </a:r>
            <a:r>
              <a:rPr lang="es-CO"/>
              <a:t>: </a:t>
            </a:r>
            <a:endParaRPr lang="en-US"/>
          </a:p>
          <a:p>
            <a:pPr marL="0" indent="0">
              <a:buFont typeface="Arial" panose="020B0604020202020204" pitchFamily="34" charset="0"/>
              <a:buNone/>
            </a:pPr>
            <a:r>
              <a:rPr lang="es-CO"/>
              <a:t>&gt;&gt;&gt;y = (3-2j)</a:t>
            </a:r>
            <a:endParaRPr lang="en-US"/>
          </a:p>
          <a:p>
            <a:pPr marL="0" indent="0">
              <a:buFont typeface="Arial" panose="020B0604020202020204" pitchFamily="34" charset="0"/>
              <a:buNone/>
            </a:pPr>
            <a:r>
              <a:rPr lang="es-CO"/>
              <a:t>&gt;&gt;&gt; y=complex(3-2), opcional colocar la “j”.</a:t>
            </a:r>
            <a:endParaRPr lang="en-US"/>
          </a:p>
          <a:p>
            <a:pPr marL="0" indent="0">
              <a:buFont typeface="Arial" panose="020B0604020202020204" pitchFamily="34" charset="0"/>
              <a:buNone/>
            </a:pPr>
            <a:r>
              <a:rPr lang="es-CO"/>
              <a:t>Ejemplo 2: </a:t>
            </a:r>
            <a:r>
              <a:rPr lang="es-CO" b="1"/>
              <a:t>z1 = 2+3j</a:t>
            </a:r>
            <a:r>
              <a:rPr lang="es-CO"/>
              <a:t>  y  </a:t>
            </a:r>
            <a:r>
              <a:rPr lang="es-CO" b="1"/>
              <a:t>z2 = 4-5j</a:t>
            </a:r>
            <a:endParaRPr lang="en-US"/>
          </a:p>
          <a:p>
            <a:pPr marL="0" indent="0">
              <a:buFont typeface="Arial" panose="020B0604020202020204" pitchFamily="34" charset="0"/>
              <a:buNone/>
            </a:pPr>
            <a:r>
              <a:rPr lang="es-CO"/>
              <a:t>Determinar: </a:t>
            </a:r>
            <a:r>
              <a:rPr lang="es-CO" b="1"/>
              <a:t>5z1</a:t>
            </a:r>
            <a:r>
              <a:rPr lang="es-CO"/>
              <a:t>+</a:t>
            </a:r>
            <a:r>
              <a:rPr lang="es-CO" b="1"/>
              <a:t>7z2</a:t>
            </a:r>
            <a:endParaRPr lang="en-US"/>
          </a:p>
          <a:p>
            <a:pPr marL="0" indent="0">
              <a:buFont typeface="Arial" panose="020B0604020202020204" pitchFamily="34" charset="0"/>
              <a:buNone/>
            </a:pPr>
            <a:r>
              <a:rPr lang="es-CO"/>
              <a:t>   		       5z1+7z2 = 5(2+3j) + 7(4-5j) </a:t>
            </a:r>
            <a:endParaRPr lang="en-US"/>
          </a:p>
          <a:p>
            <a:pPr marL="0" indent="0">
              <a:buFont typeface="Arial" panose="020B0604020202020204" pitchFamily="34" charset="0"/>
              <a:buNone/>
            </a:pPr>
            <a:r>
              <a:rPr lang="es-CO"/>
              <a:t>		   		       10 + 15j + 28-35j</a:t>
            </a:r>
            <a:endParaRPr lang="en-US"/>
          </a:p>
          <a:p>
            <a:pPr marL="0" indent="0">
              <a:buFont typeface="Arial" panose="020B0604020202020204" pitchFamily="34" charset="0"/>
              <a:buNone/>
            </a:pPr>
            <a:r>
              <a:rPr lang="es-CO"/>
              <a:t>		   		       </a:t>
            </a:r>
            <a:r>
              <a:rPr lang="es-CO" b="1"/>
              <a:t>38-20j</a:t>
            </a:r>
            <a:endParaRPr lang="en-US"/>
          </a:p>
          <a:p>
            <a:pPr marL="0" indent="0">
              <a:buFont typeface="Arial" panose="020B0604020202020204" pitchFamily="34" charset="0"/>
              <a:buNone/>
            </a:pPr>
            <a:r>
              <a:rPr lang="es-CO" u="sng"/>
              <a:t>En Python sería: </a:t>
            </a:r>
            <a:endParaRPr lang="en-US"/>
          </a:p>
          <a:p>
            <a:pPr marL="0" indent="0">
              <a:buFont typeface="Arial" panose="020B0604020202020204" pitchFamily="34" charset="0"/>
              <a:buNone/>
            </a:pPr>
            <a:r>
              <a:rPr lang="es-CO"/>
              <a:t>&gt;&gt;&gt;5*(2+3j) + 7*(4-5j)</a:t>
            </a:r>
            <a:endParaRPr lang="en-US"/>
          </a:p>
          <a:p>
            <a:pPr marL="0" indent="0">
              <a:buFont typeface="Arial" panose="020B0604020202020204" pitchFamily="34" charset="0"/>
              <a:buNone/>
            </a:pPr>
            <a:r>
              <a:rPr lang="es-CO" b="1">
                <a:solidFill>
                  <a:srgbClr val="FF0000"/>
                </a:solidFill>
              </a:rPr>
              <a:t>o</a:t>
            </a:r>
            <a:endParaRPr lang="en-US" b="1">
              <a:solidFill>
                <a:srgbClr val="FF000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s-CO"/>
              <a:t>&gt;&gt;&gt;z1 = (2+3j)</a:t>
            </a:r>
            <a:endParaRPr lang="en-US"/>
          </a:p>
          <a:p>
            <a:pPr marL="0" indent="0">
              <a:buFont typeface="Arial" panose="020B0604020202020204" pitchFamily="34" charset="0"/>
              <a:buNone/>
            </a:pPr>
            <a:r>
              <a:rPr lang="es-CO"/>
              <a:t>&gt;&gt;&gt;z2 = (4-5J)</a:t>
            </a:r>
            <a:endParaRPr lang="en-US"/>
          </a:p>
          <a:p>
            <a:pPr marL="0" indent="0">
              <a:buFont typeface="Arial" panose="020B0604020202020204" pitchFamily="34" charset="0"/>
              <a:buNone/>
            </a:pPr>
            <a:r>
              <a:rPr lang="es-CO"/>
              <a:t>&gt;&gt;&gt;(5*z1)+(7*z2)</a:t>
            </a:r>
            <a:endParaRPr lang="en-US"/>
          </a:p>
          <a:p>
            <a:endParaRPr lang="en-US" dirty="0"/>
          </a:p>
        </p:txBody>
      </p:sp>
      <p:sp>
        <p:nvSpPr>
          <p:cNvPr id="3" name="Marcador de contenido 2"/>
          <p:cNvSpPr txBox="1">
            <a:spLocks/>
          </p:cNvSpPr>
          <p:nvPr/>
        </p:nvSpPr>
        <p:spPr>
          <a:xfrm>
            <a:off x="7278190" y="574768"/>
            <a:ext cx="4922518" cy="535335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O" dirty="0"/>
              <a:t> </a:t>
            </a:r>
            <a:r>
              <a:rPr lang="es-CO" b="1" dirty="0"/>
              <a:t>Ejemplo: </a:t>
            </a:r>
          </a:p>
          <a:p>
            <a:pPr marL="0" indent="0">
              <a:buNone/>
            </a:pPr>
            <a:r>
              <a:rPr lang="es-CO" b="1" dirty="0"/>
              <a:t>z1 = 2+3j </a:t>
            </a:r>
            <a:r>
              <a:rPr lang="es-CO" dirty="0"/>
              <a:t> y  </a:t>
            </a:r>
            <a:r>
              <a:rPr lang="es-CO" b="1" dirty="0"/>
              <a:t>z2 = 4-5j</a:t>
            </a:r>
            <a:endParaRPr lang="en-US" dirty="0"/>
          </a:p>
          <a:p>
            <a:pPr marL="0" indent="0">
              <a:buNone/>
            </a:pPr>
            <a:r>
              <a:rPr lang="es-CO" dirty="0"/>
              <a:t>Determinar: </a:t>
            </a:r>
            <a:r>
              <a:rPr lang="es-CO" b="1" dirty="0"/>
              <a:t>z1</a:t>
            </a:r>
            <a:r>
              <a:rPr lang="es-CO" dirty="0"/>
              <a:t> – </a:t>
            </a:r>
            <a:r>
              <a:rPr lang="es-CO" b="1" dirty="0"/>
              <a:t>z2</a:t>
            </a:r>
            <a:endParaRPr lang="en-US" dirty="0"/>
          </a:p>
          <a:p>
            <a:pPr marL="0" indent="0">
              <a:buNone/>
            </a:pPr>
            <a:r>
              <a:rPr lang="es-CO" dirty="0"/>
              <a:t>		z1 – z2 = 2+3j – 4-5j</a:t>
            </a:r>
            <a:endParaRPr lang="en-US" dirty="0"/>
          </a:p>
          <a:p>
            <a:pPr marL="0" indent="0">
              <a:buNone/>
            </a:pPr>
            <a:r>
              <a:rPr lang="es-CO" dirty="0"/>
              <a:t>		(-2-2j)</a:t>
            </a:r>
            <a:endParaRPr lang="en-US" dirty="0"/>
          </a:p>
          <a:p>
            <a:pPr marL="0" indent="0">
              <a:buNone/>
            </a:pPr>
            <a:r>
              <a:rPr lang="es-CO" u="sng" dirty="0"/>
              <a:t>En Python Sería:</a:t>
            </a:r>
            <a:endParaRPr lang="en-US" dirty="0"/>
          </a:p>
          <a:p>
            <a:pPr marL="0" indent="0">
              <a:buNone/>
            </a:pPr>
            <a:r>
              <a:rPr lang="es-CO" dirty="0"/>
              <a:t>&gt;&gt;&gt; 2+3j - 4-5j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257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8285A-7A18-1444-A924-A3215B449B63}"/>
              </a:ext>
            </a:extLst>
          </p:cNvPr>
          <p:cNvSpPr txBox="1">
            <a:spLocks/>
          </p:cNvSpPr>
          <p:nvPr/>
        </p:nvSpPr>
        <p:spPr>
          <a:xfrm>
            <a:off x="3714750" y="412321"/>
            <a:ext cx="4762500" cy="419132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b="1" i="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600" dirty="0">
                <a:solidFill>
                  <a:srgbClr val="FC671A"/>
                </a:solidFill>
              </a:rPr>
              <a:t>Tipos de datos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3944931B-C023-F24F-96EB-C472C7B2E6DC}"/>
              </a:ext>
            </a:extLst>
          </p:cNvPr>
          <p:cNvSpPr txBox="1">
            <a:spLocks/>
          </p:cNvSpPr>
          <p:nvPr/>
        </p:nvSpPr>
        <p:spPr>
          <a:xfrm>
            <a:off x="1674792" y="1444538"/>
            <a:ext cx="5066211" cy="62459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2400" b="1" dirty="0"/>
              <a:t>Otros Tipos de Contenedor </a:t>
            </a:r>
            <a:br>
              <a:rPr lang="es-CO" sz="2400" b="1" dirty="0"/>
            </a:br>
            <a:r>
              <a:rPr lang="es-CO" sz="2400" b="1" dirty="0"/>
              <a:t>en Python</a:t>
            </a:r>
            <a:endParaRPr lang="en-US" sz="2800" dirty="0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8795A411-BD64-C846-8F4A-0FC4B4AACE2D}"/>
              </a:ext>
            </a:extLst>
          </p:cNvPr>
          <p:cNvSpPr txBox="1">
            <a:spLocks/>
          </p:cNvSpPr>
          <p:nvPr/>
        </p:nvSpPr>
        <p:spPr>
          <a:xfrm>
            <a:off x="2321120" y="2421761"/>
            <a:ext cx="2427513" cy="331893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2400" b="1" dirty="0"/>
              <a:t>Listas</a:t>
            </a:r>
          </a:p>
          <a:p>
            <a:r>
              <a:rPr lang="es-CO" sz="2400" b="1" dirty="0"/>
              <a:t>Tuplas</a:t>
            </a:r>
          </a:p>
          <a:p>
            <a:r>
              <a:rPr lang="es-CO" sz="2400" b="1" dirty="0"/>
              <a:t>Diccionarios</a:t>
            </a:r>
          </a:p>
          <a:p>
            <a:r>
              <a:rPr lang="es-CO" sz="2400" b="1" dirty="0"/>
              <a:t>Set</a:t>
            </a:r>
          </a:p>
          <a:p>
            <a:r>
              <a:rPr lang="es-CO" sz="2400" b="1" dirty="0" err="1"/>
              <a:t>Frozenset</a:t>
            </a:r>
            <a:endParaRPr lang="en-US" sz="2400" dirty="0"/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F8B3463D-DBBE-5842-93E8-0635BED0AF2E}"/>
              </a:ext>
            </a:extLst>
          </p:cNvPr>
          <p:cNvSpPr txBox="1">
            <a:spLocks/>
          </p:cNvSpPr>
          <p:nvPr/>
        </p:nvSpPr>
        <p:spPr>
          <a:xfrm>
            <a:off x="6611890" y="2116842"/>
            <a:ext cx="487244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s-ES" dirty="0"/>
              <a:t>Nombre = </a:t>
            </a:r>
            <a:r>
              <a:rPr lang="es-ES" dirty="0" err="1"/>
              <a:t>None</a:t>
            </a:r>
            <a:endParaRPr lang="en-US" dirty="0"/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s-CO" dirty="0"/>
              <a:t>a = 9</a:t>
            </a:r>
            <a:endParaRPr lang="en-US" dirty="0"/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s-CO" dirty="0"/>
              <a:t>b:int = 38</a:t>
            </a:r>
            <a:endParaRPr lang="en-US" dirty="0"/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s-CO" dirty="0"/>
              <a:t>nombre: </a:t>
            </a:r>
            <a:r>
              <a:rPr lang="es-CO" dirty="0" err="1"/>
              <a:t>str</a:t>
            </a:r>
            <a:r>
              <a:rPr lang="es-CO" dirty="0"/>
              <a:t> = “María Fernanda”</a:t>
            </a:r>
            <a:endParaRPr lang="en-US" dirty="0"/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s-CO" dirty="0"/>
              <a:t>b, c, d = 1, 2, 3</a:t>
            </a:r>
            <a:endParaRPr lang="en-US" dirty="0"/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s-CO" dirty="0"/>
              <a:t>e = f = g = h = 890</a:t>
            </a:r>
            <a:endParaRPr lang="en-US" dirty="0"/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print(id(a),"\</a:t>
            </a:r>
            <a:r>
              <a:rPr lang="en-US" dirty="0" err="1"/>
              <a:t>n",id</a:t>
            </a:r>
            <a:r>
              <a:rPr lang="en-US" dirty="0"/>
              <a:t>(b),"\</a:t>
            </a:r>
            <a:r>
              <a:rPr lang="en-US" dirty="0" err="1"/>
              <a:t>n",id</a:t>
            </a:r>
            <a:r>
              <a:rPr lang="en-US" dirty="0"/>
              <a:t>(d))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38B2F9AD-1748-3043-A3E6-BF74C3BFDA2E}"/>
              </a:ext>
            </a:extLst>
          </p:cNvPr>
          <p:cNvSpPr txBox="1">
            <a:spLocks/>
          </p:cNvSpPr>
          <p:nvPr/>
        </p:nvSpPr>
        <p:spPr>
          <a:xfrm>
            <a:off x="6204857" y="1492243"/>
            <a:ext cx="5159828" cy="624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s-CO" sz="2400" dirty="0">
                <a:latin typeface="+mn-lt"/>
              </a:rPr>
              <a:t>Declaración y Asignación</a:t>
            </a:r>
            <a:br>
              <a:rPr lang="en-US" sz="2400" dirty="0">
                <a:latin typeface="+mn-lt"/>
              </a:rPr>
            </a:br>
            <a:endParaRPr lang="en-US" sz="2400" dirty="0">
              <a:latin typeface="+mn-lt"/>
            </a:endParaRPr>
          </a:p>
        </p:txBody>
      </p:sp>
      <p:pic>
        <p:nvPicPr>
          <p:cNvPr id="4098" name="Picture 2" descr="Descarga ahora este icono en formato SVG, PSD, PNG, EPS o como fuente para  web. Flaticon, la mayor base de datos de iconos… | Iconos, Icono gratis,  Aplicaciones web">
            <a:extLst>
              <a:ext uri="{FF2B5EF4-FFF2-40B4-BE49-F238E27FC236}">
                <a16:creationId xmlns:a16="http://schemas.microsoft.com/office/drawing/2014/main" id="{9AAF398C-D13B-FA46-B044-E89EB98947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840" y="4723075"/>
            <a:ext cx="1829904" cy="1829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3306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3BD6C8-4883-7C43-87C7-FA474AB37E4C}"/>
              </a:ext>
            </a:extLst>
          </p:cNvPr>
          <p:cNvSpPr txBox="1">
            <a:spLocks/>
          </p:cNvSpPr>
          <p:nvPr/>
        </p:nvSpPr>
        <p:spPr>
          <a:xfrm>
            <a:off x="4523014" y="854343"/>
            <a:ext cx="3145971" cy="1303867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200" b="1" dirty="0">
                <a:solidFill>
                  <a:srgbClr val="FD6719"/>
                </a:solidFill>
                <a:latin typeface="+mn-lt"/>
              </a:rPr>
              <a:t>Operadores de Asignación</a:t>
            </a:r>
            <a:br>
              <a:rPr lang="es-ES" sz="3200" b="1" dirty="0">
                <a:solidFill>
                  <a:srgbClr val="FD6719"/>
                </a:solidFill>
                <a:latin typeface="+mn-lt"/>
              </a:rPr>
            </a:br>
            <a:r>
              <a:rPr lang="es-ES" sz="3200" b="1" dirty="0">
                <a:solidFill>
                  <a:srgbClr val="FD6719"/>
                </a:solidFill>
                <a:latin typeface="+mn-lt"/>
              </a:rPr>
              <a:t> en Python</a:t>
            </a:r>
            <a:endParaRPr lang="en-US" sz="3200" dirty="0">
              <a:solidFill>
                <a:srgbClr val="FD6719"/>
              </a:solidFill>
              <a:latin typeface="+mn-lt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39ED294-BC20-7843-8D79-3AC137371B4B}"/>
              </a:ext>
            </a:extLst>
          </p:cNvPr>
          <p:cNvSpPr txBox="1">
            <a:spLocks/>
          </p:cNvSpPr>
          <p:nvPr/>
        </p:nvSpPr>
        <p:spPr>
          <a:xfrm>
            <a:off x="1099979" y="2576830"/>
            <a:ext cx="2675708" cy="331893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s-ES" sz="2000" dirty="0"/>
              <a:t>Suma: +</a:t>
            </a:r>
            <a:endParaRPr lang="en-US" sz="2000" dirty="0"/>
          </a:p>
          <a:p>
            <a:pPr>
              <a:buClr>
                <a:schemeClr val="tx1"/>
              </a:buClr>
            </a:pPr>
            <a:r>
              <a:rPr lang="es-ES" sz="2000" dirty="0"/>
              <a:t>Resta: -</a:t>
            </a:r>
            <a:endParaRPr lang="en-US" sz="2000" dirty="0"/>
          </a:p>
          <a:p>
            <a:pPr>
              <a:buClr>
                <a:schemeClr val="tx1"/>
              </a:buClr>
            </a:pPr>
            <a:r>
              <a:rPr lang="es-ES" sz="2000" dirty="0"/>
              <a:t>Multiplicación: *</a:t>
            </a:r>
            <a:endParaRPr lang="en-US" sz="2000" dirty="0"/>
          </a:p>
          <a:p>
            <a:pPr>
              <a:buClr>
                <a:schemeClr val="tx1"/>
              </a:buClr>
            </a:pPr>
            <a:r>
              <a:rPr lang="es-ES" sz="2000" dirty="0"/>
              <a:t>División: /</a:t>
            </a:r>
            <a:endParaRPr lang="en-US" sz="2000" dirty="0"/>
          </a:p>
          <a:p>
            <a:pPr>
              <a:buClr>
                <a:schemeClr val="tx1"/>
              </a:buClr>
            </a:pPr>
            <a:r>
              <a:rPr lang="es-ES" sz="2000" dirty="0"/>
              <a:t>Módulo: %</a:t>
            </a:r>
            <a:endParaRPr lang="en-US" sz="2000" dirty="0"/>
          </a:p>
          <a:p>
            <a:pPr>
              <a:buClr>
                <a:schemeClr val="tx1"/>
              </a:buClr>
            </a:pPr>
            <a:r>
              <a:rPr lang="es-ES" sz="2000" dirty="0"/>
              <a:t>Exponente: **</a:t>
            </a:r>
            <a:endParaRPr lang="en-US" sz="2000" dirty="0"/>
          </a:p>
          <a:p>
            <a:pPr>
              <a:buClr>
                <a:schemeClr val="tx1"/>
              </a:buClr>
            </a:pPr>
            <a:r>
              <a:rPr lang="es-ES" sz="2000" dirty="0"/>
              <a:t>División entera: //</a:t>
            </a:r>
            <a:endParaRPr lang="en-US" sz="2000" dirty="0"/>
          </a:p>
          <a:p>
            <a:pPr>
              <a:buClr>
                <a:schemeClr val="tx1"/>
              </a:buClr>
            </a:pPr>
            <a:endParaRPr lang="en-US" sz="2000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5C299CCD-084C-E84E-A83E-32715501DB5F}"/>
              </a:ext>
            </a:extLst>
          </p:cNvPr>
          <p:cNvSpPr txBox="1">
            <a:spLocks/>
          </p:cNvSpPr>
          <p:nvPr/>
        </p:nvSpPr>
        <p:spPr>
          <a:xfrm>
            <a:off x="496296" y="854342"/>
            <a:ext cx="3132907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200" b="1" dirty="0">
                <a:solidFill>
                  <a:srgbClr val="FD6719"/>
                </a:solidFill>
                <a:latin typeface="+mn-lt"/>
              </a:rPr>
              <a:t>Operadores </a:t>
            </a:r>
          </a:p>
          <a:p>
            <a:r>
              <a:rPr lang="es-ES" sz="3200" b="1" dirty="0">
                <a:solidFill>
                  <a:srgbClr val="FD6719"/>
                </a:solidFill>
                <a:latin typeface="+mn-lt"/>
              </a:rPr>
              <a:t>Aritméticos</a:t>
            </a:r>
            <a:br>
              <a:rPr lang="es-ES" sz="3200" b="1" dirty="0">
                <a:solidFill>
                  <a:srgbClr val="FD6719"/>
                </a:solidFill>
                <a:latin typeface="+mn-lt"/>
              </a:rPr>
            </a:br>
            <a:r>
              <a:rPr lang="es-ES" sz="3200" b="1" dirty="0">
                <a:solidFill>
                  <a:srgbClr val="FD6719"/>
                </a:solidFill>
                <a:latin typeface="+mn-lt"/>
              </a:rPr>
              <a:t> en Python</a:t>
            </a:r>
            <a:endParaRPr lang="en-US" sz="3200" dirty="0">
              <a:solidFill>
                <a:srgbClr val="FD6719"/>
              </a:solidFill>
              <a:latin typeface="+mn-lt"/>
            </a:endParaRP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D537F100-06B8-3F45-A3B9-0ABFD178A08B}"/>
              </a:ext>
            </a:extLst>
          </p:cNvPr>
          <p:cNvSpPr txBox="1">
            <a:spLocks/>
          </p:cNvSpPr>
          <p:nvPr/>
        </p:nvSpPr>
        <p:spPr>
          <a:xfrm>
            <a:off x="4758146" y="2576830"/>
            <a:ext cx="2675708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0">
              <a:buClr>
                <a:schemeClr val="tx1"/>
              </a:buClr>
            </a:pPr>
            <a:r>
              <a:rPr lang="es-ES" sz="2000" dirty="0">
                <a:solidFill>
                  <a:schemeClr val="tx1"/>
                </a:solidFill>
              </a:rPr>
              <a:t>Igual: =</a:t>
            </a:r>
            <a:endParaRPr lang="en-US" sz="2000" dirty="0">
              <a:solidFill>
                <a:schemeClr val="tx1"/>
              </a:solidFill>
            </a:endParaRPr>
          </a:p>
          <a:p>
            <a:pPr lvl="0">
              <a:buClr>
                <a:schemeClr val="tx1"/>
              </a:buClr>
            </a:pPr>
            <a:r>
              <a:rPr lang="es-ES" sz="2000" dirty="0">
                <a:solidFill>
                  <a:schemeClr val="tx1"/>
                </a:solidFill>
              </a:rPr>
              <a:t>Incremento: +=</a:t>
            </a:r>
            <a:endParaRPr lang="en-US" sz="2000" dirty="0">
              <a:solidFill>
                <a:schemeClr val="tx1"/>
              </a:solidFill>
            </a:endParaRPr>
          </a:p>
          <a:p>
            <a:pPr lvl="0">
              <a:buClr>
                <a:schemeClr val="tx1"/>
              </a:buClr>
            </a:pPr>
            <a:r>
              <a:rPr lang="es-ES" sz="2000" dirty="0">
                <a:solidFill>
                  <a:schemeClr val="tx1"/>
                </a:solidFill>
              </a:rPr>
              <a:t>Decremento: -=</a:t>
            </a:r>
            <a:endParaRPr lang="en-US" sz="2000" dirty="0">
              <a:solidFill>
                <a:schemeClr val="tx1"/>
              </a:solidFill>
            </a:endParaRPr>
          </a:p>
          <a:p>
            <a:pPr lvl="0">
              <a:buClr>
                <a:schemeClr val="tx1"/>
              </a:buClr>
            </a:pPr>
            <a:r>
              <a:rPr lang="es-ES" sz="2000" dirty="0">
                <a:solidFill>
                  <a:schemeClr val="tx1"/>
                </a:solidFill>
              </a:rPr>
              <a:t>*=</a:t>
            </a:r>
            <a:endParaRPr lang="en-US" sz="2000" dirty="0">
              <a:solidFill>
                <a:schemeClr val="tx1"/>
              </a:solidFill>
            </a:endParaRPr>
          </a:p>
          <a:p>
            <a:pPr lvl="0">
              <a:buClr>
                <a:schemeClr val="tx1"/>
              </a:buClr>
            </a:pPr>
            <a:r>
              <a:rPr lang="es-ES" sz="2000" dirty="0">
                <a:solidFill>
                  <a:schemeClr val="tx1"/>
                </a:solidFill>
              </a:rPr>
              <a:t>/=</a:t>
            </a:r>
            <a:endParaRPr lang="en-US" sz="2000" dirty="0">
              <a:solidFill>
                <a:schemeClr val="tx1"/>
              </a:solidFill>
            </a:endParaRPr>
          </a:p>
          <a:p>
            <a:pPr lvl="0">
              <a:buClr>
                <a:schemeClr val="tx1"/>
              </a:buClr>
            </a:pPr>
            <a:r>
              <a:rPr lang="es-ES" sz="2000" dirty="0">
                <a:solidFill>
                  <a:schemeClr val="tx1"/>
                </a:solidFill>
              </a:rPr>
              <a:t>%=</a:t>
            </a:r>
            <a:endParaRPr lang="en-US" sz="2000" dirty="0">
              <a:solidFill>
                <a:schemeClr val="tx1"/>
              </a:solidFill>
            </a:endParaRPr>
          </a:p>
          <a:p>
            <a:pPr lvl="0">
              <a:buClr>
                <a:schemeClr val="tx1"/>
              </a:buClr>
            </a:pPr>
            <a:r>
              <a:rPr lang="es-ES" sz="2000" dirty="0">
                <a:solidFill>
                  <a:schemeClr val="tx1"/>
                </a:solidFill>
              </a:rPr>
              <a:t>**=</a:t>
            </a:r>
            <a:endParaRPr lang="en-US" sz="2000" dirty="0">
              <a:solidFill>
                <a:schemeClr val="tx1"/>
              </a:solidFill>
            </a:endParaRPr>
          </a:p>
          <a:p>
            <a:pPr lvl="0">
              <a:buClr>
                <a:schemeClr val="tx1"/>
              </a:buClr>
            </a:pPr>
            <a:r>
              <a:rPr lang="es-ES" sz="2000" dirty="0">
                <a:solidFill>
                  <a:schemeClr val="tx1"/>
                </a:solidFill>
              </a:rPr>
              <a:t>//=</a:t>
            </a:r>
            <a:endParaRPr lang="en-US" sz="2000" dirty="0">
              <a:solidFill>
                <a:schemeClr val="tx1"/>
              </a:solidFill>
            </a:endParaRPr>
          </a:p>
          <a:p>
            <a:pPr>
              <a:buClr>
                <a:schemeClr val="tx1"/>
              </a:buClr>
            </a:pP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A425B0CA-11FC-BA46-94F4-28F61339C768}"/>
              </a:ext>
            </a:extLst>
          </p:cNvPr>
          <p:cNvSpPr txBox="1">
            <a:spLocks/>
          </p:cNvSpPr>
          <p:nvPr/>
        </p:nvSpPr>
        <p:spPr>
          <a:xfrm>
            <a:off x="8287435" y="854342"/>
            <a:ext cx="3145971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200" b="1" dirty="0">
                <a:solidFill>
                  <a:srgbClr val="FD6719"/>
                </a:solidFill>
                <a:latin typeface="+mn-lt"/>
              </a:rPr>
              <a:t>Concatenar Enteros en Python</a:t>
            </a:r>
            <a:endParaRPr lang="en-US" sz="3200" dirty="0">
              <a:solidFill>
                <a:srgbClr val="FD6719"/>
              </a:solidFill>
              <a:latin typeface="+mn-lt"/>
            </a:endParaRPr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893532CB-AAA7-0849-8037-57E447C056AF}"/>
              </a:ext>
            </a:extLst>
          </p:cNvPr>
          <p:cNvSpPr txBox="1">
            <a:spLocks/>
          </p:cNvSpPr>
          <p:nvPr/>
        </p:nvSpPr>
        <p:spPr>
          <a:xfrm>
            <a:off x="8287435" y="2576830"/>
            <a:ext cx="3605349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s-ES" sz="2000" dirty="0">
                <a:solidFill>
                  <a:schemeClr val="tx1"/>
                </a:solidFill>
              </a:rPr>
              <a:t>&gt;&gt;&gt; a = 2</a:t>
            </a:r>
            <a:endParaRPr lang="en-US" sz="2000" dirty="0">
              <a:solidFill>
                <a:schemeClr val="tx1"/>
              </a:solidFill>
            </a:endParaRPr>
          </a:p>
          <a:p>
            <a:pPr>
              <a:buClr>
                <a:schemeClr val="tx1"/>
              </a:buClr>
            </a:pPr>
            <a:r>
              <a:rPr lang="es-ES" sz="2000" dirty="0">
                <a:solidFill>
                  <a:schemeClr val="tx1"/>
                </a:solidFill>
              </a:rPr>
              <a:t>&gt;&gt;&gt; b = 5</a:t>
            </a:r>
            <a:endParaRPr lang="en-US" sz="2000" dirty="0">
              <a:solidFill>
                <a:schemeClr val="tx1"/>
              </a:solidFill>
            </a:endParaRPr>
          </a:p>
          <a:p>
            <a:pPr>
              <a:buClr>
                <a:schemeClr val="tx1"/>
              </a:buClr>
            </a:pPr>
            <a:r>
              <a:rPr lang="es-ES" sz="2000" dirty="0">
                <a:solidFill>
                  <a:schemeClr val="tx1"/>
                </a:solidFill>
              </a:rPr>
              <a:t>&gt;&gt;&gt;</a:t>
            </a:r>
            <a:r>
              <a:rPr lang="es-ES" sz="2000" dirty="0" err="1">
                <a:solidFill>
                  <a:schemeClr val="tx1"/>
                </a:solidFill>
              </a:rPr>
              <a:t>str</a:t>
            </a:r>
            <a:r>
              <a:rPr lang="es-ES" sz="2000" dirty="0">
                <a:solidFill>
                  <a:schemeClr val="tx1"/>
                </a:solidFill>
              </a:rPr>
              <a:t>(a) + </a:t>
            </a:r>
            <a:r>
              <a:rPr lang="es-ES" sz="2000" dirty="0" err="1">
                <a:solidFill>
                  <a:schemeClr val="tx1"/>
                </a:solidFill>
              </a:rPr>
              <a:t>str</a:t>
            </a:r>
            <a:r>
              <a:rPr lang="es-ES" sz="2000" dirty="0">
                <a:solidFill>
                  <a:schemeClr val="tx1"/>
                </a:solidFill>
              </a:rPr>
              <a:t>(b) </a:t>
            </a:r>
            <a:r>
              <a:rPr lang="es-ES" sz="2000" dirty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s-ES" sz="2000" dirty="0">
                <a:solidFill>
                  <a:schemeClr val="tx1"/>
                </a:solidFill>
              </a:rPr>
              <a:t> Resultado ‘78’</a:t>
            </a:r>
            <a:endParaRPr lang="en-US" sz="2000" dirty="0">
              <a:solidFill>
                <a:schemeClr val="tx1"/>
              </a:solidFill>
            </a:endParaRPr>
          </a:p>
          <a:p>
            <a:pPr>
              <a:buClr>
                <a:schemeClr val="tx1"/>
              </a:buClr>
            </a:pPr>
            <a:r>
              <a:rPr lang="es-ES" sz="2000" dirty="0">
                <a:solidFill>
                  <a:schemeClr val="tx1"/>
                </a:solidFill>
              </a:rPr>
              <a:t>&gt;&gt;&gt;</a:t>
            </a:r>
            <a:r>
              <a:rPr lang="es-ES" sz="2000" dirty="0" err="1">
                <a:solidFill>
                  <a:schemeClr val="tx1"/>
                </a:solidFill>
              </a:rPr>
              <a:t>Int</a:t>
            </a:r>
            <a:r>
              <a:rPr lang="es-ES" sz="2000" dirty="0">
                <a:solidFill>
                  <a:schemeClr val="tx1"/>
                </a:solidFill>
              </a:rPr>
              <a:t>(</a:t>
            </a:r>
            <a:r>
              <a:rPr lang="es-ES" sz="2000" dirty="0" err="1">
                <a:solidFill>
                  <a:schemeClr val="tx1"/>
                </a:solidFill>
              </a:rPr>
              <a:t>str</a:t>
            </a:r>
            <a:r>
              <a:rPr lang="es-ES" sz="2000" dirty="0">
                <a:solidFill>
                  <a:schemeClr val="tx1"/>
                </a:solidFill>
              </a:rPr>
              <a:t>(a) + </a:t>
            </a:r>
            <a:r>
              <a:rPr lang="es-ES" sz="2000" dirty="0" err="1">
                <a:solidFill>
                  <a:schemeClr val="tx1"/>
                </a:solidFill>
              </a:rPr>
              <a:t>str</a:t>
            </a:r>
            <a:r>
              <a:rPr lang="es-ES" sz="2000" dirty="0">
                <a:solidFill>
                  <a:schemeClr val="tx1"/>
                </a:solidFill>
              </a:rPr>
              <a:t>(b)) </a:t>
            </a:r>
            <a:r>
              <a:rPr lang="es-ES" sz="2000" dirty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s-ES" sz="2000" dirty="0">
                <a:solidFill>
                  <a:schemeClr val="tx1"/>
                </a:solidFill>
              </a:rPr>
              <a:t>Resultado 78</a:t>
            </a:r>
            <a:endParaRPr lang="en-US" sz="2000" dirty="0">
              <a:solidFill>
                <a:schemeClr val="tx1"/>
              </a:solidFill>
            </a:endParaRPr>
          </a:p>
          <a:p>
            <a:pPr>
              <a:buClr>
                <a:schemeClr val="tx1"/>
              </a:buClr>
            </a:pPr>
            <a:r>
              <a:rPr lang="es-ES" sz="2000" dirty="0">
                <a:solidFill>
                  <a:schemeClr val="tx1"/>
                </a:solidFill>
              </a:rPr>
              <a:t>&gt;&gt;&gt; c = </a:t>
            </a:r>
            <a:r>
              <a:rPr lang="es-ES" sz="2000" dirty="0" err="1">
                <a:solidFill>
                  <a:schemeClr val="tx1"/>
                </a:solidFill>
              </a:rPr>
              <a:t>int</a:t>
            </a:r>
            <a:r>
              <a:rPr lang="es-ES" sz="2000" dirty="0">
                <a:solidFill>
                  <a:schemeClr val="tx1"/>
                </a:solidFill>
              </a:rPr>
              <a:t>(</a:t>
            </a:r>
            <a:r>
              <a:rPr lang="es-ES" sz="2000" dirty="0" err="1">
                <a:solidFill>
                  <a:schemeClr val="tx1"/>
                </a:solidFill>
              </a:rPr>
              <a:t>str</a:t>
            </a:r>
            <a:r>
              <a:rPr lang="es-ES" sz="2000" dirty="0">
                <a:solidFill>
                  <a:schemeClr val="tx1"/>
                </a:solidFill>
              </a:rPr>
              <a:t>(a)+</a:t>
            </a:r>
            <a:r>
              <a:rPr lang="es-ES" sz="2000" dirty="0" err="1">
                <a:solidFill>
                  <a:schemeClr val="tx1"/>
                </a:solidFill>
              </a:rPr>
              <a:t>str</a:t>
            </a:r>
            <a:r>
              <a:rPr lang="es-ES" sz="2000" dirty="0">
                <a:solidFill>
                  <a:schemeClr val="tx1"/>
                </a:solidFill>
              </a:rPr>
              <a:t>(b))</a:t>
            </a:r>
            <a:endParaRPr lang="en-US" sz="2000" dirty="0">
              <a:solidFill>
                <a:schemeClr val="tx1"/>
              </a:solidFill>
            </a:endParaRPr>
          </a:p>
          <a:p>
            <a:pPr>
              <a:buClr>
                <a:schemeClr val="tx1"/>
              </a:buClr>
            </a:pP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5122" name="Picture 2" descr="Operadores matemáticos - Iconos gratis de educación">
            <a:extLst>
              <a:ext uri="{FF2B5EF4-FFF2-40B4-BE49-F238E27FC236}">
                <a16:creationId xmlns:a16="http://schemas.microsoft.com/office/drawing/2014/main" id="{EE3FE23C-0212-004C-A7EF-27B708EFD5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15595">
            <a:off x="330267" y="5419752"/>
            <a:ext cx="1167811" cy="1167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18054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8285A-7A18-1444-A924-A3215B449B63}"/>
              </a:ext>
            </a:extLst>
          </p:cNvPr>
          <p:cNvSpPr txBox="1">
            <a:spLocks/>
          </p:cNvSpPr>
          <p:nvPr/>
        </p:nvSpPr>
        <p:spPr>
          <a:xfrm>
            <a:off x="3714750" y="287627"/>
            <a:ext cx="4762500" cy="419132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b="1" i="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600" dirty="0">
                <a:solidFill>
                  <a:srgbClr val="FC671A"/>
                </a:solidFill>
              </a:rPr>
              <a:t>Casting</a:t>
            </a:r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53AC933C-E234-6A43-9160-00C78B6E5333}"/>
              </a:ext>
            </a:extLst>
          </p:cNvPr>
          <p:cNvSpPr txBox="1">
            <a:spLocks/>
          </p:cNvSpPr>
          <p:nvPr/>
        </p:nvSpPr>
        <p:spPr>
          <a:xfrm>
            <a:off x="677470" y="984863"/>
            <a:ext cx="10843969" cy="242969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2000" dirty="0"/>
              <a:t>Hacer un </a:t>
            </a:r>
            <a:r>
              <a:rPr lang="es-ES" sz="2000" dirty="0" err="1"/>
              <a:t>cast</a:t>
            </a:r>
            <a:r>
              <a:rPr lang="es-ES" sz="2000" dirty="0"/>
              <a:t> significa convertir un tipo de dato a otro, existen por tanto dos tipos de conversión de datos en Python:</a:t>
            </a:r>
            <a:endParaRPr lang="en-US" sz="2000" dirty="0"/>
          </a:p>
          <a:p>
            <a:r>
              <a:rPr lang="es-ES" sz="2000" dirty="0"/>
              <a:t>Conversiones Implícitas: Operadores Aritméticos</a:t>
            </a:r>
            <a:endParaRPr lang="en-US" sz="2000" dirty="0"/>
          </a:p>
          <a:p>
            <a:r>
              <a:rPr lang="es-ES" sz="2000" dirty="0"/>
              <a:t>Conversiones Explicitas: Operaciones de Conversión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24BC0854-EA73-4E4B-B3B3-4E9014FC8277}"/>
              </a:ext>
            </a:extLst>
          </p:cNvPr>
          <p:cNvSpPr txBox="1">
            <a:spLocks/>
          </p:cNvSpPr>
          <p:nvPr/>
        </p:nvSpPr>
        <p:spPr>
          <a:xfrm>
            <a:off x="1854827" y="2642026"/>
            <a:ext cx="4546537" cy="329184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800" b="1" dirty="0"/>
              <a:t>Conversión Implícita:</a:t>
            </a:r>
            <a:endParaRPr lang="en-US" sz="1800" dirty="0"/>
          </a:p>
          <a:p>
            <a:pPr>
              <a:buClr>
                <a:schemeClr val="tx1"/>
              </a:buClr>
            </a:pPr>
            <a:r>
              <a:rPr lang="es-ES" sz="1800" dirty="0"/>
              <a:t>&gt;&gt;&gt;res = 8.5 * 2</a:t>
            </a:r>
            <a:endParaRPr lang="en-US" sz="1800" dirty="0"/>
          </a:p>
          <a:p>
            <a:pPr>
              <a:buClr>
                <a:schemeClr val="tx1"/>
              </a:buClr>
            </a:pPr>
            <a:r>
              <a:rPr lang="es-ES" sz="1800" dirty="0"/>
              <a:t>&gt;&gt;&gt;res = 8.5 + // 3-2.5</a:t>
            </a:r>
            <a:endParaRPr lang="en-US" sz="1800" dirty="0"/>
          </a:p>
          <a:p>
            <a:pPr>
              <a:buClr>
                <a:schemeClr val="tx1"/>
              </a:buClr>
            </a:pPr>
            <a:r>
              <a:rPr lang="es-ES" sz="1800" dirty="0"/>
              <a:t>&gt;&gt;&gt;</a:t>
            </a:r>
            <a:r>
              <a:rPr lang="es-ES" sz="1800" dirty="0" err="1"/>
              <a:t>print</a:t>
            </a:r>
            <a:r>
              <a:rPr lang="es-ES" sz="1800" dirty="0"/>
              <a:t>(res)</a:t>
            </a:r>
            <a:endParaRPr lang="en-US" sz="1800" dirty="0"/>
          </a:p>
          <a:p>
            <a:pPr>
              <a:buClr>
                <a:schemeClr val="tx1"/>
              </a:buClr>
            </a:pPr>
            <a:r>
              <a:rPr lang="es-ES" sz="1800" dirty="0"/>
              <a:t>&gt;&gt;&gt; t =  9  // 2</a:t>
            </a:r>
            <a:endParaRPr lang="en-US" sz="1800" dirty="0"/>
          </a:p>
          <a:p>
            <a:pPr>
              <a:buClr>
                <a:schemeClr val="tx1"/>
              </a:buClr>
            </a:pPr>
            <a:r>
              <a:rPr lang="es-ES" sz="1800" dirty="0"/>
              <a:t>&gt;&gt;&gt;</a:t>
            </a:r>
            <a:r>
              <a:rPr lang="es-ES" sz="1800" dirty="0" err="1"/>
              <a:t>type</a:t>
            </a:r>
            <a:r>
              <a:rPr lang="es-ES" sz="1800" dirty="0"/>
              <a:t>(t)</a:t>
            </a:r>
            <a:endParaRPr lang="en-US" sz="1800" dirty="0"/>
          </a:p>
          <a:p>
            <a:pPr>
              <a:buClr>
                <a:schemeClr val="tx1"/>
              </a:buClr>
            </a:pPr>
            <a:r>
              <a:rPr lang="es-ES" sz="1800" dirty="0"/>
              <a:t>&gt;&gt;&gt;t = 9/2</a:t>
            </a:r>
          </a:p>
          <a:p>
            <a:pPr>
              <a:buClr>
                <a:schemeClr val="tx1"/>
              </a:buClr>
            </a:pPr>
            <a:r>
              <a:rPr lang="es-ES" sz="1800" dirty="0"/>
              <a:t>&gt;&gt;&gt;</a:t>
            </a:r>
            <a:r>
              <a:rPr lang="es-ES" sz="1800" dirty="0" err="1"/>
              <a:t>type</a:t>
            </a:r>
            <a:r>
              <a:rPr lang="es-ES" sz="1800" dirty="0"/>
              <a:t>(t)</a:t>
            </a:r>
            <a:endParaRPr lang="en-US" sz="1800" dirty="0"/>
          </a:p>
          <a:p>
            <a:pPr>
              <a:buClr>
                <a:schemeClr val="tx1"/>
              </a:buClr>
            </a:pPr>
            <a:r>
              <a:rPr lang="es-ES" sz="1800" dirty="0"/>
              <a:t>&gt;&gt;&gt;</a:t>
            </a:r>
            <a:r>
              <a:rPr lang="es-ES" sz="1800" dirty="0" err="1"/>
              <a:t>print</a:t>
            </a:r>
            <a:r>
              <a:rPr lang="es-ES" sz="1800" dirty="0"/>
              <a:t>(“78” + 7) </a:t>
            </a:r>
            <a:r>
              <a:rPr lang="es-ES" sz="1800" dirty="0">
                <a:sym typeface="Wingdings" panose="05000000000000000000" pitchFamily="2" charset="2"/>
              </a:rPr>
              <a:t></a:t>
            </a:r>
            <a:r>
              <a:rPr lang="es-ES" sz="1800" dirty="0"/>
              <a:t>  Error de Tipo</a:t>
            </a:r>
            <a:endParaRPr lang="en-US" sz="1800" dirty="0"/>
          </a:p>
          <a:p>
            <a:pPr>
              <a:buClr>
                <a:schemeClr val="tx1"/>
              </a:buClr>
            </a:pPr>
            <a:r>
              <a:rPr lang="es-ES" sz="1800" dirty="0"/>
              <a:t>&gt;&gt;&gt;</a:t>
            </a:r>
            <a:r>
              <a:rPr lang="es-ES" sz="1800" dirty="0" err="1"/>
              <a:t>print</a:t>
            </a:r>
            <a:r>
              <a:rPr lang="es-ES" sz="1800" dirty="0"/>
              <a:t>(“78%d” % 7)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291FD789-EE8D-C24C-9B5B-BAE9A8DFB243}"/>
              </a:ext>
            </a:extLst>
          </p:cNvPr>
          <p:cNvSpPr txBox="1">
            <a:spLocks/>
          </p:cNvSpPr>
          <p:nvPr/>
        </p:nvSpPr>
        <p:spPr>
          <a:xfrm>
            <a:off x="6401364" y="2655089"/>
            <a:ext cx="5512527" cy="326571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800" b="1" dirty="0"/>
              <a:t>Conversión Explicita</a:t>
            </a:r>
          </a:p>
          <a:p>
            <a:pPr>
              <a:buClr>
                <a:schemeClr val="tx1"/>
              </a:buClr>
            </a:pPr>
            <a:r>
              <a:rPr lang="es-ES" sz="1800" dirty="0"/>
              <a:t>&gt;&gt;&gt;j = </a:t>
            </a:r>
            <a:r>
              <a:rPr lang="es-ES" sz="1800" dirty="0" err="1"/>
              <a:t>int</a:t>
            </a:r>
            <a:r>
              <a:rPr lang="es-ES" sz="1800" dirty="0"/>
              <a:t>(9.67)</a:t>
            </a:r>
            <a:endParaRPr lang="en-US" sz="1800" dirty="0"/>
          </a:p>
          <a:p>
            <a:pPr>
              <a:buClr>
                <a:schemeClr val="tx1"/>
              </a:buClr>
            </a:pPr>
            <a:r>
              <a:rPr lang="es-ES" sz="1800" dirty="0"/>
              <a:t>&gt;&gt;&gt;</a:t>
            </a:r>
            <a:r>
              <a:rPr lang="es-ES" sz="1800" dirty="0" err="1"/>
              <a:t>int</a:t>
            </a:r>
            <a:r>
              <a:rPr lang="es-ES" sz="1800" dirty="0"/>
              <a:t>(7.8)</a:t>
            </a:r>
            <a:endParaRPr lang="en-US" sz="1800" dirty="0"/>
          </a:p>
          <a:p>
            <a:pPr>
              <a:buClr>
                <a:schemeClr val="tx1"/>
              </a:buClr>
            </a:pPr>
            <a:r>
              <a:rPr lang="es-ES" sz="1800" dirty="0"/>
              <a:t>&gt;&gt;&gt;</a:t>
            </a:r>
            <a:r>
              <a:rPr lang="es-ES" sz="1800" dirty="0" err="1"/>
              <a:t>int</a:t>
            </a:r>
            <a:r>
              <a:rPr lang="es-ES" sz="1800" dirty="0"/>
              <a:t>(“45”)</a:t>
            </a:r>
            <a:endParaRPr lang="en-US" sz="1800" dirty="0"/>
          </a:p>
          <a:p>
            <a:pPr>
              <a:buClr>
                <a:schemeClr val="tx1"/>
              </a:buClr>
            </a:pPr>
            <a:r>
              <a:rPr lang="es-ES" sz="1800" dirty="0"/>
              <a:t>&gt;&gt;&gt;</a:t>
            </a:r>
            <a:r>
              <a:rPr lang="es-ES" sz="1800" dirty="0" err="1"/>
              <a:t>int</a:t>
            </a:r>
            <a:r>
              <a:rPr lang="es-ES" sz="1800" dirty="0"/>
              <a:t>(</a:t>
            </a:r>
            <a:r>
              <a:rPr lang="es-ES" sz="1800" dirty="0" err="1"/>
              <a:t>float</a:t>
            </a:r>
            <a:r>
              <a:rPr lang="es-ES" sz="1800" dirty="0"/>
              <a:t>(“3.8”)) </a:t>
            </a:r>
            <a:r>
              <a:rPr lang="es-ES" sz="1800" dirty="0">
                <a:sym typeface="Wingdings" panose="05000000000000000000" pitchFamily="2" charset="2"/>
              </a:rPr>
              <a:t></a:t>
            </a:r>
            <a:r>
              <a:rPr lang="es-ES" sz="1800" dirty="0"/>
              <a:t> Dará Error? Doble Conversión.</a:t>
            </a:r>
            <a:endParaRPr lang="en-US" sz="1800" dirty="0"/>
          </a:p>
          <a:p>
            <a:pPr>
              <a:buClr>
                <a:schemeClr val="tx1"/>
              </a:buClr>
            </a:pPr>
            <a:r>
              <a:rPr lang="es-ES" sz="1800" dirty="0"/>
              <a:t>&gt;&gt;&gt;</a:t>
            </a:r>
            <a:r>
              <a:rPr lang="es-ES" sz="1800" dirty="0" err="1"/>
              <a:t>bool</a:t>
            </a:r>
            <a:r>
              <a:rPr lang="es-ES" sz="1800" dirty="0"/>
              <a:t>(0) </a:t>
            </a:r>
            <a:r>
              <a:rPr lang="es-ES" sz="1800" dirty="0">
                <a:sym typeface="Wingdings" panose="05000000000000000000" pitchFamily="2" charset="2"/>
              </a:rPr>
              <a:t></a:t>
            </a:r>
            <a:r>
              <a:rPr lang="es-ES" sz="1800" dirty="0"/>
              <a:t> False</a:t>
            </a:r>
            <a:endParaRPr lang="en-US" sz="1800" dirty="0"/>
          </a:p>
          <a:p>
            <a:pPr>
              <a:buClr>
                <a:schemeClr val="tx1"/>
              </a:buClr>
            </a:pPr>
            <a:r>
              <a:rPr lang="es-ES" sz="1800" dirty="0"/>
              <a:t>&gt;&gt;&gt;n1 = </a:t>
            </a:r>
            <a:r>
              <a:rPr lang="es-ES" sz="1800" dirty="0" err="1"/>
              <a:t>float</a:t>
            </a:r>
            <a:r>
              <a:rPr lang="es-ES" sz="1800" dirty="0"/>
              <a:t>(n1)</a:t>
            </a:r>
            <a:endParaRPr lang="en-US" sz="1800" dirty="0"/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9E4DC061-5F02-2F43-82D3-C13557F107D9}"/>
              </a:ext>
            </a:extLst>
          </p:cNvPr>
          <p:cNvSpPr>
            <a:spLocks noEditPoints="1"/>
          </p:cNvSpPr>
          <p:nvPr/>
        </p:nvSpPr>
        <p:spPr bwMode="auto">
          <a:xfrm>
            <a:off x="144983" y="2876477"/>
            <a:ext cx="300648" cy="409655"/>
          </a:xfrm>
          <a:custGeom>
            <a:avLst/>
            <a:gdLst>
              <a:gd name="T0" fmla="*/ 27 w 72"/>
              <a:gd name="T1" fmla="*/ 20 h 98"/>
              <a:gd name="T2" fmla="*/ 27 w 72"/>
              <a:gd name="T3" fmla="*/ 20 h 98"/>
              <a:gd name="T4" fmla="*/ 28 w 72"/>
              <a:gd name="T5" fmla="*/ 20 h 98"/>
              <a:gd name="T6" fmla="*/ 28 w 72"/>
              <a:gd name="T7" fmla="*/ 20 h 98"/>
              <a:gd name="T8" fmla="*/ 33 w 72"/>
              <a:gd name="T9" fmla="*/ 24 h 98"/>
              <a:gd name="T10" fmla="*/ 37 w 72"/>
              <a:gd name="T11" fmla="*/ 31 h 98"/>
              <a:gd name="T12" fmla="*/ 36 w 72"/>
              <a:gd name="T13" fmla="*/ 38 h 98"/>
              <a:gd name="T14" fmla="*/ 32 w 72"/>
              <a:gd name="T15" fmla="*/ 40 h 98"/>
              <a:gd name="T16" fmla="*/ 31 w 72"/>
              <a:gd name="T17" fmla="*/ 40 h 98"/>
              <a:gd name="T18" fmla="*/ 27 w 72"/>
              <a:gd name="T19" fmla="*/ 34 h 98"/>
              <a:gd name="T20" fmla="*/ 24 w 72"/>
              <a:gd name="T21" fmla="*/ 25 h 98"/>
              <a:gd name="T22" fmla="*/ 24 w 72"/>
              <a:gd name="T23" fmla="*/ 21 h 98"/>
              <a:gd name="T24" fmla="*/ 25 w 72"/>
              <a:gd name="T25" fmla="*/ 20 h 98"/>
              <a:gd name="T26" fmla="*/ 27 w 72"/>
              <a:gd name="T27" fmla="*/ 20 h 98"/>
              <a:gd name="T28" fmla="*/ 32 w 72"/>
              <a:gd name="T29" fmla="*/ 44 h 98"/>
              <a:gd name="T30" fmla="*/ 39 w 72"/>
              <a:gd name="T31" fmla="*/ 40 h 98"/>
              <a:gd name="T32" fmla="*/ 40 w 72"/>
              <a:gd name="T33" fmla="*/ 30 h 98"/>
              <a:gd name="T34" fmla="*/ 36 w 72"/>
              <a:gd name="T35" fmla="*/ 22 h 98"/>
              <a:gd name="T36" fmla="*/ 30 w 72"/>
              <a:gd name="T37" fmla="*/ 17 h 98"/>
              <a:gd name="T38" fmla="*/ 28 w 72"/>
              <a:gd name="T39" fmla="*/ 16 h 98"/>
              <a:gd name="T40" fmla="*/ 23 w 72"/>
              <a:gd name="T41" fmla="*/ 4 h 98"/>
              <a:gd name="T42" fmla="*/ 29 w 72"/>
              <a:gd name="T43" fmla="*/ 4 h 98"/>
              <a:gd name="T44" fmla="*/ 41 w 72"/>
              <a:gd name="T45" fmla="*/ 7 h 98"/>
              <a:gd name="T46" fmla="*/ 55 w 72"/>
              <a:gd name="T47" fmla="*/ 25 h 98"/>
              <a:gd name="T48" fmla="*/ 64 w 72"/>
              <a:gd name="T49" fmla="*/ 48 h 98"/>
              <a:gd name="T50" fmla="*/ 68 w 72"/>
              <a:gd name="T51" fmla="*/ 72 h 98"/>
              <a:gd name="T52" fmla="*/ 56 w 72"/>
              <a:gd name="T53" fmla="*/ 92 h 98"/>
              <a:gd name="T54" fmla="*/ 46 w 72"/>
              <a:gd name="T55" fmla="*/ 94 h 98"/>
              <a:gd name="T56" fmla="*/ 29 w 72"/>
              <a:gd name="T57" fmla="*/ 89 h 98"/>
              <a:gd name="T58" fmla="*/ 12 w 72"/>
              <a:gd name="T59" fmla="*/ 64 h 98"/>
              <a:gd name="T60" fmla="*/ 5 w 72"/>
              <a:gd name="T61" fmla="*/ 40 h 98"/>
              <a:gd name="T62" fmla="*/ 4 w 72"/>
              <a:gd name="T63" fmla="*/ 28 h 98"/>
              <a:gd name="T64" fmla="*/ 17 w 72"/>
              <a:gd name="T65" fmla="*/ 7 h 98"/>
              <a:gd name="T66" fmla="*/ 20 w 72"/>
              <a:gd name="T67" fmla="*/ 5 h 98"/>
              <a:gd name="T68" fmla="*/ 24 w 72"/>
              <a:gd name="T69" fmla="*/ 17 h 98"/>
              <a:gd name="T70" fmla="*/ 21 w 72"/>
              <a:gd name="T71" fmla="*/ 20 h 98"/>
              <a:gd name="T72" fmla="*/ 21 w 72"/>
              <a:gd name="T73" fmla="*/ 26 h 98"/>
              <a:gd name="T74" fmla="*/ 24 w 72"/>
              <a:gd name="T75" fmla="*/ 35 h 98"/>
              <a:gd name="T76" fmla="*/ 30 w 72"/>
              <a:gd name="T77" fmla="*/ 43 h 98"/>
              <a:gd name="T78" fmla="*/ 32 w 72"/>
              <a:gd name="T79" fmla="*/ 44 h 98"/>
              <a:gd name="T80" fmla="*/ 29 w 72"/>
              <a:gd name="T81" fmla="*/ 0 h 98"/>
              <a:gd name="T82" fmla="*/ 21 w 72"/>
              <a:gd name="T83" fmla="*/ 1 h 98"/>
              <a:gd name="T84" fmla="*/ 20 w 72"/>
              <a:gd name="T85" fmla="*/ 1 h 98"/>
              <a:gd name="T86" fmla="*/ 19 w 72"/>
              <a:gd name="T87" fmla="*/ 1 h 98"/>
              <a:gd name="T88" fmla="*/ 19 w 72"/>
              <a:gd name="T89" fmla="*/ 2 h 98"/>
              <a:gd name="T90" fmla="*/ 15 w 72"/>
              <a:gd name="T91" fmla="*/ 4 h 98"/>
              <a:gd name="T92" fmla="*/ 0 w 72"/>
              <a:gd name="T93" fmla="*/ 27 h 98"/>
              <a:gd name="T94" fmla="*/ 1 w 72"/>
              <a:gd name="T95" fmla="*/ 41 h 98"/>
              <a:gd name="T96" fmla="*/ 9 w 72"/>
              <a:gd name="T97" fmla="*/ 65 h 98"/>
              <a:gd name="T98" fmla="*/ 27 w 72"/>
              <a:gd name="T99" fmla="*/ 91 h 98"/>
              <a:gd name="T100" fmla="*/ 46 w 72"/>
              <a:gd name="T101" fmla="*/ 98 h 98"/>
              <a:gd name="T102" fmla="*/ 58 w 72"/>
              <a:gd name="T103" fmla="*/ 95 h 98"/>
              <a:gd name="T104" fmla="*/ 71 w 72"/>
              <a:gd name="T105" fmla="*/ 72 h 98"/>
              <a:gd name="T106" fmla="*/ 67 w 72"/>
              <a:gd name="T107" fmla="*/ 47 h 98"/>
              <a:gd name="T108" fmla="*/ 58 w 72"/>
              <a:gd name="T109" fmla="*/ 23 h 98"/>
              <a:gd name="T110" fmla="*/ 43 w 72"/>
              <a:gd name="T111" fmla="*/ 4 h 98"/>
              <a:gd name="T112" fmla="*/ 29 w 72"/>
              <a:gd name="T113" fmla="*/ 0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72" h="98">
                <a:moveTo>
                  <a:pt x="27" y="20"/>
                </a:moveTo>
                <a:cubicBezTo>
                  <a:pt x="27" y="20"/>
                  <a:pt x="27" y="20"/>
                  <a:pt x="27" y="20"/>
                </a:cubicBezTo>
                <a:cubicBezTo>
                  <a:pt x="27" y="20"/>
                  <a:pt x="28" y="20"/>
                  <a:pt x="28" y="20"/>
                </a:cubicBezTo>
                <a:cubicBezTo>
                  <a:pt x="28" y="20"/>
                  <a:pt x="28" y="20"/>
                  <a:pt x="28" y="20"/>
                </a:cubicBezTo>
                <a:cubicBezTo>
                  <a:pt x="30" y="21"/>
                  <a:pt x="32" y="22"/>
                  <a:pt x="33" y="24"/>
                </a:cubicBezTo>
                <a:cubicBezTo>
                  <a:pt x="35" y="26"/>
                  <a:pt x="36" y="29"/>
                  <a:pt x="37" y="31"/>
                </a:cubicBezTo>
                <a:cubicBezTo>
                  <a:pt x="38" y="34"/>
                  <a:pt x="38" y="36"/>
                  <a:pt x="36" y="38"/>
                </a:cubicBezTo>
                <a:cubicBezTo>
                  <a:pt x="36" y="39"/>
                  <a:pt x="34" y="40"/>
                  <a:pt x="32" y="40"/>
                </a:cubicBezTo>
                <a:cubicBezTo>
                  <a:pt x="32" y="40"/>
                  <a:pt x="31" y="40"/>
                  <a:pt x="31" y="40"/>
                </a:cubicBezTo>
                <a:cubicBezTo>
                  <a:pt x="29" y="39"/>
                  <a:pt x="28" y="37"/>
                  <a:pt x="27" y="34"/>
                </a:cubicBezTo>
                <a:cubicBezTo>
                  <a:pt x="24" y="25"/>
                  <a:pt x="24" y="25"/>
                  <a:pt x="24" y="25"/>
                </a:cubicBezTo>
                <a:cubicBezTo>
                  <a:pt x="24" y="23"/>
                  <a:pt x="24" y="22"/>
                  <a:pt x="24" y="21"/>
                </a:cubicBezTo>
                <a:cubicBezTo>
                  <a:pt x="24" y="20"/>
                  <a:pt x="25" y="20"/>
                  <a:pt x="25" y="20"/>
                </a:cubicBezTo>
                <a:cubicBezTo>
                  <a:pt x="26" y="20"/>
                  <a:pt x="26" y="20"/>
                  <a:pt x="27" y="20"/>
                </a:cubicBezTo>
                <a:moveTo>
                  <a:pt x="32" y="44"/>
                </a:moveTo>
                <a:cubicBezTo>
                  <a:pt x="35" y="44"/>
                  <a:pt x="38" y="42"/>
                  <a:pt x="39" y="40"/>
                </a:cubicBezTo>
                <a:cubicBezTo>
                  <a:pt x="41" y="37"/>
                  <a:pt x="41" y="34"/>
                  <a:pt x="40" y="30"/>
                </a:cubicBezTo>
                <a:cubicBezTo>
                  <a:pt x="39" y="27"/>
                  <a:pt x="37" y="25"/>
                  <a:pt x="36" y="22"/>
                </a:cubicBezTo>
                <a:cubicBezTo>
                  <a:pt x="34" y="20"/>
                  <a:pt x="32" y="18"/>
                  <a:pt x="30" y="17"/>
                </a:cubicBezTo>
                <a:cubicBezTo>
                  <a:pt x="29" y="16"/>
                  <a:pt x="28" y="16"/>
                  <a:pt x="28" y="16"/>
                </a:cubicBezTo>
                <a:cubicBezTo>
                  <a:pt x="27" y="12"/>
                  <a:pt x="25" y="8"/>
                  <a:pt x="23" y="4"/>
                </a:cubicBezTo>
                <a:cubicBezTo>
                  <a:pt x="25" y="4"/>
                  <a:pt x="27" y="4"/>
                  <a:pt x="29" y="4"/>
                </a:cubicBezTo>
                <a:cubicBezTo>
                  <a:pt x="33" y="4"/>
                  <a:pt x="38" y="5"/>
                  <a:pt x="41" y="7"/>
                </a:cubicBezTo>
                <a:cubicBezTo>
                  <a:pt x="48" y="11"/>
                  <a:pt x="52" y="18"/>
                  <a:pt x="55" y="25"/>
                </a:cubicBezTo>
                <a:cubicBezTo>
                  <a:pt x="59" y="32"/>
                  <a:pt x="62" y="40"/>
                  <a:pt x="64" y="48"/>
                </a:cubicBezTo>
                <a:cubicBezTo>
                  <a:pt x="66" y="54"/>
                  <a:pt x="69" y="63"/>
                  <a:pt x="68" y="72"/>
                </a:cubicBezTo>
                <a:cubicBezTo>
                  <a:pt x="67" y="81"/>
                  <a:pt x="62" y="88"/>
                  <a:pt x="56" y="92"/>
                </a:cubicBezTo>
                <a:cubicBezTo>
                  <a:pt x="53" y="93"/>
                  <a:pt x="50" y="94"/>
                  <a:pt x="46" y="94"/>
                </a:cubicBezTo>
                <a:cubicBezTo>
                  <a:pt x="40" y="94"/>
                  <a:pt x="34" y="92"/>
                  <a:pt x="29" y="89"/>
                </a:cubicBezTo>
                <a:cubicBezTo>
                  <a:pt x="22" y="83"/>
                  <a:pt x="17" y="76"/>
                  <a:pt x="12" y="64"/>
                </a:cubicBezTo>
                <a:cubicBezTo>
                  <a:pt x="9" y="56"/>
                  <a:pt x="6" y="48"/>
                  <a:pt x="5" y="40"/>
                </a:cubicBezTo>
                <a:cubicBezTo>
                  <a:pt x="4" y="36"/>
                  <a:pt x="3" y="32"/>
                  <a:pt x="4" y="28"/>
                </a:cubicBezTo>
                <a:cubicBezTo>
                  <a:pt x="4" y="19"/>
                  <a:pt x="9" y="11"/>
                  <a:pt x="17" y="7"/>
                </a:cubicBezTo>
                <a:cubicBezTo>
                  <a:pt x="18" y="6"/>
                  <a:pt x="19" y="6"/>
                  <a:pt x="20" y="5"/>
                </a:cubicBezTo>
                <a:cubicBezTo>
                  <a:pt x="22" y="9"/>
                  <a:pt x="23" y="13"/>
                  <a:pt x="24" y="17"/>
                </a:cubicBezTo>
                <a:cubicBezTo>
                  <a:pt x="23" y="17"/>
                  <a:pt x="22" y="18"/>
                  <a:pt x="21" y="20"/>
                </a:cubicBezTo>
                <a:cubicBezTo>
                  <a:pt x="20" y="22"/>
                  <a:pt x="21" y="24"/>
                  <a:pt x="21" y="26"/>
                </a:cubicBezTo>
                <a:cubicBezTo>
                  <a:pt x="24" y="35"/>
                  <a:pt x="24" y="35"/>
                  <a:pt x="24" y="35"/>
                </a:cubicBezTo>
                <a:cubicBezTo>
                  <a:pt x="25" y="38"/>
                  <a:pt x="26" y="42"/>
                  <a:pt x="30" y="43"/>
                </a:cubicBezTo>
                <a:cubicBezTo>
                  <a:pt x="31" y="44"/>
                  <a:pt x="31" y="44"/>
                  <a:pt x="32" y="44"/>
                </a:cubicBezTo>
                <a:moveTo>
                  <a:pt x="29" y="0"/>
                </a:moveTo>
                <a:cubicBezTo>
                  <a:pt x="26" y="0"/>
                  <a:pt x="24" y="1"/>
                  <a:pt x="21" y="1"/>
                </a:cubicBezTo>
                <a:cubicBezTo>
                  <a:pt x="21" y="1"/>
                  <a:pt x="21" y="1"/>
                  <a:pt x="20" y="1"/>
                </a:cubicBezTo>
                <a:cubicBezTo>
                  <a:pt x="20" y="1"/>
                  <a:pt x="20" y="1"/>
                  <a:pt x="19" y="1"/>
                </a:cubicBezTo>
                <a:cubicBezTo>
                  <a:pt x="19" y="2"/>
                  <a:pt x="19" y="2"/>
                  <a:pt x="19" y="2"/>
                </a:cubicBezTo>
                <a:cubicBezTo>
                  <a:pt x="18" y="2"/>
                  <a:pt x="16" y="3"/>
                  <a:pt x="15" y="4"/>
                </a:cubicBezTo>
                <a:cubicBezTo>
                  <a:pt x="7" y="8"/>
                  <a:pt x="1" y="18"/>
                  <a:pt x="0" y="27"/>
                </a:cubicBezTo>
                <a:cubicBezTo>
                  <a:pt x="0" y="32"/>
                  <a:pt x="1" y="37"/>
                  <a:pt x="1" y="41"/>
                </a:cubicBezTo>
                <a:cubicBezTo>
                  <a:pt x="3" y="49"/>
                  <a:pt x="6" y="57"/>
                  <a:pt x="9" y="65"/>
                </a:cubicBezTo>
                <a:cubicBezTo>
                  <a:pt x="14" y="78"/>
                  <a:pt x="19" y="86"/>
                  <a:pt x="27" y="91"/>
                </a:cubicBezTo>
                <a:cubicBezTo>
                  <a:pt x="32" y="95"/>
                  <a:pt x="39" y="98"/>
                  <a:pt x="46" y="98"/>
                </a:cubicBezTo>
                <a:cubicBezTo>
                  <a:pt x="50" y="98"/>
                  <a:pt x="54" y="97"/>
                  <a:pt x="58" y="95"/>
                </a:cubicBezTo>
                <a:cubicBezTo>
                  <a:pt x="65" y="90"/>
                  <a:pt x="70" y="82"/>
                  <a:pt x="71" y="72"/>
                </a:cubicBezTo>
                <a:cubicBezTo>
                  <a:pt x="72" y="63"/>
                  <a:pt x="70" y="54"/>
                  <a:pt x="67" y="47"/>
                </a:cubicBezTo>
                <a:cubicBezTo>
                  <a:pt x="65" y="39"/>
                  <a:pt x="62" y="31"/>
                  <a:pt x="58" y="23"/>
                </a:cubicBezTo>
                <a:cubicBezTo>
                  <a:pt x="55" y="16"/>
                  <a:pt x="50" y="9"/>
                  <a:pt x="43" y="4"/>
                </a:cubicBezTo>
                <a:cubicBezTo>
                  <a:pt x="39" y="2"/>
                  <a:pt x="34" y="0"/>
                  <a:pt x="29" y="0"/>
                </a:cubicBezTo>
              </a:path>
            </a:pathLst>
          </a:custGeom>
          <a:solidFill>
            <a:srgbClr val="B3B3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258FA29E-D9E9-1B4D-B07B-81C7D7BC104D}"/>
              </a:ext>
            </a:extLst>
          </p:cNvPr>
          <p:cNvSpPr>
            <a:spLocks noEditPoints="1"/>
          </p:cNvSpPr>
          <p:nvPr/>
        </p:nvSpPr>
        <p:spPr bwMode="auto">
          <a:xfrm>
            <a:off x="204761" y="4748932"/>
            <a:ext cx="342844" cy="381524"/>
          </a:xfrm>
          <a:custGeom>
            <a:avLst/>
            <a:gdLst>
              <a:gd name="T0" fmla="*/ 74 w 82"/>
              <a:gd name="T1" fmla="*/ 74 h 91"/>
              <a:gd name="T2" fmla="*/ 73 w 82"/>
              <a:gd name="T3" fmla="*/ 70 h 91"/>
              <a:gd name="T4" fmla="*/ 76 w 82"/>
              <a:gd name="T5" fmla="*/ 67 h 91"/>
              <a:gd name="T6" fmla="*/ 75 w 82"/>
              <a:gd name="T7" fmla="*/ 71 h 91"/>
              <a:gd name="T8" fmla="*/ 75 w 82"/>
              <a:gd name="T9" fmla="*/ 58 h 91"/>
              <a:gd name="T10" fmla="*/ 74 w 82"/>
              <a:gd name="T11" fmla="*/ 54 h 91"/>
              <a:gd name="T12" fmla="*/ 75 w 82"/>
              <a:gd name="T13" fmla="*/ 49 h 91"/>
              <a:gd name="T14" fmla="*/ 74 w 82"/>
              <a:gd name="T15" fmla="*/ 54 h 91"/>
              <a:gd name="T16" fmla="*/ 45 w 82"/>
              <a:gd name="T17" fmla="*/ 76 h 91"/>
              <a:gd name="T18" fmla="*/ 58 w 82"/>
              <a:gd name="T19" fmla="*/ 46 h 91"/>
              <a:gd name="T20" fmla="*/ 63 w 82"/>
              <a:gd name="T21" fmla="*/ 47 h 91"/>
              <a:gd name="T22" fmla="*/ 71 w 82"/>
              <a:gd name="T23" fmla="*/ 59 h 91"/>
              <a:gd name="T24" fmla="*/ 64 w 82"/>
              <a:gd name="T25" fmla="*/ 81 h 91"/>
              <a:gd name="T26" fmla="*/ 70 w 82"/>
              <a:gd name="T27" fmla="*/ 47 h 91"/>
              <a:gd name="T28" fmla="*/ 70 w 82"/>
              <a:gd name="T29" fmla="*/ 43 h 91"/>
              <a:gd name="T30" fmla="*/ 70 w 82"/>
              <a:gd name="T31" fmla="*/ 47 h 91"/>
              <a:gd name="T32" fmla="*/ 63 w 82"/>
              <a:gd name="T33" fmla="*/ 39 h 91"/>
              <a:gd name="T34" fmla="*/ 63 w 82"/>
              <a:gd name="T35" fmla="*/ 43 h 91"/>
              <a:gd name="T36" fmla="*/ 59 w 82"/>
              <a:gd name="T37" fmla="*/ 39 h 91"/>
              <a:gd name="T38" fmla="*/ 60 w 82"/>
              <a:gd name="T39" fmla="*/ 35 h 91"/>
              <a:gd name="T40" fmla="*/ 42 w 82"/>
              <a:gd name="T41" fmla="*/ 50 h 91"/>
              <a:gd name="T42" fmla="*/ 42 w 82"/>
              <a:gd name="T43" fmla="*/ 77 h 91"/>
              <a:gd name="T44" fmla="*/ 57 w 82"/>
              <a:gd name="T45" fmla="*/ 91 h 91"/>
              <a:gd name="T46" fmla="*/ 60 w 82"/>
              <a:gd name="T47" fmla="*/ 91 h 91"/>
              <a:gd name="T48" fmla="*/ 81 w 82"/>
              <a:gd name="T49" fmla="*/ 57 h 91"/>
              <a:gd name="T50" fmla="*/ 79 w 82"/>
              <a:gd name="T51" fmla="*/ 50 h 91"/>
              <a:gd name="T52" fmla="*/ 57 w 82"/>
              <a:gd name="T53" fmla="*/ 12 h 91"/>
              <a:gd name="T54" fmla="*/ 11 w 82"/>
              <a:gd name="T55" fmla="*/ 82 h 91"/>
              <a:gd name="T56" fmla="*/ 59 w 82"/>
              <a:gd name="T57" fmla="*/ 15 h 91"/>
              <a:gd name="T58" fmla="*/ 32 w 82"/>
              <a:gd name="T59" fmla="*/ 38 h 91"/>
              <a:gd name="T60" fmla="*/ 32 w 82"/>
              <a:gd name="T61" fmla="*/ 38 h 91"/>
              <a:gd name="T62" fmla="*/ 36 w 82"/>
              <a:gd name="T63" fmla="*/ 25 h 91"/>
              <a:gd name="T64" fmla="*/ 37 w 82"/>
              <a:gd name="T65" fmla="*/ 21 h 91"/>
              <a:gd name="T66" fmla="*/ 37 w 82"/>
              <a:gd name="T67" fmla="*/ 18 h 91"/>
              <a:gd name="T68" fmla="*/ 37 w 82"/>
              <a:gd name="T69" fmla="*/ 15 h 91"/>
              <a:gd name="T70" fmla="*/ 34 w 82"/>
              <a:gd name="T71" fmla="*/ 11 h 91"/>
              <a:gd name="T72" fmla="*/ 17 w 82"/>
              <a:gd name="T73" fmla="*/ 51 h 91"/>
              <a:gd name="T74" fmla="*/ 3 w 82"/>
              <a:gd name="T75" fmla="*/ 26 h 91"/>
              <a:gd name="T76" fmla="*/ 25 w 82"/>
              <a:gd name="T77" fmla="*/ 11 h 91"/>
              <a:gd name="T78" fmla="*/ 27 w 82"/>
              <a:gd name="T79" fmla="*/ 12 h 91"/>
              <a:gd name="T80" fmla="*/ 32 w 82"/>
              <a:gd name="T81" fmla="*/ 22 h 91"/>
              <a:gd name="T82" fmla="*/ 25 w 82"/>
              <a:gd name="T83" fmla="*/ 45 h 91"/>
              <a:gd name="T84" fmla="*/ 27 w 82"/>
              <a:gd name="T85" fmla="*/ 8 h 91"/>
              <a:gd name="T86" fmla="*/ 27 w 82"/>
              <a:gd name="T87" fmla="*/ 5 h 91"/>
              <a:gd name="T88" fmla="*/ 17 w 82"/>
              <a:gd name="T89" fmla="*/ 6 h 91"/>
              <a:gd name="T90" fmla="*/ 22 w 82"/>
              <a:gd name="T91" fmla="*/ 3 h 91"/>
              <a:gd name="T92" fmla="*/ 18 w 82"/>
              <a:gd name="T93" fmla="*/ 6 h 91"/>
              <a:gd name="T94" fmla="*/ 20 w 82"/>
              <a:gd name="T95" fmla="*/ 0 h 91"/>
              <a:gd name="T96" fmla="*/ 5 w 82"/>
              <a:gd name="T97" fmla="*/ 12 h 91"/>
              <a:gd name="T98" fmla="*/ 8 w 82"/>
              <a:gd name="T99" fmla="*/ 50 h 91"/>
              <a:gd name="T100" fmla="*/ 24 w 82"/>
              <a:gd name="T101" fmla="*/ 51 h 91"/>
              <a:gd name="T102" fmla="*/ 41 w 82"/>
              <a:gd name="T103" fmla="*/ 20 h 91"/>
              <a:gd name="T104" fmla="*/ 22 w 82"/>
              <a:gd name="T105" fmla="*/ 0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82" h="91">
                <a:moveTo>
                  <a:pt x="70" y="78"/>
                </a:moveTo>
                <a:cubicBezTo>
                  <a:pt x="71" y="77"/>
                  <a:pt x="72" y="75"/>
                  <a:pt x="72" y="73"/>
                </a:cubicBezTo>
                <a:cubicBezTo>
                  <a:pt x="74" y="74"/>
                  <a:pt x="74" y="74"/>
                  <a:pt x="74" y="74"/>
                </a:cubicBezTo>
                <a:cubicBezTo>
                  <a:pt x="73" y="75"/>
                  <a:pt x="71" y="77"/>
                  <a:pt x="70" y="78"/>
                </a:cubicBezTo>
                <a:moveTo>
                  <a:pt x="75" y="71"/>
                </a:moveTo>
                <a:cubicBezTo>
                  <a:pt x="73" y="70"/>
                  <a:pt x="73" y="70"/>
                  <a:pt x="73" y="70"/>
                </a:cubicBezTo>
                <a:cubicBezTo>
                  <a:pt x="73" y="69"/>
                  <a:pt x="73" y="68"/>
                  <a:pt x="74" y="68"/>
                </a:cubicBezTo>
                <a:cubicBezTo>
                  <a:pt x="74" y="67"/>
                  <a:pt x="74" y="66"/>
                  <a:pt x="75" y="65"/>
                </a:cubicBezTo>
                <a:cubicBezTo>
                  <a:pt x="76" y="67"/>
                  <a:pt x="76" y="67"/>
                  <a:pt x="76" y="67"/>
                </a:cubicBezTo>
                <a:cubicBezTo>
                  <a:pt x="77" y="67"/>
                  <a:pt x="77" y="67"/>
                  <a:pt x="77" y="67"/>
                </a:cubicBezTo>
                <a:cubicBezTo>
                  <a:pt x="77" y="68"/>
                  <a:pt x="77" y="68"/>
                  <a:pt x="77" y="68"/>
                </a:cubicBezTo>
                <a:cubicBezTo>
                  <a:pt x="76" y="69"/>
                  <a:pt x="76" y="70"/>
                  <a:pt x="75" y="71"/>
                </a:cubicBezTo>
                <a:moveTo>
                  <a:pt x="78" y="64"/>
                </a:moveTo>
                <a:cubicBezTo>
                  <a:pt x="75" y="62"/>
                  <a:pt x="75" y="62"/>
                  <a:pt x="75" y="62"/>
                </a:cubicBezTo>
                <a:cubicBezTo>
                  <a:pt x="75" y="60"/>
                  <a:pt x="75" y="59"/>
                  <a:pt x="75" y="58"/>
                </a:cubicBezTo>
                <a:cubicBezTo>
                  <a:pt x="78" y="58"/>
                  <a:pt x="78" y="58"/>
                  <a:pt x="78" y="58"/>
                </a:cubicBezTo>
                <a:cubicBezTo>
                  <a:pt x="78" y="60"/>
                  <a:pt x="78" y="62"/>
                  <a:pt x="78" y="64"/>
                </a:cubicBezTo>
                <a:moveTo>
                  <a:pt x="74" y="54"/>
                </a:moveTo>
                <a:cubicBezTo>
                  <a:pt x="74" y="53"/>
                  <a:pt x="73" y="51"/>
                  <a:pt x="72" y="50"/>
                </a:cubicBezTo>
                <a:cubicBezTo>
                  <a:pt x="74" y="49"/>
                  <a:pt x="74" y="49"/>
                  <a:pt x="74" y="49"/>
                </a:cubicBezTo>
                <a:cubicBezTo>
                  <a:pt x="75" y="49"/>
                  <a:pt x="75" y="49"/>
                  <a:pt x="75" y="49"/>
                </a:cubicBezTo>
                <a:cubicBezTo>
                  <a:pt x="75" y="50"/>
                  <a:pt x="76" y="51"/>
                  <a:pt x="76" y="52"/>
                </a:cubicBezTo>
                <a:cubicBezTo>
                  <a:pt x="77" y="52"/>
                  <a:pt x="77" y="53"/>
                  <a:pt x="77" y="54"/>
                </a:cubicBezTo>
                <a:cubicBezTo>
                  <a:pt x="74" y="54"/>
                  <a:pt x="74" y="54"/>
                  <a:pt x="74" y="54"/>
                </a:cubicBezTo>
                <a:moveTo>
                  <a:pt x="56" y="87"/>
                </a:moveTo>
                <a:cubicBezTo>
                  <a:pt x="54" y="87"/>
                  <a:pt x="51" y="86"/>
                  <a:pt x="49" y="84"/>
                </a:cubicBezTo>
                <a:cubicBezTo>
                  <a:pt x="47" y="82"/>
                  <a:pt x="46" y="79"/>
                  <a:pt x="45" y="76"/>
                </a:cubicBezTo>
                <a:cubicBezTo>
                  <a:pt x="43" y="71"/>
                  <a:pt x="43" y="66"/>
                  <a:pt x="43" y="62"/>
                </a:cubicBezTo>
                <a:cubicBezTo>
                  <a:pt x="43" y="57"/>
                  <a:pt x="44" y="53"/>
                  <a:pt x="47" y="50"/>
                </a:cubicBezTo>
                <a:cubicBezTo>
                  <a:pt x="50" y="47"/>
                  <a:pt x="54" y="46"/>
                  <a:pt x="58" y="46"/>
                </a:cubicBezTo>
                <a:cubicBezTo>
                  <a:pt x="59" y="46"/>
                  <a:pt x="61" y="46"/>
                  <a:pt x="62" y="46"/>
                </a:cubicBezTo>
                <a:cubicBezTo>
                  <a:pt x="62" y="46"/>
                  <a:pt x="63" y="47"/>
                  <a:pt x="63" y="47"/>
                </a:cubicBezTo>
                <a:cubicBezTo>
                  <a:pt x="63" y="47"/>
                  <a:pt x="63" y="47"/>
                  <a:pt x="63" y="47"/>
                </a:cubicBezTo>
                <a:cubicBezTo>
                  <a:pt x="64" y="47"/>
                  <a:pt x="65" y="47"/>
                  <a:pt x="66" y="48"/>
                </a:cubicBezTo>
                <a:cubicBezTo>
                  <a:pt x="69" y="50"/>
                  <a:pt x="71" y="54"/>
                  <a:pt x="72" y="57"/>
                </a:cubicBezTo>
                <a:cubicBezTo>
                  <a:pt x="71" y="57"/>
                  <a:pt x="71" y="58"/>
                  <a:pt x="71" y="59"/>
                </a:cubicBezTo>
                <a:cubicBezTo>
                  <a:pt x="71" y="60"/>
                  <a:pt x="71" y="60"/>
                  <a:pt x="71" y="61"/>
                </a:cubicBezTo>
                <a:cubicBezTo>
                  <a:pt x="71" y="62"/>
                  <a:pt x="71" y="62"/>
                  <a:pt x="71" y="62"/>
                </a:cubicBezTo>
                <a:cubicBezTo>
                  <a:pt x="70" y="69"/>
                  <a:pt x="68" y="76"/>
                  <a:pt x="64" y="81"/>
                </a:cubicBezTo>
                <a:cubicBezTo>
                  <a:pt x="62" y="85"/>
                  <a:pt x="59" y="87"/>
                  <a:pt x="57" y="87"/>
                </a:cubicBezTo>
                <a:cubicBezTo>
                  <a:pt x="57" y="87"/>
                  <a:pt x="56" y="87"/>
                  <a:pt x="56" y="87"/>
                </a:cubicBezTo>
                <a:moveTo>
                  <a:pt x="70" y="47"/>
                </a:moveTo>
                <a:cubicBezTo>
                  <a:pt x="69" y="46"/>
                  <a:pt x="68" y="46"/>
                  <a:pt x="68" y="45"/>
                </a:cubicBezTo>
                <a:cubicBezTo>
                  <a:pt x="67" y="45"/>
                  <a:pt x="67" y="45"/>
                  <a:pt x="67" y="45"/>
                </a:cubicBezTo>
                <a:cubicBezTo>
                  <a:pt x="70" y="43"/>
                  <a:pt x="70" y="43"/>
                  <a:pt x="70" y="43"/>
                </a:cubicBezTo>
                <a:cubicBezTo>
                  <a:pt x="70" y="43"/>
                  <a:pt x="70" y="43"/>
                  <a:pt x="70" y="43"/>
                </a:cubicBezTo>
                <a:cubicBezTo>
                  <a:pt x="71" y="44"/>
                  <a:pt x="72" y="45"/>
                  <a:pt x="73" y="46"/>
                </a:cubicBezTo>
                <a:cubicBezTo>
                  <a:pt x="70" y="47"/>
                  <a:pt x="70" y="47"/>
                  <a:pt x="70" y="47"/>
                </a:cubicBezTo>
                <a:moveTo>
                  <a:pt x="63" y="43"/>
                </a:moveTo>
                <a:cubicBezTo>
                  <a:pt x="62" y="43"/>
                  <a:pt x="61" y="43"/>
                  <a:pt x="60" y="43"/>
                </a:cubicBezTo>
                <a:cubicBezTo>
                  <a:pt x="63" y="39"/>
                  <a:pt x="63" y="39"/>
                  <a:pt x="63" y="39"/>
                </a:cubicBezTo>
                <a:cubicBezTo>
                  <a:pt x="64" y="39"/>
                  <a:pt x="64" y="40"/>
                  <a:pt x="65" y="40"/>
                </a:cubicBezTo>
                <a:cubicBezTo>
                  <a:pt x="66" y="40"/>
                  <a:pt x="66" y="41"/>
                  <a:pt x="67" y="41"/>
                </a:cubicBezTo>
                <a:cubicBezTo>
                  <a:pt x="63" y="43"/>
                  <a:pt x="63" y="43"/>
                  <a:pt x="63" y="43"/>
                </a:cubicBezTo>
                <a:moveTo>
                  <a:pt x="52" y="43"/>
                </a:moveTo>
                <a:cubicBezTo>
                  <a:pt x="54" y="41"/>
                  <a:pt x="55" y="39"/>
                  <a:pt x="58" y="39"/>
                </a:cubicBezTo>
                <a:cubicBezTo>
                  <a:pt x="58" y="39"/>
                  <a:pt x="58" y="39"/>
                  <a:pt x="59" y="39"/>
                </a:cubicBezTo>
                <a:cubicBezTo>
                  <a:pt x="56" y="42"/>
                  <a:pt x="56" y="42"/>
                  <a:pt x="56" y="42"/>
                </a:cubicBezTo>
                <a:cubicBezTo>
                  <a:pt x="55" y="43"/>
                  <a:pt x="53" y="43"/>
                  <a:pt x="52" y="43"/>
                </a:cubicBezTo>
                <a:moveTo>
                  <a:pt x="60" y="35"/>
                </a:moveTo>
                <a:cubicBezTo>
                  <a:pt x="59" y="35"/>
                  <a:pt x="58" y="35"/>
                  <a:pt x="57" y="36"/>
                </a:cubicBezTo>
                <a:cubicBezTo>
                  <a:pt x="53" y="37"/>
                  <a:pt x="51" y="40"/>
                  <a:pt x="49" y="42"/>
                </a:cubicBezTo>
                <a:cubicBezTo>
                  <a:pt x="42" y="50"/>
                  <a:pt x="42" y="50"/>
                  <a:pt x="42" y="50"/>
                </a:cubicBezTo>
                <a:cubicBezTo>
                  <a:pt x="42" y="51"/>
                  <a:pt x="42" y="51"/>
                  <a:pt x="42" y="52"/>
                </a:cubicBezTo>
                <a:cubicBezTo>
                  <a:pt x="40" y="55"/>
                  <a:pt x="39" y="58"/>
                  <a:pt x="39" y="62"/>
                </a:cubicBezTo>
                <a:cubicBezTo>
                  <a:pt x="39" y="67"/>
                  <a:pt x="40" y="71"/>
                  <a:pt x="42" y="77"/>
                </a:cubicBezTo>
                <a:cubicBezTo>
                  <a:pt x="43" y="80"/>
                  <a:pt x="44" y="84"/>
                  <a:pt x="47" y="86"/>
                </a:cubicBezTo>
                <a:cubicBezTo>
                  <a:pt x="50" y="89"/>
                  <a:pt x="53" y="91"/>
                  <a:pt x="56" y="91"/>
                </a:cubicBezTo>
                <a:cubicBezTo>
                  <a:pt x="56" y="91"/>
                  <a:pt x="57" y="91"/>
                  <a:pt x="57" y="91"/>
                </a:cubicBezTo>
                <a:cubicBezTo>
                  <a:pt x="58" y="91"/>
                  <a:pt x="58" y="90"/>
                  <a:pt x="58" y="90"/>
                </a:cubicBezTo>
                <a:cubicBezTo>
                  <a:pt x="59" y="90"/>
                  <a:pt x="59" y="90"/>
                  <a:pt x="59" y="90"/>
                </a:cubicBezTo>
                <a:cubicBezTo>
                  <a:pt x="59" y="91"/>
                  <a:pt x="59" y="91"/>
                  <a:pt x="60" y="91"/>
                </a:cubicBezTo>
                <a:cubicBezTo>
                  <a:pt x="61" y="91"/>
                  <a:pt x="61" y="91"/>
                  <a:pt x="61" y="91"/>
                </a:cubicBezTo>
                <a:cubicBezTo>
                  <a:pt x="68" y="85"/>
                  <a:pt x="77" y="79"/>
                  <a:pt x="80" y="69"/>
                </a:cubicBezTo>
                <a:cubicBezTo>
                  <a:pt x="81" y="65"/>
                  <a:pt x="82" y="61"/>
                  <a:pt x="81" y="57"/>
                </a:cubicBezTo>
                <a:cubicBezTo>
                  <a:pt x="81" y="57"/>
                  <a:pt x="82" y="56"/>
                  <a:pt x="82" y="56"/>
                </a:cubicBezTo>
                <a:cubicBezTo>
                  <a:pt x="82" y="55"/>
                  <a:pt x="81" y="55"/>
                  <a:pt x="81" y="54"/>
                </a:cubicBezTo>
                <a:cubicBezTo>
                  <a:pt x="80" y="53"/>
                  <a:pt x="80" y="52"/>
                  <a:pt x="79" y="50"/>
                </a:cubicBezTo>
                <a:cubicBezTo>
                  <a:pt x="77" y="44"/>
                  <a:pt x="72" y="40"/>
                  <a:pt x="67" y="37"/>
                </a:cubicBezTo>
                <a:cubicBezTo>
                  <a:pt x="64" y="36"/>
                  <a:pt x="62" y="35"/>
                  <a:pt x="60" y="35"/>
                </a:cubicBezTo>
                <a:moveTo>
                  <a:pt x="57" y="12"/>
                </a:moveTo>
                <a:cubicBezTo>
                  <a:pt x="57" y="12"/>
                  <a:pt x="56" y="12"/>
                  <a:pt x="56" y="13"/>
                </a:cubicBezTo>
                <a:cubicBezTo>
                  <a:pt x="10" y="80"/>
                  <a:pt x="10" y="80"/>
                  <a:pt x="10" y="80"/>
                </a:cubicBezTo>
                <a:cubicBezTo>
                  <a:pt x="10" y="81"/>
                  <a:pt x="10" y="82"/>
                  <a:pt x="11" y="82"/>
                </a:cubicBezTo>
                <a:cubicBezTo>
                  <a:pt x="12" y="82"/>
                  <a:pt x="12" y="82"/>
                  <a:pt x="12" y="82"/>
                </a:cubicBezTo>
                <a:cubicBezTo>
                  <a:pt x="12" y="82"/>
                  <a:pt x="13" y="82"/>
                  <a:pt x="13" y="82"/>
                </a:cubicBezTo>
                <a:cubicBezTo>
                  <a:pt x="59" y="15"/>
                  <a:pt x="59" y="15"/>
                  <a:pt x="59" y="15"/>
                </a:cubicBezTo>
                <a:cubicBezTo>
                  <a:pt x="59" y="14"/>
                  <a:pt x="59" y="13"/>
                  <a:pt x="58" y="13"/>
                </a:cubicBezTo>
                <a:cubicBezTo>
                  <a:pt x="58" y="12"/>
                  <a:pt x="58" y="12"/>
                  <a:pt x="57" y="12"/>
                </a:cubicBezTo>
                <a:moveTo>
                  <a:pt x="32" y="38"/>
                </a:moveTo>
                <a:cubicBezTo>
                  <a:pt x="33" y="37"/>
                  <a:pt x="33" y="36"/>
                  <a:pt x="34" y="34"/>
                </a:cubicBezTo>
                <a:cubicBezTo>
                  <a:pt x="34" y="34"/>
                  <a:pt x="34" y="34"/>
                  <a:pt x="34" y="34"/>
                </a:cubicBezTo>
                <a:cubicBezTo>
                  <a:pt x="34" y="36"/>
                  <a:pt x="33" y="37"/>
                  <a:pt x="32" y="38"/>
                </a:cubicBezTo>
                <a:moveTo>
                  <a:pt x="36" y="31"/>
                </a:moveTo>
                <a:cubicBezTo>
                  <a:pt x="35" y="31"/>
                  <a:pt x="35" y="31"/>
                  <a:pt x="35" y="31"/>
                </a:cubicBezTo>
                <a:cubicBezTo>
                  <a:pt x="35" y="29"/>
                  <a:pt x="36" y="27"/>
                  <a:pt x="36" y="25"/>
                </a:cubicBezTo>
                <a:cubicBezTo>
                  <a:pt x="37" y="25"/>
                  <a:pt x="37" y="25"/>
                  <a:pt x="37" y="25"/>
                </a:cubicBezTo>
                <a:cubicBezTo>
                  <a:pt x="37" y="27"/>
                  <a:pt x="36" y="29"/>
                  <a:pt x="36" y="31"/>
                </a:cubicBezTo>
                <a:moveTo>
                  <a:pt x="37" y="21"/>
                </a:moveTo>
                <a:cubicBezTo>
                  <a:pt x="36" y="21"/>
                  <a:pt x="36" y="21"/>
                  <a:pt x="36" y="21"/>
                </a:cubicBezTo>
                <a:cubicBezTo>
                  <a:pt x="36" y="20"/>
                  <a:pt x="36" y="19"/>
                  <a:pt x="35" y="18"/>
                </a:cubicBezTo>
                <a:cubicBezTo>
                  <a:pt x="37" y="18"/>
                  <a:pt x="37" y="18"/>
                  <a:pt x="37" y="18"/>
                </a:cubicBezTo>
                <a:cubicBezTo>
                  <a:pt x="37" y="19"/>
                  <a:pt x="37" y="20"/>
                  <a:pt x="37" y="20"/>
                </a:cubicBezTo>
                <a:cubicBezTo>
                  <a:pt x="37" y="21"/>
                  <a:pt x="37" y="21"/>
                  <a:pt x="37" y="21"/>
                </a:cubicBezTo>
                <a:moveTo>
                  <a:pt x="37" y="15"/>
                </a:moveTo>
                <a:cubicBezTo>
                  <a:pt x="34" y="15"/>
                  <a:pt x="34" y="15"/>
                  <a:pt x="34" y="15"/>
                </a:cubicBezTo>
                <a:cubicBezTo>
                  <a:pt x="33" y="14"/>
                  <a:pt x="32" y="12"/>
                  <a:pt x="31" y="11"/>
                </a:cubicBezTo>
                <a:cubicBezTo>
                  <a:pt x="34" y="11"/>
                  <a:pt x="34" y="11"/>
                  <a:pt x="34" y="11"/>
                </a:cubicBezTo>
                <a:cubicBezTo>
                  <a:pt x="35" y="11"/>
                  <a:pt x="35" y="11"/>
                  <a:pt x="35" y="11"/>
                </a:cubicBezTo>
                <a:cubicBezTo>
                  <a:pt x="36" y="12"/>
                  <a:pt x="36" y="13"/>
                  <a:pt x="37" y="15"/>
                </a:cubicBezTo>
                <a:moveTo>
                  <a:pt x="17" y="51"/>
                </a:moveTo>
                <a:cubicBezTo>
                  <a:pt x="15" y="51"/>
                  <a:pt x="12" y="50"/>
                  <a:pt x="10" y="48"/>
                </a:cubicBezTo>
                <a:cubicBezTo>
                  <a:pt x="8" y="45"/>
                  <a:pt x="7" y="42"/>
                  <a:pt x="6" y="39"/>
                </a:cubicBezTo>
                <a:cubicBezTo>
                  <a:pt x="4" y="34"/>
                  <a:pt x="3" y="30"/>
                  <a:pt x="3" y="26"/>
                </a:cubicBezTo>
                <a:cubicBezTo>
                  <a:pt x="4" y="21"/>
                  <a:pt x="5" y="17"/>
                  <a:pt x="8" y="14"/>
                </a:cubicBezTo>
                <a:cubicBezTo>
                  <a:pt x="11" y="11"/>
                  <a:pt x="15" y="9"/>
                  <a:pt x="19" y="9"/>
                </a:cubicBezTo>
                <a:cubicBezTo>
                  <a:pt x="21" y="9"/>
                  <a:pt x="23" y="10"/>
                  <a:pt x="25" y="11"/>
                </a:cubicBezTo>
                <a:cubicBezTo>
                  <a:pt x="25" y="11"/>
                  <a:pt x="26" y="11"/>
                  <a:pt x="27" y="11"/>
                </a:cubicBezTo>
                <a:cubicBezTo>
                  <a:pt x="27" y="11"/>
                  <a:pt x="27" y="11"/>
                  <a:pt x="27" y="11"/>
                </a:cubicBezTo>
                <a:cubicBezTo>
                  <a:pt x="27" y="12"/>
                  <a:pt x="27" y="12"/>
                  <a:pt x="27" y="12"/>
                </a:cubicBezTo>
                <a:cubicBezTo>
                  <a:pt x="30" y="14"/>
                  <a:pt x="32" y="17"/>
                  <a:pt x="32" y="21"/>
                </a:cubicBezTo>
                <a:cubicBezTo>
                  <a:pt x="32" y="21"/>
                  <a:pt x="32" y="21"/>
                  <a:pt x="32" y="22"/>
                </a:cubicBezTo>
                <a:cubicBezTo>
                  <a:pt x="32" y="22"/>
                  <a:pt x="32" y="22"/>
                  <a:pt x="32" y="22"/>
                </a:cubicBezTo>
                <a:cubicBezTo>
                  <a:pt x="32" y="23"/>
                  <a:pt x="32" y="23"/>
                  <a:pt x="32" y="23"/>
                </a:cubicBezTo>
                <a:cubicBezTo>
                  <a:pt x="32" y="23"/>
                  <a:pt x="32" y="23"/>
                  <a:pt x="32" y="23"/>
                </a:cubicBezTo>
                <a:cubicBezTo>
                  <a:pt x="32" y="31"/>
                  <a:pt x="30" y="38"/>
                  <a:pt x="25" y="45"/>
                </a:cubicBezTo>
                <a:cubicBezTo>
                  <a:pt x="23" y="48"/>
                  <a:pt x="20" y="50"/>
                  <a:pt x="18" y="51"/>
                </a:cubicBezTo>
                <a:cubicBezTo>
                  <a:pt x="17" y="51"/>
                  <a:pt x="17" y="51"/>
                  <a:pt x="17" y="51"/>
                </a:cubicBezTo>
                <a:moveTo>
                  <a:pt x="27" y="8"/>
                </a:moveTo>
                <a:cubicBezTo>
                  <a:pt x="26" y="7"/>
                  <a:pt x="25" y="7"/>
                  <a:pt x="23" y="6"/>
                </a:cubicBezTo>
                <a:cubicBezTo>
                  <a:pt x="27" y="5"/>
                  <a:pt x="27" y="5"/>
                  <a:pt x="27" y="5"/>
                </a:cubicBezTo>
                <a:cubicBezTo>
                  <a:pt x="27" y="5"/>
                  <a:pt x="27" y="5"/>
                  <a:pt x="27" y="5"/>
                </a:cubicBezTo>
                <a:cubicBezTo>
                  <a:pt x="29" y="6"/>
                  <a:pt x="31" y="7"/>
                  <a:pt x="32" y="8"/>
                </a:cubicBezTo>
                <a:cubicBezTo>
                  <a:pt x="27" y="8"/>
                  <a:pt x="27" y="8"/>
                  <a:pt x="27" y="8"/>
                </a:cubicBezTo>
                <a:moveTo>
                  <a:pt x="17" y="6"/>
                </a:moveTo>
                <a:cubicBezTo>
                  <a:pt x="18" y="5"/>
                  <a:pt x="18" y="5"/>
                  <a:pt x="18" y="5"/>
                </a:cubicBezTo>
                <a:cubicBezTo>
                  <a:pt x="19" y="4"/>
                  <a:pt x="20" y="3"/>
                  <a:pt x="21" y="3"/>
                </a:cubicBezTo>
                <a:cubicBezTo>
                  <a:pt x="21" y="3"/>
                  <a:pt x="22" y="3"/>
                  <a:pt x="22" y="3"/>
                </a:cubicBezTo>
                <a:cubicBezTo>
                  <a:pt x="22" y="3"/>
                  <a:pt x="22" y="3"/>
                  <a:pt x="23" y="3"/>
                </a:cubicBezTo>
                <a:cubicBezTo>
                  <a:pt x="18" y="5"/>
                  <a:pt x="18" y="5"/>
                  <a:pt x="18" y="5"/>
                </a:cubicBezTo>
                <a:cubicBezTo>
                  <a:pt x="18" y="6"/>
                  <a:pt x="18" y="6"/>
                  <a:pt x="18" y="6"/>
                </a:cubicBezTo>
                <a:cubicBezTo>
                  <a:pt x="17" y="6"/>
                  <a:pt x="17" y="6"/>
                  <a:pt x="17" y="6"/>
                </a:cubicBezTo>
                <a:moveTo>
                  <a:pt x="22" y="0"/>
                </a:moveTo>
                <a:cubicBezTo>
                  <a:pt x="21" y="0"/>
                  <a:pt x="21" y="0"/>
                  <a:pt x="20" y="0"/>
                </a:cubicBezTo>
                <a:cubicBezTo>
                  <a:pt x="18" y="0"/>
                  <a:pt x="17" y="2"/>
                  <a:pt x="15" y="3"/>
                </a:cubicBezTo>
                <a:cubicBezTo>
                  <a:pt x="5" y="11"/>
                  <a:pt x="5" y="11"/>
                  <a:pt x="5" y="11"/>
                </a:cubicBezTo>
                <a:cubicBezTo>
                  <a:pt x="5" y="11"/>
                  <a:pt x="5" y="12"/>
                  <a:pt x="5" y="12"/>
                </a:cubicBezTo>
                <a:cubicBezTo>
                  <a:pt x="2" y="16"/>
                  <a:pt x="0" y="20"/>
                  <a:pt x="0" y="26"/>
                </a:cubicBezTo>
                <a:cubicBezTo>
                  <a:pt x="0" y="30"/>
                  <a:pt x="1" y="35"/>
                  <a:pt x="3" y="40"/>
                </a:cubicBezTo>
                <a:cubicBezTo>
                  <a:pt x="4" y="43"/>
                  <a:pt x="5" y="47"/>
                  <a:pt x="8" y="50"/>
                </a:cubicBezTo>
                <a:cubicBezTo>
                  <a:pt x="10" y="53"/>
                  <a:pt x="14" y="54"/>
                  <a:pt x="17" y="54"/>
                </a:cubicBezTo>
                <a:cubicBezTo>
                  <a:pt x="17" y="54"/>
                  <a:pt x="18" y="54"/>
                  <a:pt x="18" y="54"/>
                </a:cubicBezTo>
                <a:cubicBezTo>
                  <a:pt x="20" y="54"/>
                  <a:pt x="22" y="53"/>
                  <a:pt x="24" y="51"/>
                </a:cubicBezTo>
                <a:cubicBezTo>
                  <a:pt x="24" y="51"/>
                  <a:pt x="24" y="51"/>
                  <a:pt x="24" y="51"/>
                </a:cubicBezTo>
                <a:cubicBezTo>
                  <a:pt x="25" y="51"/>
                  <a:pt x="25" y="51"/>
                  <a:pt x="25" y="51"/>
                </a:cubicBezTo>
                <a:cubicBezTo>
                  <a:pt x="35" y="44"/>
                  <a:pt x="41" y="32"/>
                  <a:pt x="41" y="20"/>
                </a:cubicBezTo>
                <a:cubicBezTo>
                  <a:pt x="40" y="15"/>
                  <a:pt x="39" y="11"/>
                  <a:pt x="37" y="8"/>
                </a:cubicBezTo>
                <a:cubicBezTo>
                  <a:pt x="34" y="5"/>
                  <a:pt x="31" y="3"/>
                  <a:pt x="29" y="2"/>
                </a:cubicBezTo>
                <a:cubicBezTo>
                  <a:pt x="27" y="1"/>
                  <a:pt x="24" y="0"/>
                  <a:pt x="22" y="0"/>
                </a:cubicBezTo>
              </a:path>
            </a:pathLst>
          </a:custGeom>
          <a:solidFill>
            <a:srgbClr val="B3B3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13" name="Freeform 14">
            <a:extLst>
              <a:ext uri="{FF2B5EF4-FFF2-40B4-BE49-F238E27FC236}">
                <a16:creationId xmlns:a16="http://schemas.microsoft.com/office/drawing/2014/main" id="{A38A776B-CABE-C143-AB7E-1C04CDA517BE}"/>
              </a:ext>
            </a:extLst>
          </p:cNvPr>
          <p:cNvSpPr>
            <a:spLocks noEditPoints="1"/>
          </p:cNvSpPr>
          <p:nvPr/>
        </p:nvSpPr>
        <p:spPr bwMode="auto">
          <a:xfrm>
            <a:off x="-238299" y="2994275"/>
            <a:ext cx="379766" cy="397347"/>
          </a:xfrm>
          <a:custGeom>
            <a:avLst/>
            <a:gdLst>
              <a:gd name="T0" fmla="*/ 25 w 91"/>
              <a:gd name="T1" fmla="*/ 78 h 95"/>
              <a:gd name="T2" fmla="*/ 7 w 91"/>
              <a:gd name="T3" fmla="*/ 71 h 95"/>
              <a:gd name="T4" fmla="*/ 18 w 91"/>
              <a:gd name="T5" fmla="*/ 39 h 95"/>
              <a:gd name="T6" fmla="*/ 17 w 91"/>
              <a:gd name="T7" fmla="*/ 38 h 95"/>
              <a:gd name="T8" fmla="*/ 16 w 91"/>
              <a:gd name="T9" fmla="*/ 37 h 95"/>
              <a:gd name="T10" fmla="*/ 6 w 91"/>
              <a:gd name="T11" fmla="*/ 34 h 95"/>
              <a:gd name="T12" fmla="*/ 61 w 91"/>
              <a:gd name="T13" fmla="*/ 4 h 95"/>
              <a:gd name="T14" fmla="*/ 69 w 91"/>
              <a:gd name="T15" fmla="*/ 19 h 95"/>
              <a:gd name="T16" fmla="*/ 72 w 91"/>
              <a:gd name="T17" fmla="*/ 25 h 95"/>
              <a:gd name="T18" fmla="*/ 86 w 91"/>
              <a:gd name="T19" fmla="*/ 62 h 95"/>
              <a:gd name="T20" fmla="*/ 77 w 91"/>
              <a:gd name="T21" fmla="*/ 58 h 95"/>
              <a:gd name="T22" fmla="*/ 76 w 91"/>
              <a:gd name="T23" fmla="*/ 58 h 95"/>
              <a:gd name="T24" fmla="*/ 75 w 91"/>
              <a:gd name="T25" fmla="*/ 58 h 95"/>
              <a:gd name="T26" fmla="*/ 75 w 91"/>
              <a:gd name="T27" fmla="*/ 59 h 95"/>
              <a:gd name="T28" fmla="*/ 65 w 91"/>
              <a:gd name="T29" fmla="*/ 91 h 95"/>
              <a:gd name="T30" fmla="*/ 47 w 91"/>
              <a:gd name="T31" fmla="*/ 86 h 95"/>
              <a:gd name="T32" fmla="*/ 55 w 91"/>
              <a:gd name="T33" fmla="*/ 61 h 95"/>
              <a:gd name="T34" fmla="*/ 54 w 91"/>
              <a:gd name="T35" fmla="*/ 58 h 95"/>
              <a:gd name="T36" fmla="*/ 36 w 91"/>
              <a:gd name="T37" fmla="*/ 51 h 95"/>
              <a:gd name="T38" fmla="*/ 35 w 91"/>
              <a:gd name="T39" fmla="*/ 51 h 95"/>
              <a:gd name="T40" fmla="*/ 34 w 91"/>
              <a:gd name="T41" fmla="*/ 52 h 95"/>
              <a:gd name="T42" fmla="*/ 34 w 91"/>
              <a:gd name="T43" fmla="*/ 53 h 95"/>
              <a:gd name="T44" fmla="*/ 25 w 91"/>
              <a:gd name="T45" fmla="*/ 78 h 95"/>
              <a:gd name="T46" fmla="*/ 62 w 91"/>
              <a:gd name="T47" fmla="*/ 0 h 95"/>
              <a:gd name="T48" fmla="*/ 61 w 91"/>
              <a:gd name="T49" fmla="*/ 0 h 95"/>
              <a:gd name="T50" fmla="*/ 1 w 91"/>
              <a:gd name="T51" fmla="*/ 33 h 95"/>
              <a:gd name="T52" fmla="*/ 0 w 91"/>
              <a:gd name="T53" fmla="*/ 34 h 95"/>
              <a:gd name="T54" fmla="*/ 1 w 91"/>
              <a:gd name="T55" fmla="*/ 36 h 95"/>
              <a:gd name="T56" fmla="*/ 14 w 91"/>
              <a:gd name="T57" fmla="*/ 40 h 95"/>
              <a:gd name="T58" fmla="*/ 3 w 91"/>
              <a:gd name="T59" fmla="*/ 72 h 95"/>
              <a:gd name="T60" fmla="*/ 4 w 91"/>
              <a:gd name="T61" fmla="*/ 74 h 95"/>
              <a:gd name="T62" fmla="*/ 26 w 91"/>
              <a:gd name="T63" fmla="*/ 82 h 95"/>
              <a:gd name="T64" fmla="*/ 27 w 91"/>
              <a:gd name="T65" fmla="*/ 82 h 95"/>
              <a:gd name="T66" fmla="*/ 27 w 91"/>
              <a:gd name="T67" fmla="*/ 82 h 95"/>
              <a:gd name="T68" fmla="*/ 28 w 91"/>
              <a:gd name="T69" fmla="*/ 81 h 95"/>
              <a:gd name="T70" fmla="*/ 36 w 91"/>
              <a:gd name="T71" fmla="*/ 55 h 95"/>
              <a:gd name="T72" fmla="*/ 52 w 91"/>
              <a:gd name="T73" fmla="*/ 61 h 95"/>
              <a:gd name="T74" fmla="*/ 43 w 91"/>
              <a:gd name="T75" fmla="*/ 86 h 95"/>
              <a:gd name="T76" fmla="*/ 43 w 91"/>
              <a:gd name="T77" fmla="*/ 87 h 95"/>
              <a:gd name="T78" fmla="*/ 44 w 91"/>
              <a:gd name="T79" fmla="*/ 88 h 95"/>
              <a:gd name="T80" fmla="*/ 65 w 91"/>
              <a:gd name="T81" fmla="*/ 95 h 95"/>
              <a:gd name="T82" fmla="*/ 66 w 91"/>
              <a:gd name="T83" fmla="*/ 95 h 95"/>
              <a:gd name="T84" fmla="*/ 67 w 91"/>
              <a:gd name="T85" fmla="*/ 95 h 95"/>
              <a:gd name="T86" fmla="*/ 68 w 91"/>
              <a:gd name="T87" fmla="*/ 94 h 95"/>
              <a:gd name="T88" fmla="*/ 77 w 91"/>
              <a:gd name="T89" fmla="*/ 62 h 95"/>
              <a:gd name="T90" fmla="*/ 88 w 91"/>
              <a:gd name="T91" fmla="*/ 67 h 95"/>
              <a:gd name="T92" fmla="*/ 89 w 91"/>
              <a:gd name="T93" fmla="*/ 67 h 95"/>
              <a:gd name="T94" fmla="*/ 90 w 91"/>
              <a:gd name="T95" fmla="*/ 67 h 95"/>
              <a:gd name="T96" fmla="*/ 90 w 91"/>
              <a:gd name="T97" fmla="*/ 65 h 95"/>
              <a:gd name="T98" fmla="*/ 75 w 91"/>
              <a:gd name="T99" fmla="*/ 23 h 95"/>
              <a:gd name="T100" fmla="*/ 71 w 91"/>
              <a:gd name="T101" fmla="*/ 17 h 95"/>
              <a:gd name="T102" fmla="*/ 64 w 91"/>
              <a:gd name="T103" fmla="*/ 2 h 95"/>
              <a:gd name="T104" fmla="*/ 63 w 91"/>
              <a:gd name="T105" fmla="*/ 0 h 95"/>
              <a:gd name="T106" fmla="*/ 62 w 91"/>
              <a:gd name="T107" fmla="*/ 0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91" h="95">
                <a:moveTo>
                  <a:pt x="25" y="78"/>
                </a:moveTo>
                <a:cubicBezTo>
                  <a:pt x="7" y="71"/>
                  <a:pt x="7" y="71"/>
                  <a:pt x="7" y="71"/>
                </a:cubicBezTo>
                <a:cubicBezTo>
                  <a:pt x="18" y="39"/>
                  <a:pt x="18" y="39"/>
                  <a:pt x="18" y="39"/>
                </a:cubicBezTo>
                <a:cubicBezTo>
                  <a:pt x="18" y="39"/>
                  <a:pt x="18" y="38"/>
                  <a:pt x="17" y="38"/>
                </a:cubicBezTo>
                <a:cubicBezTo>
                  <a:pt x="17" y="38"/>
                  <a:pt x="17" y="37"/>
                  <a:pt x="16" y="37"/>
                </a:cubicBezTo>
                <a:cubicBezTo>
                  <a:pt x="6" y="34"/>
                  <a:pt x="6" y="34"/>
                  <a:pt x="6" y="34"/>
                </a:cubicBezTo>
                <a:cubicBezTo>
                  <a:pt x="61" y="4"/>
                  <a:pt x="61" y="4"/>
                  <a:pt x="61" y="4"/>
                </a:cubicBezTo>
                <a:cubicBezTo>
                  <a:pt x="63" y="10"/>
                  <a:pt x="66" y="14"/>
                  <a:pt x="69" y="19"/>
                </a:cubicBezTo>
                <a:cubicBezTo>
                  <a:pt x="70" y="21"/>
                  <a:pt x="71" y="23"/>
                  <a:pt x="72" y="25"/>
                </a:cubicBezTo>
                <a:cubicBezTo>
                  <a:pt x="78" y="36"/>
                  <a:pt x="82" y="50"/>
                  <a:pt x="86" y="62"/>
                </a:cubicBezTo>
                <a:cubicBezTo>
                  <a:pt x="77" y="58"/>
                  <a:pt x="77" y="58"/>
                  <a:pt x="77" y="58"/>
                </a:cubicBezTo>
                <a:cubicBezTo>
                  <a:pt x="77" y="58"/>
                  <a:pt x="76" y="58"/>
                  <a:pt x="76" y="58"/>
                </a:cubicBezTo>
                <a:cubicBezTo>
                  <a:pt x="76" y="58"/>
                  <a:pt x="76" y="58"/>
                  <a:pt x="75" y="58"/>
                </a:cubicBezTo>
                <a:cubicBezTo>
                  <a:pt x="75" y="58"/>
                  <a:pt x="75" y="59"/>
                  <a:pt x="75" y="59"/>
                </a:cubicBezTo>
                <a:cubicBezTo>
                  <a:pt x="65" y="91"/>
                  <a:pt x="65" y="91"/>
                  <a:pt x="65" y="91"/>
                </a:cubicBezTo>
                <a:cubicBezTo>
                  <a:pt x="47" y="86"/>
                  <a:pt x="47" y="86"/>
                  <a:pt x="47" y="86"/>
                </a:cubicBezTo>
                <a:cubicBezTo>
                  <a:pt x="55" y="61"/>
                  <a:pt x="55" y="61"/>
                  <a:pt x="55" y="61"/>
                </a:cubicBezTo>
                <a:cubicBezTo>
                  <a:pt x="56" y="60"/>
                  <a:pt x="55" y="59"/>
                  <a:pt x="54" y="58"/>
                </a:cubicBezTo>
                <a:cubicBezTo>
                  <a:pt x="36" y="51"/>
                  <a:pt x="36" y="51"/>
                  <a:pt x="36" y="51"/>
                </a:cubicBezTo>
                <a:cubicBezTo>
                  <a:pt x="36" y="51"/>
                  <a:pt x="36" y="51"/>
                  <a:pt x="35" y="51"/>
                </a:cubicBezTo>
                <a:cubicBezTo>
                  <a:pt x="35" y="51"/>
                  <a:pt x="35" y="51"/>
                  <a:pt x="34" y="52"/>
                </a:cubicBezTo>
                <a:cubicBezTo>
                  <a:pt x="34" y="52"/>
                  <a:pt x="34" y="52"/>
                  <a:pt x="34" y="53"/>
                </a:cubicBezTo>
                <a:cubicBezTo>
                  <a:pt x="25" y="78"/>
                  <a:pt x="25" y="78"/>
                  <a:pt x="25" y="78"/>
                </a:cubicBezTo>
                <a:moveTo>
                  <a:pt x="62" y="0"/>
                </a:moveTo>
                <a:cubicBezTo>
                  <a:pt x="62" y="0"/>
                  <a:pt x="62" y="0"/>
                  <a:pt x="61" y="0"/>
                </a:cubicBezTo>
                <a:cubicBezTo>
                  <a:pt x="1" y="33"/>
                  <a:pt x="1" y="33"/>
                  <a:pt x="1" y="33"/>
                </a:cubicBezTo>
                <a:cubicBezTo>
                  <a:pt x="0" y="33"/>
                  <a:pt x="0" y="34"/>
                  <a:pt x="0" y="34"/>
                </a:cubicBezTo>
                <a:cubicBezTo>
                  <a:pt x="0" y="35"/>
                  <a:pt x="0" y="36"/>
                  <a:pt x="1" y="36"/>
                </a:cubicBezTo>
                <a:cubicBezTo>
                  <a:pt x="14" y="40"/>
                  <a:pt x="14" y="40"/>
                  <a:pt x="14" y="40"/>
                </a:cubicBezTo>
                <a:cubicBezTo>
                  <a:pt x="3" y="72"/>
                  <a:pt x="3" y="72"/>
                  <a:pt x="3" y="72"/>
                </a:cubicBezTo>
                <a:cubicBezTo>
                  <a:pt x="3" y="73"/>
                  <a:pt x="3" y="74"/>
                  <a:pt x="4" y="74"/>
                </a:cubicBezTo>
                <a:cubicBezTo>
                  <a:pt x="26" y="82"/>
                  <a:pt x="26" y="82"/>
                  <a:pt x="26" y="82"/>
                </a:cubicBezTo>
                <a:cubicBezTo>
                  <a:pt x="26" y="82"/>
                  <a:pt x="26" y="82"/>
                  <a:pt x="27" y="82"/>
                </a:cubicBezTo>
                <a:cubicBezTo>
                  <a:pt x="27" y="82"/>
                  <a:pt x="27" y="82"/>
                  <a:pt x="27" y="82"/>
                </a:cubicBezTo>
                <a:cubicBezTo>
                  <a:pt x="28" y="82"/>
                  <a:pt x="28" y="81"/>
                  <a:pt x="28" y="81"/>
                </a:cubicBezTo>
                <a:cubicBezTo>
                  <a:pt x="36" y="55"/>
                  <a:pt x="36" y="55"/>
                  <a:pt x="36" y="55"/>
                </a:cubicBezTo>
                <a:cubicBezTo>
                  <a:pt x="52" y="61"/>
                  <a:pt x="52" y="61"/>
                  <a:pt x="52" y="61"/>
                </a:cubicBezTo>
                <a:cubicBezTo>
                  <a:pt x="43" y="86"/>
                  <a:pt x="43" y="86"/>
                  <a:pt x="43" y="86"/>
                </a:cubicBezTo>
                <a:cubicBezTo>
                  <a:pt x="43" y="87"/>
                  <a:pt x="43" y="87"/>
                  <a:pt x="43" y="87"/>
                </a:cubicBezTo>
                <a:cubicBezTo>
                  <a:pt x="43" y="88"/>
                  <a:pt x="44" y="88"/>
                  <a:pt x="44" y="88"/>
                </a:cubicBezTo>
                <a:cubicBezTo>
                  <a:pt x="65" y="95"/>
                  <a:pt x="65" y="95"/>
                  <a:pt x="65" y="95"/>
                </a:cubicBezTo>
                <a:cubicBezTo>
                  <a:pt x="66" y="95"/>
                  <a:pt x="66" y="95"/>
                  <a:pt x="66" y="95"/>
                </a:cubicBezTo>
                <a:cubicBezTo>
                  <a:pt x="67" y="95"/>
                  <a:pt x="67" y="95"/>
                  <a:pt x="67" y="95"/>
                </a:cubicBezTo>
                <a:cubicBezTo>
                  <a:pt x="67" y="95"/>
                  <a:pt x="67" y="94"/>
                  <a:pt x="68" y="94"/>
                </a:cubicBezTo>
                <a:cubicBezTo>
                  <a:pt x="77" y="62"/>
                  <a:pt x="77" y="62"/>
                  <a:pt x="77" y="62"/>
                </a:cubicBezTo>
                <a:cubicBezTo>
                  <a:pt x="88" y="67"/>
                  <a:pt x="88" y="67"/>
                  <a:pt x="88" y="67"/>
                </a:cubicBezTo>
                <a:cubicBezTo>
                  <a:pt x="88" y="67"/>
                  <a:pt x="89" y="67"/>
                  <a:pt x="89" y="67"/>
                </a:cubicBezTo>
                <a:cubicBezTo>
                  <a:pt x="89" y="67"/>
                  <a:pt x="90" y="67"/>
                  <a:pt x="90" y="67"/>
                </a:cubicBezTo>
                <a:cubicBezTo>
                  <a:pt x="90" y="66"/>
                  <a:pt x="91" y="66"/>
                  <a:pt x="90" y="65"/>
                </a:cubicBezTo>
                <a:cubicBezTo>
                  <a:pt x="86" y="51"/>
                  <a:pt x="82" y="36"/>
                  <a:pt x="75" y="23"/>
                </a:cubicBezTo>
                <a:cubicBezTo>
                  <a:pt x="74" y="21"/>
                  <a:pt x="73" y="19"/>
                  <a:pt x="71" y="17"/>
                </a:cubicBezTo>
                <a:cubicBezTo>
                  <a:pt x="69" y="12"/>
                  <a:pt x="65" y="7"/>
                  <a:pt x="64" y="2"/>
                </a:cubicBezTo>
                <a:cubicBezTo>
                  <a:pt x="64" y="1"/>
                  <a:pt x="63" y="1"/>
                  <a:pt x="63" y="0"/>
                </a:cubicBezTo>
                <a:cubicBezTo>
                  <a:pt x="63" y="0"/>
                  <a:pt x="62" y="0"/>
                  <a:pt x="62" y="0"/>
                </a:cubicBezTo>
              </a:path>
            </a:pathLst>
          </a:custGeom>
          <a:solidFill>
            <a:srgbClr val="B3B3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14" name="Freeform 15">
            <a:extLst>
              <a:ext uri="{FF2B5EF4-FFF2-40B4-BE49-F238E27FC236}">
                <a16:creationId xmlns:a16="http://schemas.microsoft.com/office/drawing/2014/main" id="{AEDABD75-467F-584C-BDB5-F074818EB6F5}"/>
              </a:ext>
            </a:extLst>
          </p:cNvPr>
          <p:cNvSpPr>
            <a:spLocks noEditPoints="1"/>
          </p:cNvSpPr>
          <p:nvPr/>
        </p:nvSpPr>
        <p:spPr bwMode="auto">
          <a:xfrm>
            <a:off x="104544" y="3984126"/>
            <a:ext cx="583714" cy="363943"/>
          </a:xfrm>
          <a:custGeom>
            <a:avLst/>
            <a:gdLst>
              <a:gd name="T0" fmla="*/ 60 w 140"/>
              <a:gd name="T1" fmla="*/ 51 h 87"/>
              <a:gd name="T2" fmla="*/ 57 w 140"/>
              <a:gd name="T3" fmla="*/ 43 h 87"/>
              <a:gd name="T4" fmla="*/ 58 w 140"/>
              <a:gd name="T5" fmla="*/ 36 h 87"/>
              <a:gd name="T6" fmla="*/ 61 w 140"/>
              <a:gd name="T7" fmla="*/ 31 h 87"/>
              <a:gd name="T8" fmla="*/ 58 w 140"/>
              <a:gd name="T9" fmla="*/ 34 h 87"/>
              <a:gd name="T10" fmla="*/ 56 w 140"/>
              <a:gd name="T11" fmla="*/ 46 h 87"/>
              <a:gd name="T12" fmla="*/ 53 w 140"/>
              <a:gd name="T13" fmla="*/ 54 h 87"/>
              <a:gd name="T14" fmla="*/ 47 w 140"/>
              <a:gd name="T15" fmla="*/ 50 h 87"/>
              <a:gd name="T16" fmla="*/ 52 w 140"/>
              <a:gd name="T17" fmla="*/ 56 h 87"/>
              <a:gd name="T18" fmla="*/ 52 w 140"/>
              <a:gd name="T19" fmla="*/ 60 h 87"/>
              <a:gd name="T20" fmla="*/ 55 w 140"/>
              <a:gd name="T21" fmla="*/ 57 h 87"/>
              <a:gd name="T22" fmla="*/ 63 w 140"/>
              <a:gd name="T23" fmla="*/ 50 h 87"/>
              <a:gd name="T24" fmla="*/ 63 w 140"/>
              <a:gd name="T25" fmla="*/ 40 h 87"/>
              <a:gd name="T26" fmla="*/ 65 w 140"/>
              <a:gd name="T27" fmla="*/ 38 h 87"/>
              <a:gd name="T28" fmla="*/ 61 w 140"/>
              <a:gd name="T29" fmla="*/ 31 h 87"/>
              <a:gd name="T30" fmla="*/ 55 w 140"/>
              <a:gd name="T31" fmla="*/ 62 h 87"/>
              <a:gd name="T32" fmla="*/ 42 w 140"/>
              <a:gd name="T33" fmla="*/ 36 h 87"/>
              <a:gd name="T34" fmla="*/ 61 w 140"/>
              <a:gd name="T35" fmla="*/ 27 h 87"/>
              <a:gd name="T36" fmla="*/ 76 w 140"/>
              <a:gd name="T37" fmla="*/ 44 h 87"/>
              <a:gd name="T38" fmla="*/ 59 w 140"/>
              <a:gd name="T39" fmla="*/ 62 h 87"/>
              <a:gd name="T40" fmla="*/ 40 w 140"/>
              <a:gd name="T41" fmla="*/ 35 h 87"/>
              <a:gd name="T42" fmla="*/ 46 w 140"/>
              <a:gd name="T43" fmla="*/ 63 h 87"/>
              <a:gd name="T44" fmla="*/ 66 w 140"/>
              <a:gd name="T45" fmla="*/ 64 h 87"/>
              <a:gd name="T46" fmla="*/ 74 w 140"/>
              <a:gd name="T47" fmla="*/ 30 h 87"/>
              <a:gd name="T48" fmla="*/ 123 w 140"/>
              <a:gd name="T49" fmla="*/ 77 h 87"/>
              <a:gd name="T50" fmla="*/ 128 w 140"/>
              <a:gd name="T51" fmla="*/ 31 h 87"/>
              <a:gd name="T52" fmla="*/ 126 w 140"/>
              <a:gd name="T53" fmla="*/ 71 h 87"/>
              <a:gd name="T54" fmla="*/ 97 w 140"/>
              <a:gd name="T55" fmla="*/ 82 h 87"/>
              <a:gd name="T56" fmla="*/ 111 w 140"/>
              <a:gd name="T57" fmla="*/ 39 h 87"/>
              <a:gd name="T58" fmla="*/ 114 w 140"/>
              <a:gd name="T59" fmla="*/ 39 h 87"/>
              <a:gd name="T60" fmla="*/ 21 w 140"/>
              <a:gd name="T61" fmla="*/ 8 h 87"/>
              <a:gd name="T62" fmla="*/ 103 w 140"/>
              <a:gd name="T63" fmla="*/ 81 h 87"/>
              <a:gd name="T64" fmla="*/ 105 w 140"/>
              <a:gd name="T65" fmla="*/ 82 h 87"/>
              <a:gd name="T66" fmla="*/ 27 w 140"/>
              <a:gd name="T67" fmla="*/ 6 h 87"/>
              <a:gd name="T68" fmla="*/ 118 w 140"/>
              <a:gd name="T69" fmla="*/ 34 h 87"/>
              <a:gd name="T70" fmla="*/ 119 w 140"/>
              <a:gd name="T71" fmla="*/ 50 h 87"/>
              <a:gd name="T72" fmla="*/ 105 w 140"/>
              <a:gd name="T73" fmla="*/ 82 h 87"/>
              <a:gd name="T74" fmla="*/ 124 w 140"/>
              <a:gd name="T75" fmla="*/ 40 h 87"/>
              <a:gd name="T76" fmla="*/ 34 w 140"/>
              <a:gd name="T77" fmla="*/ 4 h 87"/>
              <a:gd name="T78" fmla="*/ 130 w 140"/>
              <a:gd name="T79" fmla="*/ 35 h 87"/>
              <a:gd name="T80" fmla="*/ 119 w 140"/>
              <a:gd name="T81" fmla="*/ 79 h 87"/>
              <a:gd name="T82" fmla="*/ 43 w 140"/>
              <a:gd name="T83" fmla="*/ 3 h 87"/>
              <a:gd name="T84" fmla="*/ 40 w 140"/>
              <a:gd name="T85" fmla="*/ 0 h 87"/>
              <a:gd name="T86" fmla="*/ 34 w 140"/>
              <a:gd name="T87" fmla="*/ 0 h 87"/>
              <a:gd name="T88" fmla="*/ 32 w 140"/>
              <a:gd name="T89" fmla="*/ 1 h 87"/>
              <a:gd name="T90" fmla="*/ 28 w 140"/>
              <a:gd name="T91" fmla="*/ 2 h 87"/>
              <a:gd name="T92" fmla="*/ 23 w 140"/>
              <a:gd name="T93" fmla="*/ 5 h 87"/>
              <a:gd name="T94" fmla="*/ 20 w 140"/>
              <a:gd name="T95" fmla="*/ 5 h 87"/>
              <a:gd name="T96" fmla="*/ 16 w 140"/>
              <a:gd name="T97" fmla="*/ 5 h 87"/>
              <a:gd name="T98" fmla="*/ 1 w 140"/>
              <a:gd name="T99" fmla="*/ 50 h 87"/>
              <a:gd name="T100" fmla="*/ 96 w 140"/>
              <a:gd name="T101" fmla="*/ 85 h 87"/>
              <a:gd name="T102" fmla="*/ 98 w 140"/>
              <a:gd name="T103" fmla="*/ 87 h 87"/>
              <a:gd name="T104" fmla="*/ 129 w 140"/>
              <a:gd name="T105" fmla="*/ 72 h 87"/>
              <a:gd name="T106" fmla="*/ 52 w 140"/>
              <a:gd name="T107" fmla="*/ 2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40" h="87">
                <a:moveTo>
                  <a:pt x="56" y="55"/>
                </a:moveTo>
                <a:cubicBezTo>
                  <a:pt x="57" y="52"/>
                  <a:pt x="58" y="50"/>
                  <a:pt x="58" y="48"/>
                </a:cubicBezTo>
                <a:cubicBezTo>
                  <a:pt x="59" y="49"/>
                  <a:pt x="60" y="50"/>
                  <a:pt x="60" y="51"/>
                </a:cubicBezTo>
                <a:cubicBezTo>
                  <a:pt x="60" y="52"/>
                  <a:pt x="59" y="54"/>
                  <a:pt x="58" y="54"/>
                </a:cubicBezTo>
                <a:cubicBezTo>
                  <a:pt x="57" y="54"/>
                  <a:pt x="56" y="55"/>
                  <a:pt x="56" y="55"/>
                </a:cubicBezTo>
                <a:moveTo>
                  <a:pt x="57" y="43"/>
                </a:moveTo>
                <a:cubicBezTo>
                  <a:pt x="56" y="42"/>
                  <a:pt x="56" y="41"/>
                  <a:pt x="55" y="40"/>
                </a:cubicBezTo>
                <a:cubicBezTo>
                  <a:pt x="55" y="39"/>
                  <a:pt x="55" y="37"/>
                  <a:pt x="56" y="37"/>
                </a:cubicBezTo>
                <a:cubicBezTo>
                  <a:pt x="57" y="36"/>
                  <a:pt x="57" y="36"/>
                  <a:pt x="58" y="36"/>
                </a:cubicBezTo>
                <a:cubicBezTo>
                  <a:pt x="58" y="36"/>
                  <a:pt x="59" y="36"/>
                  <a:pt x="59" y="36"/>
                </a:cubicBezTo>
                <a:cubicBezTo>
                  <a:pt x="58" y="39"/>
                  <a:pt x="58" y="41"/>
                  <a:pt x="57" y="43"/>
                </a:cubicBezTo>
                <a:moveTo>
                  <a:pt x="61" y="31"/>
                </a:moveTo>
                <a:cubicBezTo>
                  <a:pt x="60" y="31"/>
                  <a:pt x="60" y="32"/>
                  <a:pt x="60" y="32"/>
                </a:cubicBezTo>
                <a:cubicBezTo>
                  <a:pt x="60" y="33"/>
                  <a:pt x="60" y="33"/>
                  <a:pt x="59" y="34"/>
                </a:cubicBezTo>
                <a:cubicBezTo>
                  <a:pt x="59" y="34"/>
                  <a:pt x="58" y="34"/>
                  <a:pt x="58" y="34"/>
                </a:cubicBezTo>
                <a:cubicBezTo>
                  <a:pt x="57" y="34"/>
                  <a:pt x="56" y="34"/>
                  <a:pt x="55" y="35"/>
                </a:cubicBezTo>
                <a:cubicBezTo>
                  <a:pt x="53" y="36"/>
                  <a:pt x="52" y="38"/>
                  <a:pt x="53" y="41"/>
                </a:cubicBezTo>
                <a:cubicBezTo>
                  <a:pt x="53" y="42"/>
                  <a:pt x="54" y="44"/>
                  <a:pt x="56" y="46"/>
                </a:cubicBezTo>
                <a:cubicBezTo>
                  <a:pt x="56" y="46"/>
                  <a:pt x="56" y="46"/>
                  <a:pt x="56" y="46"/>
                </a:cubicBezTo>
                <a:cubicBezTo>
                  <a:pt x="55" y="49"/>
                  <a:pt x="54" y="51"/>
                  <a:pt x="53" y="54"/>
                </a:cubicBezTo>
                <a:cubicBezTo>
                  <a:pt x="53" y="54"/>
                  <a:pt x="53" y="54"/>
                  <a:pt x="53" y="54"/>
                </a:cubicBezTo>
                <a:cubicBezTo>
                  <a:pt x="51" y="53"/>
                  <a:pt x="50" y="52"/>
                  <a:pt x="49" y="50"/>
                </a:cubicBezTo>
                <a:cubicBezTo>
                  <a:pt x="49" y="50"/>
                  <a:pt x="48" y="50"/>
                  <a:pt x="48" y="50"/>
                </a:cubicBezTo>
                <a:cubicBezTo>
                  <a:pt x="47" y="50"/>
                  <a:pt x="47" y="50"/>
                  <a:pt x="47" y="50"/>
                </a:cubicBezTo>
                <a:cubicBezTo>
                  <a:pt x="46" y="50"/>
                  <a:pt x="46" y="51"/>
                  <a:pt x="47" y="52"/>
                </a:cubicBezTo>
                <a:cubicBezTo>
                  <a:pt x="48" y="54"/>
                  <a:pt x="50" y="55"/>
                  <a:pt x="52" y="56"/>
                </a:cubicBezTo>
                <a:cubicBezTo>
                  <a:pt x="52" y="56"/>
                  <a:pt x="52" y="56"/>
                  <a:pt x="52" y="56"/>
                </a:cubicBezTo>
                <a:cubicBezTo>
                  <a:pt x="52" y="57"/>
                  <a:pt x="52" y="58"/>
                  <a:pt x="51" y="58"/>
                </a:cubicBezTo>
                <a:cubicBezTo>
                  <a:pt x="51" y="59"/>
                  <a:pt x="51" y="60"/>
                  <a:pt x="52" y="60"/>
                </a:cubicBezTo>
                <a:cubicBezTo>
                  <a:pt x="52" y="60"/>
                  <a:pt x="52" y="60"/>
                  <a:pt x="52" y="60"/>
                </a:cubicBezTo>
                <a:cubicBezTo>
                  <a:pt x="52" y="60"/>
                  <a:pt x="52" y="60"/>
                  <a:pt x="52" y="60"/>
                </a:cubicBezTo>
                <a:cubicBezTo>
                  <a:pt x="53" y="60"/>
                  <a:pt x="53" y="60"/>
                  <a:pt x="54" y="59"/>
                </a:cubicBezTo>
                <a:cubicBezTo>
                  <a:pt x="54" y="59"/>
                  <a:pt x="54" y="58"/>
                  <a:pt x="55" y="57"/>
                </a:cubicBezTo>
                <a:cubicBezTo>
                  <a:pt x="55" y="57"/>
                  <a:pt x="55" y="57"/>
                  <a:pt x="56" y="57"/>
                </a:cubicBezTo>
                <a:cubicBezTo>
                  <a:pt x="57" y="57"/>
                  <a:pt x="58" y="57"/>
                  <a:pt x="59" y="57"/>
                </a:cubicBezTo>
                <a:cubicBezTo>
                  <a:pt x="61" y="56"/>
                  <a:pt x="63" y="53"/>
                  <a:pt x="63" y="50"/>
                </a:cubicBezTo>
                <a:cubicBezTo>
                  <a:pt x="62" y="48"/>
                  <a:pt x="61" y="46"/>
                  <a:pt x="59" y="45"/>
                </a:cubicBezTo>
                <a:cubicBezTo>
                  <a:pt x="60" y="43"/>
                  <a:pt x="61" y="40"/>
                  <a:pt x="61" y="38"/>
                </a:cubicBezTo>
                <a:cubicBezTo>
                  <a:pt x="62" y="38"/>
                  <a:pt x="63" y="39"/>
                  <a:pt x="63" y="40"/>
                </a:cubicBezTo>
                <a:cubicBezTo>
                  <a:pt x="64" y="40"/>
                  <a:pt x="64" y="40"/>
                  <a:pt x="64" y="40"/>
                </a:cubicBezTo>
                <a:cubicBezTo>
                  <a:pt x="65" y="40"/>
                  <a:pt x="65" y="40"/>
                  <a:pt x="65" y="40"/>
                </a:cubicBezTo>
                <a:cubicBezTo>
                  <a:pt x="66" y="39"/>
                  <a:pt x="66" y="38"/>
                  <a:pt x="65" y="38"/>
                </a:cubicBezTo>
                <a:cubicBezTo>
                  <a:pt x="64" y="37"/>
                  <a:pt x="63" y="36"/>
                  <a:pt x="62" y="35"/>
                </a:cubicBezTo>
                <a:cubicBezTo>
                  <a:pt x="62" y="34"/>
                  <a:pt x="62" y="33"/>
                  <a:pt x="62" y="33"/>
                </a:cubicBezTo>
                <a:cubicBezTo>
                  <a:pt x="63" y="32"/>
                  <a:pt x="62" y="31"/>
                  <a:pt x="61" y="31"/>
                </a:cubicBezTo>
                <a:cubicBezTo>
                  <a:pt x="61" y="31"/>
                  <a:pt x="61" y="31"/>
                  <a:pt x="61" y="31"/>
                </a:cubicBezTo>
                <a:moveTo>
                  <a:pt x="59" y="62"/>
                </a:moveTo>
                <a:cubicBezTo>
                  <a:pt x="58" y="62"/>
                  <a:pt x="56" y="62"/>
                  <a:pt x="55" y="62"/>
                </a:cubicBezTo>
                <a:cubicBezTo>
                  <a:pt x="51" y="62"/>
                  <a:pt x="47" y="61"/>
                  <a:pt x="45" y="59"/>
                </a:cubicBezTo>
                <a:cubicBezTo>
                  <a:pt x="43" y="58"/>
                  <a:pt x="42" y="55"/>
                  <a:pt x="41" y="51"/>
                </a:cubicBezTo>
                <a:cubicBezTo>
                  <a:pt x="40" y="45"/>
                  <a:pt x="40" y="40"/>
                  <a:pt x="42" y="36"/>
                </a:cubicBezTo>
                <a:cubicBezTo>
                  <a:pt x="44" y="31"/>
                  <a:pt x="48" y="28"/>
                  <a:pt x="52" y="26"/>
                </a:cubicBezTo>
                <a:cubicBezTo>
                  <a:pt x="53" y="26"/>
                  <a:pt x="54" y="26"/>
                  <a:pt x="56" y="26"/>
                </a:cubicBezTo>
                <a:cubicBezTo>
                  <a:pt x="57" y="26"/>
                  <a:pt x="59" y="26"/>
                  <a:pt x="61" y="27"/>
                </a:cubicBezTo>
                <a:cubicBezTo>
                  <a:pt x="63" y="27"/>
                  <a:pt x="65" y="28"/>
                  <a:pt x="67" y="28"/>
                </a:cubicBezTo>
                <a:cubicBezTo>
                  <a:pt x="69" y="29"/>
                  <a:pt x="70" y="30"/>
                  <a:pt x="72" y="32"/>
                </a:cubicBezTo>
                <a:cubicBezTo>
                  <a:pt x="75" y="35"/>
                  <a:pt x="76" y="39"/>
                  <a:pt x="76" y="44"/>
                </a:cubicBezTo>
                <a:cubicBezTo>
                  <a:pt x="75" y="48"/>
                  <a:pt x="73" y="52"/>
                  <a:pt x="70" y="56"/>
                </a:cubicBezTo>
                <a:cubicBezTo>
                  <a:pt x="69" y="59"/>
                  <a:pt x="67" y="60"/>
                  <a:pt x="65" y="61"/>
                </a:cubicBezTo>
                <a:cubicBezTo>
                  <a:pt x="63" y="62"/>
                  <a:pt x="61" y="62"/>
                  <a:pt x="59" y="62"/>
                </a:cubicBezTo>
                <a:moveTo>
                  <a:pt x="56" y="23"/>
                </a:moveTo>
                <a:cubicBezTo>
                  <a:pt x="54" y="23"/>
                  <a:pt x="53" y="24"/>
                  <a:pt x="52" y="24"/>
                </a:cubicBezTo>
                <a:cubicBezTo>
                  <a:pt x="46" y="25"/>
                  <a:pt x="42" y="29"/>
                  <a:pt x="40" y="35"/>
                </a:cubicBezTo>
                <a:cubicBezTo>
                  <a:pt x="38" y="40"/>
                  <a:pt x="37" y="45"/>
                  <a:pt x="38" y="51"/>
                </a:cubicBezTo>
                <a:cubicBezTo>
                  <a:pt x="39" y="56"/>
                  <a:pt x="41" y="59"/>
                  <a:pt x="43" y="62"/>
                </a:cubicBezTo>
                <a:cubicBezTo>
                  <a:pt x="44" y="62"/>
                  <a:pt x="45" y="63"/>
                  <a:pt x="46" y="63"/>
                </a:cubicBezTo>
                <a:cubicBezTo>
                  <a:pt x="49" y="64"/>
                  <a:pt x="51" y="65"/>
                  <a:pt x="54" y="65"/>
                </a:cubicBezTo>
                <a:cubicBezTo>
                  <a:pt x="56" y="65"/>
                  <a:pt x="57" y="65"/>
                  <a:pt x="59" y="65"/>
                </a:cubicBezTo>
                <a:cubicBezTo>
                  <a:pt x="61" y="65"/>
                  <a:pt x="64" y="65"/>
                  <a:pt x="66" y="64"/>
                </a:cubicBezTo>
                <a:cubicBezTo>
                  <a:pt x="69" y="62"/>
                  <a:pt x="71" y="60"/>
                  <a:pt x="73" y="58"/>
                </a:cubicBezTo>
                <a:cubicBezTo>
                  <a:pt x="76" y="53"/>
                  <a:pt x="78" y="49"/>
                  <a:pt x="78" y="44"/>
                </a:cubicBezTo>
                <a:cubicBezTo>
                  <a:pt x="79" y="39"/>
                  <a:pt x="77" y="33"/>
                  <a:pt x="74" y="30"/>
                </a:cubicBezTo>
                <a:cubicBezTo>
                  <a:pt x="71" y="27"/>
                  <a:pt x="67" y="25"/>
                  <a:pt x="62" y="24"/>
                </a:cubicBezTo>
                <a:cubicBezTo>
                  <a:pt x="60" y="24"/>
                  <a:pt x="58" y="23"/>
                  <a:pt x="56" y="23"/>
                </a:cubicBezTo>
                <a:moveTo>
                  <a:pt x="123" y="77"/>
                </a:moveTo>
                <a:cubicBezTo>
                  <a:pt x="132" y="39"/>
                  <a:pt x="132" y="39"/>
                  <a:pt x="132" y="39"/>
                </a:cubicBezTo>
                <a:cubicBezTo>
                  <a:pt x="133" y="38"/>
                  <a:pt x="133" y="36"/>
                  <a:pt x="132" y="34"/>
                </a:cubicBezTo>
                <a:cubicBezTo>
                  <a:pt x="131" y="32"/>
                  <a:pt x="129" y="31"/>
                  <a:pt x="128" y="31"/>
                </a:cubicBezTo>
                <a:cubicBezTo>
                  <a:pt x="120" y="28"/>
                  <a:pt x="113" y="25"/>
                  <a:pt x="105" y="23"/>
                </a:cubicBezTo>
                <a:cubicBezTo>
                  <a:pt x="137" y="33"/>
                  <a:pt x="137" y="33"/>
                  <a:pt x="137" y="33"/>
                </a:cubicBezTo>
                <a:cubicBezTo>
                  <a:pt x="126" y="71"/>
                  <a:pt x="126" y="71"/>
                  <a:pt x="126" y="71"/>
                </a:cubicBezTo>
                <a:cubicBezTo>
                  <a:pt x="126" y="74"/>
                  <a:pt x="125" y="76"/>
                  <a:pt x="123" y="77"/>
                </a:cubicBezTo>
                <a:cubicBezTo>
                  <a:pt x="123" y="77"/>
                  <a:pt x="123" y="77"/>
                  <a:pt x="123" y="77"/>
                </a:cubicBezTo>
                <a:moveTo>
                  <a:pt x="97" y="82"/>
                </a:moveTo>
                <a:cubicBezTo>
                  <a:pt x="4" y="49"/>
                  <a:pt x="4" y="49"/>
                  <a:pt x="4" y="49"/>
                </a:cubicBezTo>
                <a:cubicBezTo>
                  <a:pt x="17" y="9"/>
                  <a:pt x="17" y="9"/>
                  <a:pt x="17" y="9"/>
                </a:cubicBezTo>
                <a:cubicBezTo>
                  <a:pt x="111" y="39"/>
                  <a:pt x="111" y="39"/>
                  <a:pt x="111" y="39"/>
                </a:cubicBezTo>
                <a:cubicBezTo>
                  <a:pt x="97" y="82"/>
                  <a:pt x="97" y="82"/>
                  <a:pt x="97" y="82"/>
                </a:cubicBezTo>
                <a:moveTo>
                  <a:pt x="99" y="83"/>
                </a:moveTo>
                <a:cubicBezTo>
                  <a:pt x="114" y="39"/>
                  <a:pt x="114" y="39"/>
                  <a:pt x="114" y="39"/>
                </a:cubicBezTo>
                <a:cubicBezTo>
                  <a:pt x="114" y="38"/>
                  <a:pt x="114" y="38"/>
                  <a:pt x="114" y="38"/>
                </a:cubicBezTo>
                <a:cubicBezTo>
                  <a:pt x="114" y="37"/>
                  <a:pt x="114" y="37"/>
                  <a:pt x="114" y="37"/>
                </a:cubicBezTo>
                <a:cubicBezTo>
                  <a:pt x="21" y="8"/>
                  <a:pt x="21" y="8"/>
                  <a:pt x="21" y="8"/>
                </a:cubicBezTo>
                <a:cubicBezTo>
                  <a:pt x="22" y="8"/>
                  <a:pt x="22" y="8"/>
                  <a:pt x="23" y="8"/>
                </a:cubicBezTo>
                <a:cubicBezTo>
                  <a:pt x="54" y="16"/>
                  <a:pt x="85" y="26"/>
                  <a:pt x="115" y="37"/>
                </a:cubicBezTo>
                <a:cubicBezTo>
                  <a:pt x="113" y="52"/>
                  <a:pt x="108" y="67"/>
                  <a:pt x="103" y="81"/>
                </a:cubicBezTo>
                <a:cubicBezTo>
                  <a:pt x="102" y="82"/>
                  <a:pt x="102" y="82"/>
                  <a:pt x="103" y="83"/>
                </a:cubicBezTo>
                <a:cubicBezTo>
                  <a:pt x="99" y="83"/>
                  <a:pt x="99" y="83"/>
                  <a:pt x="99" y="83"/>
                </a:cubicBezTo>
                <a:moveTo>
                  <a:pt x="105" y="82"/>
                </a:moveTo>
                <a:cubicBezTo>
                  <a:pt x="111" y="67"/>
                  <a:pt x="115" y="52"/>
                  <a:pt x="118" y="36"/>
                </a:cubicBezTo>
                <a:cubicBezTo>
                  <a:pt x="118" y="36"/>
                  <a:pt x="118" y="35"/>
                  <a:pt x="117" y="35"/>
                </a:cubicBezTo>
                <a:cubicBezTo>
                  <a:pt x="88" y="24"/>
                  <a:pt x="58" y="15"/>
                  <a:pt x="27" y="6"/>
                </a:cubicBezTo>
                <a:cubicBezTo>
                  <a:pt x="28" y="6"/>
                  <a:pt x="29" y="6"/>
                  <a:pt x="29" y="5"/>
                </a:cubicBezTo>
                <a:cubicBezTo>
                  <a:pt x="29" y="5"/>
                  <a:pt x="29" y="5"/>
                  <a:pt x="29" y="5"/>
                </a:cubicBezTo>
                <a:cubicBezTo>
                  <a:pt x="118" y="34"/>
                  <a:pt x="118" y="34"/>
                  <a:pt x="118" y="34"/>
                </a:cubicBezTo>
                <a:cubicBezTo>
                  <a:pt x="120" y="34"/>
                  <a:pt x="121" y="35"/>
                  <a:pt x="122" y="36"/>
                </a:cubicBezTo>
                <a:cubicBezTo>
                  <a:pt x="123" y="37"/>
                  <a:pt x="122" y="38"/>
                  <a:pt x="122" y="40"/>
                </a:cubicBezTo>
                <a:cubicBezTo>
                  <a:pt x="121" y="43"/>
                  <a:pt x="120" y="46"/>
                  <a:pt x="119" y="50"/>
                </a:cubicBezTo>
                <a:cubicBezTo>
                  <a:pt x="117" y="60"/>
                  <a:pt x="114" y="70"/>
                  <a:pt x="111" y="80"/>
                </a:cubicBezTo>
                <a:cubicBezTo>
                  <a:pt x="111" y="81"/>
                  <a:pt x="111" y="81"/>
                  <a:pt x="111" y="81"/>
                </a:cubicBezTo>
                <a:cubicBezTo>
                  <a:pt x="105" y="82"/>
                  <a:pt x="105" y="82"/>
                  <a:pt x="105" y="82"/>
                </a:cubicBezTo>
                <a:moveTo>
                  <a:pt x="114" y="80"/>
                </a:moveTo>
                <a:cubicBezTo>
                  <a:pt x="117" y="70"/>
                  <a:pt x="119" y="60"/>
                  <a:pt x="122" y="50"/>
                </a:cubicBezTo>
                <a:cubicBezTo>
                  <a:pt x="123" y="47"/>
                  <a:pt x="124" y="44"/>
                  <a:pt x="124" y="40"/>
                </a:cubicBezTo>
                <a:cubicBezTo>
                  <a:pt x="125" y="39"/>
                  <a:pt x="125" y="37"/>
                  <a:pt x="124" y="35"/>
                </a:cubicBezTo>
                <a:cubicBezTo>
                  <a:pt x="123" y="33"/>
                  <a:pt x="121" y="32"/>
                  <a:pt x="119" y="31"/>
                </a:cubicBezTo>
                <a:cubicBezTo>
                  <a:pt x="34" y="4"/>
                  <a:pt x="34" y="4"/>
                  <a:pt x="34" y="4"/>
                </a:cubicBezTo>
                <a:cubicBezTo>
                  <a:pt x="34" y="4"/>
                  <a:pt x="35" y="4"/>
                  <a:pt x="35" y="3"/>
                </a:cubicBezTo>
                <a:cubicBezTo>
                  <a:pt x="66" y="12"/>
                  <a:pt x="97" y="22"/>
                  <a:pt x="127" y="33"/>
                </a:cubicBezTo>
                <a:cubicBezTo>
                  <a:pt x="128" y="34"/>
                  <a:pt x="129" y="34"/>
                  <a:pt x="130" y="35"/>
                </a:cubicBezTo>
                <a:cubicBezTo>
                  <a:pt x="130" y="36"/>
                  <a:pt x="130" y="37"/>
                  <a:pt x="130" y="38"/>
                </a:cubicBezTo>
                <a:cubicBezTo>
                  <a:pt x="120" y="78"/>
                  <a:pt x="120" y="78"/>
                  <a:pt x="120" y="78"/>
                </a:cubicBezTo>
                <a:cubicBezTo>
                  <a:pt x="119" y="79"/>
                  <a:pt x="119" y="79"/>
                  <a:pt x="119" y="79"/>
                </a:cubicBezTo>
                <a:cubicBezTo>
                  <a:pt x="114" y="80"/>
                  <a:pt x="114" y="80"/>
                  <a:pt x="114" y="80"/>
                </a:cubicBezTo>
                <a:moveTo>
                  <a:pt x="57" y="7"/>
                </a:moveTo>
                <a:cubicBezTo>
                  <a:pt x="52" y="5"/>
                  <a:pt x="47" y="4"/>
                  <a:pt x="43" y="3"/>
                </a:cubicBezTo>
                <a:cubicBezTo>
                  <a:pt x="45" y="3"/>
                  <a:pt x="48" y="4"/>
                  <a:pt x="51" y="5"/>
                </a:cubicBezTo>
                <a:cubicBezTo>
                  <a:pt x="57" y="7"/>
                  <a:pt x="57" y="7"/>
                  <a:pt x="57" y="7"/>
                </a:cubicBezTo>
                <a:moveTo>
                  <a:pt x="40" y="0"/>
                </a:moveTo>
                <a:cubicBezTo>
                  <a:pt x="40" y="0"/>
                  <a:pt x="40" y="0"/>
                  <a:pt x="40" y="0"/>
                </a:cubicBezTo>
                <a:cubicBezTo>
                  <a:pt x="38" y="0"/>
                  <a:pt x="37" y="0"/>
                  <a:pt x="35" y="1"/>
                </a:cubicBezTo>
                <a:cubicBezTo>
                  <a:pt x="35" y="1"/>
                  <a:pt x="34" y="0"/>
                  <a:pt x="34" y="0"/>
                </a:cubicBezTo>
                <a:cubicBezTo>
                  <a:pt x="34" y="0"/>
                  <a:pt x="34" y="0"/>
                  <a:pt x="33" y="0"/>
                </a:cubicBezTo>
                <a:cubicBezTo>
                  <a:pt x="33" y="0"/>
                  <a:pt x="32" y="1"/>
                  <a:pt x="32" y="1"/>
                </a:cubicBezTo>
                <a:cubicBezTo>
                  <a:pt x="32" y="1"/>
                  <a:pt x="32" y="1"/>
                  <a:pt x="32" y="1"/>
                </a:cubicBezTo>
                <a:cubicBezTo>
                  <a:pt x="31" y="2"/>
                  <a:pt x="30" y="2"/>
                  <a:pt x="29" y="2"/>
                </a:cubicBezTo>
                <a:cubicBezTo>
                  <a:pt x="29" y="2"/>
                  <a:pt x="29" y="2"/>
                  <a:pt x="29" y="2"/>
                </a:cubicBezTo>
                <a:cubicBezTo>
                  <a:pt x="29" y="2"/>
                  <a:pt x="29" y="2"/>
                  <a:pt x="28" y="2"/>
                </a:cubicBezTo>
                <a:cubicBezTo>
                  <a:pt x="28" y="2"/>
                  <a:pt x="27" y="3"/>
                  <a:pt x="27" y="3"/>
                </a:cubicBezTo>
                <a:cubicBezTo>
                  <a:pt x="27" y="3"/>
                  <a:pt x="27" y="3"/>
                  <a:pt x="27" y="3"/>
                </a:cubicBezTo>
                <a:cubicBezTo>
                  <a:pt x="26" y="4"/>
                  <a:pt x="24" y="4"/>
                  <a:pt x="23" y="5"/>
                </a:cubicBezTo>
                <a:cubicBezTo>
                  <a:pt x="22" y="5"/>
                  <a:pt x="22" y="5"/>
                  <a:pt x="22" y="5"/>
                </a:cubicBezTo>
                <a:cubicBezTo>
                  <a:pt x="22" y="4"/>
                  <a:pt x="22" y="4"/>
                  <a:pt x="21" y="4"/>
                </a:cubicBezTo>
                <a:cubicBezTo>
                  <a:pt x="21" y="4"/>
                  <a:pt x="20" y="5"/>
                  <a:pt x="20" y="5"/>
                </a:cubicBezTo>
                <a:cubicBezTo>
                  <a:pt x="19" y="5"/>
                  <a:pt x="19" y="5"/>
                  <a:pt x="18" y="5"/>
                </a:cubicBezTo>
                <a:cubicBezTo>
                  <a:pt x="17" y="5"/>
                  <a:pt x="17" y="5"/>
                  <a:pt x="16" y="5"/>
                </a:cubicBezTo>
                <a:cubicBezTo>
                  <a:pt x="16" y="5"/>
                  <a:pt x="16" y="5"/>
                  <a:pt x="16" y="5"/>
                </a:cubicBezTo>
                <a:cubicBezTo>
                  <a:pt x="15" y="5"/>
                  <a:pt x="15" y="6"/>
                  <a:pt x="15" y="6"/>
                </a:cubicBezTo>
                <a:cubicBezTo>
                  <a:pt x="14" y="7"/>
                  <a:pt x="15" y="7"/>
                  <a:pt x="15" y="7"/>
                </a:cubicBezTo>
                <a:cubicBezTo>
                  <a:pt x="1" y="50"/>
                  <a:pt x="1" y="50"/>
                  <a:pt x="1" y="50"/>
                </a:cubicBezTo>
                <a:cubicBezTo>
                  <a:pt x="0" y="50"/>
                  <a:pt x="1" y="51"/>
                  <a:pt x="1" y="51"/>
                </a:cubicBezTo>
                <a:cubicBezTo>
                  <a:pt x="1" y="51"/>
                  <a:pt x="1" y="51"/>
                  <a:pt x="1" y="51"/>
                </a:cubicBezTo>
                <a:cubicBezTo>
                  <a:pt x="96" y="85"/>
                  <a:pt x="96" y="85"/>
                  <a:pt x="96" y="85"/>
                </a:cubicBezTo>
                <a:cubicBezTo>
                  <a:pt x="96" y="85"/>
                  <a:pt x="96" y="85"/>
                  <a:pt x="96" y="86"/>
                </a:cubicBezTo>
                <a:cubicBezTo>
                  <a:pt x="96" y="86"/>
                  <a:pt x="96" y="86"/>
                  <a:pt x="97" y="87"/>
                </a:cubicBezTo>
                <a:cubicBezTo>
                  <a:pt x="98" y="87"/>
                  <a:pt x="98" y="87"/>
                  <a:pt x="98" y="87"/>
                </a:cubicBezTo>
                <a:cubicBezTo>
                  <a:pt x="120" y="81"/>
                  <a:pt x="120" y="81"/>
                  <a:pt x="120" y="81"/>
                </a:cubicBezTo>
                <a:cubicBezTo>
                  <a:pt x="121" y="81"/>
                  <a:pt x="123" y="80"/>
                  <a:pt x="125" y="79"/>
                </a:cubicBezTo>
                <a:cubicBezTo>
                  <a:pt x="127" y="77"/>
                  <a:pt x="128" y="74"/>
                  <a:pt x="129" y="72"/>
                </a:cubicBezTo>
                <a:cubicBezTo>
                  <a:pt x="140" y="32"/>
                  <a:pt x="140" y="32"/>
                  <a:pt x="140" y="32"/>
                </a:cubicBezTo>
                <a:cubicBezTo>
                  <a:pt x="140" y="32"/>
                  <a:pt x="140" y="31"/>
                  <a:pt x="139" y="31"/>
                </a:cubicBezTo>
                <a:cubicBezTo>
                  <a:pt x="52" y="2"/>
                  <a:pt x="52" y="2"/>
                  <a:pt x="52" y="2"/>
                </a:cubicBezTo>
                <a:cubicBezTo>
                  <a:pt x="48" y="1"/>
                  <a:pt x="44" y="0"/>
                  <a:pt x="40" y="0"/>
                </a:cubicBezTo>
              </a:path>
            </a:pathLst>
          </a:custGeom>
          <a:solidFill>
            <a:srgbClr val="B3B3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15" name="Freeform 16">
            <a:extLst>
              <a:ext uri="{FF2B5EF4-FFF2-40B4-BE49-F238E27FC236}">
                <a16:creationId xmlns:a16="http://schemas.microsoft.com/office/drawing/2014/main" id="{47CC4DC6-7BE2-264F-B060-3CA7478AD17B}"/>
              </a:ext>
            </a:extLst>
          </p:cNvPr>
          <p:cNvSpPr>
            <a:spLocks noEditPoints="1"/>
          </p:cNvSpPr>
          <p:nvPr/>
        </p:nvSpPr>
        <p:spPr bwMode="auto">
          <a:xfrm>
            <a:off x="65864" y="1403127"/>
            <a:ext cx="530969" cy="826342"/>
          </a:xfrm>
          <a:custGeom>
            <a:avLst/>
            <a:gdLst>
              <a:gd name="T0" fmla="*/ 70 w 127"/>
              <a:gd name="T1" fmla="*/ 193 h 198"/>
              <a:gd name="T2" fmla="*/ 70 w 127"/>
              <a:gd name="T3" fmla="*/ 197 h 198"/>
              <a:gd name="T4" fmla="*/ 81 w 127"/>
              <a:gd name="T5" fmla="*/ 167 h 198"/>
              <a:gd name="T6" fmla="*/ 73 w 127"/>
              <a:gd name="T7" fmla="*/ 171 h 198"/>
              <a:gd name="T8" fmla="*/ 71 w 127"/>
              <a:gd name="T9" fmla="*/ 172 h 198"/>
              <a:gd name="T10" fmla="*/ 61 w 127"/>
              <a:gd name="T11" fmla="*/ 171 h 198"/>
              <a:gd name="T12" fmla="*/ 48 w 127"/>
              <a:gd name="T13" fmla="*/ 174 h 198"/>
              <a:gd name="T14" fmla="*/ 49 w 127"/>
              <a:gd name="T15" fmla="*/ 175 h 198"/>
              <a:gd name="T16" fmla="*/ 50 w 127"/>
              <a:gd name="T17" fmla="*/ 176 h 198"/>
              <a:gd name="T18" fmla="*/ 59 w 127"/>
              <a:gd name="T19" fmla="*/ 174 h 198"/>
              <a:gd name="T20" fmla="*/ 51 w 127"/>
              <a:gd name="T21" fmla="*/ 179 h 198"/>
              <a:gd name="T22" fmla="*/ 52 w 127"/>
              <a:gd name="T23" fmla="*/ 181 h 198"/>
              <a:gd name="T24" fmla="*/ 53 w 127"/>
              <a:gd name="T25" fmla="*/ 182 h 198"/>
              <a:gd name="T26" fmla="*/ 55 w 127"/>
              <a:gd name="T27" fmla="*/ 180 h 198"/>
              <a:gd name="T28" fmla="*/ 65 w 127"/>
              <a:gd name="T29" fmla="*/ 177 h 198"/>
              <a:gd name="T30" fmla="*/ 55 w 127"/>
              <a:gd name="T31" fmla="*/ 184 h 198"/>
              <a:gd name="T32" fmla="*/ 56 w 127"/>
              <a:gd name="T33" fmla="*/ 187 h 198"/>
              <a:gd name="T34" fmla="*/ 59 w 127"/>
              <a:gd name="T35" fmla="*/ 185 h 198"/>
              <a:gd name="T36" fmla="*/ 65 w 127"/>
              <a:gd name="T37" fmla="*/ 181 h 198"/>
              <a:gd name="T38" fmla="*/ 68 w 127"/>
              <a:gd name="T39" fmla="*/ 179 h 198"/>
              <a:gd name="T40" fmla="*/ 60 w 127"/>
              <a:gd name="T41" fmla="*/ 191 h 198"/>
              <a:gd name="T42" fmla="*/ 60 w 127"/>
              <a:gd name="T43" fmla="*/ 192 h 198"/>
              <a:gd name="T44" fmla="*/ 61 w 127"/>
              <a:gd name="T45" fmla="*/ 194 h 198"/>
              <a:gd name="T46" fmla="*/ 70 w 127"/>
              <a:gd name="T47" fmla="*/ 182 h 198"/>
              <a:gd name="T48" fmla="*/ 72 w 127"/>
              <a:gd name="T49" fmla="*/ 189 h 198"/>
              <a:gd name="T50" fmla="*/ 82 w 127"/>
              <a:gd name="T51" fmla="*/ 171 h 198"/>
              <a:gd name="T52" fmla="*/ 73 w 127"/>
              <a:gd name="T53" fmla="*/ 123 h 198"/>
              <a:gd name="T54" fmla="*/ 56 w 127"/>
              <a:gd name="T55" fmla="*/ 74 h 198"/>
              <a:gd name="T56" fmla="*/ 6 w 127"/>
              <a:gd name="T57" fmla="*/ 46 h 198"/>
              <a:gd name="T58" fmla="*/ 21 w 127"/>
              <a:gd name="T59" fmla="*/ 33 h 198"/>
              <a:gd name="T60" fmla="*/ 86 w 127"/>
              <a:gd name="T61" fmla="*/ 94 h 198"/>
              <a:gd name="T62" fmla="*/ 73 w 127"/>
              <a:gd name="T63" fmla="*/ 123 h 198"/>
              <a:gd name="T64" fmla="*/ 17 w 127"/>
              <a:gd name="T65" fmla="*/ 4 h 198"/>
              <a:gd name="T66" fmla="*/ 89 w 127"/>
              <a:gd name="T67" fmla="*/ 33 h 198"/>
              <a:gd name="T68" fmla="*/ 110 w 127"/>
              <a:gd name="T69" fmla="*/ 114 h 198"/>
              <a:gd name="T70" fmla="*/ 103 w 127"/>
              <a:gd name="T71" fmla="*/ 120 h 198"/>
              <a:gd name="T72" fmla="*/ 106 w 127"/>
              <a:gd name="T73" fmla="*/ 120 h 198"/>
              <a:gd name="T74" fmla="*/ 113 w 127"/>
              <a:gd name="T75" fmla="*/ 124 h 198"/>
              <a:gd name="T76" fmla="*/ 112 w 127"/>
              <a:gd name="T77" fmla="*/ 128 h 198"/>
              <a:gd name="T78" fmla="*/ 110 w 127"/>
              <a:gd name="T79" fmla="*/ 128 h 198"/>
              <a:gd name="T80" fmla="*/ 85 w 127"/>
              <a:gd name="T81" fmla="*/ 118 h 198"/>
              <a:gd name="T82" fmla="*/ 90 w 127"/>
              <a:gd name="T83" fmla="*/ 94 h 198"/>
              <a:gd name="T84" fmla="*/ 24 w 127"/>
              <a:gd name="T85" fmla="*/ 30 h 198"/>
              <a:gd name="T86" fmla="*/ 25 w 127"/>
              <a:gd name="T87" fmla="*/ 28 h 198"/>
              <a:gd name="T88" fmla="*/ 22 w 127"/>
              <a:gd name="T89" fmla="*/ 28 h 198"/>
              <a:gd name="T90" fmla="*/ 15 w 127"/>
              <a:gd name="T91" fmla="*/ 0 h 198"/>
              <a:gd name="T92" fmla="*/ 13 w 127"/>
              <a:gd name="T93" fmla="*/ 2 h 198"/>
              <a:gd name="T94" fmla="*/ 19 w 127"/>
              <a:gd name="T95" fmla="*/ 30 h 198"/>
              <a:gd name="T96" fmla="*/ 0 w 127"/>
              <a:gd name="T97" fmla="*/ 48 h 198"/>
              <a:gd name="T98" fmla="*/ 1 w 127"/>
              <a:gd name="T99" fmla="*/ 50 h 198"/>
              <a:gd name="T100" fmla="*/ 53 w 127"/>
              <a:gd name="T101" fmla="*/ 76 h 198"/>
              <a:gd name="T102" fmla="*/ 69 w 127"/>
              <a:gd name="T103" fmla="*/ 126 h 198"/>
              <a:gd name="T104" fmla="*/ 70 w 127"/>
              <a:gd name="T105" fmla="*/ 129 h 198"/>
              <a:gd name="T106" fmla="*/ 82 w 127"/>
              <a:gd name="T107" fmla="*/ 120 h 198"/>
              <a:gd name="T108" fmla="*/ 112 w 127"/>
              <a:gd name="T109" fmla="*/ 131 h 198"/>
              <a:gd name="T110" fmla="*/ 116 w 127"/>
              <a:gd name="T111" fmla="*/ 124 h 198"/>
              <a:gd name="T112" fmla="*/ 118 w 127"/>
              <a:gd name="T113" fmla="*/ 118 h 198"/>
              <a:gd name="T114" fmla="*/ 116 w 127"/>
              <a:gd name="T115" fmla="*/ 138 h 198"/>
              <a:gd name="T116" fmla="*/ 85 w 127"/>
              <a:gd name="T117" fmla="*/ 168 h 198"/>
              <a:gd name="T118" fmla="*/ 125 w 127"/>
              <a:gd name="T119" fmla="*/ 131 h 198"/>
              <a:gd name="T120" fmla="*/ 114 w 127"/>
              <a:gd name="T121" fmla="*/ 114 h 198"/>
              <a:gd name="T122" fmla="*/ 92 w 127"/>
              <a:gd name="T123" fmla="*/ 31 h 198"/>
              <a:gd name="T124" fmla="*/ 15 w 127"/>
              <a:gd name="T125" fmla="*/ 0 h 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27" h="198">
                <a:moveTo>
                  <a:pt x="71" y="193"/>
                </a:moveTo>
                <a:cubicBezTo>
                  <a:pt x="71" y="193"/>
                  <a:pt x="70" y="193"/>
                  <a:pt x="70" y="193"/>
                </a:cubicBezTo>
                <a:cubicBezTo>
                  <a:pt x="70" y="195"/>
                  <a:pt x="70" y="196"/>
                  <a:pt x="70" y="198"/>
                </a:cubicBezTo>
                <a:cubicBezTo>
                  <a:pt x="70" y="197"/>
                  <a:pt x="70" y="197"/>
                  <a:pt x="70" y="197"/>
                </a:cubicBezTo>
                <a:cubicBezTo>
                  <a:pt x="71" y="196"/>
                  <a:pt x="71" y="194"/>
                  <a:pt x="71" y="193"/>
                </a:cubicBezTo>
                <a:moveTo>
                  <a:pt x="81" y="167"/>
                </a:moveTo>
                <a:cubicBezTo>
                  <a:pt x="79" y="169"/>
                  <a:pt x="77" y="170"/>
                  <a:pt x="74" y="172"/>
                </a:cubicBezTo>
                <a:cubicBezTo>
                  <a:pt x="74" y="171"/>
                  <a:pt x="74" y="171"/>
                  <a:pt x="73" y="171"/>
                </a:cubicBezTo>
                <a:cubicBezTo>
                  <a:pt x="73" y="171"/>
                  <a:pt x="73" y="171"/>
                  <a:pt x="73" y="171"/>
                </a:cubicBezTo>
                <a:cubicBezTo>
                  <a:pt x="72" y="171"/>
                  <a:pt x="72" y="171"/>
                  <a:pt x="71" y="172"/>
                </a:cubicBezTo>
                <a:cubicBezTo>
                  <a:pt x="70" y="171"/>
                  <a:pt x="68" y="171"/>
                  <a:pt x="66" y="171"/>
                </a:cubicBezTo>
                <a:cubicBezTo>
                  <a:pt x="65" y="171"/>
                  <a:pt x="63" y="171"/>
                  <a:pt x="61" y="171"/>
                </a:cubicBezTo>
                <a:cubicBezTo>
                  <a:pt x="49" y="172"/>
                  <a:pt x="49" y="172"/>
                  <a:pt x="49" y="172"/>
                </a:cubicBezTo>
                <a:cubicBezTo>
                  <a:pt x="48" y="172"/>
                  <a:pt x="48" y="173"/>
                  <a:pt x="48" y="174"/>
                </a:cubicBezTo>
                <a:cubicBezTo>
                  <a:pt x="48" y="174"/>
                  <a:pt x="48" y="174"/>
                  <a:pt x="48" y="174"/>
                </a:cubicBezTo>
                <a:cubicBezTo>
                  <a:pt x="47" y="175"/>
                  <a:pt x="48" y="175"/>
                  <a:pt x="49" y="175"/>
                </a:cubicBezTo>
                <a:cubicBezTo>
                  <a:pt x="50" y="176"/>
                  <a:pt x="50" y="176"/>
                  <a:pt x="50" y="176"/>
                </a:cubicBezTo>
                <a:cubicBezTo>
                  <a:pt x="50" y="176"/>
                  <a:pt x="50" y="176"/>
                  <a:pt x="50" y="176"/>
                </a:cubicBezTo>
                <a:cubicBezTo>
                  <a:pt x="51" y="176"/>
                  <a:pt x="51" y="176"/>
                  <a:pt x="51" y="175"/>
                </a:cubicBezTo>
                <a:cubicBezTo>
                  <a:pt x="59" y="174"/>
                  <a:pt x="59" y="174"/>
                  <a:pt x="59" y="174"/>
                </a:cubicBezTo>
                <a:cubicBezTo>
                  <a:pt x="57" y="175"/>
                  <a:pt x="54" y="177"/>
                  <a:pt x="52" y="178"/>
                </a:cubicBezTo>
                <a:cubicBezTo>
                  <a:pt x="51" y="179"/>
                  <a:pt x="51" y="179"/>
                  <a:pt x="51" y="179"/>
                </a:cubicBezTo>
                <a:cubicBezTo>
                  <a:pt x="51" y="180"/>
                  <a:pt x="51" y="180"/>
                  <a:pt x="51" y="180"/>
                </a:cubicBezTo>
                <a:cubicBezTo>
                  <a:pt x="51" y="180"/>
                  <a:pt x="51" y="181"/>
                  <a:pt x="52" y="181"/>
                </a:cubicBezTo>
                <a:cubicBezTo>
                  <a:pt x="53" y="182"/>
                  <a:pt x="53" y="182"/>
                  <a:pt x="53" y="182"/>
                </a:cubicBezTo>
                <a:cubicBezTo>
                  <a:pt x="53" y="182"/>
                  <a:pt x="53" y="182"/>
                  <a:pt x="53" y="182"/>
                </a:cubicBezTo>
                <a:cubicBezTo>
                  <a:pt x="54" y="182"/>
                  <a:pt x="55" y="181"/>
                  <a:pt x="55" y="181"/>
                </a:cubicBezTo>
                <a:cubicBezTo>
                  <a:pt x="55" y="180"/>
                  <a:pt x="55" y="180"/>
                  <a:pt x="55" y="180"/>
                </a:cubicBezTo>
                <a:cubicBezTo>
                  <a:pt x="59" y="178"/>
                  <a:pt x="63" y="176"/>
                  <a:pt x="68" y="176"/>
                </a:cubicBezTo>
                <a:cubicBezTo>
                  <a:pt x="67" y="176"/>
                  <a:pt x="66" y="176"/>
                  <a:pt x="65" y="177"/>
                </a:cubicBezTo>
                <a:cubicBezTo>
                  <a:pt x="65" y="177"/>
                  <a:pt x="64" y="177"/>
                  <a:pt x="63" y="178"/>
                </a:cubicBezTo>
                <a:cubicBezTo>
                  <a:pt x="60" y="180"/>
                  <a:pt x="57" y="182"/>
                  <a:pt x="55" y="184"/>
                </a:cubicBezTo>
                <a:cubicBezTo>
                  <a:pt x="54" y="184"/>
                  <a:pt x="54" y="185"/>
                  <a:pt x="55" y="186"/>
                </a:cubicBezTo>
                <a:cubicBezTo>
                  <a:pt x="55" y="186"/>
                  <a:pt x="55" y="187"/>
                  <a:pt x="56" y="187"/>
                </a:cubicBezTo>
                <a:cubicBezTo>
                  <a:pt x="56" y="187"/>
                  <a:pt x="57" y="187"/>
                  <a:pt x="57" y="186"/>
                </a:cubicBezTo>
                <a:cubicBezTo>
                  <a:pt x="59" y="185"/>
                  <a:pt x="59" y="185"/>
                  <a:pt x="59" y="185"/>
                </a:cubicBezTo>
                <a:cubicBezTo>
                  <a:pt x="60" y="185"/>
                  <a:pt x="60" y="185"/>
                  <a:pt x="60" y="184"/>
                </a:cubicBezTo>
                <a:cubicBezTo>
                  <a:pt x="62" y="183"/>
                  <a:pt x="63" y="182"/>
                  <a:pt x="65" y="181"/>
                </a:cubicBezTo>
                <a:cubicBezTo>
                  <a:pt x="65" y="180"/>
                  <a:pt x="66" y="180"/>
                  <a:pt x="67" y="180"/>
                </a:cubicBezTo>
                <a:cubicBezTo>
                  <a:pt x="67" y="180"/>
                  <a:pt x="68" y="179"/>
                  <a:pt x="68" y="179"/>
                </a:cubicBezTo>
                <a:cubicBezTo>
                  <a:pt x="66" y="183"/>
                  <a:pt x="63" y="187"/>
                  <a:pt x="61" y="191"/>
                </a:cubicBezTo>
                <a:cubicBezTo>
                  <a:pt x="60" y="191"/>
                  <a:pt x="60" y="191"/>
                  <a:pt x="60" y="191"/>
                </a:cubicBezTo>
                <a:cubicBezTo>
                  <a:pt x="60" y="192"/>
                  <a:pt x="60" y="192"/>
                  <a:pt x="60" y="192"/>
                </a:cubicBezTo>
                <a:cubicBezTo>
                  <a:pt x="60" y="192"/>
                  <a:pt x="60" y="192"/>
                  <a:pt x="60" y="192"/>
                </a:cubicBezTo>
                <a:cubicBezTo>
                  <a:pt x="60" y="193"/>
                  <a:pt x="60" y="193"/>
                  <a:pt x="60" y="194"/>
                </a:cubicBezTo>
                <a:cubicBezTo>
                  <a:pt x="61" y="194"/>
                  <a:pt x="61" y="194"/>
                  <a:pt x="61" y="194"/>
                </a:cubicBezTo>
                <a:cubicBezTo>
                  <a:pt x="62" y="194"/>
                  <a:pt x="62" y="194"/>
                  <a:pt x="63" y="194"/>
                </a:cubicBezTo>
                <a:cubicBezTo>
                  <a:pt x="65" y="190"/>
                  <a:pt x="68" y="186"/>
                  <a:pt x="70" y="182"/>
                </a:cubicBezTo>
                <a:cubicBezTo>
                  <a:pt x="70" y="185"/>
                  <a:pt x="69" y="188"/>
                  <a:pt x="69" y="190"/>
                </a:cubicBezTo>
                <a:cubicBezTo>
                  <a:pt x="70" y="190"/>
                  <a:pt x="71" y="190"/>
                  <a:pt x="72" y="189"/>
                </a:cubicBezTo>
                <a:cubicBezTo>
                  <a:pt x="73" y="185"/>
                  <a:pt x="74" y="181"/>
                  <a:pt x="74" y="176"/>
                </a:cubicBezTo>
                <a:cubicBezTo>
                  <a:pt x="77" y="175"/>
                  <a:pt x="79" y="173"/>
                  <a:pt x="82" y="171"/>
                </a:cubicBezTo>
                <a:cubicBezTo>
                  <a:pt x="82" y="170"/>
                  <a:pt x="81" y="168"/>
                  <a:pt x="81" y="167"/>
                </a:cubicBezTo>
                <a:moveTo>
                  <a:pt x="73" y="123"/>
                </a:moveTo>
                <a:cubicBezTo>
                  <a:pt x="75" y="113"/>
                  <a:pt x="73" y="105"/>
                  <a:pt x="70" y="99"/>
                </a:cubicBezTo>
                <a:cubicBezTo>
                  <a:pt x="67" y="90"/>
                  <a:pt x="62" y="82"/>
                  <a:pt x="56" y="74"/>
                </a:cubicBezTo>
                <a:cubicBezTo>
                  <a:pt x="50" y="66"/>
                  <a:pt x="45" y="58"/>
                  <a:pt x="37" y="54"/>
                </a:cubicBezTo>
                <a:cubicBezTo>
                  <a:pt x="28" y="48"/>
                  <a:pt x="16" y="47"/>
                  <a:pt x="6" y="46"/>
                </a:cubicBezTo>
                <a:cubicBezTo>
                  <a:pt x="21" y="33"/>
                  <a:pt x="21" y="33"/>
                  <a:pt x="21" y="33"/>
                </a:cubicBezTo>
                <a:cubicBezTo>
                  <a:pt x="21" y="33"/>
                  <a:pt x="21" y="33"/>
                  <a:pt x="21" y="33"/>
                </a:cubicBezTo>
                <a:cubicBezTo>
                  <a:pt x="44" y="35"/>
                  <a:pt x="66" y="49"/>
                  <a:pt x="78" y="70"/>
                </a:cubicBezTo>
                <a:cubicBezTo>
                  <a:pt x="83" y="78"/>
                  <a:pt x="86" y="86"/>
                  <a:pt x="86" y="94"/>
                </a:cubicBezTo>
                <a:cubicBezTo>
                  <a:pt x="87" y="102"/>
                  <a:pt x="85" y="110"/>
                  <a:pt x="81" y="117"/>
                </a:cubicBezTo>
                <a:cubicBezTo>
                  <a:pt x="73" y="123"/>
                  <a:pt x="73" y="123"/>
                  <a:pt x="73" y="123"/>
                </a:cubicBezTo>
                <a:moveTo>
                  <a:pt x="22" y="28"/>
                </a:moveTo>
                <a:cubicBezTo>
                  <a:pt x="17" y="4"/>
                  <a:pt x="17" y="4"/>
                  <a:pt x="17" y="4"/>
                </a:cubicBezTo>
                <a:cubicBezTo>
                  <a:pt x="36" y="11"/>
                  <a:pt x="56" y="18"/>
                  <a:pt x="75" y="25"/>
                </a:cubicBezTo>
                <a:cubicBezTo>
                  <a:pt x="81" y="27"/>
                  <a:pt x="86" y="29"/>
                  <a:pt x="89" y="33"/>
                </a:cubicBezTo>
                <a:cubicBezTo>
                  <a:pt x="92" y="36"/>
                  <a:pt x="92" y="39"/>
                  <a:pt x="93" y="43"/>
                </a:cubicBezTo>
                <a:cubicBezTo>
                  <a:pt x="110" y="114"/>
                  <a:pt x="110" y="114"/>
                  <a:pt x="110" y="114"/>
                </a:cubicBezTo>
                <a:cubicBezTo>
                  <a:pt x="108" y="115"/>
                  <a:pt x="105" y="116"/>
                  <a:pt x="103" y="118"/>
                </a:cubicBezTo>
                <a:cubicBezTo>
                  <a:pt x="103" y="118"/>
                  <a:pt x="103" y="119"/>
                  <a:pt x="103" y="120"/>
                </a:cubicBezTo>
                <a:cubicBezTo>
                  <a:pt x="104" y="120"/>
                  <a:pt x="104" y="121"/>
                  <a:pt x="104" y="121"/>
                </a:cubicBezTo>
                <a:cubicBezTo>
                  <a:pt x="105" y="121"/>
                  <a:pt x="105" y="120"/>
                  <a:pt x="106" y="120"/>
                </a:cubicBezTo>
                <a:cubicBezTo>
                  <a:pt x="107" y="119"/>
                  <a:pt x="109" y="118"/>
                  <a:pt x="111" y="117"/>
                </a:cubicBezTo>
                <a:cubicBezTo>
                  <a:pt x="113" y="124"/>
                  <a:pt x="113" y="124"/>
                  <a:pt x="113" y="124"/>
                </a:cubicBezTo>
                <a:cubicBezTo>
                  <a:pt x="113" y="125"/>
                  <a:pt x="113" y="126"/>
                  <a:pt x="113" y="127"/>
                </a:cubicBezTo>
                <a:cubicBezTo>
                  <a:pt x="113" y="128"/>
                  <a:pt x="113" y="128"/>
                  <a:pt x="112" y="128"/>
                </a:cubicBezTo>
                <a:cubicBezTo>
                  <a:pt x="112" y="128"/>
                  <a:pt x="112" y="128"/>
                  <a:pt x="112" y="128"/>
                </a:cubicBezTo>
                <a:cubicBezTo>
                  <a:pt x="111" y="128"/>
                  <a:pt x="110" y="128"/>
                  <a:pt x="110" y="128"/>
                </a:cubicBezTo>
                <a:cubicBezTo>
                  <a:pt x="85" y="118"/>
                  <a:pt x="85" y="118"/>
                  <a:pt x="85" y="118"/>
                </a:cubicBezTo>
                <a:cubicBezTo>
                  <a:pt x="85" y="118"/>
                  <a:pt x="85" y="118"/>
                  <a:pt x="85" y="118"/>
                </a:cubicBezTo>
                <a:cubicBezTo>
                  <a:pt x="86" y="117"/>
                  <a:pt x="86" y="116"/>
                  <a:pt x="86" y="115"/>
                </a:cubicBezTo>
                <a:cubicBezTo>
                  <a:pt x="89" y="109"/>
                  <a:pt x="90" y="101"/>
                  <a:pt x="90" y="94"/>
                </a:cubicBezTo>
                <a:cubicBezTo>
                  <a:pt x="89" y="85"/>
                  <a:pt x="86" y="77"/>
                  <a:pt x="81" y="68"/>
                </a:cubicBezTo>
                <a:cubicBezTo>
                  <a:pt x="69" y="47"/>
                  <a:pt x="47" y="33"/>
                  <a:pt x="24" y="30"/>
                </a:cubicBezTo>
                <a:cubicBezTo>
                  <a:pt x="24" y="30"/>
                  <a:pt x="24" y="30"/>
                  <a:pt x="24" y="30"/>
                </a:cubicBezTo>
                <a:cubicBezTo>
                  <a:pt x="25" y="29"/>
                  <a:pt x="25" y="28"/>
                  <a:pt x="25" y="28"/>
                </a:cubicBezTo>
                <a:cubicBezTo>
                  <a:pt x="24" y="27"/>
                  <a:pt x="24" y="27"/>
                  <a:pt x="23" y="27"/>
                </a:cubicBezTo>
                <a:cubicBezTo>
                  <a:pt x="23" y="27"/>
                  <a:pt x="23" y="27"/>
                  <a:pt x="22" y="28"/>
                </a:cubicBezTo>
                <a:cubicBezTo>
                  <a:pt x="22" y="28"/>
                  <a:pt x="22" y="28"/>
                  <a:pt x="22" y="28"/>
                </a:cubicBezTo>
                <a:moveTo>
                  <a:pt x="15" y="0"/>
                </a:moveTo>
                <a:cubicBezTo>
                  <a:pt x="14" y="0"/>
                  <a:pt x="14" y="0"/>
                  <a:pt x="14" y="1"/>
                </a:cubicBezTo>
                <a:cubicBezTo>
                  <a:pt x="13" y="1"/>
                  <a:pt x="13" y="1"/>
                  <a:pt x="13" y="2"/>
                </a:cubicBezTo>
                <a:cubicBezTo>
                  <a:pt x="13" y="2"/>
                  <a:pt x="13" y="2"/>
                  <a:pt x="13" y="2"/>
                </a:cubicBezTo>
                <a:cubicBezTo>
                  <a:pt x="19" y="30"/>
                  <a:pt x="19" y="30"/>
                  <a:pt x="19" y="30"/>
                </a:cubicBezTo>
                <a:cubicBezTo>
                  <a:pt x="0" y="47"/>
                  <a:pt x="0" y="47"/>
                  <a:pt x="0" y="47"/>
                </a:cubicBezTo>
                <a:cubicBezTo>
                  <a:pt x="0" y="47"/>
                  <a:pt x="0" y="47"/>
                  <a:pt x="0" y="48"/>
                </a:cubicBezTo>
                <a:cubicBezTo>
                  <a:pt x="0" y="49"/>
                  <a:pt x="0" y="49"/>
                  <a:pt x="0" y="49"/>
                </a:cubicBezTo>
                <a:cubicBezTo>
                  <a:pt x="0" y="49"/>
                  <a:pt x="1" y="50"/>
                  <a:pt x="1" y="50"/>
                </a:cubicBezTo>
                <a:cubicBezTo>
                  <a:pt x="12" y="50"/>
                  <a:pt x="25" y="50"/>
                  <a:pt x="35" y="57"/>
                </a:cubicBezTo>
                <a:cubicBezTo>
                  <a:pt x="42" y="61"/>
                  <a:pt x="48" y="68"/>
                  <a:pt x="53" y="76"/>
                </a:cubicBezTo>
                <a:cubicBezTo>
                  <a:pt x="59" y="84"/>
                  <a:pt x="64" y="91"/>
                  <a:pt x="67" y="100"/>
                </a:cubicBezTo>
                <a:cubicBezTo>
                  <a:pt x="71" y="109"/>
                  <a:pt x="71" y="119"/>
                  <a:pt x="69" y="126"/>
                </a:cubicBezTo>
                <a:cubicBezTo>
                  <a:pt x="69" y="127"/>
                  <a:pt x="69" y="128"/>
                  <a:pt x="69" y="128"/>
                </a:cubicBezTo>
                <a:cubicBezTo>
                  <a:pt x="70" y="129"/>
                  <a:pt x="70" y="129"/>
                  <a:pt x="70" y="129"/>
                </a:cubicBezTo>
                <a:cubicBezTo>
                  <a:pt x="71" y="129"/>
                  <a:pt x="71" y="129"/>
                  <a:pt x="71" y="128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109" y="131"/>
                  <a:pt x="109" y="131"/>
                  <a:pt x="109" y="131"/>
                </a:cubicBezTo>
                <a:cubicBezTo>
                  <a:pt x="109" y="131"/>
                  <a:pt x="111" y="131"/>
                  <a:pt x="112" y="131"/>
                </a:cubicBezTo>
                <a:cubicBezTo>
                  <a:pt x="113" y="131"/>
                  <a:pt x="113" y="131"/>
                  <a:pt x="114" y="131"/>
                </a:cubicBezTo>
                <a:cubicBezTo>
                  <a:pt x="115" y="130"/>
                  <a:pt x="117" y="128"/>
                  <a:pt x="116" y="124"/>
                </a:cubicBezTo>
                <a:cubicBezTo>
                  <a:pt x="114" y="117"/>
                  <a:pt x="114" y="117"/>
                  <a:pt x="114" y="117"/>
                </a:cubicBezTo>
                <a:cubicBezTo>
                  <a:pt x="116" y="117"/>
                  <a:pt x="117" y="118"/>
                  <a:pt x="118" y="118"/>
                </a:cubicBezTo>
                <a:cubicBezTo>
                  <a:pt x="122" y="121"/>
                  <a:pt x="124" y="126"/>
                  <a:pt x="122" y="130"/>
                </a:cubicBezTo>
                <a:cubicBezTo>
                  <a:pt x="121" y="133"/>
                  <a:pt x="119" y="136"/>
                  <a:pt x="116" y="138"/>
                </a:cubicBezTo>
                <a:cubicBezTo>
                  <a:pt x="105" y="147"/>
                  <a:pt x="95" y="156"/>
                  <a:pt x="84" y="165"/>
                </a:cubicBezTo>
                <a:cubicBezTo>
                  <a:pt x="84" y="166"/>
                  <a:pt x="85" y="167"/>
                  <a:pt x="85" y="168"/>
                </a:cubicBezTo>
                <a:cubicBezTo>
                  <a:pt x="96" y="160"/>
                  <a:pt x="107" y="150"/>
                  <a:pt x="118" y="141"/>
                </a:cubicBezTo>
                <a:cubicBezTo>
                  <a:pt x="120" y="139"/>
                  <a:pt x="124" y="135"/>
                  <a:pt x="125" y="131"/>
                </a:cubicBezTo>
                <a:cubicBezTo>
                  <a:pt x="127" y="126"/>
                  <a:pt x="125" y="119"/>
                  <a:pt x="120" y="116"/>
                </a:cubicBezTo>
                <a:cubicBezTo>
                  <a:pt x="118" y="114"/>
                  <a:pt x="116" y="114"/>
                  <a:pt x="114" y="114"/>
                </a:cubicBezTo>
                <a:cubicBezTo>
                  <a:pt x="97" y="42"/>
                  <a:pt x="97" y="42"/>
                  <a:pt x="97" y="42"/>
                </a:cubicBezTo>
                <a:cubicBezTo>
                  <a:pt x="96" y="38"/>
                  <a:pt x="95" y="34"/>
                  <a:pt x="92" y="31"/>
                </a:cubicBezTo>
                <a:cubicBezTo>
                  <a:pt x="89" y="26"/>
                  <a:pt x="83" y="24"/>
                  <a:pt x="77" y="21"/>
                </a:cubicBezTo>
                <a:cubicBezTo>
                  <a:pt x="56" y="14"/>
                  <a:pt x="36" y="7"/>
                  <a:pt x="15" y="0"/>
                </a:cubicBezTo>
                <a:cubicBezTo>
                  <a:pt x="15" y="0"/>
                  <a:pt x="15" y="0"/>
                  <a:pt x="15" y="0"/>
                </a:cubicBezTo>
              </a:path>
            </a:pathLst>
          </a:custGeom>
          <a:solidFill>
            <a:srgbClr val="B3B3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16" name="Freeform 17">
            <a:extLst>
              <a:ext uri="{FF2B5EF4-FFF2-40B4-BE49-F238E27FC236}">
                <a16:creationId xmlns:a16="http://schemas.microsoft.com/office/drawing/2014/main" id="{69F0E493-95CD-2047-BCD4-91DA284C3B31}"/>
              </a:ext>
            </a:extLst>
          </p:cNvPr>
          <p:cNvSpPr>
            <a:spLocks noEditPoints="1"/>
          </p:cNvSpPr>
          <p:nvPr/>
        </p:nvSpPr>
        <p:spPr bwMode="auto">
          <a:xfrm>
            <a:off x="-276979" y="3403929"/>
            <a:ext cx="318230" cy="425478"/>
          </a:xfrm>
          <a:custGeom>
            <a:avLst/>
            <a:gdLst>
              <a:gd name="T0" fmla="*/ 35 w 76"/>
              <a:gd name="T1" fmla="*/ 80 h 102"/>
              <a:gd name="T2" fmla="*/ 32 w 76"/>
              <a:gd name="T3" fmla="*/ 69 h 102"/>
              <a:gd name="T4" fmla="*/ 34 w 76"/>
              <a:gd name="T5" fmla="*/ 63 h 102"/>
              <a:gd name="T6" fmla="*/ 37 w 76"/>
              <a:gd name="T7" fmla="*/ 55 h 102"/>
              <a:gd name="T8" fmla="*/ 41 w 76"/>
              <a:gd name="T9" fmla="*/ 55 h 102"/>
              <a:gd name="T10" fmla="*/ 42 w 76"/>
              <a:gd name="T11" fmla="*/ 60 h 102"/>
              <a:gd name="T12" fmla="*/ 44 w 76"/>
              <a:gd name="T13" fmla="*/ 68 h 102"/>
              <a:gd name="T14" fmla="*/ 44 w 76"/>
              <a:gd name="T15" fmla="*/ 80 h 102"/>
              <a:gd name="T16" fmla="*/ 39 w 76"/>
              <a:gd name="T17" fmla="*/ 52 h 102"/>
              <a:gd name="T18" fmla="*/ 31 w 76"/>
              <a:gd name="T19" fmla="*/ 60 h 102"/>
              <a:gd name="T20" fmla="*/ 30 w 76"/>
              <a:gd name="T21" fmla="*/ 66 h 102"/>
              <a:gd name="T22" fmla="*/ 28 w 76"/>
              <a:gd name="T23" fmla="*/ 72 h 102"/>
              <a:gd name="T24" fmla="*/ 39 w 76"/>
              <a:gd name="T25" fmla="*/ 84 h 102"/>
              <a:gd name="T26" fmla="*/ 49 w 76"/>
              <a:gd name="T27" fmla="*/ 70 h 102"/>
              <a:gd name="T28" fmla="*/ 45 w 76"/>
              <a:gd name="T29" fmla="*/ 63 h 102"/>
              <a:gd name="T30" fmla="*/ 45 w 76"/>
              <a:gd name="T31" fmla="*/ 58 h 102"/>
              <a:gd name="T32" fmla="*/ 39 w 76"/>
              <a:gd name="T33" fmla="*/ 52 h 102"/>
              <a:gd name="T34" fmla="*/ 17 w 76"/>
              <a:gd name="T35" fmla="*/ 33 h 102"/>
              <a:gd name="T36" fmla="*/ 37 w 76"/>
              <a:gd name="T37" fmla="*/ 3 h 102"/>
              <a:gd name="T38" fmla="*/ 55 w 76"/>
              <a:gd name="T39" fmla="*/ 13 h 102"/>
              <a:gd name="T40" fmla="*/ 17 w 76"/>
              <a:gd name="T41" fmla="*/ 33 h 102"/>
              <a:gd name="T42" fmla="*/ 17 w 76"/>
              <a:gd name="T43" fmla="*/ 11 h 102"/>
              <a:gd name="T44" fmla="*/ 2 w 76"/>
              <a:gd name="T45" fmla="*/ 33 h 102"/>
              <a:gd name="T46" fmla="*/ 0 w 76"/>
              <a:gd name="T47" fmla="*/ 35 h 102"/>
              <a:gd name="T48" fmla="*/ 4 w 76"/>
              <a:gd name="T49" fmla="*/ 99 h 102"/>
              <a:gd name="T50" fmla="*/ 74 w 76"/>
              <a:gd name="T51" fmla="*/ 102 h 102"/>
              <a:gd name="T52" fmla="*/ 76 w 76"/>
              <a:gd name="T53" fmla="*/ 101 h 102"/>
              <a:gd name="T54" fmla="*/ 73 w 76"/>
              <a:gd name="T55" fmla="*/ 60 h 102"/>
              <a:gd name="T56" fmla="*/ 5 w 76"/>
              <a:gd name="T57" fmla="*/ 96 h 102"/>
              <a:gd name="T58" fmla="*/ 73 w 76"/>
              <a:gd name="T59" fmla="*/ 35 h 102"/>
              <a:gd name="T60" fmla="*/ 76 w 76"/>
              <a:gd name="T61" fmla="*/ 55 h 102"/>
              <a:gd name="T62" fmla="*/ 75 w 76"/>
              <a:gd name="T63" fmla="*/ 33 h 102"/>
              <a:gd name="T64" fmla="*/ 62 w 76"/>
              <a:gd name="T65" fmla="*/ 33 h 102"/>
              <a:gd name="T66" fmla="*/ 37 w 76"/>
              <a:gd name="T67" fmla="*/ 0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76" h="102">
                <a:moveTo>
                  <a:pt x="39" y="81"/>
                </a:moveTo>
                <a:cubicBezTo>
                  <a:pt x="37" y="81"/>
                  <a:pt x="36" y="81"/>
                  <a:pt x="35" y="80"/>
                </a:cubicBezTo>
                <a:cubicBezTo>
                  <a:pt x="32" y="79"/>
                  <a:pt x="30" y="75"/>
                  <a:pt x="31" y="72"/>
                </a:cubicBezTo>
                <a:cubicBezTo>
                  <a:pt x="31" y="71"/>
                  <a:pt x="31" y="70"/>
                  <a:pt x="32" y="69"/>
                </a:cubicBezTo>
                <a:cubicBezTo>
                  <a:pt x="32" y="68"/>
                  <a:pt x="33" y="68"/>
                  <a:pt x="33" y="67"/>
                </a:cubicBezTo>
                <a:cubicBezTo>
                  <a:pt x="33" y="65"/>
                  <a:pt x="33" y="64"/>
                  <a:pt x="34" y="63"/>
                </a:cubicBezTo>
                <a:cubicBezTo>
                  <a:pt x="34" y="62"/>
                  <a:pt x="34" y="61"/>
                  <a:pt x="34" y="60"/>
                </a:cubicBezTo>
                <a:cubicBezTo>
                  <a:pt x="35" y="58"/>
                  <a:pt x="36" y="56"/>
                  <a:pt x="37" y="55"/>
                </a:cubicBezTo>
                <a:cubicBezTo>
                  <a:pt x="37" y="55"/>
                  <a:pt x="38" y="55"/>
                  <a:pt x="39" y="55"/>
                </a:cubicBezTo>
                <a:cubicBezTo>
                  <a:pt x="40" y="55"/>
                  <a:pt x="41" y="55"/>
                  <a:pt x="41" y="55"/>
                </a:cubicBezTo>
                <a:cubicBezTo>
                  <a:pt x="42" y="56"/>
                  <a:pt x="42" y="57"/>
                  <a:pt x="42" y="58"/>
                </a:cubicBezTo>
                <a:cubicBezTo>
                  <a:pt x="42" y="59"/>
                  <a:pt x="42" y="59"/>
                  <a:pt x="42" y="60"/>
                </a:cubicBezTo>
                <a:cubicBezTo>
                  <a:pt x="42" y="61"/>
                  <a:pt x="42" y="62"/>
                  <a:pt x="42" y="63"/>
                </a:cubicBezTo>
                <a:cubicBezTo>
                  <a:pt x="43" y="65"/>
                  <a:pt x="43" y="66"/>
                  <a:pt x="44" y="68"/>
                </a:cubicBezTo>
                <a:cubicBezTo>
                  <a:pt x="45" y="69"/>
                  <a:pt x="46" y="70"/>
                  <a:pt x="46" y="71"/>
                </a:cubicBezTo>
                <a:cubicBezTo>
                  <a:pt x="47" y="74"/>
                  <a:pt x="46" y="78"/>
                  <a:pt x="44" y="80"/>
                </a:cubicBezTo>
                <a:cubicBezTo>
                  <a:pt x="42" y="81"/>
                  <a:pt x="40" y="81"/>
                  <a:pt x="39" y="81"/>
                </a:cubicBezTo>
                <a:moveTo>
                  <a:pt x="39" y="52"/>
                </a:moveTo>
                <a:cubicBezTo>
                  <a:pt x="38" y="52"/>
                  <a:pt x="36" y="52"/>
                  <a:pt x="35" y="53"/>
                </a:cubicBezTo>
                <a:cubicBezTo>
                  <a:pt x="33" y="54"/>
                  <a:pt x="32" y="57"/>
                  <a:pt x="31" y="60"/>
                </a:cubicBezTo>
                <a:cubicBezTo>
                  <a:pt x="31" y="61"/>
                  <a:pt x="31" y="61"/>
                  <a:pt x="31" y="62"/>
                </a:cubicBezTo>
                <a:cubicBezTo>
                  <a:pt x="31" y="64"/>
                  <a:pt x="30" y="65"/>
                  <a:pt x="30" y="66"/>
                </a:cubicBezTo>
                <a:cubicBezTo>
                  <a:pt x="30" y="67"/>
                  <a:pt x="30" y="67"/>
                  <a:pt x="29" y="68"/>
                </a:cubicBezTo>
                <a:cubicBezTo>
                  <a:pt x="29" y="69"/>
                  <a:pt x="28" y="71"/>
                  <a:pt x="28" y="72"/>
                </a:cubicBezTo>
                <a:cubicBezTo>
                  <a:pt x="28" y="76"/>
                  <a:pt x="30" y="81"/>
                  <a:pt x="33" y="83"/>
                </a:cubicBezTo>
                <a:cubicBezTo>
                  <a:pt x="35" y="84"/>
                  <a:pt x="37" y="84"/>
                  <a:pt x="39" y="84"/>
                </a:cubicBezTo>
                <a:cubicBezTo>
                  <a:pt x="41" y="84"/>
                  <a:pt x="44" y="83"/>
                  <a:pt x="45" y="82"/>
                </a:cubicBezTo>
                <a:cubicBezTo>
                  <a:pt x="49" y="79"/>
                  <a:pt x="50" y="74"/>
                  <a:pt x="49" y="70"/>
                </a:cubicBezTo>
                <a:cubicBezTo>
                  <a:pt x="48" y="69"/>
                  <a:pt x="47" y="68"/>
                  <a:pt x="47" y="66"/>
                </a:cubicBezTo>
                <a:cubicBezTo>
                  <a:pt x="46" y="65"/>
                  <a:pt x="45" y="64"/>
                  <a:pt x="45" y="63"/>
                </a:cubicBezTo>
                <a:cubicBezTo>
                  <a:pt x="45" y="62"/>
                  <a:pt x="45" y="61"/>
                  <a:pt x="45" y="60"/>
                </a:cubicBezTo>
                <a:cubicBezTo>
                  <a:pt x="45" y="59"/>
                  <a:pt x="45" y="59"/>
                  <a:pt x="45" y="58"/>
                </a:cubicBezTo>
                <a:cubicBezTo>
                  <a:pt x="45" y="56"/>
                  <a:pt x="44" y="55"/>
                  <a:pt x="43" y="53"/>
                </a:cubicBezTo>
                <a:cubicBezTo>
                  <a:pt x="42" y="52"/>
                  <a:pt x="41" y="52"/>
                  <a:pt x="39" y="52"/>
                </a:cubicBezTo>
                <a:moveTo>
                  <a:pt x="17" y="33"/>
                </a:moveTo>
                <a:cubicBezTo>
                  <a:pt x="17" y="33"/>
                  <a:pt x="17" y="33"/>
                  <a:pt x="17" y="33"/>
                </a:cubicBezTo>
                <a:cubicBezTo>
                  <a:pt x="14" y="26"/>
                  <a:pt x="15" y="18"/>
                  <a:pt x="19" y="12"/>
                </a:cubicBezTo>
                <a:cubicBezTo>
                  <a:pt x="23" y="7"/>
                  <a:pt x="30" y="3"/>
                  <a:pt x="37" y="3"/>
                </a:cubicBezTo>
                <a:cubicBezTo>
                  <a:pt x="37" y="3"/>
                  <a:pt x="37" y="3"/>
                  <a:pt x="37" y="3"/>
                </a:cubicBezTo>
                <a:cubicBezTo>
                  <a:pt x="44" y="3"/>
                  <a:pt x="51" y="7"/>
                  <a:pt x="55" y="13"/>
                </a:cubicBezTo>
                <a:cubicBezTo>
                  <a:pt x="58" y="18"/>
                  <a:pt x="59" y="24"/>
                  <a:pt x="59" y="33"/>
                </a:cubicBezTo>
                <a:cubicBezTo>
                  <a:pt x="17" y="33"/>
                  <a:pt x="17" y="33"/>
                  <a:pt x="17" y="33"/>
                </a:cubicBezTo>
                <a:moveTo>
                  <a:pt x="37" y="0"/>
                </a:moveTo>
                <a:cubicBezTo>
                  <a:pt x="29" y="0"/>
                  <a:pt x="21" y="4"/>
                  <a:pt x="17" y="11"/>
                </a:cubicBezTo>
                <a:cubicBezTo>
                  <a:pt x="12" y="17"/>
                  <a:pt x="11" y="26"/>
                  <a:pt x="14" y="33"/>
                </a:cubicBezTo>
                <a:cubicBezTo>
                  <a:pt x="2" y="33"/>
                  <a:pt x="2" y="33"/>
                  <a:pt x="2" y="33"/>
                </a:cubicBezTo>
                <a:cubicBezTo>
                  <a:pt x="1" y="33"/>
                  <a:pt x="1" y="33"/>
                  <a:pt x="1" y="34"/>
                </a:cubicBezTo>
                <a:cubicBezTo>
                  <a:pt x="1" y="34"/>
                  <a:pt x="0" y="34"/>
                  <a:pt x="0" y="35"/>
                </a:cubicBezTo>
                <a:cubicBezTo>
                  <a:pt x="2" y="98"/>
                  <a:pt x="2" y="98"/>
                  <a:pt x="2" y="98"/>
                </a:cubicBezTo>
                <a:cubicBezTo>
                  <a:pt x="2" y="99"/>
                  <a:pt x="3" y="99"/>
                  <a:pt x="4" y="99"/>
                </a:cubicBezTo>
                <a:cubicBezTo>
                  <a:pt x="74" y="102"/>
                  <a:pt x="74" y="102"/>
                  <a:pt x="74" y="102"/>
                </a:cubicBezTo>
                <a:cubicBezTo>
                  <a:pt x="74" y="102"/>
                  <a:pt x="74" y="102"/>
                  <a:pt x="74" y="102"/>
                </a:cubicBezTo>
                <a:cubicBezTo>
                  <a:pt x="75" y="102"/>
                  <a:pt x="75" y="102"/>
                  <a:pt x="75" y="102"/>
                </a:cubicBezTo>
                <a:cubicBezTo>
                  <a:pt x="75" y="101"/>
                  <a:pt x="76" y="101"/>
                  <a:pt x="76" y="101"/>
                </a:cubicBezTo>
                <a:cubicBezTo>
                  <a:pt x="76" y="59"/>
                  <a:pt x="76" y="59"/>
                  <a:pt x="76" y="59"/>
                </a:cubicBezTo>
                <a:cubicBezTo>
                  <a:pt x="73" y="60"/>
                  <a:pt x="73" y="60"/>
                  <a:pt x="73" y="60"/>
                </a:cubicBezTo>
                <a:cubicBezTo>
                  <a:pt x="73" y="99"/>
                  <a:pt x="73" y="99"/>
                  <a:pt x="73" y="99"/>
                </a:cubicBezTo>
                <a:cubicBezTo>
                  <a:pt x="5" y="96"/>
                  <a:pt x="5" y="96"/>
                  <a:pt x="5" y="96"/>
                </a:cubicBezTo>
                <a:cubicBezTo>
                  <a:pt x="3" y="36"/>
                  <a:pt x="3" y="36"/>
                  <a:pt x="3" y="36"/>
                </a:cubicBezTo>
                <a:cubicBezTo>
                  <a:pt x="73" y="35"/>
                  <a:pt x="73" y="35"/>
                  <a:pt x="73" y="35"/>
                </a:cubicBezTo>
                <a:cubicBezTo>
                  <a:pt x="73" y="57"/>
                  <a:pt x="73" y="57"/>
                  <a:pt x="73" y="57"/>
                </a:cubicBezTo>
                <a:cubicBezTo>
                  <a:pt x="76" y="55"/>
                  <a:pt x="76" y="55"/>
                  <a:pt x="76" y="55"/>
                </a:cubicBezTo>
                <a:cubicBezTo>
                  <a:pt x="76" y="34"/>
                  <a:pt x="76" y="34"/>
                  <a:pt x="76" y="34"/>
                </a:cubicBezTo>
                <a:cubicBezTo>
                  <a:pt x="76" y="33"/>
                  <a:pt x="75" y="33"/>
                  <a:pt x="75" y="33"/>
                </a:cubicBezTo>
                <a:cubicBezTo>
                  <a:pt x="74" y="32"/>
                  <a:pt x="74" y="32"/>
                  <a:pt x="74" y="32"/>
                </a:cubicBezTo>
                <a:cubicBezTo>
                  <a:pt x="62" y="33"/>
                  <a:pt x="62" y="33"/>
                  <a:pt x="62" y="33"/>
                </a:cubicBezTo>
                <a:cubicBezTo>
                  <a:pt x="62" y="24"/>
                  <a:pt x="61" y="17"/>
                  <a:pt x="57" y="12"/>
                </a:cubicBezTo>
                <a:cubicBezTo>
                  <a:pt x="53" y="5"/>
                  <a:pt x="45" y="0"/>
                  <a:pt x="37" y="0"/>
                </a:cubicBezTo>
                <a:cubicBezTo>
                  <a:pt x="37" y="0"/>
                  <a:pt x="37" y="0"/>
                  <a:pt x="37" y="0"/>
                </a:cubicBezTo>
              </a:path>
            </a:pathLst>
          </a:custGeom>
          <a:solidFill>
            <a:srgbClr val="B3B3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17" name="Freeform 18">
            <a:extLst>
              <a:ext uri="{FF2B5EF4-FFF2-40B4-BE49-F238E27FC236}">
                <a16:creationId xmlns:a16="http://schemas.microsoft.com/office/drawing/2014/main" id="{0CF511FC-8EB4-E64B-AA1A-18A267290443}"/>
              </a:ext>
            </a:extLst>
          </p:cNvPr>
          <p:cNvSpPr>
            <a:spLocks noEditPoints="1"/>
          </p:cNvSpPr>
          <p:nvPr/>
        </p:nvSpPr>
        <p:spPr bwMode="auto">
          <a:xfrm>
            <a:off x="-213685" y="5598130"/>
            <a:ext cx="559099" cy="446576"/>
          </a:xfrm>
          <a:custGeom>
            <a:avLst/>
            <a:gdLst>
              <a:gd name="T0" fmla="*/ 32 w 134"/>
              <a:gd name="T1" fmla="*/ 84 h 107"/>
              <a:gd name="T2" fmla="*/ 5 w 134"/>
              <a:gd name="T3" fmla="*/ 74 h 107"/>
              <a:gd name="T4" fmla="*/ 18 w 134"/>
              <a:gd name="T5" fmla="*/ 26 h 107"/>
              <a:gd name="T6" fmla="*/ 24 w 134"/>
              <a:gd name="T7" fmla="*/ 19 h 107"/>
              <a:gd name="T8" fmla="*/ 29 w 134"/>
              <a:gd name="T9" fmla="*/ 20 h 107"/>
              <a:gd name="T10" fmla="*/ 57 w 134"/>
              <a:gd name="T11" fmla="*/ 32 h 107"/>
              <a:gd name="T12" fmla="*/ 43 w 134"/>
              <a:gd name="T13" fmla="*/ 83 h 107"/>
              <a:gd name="T14" fmla="*/ 38 w 134"/>
              <a:gd name="T15" fmla="*/ 85 h 107"/>
              <a:gd name="T16" fmla="*/ 97 w 134"/>
              <a:gd name="T17" fmla="*/ 103 h 107"/>
              <a:gd name="T18" fmla="*/ 47 w 134"/>
              <a:gd name="T19" fmla="*/ 83 h 107"/>
              <a:gd name="T20" fmla="*/ 59 w 134"/>
              <a:gd name="T21" fmla="*/ 44 h 107"/>
              <a:gd name="T22" fmla="*/ 86 w 134"/>
              <a:gd name="T23" fmla="*/ 19 h 107"/>
              <a:gd name="T24" fmla="*/ 94 w 134"/>
              <a:gd name="T25" fmla="*/ 6 h 107"/>
              <a:gd name="T26" fmla="*/ 105 w 134"/>
              <a:gd name="T27" fmla="*/ 5 h 107"/>
              <a:gd name="T28" fmla="*/ 98 w 134"/>
              <a:gd name="T29" fmla="*/ 40 h 107"/>
              <a:gd name="T30" fmla="*/ 99 w 134"/>
              <a:gd name="T31" fmla="*/ 42 h 107"/>
              <a:gd name="T32" fmla="*/ 130 w 134"/>
              <a:gd name="T33" fmla="*/ 57 h 107"/>
              <a:gd name="T34" fmla="*/ 124 w 134"/>
              <a:gd name="T35" fmla="*/ 65 h 107"/>
              <a:gd name="T36" fmla="*/ 118 w 134"/>
              <a:gd name="T37" fmla="*/ 63 h 107"/>
              <a:gd name="T38" fmla="*/ 116 w 134"/>
              <a:gd name="T39" fmla="*/ 63 h 107"/>
              <a:gd name="T40" fmla="*/ 120 w 134"/>
              <a:gd name="T41" fmla="*/ 68 h 107"/>
              <a:gd name="T42" fmla="*/ 121 w 134"/>
              <a:gd name="T43" fmla="*/ 76 h 107"/>
              <a:gd name="T44" fmla="*/ 115 w 134"/>
              <a:gd name="T45" fmla="*/ 80 h 107"/>
              <a:gd name="T46" fmla="*/ 110 w 134"/>
              <a:gd name="T47" fmla="*/ 78 h 107"/>
              <a:gd name="T48" fmla="*/ 108 w 134"/>
              <a:gd name="T49" fmla="*/ 79 h 107"/>
              <a:gd name="T50" fmla="*/ 112 w 134"/>
              <a:gd name="T51" fmla="*/ 83 h 107"/>
              <a:gd name="T52" fmla="*/ 114 w 134"/>
              <a:gd name="T53" fmla="*/ 90 h 107"/>
              <a:gd name="T54" fmla="*/ 108 w 134"/>
              <a:gd name="T55" fmla="*/ 93 h 107"/>
              <a:gd name="T56" fmla="*/ 104 w 134"/>
              <a:gd name="T57" fmla="*/ 92 h 107"/>
              <a:gd name="T58" fmla="*/ 102 w 134"/>
              <a:gd name="T59" fmla="*/ 93 h 107"/>
              <a:gd name="T60" fmla="*/ 106 w 134"/>
              <a:gd name="T61" fmla="*/ 96 h 107"/>
              <a:gd name="T62" fmla="*/ 105 w 134"/>
              <a:gd name="T63" fmla="*/ 103 h 107"/>
              <a:gd name="T64" fmla="*/ 101 w 134"/>
              <a:gd name="T65" fmla="*/ 0 h 107"/>
              <a:gd name="T66" fmla="*/ 85 w 134"/>
              <a:gd name="T67" fmla="*/ 13 h 107"/>
              <a:gd name="T68" fmla="*/ 60 w 134"/>
              <a:gd name="T69" fmla="*/ 33 h 107"/>
              <a:gd name="T70" fmla="*/ 49 w 134"/>
              <a:gd name="T71" fmla="*/ 24 h 107"/>
              <a:gd name="T72" fmla="*/ 24 w 134"/>
              <a:gd name="T73" fmla="*/ 16 h 107"/>
              <a:gd name="T74" fmla="*/ 15 w 134"/>
              <a:gd name="T75" fmla="*/ 25 h 107"/>
              <a:gd name="T76" fmla="*/ 2 w 134"/>
              <a:gd name="T77" fmla="*/ 75 h 107"/>
              <a:gd name="T78" fmla="*/ 10 w 134"/>
              <a:gd name="T79" fmla="*/ 80 h 107"/>
              <a:gd name="T80" fmla="*/ 38 w 134"/>
              <a:gd name="T81" fmla="*/ 88 h 107"/>
              <a:gd name="T82" fmla="*/ 44 w 134"/>
              <a:gd name="T83" fmla="*/ 86 h 107"/>
              <a:gd name="T84" fmla="*/ 96 w 134"/>
              <a:gd name="T85" fmla="*/ 106 h 107"/>
              <a:gd name="T86" fmla="*/ 107 w 134"/>
              <a:gd name="T87" fmla="*/ 106 h 107"/>
              <a:gd name="T88" fmla="*/ 110 w 134"/>
              <a:gd name="T89" fmla="*/ 96 h 107"/>
              <a:gd name="T90" fmla="*/ 117 w 134"/>
              <a:gd name="T91" fmla="*/ 91 h 107"/>
              <a:gd name="T92" fmla="*/ 117 w 134"/>
              <a:gd name="T93" fmla="*/ 83 h 107"/>
              <a:gd name="T94" fmla="*/ 124 w 134"/>
              <a:gd name="T95" fmla="*/ 69 h 107"/>
              <a:gd name="T96" fmla="*/ 128 w 134"/>
              <a:gd name="T97" fmla="*/ 67 h 107"/>
              <a:gd name="T98" fmla="*/ 124 w 134"/>
              <a:gd name="T99" fmla="*/ 46 h 107"/>
              <a:gd name="T100" fmla="*/ 108 w 134"/>
              <a:gd name="T101" fmla="*/ 19 h 107"/>
              <a:gd name="T102" fmla="*/ 101 w 134"/>
              <a:gd name="T103" fmla="*/ 0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34" h="107">
                <a:moveTo>
                  <a:pt x="38" y="85"/>
                </a:moveTo>
                <a:cubicBezTo>
                  <a:pt x="36" y="85"/>
                  <a:pt x="34" y="84"/>
                  <a:pt x="32" y="84"/>
                </a:cubicBezTo>
                <a:cubicBezTo>
                  <a:pt x="11" y="77"/>
                  <a:pt x="11" y="77"/>
                  <a:pt x="11" y="77"/>
                </a:cubicBezTo>
                <a:cubicBezTo>
                  <a:pt x="8" y="76"/>
                  <a:pt x="6" y="75"/>
                  <a:pt x="5" y="74"/>
                </a:cubicBezTo>
                <a:cubicBezTo>
                  <a:pt x="4" y="72"/>
                  <a:pt x="5" y="70"/>
                  <a:pt x="5" y="67"/>
                </a:cubicBezTo>
                <a:cubicBezTo>
                  <a:pt x="18" y="26"/>
                  <a:pt x="18" y="26"/>
                  <a:pt x="18" y="26"/>
                </a:cubicBezTo>
                <a:cubicBezTo>
                  <a:pt x="19" y="23"/>
                  <a:pt x="20" y="20"/>
                  <a:pt x="23" y="19"/>
                </a:cubicBezTo>
                <a:cubicBezTo>
                  <a:pt x="23" y="19"/>
                  <a:pt x="24" y="19"/>
                  <a:pt x="24" y="19"/>
                </a:cubicBezTo>
                <a:cubicBezTo>
                  <a:pt x="25" y="19"/>
                  <a:pt x="26" y="19"/>
                  <a:pt x="28" y="20"/>
                </a:cubicBezTo>
                <a:cubicBezTo>
                  <a:pt x="28" y="20"/>
                  <a:pt x="29" y="20"/>
                  <a:pt x="29" y="20"/>
                </a:cubicBezTo>
                <a:cubicBezTo>
                  <a:pt x="48" y="27"/>
                  <a:pt x="48" y="27"/>
                  <a:pt x="48" y="27"/>
                </a:cubicBezTo>
                <a:cubicBezTo>
                  <a:pt x="52" y="28"/>
                  <a:pt x="55" y="30"/>
                  <a:pt x="57" y="32"/>
                </a:cubicBezTo>
                <a:cubicBezTo>
                  <a:pt x="58" y="36"/>
                  <a:pt x="57" y="40"/>
                  <a:pt x="56" y="43"/>
                </a:cubicBezTo>
                <a:cubicBezTo>
                  <a:pt x="43" y="83"/>
                  <a:pt x="43" y="83"/>
                  <a:pt x="43" y="83"/>
                </a:cubicBezTo>
                <a:cubicBezTo>
                  <a:pt x="42" y="84"/>
                  <a:pt x="40" y="85"/>
                  <a:pt x="39" y="85"/>
                </a:cubicBezTo>
                <a:cubicBezTo>
                  <a:pt x="39" y="85"/>
                  <a:pt x="39" y="85"/>
                  <a:pt x="38" y="85"/>
                </a:cubicBezTo>
                <a:moveTo>
                  <a:pt x="102" y="104"/>
                </a:moveTo>
                <a:cubicBezTo>
                  <a:pt x="101" y="104"/>
                  <a:pt x="99" y="103"/>
                  <a:pt x="97" y="103"/>
                </a:cubicBezTo>
                <a:cubicBezTo>
                  <a:pt x="58" y="91"/>
                  <a:pt x="58" y="91"/>
                  <a:pt x="58" y="91"/>
                </a:cubicBezTo>
                <a:cubicBezTo>
                  <a:pt x="53" y="90"/>
                  <a:pt x="48" y="87"/>
                  <a:pt x="47" y="83"/>
                </a:cubicBezTo>
                <a:cubicBezTo>
                  <a:pt x="47" y="83"/>
                  <a:pt x="47" y="83"/>
                  <a:pt x="47" y="83"/>
                </a:cubicBezTo>
                <a:cubicBezTo>
                  <a:pt x="59" y="44"/>
                  <a:pt x="59" y="44"/>
                  <a:pt x="59" y="44"/>
                </a:cubicBezTo>
                <a:cubicBezTo>
                  <a:pt x="60" y="42"/>
                  <a:pt x="61" y="39"/>
                  <a:pt x="61" y="37"/>
                </a:cubicBezTo>
                <a:cubicBezTo>
                  <a:pt x="71" y="34"/>
                  <a:pt x="80" y="28"/>
                  <a:pt x="86" y="19"/>
                </a:cubicBezTo>
                <a:cubicBezTo>
                  <a:pt x="87" y="17"/>
                  <a:pt x="88" y="16"/>
                  <a:pt x="88" y="14"/>
                </a:cubicBezTo>
                <a:cubicBezTo>
                  <a:pt x="90" y="11"/>
                  <a:pt x="91" y="9"/>
                  <a:pt x="94" y="6"/>
                </a:cubicBezTo>
                <a:cubicBezTo>
                  <a:pt x="95" y="5"/>
                  <a:pt x="98" y="3"/>
                  <a:pt x="101" y="3"/>
                </a:cubicBezTo>
                <a:cubicBezTo>
                  <a:pt x="102" y="3"/>
                  <a:pt x="104" y="4"/>
                  <a:pt x="105" y="5"/>
                </a:cubicBezTo>
                <a:cubicBezTo>
                  <a:pt x="108" y="8"/>
                  <a:pt x="106" y="13"/>
                  <a:pt x="105" y="18"/>
                </a:cubicBezTo>
                <a:cubicBezTo>
                  <a:pt x="98" y="40"/>
                  <a:pt x="98" y="40"/>
                  <a:pt x="98" y="40"/>
                </a:cubicBezTo>
                <a:cubicBezTo>
                  <a:pt x="98" y="40"/>
                  <a:pt x="98" y="41"/>
                  <a:pt x="98" y="41"/>
                </a:cubicBezTo>
                <a:cubicBezTo>
                  <a:pt x="98" y="41"/>
                  <a:pt x="99" y="42"/>
                  <a:pt x="99" y="42"/>
                </a:cubicBezTo>
                <a:cubicBezTo>
                  <a:pt x="107" y="43"/>
                  <a:pt x="115" y="45"/>
                  <a:pt x="123" y="49"/>
                </a:cubicBezTo>
                <a:cubicBezTo>
                  <a:pt x="127" y="51"/>
                  <a:pt x="130" y="54"/>
                  <a:pt x="130" y="57"/>
                </a:cubicBezTo>
                <a:cubicBezTo>
                  <a:pt x="131" y="60"/>
                  <a:pt x="129" y="63"/>
                  <a:pt x="127" y="64"/>
                </a:cubicBezTo>
                <a:cubicBezTo>
                  <a:pt x="126" y="65"/>
                  <a:pt x="125" y="65"/>
                  <a:pt x="124" y="65"/>
                </a:cubicBezTo>
                <a:cubicBezTo>
                  <a:pt x="123" y="65"/>
                  <a:pt x="122" y="65"/>
                  <a:pt x="122" y="65"/>
                </a:cubicBezTo>
                <a:cubicBezTo>
                  <a:pt x="121" y="64"/>
                  <a:pt x="119" y="63"/>
                  <a:pt x="118" y="63"/>
                </a:cubicBezTo>
                <a:cubicBezTo>
                  <a:pt x="118" y="63"/>
                  <a:pt x="118" y="63"/>
                  <a:pt x="117" y="63"/>
                </a:cubicBezTo>
                <a:cubicBezTo>
                  <a:pt x="117" y="63"/>
                  <a:pt x="116" y="63"/>
                  <a:pt x="116" y="63"/>
                </a:cubicBezTo>
                <a:cubicBezTo>
                  <a:pt x="116" y="64"/>
                  <a:pt x="116" y="65"/>
                  <a:pt x="116" y="65"/>
                </a:cubicBezTo>
                <a:cubicBezTo>
                  <a:pt x="117" y="67"/>
                  <a:pt x="119" y="67"/>
                  <a:pt x="120" y="68"/>
                </a:cubicBezTo>
                <a:cubicBezTo>
                  <a:pt x="121" y="68"/>
                  <a:pt x="121" y="69"/>
                  <a:pt x="121" y="70"/>
                </a:cubicBezTo>
                <a:cubicBezTo>
                  <a:pt x="122" y="72"/>
                  <a:pt x="122" y="74"/>
                  <a:pt x="121" y="76"/>
                </a:cubicBezTo>
                <a:cubicBezTo>
                  <a:pt x="120" y="78"/>
                  <a:pt x="119" y="79"/>
                  <a:pt x="116" y="80"/>
                </a:cubicBezTo>
                <a:cubicBezTo>
                  <a:pt x="116" y="80"/>
                  <a:pt x="115" y="80"/>
                  <a:pt x="115" y="80"/>
                </a:cubicBezTo>
                <a:cubicBezTo>
                  <a:pt x="114" y="80"/>
                  <a:pt x="114" y="80"/>
                  <a:pt x="114" y="80"/>
                </a:cubicBezTo>
                <a:cubicBezTo>
                  <a:pt x="112" y="79"/>
                  <a:pt x="111" y="78"/>
                  <a:pt x="110" y="78"/>
                </a:cubicBezTo>
                <a:cubicBezTo>
                  <a:pt x="110" y="78"/>
                  <a:pt x="110" y="78"/>
                  <a:pt x="110" y="78"/>
                </a:cubicBezTo>
                <a:cubicBezTo>
                  <a:pt x="109" y="78"/>
                  <a:pt x="108" y="78"/>
                  <a:pt x="108" y="79"/>
                </a:cubicBezTo>
                <a:cubicBezTo>
                  <a:pt x="108" y="80"/>
                  <a:pt x="108" y="81"/>
                  <a:pt x="108" y="81"/>
                </a:cubicBezTo>
                <a:cubicBezTo>
                  <a:pt x="110" y="82"/>
                  <a:pt x="111" y="82"/>
                  <a:pt x="112" y="83"/>
                </a:cubicBezTo>
                <a:cubicBezTo>
                  <a:pt x="113" y="83"/>
                  <a:pt x="113" y="84"/>
                  <a:pt x="113" y="84"/>
                </a:cubicBezTo>
                <a:cubicBezTo>
                  <a:pt x="114" y="86"/>
                  <a:pt x="115" y="88"/>
                  <a:pt x="114" y="90"/>
                </a:cubicBezTo>
                <a:cubicBezTo>
                  <a:pt x="113" y="91"/>
                  <a:pt x="112" y="92"/>
                  <a:pt x="110" y="93"/>
                </a:cubicBezTo>
                <a:cubicBezTo>
                  <a:pt x="109" y="93"/>
                  <a:pt x="109" y="93"/>
                  <a:pt x="108" y="93"/>
                </a:cubicBezTo>
                <a:cubicBezTo>
                  <a:pt x="108" y="93"/>
                  <a:pt x="107" y="93"/>
                  <a:pt x="107" y="93"/>
                </a:cubicBezTo>
                <a:cubicBezTo>
                  <a:pt x="106" y="93"/>
                  <a:pt x="105" y="92"/>
                  <a:pt x="104" y="92"/>
                </a:cubicBezTo>
                <a:cubicBezTo>
                  <a:pt x="104" y="92"/>
                  <a:pt x="104" y="92"/>
                  <a:pt x="104" y="92"/>
                </a:cubicBezTo>
                <a:cubicBezTo>
                  <a:pt x="103" y="92"/>
                  <a:pt x="103" y="92"/>
                  <a:pt x="102" y="93"/>
                </a:cubicBezTo>
                <a:cubicBezTo>
                  <a:pt x="102" y="94"/>
                  <a:pt x="102" y="95"/>
                  <a:pt x="103" y="95"/>
                </a:cubicBezTo>
                <a:cubicBezTo>
                  <a:pt x="104" y="96"/>
                  <a:pt x="105" y="96"/>
                  <a:pt x="106" y="96"/>
                </a:cubicBezTo>
                <a:cubicBezTo>
                  <a:pt x="106" y="97"/>
                  <a:pt x="107" y="98"/>
                  <a:pt x="107" y="99"/>
                </a:cubicBezTo>
                <a:cubicBezTo>
                  <a:pt x="107" y="101"/>
                  <a:pt x="107" y="103"/>
                  <a:pt x="105" y="103"/>
                </a:cubicBezTo>
                <a:cubicBezTo>
                  <a:pt x="104" y="104"/>
                  <a:pt x="103" y="104"/>
                  <a:pt x="102" y="104"/>
                </a:cubicBezTo>
                <a:moveTo>
                  <a:pt x="101" y="0"/>
                </a:moveTo>
                <a:cubicBezTo>
                  <a:pt x="97" y="0"/>
                  <a:pt x="94" y="2"/>
                  <a:pt x="91" y="4"/>
                </a:cubicBezTo>
                <a:cubicBezTo>
                  <a:pt x="89" y="7"/>
                  <a:pt x="87" y="10"/>
                  <a:pt x="85" y="13"/>
                </a:cubicBezTo>
                <a:cubicBezTo>
                  <a:pt x="85" y="14"/>
                  <a:pt x="84" y="16"/>
                  <a:pt x="83" y="17"/>
                </a:cubicBezTo>
                <a:cubicBezTo>
                  <a:pt x="78" y="25"/>
                  <a:pt x="70" y="31"/>
                  <a:pt x="60" y="33"/>
                </a:cubicBezTo>
                <a:cubicBezTo>
                  <a:pt x="60" y="32"/>
                  <a:pt x="60" y="32"/>
                  <a:pt x="60" y="31"/>
                </a:cubicBezTo>
                <a:cubicBezTo>
                  <a:pt x="57" y="27"/>
                  <a:pt x="53" y="25"/>
                  <a:pt x="49" y="24"/>
                </a:cubicBezTo>
                <a:cubicBezTo>
                  <a:pt x="30" y="17"/>
                  <a:pt x="30" y="17"/>
                  <a:pt x="30" y="17"/>
                </a:cubicBezTo>
                <a:cubicBezTo>
                  <a:pt x="29" y="16"/>
                  <a:pt x="27" y="16"/>
                  <a:pt x="24" y="16"/>
                </a:cubicBezTo>
                <a:cubicBezTo>
                  <a:pt x="23" y="16"/>
                  <a:pt x="22" y="16"/>
                  <a:pt x="22" y="16"/>
                </a:cubicBezTo>
                <a:cubicBezTo>
                  <a:pt x="17" y="18"/>
                  <a:pt x="16" y="22"/>
                  <a:pt x="15" y="25"/>
                </a:cubicBezTo>
                <a:cubicBezTo>
                  <a:pt x="2" y="66"/>
                  <a:pt x="2" y="66"/>
                  <a:pt x="2" y="66"/>
                </a:cubicBezTo>
                <a:cubicBezTo>
                  <a:pt x="1" y="69"/>
                  <a:pt x="0" y="72"/>
                  <a:pt x="2" y="75"/>
                </a:cubicBezTo>
                <a:cubicBezTo>
                  <a:pt x="3" y="78"/>
                  <a:pt x="6" y="79"/>
                  <a:pt x="9" y="80"/>
                </a:cubicBezTo>
                <a:cubicBezTo>
                  <a:pt x="10" y="80"/>
                  <a:pt x="10" y="80"/>
                  <a:pt x="10" y="80"/>
                </a:cubicBezTo>
                <a:cubicBezTo>
                  <a:pt x="31" y="87"/>
                  <a:pt x="31" y="87"/>
                  <a:pt x="31" y="87"/>
                </a:cubicBezTo>
                <a:cubicBezTo>
                  <a:pt x="33" y="87"/>
                  <a:pt x="36" y="88"/>
                  <a:pt x="38" y="88"/>
                </a:cubicBezTo>
                <a:cubicBezTo>
                  <a:pt x="39" y="88"/>
                  <a:pt x="39" y="88"/>
                  <a:pt x="39" y="88"/>
                </a:cubicBezTo>
                <a:cubicBezTo>
                  <a:pt x="41" y="88"/>
                  <a:pt x="43" y="87"/>
                  <a:pt x="44" y="86"/>
                </a:cubicBezTo>
                <a:cubicBezTo>
                  <a:pt x="47" y="91"/>
                  <a:pt x="52" y="93"/>
                  <a:pt x="57" y="94"/>
                </a:cubicBezTo>
                <a:cubicBezTo>
                  <a:pt x="96" y="106"/>
                  <a:pt x="96" y="106"/>
                  <a:pt x="96" y="106"/>
                </a:cubicBezTo>
                <a:cubicBezTo>
                  <a:pt x="98" y="107"/>
                  <a:pt x="100" y="107"/>
                  <a:pt x="102" y="107"/>
                </a:cubicBezTo>
                <a:cubicBezTo>
                  <a:pt x="104" y="107"/>
                  <a:pt x="105" y="107"/>
                  <a:pt x="107" y="106"/>
                </a:cubicBezTo>
                <a:cubicBezTo>
                  <a:pt x="109" y="105"/>
                  <a:pt x="111" y="101"/>
                  <a:pt x="110" y="98"/>
                </a:cubicBezTo>
                <a:cubicBezTo>
                  <a:pt x="110" y="98"/>
                  <a:pt x="110" y="97"/>
                  <a:pt x="110" y="96"/>
                </a:cubicBezTo>
                <a:cubicBezTo>
                  <a:pt x="110" y="96"/>
                  <a:pt x="111" y="96"/>
                  <a:pt x="111" y="96"/>
                </a:cubicBezTo>
                <a:cubicBezTo>
                  <a:pt x="114" y="95"/>
                  <a:pt x="116" y="93"/>
                  <a:pt x="117" y="91"/>
                </a:cubicBezTo>
                <a:cubicBezTo>
                  <a:pt x="118" y="88"/>
                  <a:pt x="118" y="85"/>
                  <a:pt x="117" y="83"/>
                </a:cubicBezTo>
                <a:cubicBezTo>
                  <a:pt x="117" y="83"/>
                  <a:pt x="117" y="83"/>
                  <a:pt x="117" y="83"/>
                </a:cubicBezTo>
                <a:cubicBezTo>
                  <a:pt x="120" y="82"/>
                  <a:pt x="123" y="80"/>
                  <a:pt x="124" y="78"/>
                </a:cubicBezTo>
                <a:cubicBezTo>
                  <a:pt x="126" y="75"/>
                  <a:pt x="126" y="72"/>
                  <a:pt x="124" y="69"/>
                </a:cubicBezTo>
                <a:cubicBezTo>
                  <a:pt x="124" y="68"/>
                  <a:pt x="124" y="68"/>
                  <a:pt x="124" y="68"/>
                </a:cubicBezTo>
                <a:cubicBezTo>
                  <a:pt x="126" y="68"/>
                  <a:pt x="127" y="68"/>
                  <a:pt x="128" y="67"/>
                </a:cubicBezTo>
                <a:cubicBezTo>
                  <a:pt x="132" y="65"/>
                  <a:pt x="134" y="61"/>
                  <a:pt x="133" y="57"/>
                </a:cubicBezTo>
                <a:cubicBezTo>
                  <a:pt x="133" y="53"/>
                  <a:pt x="130" y="49"/>
                  <a:pt x="124" y="46"/>
                </a:cubicBezTo>
                <a:cubicBezTo>
                  <a:pt x="117" y="42"/>
                  <a:pt x="109" y="41"/>
                  <a:pt x="102" y="39"/>
                </a:cubicBezTo>
                <a:cubicBezTo>
                  <a:pt x="108" y="19"/>
                  <a:pt x="108" y="19"/>
                  <a:pt x="108" y="19"/>
                </a:cubicBezTo>
                <a:cubicBezTo>
                  <a:pt x="110" y="14"/>
                  <a:pt x="111" y="7"/>
                  <a:pt x="107" y="2"/>
                </a:cubicBezTo>
                <a:cubicBezTo>
                  <a:pt x="105" y="1"/>
                  <a:pt x="103" y="0"/>
                  <a:pt x="101" y="0"/>
                </a:cubicBezTo>
              </a:path>
            </a:pathLst>
          </a:custGeom>
          <a:solidFill>
            <a:srgbClr val="B3B3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18" name="Freeform 21">
            <a:extLst>
              <a:ext uri="{FF2B5EF4-FFF2-40B4-BE49-F238E27FC236}">
                <a16:creationId xmlns:a16="http://schemas.microsoft.com/office/drawing/2014/main" id="{07508E0A-E54B-2B4F-A793-7297E8B7827E}"/>
              </a:ext>
            </a:extLst>
          </p:cNvPr>
          <p:cNvSpPr>
            <a:spLocks noEditPoints="1"/>
          </p:cNvSpPr>
          <p:nvPr/>
        </p:nvSpPr>
        <p:spPr bwMode="auto">
          <a:xfrm>
            <a:off x="-50175" y="2225952"/>
            <a:ext cx="455368" cy="450093"/>
          </a:xfrm>
          <a:custGeom>
            <a:avLst/>
            <a:gdLst>
              <a:gd name="T0" fmla="*/ 24 w 109"/>
              <a:gd name="T1" fmla="*/ 95 h 108"/>
              <a:gd name="T2" fmla="*/ 30 w 109"/>
              <a:gd name="T3" fmla="*/ 77 h 108"/>
              <a:gd name="T4" fmla="*/ 44 w 109"/>
              <a:gd name="T5" fmla="*/ 102 h 108"/>
              <a:gd name="T6" fmla="*/ 64 w 109"/>
              <a:gd name="T7" fmla="*/ 104 h 108"/>
              <a:gd name="T8" fmla="*/ 78 w 109"/>
              <a:gd name="T9" fmla="*/ 76 h 108"/>
              <a:gd name="T10" fmla="*/ 68 w 109"/>
              <a:gd name="T11" fmla="*/ 103 h 108"/>
              <a:gd name="T12" fmla="*/ 56 w 109"/>
              <a:gd name="T13" fmla="*/ 103 h 108"/>
              <a:gd name="T14" fmla="*/ 38 w 109"/>
              <a:gd name="T15" fmla="*/ 88 h 108"/>
              <a:gd name="T16" fmla="*/ 56 w 109"/>
              <a:gd name="T17" fmla="*/ 71 h 108"/>
              <a:gd name="T18" fmla="*/ 75 w 109"/>
              <a:gd name="T19" fmla="*/ 75 h 108"/>
              <a:gd name="T20" fmla="*/ 59 w 109"/>
              <a:gd name="T21" fmla="*/ 102 h 108"/>
              <a:gd name="T22" fmla="*/ 96 w 109"/>
              <a:gd name="T23" fmla="*/ 83 h 108"/>
              <a:gd name="T24" fmla="*/ 81 w 109"/>
              <a:gd name="T25" fmla="*/ 54 h 108"/>
              <a:gd name="T26" fmla="*/ 101 w 109"/>
              <a:gd name="T27" fmla="*/ 73 h 108"/>
              <a:gd name="T28" fmla="*/ 32 w 109"/>
              <a:gd name="T29" fmla="*/ 72 h 108"/>
              <a:gd name="T30" fmla="*/ 78 w 109"/>
              <a:gd name="T31" fmla="*/ 54 h 108"/>
              <a:gd name="T32" fmla="*/ 56 w 109"/>
              <a:gd name="T33" fmla="*/ 68 h 108"/>
              <a:gd name="T34" fmla="*/ 32 w 109"/>
              <a:gd name="T35" fmla="*/ 72 h 108"/>
              <a:gd name="T36" fmla="*/ 6 w 109"/>
              <a:gd name="T37" fmla="*/ 69 h 108"/>
              <a:gd name="T38" fmla="*/ 26 w 109"/>
              <a:gd name="T39" fmla="*/ 54 h 108"/>
              <a:gd name="T40" fmla="*/ 14 w 109"/>
              <a:gd name="T41" fmla="*/ 84 h 108"/>
              <a:gd name="T42" fmla="*/ 30 w 109"/>
              <a:gd name="T43" fmla="*/ 51 h 108"/>
              <a:gd name="T44" fmla="*/ 54 w 109"/>
              <a:gd name="T45" fmla="*/ 36 h 108"/>
              <a:gd name="T46" fmla="*/ 75 w 109"/>
              <a:gd name="T47" fmla="*/ 32 h 108"/>
              <a:gd name="T48" fmla="*/ 26 w 109"/>
              <a:gd name="T49" fmla="*/ 51 h 108"/>
              <a:gd name="T50" fmla="*/ 9 w 109"/>
              <a:gd name="T51" fmla="*/ 32 h 108"/>
              <a:gd name="T52" fmla="*/ 29 w 109"/>
              <a:gd name="T53" fmla="*/ 30 h 108"/>
              <a:gd name="T54" fmla="*/ 105 w 109"/>
              <a:gd name="T55" fmla="*/ 51 h 108"/>
              <a:gd name="T56" fmla="*/ 78 w 109"/>
              <a:gd name="T57" fmla="*/ 30 h 108"/>
              <a:gd name="T58" fmla="*/ 99 w 109"/>
              <a:gd name="T59" fmla="*/ 29 h 108"/>
              <a:gd name="T60" fmla="*/ 30 w 109"/>
              <a:gd name="T61" fmla="*/ 27 h 108"/>
              <a:gd name="T62" fmla="*/ 36 w 109"/>
              <a:gd name="T63" fmla="*/ 7 h 108"/>
              <a:gd name="T64" fmla="*/ 34 w 109"/>
              <a:gd name="T65" fmla="*/ 16 h 108"/>
              <a:gd name="T66" fmla="*/ 77 w 109"/>
              <a:gd name="T67" fmla="*/ 27 h 108"/>
              <a:gd name="T68" fmla="*/ 66 w 109"/>
              <a:gd name="T69" fmla="*/ 6 h 108"/>
              <a:gd name="T70" fmla="*/ 80 w 109"/>
              <a:gd name="T71" fmla="*/ 10 h 108"/>
              <a:gd name="T72" fmla="*/ 77 w 109"/>
              <a:gd name="T73" fmla="*/ 27 h 108"/>
              <a:gd name="T74" fmla="*/ 33 w 109"/>
              <a:gd name="T75" fmla="*/ 28 h 108"/>
              <a:gd name="T76" fmla="*/ 51 w 109"/>
              <a:gd name="T77" fmla="*/ 4 h 108"/>
              <a:gd name="T78" fmla="*/ 53 w 109"/>
              <a:gd name="T79" fmla="*/ 3 h 108"/>
              <a:gd name="T80" fmla="*/ 72 w 109"/>
              <a:gd name="T81" fmla="*/ 21 h 108"/>
              <a:gd name="T82" fmla="*/ 55 w 109"/>
              <a:gd name="T83" fmla="*/ 32 h 108"/>
              <a:gd name="T84" fmla="*/ 53 w 109"/>
              <a:gd name="T85" fmla="*/ 0 h 108"/>
              <a:gd name="T86" fmla="*/ 35 w 109"/>
              <a:gd name="T87" fmla="*/ 4 h 108"/>
              <a:gd name="T88" fmla="*/ 1 w 109"/>
              <a:gd name="T89" fmla="*/ 52 h 108"/>
              <a:gd name="T90" fmla="*/ 1 w 109"/>
              <a:gd name="T91" fmla="*/ 54 h 108"/>
              <a:gd name="T92" fmla="*/ 22 w 109"/>
              <a:gd name="T93" fmla="*/ 97 h 108"/>
              <a:gd name="T94" fmla="*/ 69 w 109"/>
              <a:gd name="T95" fmla="*/ 106 h 108"/>
              <a:gd name="T96" fmla="*/ 97 w 109"/>
              <a:gd name="T97" fmla="*/ 87 h 108"/>
              <a:gd name="T98" fmla="*/ 99 w 109"/>
              <a:gd name="T99" fmla="*/ 85 h 108"/>
              <a:gd name="T100" fmla="*/ 108 w 109"/>
              <a:gd name="T101" fmla="*/ 54 h 108"/>
              <a:gd name="T102" fmla="*/ 108 w 109"/>
              <a:gd name="T103" fmla="*/ 51 h 108"/>
              <a:gd name="T104" fmla="*/ 95 w 109"/>
              <a:gd name="T105" fmla="*/ 18 h 108"/>
              <a:gd name="T106" fmla="*/ 94 w 109"/>
              <a:gd name="T107" fmla="*/ 17 h 108"/>
              <a:gd name="T108" fmla="*/ 84 w 109"/>
              <a:gd name="T109" fmla="*/ 9 h 108"/>
              <a:gd name="T110" fmla="*/ 55 w 109"/>
              <a:gd name="T111" fmla="*/ 0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09" h="108">
                <a:moveTo>
                  <a:pt x="48" y="104"/>
                </a:moveTo>
                <a:cubicBezTo>
                  <a:pt x="39" y="103"/>
                  <a:pt x="31" y="100"/>
                  <a:pt x="24" y="95"/>
                </a:cubicBezTo>
                <a:cubicBezTo>
                  <a:pt x="21" y="92"/>
                  <a:pt x="18" y="90"/>
                  <a:pt x="16" y="86"/>
                </a:cubicBezTo>
                <a:cubicBezTo>
                  <a:pt x="20" y="83"/>
                  <a:pt x="25" y="79"/>
                  <a:pt x="30" y="77"/>
                </a:cubicBezTo>
                <a:cubicBezTo>
                  <a:pt x="31" y="81"/>
                  <a:pt x="33" y="86"/>
                  <a:pt x="35" y="90"/>
                </a:cubicBezTo>
                <a:cubicBezTo>
                  <a:pt x="37" y="94"/>
                  <a:pt x="40" y="98"/>
                  <a:pt x="44" y="102"/>
                </a:cubicBezTo>
                <a:cubicBezTo>
                  <a:pt x="45" y="103"/>
                  <a:pt x="46" y="103"/>
                  <a:pt x="48" y="104"/>
                </a:cubicBezTo>
                <a:moveTo>
                  <a:pt x="64" y="104"/>
                </a:moveTo>
                <a:cubicBezTo>
                  <a:pt x="68" y="101"/>
                  <a:pt x="71" y="95"/>
                  <a:pt x="73" y="91"/>
                </a:cubicBezTo>
                <a:cubicBezTo>
                  <a:pt x="75" y="86"/>
                  <a:pt x="77" y="81"/>
                  <a:pt x="78" y="76"/>
                </a:cubicBezTo>
                <a:cubicBezTo>
                  <a:pt x="84" y="78"/>
                  <a:pt x="89" y="81"/>
                  <a:pt x="94" y="85"/>
                </a:cubicBezTo>
                <a:cubicBezTo>
                  <a:pt x="87" y="94"/>
                  <a:pt x="78" y="100"/>
                  <a:pt x="68" y="103"/>
                </a:cubicBezTo>
                <a:cubicBezTo>
                  <a:pt x="67" y="103"/>
                  <a:pt x="65" y="103"/>
                  <a:pt x="64" y="104"/>
                </a:cubicBezTo>
                <a:moveTo>
                  <a:pt x="56" y="103"/>
                </a:moveTo>
                <a:cubicBezTo>
                  <a:pt x="53" y="103"/>
                  <a:pt x="49" y="102"/>
                  <a:pt x="46" y="99"/>
                </a:cubicBezTo>
                <a:cubicBezTo>
                  <a:pt x="43" y="96"/>
                  <a:pt x="40" y="92"/>
                  <a:pt x="38" y="88"/>
                </a:cubicBezTo>
                <a:cubicBezTo>
                  <a:pt x="36" y="84"/>
                  <a:pt x="35" y="80"/>
                  <a:pt x="33" y="76"/>
                </a:cubicBezTo>
                <a:cubicBezTo>
                  <a:pt x="40" y="73"/>
                  <a:pt x="48" y="71"/>
                  <a:pt x="56" y="71"/>
                </a:cubicBezTo>
                <a:cubicBezTo>
                  <a:pt x="56" y="71"/>
                  <a:pt x="56" y="71"/>
                  <a:pt x="56" y="71"/>
                </a:cubicBezTo>
                <a:cubicBezTo>
                  <a:pt x="62" y="71"/>
                  <a:pt x="69" y="72"/>
                  <a:pt x="75" y="75"/>
                </a:cubicBezTo>
                <a:cubicBezTo>
                  <a:pt x="74" y="80"/>
                  <a:pt x="72" y="85"/>
                  <a:pt x="70" y="90"/>
                </a:cubicBezTo>
                <a:cubicBezTo>
                  <a:pt x="67" y="97"/>
                  <a:pt x="63" y="101"/>
                  <a:pt x="59" y="102"/>
                </a:cubicBezTo>
                <a:cubicBezTo>
                  <a:pt x="58" y="103"/>
                  <a:pt x="57" y="103"/>
                  <a:pt x="56" y="103"/>
                </a:cubicBezTo>
                <a:moveTo>
                  <a:pt x="96" y="83"/>
                </a:moveTo>
                <a:cubicBezTo>
                  <a:pt x="91" y="78"/>
                  <a:pt x="85" y="75"/>
                  <a:pt x="79" y="72"/>
                </a:cubicBezTo>
                <a:cubicBezTo>
                  <a:pt x="80" y="66"/>
                  <a:pt x="81" y="60"/>
                  <a:pt x="81" y="54"/>
                </a:cubicBezTo>
                <a:cubicBezTo>
                  <a:pt x="105" y="54"/>
                  <a:pt x="105" y="54"/>
                  <a:pt x="105" y="54"/>
                </a:cubicBezTo>
                <a:cubicBezTo>
                  <a:pt x="105" y="61"/>
                  <a:pt x="104" y="67"/>
                  <a:pt x="101" y="73"/>
                </a:cubicBezTo>
                <a:cubicBezTo>
                  <a:pt x="100" y="77"/>
                  <a:pt x="98" y="80"/>
                  <a:pt x="96" y="83"/>
                </a:cubicBezTo>
                <a:moveTo>
                  <a:pt x="32" y="72"/>
                </a:moveTo>
                <a:cubicBezTo>
                  <a:pt x="31" y="66"/>
                  <a:pt x="30" y="60"/>
                  <a:pt x="30" y="54"/>
                </a:cubicBezTo>
                <a:cubicBezTo>
                  <a:pt x="78" y="54"/>
                  <a:pt x="78" y="54"/>
                  <a:pt x="78" y="54"/>
                </a:cubicBezTo>
                <a:cubicBezTo>
                  <a:pt x="77" y="60"/>
                  <a:pt x="77" y="66"/>
                  <a:pt x="76" y="71"/>
                </a:cubicBezTo>
                <a:cubicBezTo>
                  <a:pt x="69" y="69"/>
                  <a:pt x="62" y="68"/>
                  <a:pt x="56" y="68"/>
                </a:cubicBezTo>
                <a:cubicBezTo>
                  <a:pt x="56" y="68"/>
                  <a:pt x="56" y="68"/>
                  <a:pt x="56" y="68"/>
                </a:cubicBezTo>
                <a:cubicBezTo>
                  <a:pt x="48" y="68"/>
                  <a:pt x="40" y="69"/>
                  <a:pt x="32" y="72"/>
                </a:cubicBezTo>
                <a:moveTo>
                  <a:pt x="14" y="84"/>
                </a:moveTo>
                <a:cubicBezTo>
                  <a:pt x="10" y="79"/>
                  <a:pt x="8" y="74"/>
                  <a:pt x="6" y="69"/>
                </a:cubicBezTo>
                <a:cubicBezTo>
                  <a:pt x="5" y="64"/>
                  <a:pt x="4" y="59"/>
                  <a:pt x="4" y="54"/>
                </a:cubicBezTo>
                <a:cubicBezTo>
                  <a:pt x="26" y="54"/>
                  <a:pt x="26" y="54"/>
                  <a:pt x="26" y="54"/>
                </a:cubicBezTo>
                <a:cubicBezTo>
                  <a:pt x="27" y="61"/>
                  <a:pt x="28" y="67"/>
                  <a:pt x="29" y="74"/>
                </a:cubicBezTo>
                <a:cubicBezTo>
                  <a:pt x="24" y="76"/>
                  <a:pt x="18" y="80"/>
                  <a:pt x="14" y="84"/>
                </a:cubicBezTo>
                <a:moveTo>
                  <a:pt x="78" y="51"/>
                </a:moveTo>
                <a:cubicBezTo>
                  <a:pt x="30" y="51"/>
                  <a:pt x="30" y="51"/>
                  <a:pt x="30" y="51"/>
                </a:cubicBezTo>
                <a:cubicBezTo>
                  <a:pt x="30" y="44"/>
                  <a:pt x="31" y="38"/>
                  <a:pt x="32" y="31"/>
                </a:cubicBezTo>
                <a:cubicBezTo>
                  <a:pt x="39" y="34"/>
                  <a:pt x="47" y="36"/>
                  <a:pt x="54" y="36"/>
                </a:cubicBezTo>
                <a:cubicBezTo>
                  <a:pt x="55" y="36"/>
                  <a:pt x="55" y="36"/>
                  <a:pt x="55" y="36"/>
                </a:cubicBezTo>
                <a:cubicBezTo>
                  <a:pt x="62" y="36"/>
                  <a:pt x="69" y="34"/>
                  <a:pt x="75" y="32"/>
                </a:cubicBezTo>
                <a:cubicBezTo>
                  <a:pt x="77" y="38"/>
                  <a:pt x="77" y="44"/>
                  <a:pt x="78" y="51"/>
                </a:cubicBezTo>
                <a:moveTo>
                  <a:pt x="26" y="51"/>
                </a:moveTo>
                <a:cubicBezTo>
                  <a:pt x="4" y="51"/>
                  <a:pt x="4" y="51"/>
                  <a:pt x="4" y="51"/>
                </a:cubicBezTo>
                <a:cubicBezTo>
                  <a:pt x="4" y="44"/>
                  <a:pt x="6" y="38"/>
                  <a:pt x="9" y="32"/>
                </a:cubicBezTo>
                <a:cubicBezTo>
                  <a:pt x="11" y="28"/>
                  <a:pt x="13" y="24"/>
                  <a:pt x="16" y="21"/>
                </a:cubicBezTo>
                <a:cubicBezTo>
                  <a:pt x="20" y="25"/>
                  <a:pt x="24" y="28"/>
                  <a:pt x="29" y="30"/>
                </a:cubicBezTo>
                <a:cubicBezTo>
                  <a:pt x="27" y="37"/>
                  <a:pt x="26" y="44"/>
                  <a:pt x="26" y="51"/>
                </a:cubicBezTo>
                <a:moveTo>
                  <a:pt x="105" y="51"/>
                </a:moveTo>
                <a:cubicBezTo>
                  <a:pt x="81" y="51"/>
                  <a:pt x="81" y="51"/>
                  <a:pt x="81" y="51"/>
                </a:cubicBezTo>
                <a:cubicBezTo>
                  <a:pt x="81" y="44"/>
                  <a:pt x="80" y="37"/>
                  <a:pt x="78" y="30"/>
                </a:cubicBezTo>
                <a:cubicBezTo>
                  <a:pt x="83" y="28"/>
                  <a:pt x="88" y="25"/>
                  <a:pt x="93" y="21"/>
                </a:cubicBezTo>
                <a:cubicBezTo>
                  <a:pt x="95" y="23"/>
                  <a:pt x="97" y="26"/>
                  <a:pt x="99" y="29"/>
                </a:cubicBezTo>
                <a:cubicBezTo>
                  <a:pt x="103" y="36"/>
                  <a:pt x="105" y="43"/>
                  <a:pt x="105" y="51"/>
                </a:cubicBezTo>
                <a:moveTo>
                  <a:pt x="30" y="27"/>
                </a:moveTo>
                <a:cubicBezTo>
                  <a:pt x="26" y="25"/>
                  <a:pt x="22" y="22"/>
                  <a:pt x="18" y="19"/>
                </a:cubicBezTo>
                <a:cubicBezTo>
                  <a:pt x="23" y="14"/>
                  <a:pt x="29" y="9"/>
                  <a:pt x="36" y="7"/>
                </a:cubicBezTo>
                <a:cubicBezTo>
                  <a:pt x="38" y="6"/>
                  <a:pt x="40" y="5"/>
                  <a:pt x="41" y="5"/>
                </a:cubicBezTo>
                <a:cubicBezTo>
                  <a:pt x="39" y="8"/>
                  <a:pt x="36" y="11"/>
                  <a:pt x="34" y="16"/>
                </a:cubicBezTo>
                <a:cubicBezTo>
                  <a:pt x="33" y="19"/>
                  <a:pt x="31" y="23"/>
                  <a:pt x="30" y="27"/>
                </a:cubicBezTo>
                <a:moveTo>
                  <a:pt x="77" y="27"/>
                </a:moveTo>
                <a:cubicBezTo>
                  <a:pt x="77" y="25"/>
                  <a:pt x="76" y="23"/>
                  <a:pt x="75" y="20"/>
                </a:cubicBezTo>
                <a:cubicBezTo>
                  <a:pt x="73" y="16"/>
                  <a:pt x="71" y="10"/>
                  <a:pt x="66" y="6"/>
                </a:cubicBezTo>
                <a:cubicBezTo>
                  <a:pt x="66" y="5"/>
                  <a:pt x="65" y="5"/>
                  <a:pt x="65" y="4"/>
                </a:cubicBezTo>
                <a:cubicBezTo>
                  <a:pt x="70" y="6"/>
                  <a:pt x="76" y="7"/>
                  <a:pt x="80" y="10"/>
                </a:cubicBezTo>
                <a:cubicBezTo>
                  <a:pt x="84" y="12"/>
                  <a:pt x="88" y="15"/>
                  <a:pt x="91" y="18"/>
                </a:cubicBezTo>
                <a:cubicBezTo>
                  <a:pt x="87" y="22"/>
                  <a:pt x="82" y="25"/>
                  <a:pt x="77" y="27"/>
                </a:cubicBezTo>
                <a:moveTo>
                  <a:pt x="54" y="32"/>
                </a:moveTo>
                <a:cubicBezTo>
                  <a:pt x="47" y="32"/>
                  <a:pt x="40" y="31"/>
                  <a:pt x="33" y="28"/>
                </a:cubicBezTo>
                <a:cubicBezTo>
                  <a:pt x="34" y="24"/>
                  <a:pt x="36" y="21"/>
                  <a:pt x="37" y="17"/>
                </a:cubicBezTo>
                <a:cubicBezTo>
                  <a:pt x="41" y="9"/>
                  <a:pt x="46" y="5"/>
                  <a:pt x="51" y="4"/>
                </a:cubicBezTo>
                <a:cubicBezTo>
                  <a:pt x="51" y="3"/>
                  <a:pt x="52" y="3"/>
                  <a:pt x="52" y="3"/>
                </a:cubicBezTo>
                <a:cubicBezTo>
                  <a:pt x="53" y="3"/>
                  <a:pt x="53" y="3"/>
                  <a:pt x="53" y="3"/>
                </a:cubicBezTo>
                <a:cubicBezTo>
                  <a:pt x="57" y="3"/>
                  <a:pt x="61" y="5"/>
                  <a:pt x="64" y="8"/>
                </a:cubicBezTo>
                <a:cubicBezTo>
                  <a:pt x="68" y="12"/>
                  <a:pt x="70" y="17"/>
                  <a:pt x="72" y="21"/>
                </a:cubicBezTo>
                <a:cubicBezTo>
                  <a:pt x="73" y="24"/>
                  <a:pt x="73" y="26"/>
                  <a:pt x="74" y="28"/>
                </a:cubicBezTo>
                <a:cubicBezTo>
                  <a:pt x="68" y="31"/>
                  <a:pt x="62" y="32"/>
                  <a:pt x="55" y="32"/>
                </a:cubicBezTo>
                <a:cubicBezTo>
                  <a:pt x="55" y="32"/>
                  <a:pt x="54" y="32"/>
                  <a:pt x="54" y="32"/>
                </a:cubicBezTo>
                <a:moveTo>
                  <a:pt x="53" y="0"/>
                </a:moveTo>
                <a:cubicBezTo>
                  <a:pt x="52" y="0"/>
                  <a:pt x="51" y="0"/>
                  <a:pt x="51" y="0"/>
                </a:cubicBezTo>
                <a:cubicBezTo>
                  <a:pt x="45" y="1"/>
                  <a:pt x="40" y="2"/>
                  <a:pt x="35" y="4"/>
                </a:cubicBezTo>
                <a:cubicBezTo>
                  <a:pt x="22" y="8"/>
                  <a:pt x="12" y="18"/>
                  <a:pt x="6" y="30"/>
                </a:cubicBezTo>
                <a:cubicBezTo>
                  <a:pt x="3" y="37"/>
                  <a:pt x="1" y="44"/>
                  <a:pt x="1" y="52"/>
                </a:cubicBezTo>
                <a:cubicBezTo>
                  <a:pt x="0" y="52"/>
                  <a:pt x="0" y="52"/>
                  <a:pt x="0" y="53"/>
                </a:cubicBezTo>
                <a:cubicBezTo>
                  <a:pt x="0" y="53"/>
                  <a:pt x="0" y="53"/>
                  <a:pt x="1" y="54"/>
                </a:cubicBezTo>
                <a:cubicBezTo>
                  <a:pt x="1" y="59"/>
                  <a:pt x="1" y="64"/>
                  <a:pt x="3" y="70"/>
                </a:cubicBezTo>
                <a:cubicBezTo>
                  <a:pt x="6" y="81"/>
                  <a:pt x="13" y="90"/>
                  <a:pt x="22" y="97"/>
                </a:cubicBezTo>
                <a:cubicBezTo>
                  <a:pt x="32" y="104"/>
                  <a:pt x="43" y="108"/>
                  <a:pt x="55" y="108"/>
                </a:cubicBezTo>
                <a:cubicBezTo>
                  <a:pt x="60" y="108"/>
                  <a:pt x="64" y="107"/>
                  <a:pt x="69" y="106"/>
                </a:cubicBezTo>
                <a:cubicBezTo>
                  <a:pt x="80" y="103"/>
                  <a:pt x="90" y="96"/>
                  <a:pt x="97" y="87"/>
                </a:cubicBezTo>
                <a:cubicBezTo>
                  <a:pt x="97" y="87"/>
                  <a:pt x="97" y="87"/>
                  <a:pt x="97" y="87"/>
                </a:cubicBezTo>
                <a:cubicBezTo>
                  <a:pt x="98" y="87"/>
                  <a:pt x="98" y="87"/>
                  <a:pt x="98" y="87"/>
                </a:cubicBezTo>
                <a:cubicBezTo>
                  <a:pt x="99" y="86"/>
                  <a:pt x="99" y="86"/>
                  <a:pt x="99" y="85"/>
                </a:cubicBezTo>
                <a:cubicBezTo>
                  <a:pt x="101" y="82"/>
                  <a:pt x="103" y="78"/>
                  <a:pt x="105" y="75"/>
                </a:cubicBezTo>
                <a:cubicBezTo>
                  <a:pt x="107" y="68"/>
                  <a:pt x="109" y="61"/>
                  <a:pt x="108" y="54"/>
                </a:cubicBezTo>
                <a:cubicBezTo>
                  <a:pt x="109" y="54"/>
                  <a:pt x="109" y="53"/>
                  <a:pt x="109" y="53"/>
                </a:cubicBezTo>
                <a:cubicBezTo>
                  <a:pt x="109" y="52"/>
                  <a:pt x="109" y="52"/>
                  <a:pt x="108" y="51"/>
                </a:cubicBezTo>
                <a:cubicBezTo>
                  <a:pt x="108" y="43"/>
                  <a:pt x="106" y="35"/>
                  <a:pt x="102" y="27"/>
                </a:cubicBezTo>
                <a:cubicBezTo>
                  <a:pt x="100" y="24"/>
                  <a:pt x="97" y="21"/>
                  <a:pt x="95" y="18"/>
                </a:cubicBezTo>
                <a:cubicBezTo>
                  <a:pt x="94" y="17"/>
                  <a:pt x="94" y="17"/>
                  <a:pt x="94" y="17"/>
                </a:cubicBezTo>
                <a:cubicBezTo>
                  <a:pt x="94" y="17"/>
                  <a:pt x="94" y="17"/>
                  <a:pt x="94" y="17"/>
                </a:cubicBezTo>
                <a:cubicBezTo>
                  <a:pt x="93" y="16"/>
                  <a:pt x="92" y="15"/>
                  <a:pt x="91" y="14"/>
                </a:cubicBezTo>
                <a:cubicBezTo>
                  <a:pt x="88" y="12"/>
                  <a:pt x="86" y="11"/>
                  <a:pt x="84" y="9"/>
                </a:cubicBezTo>
                <a:cubicBezTo>
                  <a:pt x="84" y="8"/>
                  <a:pt x="83" y="8"/>
                  <a:pt x="82" y="7"/>
                </a:cubicBezTo>
                <a:cubicBezTo>
                  <a:pt x="74" y="2"/>
                  <a:pt x="64" y="0"/>
                  <a:pt x="55" y="0"/>
                </a:cubicBezTo>
                <a:cubicBezTo>
                  <a:pt x="54" y="0"/>
                  <a:pt x="54" y="0"/>
                  <a:pt x="53" y="0"/>
                </a:cubicBezTo>
              </a:path>
            </a:pathLst>
          </a:custGeom>
          <a:solidFill>
            <a:srgbClr val="B3B3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19" name="Freeform 22">
            <a:extLst>
              <a:ext uri="{FF2B5EF4-FFF2-40B4-BE49-F238E27FC236}">
                <a16:creationId xmlns:a16="http://schemas.microsoft.com/office/drawing/2014/main" id="{19766113-491A-D540-95DB-716F85E24F10}"/>
              </a:ext>
            </a:extLst>
          </p:cNvPr>
          <p:cNvSpPr>
            <a:spLocks noEditPoints="1"/>
          </p:cNvSpPr>
          <p:nvPr/>
        </p:nvSpPr>
        <p:spPr bwMode="auto">
          <a:xfrm>
            <a:off x="-4463" y="5158586"/>
            <a:ext cx="634701" cy="388557"/>
          </a:xfrm>
          <a:custGeom>
            <a:avLst/>
            <a:gdLst>
              <a:gd name="T0" fmla="*/ 39 w 152"/>
              <a:gd name="T1" fmla="*/ 56 h 93"/>
              <a:gd name="T2" fmla="*/ 35 w 152"/>
              <a:gd name="T3" fmla="*/ 51 h 93"/>
              <a:gd name="T4" fmla="*/ 93 w 152"/>
              <a:gd name="T5" fmla="*/ 12 h 93"/>
              <a:gd name="T6" fmla="*/ 108 w 152"/>
              <a:gd name="T7" fmla="*/ 53 h 93"/>
              <a:gd name="T8" fmla="*/ 54 w 152"/>
              <a:gd name="T9" fmla="*/ 57 h 93"/>
              <a:gd name="T10" fmla="*/ 93 w 152"/>
              <a:gd name="T11" fmla="*/ 8 h 93"/>
              <a:gd name="T12" fmla="*/ 31 w 152"/>
              <a:gd name="T13" fmla="*/ 11 h 93"/>
              <a:gd name="T14" fmla="*/ 33 w 152"/>
              <a:gd name="T15" fmla="*/ 57 h 93"/>
              <a:gd name="T16" fmla="*/ 49 w 152"/>
              <a:gd name="T17" fmla="*/ 61 h 93"/>
              <a:gd name="T18" fmla="*/ 62 w 152"/>
              <a:gd name="T19" fmla="*/ 60 h 93"/>
              <a:gd name="T20" fmla="*/ 112 w 152"/>
              <a:gd name="T21" fmla="*/ 54 h 93"/>
              <a:gd name="T22" fmla="*/ 110 w 152"/>
              <a:gd name="T23" fmla="*/ 8 h 93"/>
              <a:gd name="T24" fmla="*/ 93 w 152"/>
              <a:gd name="T25" fmla="*/ 8 h 93"/>
              <a:gd name="T26" fmla="*/ 59 w 152"/>
              <a:gd name="T27" fmla="*/ 85 h 93"/>
              <a:gd name="T28" fmla="*/ 65 w 152"/>
              <a:gd name="T29" fmla="*/ 81 h 93"/>
              <a:gd name="T30" fmla="*/ 82 w 152"/>
              <a:gd name="T31" fmla="*/ 80 h 93"/>
              <a:gd name="T32" fmla="*/ 91 w 152"/>
              <a:gd name="T33" fmla="*/ 86 h 93"/>
              <a:gd name="T34" fmla="*/ 7 w 152"/>
              <a:gd name="T35" fmla="*/ 89 h 93"/>
              <a:gd name="T36" fmla="*/ 119 w 152"/>
              <a:gd name="T37" fmla="*/ 65 h 93"/>
              <a:gd name="T38" fmla="*/ 95 w 152"/>
              <a:gd name="T39" fmla="*/ 86 h 93"/>
              <a:gd name="T40" fmla="*/ 82 w 152"/>
              <a:gd name="T41" fmla="*/ 76 h 93"/>
              <a:gd name="T42" fmla="*/ 65 w 152"/>
              <a:gd name="T43" fmla="*/ 77 h 93"/>
              <a:gd name="T44" fmla="*/ 56 w 152"/>
              <a:gd name="T45" fmla="*/ 83 h 93"/>
              <a:gd name="T46" fmla="*/ 52 w 152"/>
              <a:gd name="T47" fmla="*/ 87 h 93"/>
              <a:gd name="T48" fmla="*/ 29 w 152"/>
              <a:gd name="T49" fmla="*/ 64 h 93"/>
              <a:gd name="T50" fmla="*/ 112 w 152"/>
              <a:gd name="T51" fmla="*/ 4 h 93"/>
              <a:gd name="T52" fmla="*/ 114 w 152"/>
              <a:gd name="T53" fmla="*/ 4 h 93"/>
              <a:gd name="T54" fmla="*/ 119 w 152"/>
              <a:gd name="T55" fmla="*/ 61 h 93"/>
              <a:gd name="T56" fmla="*/ 113 w 152"/>
              <a:gd name="T57" fmla="*/ 0 h 93"/>
              <a:gd name="T58" fmla="*/ 24 w 152"/>
              <a:gd name="T59" fmla="*/ 4 h 93"/>
              <a:gd name="T60" fmla="*/ 1 w 152"/>
              <a:gd name="T61" fmla="*/ 89 h 93"/>
              <a:gd name="T62" fmla="*/ 1 w 152"/>
              <a:gd name="T63" fmla="*/ 92 h 93"/>
              <a:gd name="T64" fmla="*/ 2 w 152"/>
              <a:gd name="T65" fmla="*/ 93 h 93"/>
              <a:gd name="T66" fmla="*/ 120 w 152"/>
              <a:gd name="T67" fmla="*/ 88 h 93"/>
              <a:gd name="T68" fmla="*/ 152 w 152"/>
              <a:gd name="T69" fmla="*/ 87 h 93"/>
              <a:gd name="T70" fmla="*/ 120 w 152"/>
              <a:gd name="T71" fmla="*/ 9 h 93"/>
              <a:gd name="T72" fmla="*/ 113 w 152"/>
              <a:gd name="T73" fmla="*/ 0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52" h="93">
                <a:moveTo>
                  <a:pt x="50" y="57"/>
                </a:moveTo>
                <a:cubicBezTo>
                  <a:pt x="46" y="57"/>
                  <a:pt x="42" y="57"/>
                  <a:pt x="39" y="56"/>
                </a:cubicBezTo>
                <a:cubicBezTo>
                  <a:pt x="38" y="56"/>
                  <a:pt x="37" y="55"/>
                  <a:pt x="36" y="55"/>
                </a:cubicBezTo>
                <a:cubicBezTo>
                  <a:pt x="36" y="54"/>
                  <a:pt x="35" y="53"/>
                  <a:pt x="35" y="51"/>
                </a:cubicBezTo>
                <a:cubicBezTo>
                  <a:pt x="35" y="15"/>
                  <a:pt x="35" y="15"/>
                  <a:pt x="35" y="15"/>
                </a:cubicBezTo>
                <a:cubicBezTo>
                  <a:pt x="54" y="13"/>
                  <a:pt x="74" y="12"/>
                  <a:pt x="93" y="12"/>
                </a:cubicBezTo>
                <a:cubicBezTo>
                  <a:pt x="97" y="12"/>
                  <a:pt x="102" y="12"/>
                  <a:pt x="106" y="12"/>
                </a:cubicBezTo>
                <a:cubicBezTo>
                  <a:pt x="106" y="26"/>
                  <a:pt x="107" y="39"/>
                  <a:pt x="108" y="53"/>
                </a:cubicBezTo>
                <a:cubicBezTo>
                  <a:pt x="62" y="56"/>
                  <a:pt x="62" y="56"/>
                  <a:pt x="62" y="56"/>
                </a:cubicBezTo>
                <a:cubicBezTo>
                  <a:pt x="59" y="56"/>
                  <a:pt x="57" y="57"/>
                  <a:pt x="54" y="57"/>
                </a:cubicBezTo>
                <a:cubicBezTo>
                  <a:pt x="53" y="57"/>
                  <a:pt x="51" y="57"/>
                  <a:pt x="50" y="57"/>
                </a:cubicBezTo>
                <a:moveTo>
                  <a:pt x="93" y="8"/>
                </a:moveTo>
                <a:cubicBezTo>
                  <a:pt x="73" y="8"/>
                  <a:pt x="53" y="9"/>
                  <a:pt x="33" y="11"/>
                </a:cubicBezTo>
                <a:cubicBezTo>
                  <a:pt x="31" y="11"/>
                  <a:pt x="31" y="11"/>
                  <a:pt x="31" y="11"/>
                </a:cubicBezTo>
                <a:cubicBezTo>
                  <a:pt x="32" y="51"/>
                  <a:pt x="32" y="51"/>
                  <a:pt x="32" y="51"/>
                </a:cubicBezTo>
                <a:cubicBezTo>
                  <a:pt x="32" y="53"/>
                  <a:pt x="32" y="55"/>
                  <a:pt x="33" y="57"/>
                </a:cubicBezTo>
                <a:cubicBezTo>
                  <a:pt x="35" y="59"/>
                  <a:pt x="37" y="59"/>
                  <a:pt x="38" y="60"/>
                </a:cubicBezTo>
                <a:cubicBezTo>
                  <a:pt x="42" y="60"/>
                  <a:pt x="45" y="61"/>
                  <a:pt x="49" y="61"/>
                </a:cubicBezTo>
                <a:cubicBezTo>
                  <a:pt x="51" y="61"/>
                  <a:pt x="53" y="61"/>
                  <a:pt x="54" y="60"/>
                </a:cubicBezTo>
                <a:cubicBezTo>
                  <a:pt x="57" y="60"/>
                  <a:pt x="60" y="60"/>
                  <a:pt x="62" y="60"/>
                </a:cubicBezTo>
                <a:cubicBezTo>
                  <a:pt x="112" y="56"/>
                  <a:pt x="112" y="56"/>
                  <a:pt x="112" y="56"/>
                </a:cubicBezTo>
                <a:cubicBezTo>
                  <a:pt x="112" y="54"/>
                  <a:pt x="112" y="54"/>
                  <a:pt x="112" y="54"/>
                </a:cubicBezTo>
                <a:cubicBezTo>
                  <a:pt x="111" y="40"/>
                  <a:pt x="110" y="25"/>
                  <a:pt x="110" y="10"/>
                </a:cubicBezTo>
                <a:cubicBezTo>
                  <a:pt x="110" y="8"/>
                  <a:pt x="110" y="8"/>
                  <a:pt x="110" y="8"/>
                </a:cubicBezTo>
                <a:cubicBezTo>
                  <a:pt x="108" y="8"/>
                  <a:pt x="108" y="8"/>
                  <a:pt x="108" y="8"/>
                </a:cubicBezTo>
                <a:cubicBezTo>
                  <a:pt x="103" y="8"/>
                  <a:pt x="98" y="8"/>
                  <a:pt x="93" y="8"/>
                </a:cubicBezTo>
                <a:moveTo>
                  <a:pt x="57" y="87"/>
                </a:moveTo>
                <a:cubicBezTo>
                  <a:pt x="58" y="86"/>
                  <a:pt x="58" y="85"/>
                  <a:pt x="59" y="85"/>
                </a:cubicBezTo>
                <a:cubicBezTo>
                  <a:pt x="60" y="83"/>
                  <a:pt x="60" y="82"/>
                  <a:pt x="61" y="82"/>
                </a:cubicBezTo>
                <a:cubicBezTo>
                  <a:pt x="62" y="81"/>
                  <a:pt x="64" y="81"/>
                  <a:pt x="65" y="81"/>
                </a:cubicBezTo>
                <a:cubicBezTo>
                  <a:pt x="80" y="80"/>
                  <a:pt x="80" y="80"/>
                  <a:pt x="80" y="80"/>
                </a:cubicBezTo>
                <a:cubicBezTo>
                  <a:pt x="80" y="80"/>
                  <a:pt x="81" y="80"/>
                  <a:pt x="82" y="80"/>
                </a:cubicBezTo>
                <a:cubicBezTo>
                  <a:pt x="84" y="80"/>
                  <a:pt x="85" y="80"/>
                  <a:pt x="87" y="80"/>
                </a:cubicBezTo>
                <a:cubicBezTo>
                  <a:pt x="89" y="81"/>
                  <a:pt x="90" y="83"/>
                  <a:pt x="91" y="86"/>
                </a:cubicBezTo>
                <a:cubicBezTo>
                  <a:pt x="80" y="86"/>
                  <a:pt x="68" y="87"/>
                  <a:pt x="57" y="87"/>
                </a:cubicBezTo>
                <a:moveTo>
                  <a:pt x="7" y="89"/>
                </a:moveTo>
                <a:cubicBezTo>
                  <a:pt x="28" y="67"/>
                  <a:pt x="28" y="67"/>
                  <a:pt x="28" y="67"/>
                </a:cubicBezTo>
                <a:cubicBezTo>
                  <a:pt x="119" y="65"/>
                  <a:pt x="119" y="65"/>
                  <a:pt x="119" y="65"/>
                </a:cubicBezTo>
                <a:cubicBezTo>
                  <a:pt x="142" y="84"/>
                  <a:pt x="142" y="84"/>
                  <a:pt x="142" y="84"/>
                </a:cubicBezTo>
                <a:cubicBezTo>
                  <a:pt x="126" y="84"/>
                  <a:pt x="111" y="85"/>
                  <a:pt x="95" y="86"/>
                </a:cubicBezTo>
                <a:cubicBezTo>
                  <a:pt x="94" y="83"/>
                  <a:pt x="92" y="79"/>
                  <a:pt x="88" y="77"/>
                </a:cubicBezTo>
                <a:cubicBezTo>
                  <a:pt x="86" y="76"/>
                  <a:pt x="84" y="76"/>
                  <a:pt x="82" y="76"/>
                </a:cubicBezTo>
                <a:cubicBezTo>
                  <a:pt x="81" y="76"/>
                  <a:pt x="80" y="76"/>
                  <a:pt x="79" y="76"/>
                </a:cubicBezTo>
                <a:cubicBezTo>
                  <a:pt x="65" y="77"/>
                  <a:pt x="65" y="77"/>
                  <a:pt x="65" y="77"/>
                </a:cubicBezTo>
                <a:cubicBezTo>
                  <a:pt x="63" y="77"/>
                  <a:pt x="61" y="77"/>
                  <a:pt x="59" y="79"/>
                </a:cubicBezTo>
                <a:cubicBezTo>
                  <a:pt x="57" y="80"/>
                  <a:pt x="56" y="81"/>
                  <a:pt x="56" y="83"/>
                </a:cubicBezTo>
                <a:cubicBezTo>
                  <a:pt x="55" y="84"/>
                  <a:pt x="54" y="85"/>
                  <a:pt x="53" y="86"/>
                </a:cubicBezTo>
                <a:cubicBezTo>
                  <a:pt x="52" y="86"/>
                  <a:pt x="52" y="87"/>
                  <a:pt x="52" y="87"/>
                </a:cubicBezTo>
                <a:cubicBezTo>
                  <a:pt x="37" y="88"/>
                  <a:pt x="22" y="88"/>
                  <a:pt x="7" y="89"/>
                </a:cubicBezTo>
                <a:moveTo>
                  <a:pt x="29" y="64"/>
                </a:moveTo>
                <a:cubicBezTo>
                  <a:pt x="28" y="7"/>
                  <a:pt x="28" y="7"/>
                  <a:pt x="28" y="7"/>
                </a:cubicBezTo>
                <a:cubicBezTo>
                  <a:pt x="112" y="4"/>
                  <a:pt x="112" y="4"/>
                  <a:pt x="112" y="4"/>
                </a:cubicBezTo>
                <a:cubicBezTo>
                  <a:pt x="112" y="3"/>
                  <a:pt x="113" y="3"/>
                  <a:pt x="113" y="3"/>
                </a:cubicBezTo>
                <a:cubicBezTo>
                  <a:pt x="114" y="3"/>
                  <a:pt x="114" y="4"/>
                  <a:pt x="114" y="4"/>
                </a:cubicBezTo>
                <a:cubicBezTo>
                  <a:pt x="116" y="4"/>
                  <a:pt x="116" y="6"/>
                  <a:pt x="117" y="10"/>
                </a:cubicBezTo>
                <a:cubicBezTo>
                  <a:pt x="119" y="61"/>
                  <a:pt x="119" y="61"/>
                  <a:pt x="119" y="61"/>
                </a:cubicBezTo>
                <a:cubicBezTo>
                  <a:pt x="29" y="64"/>
                  <a:pt x="29" y="64"/>
                  <a:pt x="29" y="64"/>
                </a:cubicBezTo>
                <a:moveTo>
                  <a:pt x="113" y="0"/>
                </a:moveTo>
                <a:cubicBezTo>
                  <a:pt x="113" y="0"/>
                  <a:pt x="112" y="0"/>
                  <a:pt x="112" y="0"/>
                </a:cubicBezTo>
                <a:cubicBezTo>
                  <a:pt x="24" y="4"/>
                  <a:pt x="24" y="4"/>
                  <a:pt x="24" y="4"/>
                </a:cubicBezTo>
                <a:cubicBezTo>
                  <a:pt x="25" y="65"/>
                  <a:pt x="25" y="65"/>
                  <a:pt x="25" y="65"/>
                </a:cubicBezTo>
                <a:cubicBezTo>
                  <a:pt x="1" y="89"/>
                  <a:pt x="1" y="89"/>
                  <a:pt x="1" y="89"/>
                </a:cubicBezTo>
                <a:cubicBezTo>
                  <a:pt x="0" y="90"/>
                  <a:pt x="0" y="90"/>
                  <a:pt x="0" y="90"/>
                </a:cubicBezTo>
                <a:cubicBezTo>
                  <a:pt x="0" y="91"/>
                  <a:pt x="0" y="92"/>
                  <a:pt x="1" y="92"/>
                </a:cubicBezTo>
                <a:cubicBezTo>
                  <a:pt x="1" y="93"/>
                  <a:pt x="1" y="93"/>
                  <a:pt x="2" y="93"/>
                </a:cubicBezTo>
                <a:cubicBezTo>
                  <a:pt x="2" y="93"/>
                  <a:pt x="2" y="93"/>
                  <a:pt x="2" y="93"/>
                </a:cubicBezTo>
                <a:cubicBezTo>
                  <a:pt x="3" y="93"/>
                  <a:pt x="3" y="93"/>
                  <a:pt x="3" y="93"/>
                </a:cubicBezTo>
                <a:cubicBezTo>
                  <a:pt x="41" y="92"/>
                  <a:pt x="81" y="90"/>
                  <a:pt x="120" y="88"/>
                </a:cubicBezTo>
                <a:cubicBezTo>
                  <a:pt x="129" y="88"/>
                  <a:pt x="138" y="88"/>
                  <a:pt x="147" y="87"/>
                </a:cubicBezTo>
                <a:cubicBezTo>
                  <a:pt x="152" y="87"/>
                  <a:pt x="152" y="87"/>
                  <a:pt x="152" y="87"/>
                </a:cubicBezTo>
                <a:cubicBezTo>
                  <a:pt x="123" y="63"/>
                  <a:pt x="123" y="63"/>
                  <a:pt x="123" y="63"/>
                </a:cubicBezTo>
                <a:cubicBezTo>
                  <a:pt x="120" y="9"/>
                  <a:pt x="120" y="9"/>
                  <a:pt x="120" y="9"/>
                </a:cubicBezTo>
                <a:cubicBezTo>
                  <a:pt x="120" y="6"/>
                  <a:pt x="120" y="2"/>
                  <a:pt x="116" y="0"/>
                </a:cubicBezTo>
                <a:cubicBezTo>
                  <a:pt x="115" y="0"/>
                  <a:pt x="114" y="0"/>
                  <a:pt x="113" y="0"/>
                </a:cubicBezTo>
              </a:path>
            </a:pathLst>
          </a:custGeom>
          <a:solidFill>
            <a:srgbClr val="B3B3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20" name="Freeform 23">
            <a:extLst>
              <a:ext uri="{FF2B5EF4-FFF2-40B4-BE49-F238E27FC236}">
                <a16:creationId xmlns:a16="http://schemas.microsoft.com/office/drawing/2014/main" id="{1D06BC52-DA92-4842-A256-8D4FB2D399AA}"/>
              </a:ext>
            </a:extLst>
          </p:cNvPr>
          <p:cNvSpPr>
            <a:spLocks noEditPoints="1"/>
          </p:cNvSpPr>
          <p:nvPr/>
        </p:nvSpPr>
        <p:spPr bwMode="auto">
          <a:xfrm>
            <a:off x="-16769" y="1877834"/>
            <a:ext cx="437786" cy="427237"/>
          </a:xfrm>
          <a:custGeom>
            <a:avLst/>
            <a:gdLst>
              <a:gd name="T0" fmla="*/ 36 w 105"/>
              <a:gd name="T1" fmla="*/ 50 h 102"/>
              <a:gd name="T2" fmla="*/ 36 w 105"/>
              <a:gd name="T3" fmla="*/ 53 h 102"/>
              <a:gd name="T4" fmla="*/ 36 w 105"/>
              <a:gd name="T5" fmla="*/ 57 h 102"/>
              <a:gd name="T6" fmla="*/ 39 w 105"/>
              <a:gd name="T7" fmla="*/ 58 h 102"/>
              <a:gd name="T8" fmla="*/ 43 w 105"/>
              <a:gd name="T9" fmla="*/ 52 h 102"/>
              <a:gd name="T10" fmla="*/ 38 w 105"/>
              <a:gd name="T11" fmla="*/ 50 h 102"/>
              <a:gd name="T12" fmla="*/ 40 w 105"/>
              <a:gd name="T13" fmla="*/ 13 h 102"/>
              <a:gd name="T14" fmla="*/ 25 w 105"/>
              <a:gd name="T15" fmla="*/ 22 h 102"/>
              <a:gd name="T16" fmla="*/ 27 w 105"/>
              <a:gd name="T17" fmla="*/ 25 h 102"/>
              <a:gd name="T18" fmla="*/ 37 w 105"/>
              <a:gd name="T19" fmla="*/ 17 h 102"/>
              <a:gd name="T20" fmla="*/ 47 w 105"/>
              <a:gd name="T21" fmla="*/ 19 h 102"/>
              <a:gd name="T22" fmla="*/ 44 w 105"/>
              <a:gd name="T23" fmla="*/ 35 h 102"/>
              <a:gd name="T24" fmla="*/ 36 w 105"/>
              <a:gd name="T25" fmla="*/ 46 h 102"/>
              <a:gd name="T26" fmla="*/ 38 w 105"/>
              <a:gd name="T27" fmla="*/ 48 h 102"/>
              <a:gd name="T28" fmla="*/ 44 w 105"/>
              <a:gd name="T29" fmla="*/ 39 h 102"/>
              <a:gd name="T30" fmla="*/ 52 w 105"/>
              <a:gd name="T31" fmla="*/ 31 h 102"/>
              <a:gd name="T32" fmla="*/ 40 w 105"/>
              <a:gd name="T33" fmla="*/ 13 h 102"/>
              <a:gd name="T34" fmla="*/ 40 w 105"/>
              <a:gd name="T35" fmla="*/ 66 h 102"/>
              <a:gd name="T36" fmla="*/ 84 w 105"/>
              <a:gd name="T37" fmla="*/ 30 h 102"/>
              <a:gd name="T38" fmla="*/ 101 w 105"/>
              <a:gd name="T39" fmla="*/ 53 h 102"/>
              <a:gd name="T40" fmla="*/ 101 w 105"/>
              <a:gd name="T41" fmla="*/ 64 h 102"/>
              <a:gd name="T42" fmla="*/ 89 w 105"/>
              <a:gd name="T43" fmla="*/ 76 h 102"/>
              <a:gd name="T44" fmla="*/ 87 w 105"/>
              <a:gd name="T45" fmla="*/ 78 h 102"/>
              <a:gd name="T46" fmla="*/ 74 w 105"/>
              <a:gd name="T47" fmla="*/ 83 h 102"/>
              <a:gd name="T48" fmla="*/ 72 w 105"/>
              <a:gd name="T49" fmla="*/ 83 h 102"/>
              <a:gd name="T50" fmla="*/ 11 w 105"/>
              <a:gd name="T51" fmla="*/ 82 h 102"/>
              <a:gd name="T52" fmla="*/ 25 w 105"/>
              <a:gd name="T53" fmla="*/ 59 h 102"/>
              <a:gd name="T54" fmla="*/ 7 w 105"/>
              <a:gd name="T55" fmla="*/ 35 h 102"/>
              <a:gd name="T56" fmla="*/ 47 w 105"/>
              <a:gd name="T57" fmla="*/ 3 h 102"/>
              <a:gd name="T58" fmla="*/ 73 w 105"/>
              <a:gd name="T59" fmla="*/ 10 h 102"/>
              <a:gd name="T60" fmla="*/ 70 w 105"/>
              <a:gd name="T61" fmla="*/ 45 h 102"/>
              <a:gd name="T62" fmla="*/ 38 w 105"/>
              <a:gd name="T63" fmla="*/ 63 h 102"/>
              <a:gd name="T64" fmla="*/ 36 w 105"/>
              <a:gd name="T65" fmla="*/ 62 h 102"/>
              <a:gd name="T66" fmla="*/ 35 w 105"/>
              <a:gd name="T67" fmla="*/ 65 h 102"/>
              <a:gd name="T68" fmla="*/ 11 w 105"/>
              <a:gd name="T69" fmla="*/ 82 h 102"/>
              <a:gd name="T70" fmla="*/ 23 w 105"/>
              <a:gd name="T71" fmla="*/ 6 h 102"/>
              <a:gd name="T72" fmla="*/ 21 w 105"/>
              <a:gd name="T73" fmla="*/ 61 h 102"/>
              <a:gd name="T74" fmla="*/ 1 w 105"/>
              <a:gd name="T75" fmla="*/ 86 h 102"/>
              <a:gd name="T76" fmla="*/ 2 w 105"/>
              <a:gd name="T77" fmla="*/ 87 h 102"/>
              <a:gd name="T78" fmla="*/ 70 w 105"/>
              <a:gd name="T79" fmla="*/ 86 h 102"/>
              <a:gd name="T80" fmla="*/ 76 w 105"/>
              <a:gd name="T81" fmla="*/ 92 h 102"/>
              <a:gd name="T82" fmla="*/ 101 w 105"/>
              <a:gd name="T83" fmla="*/ 102 h 102"/>
              <a:gd name="T84" fmla="*/ 104 w 105"/>
              <a:gd name="T85" fmla="*/ 100 h 102"/>
              <a:gd name="T86" fmla="*/ 90 w 105"/>
              <a:gd name="T87" fmla="*/ 84 h 102"/>
              <a:gd name="T88" fmla="*/ 91 w 105"/>
              <a:gd name="T89" fmla="*/ 79 h 102"/>
              <a:gd name="T90" fmla="*/ 105 w 105"/>
              <a:gd name="T91" fmla="*/ 54 h 102"/>
              <a:gd name="T92" fmla="*/ 100 w 105"/>
              <a:gd name="T93" fmla="*/ 42 h 102"/>
              <a:gd name="T94" fmla="*/ 85 w 105"/>
              <a:gd name="T95" fmla="*/ 23 h 102"/>
              <a:gd name="T96" fmla="*/ 57 w 105"/>
              <a:gd name="T97" fmla="*/ 1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05" h="102">
                <a:moveTo>
                  <a:pt x="38" y="50"/>
                </a:moveTo>
                <a:cubicBezTo>
                  <a:pt x="37" y="50"/>
                  <a:pt x="37" y="50"/>
                  <a:pt x="36" y="50"/>
                </a:cubicBezTo>
                <a:cubicBezTo>
                  <a:pt x="36" y="51"/>
                  <a:pt x="36" y="51"/>
                  <a:pt x="36" y="52"/>
                </a:cubicBezTo>
                <a:cubicBezTo>
                  <a:pt x="36" y="53"/>
                  <a:pt x="36" y="53"/>
                  <a:pt x="36" y="53"/>
                </a:cubicBezTo>
                <a:cubicBezTo>
                  <a:pt x="35" y="53"/>
                  <a:pt x="35" y="53"/>
                  <a:pt x="35" y="53"/>
                </a:cubicBezTo>
                <a:cubicBezTo>
                  <a:pt x="35" y="54"/>
                  <a:pt x="35" y="56"/>
                  <a:pt x="36" y="57"/>
                </a:cubicBezTo>
                <a:cubicBezTo>
                  <a:pt x="37" y="58"/>
                  <a:pt x="38" y="58"/>
                  <a:pt x="39" y="58"/>
                </a:cubicBezTo>
                <a:cubicBezTo>
                  <a:pt x="39" y="58"/>
                  <a:pt x="39" y="58"/>
                  <a:pt x="39" y="58"/>
                </a:cubicBezTo>
                <a:cubicBezTo>
                  <a:pt x="40" y="58"/>
                  <a:pt x="41" y="57"/>
                  <a:pt x="42" y="56"/>
                </a:cubicBezTo>
                <a:cubicBezTo>
                  <a:pt x="43" y="55"/>
                  <a:pt x="43" y="54"/>
                  <a:pt x="43" y="52"/>
                </a:cubicBezTo>
                <a:cubicBezTo>
                  <a:pt x="43" y="51"/>
                  <a:pt x="42" y="50"/>
                  <a:pt x="41" y="50"/>
                </a:cubicBezTo>
                <a:cubicBezTo>
                  <a:pt x="38" y="50"/>
                  <a:pt x="38" y="50"/>
                  <a:pt x="38" y="50"/>
                </a:cubicBezTo>
                <a:cubicBezTo>
                  <a:pt x="38" y="50"/>
                  <a:pt x="38" y="50"/>
                  <a:pt x="38" y="50"/>
                </a:cubicBezTo>
                <a:moveTo>
                  <a:pt x="40" y="13"/>
                </a:moveTo>
                <a:cubicBezTo>
                  <a:pt x="38" y="13"/>
                  <a:pt x="37" y="13"/>
                  <a:pt x="36" y="13"/>
                </a:cubicBezTo>
                <a:cubicBezTo>
                  <a:pt x="31" y="15"/>
                  <a:pt x="27" y="18"/>
                  <a:pt x="25" y="22"/>
                </a:cubicBezTo>
                <a:cubicBezTo>
                  <a:pt x="25" y="23"/>
                  <a:pt x="25" y="24"/>
                  <a:pt x="26" y="25"/>
                </a:cubicBezTo>
                <a:cubicBezTo>
                  <a:pt x="26" y="25"/>
                  <a:pt x="26" y="25"/>
                  <a:pt x="27" y="25"/>
                </a:cubicBezTo>
                <a:cubicBezTo>
                  <a:pt x="27" y="25"/>
                  <a:pt x="28" y="24"/>
                  <a:pt x="28" y="24"/>
                </a:cubicBezTo>
                <a:cubicBezTo>
                  <a:pt x="30" y="20"/>
                  <a:pt x="33" y="18"/>
                  <a:pt x="37" y="17"/>
                </a:cubicBezTo>
                <a:cubicBezTo>
                  <a:pt x="38" y="16"/>
                  <a:pt x="39" y="16"/>
                  <a:pt x="40" y="16"/>
                </a:cubicBezTo>
                <a:cubicBezTo>
                  <a:pt x="43" y="16"/>
                  <a:pt x="45" y="17"/>
                  <a:pt x="47" y="19"/>
                </a:cubicBezTo>
                <a:cubicBezTo>
                  <a:pt x="50" y="22"/>
                  <a:pt x="51" y="26"/>
                  <a:pt x="49" y="30"/>
                </a:cubicBezTo>
                <a:cubicBezTo>
                  <a:pt x="48" y="32"/>
                  <a:pt x="46" y="33"/>
                  <a:pt x="44" y="35"/>
                </a:cubicBezTo>
                <a:cubicBezTo>
                  <a:pt x="43" y="35"/>
                  <a:pt x="42" y="36"/>
                  <a:pt x="42" y="36"/>
                </a:cubicBezTo>
                <a:cubicBezTo>
                  <a:pt x="38" y="39"/>
                  <a:pt x="36" y="43"/>
                  <a:pt x="36" y="46"/>
                </a:cubicBezTo>
                <a:cubicBezTo>
                  <a:pt x="37" y="47"/>
                  <a:pt x="37" y="48"/>
                  <a:pt x="38" y="48"/>
                </a:cubicBezTo>
                <a:cubicBezTo>
                  <a:pt x="38" y="48"/>
                  <a:pt x="38" y="48"/>
                  <a:pt x="38" y="48"/>
                </a:cubicBezTo>
                <a:cubicBezTo>
                  <a:pt x="39" y="48"/>
                  <a:pt x="40" y="47"/>
                  <a:pt x="40" y="46"/>
                </a:cubicBezTo>
                <a:cubicBezTo>
                  <a:pt x="39" y="43"/>
                  <a:pt x="42" y="40"/>
                  <a:pt x="44" y="39"/>
                </a:cubicBezTo>
                <a:cubicBezTo>
                  <a:pt x="44" y="38"/>
                  <a:pt x="45" y="38"/>
                  <a:pt x="46" y="37"/>
                </a:cubicBezTo>
                <a:cubicBezTo>
                  <a:pt x="48" y="36"/>
                  <a:pt x="50" y="34"/>
                  <a:pt x="52" y="31"/>
                </a:cubicBezTo>
                <a:cubicBezTo>
                  <a:pt x="54" y="27"/>
                  <a:pt x="53" y="21"/>
                  <a:pt x="50" y="17"/>
                </a:cubicBezTo>
                <a:cubicBezTo>
                  <a:pt x="47" y="14"/>
                  <a:pt x="43" y="13"/>
                  <a:pt x="40" y="13"/>
                </a:cubicBezTo>
                <a:moveTo>
                  <a:pt x="70" y="83"/>
                </a:moveTo>
                <a:cubicBezTo>
                  <a:pt x="58" y="83"/>
                  <a:pt x="47" y="76"/>
                  <a:pt x="40" y="66"/>
                </a:cubicBezTo>
                <a:cubicBezTo>
                  <a:pt x="52" y="62"/>
                  <a:pt x="63" y="56"/>
                  <a:pt x="72" y="48"/>
                </a:cubicBezTo>
                <a:cubicBezTo>
                  <a:pt x="79" y="42"/>
                  <a:pt x="83" y="36"/>
                  <a:pt x="84" y="30"/>
                </a:cubicBezTo>
                <a:cubicBezTo>
                  <a:pt x="89" y="34"/>
                  <a:pt x="94" y="39"/>
                  <a:pt x="97" y="44"/>
                </a:cubicBezTo>
                <a:cubicBezTo>
                  <a:pt x="99" y="47"/>
                  <a:pt x="100" y="50"/>
                  <a:pt x="101" y="53"/>
                </a:cubicBezTo>
                <a:cubicBezTo>
                  <a:pt x="101" y="54"/>
                  <a:pt x="102" y="56"/>
                  <a:pt x="102" y="57"/>
                </a:cubicBezTo>
                <a:cubicBezTo>
                  <a:pt x="102" y="59"/>
                  <a:pt x="102" y="61"/>
                  <a:pt x="101" y="64"/>
                </a:cubicBezTo>
                <a:cubicBezTo>
                  <a:pt x="100" y="69"/>
                  <a:pt x="97" y="73"/>
                  <a:pt x="92" y="75"/>
                </a:cubicBezTo>
                <a:cubicBezTo>
                  <a:pt x="91" y="76"/>
                  <a:pt x="90" y="76"/>
                  <a:pt x="89" y="76"/>
                </a:cubicBezTo>
                <a:cubicBezTo>
                  <a:pt x="89" y="76"/>
                  <a:pt x="88" y="76"/>
                  <a:pt x="88" y="76"/>
                </a:cubicBezTo>
                <a:cubicBezTo>
                  <a:pt x="87" y="76"/>
                  <a:pt x="87" y="77"/>
                  <a:pt x="87" y="78"/>
                </a:cubicBezTo>
                <a:cubicBezTo>
                  <a:pt x="86" y="85"/>
                  <a:pt x="89" y="93"/>
                  <a:pt x="95" y="98"/>
                </a:cubicBezTo>
                <a:cubicBezTo>
                  <a:pt x="86" y="96"/>
                  <a:pt x="79" y="91"/>
                  <a:pt x="74" y="83"/>
                </a:cubicBezTo>
                <a:cubicBezTo>
                  <a:pt x="74" y="83"/>
                  <a:pt x="73" y="83"/>
                  <a:pt x="73" y="83"/>
                </a:cubicBezTo>
                <a:cubicBezTo>
                  <a:pt x="73" y="83"/>
                  <a:pt x="73" y="83"/>
                  <a:pt x="72" y="83"/>
                </a:cubicBezTo>
                <a:cubicBezTo>
                  <a:pt x="72" y="83"/>
                  <a:pt x="71" y="83"/>
                  <a:pt x="70" y="83"/>
                </a:cubicBezTo>
                <a:moveTo>
                  <a:pt x="11" y="82"/>
                </a:moveTo>
                <a:cubicBezTo>
                  <a:pt x="18" y="77"/>
                  <a:pt x="23" y="69"/>
                  <a:pt x="25" y="60"/>
                </a:cubicBezTo>
                <a:cubicBezTo>
                  <a:pt x="25" y="60"/>
                  <a:pt x="25" y="59"/>
                  <a:pt x="25" y="59"/>
                </a:cubicBezTo>
                <a:cubicBezTo>
                  <a:pt x="25" y="59"/>
                  <a:pt x="24" y="58"/>
                  <a:pt x="24" y="58"/>
                </a:cubicBezTo>
                <a:cubicBezTo>
                  <a:pt x="14" y="56"/>
                  <a:pt x="6" y="46"/>
                  <a:pt x="7" y="35"/>
                </a:cubicBezTo>
                <a:cubicBezTo>
                  <a:pt x="7" y="24"/>
                  <a:pt x="14" y="14"/>
                  <a:pt x="24" y="9"/>
                </a:cubicBezTo>
                <a:cubicBezTo>
                  <a:pt x="31" y="5"/>
                  <a:pt x="38" y="3"/>
                  <a:pt x="47" y="3"/>
                </a:cubicBezTo>
                <a:cubicBezTo>
                  <a:pt x="50" y="3"/>
                  <a:pt x="53" y="4"/>
                  <a:pt x="57" y="4"/>
                </a:cubicBezTo>
                <a:cubicBezTo>
                  <a:pt x="63" y="5"/>
                  <a:pt x="69" y="7"/>
                  <a:pt x="73" y="10"/>
                </a:cubicBezTo>
                <a:cubicBezTo>
                  <a:pt x="78" y="13"/>
                  <a:pt x="81" y="18"/>
                  <a:pt x="82" y="23"/>
                </a:cubicBezTo>
                <a:cubicBezTo>
                  <a:pt x="83" y="32"/>
                  <a:pt x="76" y="40"/>
                  <a:pt x="70" y="45"/>
                </a:cubicBezTo>
                <a:cubicBezTo>
                  <a:pt x="61" y="53"/>
                  <a:pt x="50" y="59"/>
                  <a:pt x="39" y="63"/>
                </a:cubicBezTo>
                <a:cubicBezTo>
                  <a:pt x="38" y="63"/>
                  <a:pt x="38" y="63"/>
                  <a:pt x="38" y="63"/>
                </a:cubicBezTo>
                <a:cubicBezTo>
                  <a:pt x="38" y="62"/>
                  <a:pt x="37" y="62"/>
                  <a:pt x="37" y="62"/>
                </a:cubicBezTo>
                <a:cubicBezTo>
                  <a:pt x="36" y="62"/>
                  <a:pt x="36" y="62"/>
                  <a:pt x="36" y="62"/>
                </a:cubicBezTo>
                <a:cubicBezTo>
                  <a:pt x="35" y="62"/>
                  <a:pt x="35" y="63"/>
                  <a:pt x="35" y="64"/>
                </a:cubicBezTo>
                <a:cubicBezTo>
                  <a:pt x="35" y="65"/>
                  <a:pt x="35" y="65"/>
                  <a:pt x="35" y="65"/>
                </a:cubicBezTo>
                <a:cubicBezTo>
                  <a:pt x="35" y="65"/>
                  <a:pt x="35" y="65"/>
                  <a:pt x="35" y="65"/>
                </a:cubicBezTo>
                <a:cubicBezTo>
                  <a:pt x="30" y="74"/>
                  <a:pt x="21" y="80"/>
                  <a:pt x="11" y="82"/>
                </a:cubicBezTo>
                <a:moveTo>
                  <a:pt x="47" y="0"/>
                </a:moveTo>
                <a:cubicBezTo>
                  <a:pt x="38" y="0"/>
                  <a:pt x="30" y="2"/>
                  <a:pt x="23" y="6"/>
                </a:cubicBezTo>
                <a:cubicBezTo>
                  <a:pt x="11" y="12"/>
                  <a:pt x="4" y="23"/>
                  <a:pt x="3" y="34"/>
                </a:cubicBezTo>
                <a:cubicBezTo>
                  <a:pt x="3" y="46"/>
                  <a:pt x="11" y="58"/>
                  <a:pt x="21" y="61"/>
                </a:cubicBezTo>
                <a:cubicBezTo>
                  <a:pt x="19" y="71"/>
                  <a:pt x="11" y="80"/>
                  <a:pt x="2" y="84"/>
                </a:cubicBezTo>
                <a:cubicBezTo>
                  <a:pt x="1" y="84"/>
                  <a:pt x="0" y="85"/>
                  <a:pt x="1" y="86"/>
                </a:cubicBezTo>
                <a:cubicBezTo>
                  <a:pt x="1" y="86"/>
                  <a:pt x="1" y="87"/>
                  <a:pt x="2" y="87"/>
                </a:cubicBezTo>
                <a:cubicBezTo>
                  <a:pt x="2" y="87"/>
                  <a:pt x="2" y="87"/>
                  <a:pt x="2" y="87"/>
                </a:cubicBezTo>
                <a:cubicBezTo>
                  <a:pt x="16" y="87"/>
                  <a:pt x="30" y="79"/>
                  <a:pt x="37" y="68"/>
                </a:cubicBezTo>
                <a:cubicBezTo>
                  <a:pt x="44" y="79"/>
                  <a:pt x="57" y="86"/>
                  <a:pt x="70" y="86"/>
                </a:cubicBezTo>
                <a:cubicBezTo>
                  <a:pt x="71" y="86"/>
                  <a:pt x="71" y="86"/>
                  <a:pt x="72" y="86"/>
                </a:cubicBezTo>
                <a:cubicBezTo>
                  <a:pt x="73" y="88"/>
                  <a:pt x="75" y="90"/>
                  <a:pt x="76" y="92"/>
                </a:cubicBezTo>
                <a:cubicBezTo>
                  <a:pt x="78" y="94"/>
                  <a:pt x="80" y="95"/>
                  <a:pt x="83" y="97"/>
                </a:cubicBezTo>
                <a:cubicBezTo>
                  <a:pt x="88" y="100"/>
                  <a:pt x="94" y="102"/>
                  <a:pt x="101" y="102"/>
                </a:cubicBezTo>
                <a:cubicBezTo>
                  <a:pt x="101" y="102"/>
                  <a:pt x="102" y="102"/>
                  <a:pt x="103" y="102"/>
                </a:cubicBezTo>
                <a:cubicBezTo>
                  <a:pt x="104" y="102"/>
                  <a:pt x="104" y="101"/>
                  <a:pt x="104" y="100"/>
                </a:cubicBezTo>
                <a:cubicBezTo>
                  <a:pt x="104" y="99"/>
                  <a:pt x="104" y="99"/>
                  <a:pt x="103" y="98"/>
                </a:cubicBezTo>
                <a:cubicBezTo>
                  <a:pt x="96" y="96"/>
                  <a:pt x="91" y="90"/>
                  <a:pt x="90" y="84"/>
                </a:cubicBezTo>
                <a:cubicBezTo>
                  <a:pt x="90" y="82"/>
                  <a:pt x="90" y="81"/>
                  <a:pt x="90" y="79"/>
                </a:cubicBezTo>
                <a:cubicBezTo>
                  <a:pt x="90" y="79"/>
                  <a:pt x="91" y="79"/>
                  <a:pt x="91" y="79"/>
                </a:cubicBezTo>
                <a:cubicBezTo>
                  <a:pt x="98" y="77"/>
                  <a:pt x="103" y="71"/>
                  <a:pt x="105" y="64"/>
                </a:cubicBezTo>
                <a:cubicBezTo>
                  <a:pt x="105" y="61"/>
                  <a:pt x="105" y="58"/>
                  <a:pt x="105" y="54"/>
                </a:cubicBezTo>
                <a:cubicBezTo>
                  <a:pt x="105" y="53"/>
                  <a:pt x="104" y="52"/>
                  <a:pt x="104" y="51"/>
                </a:cubicBezTo>
                <a:cubicBezTo>
                  <a:pt x="103" y="48"/>
                  <a:pt x="102" y="45"/>
                  <a:pt x="100" y="42"/>
                </a:cubicBezTo>
                <a:cubicBezTo>
                  <a:pt x="96" y="36"/>
                  <a:pt x="90" y="31"/>
                  <a:pt x="85" y="26"/>
                </a:cubicBezTo>
                <a:cubicBezTo>
                  <a:pt x="85" y="25"/>
                  <a:pt x="85" y="24"/>
                  <a:pt x="85" y="23"/>
                </a:cubicBezTo>
                <a:cubicBezTo>
                  <a:pt x="84" y="17"/>
                  <a:pt x="80" y="11"/>
                  <a:pt x="75" y="7"/>
                </a:cubicBezTo>
                <a:cubicBezTo>
                  <a:pt x="70" y="4"/>
                  <a:pt x="64" y="2"/>
                  <a:pt x="57" y="1"/>
                </a:cubicBezTo>
                <a:cubicBezTo>
                  <a:pt x="54" y="0"/>
                  <a:pt x="50" y="0"/>
                  <a:pt x="47" y="0"/>
                </a:cubicBezTo>
              </a:path>
            </a:pathLst>
          </a:custGeom>
          <a:solidFill>
            <a:srgbClr val="B3B3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21" name="Freeform 24">
            <a:extLst>
              <a:ext uri="{FF2B5EF4-FFF2-40B4-BE49-F238E27FC236}">
                <a16:creationId xmlns:a16="http://schemas.microsoft.com/office/drawing/2014/main" id="{ECF80F93-C918-8347-A440-99F02D6FB79F}"/>
              </a:ext>
            </a:extLst>
          </p:cNvPr>
          <p:cNvSpPr>
            <a:spLocks noEditPoints="1"/>
          </p:cNvSpPr>
          <p:nvPr/>
        </p:nvSpPr>
        <p:spPr bwMode="auto">
          <a:xfrm>
            <a:off x="123885" y="4323454"/>
            <a:ext cx="443060" cy="421962"/>
          </a:xfrm>
          <a:custGeom>
            <a:avLst/>
            <a:gdLst>
              <a:gd name="T0" fmla="*/ 36 w 106"/>
              <a:gd name="T1" fmla="*/ 50 h 101"/>
              <a:gd name="T2" fmla="*/ 35 w 106"/>
              <a:gd name="T3" fmla="*/ 52 h 101"/>
              <a:gd name="T4" fmla="*/ 36 w 106"/>
              <a:gd name="T5" fmla="*/ 56 h 101"/>
              <a:gd name="T6" fmla="*/ 38 w 106"/>
              <a:gd name="T7" fmla="*/ 57 h 101"/>
              <a:gd name="T8" fmla="*/ 43 w 106"/>
              <a:gd name="T9" fmla="*/ 51 h 101"/>
              <a:gd name="T10" fmla="*/ 37 w 106"/>
              <a:gd name="T11" fmla="*/ 49 h 101"/>
              <a:gd name="T12" fmla="*/ 39 w 106"/>
              <a:gd name="T13" fmla="*/ 12 h 101"/>
              <a:gd name="T14" fmla="*/ 25 w 106"/>
              <a:gd name="T15" fmla="*/ 22 h 101"/>
              <a:gd name="T16" fmla="*/ 26 w 106"/>
              <a:gd name="T17" fmla="*/ 24 h 101"/>
              <a:gd name="T18" fmla="*/ 36 w 106"/>
              <a:gd name="T19" fmla="*/ 16 h 101"/>
              <a:gd name="T20" fmla="*/ 47 w 106"/>
              <a:gd name="T21" fmla="*/ 19 h 101"/>
              <a:gd name="T22" fmla="*/ 43 w 106"/>
              <a:gd name="T23" fmla="*/ 34 h 101"/>
              <a:gd name="T24" fmla="*/ 36 w 106"/>
              <a:gd name="T25" fmla="*/ 46 h 101"/>
              <a:gd name="T26" fmla="*/ 38 w 106"/>
              <a:gd name="T27" fmla="*/ 47 h 101"/>
              <a:gd name="T28" fmla="*/ 44 w 106"/>
              <a:gd name="T29" fmla="*/ 38 h 101"/>
              <a:gd name="T30" fmla="*/ 52 w 106"/>
              <a:gd name="T31" fmla="*/ 31 h 101"/>
              <a:gd name="T32" fmla="*/ 39 w 106"/>
              <a:gd name="T33" fmla="*/ 12 h 101"/>
              <a:gd name="T34" fmla="*/ 40 w 106"/>
              <a:gd name="T35" fmla="*/ 66 h 101"/>
              <a:gd name="T36" fmla="*/ 84 w 106"/>
              <a:gd name="T37" fmla="*/ 29 h 101"/>
              <a:gd name="T38" fmla="*/ 101 w 106"/>
              <a:gd name="T39" fmla="*/ 63 h 101"/>
              <a:gd name="T40" fmla="*/ 86 w 106"/>
              <a:gd name="T41" fmla="*/ 77 h 101"/>
              <a:gd name="T42" fmla="*/ 74 w 106"/>
              <a:gd name="T43" fmla="*/ 83 h 101"/>
              <a:gd name="T44" fmla="*/ 72 w 106"/>
              <a:gd name="T45" fmla="*/ 82 h 101"/>
              <a:gd name="T46" fmla="*/ 10 w 106"/>
              <a:gd name="T47" fmla="*/ 82 h 101"/>
              <a:gd name="T48" fmla="*/ 25 w 106"/>
              <a:gd name="T49" fmla="*/ 59 h 101"/>
              <a:gd name="T50" fmla="*/ 6 w 106"/>
              <a:gd name="T51" fmla="*/ 34 h 101"/>
              <a:gd name="T52" fmla="*/ 47 w 106"/>
              <a:gd name="T53" fmla="*/ 3 h 101"/>
              <a:gd name="T54" fmla="*/ 72 w 106"/>
              <a:gd name="T55" fmla="*/ 9 h 101"/>
              <a:gd name="T56" fmla="*/ 70 w 106"/>
              <a:gd name="T57" fmla="*/ 45 h 101"/>
              <a:gd name="T58" fmla="*/ 38 w 106"/>
              <a:gd name="T59" fmla="*/ 62 h 101"/>
              <a:gd name="T60" fmla="*/ 36 w 106"/>
              <a:gd name="T61" fmla="*/ 61 h 101"/>
              <a:gd name="T62" fmla="*/ 35 w 106"/>
              <a:gd name="T63" fmla="*/ 64 h 101"/>
              <a:gd name="T64" fmla="*/ 10 w 106"/>
              <a:gd name="T65" fmla="*/ 82 h 101"/>
              <a:gd name="T66" fmla="*/ 22 w 106"/>
              <a:gd name="T67" fmla="*/ 5 h 101"/>
              <a:gd name="T68" fmla="*/ 21 w 106"/>
              <a:gd name="T69" fmla="*/ 61 h 101"/>
              <a:gd name="T70" fmla="*/ 0 w 106"/>
              <a:gd name="T71" fmla="*/ 85 h 101"/>
              <a:gd name="T72" fmla="*/ 2 w 106"/>
              <a:gd name="T73" fmla="*/ 86 h 101"/>
              <a:gd name="T74" fmla="*/ 70 w 106"/>
              <a:gd name="T75" fmla="*/ 85 h 101"/>
              <a:gd name="T76" fmla="*/ 100 w 106"/>
              <a:gd name="T77" fmla="*/ 101 h 101"/>
              <a:gd name="T78" fmla="*/ 104 w 106"/>
              <a:gd name="T79" fmla="*/ 100 h 101"/>
              <a:gd name="T80" fmla="*/ 90 w 106"/>
              <a:gd name="T81" fmla="*/ 79 h 101"/>
              <a:gd name="T82" fmla="*/ 100 w 106"/>
              <a:gd name="T83" fmla="*/ 42 h 101"/>
              <a:gd name="T84" fmla="*/ 85 w 106"/>
              <a:gd name="T85" fmla="*/ 22 h 101"/>
              <a:gd name="T86" fmla="*/ 57 w 106"/>
              <a:gd name="T87" fmla="*/ 0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06" h="101">
                <a:moveTo>
                  <a:pt x="37" y="49"/>
                </a:moveTo>
                <a:cubicBezTo>
                  <a:pt x="37" y="49"/>
                  <a:pt x="36" y="50"/>
                  <a:pt x="36" y="50"/>
                </a:cubicBezTo>
                <a:cubicBezTo>
                  <a:pt x="36" y="50"/>
                  <a:pt x="36" y="51"/>
                  <a:pt x="36" y="51"/>
                </a:cubicBezTo>
                <a:cubicBezTo>
                  <a:pt x="35" y="52"/>
                  <a:pt x="35" y="52"/>
                  <a:pt x="35" y="52"/>
                </a:cubicBezTo>
                <a:cubicBezTo>
                  <a:pt x="35" y="53"/>
                  <a:pt x="35" y="53"/>
                  <a:pt x="35" y="53"/>
                </a:cubicBezTo>
                <a:cubicBezTo>
                  <a:pt x="35" y="54"/>
                  <a:pt x="35" y="55"/>
                  <a:pt x="36" y="56"/>
                </a:cubicBezTo>
                <a:cubicBezTo>
                  <a:pt x="36" y="57"/>
                  <a:pt x="37" y="57"/>
                  <a:pt x="38" y="57"/>
                </a:cubicBezTo>
                <a:cubicBezTo>
                  <a:pt x="38" y="57"/>
                  <a:pt x="38" y="57"/>
                  <a:pt x="38" y="57"/>
                </a:cubicBezTo>
                <a:cubicBezTo>
                  <a:pt x="40" y="57"/>
                  <a:pt x="41" y="57"/>
                  <a:pt x="41" y="56"/>
                </a:cubicBezTo>
                <a:cubicBezTo>
                  <a:pt x="42" y="55"/>
                  <a:pt x="43" y="53"/>
                  <a:pt x="43" y="51"/>
                </a:cubicBezTo>
                <a:cubicBezTo>
                  <a:pt x="42" y="50"/>
                  <a:pt x="42" y="50"/>
                  <a:pt x="41" y="50"/>
                </a:cubicBezTo>
                <a:cubicBezTo>
                  <a:pt x="37" y="49"/>
                  <a:pt x="37" y="49"/>
                  <a:pt x="37" y="49"/>
                </a:cubicBezTo>
                <a:cubicBezTo>
                  <a:pt x="37" y="49"/>
                  <a:pt x="37" y="49"/>
                  <a:pt x="37" y="49"/>
                </a:cubicBezTo>
                <a:moveTo>
                  <a:pt x="39" y="12"/>
                </a:moveTo>
                <a:cubicBezTo>
                  <a:pt x="38" y="12"/>
                  <a:pt x="37" y="12"/>
                  <a:pt x="35" y="13"/>
                </a:cubicBezTo>
                <a:cubicBezTo>
                  <a:pt x="31" y="14"/>
                  <a:pt x="27" y="17"/>
                  <a:pt x="25" y="22"/>
                </a:cubicBezTo>
                <a:cubicBezTo>
                  <a:pt x="24" y="23"/>
                  <a:pt x="25" y="24"/>
                  <a:pt x="26" y="24"/>
                </a:cubicBezTo>
                <a:cubicBezTo>
                  <a:pt x="26" y="24"/>
                  <a:pt x="26" y="24"/>
                  <a:pt x="26" y="24"/>
                </a:cubicBezTo>
                <a:cubicBezTo>
                  <a:pt x="27" y="24"/>
                  <a:pt x="28" y="24"/>
                  <a:pt x="28" y="23"/>
                </a:cubicBezTo>
                <a:cubicBezTo>
                  <a:pt x="29" y="20"/>
                  <a:pt x="33" y="17"/>
                  <a:pt x="36" y="16"/>
                </a:cubicBezTo>
                <a:cubicBezTo>
                  <a:pt x="37" y="16"/>
                  <a:pt x="38" y="16"/>
                  <a:pt x="39" y="16"/>
                </a:cubicBezTo>
                <a:cubicBezTo>
                  <a:pt x="42" y="16"/>
                  <a:pt x="45" y="17"/>
                  <a:pt x="47" y="19"/>
                </a:cubicBezTo>
                <a:cubicBezTo>
                  <a:pt x="50" y="21"/>
                  <a:pt x="50" y="26"/>
                  <a:pt x="49" y="29"/>
                </a:cubicBezTo>
                <a:cubicBezTo>
                  <a:pt x="48" y="31"/>
                  <a:pt x="46" y="33"/>
                  <a:pt x="43" y="34"/>
                </a:cubicBezTo>
                <a:cubicBezTo>
                  <a:pt x="43" y="35"/>
                  <a:pt x="42" y="35"/>
                  <a:pt x="42" y="36"/>
                </a:cubicBezTo>
                <a:cubicBezTo>
                  <a:pt x="38" y="39"/>
                  <a:pt x="36" y="42"/>
                  <a:pt x="36" y="46"/>
                </a:cubicBezTo>
                <a:cubicBezTo>
                  <a:pt x="36" y="47"/>
                  <a:pt x="37" y="47"/>
                  <a:pt x="38" y="47"/>
                </a:cubicBezTo>
                <a:cubicBezTo>
                  <a:pt x="38" y="47"/>
                  <a:pt x="38" y="47"/>
                  <a:pt x="38" y="47"/>
                </a:cubicBezTo>
                <a:cubicBezTo>
                  <a:pt x="39" y="47"/>
                  <a:pt x="40" y="46"/>
                  <a:pt x="39" y="45"/>
                </a:cubicBezTo>
                <a:cubicBezTo>
                  <a:pt x="39" y="42"/>
                  <a:pt x="42" y="40"/>
                  <a:pt x="44" y="38"/>
                </a:cubicBezTo>
                <a:cubicBezTo>
                  <a:pt x="44" y="38"/>
                  <a:pt x="45" y="37"/>
                  <a:pt x="45" y="37"/>
                </a:cubicBezTo>
                <a:cubicBezTo>
                  <a:pt x="48" y="35"/>
                  <a:pt x="50" y="33"/>
                  <a:pt x="52" y="31"/>
                </a:cubicBezTo>
                <a:cubicBezTo>
                  <a:pt x="54" y="26"/>
                  <a:pt x="53" y="20"/>
                  <a:pt x="49" y="16"/>
                </a:cubicBezTo>
                <a:cubicBezTo>
                  <a:pt x="47" y="14"/>
                  <a:pt x="43" y="12"/>
                  <a:pt x="39" y="12"/>
                </a:cubicBezTo>
                <a:moveTo>
                  <a:pt x="70" y="82"/>
                </a:moveTo>
                <a:cubicBezTo>
                  <a:pt x="58" y="82"/>
                  <a:pt x="46" y="76"/>
                  <a:pt x="40" y="66"/>
                </a:cubicBezTo>
                <a:cubicBezTo>
                  <a:pt x="52" y="62"/>
                  <a:pt x="63" y="55"/>
                  <a:pt x="72" y="47"/>
                </a:cubicBezTo>
                <a:cubicBezTo>
                  <a:pt x="78" y="41"/>
                  <a:pt x="83" y="35"/>
                  <a:pt x="84" y="29"/>
                </a:cubicBezTo>
                <a:cubicBezTo>
                  <a:pt x="89" y="34"/>
                  <a:pt x="93" y="38"/>
                  <a:pt x="97" y="43"/>
                </a:cubicBezTo>
                <a:cubicBezTo>
                  <a:pt x="101" y="50"/>
                  <a:pt x="102" y="57"/>
                  <a:pt x="101" y="63"/>
                </a:cubicBezTo>
                <a:cubicBezTo>
                  <a:pt x="100" y="70"/>
                  <a:pt x="94" y="75"/>
                  <a:pt x="88" y="76"/>
                </a:cubicBezTo>
                <a:cubicBezTo>
                  <a:pt x="87" y="76"/>
                  <a:pt x="86" y="76"/>
                  <a:pt x="86" y="77"/>
                </a:cubicBezTo>
                <a:cubicBezTo>
                  <a:pt x="85" y="85"/>
                  <a:pt x="89" y="93"/>
                  <a:pt x="95" y="97"/>
                </a:cubicBezTo>
                <a:cubicBezTo>
                  <a:pt x="86" y="96"/>
                  <a:pt x="78" y="90"/>
                  <a:pt x="74" y="83"/>
                </a:cubicBezTo>
                <a:cubicBezTo>
                  <a:pt x="73" y="82"/>
                  <a:pt x="73" y="82"/>
                  <a:pt x="72" y="82"/>
                </a:cubicBezTo>
                <a:cubicBezTo>
                  <a:pt x="72" y="82"/>
                  <a:pt x="72" y="82"/>
                  <a:pt x="72" y="82"/>
                </a:cubicBezTo>
                <a:cubicBezTo>
                  <a:pt x="71" y="82"/>
                  <a:pt x="71" y="82"/>
                  <a:pt x="70" y="82"/>
                </a:cubicBezTo>
                <a:moveTo>
                  <a:pt x="10" y="82"/>
                </a:moveTo>
                <a:cubicBezTo>
                  <a:pt x="18" y="77"/>
                  <a:pt x="23" y="69"/>
                  <a:pt x="25" y="60"/>
                </a:cubicBezTo>
                <a:cubicBezTo>
                  <a:pt x="25" y="59"/>
                  <a:pt x="25" y="59"/>
                  <a:pt x="25" y="59"/>
                </a:cubicBezTo>
                <a:cubicBezTo>
                  <a:pt x="24" y="58"/>
                  <a:pt x="24" y="58"/>
                  <a:pt x="23" y="58"/>
                </a:cubicBezTo>
                <a:cubicBezTo>
                  <a:pt x="14" y="56"/>
                  <a:pt x="6" y="45"/>
                  <a:pt x="6" y="34"/>
                </a:cubicBezTo>
                <a:cubicBezTo>
                  <a:pt x="7" y="24"/>
                  <a:pt x="14" y="14"/>
                  <a:pt x="24" y="8"/>
                </a:cubicBezTo>
                <a:cubicBezTo>
                  <a:pt x="30" y="5"/>
                  <a:pt x="38" y="3"/>
                  <a:pt x="47" y="3"/>
                </a:cubicBezTo>
                <a:cubicBezTo>
                  <a:pt x="50" y="3"/>
                  <a:pt x="53" y="3"/>
                  <a:pt x="56" y="4"/>
                </a:cubicBezTo>
                <a:cubicBezTo>
                  <a:pt x="63" y="5"/>
                  <a:pt x="68" y="6"/>
                  <a:pt x="72" y="9"/>
                </a:cubicBezTo>
                <a:cubicBezTo>
                  <a:pt x="78" y="13"/>
                  <a:pt x="81" y="18"/>
                  <a:pt x="81" y="23"/>
                </a:cubicBezTo>
                <a:cubicBezTo>
                  <a:pt x="82" y="31"/>
                  <a:pt x="76" y="39"/>
                  <a:pt x="70" y="45"/>
                </a:cubicBezTo>
                <a:cubicBezTo>
                  <a:pt x="61" y="53"/>
                  <a:pt x="50" y="59"/>
                  <a:pt x="38" y="63"/>
                </a:cubicBezTo>
                <a:cubicBezTo>
                  <a:pt x="38" y="62"/>
                  <a:pt x="38" y="62"/>
                  <a:pt x="38" y="62"/>
                </a:cubicBezTo>
                <a:cubicBezTo>
                  <a:pt x="38" y="61"/>
                  <a:pt x="37" y="61"/>
                  <a:pt x="36" y="61"/>
                </a:cubicBezTo>
                <a:cubicBezTo>
                  <a:pt x="36" y="61"/>
                  <a:pt x="36" y="61"/>
                  <a:pt x="36" y="61"/>
                </a:cubicBezTo>
                <a:cubicBezTo>
                  <a:pt x="35" y="62"/>
                  <a:pt x="34" y="63"/>
                  <a:pt x="35" y="63"/>
                </a:cubicBezTo>
                <a:cubicBezTo>
                  <a:pt x="35" y="64"/>
                  <a:pt x="35" y="64"/>
                  <a:pt x="35" y="64"/>
                </a:cubicBezTo>
                <a:cubicBezTo>
                  <a:pt x="35" y="64"/>
                  <a:pt x="35" y="64"/>
                  <a:pt x="35" y="64"/>
                </a:cubicBezTo>
                <a:cubicBezTo>
                  <a:pt x="29" y="73"/>
                  <a:pt x="20" y="79"/>
                  <a:pt x="10" y="82"/>
                </a:cubicBezTo>
                <a:moveTo>
                  <a:pt x="47" y="0"/>
                </a:moveTo>
                <a:cubicBezTo>
                  <a:pt x="38" y="0"/>
                  <a:pt x="29" y="2"/>
                  <a:pt x="22" y="5"/>
                </a:cubicBezTo>
                <a:cubicBezTo>
                  <a:pt x="11" y="11"/>
                  <a:pt x="4" y="23"/>
                  <a:pt x="3" y="34"/>
                </a:cubicBezTo>
                <a:cubicBezTo>
                  <a:pt x="2" y="46"/>
                  <a:pt x="10" y="57"/>
                  <a:pt x="21" y="61"/>
                </a:cubicBezTo>
                <a:cubicBezTo>
                  <a:pt x="18" y="71"/>
                  <a:pt x="11" y="79"/>
                  <a:pt x="1" y="83"/>
                </a:cubicBezTo>
                <a:cubicBezTo>
                  <a:pt x="1" y="83"/>
                  <a:pt x="0" y="84"/>
                  <a:pt x="0" y="85"/>
                </a:cubicBezTo>
                <a:cubicBezTo>
                  <a:pt x="0" y="86"/>
                  <a:pt x="1" y="86"/>
                  <a:pt x="2" y="86"/>
                </a:cubicBezTo>
                <a:cubicBezTo>
                  <a:pt x="2" y="86"/>
                  <a:pt x="2" y="86"/>
                  <a:pt x="2" y="86"/>
                </a:cubicBezTo>
                <a:cubicBezTo>
                  <a:pt x="16" y="86"/>
                  <a:pt x="29" y="79"/>
                  <a:pt x="37" y="67"/>
                </a:cubicBezTo>
                <a:cubicBezTo>
                  <a:pt x="44" y="78"/>
                  <a:pt x="57" y="85"/>
                  <a:pt x="70" y="85"/>
                </a:cubicBezTo>
                <a:cubicBezTo>
                  <a:pt x="71" y="85"/>
                  <a:pt x="71" y="85"/>
                  <a:pt x="71" y="85"/>
                </a:cubicBezTo>
                <a:cubicBezTo>
                  <a:pt x="78" y="95"/>
                  <a:pt x="89" y="101"/>
                  <a:pt x="100" y="101"/>
                </a:cubicBezTo>
                <a:cubicBezTo>
                  <a:pt x="101" y="101"/>
                  <a:pt x="102" y="101"/>
                  <a:pt x="103" y="101"/>
                </a:cubicBezTo>
                <a:cubicBezTo>
                  <a:pt x="103" y="101"/>
                  <a:pt x="104" y="100"/>
                  <a:pt x="104" y="100"/>
                </a:cubicBezTo>
                <a:cubicBezTo>
                  <a:pt x="104" y="99"/>
                  <a:pt x="104" y="98"/>
                  <a:pt x="103" y="98"/>
                </a:cubicBezTo>
                <a:cubicBezTo>
                  <a:pt x="95" y="96"/>
                  <a:pt x="89" y="87"/>
                  <a:pt x="90" y="79"/>
                </a:cubicBezTo>
                <a:cubicBezTo>
                  <a:pt x="97" y="78"/>
                  <a:pt x="103" y="72"/>
                  <a:pt x="104" y="64"/>
                </a:cubicBezTo>
                <a:cubicBezTo>
                  <a:pt x="106" y="57"/>
                  <a:pt x="104" y="49"/>
                  <a:pt x="100" y="42"/>
                </a:cubicBezTo>
                <a:cubicBezTo>
                  <a:pt x="96" y="35"/>
                  <a:pt x="90" y="30"/>
                  <a:pt x="85" y="25"/>
                </a:cubicBezTo>
                <a:cubicBezTo>
                  <a:pt x="85" y="24"/>
                  <a:pt x="85" y="23"/>
                  <a:pt x="85" y="22"/>
                </a:cubicBezTo>
                <a:cubicBezTo>
                  <a:pt x="84" y="16"/>
                  <a:pt x="80" y="10"/>
                  <a:pt x="74" y="6"/>
                </a:cubicBezTo>
                <a:cubicBezTo>
                  <a:pt x="70" y="3"/>
                  <a:pt x="64" y="1"/>
                  <a:pt x="57" y="0"/>
                </a:cubicBezTo>
                <a:cubicBezTo>
                  <a:pt x="53" y="0"/>
                  <a:pt x="50" y="0"/>
                  <a:pt x="47" y="0"/>
                </a:cubicBezTo>
              </a:path>
            </a:pathLst>
          </a:custGeom>
          <a:solidFill>
            <a:srgbClr val="B3B3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22" name="Freeform 27">
            <a:extLst>
              <a:ext uri="{FF2B5EF4-FFF2-40B4-BE49-F238E27FC236}">
                <a16:creationId xmlns:a16="http://schemas.microsoft.com/office/drawing/2014/main" id="{3AB4DF09-B1CE-F144-906F-F860483A22B4}"/>
              </a:ext>
            </a:extLst>
          </p:cNvPr>
          <p:cNvSpPr>
            <a:spLocks noEditPoints="1"/>
          </p:cNvSpPr>
          <p:nvPr/>
        </p:nvSpPr>
        <p:spPr bwMode="auto">
          <a:xfrm>
            <a:off x="16636" y="3333602"/>
            <a:ext cx="395590" cy="488772"/>
          </a:xfrm>
          <a:custGeom>
            <a:avLst/>
            <a:gdLst>
              <a:gd name="T0" fmla="*/ 89 w 95"/>
              <a:gd name="T1" fmla="*/ 81 h 117"/>
              <a:gd name="T2" fmla="*/ 91 w 95"/>
              <a:gd name="T3" fmla="*/ 79 h 117"/>
              <a:gd name="T4" fmla="*/ 12 w 95"/>
              <a:gd name="T5" fmla="*/ 69 h 117"/>
              <a:gd name="T6" fmla="*/ 0 w 95"/>
              <a:gd name="T7" fmla="*/ 77 h 117"/>
              <a:gd name="T8" fmla="*/ 6 w 95"/>
              <a:gd name="T9" fmla="*/ 76 h 117"/>
              <a:gd name="T10" fmla="*/ 94 w 95"/>
              <a:gd name="T11" fmla="*/ 29 h 117"/>
              <a:gd name="T12" fmla="*/ 82 w 95"/>
              <a:gd name="T13" fmla="*/ 38 h 117"/>
              <a:gd name="T14" fmla="*/ 95 w 95"/>
              <a:gd name="T15" fmla="*/ 30 h 117"/>
              <a:gd name="T16" fmla="*/ 3 w 95"/>
              <a:gd name="T17" fmla="*/ 25 h 117"/>
              <a:gd name="T18" fmla="*/ 17 w 95"/>
              <a:gd name="T19" fmla="*/ 31 h 117"/>
              <a:gd name="T20" fmla="*/ 41 w 95"/>
              <a:gd name="T21" fmla="*/ 97 h 117"/>
              <a:gd name="T22" fmla="*/ 36 w 95"/>
              <a:gd name="T23" fmla="*/ 90 h 117"/>
              <a:gd name="T24" fmla="*/ 45 w 95"/>
              <a:gd name="T25" fmla="*/ 103 h 117"/>
              <a:gd name="T26" fmla="*/ 53 w 95"/>
              <a:gd name="T27" fmla="*/ 107 h 117"/>
              <a:gd name="T28" fmla="*/ 41 w 95"/>
              <a:gd name="T29" fmla="*/ 112 h 117"/>
              <a:gd name="T30" fmla="*/ 41 w 95"/>
              <a:gd name="T31" fmla="*/ 97 h 117"/>
              <a:gd name="T32" fmla="*/ 49 w 95"/>
              <a:gd name="T33" fmla="*/ 88 h 117"/>
              <a:gd name="T34" fmla="*/ 45 w 95"/>
              <a:gd name="T35" fmla="*/ 61 h 117"/>
              <a:gd name="T36" fmla="*/ 49 w 95"/>
              <a:gd name="T37" fmla="*/ 51 h 117"/>
              <a:gd name="T38" fmla="*/ 52 w 95"/>
              <a:gd name="T39" fmla="*/ 53 h 117"/>
              <a:gd name="T40" fmla="*/ 60 w 95"/>
              <a:gd name="T41" fmla="*/ 53 h 117"/>
              <a:gd name="T42" fmla="*/ 63 w 95"/>
              <a:gd name="T43" fmla="*/ 51 h 117"/>
              <a:gd name="T44" fmla="*/ 38 w 95"/>
              <a:gd name="T45" fmla="*/ 52 h 117"/>
              <a:gd name="T46" fmla="*/ 40 w 95"/>
              <a:gd name="T47" fmla="*/ 50 h 117"/>
              <a:gd name="T48" fmla="*/ 33 w 95"/>
              <a:gd name="T49" fmla="*/ 86 h 117"/>
              <a:gd name="T50" fmla="*/ 25 w 95"/>
              <a:gd name="T51" fmla="*/ 72 h 117"/>
              <a:gd name="T52" fmla="*/ 57 w 95"/>
              <a:gd name="T53" fmla="*/ 25 h 117"/>
              <a:gd name="T54" fmla="*/ 65 w 95"/>
              <a:gd name="T55" fmla="*/ 78 h 117"/>
              <a:gd name="T56" fmla="*/ 57 w 95"/>
              <a:gd name="T57" fmla="*/ 88 h 117"/>
              <a:gd name="T58" fmla="*/ 56 w 95"/>
              <a:gd name="T59" fmla="*/ 63 h 117"/>
              <a:gd name="T60" fmla="*/ 62 w 95"/>
              <a:gd name="T61" fmla="*/ 48 h 117"/>
              <a:gd name="T62" fmla="*/ 51 w 95"/>
              <a:gd name="T63" fmla="*/ 59 h 117"/>
              <a:gd name="T64" fmla="*/ 50 w 95"/>
              <a:gd name="T65" fmla="*/ 48 h 117"/>
              <a:gd name="T66" fmla="*/ 45 w 95"/>
              <a:gd name="T67" fmla="*/ 58 h 117"/>
              <a:gd name="T68" fmla="*/ 39 w 95"/>
              <a:gd name="T69" fmla="*/ 46 h 117"/>
              <a:gd name="T70" fmla="*/ 40 w 95"/>
              <a:gd name="T71" fmla="*/ 60 h 117"/>
              <a:gd name="T72" fmla="*/ 35 w 95"/>
              <a:gd name="T73" fmla="*/ 87 h 117"/>
              <a:gd name="T74" fmla="*/ 50 w 95"/>
              <a:gd name="T75" fmla="*/ 21 h 117"/>
              <a:gd name="T76" fmla="*/ 25 w 95"/>
              <a:gd name="T77" fmla="*/ 76 h 117"/>
              <a:gd name="T78" fmla="*/ 33 w 95"/>
              <a:gd name="T79" fmla="*/ 90 h 117"/>
              <a:gd name="T80" fmla="*/ 32 w 95"/>
              <a:gd name="T81" fmla="*/ 102 h 117"/>
              <a:gd name="T82" fmla="*/ 46 w 95"/>
              <a:gd name="T83" fmla="*/ 117 h 117"/>
              <a:gd name="T84" fmla="*/ 56 w 95"/>
              <a:gd name="T85" fmla="*/ 105 h 117"/>
              <a:gd name="T86" fmla="*/ 61 w 95"/>
              <a:gd name="T87" fmla="*/ 92 h 117"/>
              <a:gd name="T88" fmla="*/ 69 w 95"/>
              <a:gd name="T89" fmla="*/ 79 h 117"/>
              <a:gd name="T90" fmla="*/ 53 w 95"/>
              <a:gd name="T91" fmla="*/ 0 h 117"/>
              <a:gd name="T92" fmla="*/ 51 w 95"/>
              <a:gd name="T93" fmla="*/ 15 h 117"/>
              <a:gd name="T94" fmla="*/ 53 w 95"/>
              <a:gd name="T95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95" h="117">
                <a:moveTo>
                  <a:pt x="81" y="73"/>
                </a:moveTo>
                <a:cubicBezTo>
                  <a:pt x="81" y="73"/>
                  <a:pt x="80" y="73"/>
                  <a:pt x="80" y="73"/>
                </a:cubicBezTo>
                <a:cubicBezTo>
                  <a:pt x="79" y="74"/>
                  <a:pt x="79" y="75"/>
                  <a:pt x="80" y="75"/>
                </a:cubicBezTo>
                <a:cubicBezTo>
                  <a:pt x="89" y="81"/>
                  <a:pt x="89" y="81"/>
                  <a:pt x="89" y="81"/>
                </a:cubicBezTo>
                <a:cubicBezTo>
                  <a:pt x="90" y="82"/>
                  <a:pt x="90" y="82"/>
                  <a:pt x="90" y="82"/>
                </a:cubicBezTo>
                <a:cubicBezTo>
                  <a:pt x="90" y="82"/>
                  <a:pt x="90" y="82"/>
                  <a:pt x="90" y="82"/>
                </a:cubicBezTo>
                <a:cubicBezTo>
                  <a:pt x="91" y="82"/>
                  <a:pt x="91" y="81"/>
                  <a:pt x="91" y="81"/>
                </a:cubicBezTo>
                <a:cubicBezTo>
                  <a:pt x="92" y="80"/>
                  <a:pt x="92" y="79"/>
                  <a:pt x="91" y="79"/>
                </a:cubicBezTo>
                <a:cubicBezTo>
                  <a:pt x="82" y="73"/>
                  <a:pt x="82" y="73"/>
                  <a:pt x="82" y="73"/>
                </a:cubicBezTo>
                <a:cubicBezTo>
                  <a:pt x="82" y="73"/>
                  <a:pt x="81" y="73"/>
                  <a:pt x="81" y="73"/>
                </a:cubicBezTo>
                <a:moveTo>
                  <a:pt x="12" y="69"/>
                </a:moveTo>
                <a:cubicBezTo>
                  <a:pt x="12" y="69"/>
                  <a:pt x="12" y="69"/>
                  <a:pt x="12" y="69"/>
                </a:cubicBezTo>
                <a:cubicBezTo>
                  <a:pt x="6" y="72"/>
                  <a:pt x="6" y="72"/>
                  <a:pt x="6" y="72"/>
                </a:cubicBezTo>
                <a:cubicBezTo>
                  <a:pt x="3" y="74"/>
                  <a:pt x="3" y="74"/>
                  <a:pt x="3" y="74"/>
                </a:cubicBezTo>
                <a:cubicBezTo>
                  <a:pt x="1" y="75"/>
                  <a:pt x="1" y="75"/>
                  <a:pt x="1" y="75"/>
                </a:cubicBezTo>
                <a:cubicBezTo>
                  <a:pt x="0" y="75"/>
                  <a:pt x="0" y="76"/>
                  <a:pt x="0" y="77"/>
                </a:cubicBezTo>
                <a:cubicBezTo>
                  <a:pt x="0" y="77"/>
                  <a:pt x="1" y="77"/>
                  <a:pt x="1" y="77"/>
                </a:cubicBezTo>
                <a:cubicBezTo>
                  <a:pt x="2" y="77"/>
                  <a:pt x="2" y="77"/>
                  <a:pt x="2" y="77"/>
                </a:cubicBezTo>
                <a:cubicBezTo>
                  <a:pt x="3" y="77"/>
                  <a:pt x="3" y="77"/>
                  <a:pt x="3" y="77"/>
                </a:cubicBezTo>
                <a:cubicBezTo>
                  <a:pt x="6" y="76"/>
                  <a:pt x="6" y="76"/>
                  <a:pt x="6" y="76"/>
                </a:cubicBezTo>
                <a:cubicBezTo>
                  <a:pt x="13" y="72"/>
                  <a:pt x="13" y="72"/>
                  <a:pt x="13" y="72"/>
                </a:cubicBezTo>
                <a:cubicBezTo>
                  <a:pt x="14" y="72"/>
                  <a:pt x="14" y="71"/>
                  <a:pt x="14" y="70"/>
                </a:cubicBezTo>
                <a:cubicBezTo>
                  <a:pt x="14" y="69"/>
                  <a:pt x="13" y="69"/>
                  <a:pt x="12" y="69"/>
                </a:cubicBezTo>
                <a:moveTo>
                  <a:pt x="94" y="29"/>
                </a:moveTo>
                <a:cubicBezTo>
                  <a:pt x="94" y="29"/>
                  <a:pt x="93" y="29"/>
                  <a:pt x="93" y="29"/>
                </a:cubicBezTo>
                <a:cubicBezTo>
                  <a:pt x="89" y="30"/>
                  <a:pt x="85" y="32"/>
                  <a:pt x="82" y="35"/>
                </a:cubicBezTo>
                <a:cubicBezTo>
                  <a:pt x="81" y="35"/>
                  <a:pt x="81" y="36"/>
                  <a:pt x="81" y="37"/>
                </a:cubicBezTo>
                <a:cubicBezTo>
                  <a:pt x="82" y="38"/>
                  <a:pt x="82" y="38"/>
                  <a:pt x="82" y="38"/>
                </a:cubicBezTo>
                <a:cubicBezTo>
                  <a:pt x="82" y="38"/>
                  <a:pt x="82" y="38"/>
                  <a:pt x="83" y="38"/>
                </a:cubicBezTo>
                <a:cubicBezTo>
                  <a:pt x="83" y="38"/>
                  <a:pt x="83" y="37"/>
                  <a:pt x="84" y="37"/>
                </a:cubicBezTo>
                <a:cubicBezTo>
                  <a:pt x="87" y="35"/>
                  <a:pt x="90" y="33"/>
                  <a:pt x="94" y="32"/>
                </a:cubicBezTo>
                <a:cubicBezTo>
                  <a:pt x="95" y="32"/>
                  <a:pt x="95" y="31"/>
                  <a:pt x="95" y="30"/>
                </a:cubicBezTo>
                <a:cubicBezTo>
                  <a:pt x="95" y="29"/>
                  <a:pt x="94" y="29"/>
                  <a:pt x="94" y="29"/>
                </a:cubicBezTo>
                <a:moveTo>
                  <a:pt x="4" y="23"/>
                </a:moveTo>
                <a:cubicBezTo>
                  <a:pt x="4" y="23"/>
                  <a:pt x="4" y="23"/>
                  <a:pt x="3" y="23"/>
                </a:cubicBezTo>
                <a:cubicBezTo>
                  <a:pt x="3" y="23"/>
                  <a:pt x="3" y="24"/>
                  <a:pt x="3" y="25"/>
                </a:cubicBezTo>
                <a:cubicBezTo>
                  <a:pt x="6" y="28"/>
                  <a:pt x="10" y="30"/>
                  <a:pt x="14" y="32"/>
                </a:cubicBezTo>
                <a:cubicBezTo>
                  <a:pt x="14" y="32"/>
                  <a:pt x="15" y="32"/>
                  <a:pt x="15" y="32"/>
                </a:cubicBezTo>
                <a:cubicBezTo>
                  <a:pt x="15" y="32"/>
                  <a:pt x="15" y="32"/>
                  <a:pt x="16" y="32"/>
                </a:cubicBezTo>
                <a:cubicBezTo>
                  <a:pt x="16" y="32"/>
                  <a:pt x="17" y="31"/>
                  <a:pt x="17" y="31"/>
                </a:cubicBezTo>
                <a:cubicBezTo>
                  <a:pt x="17" y="30"/>
                  <a:pt x="17" y="29"/>
                  <a:pt x="16" y="29"/>
                </a:cubicBezTo>
                <a:cubicBezTo>
                  <a:pt x="12" y="28"/>
                  <a:pt x="8" y="26"/>
                  <a:pt x="6" y="23"/>
                </a:cubicBezTo>
                <a:cubicBezTo>
                  <a:pt x="5" y="23"/>
                  <a:pt x="5" y="23"/>
                  <a:pt x="4" y="23"/>
                </a:cubicBezTo>
                <a:moveTo>
                  <a:pt x="41" y="97"/>
                </a:moveTo>
                <a:cubicBezTo>
                  <a:pt x="42" y="97"/>
                  <a:pt x="43" y="97"/>
                  <a:pt x="43" y="96"/>
                </a:cubicBezTo>
                <a:cubicBezTo>
                  <a:pt x="43" y="95"/>
                  <a:pt x="42" y="94"/>
                  <a:pt x="41" y="94"/>
                </a:cubicBezTo>
                <a:cubicBezTo>
                  <a:pt x="35" y="94"/>
                  <a:pt x="35" y="94"/>
                  <a:pt x="35" y="94"/>
                </a:cubicBezTo>
                <a:cubicBezTo>
                  <a:pt x="36" y="93"/>
                  <a:pt x="36" y="92"/>
                  <a:pt x="36" y="90"/>
                </a:cubicBezTo>
                <a:cubicBezTo>
                  <a:pt x="55" y="92"/>
                  <a:pt x="55" y="92"/>
                  <a:pt x="55" y="92"/>
                </a:cubicBezTo>
                <a:cubicBezTo>
                  <a:pt x="53" y="104"/>
                  <a:pt x="53" y="104"/>
                  <a:pt x="53" y="104"/>
                </a:cubicBezTo>
                <a:cubicBezTo>
                  <a:pt x="45" y="103"/>
                  <a:pt x="45" y="103"/>
                  <a:pt x="45" y="103"/>
                </a:cubicBezTo>
                <a:cubicBezTo>
                  <a:pt x="45" y="103"/>
                  <a:pt x="45" y="103"/>
                  <a:pt x="45" y="103"/>
                </a:cubicBezTo>
                <a:cubicBezTo>
                  <a:pt x="44" y="103"/>
                  <a:pt x="44" y="103"/>
                  <a:pt x="44" y="104"/>
                </a:cubicBezTo>
                <a:cubicBezTo>
                  <a:pt x="44" y="105"/>
                  <a:pt x="44" y="106"/>
                  <a:pt x="45" y="106"/>
                </a:cubicBezTo>
                <a:cubicBezTo>
                  <a:pt x="45" y="106"/>
                  <a:pt x="45" y="106"/>
                  <a:pt x="45" y="106"/>
                </a:cubicBezTo>
                <a:cubicBezTo>
                  <a:pt x="53" y="107"/>
                  <a:pt x="53" y="107"/>
                  <a:pt x="53" y="107"/>
                </a:cubicBezTo>
                <a:cubicBezTo>
                  <a:pt x="52" y="109"/>
                  <a:pt x="52" y="110"/>
                  <a:pt x="51" y="112"/>
                </a:cubicBezTo>
                <a:cubicBezTo>
                  <a:pt x="50" y="113"/>
                  <a:pt x="48" y="114"/>
                  <a:pt x="46" y="114"/>
                </a:cubicBezTo>
                <a:cubicBezTo>
                  <a:pt x="46" y="114"/>
                  <a:pt x="46" y="114"/>
                  <a:pt x="46" y="114"/>
                </a:cubicBezTo>
                <a:cubicBezTo>
                  <a:pt x="44" y="114"/>
                  <a:pt x="42" y="113"/>
                  <a:pt x="41" y="112"/>
                </a:cubicBezTo>
                <a:cubicBezTo>
                  <a:pt x="38" y="110"/>
                  <a:pt x="36" y="106"/>
                  <a:pt x="35" y="102"/>
                </a:cubicBezTo>
                <a:cubicBezTo>
                  <a:pt x="35" y="100"/>
                  <a:pt x="35" y="98"/>
                  <a:pt x="35" y="97"/>
                </a:cubicBezTo>
                <a:cubicBezTo>
                  <a:pt x="41" y="97"/>
                  <a:pt x="41" y="97"/>
                  <a:pt x="41" y="97"/>
                </a:cubicBezTo>
                <a:cubicBezTo>
                  <a:pt x="41" y="97"/>
                  <a:pt x="41" y="97"/>
                  <a:pt x="41" y="97"/>
                </a:cubicBezTo>
                <a:moveTo>
                  <a:pt x="45" y="61"/>
                </a:moveTo>
                <a:cubicBezTo>
                  <a:pt x="46" y="61"/>
                  <a:pt x="47" y="61"/>
                  <a:pt x="48" y="60"/>
                </a:cubicBezTo>
                <a:cubicBezTo>
                  <a:pt x="50" y="61"/>
                  <a:pt x="51" y="62"/>
                  <a:pt x="53" y="63"/>
                </a:cubicBezTo>
                <a:cubicBezTo>
                  <a:pt x="50" y="71"/>
                  <a:pt x="49" y="80"/>
                  <a:pt x="49" y="88"/>
                </a:cubicBezTo>
                <a:cubicBezTo>
                  <a:pt x="41" y="88"/>
                  <a:pt x="41" y="88"/>
                  <a:pt x="41" y="88"/>
                </a:cubicBezTo>
                <a:cubicBezTo>
                  <a:pt x="42" y="82"/>
                  <a:pt x="42" y="76"/>
                  <a:pt x="43" y="70"/>
                </a:cubicBezTo>
                <a:cubicBezTo>
                  <a:pt x="43" y="61"/>
                  <a:pt x="43" y="61"/>
                  <a:pt x="43" y="61"/>
                </a:cubicBezTo>
                <a:cubicBezTo>
                  <a:pt x="44" y="61"/>
                  <a:pt x="44" y="61"/>
                  <a:pt x="45" y="61"/>
                </a:cubicBezTo>
                <a:moveTo>
                  <a:pt x="49" y="57"/>
                </a:moveTo>
                <a:cubicBezTo>
                  <a:pt x="49" y="56"/>
                  <a:pt x="49" y="56"/>
                  <a:pt x="49" y="56"/>
                </a:cubicBezTo>
                <a:cubicBezTo>
                  <a:pt x="48" y="55"/>
                  <a:pt x="48" y="54"/>
                  <a:pt x="48" y="53"/>
                </a:cubicBezTo>
                <a:cubicBezTo>
                  <a:pt x="48" y="52"/>
                  <a:pt x="49" y="51"/>
                  <a:pt x="49" y="51"/>
                </a:cubicBezTo>
                <a:cubicBezTo>
                  <a:pt x="50" y="51"/>
                  <a:pt x="50" y="51"/>
                  <a:pt x="50" y="51"/>
                </a:cubicBezTo>
                <a:cubicBezTo>
                  <a:pt x="50" y="51"/>
                  <a:pt x="50" y="51"/>
                  <a:pt x="50" y="51"/>
                </a:cubicBezTo>
                <a:cubicBezTo>
                  <a:pt x="51" y="51"/>
                  <a:pt x="51" y="51"/>
                  <a:pt x="51" y="51"/>
                </a:cubicBezTo>
                <a:cubicBezTo>
                  <a:pt x="51" y="51"/>
                  <a:pt x="52" y="52"/>
                  <a:pt x="52" y="53"/>
                </a:cubicBezTo>
                <a:cubicBezTo>
                  <a:pt x="51" y="55"/>
                  <a:pt x="50" y="56"/>
                  <a:pt x="50" y="56"/>
                </a:cubicBezTo>
                <a:cubicBezTo>
                  <a:pt x="49" y="57"/>
                  <a:pt x="49" y="57"/>
                  <a:pt x="49" y="57"/>
                </a:cubicBezTo>
                <a:moveTo>
                  <a:pt x="57" y="60"/>
                </a:moveTo>
                <a:cubicBezTo>
                  <a:pt x="58" y="58"/>
                  <a:pt x="59" y="56"/>
                  <a:pt x="60" y="53"/>
                </a:cubicBezTo>
                <a:cubicBezTo>
                  <a:pt x="60" y="52"/>
                  <a:pt x="61" y="51"/>
                  <a:pt x="62" y="51"/>
                </a:cubicBezTo>
                <a:cubicBezTo>
                  <a:pt x="62" y="51"/>
                  <a:pt x="62" y="51"/>
                  <a:pt x="62" y="51"/>
                </a:cubicBezTo>
                <a:cubicBezTo>
                  <a:pt x="62" y="51"/>
                  <a:pt x="62" y="51"/>
                  <a:pt x="62" y="51"/>
                </a:cubicBezTo>
                <a:cubicBezTo>
                  <a:pt x="63" y="51"/>
                  <a:pt x="63" y="51"/>
                  <a:pt x="63" y="51"/>
                </a:cubicBezTo>
                <a:cubicBezTo>
                  <a:pt x="64" y="52"/>
                  <a:pt x="64" y="53"/>
                  <a:pt x="63" y="54"/>
                </a:cubicBezTo>
                <a:cubicBezTo>
                  <a:pt x="63" y="57"/>
                  <a:pt x="60" y="60"/>
                  <a:pt x="57" y="60"/>
                </a:cubicBezTo>
                <a:moveTo>
                  <a:pt x="40" y="56"/>
                </a:moveTo>
                <a:cubicBezTo>
                  <a:pt x="39" y="55"/>
                  <a:pt x="38" y="54"/>
                  <a:pt x="38" y="52"/>
                </a:cubicBezTo>
                <a:cubicBezTo>
                  <a:pt x="37" y="51"/>
                  <a:pt x="37" y="50"/>
                  <a:pt x="38" y="49"/>
                </a:cubicBezTo>
                <a:cubicBezTo>
                  <a:pt x="38" y="49"/>
                  <a:pt x="38" y="49"/>
                  <a:pt x="38" y="49"/>
                </a:cubicBezTo>
                <a:cubicBezTo>
                  <a:pt x="39" y="49"/>
                  <a:pt x="39" y="49"/>
                  <a:pt x="39" y="49"/>
                </a:cubicBezTo>
                <a:cubicBezTo>
                  <a:pt x="39" y="49"/>
                  <a:pt x="40" y="50"/>
                  <a:pt x="40" y="50"/>
                </a:cubicBezTo>
                <a:cubicBezTo>
                  <a:pt x="41" y="51"/>
                  <a:pt x="40" y="52"/>
                  <a:pt x="40" y="54"/>
                </a:cubicBezTo>
                <a:cubicBezTo>
                  <a:pt x="40" y="56"/>
                  <a:pt x="40" y="56"/>
                  <a:pt x="40" y="56"/>
                </a:cubicBezTo>
                <a:moveTo>
                  <a:pt x="33" y="87"/>
                </a:moveTo>
                <a:cubicBezTo>
                  <a:pt x="33" y="86"/>
                  <a:pt x="33" y="86"/>
                  <a:pt x="33" y="86"/>
                </a:cubicBezTo>
                <a:cubicBezTo>
                  <a:pt x="32" y="86"/>
                  <a:pt x="32" y="85"/>
                  <a:pt x="32" y="84"/>
                </a:cubicBezTo>
                <a:cubicBezTo>
                  <a:pt x="32" y="83"/>
                  <a:pt x="32" y="83"/>
                  <a:pt x="32" y="82"/>
                </a:cubicBezTo>
                <a:cubicBezTo>
                  <a:pt x="31" y="79"/>
                  <a:pt x="29" y="76"/>
                  <a:pt x="27" y="74"/>
                </a:cubicBezTo>
                <a:cubicBezTo>
                  <a:pt x="26" y="74"/>
                  <a:pt x="26" y="73"/>
                  <a:pt x="25" y="72"/>
                </a:cubicBezTo>
                <a:cubicBezTo>
                  <a:pt x="18" y="64"/>
                  <a:pt x="17" y="50"/>
                  <a:pt x="22" y="40"/>
                </a:cubicBezTo>
                <a:cubicBezTo>
                  <a:pt x="25" y="35"/>
                  <a:pt x="29" y="32"/>
                  <a:pt x="34" y="29"/>
                </a:cubicBezTo>
                <a:cubicBezTo>
                  <a:pt x="38" y="25"/>
                  <a:pt x="44" y="24"/>
                  <a:pt x="50" y="24"/>
                </a:cubicBezTo>
                <a:cubicBezTo>
                  <a:pt x="52" y="24"/>
                  <a:pt x="55" y="24"/>
                  <a:pt x="57" y="25"/>
                </a:cubicBezTo>
                <a:cubicBezTo>
                  <a:pt x="58" y="25"/>
                  <a:pt x="59" y="25"/>
                  <a:pt x="60" y="26"/>
                </a:cubicBezTo>
                <a:cubicBezTo>
                  <a:pt x="69" y="29"/>
                  <a:pt x="75" y="37"/>
                  <a:pt x="77" y="46"/>
                </a:cubicBezTo>
                <a:cubicBezTo>
                  <a:pt x="79" y="57"/>
                  <a:pt x="75" y="68"/>
                  <a:pt x="67" y="76"/>
                </a:cubicBezTo>
                <a:cubicBezTo>
                  <a:pt x="66" y="77"/>
                  <a:pt x="66" y="77"/>
                  <a:pt x="65" y="78"/>
                </a:cubicBezTo>
                <a:cubicBezTo>
                  <a:pt x="64" y="79"/>
                  <a:pt x="62" y="81"/>
                  <a:pt x="61" y="82"/>
                </a:cubicBezTo>
                <a:cubicBezTo>
                  <a:pt x="60" y="84"/>
                  <a:pt x="58" y="86"/>
                  <a:pt x="58" y="89"/>
                </a:cubicBezTo>
                <a:cubicBezTo>
                  <a:pt x="58" y="89"/>
                  <a:pt x="58" y="89"/>
                  <a:pt x="58" y="89"/>
                </a:cubicBezTo>
                <a:cubicBezTo>
                  <a:pt x="57" y="89"/>
                  <a:pt x="57" y="89"/>
                  <a:pt x="57" y="88"/>
                </a:cubicBezTo>
                <a:cubicBezTo>
                  <a:pt x="57" y="88"/>
                  <a:pt x="56" y="88"/>
                  <a:pt x="56" y="88"/>
                </a:cubicBezTo>
                <a:cubicBezTo>
                  <a:pt x="56" y="88"/>
                  <a:pt x="56" y="89"/>
                  <a:pt x="55" y="89"/>
                </a:cubicBezTo>
                <a:cubicBezTo>
                  <a:pt x="52" y="89"/>
                  <a:pt x="52" y="89"/>
                  <a:pt x="52" y="89"/>
                </a:cubicBezTo>
                <a:cubicBezTo>
                  <a:pt x="52" y="80"/>
                  <a:pt x="53" y="71"/>
                  <a:pt x="56" y="63"/>
                </a:cubicBezTo>
                <a:cubicBezTo>
                  <a:pt x="56" y="63"/>
                  <a:pt x="57" y="63"/>
                  <a:pt x="57" y="63"/>
                </a:cubicBezTo>
                <a:cubicBezTo>
                  <a:pt x="62" y="62"/>
                  <a:pt x="65" y="59"/>
                  <a:pt x="66" y="55"/>
                </a:cubicBezTo>
                <a:cubicBezTo>
                  <a:pt x="67" y="53"/>
                  <a:pt x="67" y="51"/>
                  <a:pt x="66" y="49"/>
                </a:cubicBezTo>
                <a:cubicBezTo>
                  <a:pt x="65" y="48"/>
                  <a:pt x="64" y="48"/>
                  <a:pt x="62" y="48"/>
                </a:cubicBezTo>
                <a:cubicBezTo>
                  <a:pt x="62" y="48"/>
                  <a:pt x="62" y="48"/>
                  <a:pt x="62" y="48"/>
                </a:cubicBezTo>
                <a:cubicBezTo>
                  <a:pt x="61" y="48"/>
                  <a:pt x="59" y="48"/>
                  <a:pt x="57" y="52"/>
                </a:cubicBezTo>
                <a:cubicBezTo>
                  <a:pt x="56" y="55"/>
                  <a:pt x="55" y="57"/>
                  <a:pt x="54" y="60"/>
                </a:cubicBezTo>
                <a:cubicBezTo>
                  <a:pt x="53" y="60"/>
                  <a:pt x="52" y="59"/>
                  <a:pt x="51" y="59"/>
                </a:cubicBezTo>
                <a:cubicBezTo>
                  <a:pt x="52" y="58"/>
                  <a:pt x="52" y="58"/>
                  <a:pt x="52" y="58"/>
                </a:cubicBezTo>
                <a:cubicBezTo>
                  <a:pt x="53" y="57"/>
                  <a:pt x="54" y="55"/>
                  <a:pt x="55" y="54"/>
                </a:cubicBezTo>
                <a:cubicBezTo>
                  <a:pt x="55" y="51"/>
                  <a:pt x="54" y="49"/>
                  <a:pt x="52" y="48"/>
                </a:cubicBezTo>
                <a:cubicBezTo>
                  <a:pt x="51" y="48"/>
                  <a:pt x="51" y="48"/>
                  <a:pt x="50" y="48"/>
                </a:cubicBezTo>
                <a:cubicBezTo>
                  <a:pt x="49" y="48"/>
                  <a:pt x="49" y="48"/>
                  <a:pt x="48" y="48"/>
                </a:cubicBezTo>
                <a:cubicBezTo>
                  <a:pt x="47" y="49"/>
                  <a:pt x="46" y="50"/>
                  <a:pt x="45" y="51"/>
                </a:cubicBezTo>
                <a:cubicBezTo>
                  <a:pt x="45" y="53"/>
                  <a:pt x="45" y="56"/>
                  <a:pt x="46" y="58"/>
                </a:cubicBezTo>
                <a:cubicBezTo>
                  <a:pt x="46" y="58"/>
                  <a:pt x="45" y="58"/>
                  <a:pt x="45" y="58"/>
                </a:cubicBezTo>
                <a:cubicBezTo>
                  <a:pt x="44" y="58"/>
                  <a:pt x="44" y="58"/>
                  <a:pt x="43" y="58"/>
                </a:cubicBezTo>
                <a:cubicBezTo>
                  <a:pt x="43" y="54"/>
                  <a:pt x="43" y="54"/>
                  <a:pt x="43" y="54"/>
                </a:cubicBezTo>
                <a:cubicBezTo>
                  <a:pt x="44" y="52"/>
                  <a:pt x="44" y="51"/>
                  <a:pt x="43" y="49"/>
                </a:cubicBezTo>
                <a:cubicBezTo>
                  <a:pt x="42" y="47"/>
                  <a:pt x="41" y="46"/>
                  <a:pt x="39" y="46"/>
                </a:cubicBezTo>
                <a:cubicBezTo>
                  <a:pt x="38" y="46"/>
                  <a:pt x="38" y="46"/>
                  <a:pt x="38" y="46"/>
                </a:cubicBezTo>
                <a:cubicBezTo>
                  <a:pt x="37" y="46"/>
                  <a:pt x="36" y="47"/>
                  <a:pt x="35" y="48"/>
                </a:cubicBezTo>
                <a:cubicBezTo>
                  <a:pt x="34" y="49"/>
                  <a:pt x="34" y="51"/>
                  <a:pt x="35" y="53"/>
                </a:cubicBezTo>
                <a:cubicBezTo>
                  <a:pt x="35" y="56"/>
                  <a:pt x="37" y="58"/>
                  <a:pt x="40" y="60"/>
                </a:cubicBezTo>
                <a:cubicBezTo>
                  <a:pt x="40" y="70"/>
                  <a:pt x="40" y="70"/>
                  <a:pt x="40" y="70"/>
                </a:cubicBezTo>
                <a:cubicBezTo>
                  <a:pt x="39" y="76"/>
                  <a:pt x="39" y="82"/>
                  <a:pt x="38" y="87"/>
                </a:cubicBezTo>
                <a:cubicBezTo>
                  <a:pt x="36" y="87"/>
                  <a:pt x="36" y="87"/>
                  <a:pt x="36" y="87"/>
                </a:cubicBezTo>
                <a:cubicBezTo>
                  <a:pt x="36" y="87"/>
                  <a:pt x="36" y="87"/>
                  <a:pt x="35" y="87"/>
                </a:cubicBezTo>
                <a:cubicBezTo>
                  <a:pt x="35" y="87"/>
                  <a:pt x="35" y="87"/>
                  <a:pt x="35" y="87"/>
                </a:cubicBezTo>
                <a:cubicBezTo>
                  <a:pt x="34" y="87"/>
                  <a:pt x="34" y="87"/>
                  <a:pt x="34" y="87"/>
                </a:cubicBezTo>
                <a:cubicBezTo>
                  <a:pt x="33" y="87"/>
                  <a:pt x="33" y="87"/>
                  <a:pt x="33" y="87"/>
                </a:cubicBezTo>
                <a:moveTo>
                  <a:pt x="50" y="21"/>
                </a:moveTo>
                <a:cubicBezTo>
                  <a:pt x="43" y="21"/>
                  <a:pt x="37" y="23"/>
                  <a:pt x="32" y="26"/>
                </a:cubicBezTo>
                <a:cubicBezTo>
                  <a:pt x="27" y="29"/>
                  <a:pt x="22" y="33"/>
                  <a:pt x="19" y="39"/>
                </a:cubicBezTo>
                <a:cubicBezTo>
                  <a:pt x="14" y="50"/>
                  <a:pt x="15" y="65"/>
                  <a:pt x="23" y="74"/>
                </a:cubicBezTo>
                <a:cubicBezTo>
                  <a:pt x="24" y="75"/>
                  <a:pt x="24" y="76"/>
                  <a:pt x="25" y="76"/>
                </a:cubicBezTo>
                <a:cubicBezTo>
                  <a:pt x="26" y="78"/>
                  <a:pt x="28" y="80"/>
                  <a:pt x="29" y="83"/>
                </a:cubicBezTo>
                <a:cubicBezTo>
                  <a:pt x="29" y="83"/>
                  <a:pt x="29" y="84"/>
                  <a:pt x="29" y="84"/>
                </a:cubicBezTo>
                <a:cubicBezTo>
                  <a:pt x="29" y="85"/>
                  <a:pt x="29" y="87"/>
                  <a:pt x="30" y="88"/>
                </a:cubicBezTo>
                <a:cubicBezTo>
                  <a:pt x="30" y="89"/>
                  <a:pt x="32" y="90"/>
                  <a:pt x="33" y="90"/>
                </a:cubicBezTo>
                <a:cubicBezTo>
                  <a:pt x="33" y="91"/>
                  <a:pt x="33" y="93"/>
                  <a:pt x="32" y="94"/>
                </a:cubicBezTo>
                <a:cubicBezTo>
                  <a:pt x="32" y="94"/>
                  <a:pt x="32" y="94"/>
                  <a:pt x="31" y="95"/>
                </a:cubicBezTo>
                <a:cubicBezTo>
                  <a:pt x="31" y="96"/>
                  <a:pt x="32" y="96"/>
                  <a:pt x="32" y="96"/>
                </a:cubicBezTo>
                <a:cubicBezTo>
                  <a:pt x="32" y="98"/>
                  <a:pt x="32" y="100"/>
                  <a:pt x="32" y="102"/>
                </a:cubicBezTo>
                <a:cubicBezTo>
                  <a:pt x="33" y="107"/>
                  <a:pt x="35" y="112"/>
                  <a:pt x="39" y="114"/>
                </a:cubicBezTo>
                <a:cubicBezTo>
                  <a:pt x="40" y="115"/>
                  <a:pt x="42" y="116"/>
                  <a:pt x="43" y="116"/>
                </a:cubicBezTo>
                <a:cubicBezTo>
                  <a:pt x="44" y="117"/>
                  <a:pt x="45" y="117"/>
                  <a:pt x="46" y="117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49" y="117"/>
                  <a:pt x="51" y="116"/>
                  <a:pt x="53" y="114"/>
                </a:cubicBezTo>
                <a:cubicBezTo>
                  <a:pt x="55" y="112"/>
                  <a:pt x="55" y="109"/>
                  <a:pt x="56" y="107"/>
                </a:cubicBezTo>
                <a:cubicBezTo>
                  <a:pt x="56" y="107"/>
                  <a:pt x="56" y="106"/>
                  <a:pt x="56" y="106"/>
                </a:cubicBezTo>
                <a:cubicBezTo>
                  <a:pt x="56" y="106"/>
                  <a:pt x="56" y="105"/>
                  <a:pt x="56" y="105"/>
                </a:cubicBezTo>
                <a:cubicBezTo>
                  <a:pt x="58" y="92"/>
                  <a:pt x="58" y="92"/>
                  <a:pt x="58" y="92"/>
                </a:cubicBezTo>
                <a:cubicBezTo>
                  <a:pt x="59" y="92"/>
                  <a:pt x="59" y="92"/>
                  <a:pt x="59" y="92"/>
                </a:cubicBezTo>
                <a:cubicBezTo>
                  <a:pt x="59" y="92"/>
                  <a:pt x="60" y="92"/>
                  <a:pt x="60" y="92"/>
                </a:cubicBezTo>
                <a:cubicBezTo>
                  <a:pt x="60" y="92"/>
                  <a:pt x="60" y="92"/>
                  <a:pt x="61" y="92"/>
                </a:cubicBezTo>
                <a:cubicBezTo>
                  <a:pt x="61" y="91"/>
                  <a:pt x="61" y="91"/>
                  <a:pt x="61" y="91"/>
                </a:cubicBezTo>
                <a:cubicBezTo>
                  <a:pt x="61" y="88"/>
                  <a:pt x="62" y="86"/>
                  <a:pt x="63" y="84"/>
                </a:cubicBezTo>
                <a:cubicBezTo>
                  <a:pt x="65" y="83"/>
                  <a:pt x="66" y="82"/>
                  <a:pt x="67" y="80"/>
                </a:cubicBezTo>
                <a:cubicBezTo>
                  <a:pt x="68" y="80"/>
                  <a:pt x="68" y="79"/>
                  <a:pt x="69" y="79"/>
                </a:cubicBezTo>
                <a:cubicBezTo>
                  <a:pt x="78" y="69"/>
                  <a:pt x="82" y="57"/>
                  <a:pt x="80" y="46"/>
                </a:cubicBezTo>
                <a:cubicBezTo>
                  <a:pt x="78" y="36"/>
                  <a:pt x="71" y="27"/>
                  <a:pt x="61" y="23"/>
                </a:cubicBezTo>
                <a:cubicBezTo>
                  <a:pt x="58" y="21"/>
                  <a:pt x="54" y="21"/>
                  <a:pt x="50" y="21"/>
                </a:cubicBezTo>
                <a:moveTo>
                  <a:pt x="53" y="0"/>
                </a:moveTo>
                <a:cubicBezTo>
                  <a:pt x="52" y="0"/>
                  <a:pt x="51" y="1"/>
                  <a:pt x="51" y="1"/>
                </a:cubicBezTo>
                <a:cubicBezTo>
                  <a:pt x="50" y="14"/>
                  <a:pt x="50" y="14"/>
                  <a:pt x="50" y="14"/>
                </a:cubicBezTo>
                <a:cubicBezTo>
                  <a:pt x="50" y="14"/>
                  <a:pt x="50" y="15"/>
                  <a:pt x="51" y="15"/>
                </a:cubicBezTo>
                <a:cubicBezTo>
                  <a:pt x="51" y="15"/>
                  <a:pt x="51" y="15"/>
                  <a:pt x="51" y="15"/>
                </a:cubicBezTo>
                <a:cubicBezTo>
                  <a:pt x="51" y="15"/>
                  <a:pt x="51" y="15"/>
                  <a:pt x="51" y="15"/>
                </a:cubicBezTo>
                <a:cubicBezTo>
                  <a:pt x="52" y="15"/>
                  <a:pt x="53" y="15"/>
                  <a:pt x="53" y="14"/>
                </a:cubicBezTo>
                <a:cubicBezTo>
                  <a:pt x="54" y="2"/>
                  <a:pt x="54" y="2"/>
                  <a:pt x="54" y="2"/>
                </a:cubicBezTo>
                <a:cubicBezTo>
                  <a:pt x="54" y="1"/>
                  <a:pt x="54" y="0"/>
                  <a:pt x="53" y="0"/>
                </a:cubicBezTo>
                <a:cubicBezTo>
                  <a:pt x="53" y="0"/>
                  <a:pt x="53" y="0"/>
                  <a:pt x="53" y="0"/>
                </a:cubicBezTo>
              </a:path>
            </a:pathLst>
          </a:custGeom>
          <a:solidFill>
            <a:srgbClr val="B3B3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150662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Marcador de contenido 3">
            <a:extLst>
              <a:ext uri="{FF2B5EF4-FFF2-40B4-BE49-F238E27FC236}">
                <a16:creationId xmlns:a16="http://schemas.microsoft.com/office/drawing/2014/main" id="{61DAC0CA-2B54-9749-AFB0-426A319195B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05074345"/>
              </p:ext>
            </p:extLst>
          </p:nvPr>
        </p:nvGraphicFramePr>
        <p:xfrm>
          <a:off x="1705460" y="1664094"/>
          <a:ext cx="8781080" cy="3726890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2926364">
                  <a:extLst>
                    <a:ext uri="{9D8B030D-6E8A-4147-A177-3AD203B41FA5}">
                      <a16:colId xmlns:a16="http://schemas.microsoft.com/office/drawing/2014/main" val="1530655566"/>
                    </a:ext>
                  </a:extLst>
                </a:gridCol>
                <a:gridCol w="2927358">
                  <a:extLst>
                    <a:ext uri="{9D8B030D-6E8A-4147-A177-3AD203B41FA5}">
                      <a16:colId xmlns:a16="http://schemas.microsoft.com/office/drawing/2014/main" val="2016347368"/>
                    </a:ext>
                  </a:extLst>
                </a:gridCol>
                <a:gridCol w="2927358">
                  <a:extLst>
                    <a:ext uri="{9D8B030D-6E8A-4147-A177-3AD203B41FA5}">
                      <a16:colId xmlns:a16="http://schemas.microsoft.com/office/drawing/2014/main" val="3704428535"/>
                    </a:ext>
                  </a:extLst>
                </a:gridCol>
              </a:tblGrid>
              <a:tr h="37268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2000" dirty="0">
                          <a:effectLst/>
                        </a:rPr>
                        <a:t>Clase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2000">
                          <a:effectLst/>
                        </a:rPr>
                        <a:t>Descripción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2000" dirty="0" err="1">
                          <a:effectLst/>
                        </a:rPr>
                        <a:t>Immutable</a:t>
                      </a:r>
                      <a:r>
                        <a:rPr lang="es-ES" sz="2000" dirty="0">
                          <a:effectLst/>
                        </a:rPr>
                        <a:t>?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95715481"/>
                  </a:ext>
                </a:extLst>
              </a:tr>
              <a:tr h="37268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2000" dirty="0" err="1">
                          <a:effectLst/>
                        </a:rPr>
                        <a:t>bool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2000" dirty="0">
                          <a:effectLst/>
                        </a:rPr>
                        <a:t>Valor </a:t>
                      </a:r>
                      <a:r>
                        <a:rPr lang="es-ES" sz="2000" dirty="0" err="1">
                          <a:effectLst/>
                        </a:rPr>
                        <a:t>Boolean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 algn="ctr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"/>
                      </a:pPr>
                      <a:r>
                        <a:rPr lang="es-ES" sz="20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77921581"/>
                  </a:ext>
                </a:extLst>
              </a:tr>
              <a:tr h="37268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2000">
                          <a:effectLst/>
                        </a:rPr>
                        <a:t>int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2000" dirty="0">
                          <a:effectLst/>
                        </a:rPr>
                        <a:t>Entero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 algn="ctr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"/>
                      </a:pPr>
                      <a:r>
                        <a:rPr lang="es-ES" sz="20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90606646"/>
                  </a:ext>
                </a:extLst>
              </a:tr>
              <a:tr h="37268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2000">
                          <a:effectLst/>
                        </a:rPr>
                        <a:t>float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2000">
                          <a:effectLst/>
                        </a:rPr>
                        <a:t>Flotante - Decimal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 algn="ctr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"/>
                      </a:pPr>
                      <a:r>
                        <a:rPr lang="es-ES" sz="20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21290007"/>
                  </a:ext>
                </a:extLst>
              </a:tr>
              <a:tr h="37268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2000">
                          <a:effectLst/>
                        </a:rPr>
                        <a:t>list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2000">
                          <a:effectLst/>
                        </a:rPr>
                        <a:t>Lista secuencia de objetos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20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80646116"/>
                  </a:ext>
                </a:extLst>
              </a:tr>
              <a:tr h="37268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2000">
                          <a:effectLst/>
                        </a:rPr>
                        <a:t>tuple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2000">
                          <a:effectLst/>
                        </a:rPr>
                        <a:t>Tupla secuencia de objetos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 algn="ctr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"/>
                      </a:pPr>
                      <a:r>
                        <a:rPr lang="es-ES" sz="20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01408841"/>
                  </a:ext>
                </a:extLst>
              </a:tr>
              <a:tr h="37268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2000">
                          <a:effectLst/>
                        </a:rPr>
                        <a:t>str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2000">
                          <a:effectLst/>
                        </a:rPr>
                        <a:t>Cadena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 algn="ctr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"/>
                      </a:pPr>
                      <a:r>
                        <a:rPr lang="es-ES" sz="2000" dirty="0">
                          <a:effectLst/>
                        </a:rPr>
                        <a:t> 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50144324"/>
                  </a:ext>
                </a:extLst>
              </a:tr>
              <a:tr h="37268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2000">
                          <a:effectLst/>
                        </a:rPr>
                        <a:t>set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2000">
                          <a:effectLst/>
                        </a:rPr>
                        <a:t>Colección sin repetición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2000" dirty="0">
                          <a:effectLst/>
                        </a:rPr>
                        <a:t> 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6708977"/>
                  </a:ext>
                </a:extLst>
              </a:tr>
              <a:tr h="37268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2000">
                          <a:effectLst/>
                        </a:rPr>
                        <a:t>dict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2000">
                          <a:effectLst/>
                        </a:rPr>
                        <a:t>Colección diccionario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2000" dirty="0">
                          <a:effectLst/>
                        </a:rPr>
                        <a:t> 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82974995"/>
                  </a:ext>
                </a:extLst>
              </a:tr>
              <a:tr h="37268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2000" dirty="0" err="1">
                          <a:effectLst/>
                        </a:rPr>
                        <a:t>frozenset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2000" dirty="0">
                          <a:effectLst/>
                        </a:rPr>
                        <a:t>Tipo de Colección Sets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2000" dirty="0">
                          <a:effectLst/>
                        </a:rPr>
                        <a:t> 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03793641"/>
                  </a:ext>
                </a:extLst>
              </a:tr>
            </a:tbl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BF320186-B807-FE46-B5AC-AA93C4500A10}"/>
              </a:ext>
            </a:extLst>
          </p:cNvPr>
          <p:cNvSpPr txBox="1">
            <a:spLocks/>
          </p:cNvSpPr>
          <p:nvPr/>
        </p:nvSpPr>
        <p:spPr>
          <a:xfrm>
            <a:off x="3714750" y="412321"/>
            <a:ext cx="4762500" cy="419132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b="1" i="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600" dirty="0">
                <a:solidFill>
                  <a:srgbClr val="FC671A"/>
                </a:solidFill>
              </a:rPr>
              <a:t>Modificación de variables</a:t>
            </a:r>
          </a:p>
        </p:txBody>
      </p:sp>
    </p:spTree>
    <p:extLst>
      <p:ext uri="{BB962C8B-B14F-4D97-AF65-F5344CB8AC3E}">
        <p14:creationId xmlns:p14="http://schemas.microsoft.com/office/powerpoint/2010/main" val="3937298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A658D7-DE55-554D-8646-4099B4E147A5}"/>
              </a:ext>
            </a:extLst>
          </p:cNvPr>
          <p:cNvSpPr txBox="1">
            <a:spLocks/>
          </p:cNvSpPr>
          <p:nvPr/>
        </p:nvSpPr>
        <p:spPr>
          <a:xfrm>
            <a:off x="835218" y="1586432"/>
            <a:ext cx="4302316" cy="49681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200" b="1" dirty="0">
                <a:solidFill>
                  <a:srgbClr val="FD6719"/>
                </a:solidFill>
                <a:latin typeface="+mn-lt"/>
              </a:rPr>
              <a:t>Tipos Integrados Calculadora Windows</a:t>
            </a:r>
            <a:endParaRPr lang="en-US" sz="2000" dirty="0">
              <a:latin typeface="+mn-lt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897C7C-EAFF-9544-AAC7-5F31BEE00AA8}"/>
              </a:ext>
            </a:extLst>
          </p:cNvPr>
          <p:cNvSpPr txBox="1">
            <a:spLocks/>
          </p:cNvSpPr>
          <p:nvPr/>
        </p:nvSpPr>
        <p:spPr>
          <a:xfrm>
            <a:off x="771607" y="2779283"/>
            <a:ext cx="6320244" cy="167543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sz="2400" dirty="0"/>
              <a:t>Representación Octal: 0o10, 0o8, 0o12, 0o15</a:t>
            </a:r>
          </a:p>
          <a:p>
            <a:r>
              <a:rPr lang="es-ES_tradnl" sz="2400" dirty="0"/>
              <a:t>Representación </a:t>
            </a:r>
            <a:r>
              <a:rPr lang="es-ES_tradnl" sz="2400" dirty="0" err="1"/>
              <a:t>Héxadecimal</a:t>
            </a:r>
            <a:r>
              <a:rPr lang="es-ES_tradnl" sz="2400" dirty="0"/>
              <a:t>: 0x10, 0x12, 0x15</a:t>
            </a:r>
          </a:p>
          <a:p>
            <a:r>
              <a:rPr lang="es-ES_tradnl" sz="2400" dirty="0"/>
              <a:t>Representación Binaria: 0b0000, 0b1111, 0b1010</a:t>
            </a:r>
          </a:p>
          <a:p>
            <a:endParaRPr lang="en-US" sz="2400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F4215052-7F83-464F-B8DD-B43C871FB5DB}"/>
              </a:ext>
            </a:extLst>
          </p:cNvPr>
          <p:cNvSpPr txBox="1">
            <a:spLocks/>
          </p:cNvSpPr>
          <p:nvPr/>
        </p:nvSpPr>
        <p:spPr>
          <a:xfrm>
            <a:off x="7586587" y="2188899"/>
            <a:ext cx="3694610" cy="364792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es-ES" b="1" dirty="0"/>
              <a:t>Ejemplos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s-ES" dirty="0"/>
              <a:t>&gt;&gt;&gt;0o10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s-ES" dirty="0"/>
              <a:t>&gt;&gt;&gt;0o7</a:t>
            </a:r>
            <a:endParaRPr lang="en-US" dirty="0"/>
          </a:p>
          <a:p>
            <a:pPr marL="0" indent="0">
              <a:lnSpc>
                <a:spcPct val="110000"/>
              </a:lnSpc>
              <a:buNone/>
            </a:pPr>
            <a:r>
              <a:rPr lang="es-ES" dirty="0"/>
              <a:t>&gt;&gt;&gt;0o12</a:t>
            </a:r>
            <a:br>
              <a:rPr lang="es-ES" dirty="0"/>
            </a:br>
            <a:r>
              <a:rPr lang="es-ES" dirty="0"/>
              <a:t>&gt;&gt;&gt;0x0</a:t>
            </a:r>
            <a:br>
              <a:rPr lang="es-ES" dirty="0"/>
            </a:br>
            <a:r>
              <a:rPr lang="es-ES" dirty="0"/>
              <a:t>&gt;&gt;&gt;0x16</a:t>
            </a:r>
            <a:br>
              <a:rPr lang="es-ES" dirty="0"/>
            </a:br>
            <a:r>
              <a:rPr lang="es-ES" dirty="0"/>
              <a:t>&gt;&gt;&gt;0x9</a:t>
            </a:r>
            <a:br>
              <a:rPr lang="es-ES" dirty="0"/>
            </a:br>
            <a:r>
              <a:rPr lang="es-ES" dirty="0"/>
              <a:t>&gt;&gt;&gt;</a:t>
            </a:r>
            <a:r>
              <a:rPr lang="es-ES" dirty="0" err="1"/>
              <a:t>bin</a:t>
            </a:r>
            <a:r>
              <a:rPr lang="es-ES" dirty="0"/>
              <a:t>(0o30)</a:t>
            </a:r>
            <a:br>
              <a:rPr lang="es-ES" dirty="0"/>
            </a:br>
            <a:r>
              <a:rPr lang="es-ES" dirty="0"/>
              <a:t>&gt;&gt;&gt;</a:t>
            </a:r>
            <a:r>
              <a:rPr lang="es-ES" dirty="0" err="1"/>
              <a:t>bin</a:t>
            </a:r>
            <a:r>
              <a:rPr lang="es-ES" dirty="0"/>
              <a:t>(255)</a:t>
            </a:r>
            <a:br>
              <a:rPr lang="es-ES" dirty="0"/>
            </a:br>
            <a:r>
              <a:rPr lang="es-ES" dirty="0"/>
              <a:t>&gt;&gt;&gt;</a:t>
            </a:r>
            <a:r>
              <a:rPr lang="es-ES" dirty="0" err="1"/>
              <a:t>bin</a:t>
            </a:r>
            <a:r>
              <a:rPr lang="es-ES" dirty="0"/>
              <a:t>(0xA)</a:t>
            </a:r>
            <a:endParaRPr lang="en-US" dirty="0"/>
          </a:p>
          <a:p>
            <a:endParaRPr lang="en-US" sz="20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94A40A4-AC98-8D4B-B22D-E03D4CD21789}"/>
              </a:ext>
            </a:extLst>
          </p:cNvPr>
          <p:cNvSpPr txBox="1">
            <a:spLocks/>
          </p:cNvSpPr>
          <p:nvPr/>
        </p:nvSpPr>
        <p:spPr>
          <a:xfrm>
            <a:off x="3714750" y="412321"/>
            <a:ext cx="4762500" cy="419132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b="1" i="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600" dirty="0">
                <a:solidFill>
                  <a:srgbClr val="FC671A"/>
                </a:solidFill>
              </a:rPr>
              <a:t>Representación de los números enteros en Python</a:t>
            </a:r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F86BCBCC-C135-9E4C-A313-D5391A77BDA7}"/>
              </a:ext>
            </a:extLst>
          </p:cNvPr>
          <p:cNvSpPr>
            <a:spLocks noEditPoints="1"/>
          </p:cNvSpPr>
          <p:nvPr/>
        </p:nvSpPr>
        <p:spPr bwMode="auto">
          <a:xfrm>
            <a:off x="11499512" y="2933087"/>
            <a:ext cx="300648" cy="409655"/>
          </a:xfrm>
          <a:custGeom>
            <a:avLst/>
            <a:gdLst>
              <a:gd name="T0" fmla="*/ 27 w 72"/>
              <a:gd name="T1" fmla="*/ 20 h 98"/>
              <a:gd name="T2" fmla="*/ 27 w 72"/>
              <a:gd name="T3" fmla="*/ 20 h 98"/>
              <a:gd name="T4" fmla="*/ 28 w 72"/>
              <a:gd name="T5" fmla="*/ 20 h 98"/>
              <a:gd name="T6" fmla="*/ 28 w 72"/>
              <a:gd name="T7" fmla="*/ 20 h 98"/>
              <a:gd name="T8" fmla="*/ 33 w 72"/>
              <a:gd name="T9" fmla="*/ 24 h 98"/>
              <a:gd name="T10" fmla="*/ 37 w 72"/>
              <a:gd name="T11" fmla="*/ 31 h 98"/>
              <a:gd name="T12" fmla="*/ 36 w 72"/>
              <a:gd name="T13" fmla="*/ 38 h 98"/>
              <a:gd name="T14" fmla="*/ 32 w 72"/>
              <a:gd name="T15" fmla="*/ 40 h 98"/>
              <a:gd name="T16" fmla="*/ 31 w 72"/>
              <a:gd name="T17" fmla="*/ 40 h 98"/>
              <a:gd name="T18" fmla="*/ 27 w 72"/>
              <a:gd name="T19" fmla="*/ 34 h 98"/>
              <a:gd name="T20" fmla="*/ 24 w 72"/>
              <a:gd name="T21" fmla="*/ 25 h 98"/>
              <a:gd name="T22" fmla="*/ 24 w 72"/>
              <a:gd name="T23" fmla="*/ 21 h 98"/>
              <a:gd name="T24" fmla="*/ 25 w 72"/>
              <a:gd name="T25" fmla="*/ 20 h 98"/>
              <a:gd name="T26" fmla="*/ 27 w 72"/>
              <a:gd name="T27" fmla="*/ 20 h 98"/>
              <a:gd name="T28" fmla="*/ 32 w 72"/>
              <a:gd name="T29" fmla="*/ 44 h 98"/>
              <a:gd name="T30" fmla="*/ 39 w 72"/>
              <a:gd name="T31" fmla="*/ 40 h 98"/>
              <a:gd name="T32" fmla="*/ 40 w 72"/>
              <a:gd name="T33" fmla="*/ 30 h 98"/>
              <a:gd name="T34" fmla="*/ 36 w 72"/>
              <a:gd name="T35" fmla="*/ 22 h 98"/>
              <a:gd name="T36" fmla="*/ 30 w 72"/>
              <a:gd name="T37" fmla="*/ 17 h 98"/>
              <a:gd name="T38" fmla="*/ 28 w 72"/>
              <a:gd name="T39" fmla="*/ 16 h 98"/>
              <a:gd name="T40" fmla="*/ 23 w 72"/>
              <a:gd name="T41" fmla="*/ 4 h 98"/>
              <a:gd name="T42" fmla="*/ 29 w 72"/>
              <a:gd name="T43" fmla="*/ 4 h 98"/>
              <a:gd name="T44" fmla="*/ 41 w 72"/>
              <a:gd name="T45" fmla="*/ 7 h 98"/>
              <a:gd name="T46" fmla="*/ 55 w 72"/>
              <a:gd name="T47" fmla="*/ 25 h 98"/>
              <a:gd name="T48" fmla="*/ 64 w 72"/>
              <a:gd name="T49" fmla="*/ 48 h 98"/>
              <a:gd name="T50" fmla="*/ 68 w 72"/>
              <a:gd name="T51" fmla="*/ 72 h 98"/>
              <a:gd name="T52" fmla="*/ 56 w 72"/>
              <a:gd name="T53" fmla="*/ 92 h 98"/>
              <a:gd name="T54" fmla="*/ 46 w 72"/>
              <a:gd name="T55" fmla="*/ 94 h 98"/>
              <a:gd name="T56" fmla="*/ 29 w 72"/>
              <a:gd name="T57" fmla="*/ 89 h 98"/>
              <a:gd name="T58" fmla="*/ 12 w 72"/>
              <a:gd name="T59" fmla="*/ 64 h 98"/>
              <a:gd name="T60" fmla="*/ 5 w 72"/>
              <a:gd name="T61" fmla="*/ 40 h 98"/>
              <a:gd name="T62" fmla="*/ 4 w 72"/>
              <a:gd name="T63" fmla="*/ 28 h 98"/>
              <a:gd name="T64" fmla="*/ 17 w 72"/>
              <a:gd name="T65" fmla="*/ 7 h 98"/>
              <a:gd name="T66" fmla="*/ 20 w 72"/>
              <a:gd name="T67" fmla="*/ 5 h 98"/>
              <a:gd name="T68" fmla="*/ 24 w 72"/>
              <a:gd name="T69" fmla="*/ 17 h 98"/>
              <a:gd name="T70" fmla="*/ 21 w 72"/>
              <a:gd name="T71" fmla="*/ 20 h 98"/>
              <a:gd name="T72" fmla="*/ 21 w 72"/>
              <a:gd name="T73" fmla="*/ 26 h 98"/>
              <a:gd name="T74" fmla="*/ 24 w 72"/>
              <a:gd name="T75" fmla="*/ 35 h 98"/>
              <a:gd name="T76" fmla="*/ 30 w 72"/>
              <a:gd name="T77" fmla="*/ 43 h 98"/>
              <a:gd name="T78" fmla="*/ 32 w 72"/>
              <a:gd name="T79" fmla="*/ 44 h 98"/>
              <a:gd name="T80" fmla="*/ 29 w 72"/>
              <a:gd name="T81" fmla="*/ 0 h 98"/>
              <a:gd name="T82" fmla="*/ 21 w 72"/>
              <a:gd name="T83" fmla="*/ 1 h 98"/>
              <a:gd name="T84" fmla="*/ 20 w 72"/>
              <a:gd name="T85" fmla="*/ 1 h 98"/>
              <a:gd name="T86" fmla="*/ 19 w 72"/>
              <a:gd name="T87" fmla="*/ 1 h 98"/>
              <a:gd name="T88" fmla="*/ 19 w 72"/>
              <a:gd name="T89" fmla="*/ 2 h 98"/>
              <a:gd name="T90" fmla="*/ 15 w 72"/>
              <a:gd name="T91" fmla="*/ 4 h 98"/>
              <a:gd name="T92" fmla="*/ 0 w 72"/>
              <a:gd name="T93" fmla="*/ 27 h 98"/>
              <a:gd name="T94" fmla="*/ 1 w 72"/>
              <a:gd name="T95" fmla="*/ 41 h 98"/>
              <a:gd name="T96" fmla="*/ 9 w 72"/>
              <a:gd name="T97" fmla="*/ 65 h 98"/>
              <a:gd name="T98" fmla="*/ 27 w 72"/>
              <a:gd name="T99" fmla="*/ 91 h 98"/>
              <a:gd name="T100" fmla="*/ 46 w 72"/>
              <a:gd name="T101" fmla="*/ 98 h 98"/>
              <a:gd name="T102" fmla="*/ 58 w 72"/>
              <a:gd name="T103" fmla="*/ 95 h 98"/>
              <a:gd name="T104" fmla="*/ 71 w 72"/>
              <a:gd name="T105" fmla="*/ 72 h 98"/>
              <a:gd name="T106" fmla="*/ 67 w 72"/>
              <a:gd name="T107" fmla="*/ 47 h 98"/>
              <a:gd name="T108" fmla="*/ 58 w 72"/>
              <a:gd name="T109" fmla="*/ 23 h 98"/>
              <a:gd name="T110" fmla="*/ 43 w 72"/>
              <a:gd name="T111" fmla="*/ 4 h 98"/>
              <a:gd name="T112" fmla="*/ 29 w 72"/>
              <a:gd name="T113" fmla="*/ 0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72" h="98">
                <a:moveTo>
                  <a:pt x="27" y="20"/>
                </a:moveTo>
                <a:cubicBezTo>
                  <a:pt x="27" y="20"/>
                  <a:pt x="27" y="20"/>
                  <a:pt x="27" y="20"/>
                </a:cubicBezTo>
                <a:cubicBezTo>
                  <a:pt x="27" y="20"/>
                  <a:pt x="28" y="20"/>
                  <a:pt x="28" y="20"/>
                </a:cubicBezTo>
                <a:cubicBezTo>
                  <a:pt x="28" y="20"/>
                  <a:pt x="28" y="20"/>
                  <a:pt x="28" y="20"/>
                </a:cubicBezTo>
                <a:cubicBezTo>
                  <a:pt x="30" y="21"/>
                  <a:pt x="32" y="22"/>
                  <a:pt x="33" y="24"/>
                </a:cubicBezTo>
                <a:cubicBezTo>
                  <a:pt x="35" y="26"/>
                  <a:pt x="36" y="29"/>
                  <a:pt x="37" y="31"/>
                </a:cubicBezTo>
                <a:cubicBezTo>
                  <a:pt x="38" y="34"/>
                  <a:pt x="38" y="36"/>
                  <a:pt x="36" y="38"/>
                </a:cubicBezTo>
                <a:cubicBezTo>
                  <a:pt x="36" y="39"/>
                  <a:pt x="34" y="40"/>
                  <a:pt x="32" y="40"/>
                </a:cubicBezTo>
                <a:cubicBezTo>
                  <a:pt x="32" y="40"/>
                  <a:pt x="31" y="40"/>
                  <a:pt x="31" y="40"/>
                </a:cubicBezTo>
                <a:cubicBezTo>
                  <a:pt x="29" y="39"/>
                  <a:pt x="28" y="37"/>
                  <a:pt x="27" y="34"/>
                </a:cubicBezTo>
                <a:cubicBezTo>
                  <a:pt x="24" y="25"/>
                  <a:pt x="24" y="25"/>
                  <a:pt x="24" y="25"/>
                </a:cubicBezTo>
                <a:cubicBezTo>
                  <a:pt x="24" y="23"/>
                  <a:pt x="24" y="22"/>
                  <a:pt x="24" y="21"/>
                </a:cubicBezTo>
                <a:cubicBezTo>
                  <a:pt x="24" y="20"/>
                  <a:pt x="25" y="20"/>
                  <a:pt x="25" y="20"/>
                </a:cubicBezTo>
                <a:cubicBezTo>
                  <a:pt x="26" y="20"/>
                  <a:pt x="26" y="20"/>
                  <a:pt x="27" y="20"/>
                </a:cubicBezTo>
                <a:moveTo>
                  <a:pt x="32" y="44"/>
                </a:moveTo>
                <a:cubicBezTo>
                  <a:pt x="35" y="44"/>
                  <a:pt x="38" y="42"/>
                  <a:pt x="39" y="40"/>
                </a:cubicBezTo>
                <a:cubicBezTo>
                  <a:pt x="41" y="37"/>
                  <a:pt x="41" y="34"/>
                  <a:pt x="40" y="30"/>
                </a:cubicBezTo>
                <a:cubicBezTo>
                  <a:pt x="39" y="27"/>
                  <a:pt x="37" y="25"/>
                  <a:pt x="36" y="22"/>
                </a:cubicBezTo>
                <a:cubicBezTo>
                  <a:pt x="34" y="20"/>
                  <a:pt x="32" y="18"/>
                  <a:pt x="30" y="17"/>
                </a:cubicBezTo>
                <a:cubicBezTo>
                  <a:pt x="29" y="16"/>
                  <a:pt x="28" y="16"/>
                  <a:pt x="28" y="16"/>
                </a:cubicBezTo>
                <a:cubicBezTo>
                  <a:pt x="27" y="12"/>
                  <a:pt x="25" y="8"/>
                  <a:pt x="23" y="4"/>
                </a:cubicBezTo>
                <a:cubicBezTo>
                  <a:pt x="25" y="4"/>
                  <a:pt x="27" y="4"/>
                  <a:pt x="29" y="4"/>
                </a:cubicBezTo>
                <a:cubicBezTo>
                  <a:pt x="33" y="4"/>
                  <a:pt x="38" y="5"/>
                  <a:pt x="41" y="7"/>
                </a:cubicBezTo>
                <a:cubicBezTo>
                  <a:pt x="48" y="11"/>
                  <a:pt x="52" y="18"/>
                  <a:pt x="55" y="25"/>
                </a:cubicBezTo>
                <a:cubicBezTo>
                  <a:pt x="59" y="32"/>
                  <a:pt x="62" y="40"/>
                  <a:pt x="64" y="48"/>
                </a:cubicBezTo>
                <a:cubicBezTo>
                  <a:pt x="66" y="54"/>
                  <a:pt x="69" y="63"/>
                  <a:pt x="68" y="72"/>
                </a:cubicBezTo>
                <a:cubicBezTo>
                  <a:pt x="67" y="81"/>
                  <a:pt x="62" y="88"/>
                  <a:pt x="56" y="92"/>
                </a:cubicBezTo>
                <a:cubicBezTo>
                  <a:pt x="53" y="93"/>
                  <a:pt x="50" y="94"/>
                  <a:pt x="46" y="94"/>
                </a:cubicBezTo>
                <a:cubicBezTo>
                  <a:pt x="40" y="94"/>
                  <a:pt x="34" y="92"/>
                  <a:pt x="29" y="89"/>
                </a:cubicBezTo>
                <a:cubicBezTo>
                  <a:pt x="22" y="83"/>
                  <a:pt x="17" y="76"/>
                  <a:pt x="12" y="64"/>
                </a:cubicBezTo>
                <a:cubicBezTo>
                  <a:pt x="9" y="56"/>
                  <a:pt x="6" y="48"/>
                  <a:pt x="5" y="40"/>
                </a:cubicBezTo>
                <a:cubicBezTo>
                  <a:pt x="4" y="36"/>
                  <a:pt x="3" y="32"/>
                  <a:pt x="4" y="28"/>
                </a:cubicBezTo>
                <a:cubicBezTo>
                  <a:pt x="4" y="19"/>
                  <a:pt x="9" y="11"/>
                  <a:pt x="17" y="7"/>
                </a:cubicBezTo>
                <a:cubicBezTo>
                  <a:pt x="18" y="6"/>
                  <a:pt x="19" y="6"/>
                  <a:pt x="20" y="5"/>
                </a:cubicBezTo>
                <a:cubicBezTo>
                  <a:pt x="22" y="9"/>
                  <a:pt x="23" y="13"/>
                  <a:pt x="24" y="17"/>
                </a:cubicBezTo>
                <a:cubicBezTo>
                  <a:pt x="23" y="17"/>
                  <a:pt x="22" y="18"/>
                  <a:pt x="21" y="20"/>
                </a:cubicBezTo>
                <a:cubicBezTo>
                  <a:pt x="20" y="22"/>
                  <a:pt x="21" y="24"/>
                  <a:pt x="21" y="26"/>
                </a:cubicBezTo>
                <a:cubicBezTo>
                  <a:pt x="24" y="35"/>
                  <a:pt x="24" y="35"/>
                  <a:pt x="24" y="35"/>
                </a:cubicBezTo>
                <a:cubicBezTo>
                  <a:pt x="25" y="38"/>
                  <a:pt x="26" y="42"/>
                  <a:pt x="30" y="43"/>
                </a:cubicBezTo>
                <a:cubicBezTo>
                  <a:pt x="31" y="44"/>
                  <a:pt x="31" y="44"/>
                  <a:pt x="32" y="44"/>
                </a:cubicBezTo>
                <a:moveTo>
                  <a:pt x="29" y="0"/>
                </a:moveTo>
                <a:cubicBezTo>
                  <a:pt x="26" y="0"/>
                  <a:pt x="24" y="1"/>
                  <a:pt x="21" y="1"/>
                </a:cubicBezTo>
                <a:cubicBezTo>
                  <a:pt x="21" y="1"/>
                  <a:pt x="21" y="1"/>
                  <a:pt x="20" y="1"/>
                </a:cubicBezTo>
                <a:cubicBezTo>
                  <a:pt x="20" y="1"/>
                  <a:pt x="20" y="1"/>
                  <a:pt x="19" y="1"/>
                </a:cubicBezTo>
                <a:cubicBezTo>
                  <a:pt x="19" y="2"/>
                  <a:pt x="19" y="2"/>
                  <a:pt x="19" y="2"/>
                </a:cubicBezTo>
                <a:cubicBezTo>
                  <a:pt x="18" y="2"/>
                  <a:pt x="16" y="3"/>
                  <a:pt x="15" y="4"/>
                </a:cubicBezTo>
                <a:cubicBezTo>
                  <a:pt x="7" y="8"/>
                  <a:pt x="1" y="18"/>
                  <a:pt x="0" y="27"/>
                </a:cubicBezTo>
                <a:cubicBezTo>
                  <a:pt x="0" y="32"/>
                  <a:pt x="1" y="37"/>
                  <a:pt x="1" y="41"/>
                </a:cubicBezTo>
                <a:cubicBezTo>
                  <a:pt x="3" y="49"/>
                  <a:pt x="6" y="57"/>
                  <a:pt x="9" y="65"/>
                </a:cubicBezTo>
                <a:cubicBezTo>
                  <a:pt x="14" y="78"/>
                  <a:pt x="19" y="86"/>
                  <a:pt x="27" y="91"/>
                </a:cubicBezTo>
                <a:cubicBezTo>
                  <a:pt x="32" y="95"/>
                  <a:pt x="39" y="98"/>
                  <a:pt x="46" y="98"/>
                </a:cubicBezTo>
                <a:cubicBezTo>
                  <a:pt x="50" y="98"/>
                  <a:pt x="54" y="97"/>
                  <a:pt x="58" y="95"/>
                </a:cubicBezTo>
                <a:cubicBezTo>
                  <a:pt x="65" y="90"/>
                  <a:pt x="70" y="82"/>
                  <a:pt x="71" y="72"/>
                </a:cubicBezTo>
                <a:cubicBezTo>
                  <a:pt x="72" y="63"/>
                  <a:pt x="70" y="54"/>
                  <a:pt x="67" y="47"/>
                </a:cubicBezTo>
                <a:cubicBezTo>
                  <a:pt x="65" y="39"/>
                  <a:pt x="62" y="31"/>
                  <a:pt x="58" y="23"/>
                </a:cubicBezTo>
                <a:cubicBezTo>
                  <a:pt x="55" y="16"/>
                  <a:pt x="50" y="9"/>
                  <a:pt x="43" y="4"/>
                </a:cubicBezTo>
                <a:cubicBezTo>
                  <a:pt x="39" y="2"/>
                  <a:pt x="34" y="0"/>
                  <a:pt x="29" y="0"/>
                </a:cubicBezTo>
              </a:path>
            </a:pathLst>
          </a:custGeom>
          <a:solidFill>
            <a:srgbClr val="B3B3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7" name="Freeform 11">
            <a:extLst>
              <a:ext uri="{FF2B5EF4-FFF2-40B4-BE49-F238E27FC236}">
                <a16:creationId xmlns:a16="http://schemas.microsoft.com/office/drawing/2014/main" id="{13EE9969-A0DD-4C42-9809-31E927D7C611}"/>
              </a:ext>
            </a:extLst>
          </p:cNvPr>
          <p:cNvSpPr>
            <a:spLocks noEditPoints="1"/>
          </p:cNvSpPr>
          <p:nvPr/>
        </p:nvSpPr>
        <p:spPr bwMode="auto">
          <a:xfrm>
            <a:off x="11559290" y="4805542"/>
            <a:ext cx="342844" cy="381524"/>
          </a:xfrm>
          <a:custGeom>
            <a:avLst/>
            <a:gdLst>
              <a:gd name="T0" fmla="*/ 74 w 82"/>
              <a:gd name="T1" fmla="*/ 74 h 91"/>
              <a:gd name="T2" fmla="*/ 73 w 82"/>
              <a:gd name="T3" fmla="*/ 70 h 91"/>
              <a:gd name="T4" fmla="*/ 76 w 82"/>
              <a:gd name="T5" fmla="*/ 67 h 91"/>
              <a:gd name="T6" fmla="*/ 75 w 82"/>
              <a:gd name="T7" fmla="*/ 71 h 91"/>
              <a:gd name="T8" fmla="*/ 75 w 82"/>
              <a:gd name="T9" fmla="*/ 58 h 91"/>
              <a:gd name="T10" fmla="*/ 74 w 82"/>
              <a:gd name="T11" fmla="*/ 54 h 91"/>
              <a:gd name="T12" fmla="*/ 75 w 82"/>
              <a:gd name="T13" fmla="*/ 49 h 91"/>
              <a:gd name="T14" fmla="*/ 74 w 82"/>
              <a:gd name="T15" fmla="*/ 54 h 91"/>
              <a:gd name="T16" fmla="*/ 45 w 82"/>
              <a:gd name="T17" fmla="*/ 76 h 91"/>
              <a:gd name="T18" fmla="*/ 58 w 82"/>
              <a:gd name="T19" fmla="*/ 46 h 91"/>
              <a:gd name="T20" fmla="*/ 63 w 82"/>
              <a:gd name="T21" fmla="*/ 47 h 91"/>
              <a:gd name="T22" fmla="*/ 71 w 82"/>
              <a:gd name="T23" fmla="*/ 59 h 91"/>
              <a:gd name="T24" fmla="*/ 64 w 82"/>
              <a:gd name="T25" fmla="*/ 81 h 91"/>
              <a:gd name="T26" fmla="*/ 70 w 82"/>
              <a:gd name="T27" fmla="*/ 47 h 91"/>
              <a:gd name="T28" fmla="*/ 70 w 82"/>
              <a:gd name="T29" fmla="*/ 43 h 91"/>
              <a:gd name="T30" fmla="*/ 70 w 82"/>
              <a:gd name="T31" fmla="*/ 47 h 91"/>
              <a:gd name="T32" fmla="*/ 63 w 82"/>
              <a:gd name="T33" fmla="*/ 39 h 91"/>
              <a:gd name="T34" fmla="*/ 63 w 82"/>
              <a:gd name="T35" fmla="*/ 43 h 91"/>
              <a:gd name="T36" fmla="*/ 59 w 82"/>
              <a:gd name="T37" fmla="*/ 39 h 91"/>
              <a:gd name="T38" fmla="*/ 60 w 82"/>
              <a:gd name="T39" fmla="*/ 35 h 91"/>
              <a:gd name="T40" fmla="*/ 42 w 82"/>
              <a:gd name="T41" fmla="*/ 50 h 91"/>
              <a:gd name="T42" fmla="*/ 42 w 82"/>
              <a:gd name="T43" fmla="*/ 77 h 91"/>
              <a:gd name="T44" fmla="*/ 57 w 82"/>
              <a:gd name="T45" fmla="*/ 91 h 91"/>
              <a:gd name="T46" fmla="*/ 60 w 82"/>
              <a:gd name="T47" fmla="*/ 91 h 91"/>
              <a:gd name="T48" fmla="*/ 81 w 82"/>
              <a:gd name="T49" fmla="*/ 57 h 91"/>
              <a:gd name="T50" fmla="*/ 79 w 82"/>
              <a:gd name="T51" fmla="*/ 50 h 91"/>
              <a:gd name="T52" fmla="*/ 57 w 82"/>
              <a:gd name="T53" fmla="*/ 12 h 91"/>
              <a:gd name="T54" fmla="*/ 11 w 82"/>
              <a:gd name="T55" fmla="*/ 82 h 91"/>
              <a:gd name="T56" fmla="*/ 59 w 82"/>
              <a:gd name="T57" fmla="*/ 15 h 91"/>
              <a:gd name="T58" fmla="*/ 32 w 82"/>
              <a:gd name="T59" fmla="*/ 38 h 91"/>
              <a:gd name="T60" fmla="*/ 32 w 82"/>
              <a:gd name="T61" fmla="*/ 38 h 91"/>
              <a:gd name="T62" fmla="*/ 36 w 82"/>
              <a:gd name="T63" fmla="*/ 25 h 91"/>
              <a:gd name="T64" fmla="*/ 37 w 82"/>
              <a:gd name="T65" fmla="*/ 21 h 91"/>
              <a:gd name="T66" fmla="*/ 37 w 82"/>
              <a:gd name="T67" fmla="*/ 18 h 91"/>
              <a:gd name="T68" fmla="*/ 37 w 82"/>
              <a:gd name="T69" fmla="*/ 15 h 91"/>
              <a:gd name="T70" fmla="*/ 34 w 82"/>
              <a:gd name="T71" fmla="*/ 11 h 91"/>
              <a:gd name="T72" fmla="*/ 17 w 82"/>
              <a:gd name="T73" fmla="*/ 51 h 91"/>
              <a:gd name="T74" fmla="*/ 3 w 82"/>
              <a:gd name="T75" fmla="*/ 26 h 91"/>
              <a:gd name="T76" fmla="*/ 25 w 82"/>
              <a:gd name="T77" fmla="*/ 11 h 91"/>
              <a:gd name="T78" fmla="*/ 27 w 82"/>
              <a:gd name="T79" fmla="*/ 12 h 91"/>
              <a:gd name="T80" fmla="*/ 32 w 82"/>
              <a:gd name="T81" fmla="*/ 22 h 91"/>
              <a:gd name="T82" fmla="*/ 25 w 82"/>
              <a:gd name="T83" fmla="*/ 45 h 91"/>
              <a:gd name="T84" fmla="*/ 27 w 82"/>
              <a:gd name="T85" fmla="*/ 8 h 91"/>
              <a:gd name="T86" fmla="*/ 27 w 82"/>
              <a:gd name="T87" fmla="*/ 5 h 91"/>
              <a:gd name="T88" fmla="*/ 17 w 82"/>
              <a:gd name="T89" fmla="*/ 6 h 91"/>
              <a:gd name="T90" fmla="*/ 22 w 82"/>
              <a:gd name="T91" fmla="*/ 3 h 91"/>
              <a:gd name="T92" fmla="*/ 18 w 82"/>
              <a:gd name="T93" fmla="*/ 6 h 91"/>
              <a:gd name="T94" fmla="*/ 20 w 82"/>
              <a:gd name="T95" fmla="*/ 0 h 91"/>
              <a:gd name="T96" fmla="*/ 5 w 82"/>
              <a:gd name="T97" fmla="*/ 12 h 91"/>
              <a:gd name="T98" fmla="*/ 8 w 82"/>
              <a:gd name="T99" fmla="*/ 50 h 91"/>
              <a:gd name="T100" fmla="*/ 24 w 82"/>
              <a:gd name="T101" fmla="*/ 51 h 91"/>
              <a:gd name="T102" fmla="*/ 41 w 82"/>
              <a:gd name="T103" fmla="*/ 20 h 91"/>
              <a:gd name="T104" fmla="*/ 22 w 82"/>
              <a:gd name="T105" fmla="*/ 0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82" h="91">
                <a:moveTo>
                  <a:pt x="70" y="78"/>
                </a:moveTo>
                <a:cubicBezTo>
                  <a:pt x="71" y="77"/>
                  <a:pt x="72" y="75"/>
                  <a:pt x="72" y="73"/>
                </a:cubicBezTo>
                <a:cubicBezTo>
                  <a:pt x="74" y="74"/>
                  <a:pt x="74" y="74"/>
                  <a:pt x="74" y="74"/>
                </a:cubicBezTo>
                <a:cubicBezTo>
                  <a:pt x="73" y="75"/>
                  <a:pt x="71" y="77"/>
                  <a:pt x="70" y="78"/>
                </a:cubicBezTo>
                <a:moveTo>
                  <a:pt x="75" y="71"/>
                </a:moveTo>
                <a:cubicBezTo>
                  <a:pt x="73" y="70"/>
                  <a:pt x="73" y="70"/>
                  <a:pt x="73" y="70"/>
                </a:cubicBezTo>
                <a:cubicBezTo>
                  <a:pt x="73" y="69"/>
                  <a:pt x="73" y="68"/>
                  <a:pt x="74" y="68"/>
                </a:cubicBezTo>
                <a:cubicBezTo>
                  <a:pt x="74" y="67"/>
                  <a:pt x="74" y="66"/>
                  <a:pt x="75" y="65"/>
                </a:cubicBezTo>
                <a:cubicBezTo>
                  <a:pt x="76" y="67"/>
                  <a:pt x="76" y="67"/>
                  <a:pt x="76" y="67"/>
                </a:cubicBezTo>
                <a:cubicBezTo>
                  <a:pt x="77" y="67"/>
                  <a:pt x="77" y="67"/>
                  <a:pt x="77" y="67"/>
                </a:cubicBezTo>
                <a:cubicBezTo>
                  <a:pt x="77" y="68"/>
                  <a:pt x="77" y="68"/>
                  <a:pt x="77" y="68"/>
                </a:cubicBezTo>
                <a:cubicBezTo>
                  <a:pt x="76" y="69"/>
                  <a:pt x="76" y="70"/>
                  <a:pt x="75" y="71"/>
                </a:cubicBezTo>
                <a:moveTo>
                  <a:pt x="78" y="64"/>
                </a:moveTo>
                <a:cubicBezTo>
                  <a:pt x="75" y="62"/>
                  <a:pt x="75" y="62"/>
                  <a:pt x="75" y="62"/>
                </a:cubicBezTo>
                <a:cubicBezTo>
                  <a:pt x="75" y="60"/>
                  <a:pt x="75" y="59"/>
                  <a:pt x="75" y="58"/>
                </a:cubicBezTo>
                <a:cubicBezTo>
                  <a:pt x="78" y="58"/>
                  <a:pt x="78" y="58"/>
                  <a:pt x="78" y="58"/>
                </a:cubicBezTo>
                <a:cubicBezTo>
                  <a:pt x="78" y="60"/>
                  <a:pt x="78" y="62"/>
                  <a:pt x="78" y="64"/>
                </a:cubicBezTo>
                <a:moveTo>
                  <a:pt x="74" y="54"/>
                </a:moveTo>
                <a:cubicBezTo>
                  <a:pt x="74" y="53"/>
                  <a:pt x="73" y="51"/>
                  <a:pt x="72" y="50"/>
                </a:cubicBezTo>
                <a:cubicBezTo>
                  <a:pt x="74" y="49"/>
                  <a:pt x="74" y="49"/>
                  <a:pt x="74" y="49"/>
                </a:cubicBezTo>
                <a:cubicBezTo>
                  <a:pt x="75" y="49"/>
                  <a:pt x="75" y="49"/>
                  <a:pt x="75" y="49"/>
                </a:cubicBezTo>
                <a:cubicBezTo>
                  <a:pt x="75" y="50"/>
                  <a:pt x="76" y="51"/>
                  <a:pt x="76" y="52"/>
                </a:cubicBezTo>
                <a:cubicBezTo>
                  <a:pt x="77" y="52"/>
                  <a:pt x="77" y="53"/>
                  <a:pt x="77" y="54"/>
                </a:cubicBezTo>
                <a:cubicBezTo>
                  <a:pt x="74" y="54"/>
                  <a:pt x="74" y="54"/>
                  <a:pt x="74" y="54"/>
                </a:cubicBezTo>
                <a:moveTo>
                  <a:pt x="56" y="87"/>
                </a:moveTo>
                <a:cubicBezTo>
                  <a:pt x="54" y="87"/>
                  <a:pt x="51" y="86"/>
                  <a:pt x="49" y="84"/>
                </a:cubicBezTo>
                <a:cubicBezTo>
                  <a:pt x="47" y="82"/>
                  <a:pt x="46" y="79"/>
                  <a:pt x="45" y="76"/>
                </a:cubicBezTo>
                <a:cubicBezTo>
                  <a:pt x="43" y="71"/>
                  <a:pt x="43" y="66"/>
                  <a:pt x="43" y="62"/>
                </a:cubicBezTo>
                <a:cubicBezTo>
                  <a:pt x="43" y="57"/>
                  <a:pt x="44" y="53"/>
                  <a:pt x="47" y="50"/>
                </a:cubicBezTo>
                <a:cubicBezTo>
                  <a:pt x="50" y="47"/>
                  <a:pt x="54" y="46"/>
                  <a:pt x="58" y="46"/>
                </a:cubicBezTo>
                <a:cubicBezTo>
                  <a:pt x="59" y="46"/>
                  <a:pt x="61" y="46"/>
                  <a:pt x="62" y="46"/>
                </a:cubicBezTo>
                <a:cubicBezTo>
                  <a:pt x="62" y="46"/>
                  <a:pt x="63" y="47"/>
                  <a:pt x="63" y="47"/>
                </a:cubicBezTo>
                <a:cubicBezTo>
                  <a:pt x="63" y="47"/>
                  <a:pt x="63" y="47"/>
                  <a:pt x="63" y="47"/>
                </a:cubicBezTo>
                <a:cubicBezTo>
                  <a:pt x="64" y="47"/>
                  <a:pt x="65" y="47"/>
                  <a:pt x="66" y="48"/>
                </a:cubicBezTo>
                <a:cubicBezTo>
                  <a:pt x="69" y="50"/>
                  <a:pt x="71" y="54"/>
                  <a:pt x="72" y="57"/>
                </a:cubicBezTo>
                <a:cubicBezTo>
                  <a:pt x="71" y="57"/>
                  <a:pt x="71" y="58"/>
                  <a:pt x="71" y="59"/>
                </a:cubicBezTo>
                <a:cubicBezTo>
                  <a:pt x="71" y="60"/>
                  <a:pt x="71" y="60"/>
                  <a:pt x="71" y="61"/>
                </a:cubicBezTo>
                <a:cubicBezTo>
                  <a:pt x="71" y="62"/>
                  <a:pt x="71" y="62"/>
                  <a:pt x="71" y="62"/>
                </a:cubicBezTo>
                <a:cubicBezTo>
                  <a:pt x="70" y="69"/>
                  <a:pt x="68" y="76"/>
                  <a:pt x="64" y="81"/>
                </a:cubicBezTo>
                <a:cubicBezTo>
                  <a:pt x="62" y="85"/>
                  <a:pt x="59" y="87"/>
                  <a:pt x="57" y="87"/>
                </a:cubicBezTo>
                <a:cubicBezTo>
                  <a:pt x="57" y="87"/>
                  <a:pt x="56" y="87"/>
                  <a:pt x="56" y="87"/>
                </a:cubicBezTo>
                <a:moveTo>
                  <a:pt x="70" y="47"/>
                </a:moveTo>
                <a:cubicBezTo>
                  <a:pt x="69" y="46"/>
                  <a:pt x="68" y="46"/>
                  <a:pt x="68" y="45"/>
                </a:cubicBezTo>
                <a:cubicBezTo>
                  <a:pt x="67" y="45"/>
                  <a:pt x="67" y="45"/>
                  <a:pt x="67" y="45"/>
                </a:cubicBezTo>
                <a:cubicBezTo>
                  <a:pt x="70" y="43"/>
                  <a:pt x="70" y="43"/>
                  <a:pt x="70" y="43"/>
                </a:cubicBezTo>
                <a:cubicBezTo>
                  <a:pt x="70" y="43"/>
                  <a:pt x="70" y="43"/>
                  <a:pt x="70" y="43"/>
                </a:cubicBezTo>
                <a:cubicBezTo>
                  <a:pt x="71" y="44"/>
                  <a:pt x="72" y="45"/>
                  <a:pt x="73" y="46"/>
                </a:cubicBezTo>
                <a:cubicBezTo>
                  <a:pt x="70" y="47"/>
                  <a:pt x="70" y="47"/>
                  <a:pt x="70" y="47"/>
                </a:cubicBezTo>
                <a:moveTo>
                  <a:pt x="63" y="43"/>
                </a:moveTo>
                <a:cubicBezTo>
                  <a:pt x="62" y="43"/>
                  <a:pt x="61" y="43"/>
                  <a:pt x="60" y="43"/>
                </a:cubicBezTo>
                <a:cubicBezTo>
                  <a:pt x="63" y="39"/>
                  <a:pt x="63" y="39"/>
                  <a:pt x="63" y="39"/>
                </a:cubicBezTo>
                <a:cubicBezTo>
                  <a:pt x="64" y="39"/>
                  <a:pt x="64" y="40"/>
                  <a:pt x="65" y="40"/>
                </a:cubicBezTo>
                <a:cubicBezTo>
                  <a:pt x="66" y="40"/>
                  <a:pt x="66" y="41"/>
                  <a:pt x="67" y="41"/>
                </a:cubicBezTo>
                <a:cubicBezTo>
                  <a:pt x="63" y="43"/>
                  <a:pt x="63" y="43"/>
                  <a:pt x="63" y="43"/>
                </a:cubicBezTo>
                <a:moveTo>
                  <a:pt x="52" y="43"/>
                </a:moveTo>
                <a:cubicBezTo>
                  <a:pt x="54" y="41"/>
                  <a:pt x="55" y="39"/>
                  <a:pt x="58" y="39"/>
                </a:cubicBezTo>
                <a:cubicBezTo>
                  <a:pt x="58" y="39"/>
                  <a:pt x="58" y="39"/>
                  <a:pt x="59" y="39"/>
                </a:cubicBezTo>
                <a:cubicBezTo>
                  <a:pt x="56" y="42"/>
                  <a:pt x="56" y="42"/>
                  <a:pt x="56" y="42"/>
                </a:cubicBezTo>
                <a:cubicBezTo>
                  <a:pt x="55" y="43"/>
                  <a:pt x="53" y="43"/>
                  <a:pt x="52" y="43"/>
                </a:cubicBezTo>
                <a:moveTo>
                  <a:pt x="60" y="35"/>
                </a:moveTo>
                <a:cubicBezTo>
                  <a:pt x="59" y="35"/>
                  <a:pt x="58" y="35"/>
                  <a:pt x="57" y="36"/>
                </a:cubicBezTo>
                <a:cubicBezTo>
                  <a:pt x="53" y="37"/>
                  <a:pt x="51" y="40"/>
                  <a:pt x="49" y="42"/>
                </a:cubicBezTo>
                <a:cubicBezTo>
                  <a:pt x="42" y="50"/>
                  <a:pt x="42" y="50"/>
                  <a:pt x="42" y="50"/>
                </a:cubicBezTo>
                <a:cubicBezTo>
                  <a:pt x="42" y="51"/>
                  <a:pt x="42" y="51"/>
                  <a:pt x="42" y="52"/>
                </a:cubicBezTo>
                <a:cubicBezTo>
                  <a:pt x="40" y="55"/>
                  <a:pt x="39" y="58"/>
                  <a:pt x="39" y="62"/>
                </a:cubicBezTo>
                <a:cubicBezTo>
                  <a:pt x="39" y="67"/>
                  <a:pt x="40" y="71"/>
                  <a:pt x="42" y="77"/>
                </a:cubicBezTo>
                <a:cubicBezTo>
                  <a:pt x="43" y="80"/>
                  <a:pt x="44" y="84"/>
                  <a:pt x="47" y="86"/>
                </a:cubicBezTo>
                <a:cubicBezTo>
                  <a:pt x="50" y="89"/>
                  <a:pt x="53" y="91"/>
                  <a:pt x="56" y="91"/>
                </a:cubicBezTo>
                <a:cubicBezTo>
                  <a:pt x="56" y="91"/>
                  <a:pt x="57" y="91"/>
                  <a:pt x="57" y="91"/>
                </a:cubicBezTo>
                <a:cubicBezTo>
                  <a:pt x="58" y="91"/>
                  <a:pt x="58" y="90"/>
                  <a:pt x="58" y="90"/>
                </a:cubicBezTo>
                <a:cubicBezTo>
                  <a:pt x="59" y="90"/>
                  <a:pt x="59" y="90"/>
                  <a:pt x="59" y="90"/>
                </a:cubicBezTo>
                <a:cubicBezTo>
                  <a:pt x="59" y="91"/>
                  <a:pt x="59" y="91"/>
                  <a:pt x="60" y="91"/>
                </a:cubicBezTo>
                <a:cubicBezTo>
                  <a:pt x="61" y="91"/>
                  <a:pt x="61" y="91"/>
                  <a:pt x="61" y="91"/>
                </a:cubicBezTo>
                <a:cubicBezTo>
                  <a:pt x="68" y="85"/>
                  <a:pt x="77" y="79"/>
                  <a:pt x="80" y="69"/>
                </a:cubicBezTo>
                <a:cubicBezTo>
                  <a:pt x="81" y="65"/>
                  <a:pt x="82" y="61"/>
                  <a:pt x="81" y="57"/>
                </a:cubicBezTo>
                <a:cubicBezTo>
                  <a:pt x="81" y="57"/>
                  <a:pt x="82" y="56"/>
                  <a:pt x="82" y="56"/>
                </a:cubicBezTo>
                <a:cubicBezTo>
                  <a:pt x="82" y="55"/>
                  <a:pt x="81" y="55"/>
                  <a:pt x="81" y="54"/>
                </a:cubicBezTo>
                <a:cubicBezTo>
                  <a:pt x="80" y="53"/>
                  <a:pt x="80" y="52"/>
                  <a:pt x="79" y="50"/>
                </a:cubicBezTo>
                <a:cubicBezTo>
                  <a:pt x="77" y="44"/>
                  <a:pt x="72" y="40"/>
                  <a:pt x="67" y="37"/>
                </a:cubicBezTo>
                <a:cubicBezTo>
                  <a:pt x="64" y="36"/>
                  <a:pt x="62" y="35"/>
                  <a:pt x="60" y="35"/>
                </a:cubicBezTo>
                <a:moveTo>
                  <a:pt x="57" y="12"/>
                </a:moveTo>
                <a:cubicBezTo>
                  <a:pt x="57" y="12"/>
                  <a:pt x="56" y="12"/>
                  <a:pt x="56" y="13"/>
                </a:cubicBezTo>
                <a:cubicBezTo>
                  <a:pt x="10" y="80"/>
                  <a:pt x="10" y="80"/>
                  <a:pt x="10" y="80"/>
                </a:cubicBezTo>
                <a:cubicBezTo>
                  <a:pt x="10" y="81"/>
                  <a:pt x="10" y="82"/>
                  <a:pt x="11" y="82"/>
                </a:cubicBezTo>
                <a:cubicBezTo>
                  <a:pt x="12" y="82"/>
                  <a:pt x="12" y="82"/>
                  <a:pt x="12" y="82"/>
                </a:cubicBezTo>
                <a:cubicBezTo>
                  <a:pt x="12" y="82"/>
                  <a:pt x="13" y="82"/>
                  <a:pt x="13" y="82"/>
                </a:cubicBezTo>
                <a:cubicBezTo>
                  <a:pt x="59" y="15"/>
                  <a:pt x="59" y="15"/>
                  <a:pt x="59" y="15"/>
                </a:cubicBezTo>
                <a:cubicBezTo>
                  <a:pt x="59" y="14"/>
                  <a:pt x="59" y="13"/>
                  <a:pt x="58" y="13"/>
                </a:cubicBezTo>
                <a:cubicBezTo>
                  <a:pt x="58" y="12"/>
                  <a:pt x="58" y="12"/>
                  <a:pt x="57" y="12"/>
                </a:cubicBezTo>
                <a:moveTo>
                  <a:pt x="32" y="38"/>
                </a:moveTo>
                <a:cubicBezTo>
                  <a:pt x="33" y="37"/>
                  <a:pt x="33" y="36"/>
                  <a:pt x="34" y="34"/>
                </a:cubicBezTo>
                <a:cubicBezTo>
                  <a:pt x="34" y="34"/>
                  <a:pt x="34" y="34"/>
                  <a:pt x="34" y="34"/>
                </a:cubicBezTo>
                <a:cubicBezTo>
                  <a:pt x="34" y="36"/>
                  <a:pt x="33" y="37"/>
                  <a:pt x="32" y="38"/>
                </a:cubicBezTo>
                <a:moveTo>
                  <a:pt x="36" y="31"/>
                </a:moveTo>
                <a:cubicBezTo>
                  <a:pt x="35" y="31"/>
                  <a:pt x="35" y="31"/>
                  <a:pt x="35" y="31"/>
                </a:cubicBezTo>
                <a:cubicBezTo>
                  <a:pt x="35" y="29"/>
                  <a:pt x="36" y="27"/>
                  <a:pt x="36" y="25"/>
                </a:cubicBezTo>
                <a:cubicBezTo>
                  <a:pt x="37" y="25"/>
                  <a:pt x="37" y="25"/>
                  <a:pt x="37" y="25"/>
                </a:cubicBezTo>
                <a:cubicBezTo>
                  <a:pt x="37" y="27"/>
                  <a:pt x="36" y="29"/>
                  <a:pt x="36" y="31"/>
                </a:cubicBezTo>
                <a:moveTo>
                  <a:pt x="37" y="21"/>
                </a:moveTo>
                <a:cubicBezTo>
                  <a:pt x="36" y="21"/>
                  <a:pt x="36" y="21"/>
                  <a:pt x="36" y="21"/>
                </a:cubicBezTo>
                <a:cubicBezTo>
                  <a:pt x="36" y="20"/>
                  <a:pt x="36" y="19"/>
                  <a:pt x="35" y="18"/>
                </a:cubicBezTo>
                <a:cubicBezTo>
                  <a:pt x="37" y="18"/>
                  <a:pt x="37" y="18"/>
                  <a:pt x="37" y="18"/>
                </a:cubicBezTo>
                <a:cubicBezTo>
                  <a:pt x="37" y="19"/>
                  <a:pt x="37" y="20"/>
                  <a:pt x="37" y="20"/>
                </a:cubicBezTo>
                <a:cubicBezTo>
                  <a:pt x="37" y="21"/>
                  <a:pt x="37" y="21"/>
                  <a:pt x="37" y="21"/>
                </a:cubicBezTo>
                <a:moveTo>
                  <a:pt x="37" y="15"/>
                </a:moveTo>
                <a:cubicBezTo>
                  <a:pt x="34" y="15"/>
                  <a:pt x="34" y="15"/>
                  <a:pt x="34" y="15"/>
                </a:cubicBezTo>
                <a:cubicBezTo>
                  <a:pt x="33" y="14"/>
                  <a:pt x="32" y="12"/>
                  <a:pt x="31" y="11"/>
                </a:cubicBezTo>
                <a:cubicBezTo>
                  <a:pt x="34" y="11"/>
                  <a:pt x="34" y="11"/>
                  <a:pt x="34" y="11"/>
                </a:cubicBezTo>
                <a:cubicBezTo>
                  <a:pt x="35" y="11"/>
                  <a:pt x="35" y="11"/>
                  <a:pt x="35" y="11"/>
                </a:cubicBezTo>
                <a:cubicBezTo>
                  <a:pt x="36" y="12"/>
                  <a:pt x="36" y="13"/>
                  <a:pt x="37" y="15"/>
                </a:cubicBezTo>
                <a:moveTo>
                  <a:pt x="17" y="51"/>
                </a:moveTo>
                <a:cubicBezTo>
                  <a:pt x="15" y="51"/>
                  <a:pt x="12" y="50"/>
                  <a:pt x="10" y="48"/>
                </a:cubicBezTo>
                <a:cubicBezTo>
                  <a:pt x="8" y="45"/>
                  <a:pt x="7" y="42"/>
                  <a:pt x="6" y="39"/>
                </a:cubicBezTo>
                <a:cubicBezTo>
                  <a:pt x="4" y="34"/>
                  <a:pt x="3" y="30"/>
                  <a:pt x="3" y="26"/>
                </a:cubicBezTo>
                <a:cubicBezTo>
                  <a:pt x="4" y="21"/>
                  <a:pt x="5" y="17"/>
                  <a:pt x="8" y="14"/>
                </a:cubicBezTo>
                <a:cubicBezTo>
                  <a:pt x="11" y="11"/>
                  <a:pt x="15" y="9"/>
                  <a:pt x="19" y="9"/>
                </a:cubicBezTo>
                <a:cubicBezTo>
                  <a:pt x="21" y="9"/>
                  <a:pt x="23" y="10"/>
                  <a:pt x="25" y="11"/>
                </a:cubicBezTo>
                <a:cubicBezTo>
                  <a:pt x="25" y="11"/>
                  <a:pt x="26" y="11"/>
                  <a:pt x="27" y="11"/>
                </a:cubicBezTo>
                <a:cubicBezTo>
                  <a:pt x="27" y="11"/>
                  <a:pt x="27" y="11"/>
                  <a:pt x="27" y="11"/>
                </a:cubicBezTo>
                <a:cubicBezTo>
                  <a:pt x="27" y="12"/>
                  <a:pt x="27" y="12"/>
                  <a:pt x="27" y="12"/>
                </a:cubicBezTo>
                <a:cubicBezTo>
                  <a:pt x="30" y="14"/>
                  <a:pt x="32" y="17"/>
                  <a:pt x="32" y="21"/>
                </a:cubicBezTo>
                <a:cubicBezTo>
                  <a:pt x="32" y="21"/>
                  <a:pt x="32" y="21"/>
                  <a:pt x="32" y="22"/>
                </a:cubicBezTo>
                <a:cubicBezTo>
                  <a:pt x="32" y="22"/>
                  <a:pt x="32" y="22"/>
                  <a:pt x="32" y="22"/>
                </a:cubicBezTo>
                <a:cubicBezTo>
                  <a:pt x="32" y="23"/>
                  <a:pt x="32" y="23"/>
                  <a:pt x="32" y="23"/>
                </a:cubicBezTo>
                <a:cubicBezTo>
                  <a:pt x="32" y="23"/>
                  <a:pt x="32" y="23"/>
                  <a:pt x="32" y="23"/>
                </a:cubicBezTo>
                <a:cubicBezTo>
                  <a:pt x="32" y="31"/>
                  <a:pt x="30" y="38"/>
                  <a:pt x="25" y="45"/>
                </a:cubicBezTo>
                <a:cubicBezTo>
                  <a:pt x="23" y="48"/>
                  <a:pt x="20" y="50"/>
                  <a:pt x="18" y="51"/>
                </a:cubicBezTo>
                <a:cubicBezTo>
                  <a:pt x="17" y="51"/>
                  <a:pt x="17" y="51"/>
                  <a:pt x="17" y="51"/>
                </a:cubicBezTo>
                <a:moveTo>
                  <a:pt x="27" y="8"/>
                </a:moveTo>
                <a:cubicBezTo>
                  <a:pt x="26" y="7"/>
                  <a:pt x="25" y="7"/>
                  <a:pt x="23" y="6"/>
                </a:cubicBezTo>
                <a:cubicBezTo>
                  <a:pt x="27" y="5"/>
                  <a:pt x="27" y="5"/>
                  <a:pt x="27" y="5"/>
                </a:cubicBezTo>
                <a:cubicBezTo>
                  <a:pt x="27" y="5"/>
                  <a:pt x="27" y="5"/>
                  <a:pt x="27" y="5"/>
                </a:cubicBezTo>
                <a:cubicBezTo>
                  <a:pt x="29" y="6"/>
                  <a:pt x="31" y="7"/>
                  <a:pt x="32" y="8"/>
                </a:cubicBezTo>
                <a:cubicBezTo>
                  <a:pt x="27" y="8"/>
                  <a:pt x="27" y="8"/>
                  <a:pt x="27" y="8"/>
                </a:cubicBezTo>
                <a:moveTo>
                  <a:pt x="17" y="6"/>
                </a:moveTo>
                <a:cubicBezTo>
                  <a:pt x="18" y="5"/>
                  <a:pt x="18" y="5"/>
                  <a:pt x="18" y="5"/>
                </a:cubicBezTo>
                <a:cubicBezTo>
                  <a:pt x="19" y="4"/>
                  <a:pt x="20" y="3"/>
                  <a:pt x="21" y="3"/>
                </a:cubicBezTo>
                <a:cubicBezTo>
                  <a:pt x="21" y="3"/>
                  <a:pt x="22" y="3"/>
                  <a:pt x="22" y="3"/>
                </a:cubicBezTo>
                <a:cubicBezTo>
                  <a:pt x="22" y="3"/>
                  <a:pt x="22" y="3"/>
                  <a:pt x="23" y="3"/>
                </a:cubicBezTo>
                <a:cubicBezTo>
                  <a:pt x="18" y="5"/>
                  <a:pt x="18" y="5"/>
                  <a:pt x="18" y="5"/>
                </a:cubicBezTo>
                <a:cubicBezTo>
                  <a:pt x="18" y="6"/>
                  <a:pt x="18" y="6"/>
                  <a:pt x="18" y="6"/>
                </a:cubicBezTo>
                <a:cubicBezTo>
                  <a:pt x="17" y="6"/>
                  <a:pt x="17" y="6"/>
                  <a:pt x="17" y="6"/>
                </a:cubicBezTo>
                <a:moveTo>
                  <a:pt x="22" y="0"/>
                </a:moveTo>
                <a:cubicBezTo>
                  <a:pt x="21" y="0"/>
                  <a:pt x="21" y="0"/>
                  <a:pt x="20" y="0"/>
                </a:cubicBezTo>
                <a:cubicBezTo>
                  <a:pt x="18" y="0"/>
                  <a:pt x="17" y="2"/>
                  <a:pt x="15" y="3"/>
                </a:cubicBezTo>
                <a:cubicBezTo>
                  <a:pt x="5" y="11"/>
                  <a:pt x="5" y="11"/>
                  <a:pt x="5" y="11"/>
                </a:cubicBezTo>
                <a:cubicBezTo>
                  <a:pt x="5" y="11"/>
                  <a:pt x="5" y="12"/>
                  <a:pt x="5" y="12"/>
                </a:cubicBezTo>
                <a:cubicBezTo>
                  <a:pt x="2" y="16"/>
                  <a:pt x="0" y="20"/>
                  <a:pt x="0" y="26"/>
                </a:cubicBezTo>
                <a:cubicBezTo>
                  <a:pt x="0" y="30"/>
                  <a:pt x="1" y="35"/>
                  <a:pt x="3" y="40"/>
                </a:cubicBezTo>
                <a:cubicBezTo>
                  <a:pt x="4" y="43"/>
                  <a:pt x="5" y="47"/>
                  <a:pt x="8" y="50"/>
                </a:cubicBezTo>
                <a:cubicBezTo>
                  <a:pt x="10" y="53"/>
                  <a:pt x="14" y="54"/>
                  <a:pt x="17" y="54"/>
                </a:cubicBezTo>
                <a:cubicBezTo>
                  <a:pt x="17" y="54"/>
                  <a:pt x="18" y="54"/>
                  <a:pt x="18" y="54"/>
                </a:cubicBezTo>
                <a:cubicBezTo>
                  <a:pt x="20" y="54"/>
                  <a:pt x="22" y="53"/>
                  <a:pt x="24" y="51"/>
                </a:cubicBezTo>
                <a:cubicBezTo>
                  <a:pt x="24" y="51"/>
                  <a:pt x="24" y="51"/>
                  <a:pt x="24" y="51"/>
                </a:cubicBezTo>
                <a:cubicBezTo>
                  <a:pt x="25" y="51"/>
                  <a:pt x="25" y="51"/>
                  <a:pt x="25" y="51"/>
                </a:cubicBezTo>
                <a:cubicBezTo>
                  <a:pt x="35" y="44"/>
                  <a:pt x="41" y="32"/>
                  <a:pt x="41" y="20"/>
                </a:cubicBezTo>
                <a:cubicBezTo>
                  <a:pt x="40" y="15"/>
                  <a:pt x="39" y="11"/>
                  <a:pt x="37" y="8"/>
                </a:cubicBezTo>
                <a:cubicBezTo>
                  <a:pt x="34" y="5"/>
                  <a:pt x="31" y="3"/>
                  <a:pt x="29" y="2"/>
                </a:cubicBezTo>
                <a:cubicBezTo>
                  <a:pt x="27" y="1"/>
                  <a:pt x="24" y="0"/>
                  <a:pt x="22" y="0"/>
                </a:cubicBezTo>
              </a:path>
            </a:pathLst>
          </a:custGeom>
          <a:solidFill>
            <a:srgbClr val="B3B3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8" name="Freeform 14">
            <a:extLst>
              <a:ext uri="{FF2B5EF4-FFF2-40B4-BE49-F238E27FC236}">
                <a16:creationId xmlns:a16="http://schemas.microsoft.com/office/drawing/2014/main" id="{FB5DDCC9-4C9A-B947-A22A-8C39D8F59A53}"/>
              </a:ext>
            </a:extLst>
          </p:cNvPr>
          <p:cNvSpPr>
            <a:spLocks noEditPoints="1"/>
          </p:cNvSpPr>
          <p:nvPr/>
        </p:nvSpPr>
        <p:spPr bwMode="auto">
          <a:xfrm>
            <a:off x="11116230" y="3050885"/>
            <a:ext cx="379766" cy="397347"/>
          </a:xfrm>
          <a:custGeom>
            <a:avLst/>
            <a:gdLst>
              <a:gd name="T0" fmla="*/ 25 w 91"/>
              <a:gd name="T1" fmla="*/ 78 h 95"/>
              <a:gd name="T2" fmla="*/ 7 w 91"/>
              <a:gd name="T3" fmla="*/ 71 h 95"/>
              <a:gd name="T4" fmla="*/ 18 w 91"/>
              <a:gd name="T5" fmla="*/ 39 h 95"/>
              <a:gd name="T6" fmla="*/ 17 w 91"/>
              <a:gd name="T7" fmla="*/ 38 h 95"/>
              <a:gd name="T8" fmla="*/ 16 w 91"/>
              <a:gd name="T9" fmla="*/ 37 h 95"/>
              <a:gd name="T10" fmla="*/ 6 w 91"/>
              <a:gd name="T11" fmla="*/ 34 h 95"/>
              <a:gd name="T12" fmla="*/ 61 w 91"/>
              <a:gd name="T13" fmla="*/ 4 h 95"/>
              <a:gd name="T14" fmla="*/ 69 w 91"/>
              <a:gd name="T15" fmla="*/ 19 h 95"/>
              <a:gd name="T16" fmla="*/ 72 w 91"/>
              <a:gd name="T17" fmla="*/ 25 h 95"/>
              <a:gd name="T18" fmla="*/ 86 w 91"/>
              <a:gd name="T19" fmla="*/ 62 h 95"/>
              <a:gd name="T20" fmla="*/ 77 w 91"/>
              <a:gd name="T21" fmla="*/ 58 h 95"/>
              <a:gd name="T22" fmla="*/ 76 w 91"/>
              <a:gd name="T23" fmla="*/ 58 h 95"/>
              <a:gd name="T24" fmla="*/ 75 w 91"/>
              <a:gd name="T25" fmla="*/ 58 h 95"/>
              <a:gd name="T26" fmla="*/ 75 w 91"/>
              <a:gd name="T27" fmla="*/ 59 h 95"/>
              <a:gd name="T28" fmla="*/ 65 w 91"/>
              <a:gd name="T29" fmla="*/ 91 h 95"/>
              <a:gd name="T30" fmla="*/ 47 w 91"/>
              <a:gd name="T31" fmla="*/ 86 h 95"/>
              <a:gd name="T32" fmla="*/ 55 w 91"/>
              <a:gd name="T33" fmla="*/ 61 h 95"/>
              <a:gd name="T34" fmla="*/ 54 w 91"/>
              <a:gd name="T35" fmla="*/ 58 h 95"/>
              <a:gd name="T36" fmla="*/ 36 w 91"/>
              <a:gd name="T37" fmla="*/ 51 h 95"/>
              <a:gd name="T38" fmla="*/ 35 w 91"/>
              <a:gd name="T39" fmla="*/ 51 h 95"/>
              <a:gd name="T40" fmla="*/ 34 w 91"/>
              <a:gd name="T41" fmla="*/ 52 h 95"/>
              <a:gd name="T42" fmla="*/ 34 w 91"/>
              <a:gd name="T43" fmla="*/ 53 h 95"/>
              <a:gd name="T44" fmla="*/ 25 w 91"/>
              <a:gd name="T45" fmla="*/ 78 h 95"/>
              <a:gd name="T46" fmla="*/ 62 w 91"/>
              <a:gd name="T47" fmla="*/ 0 h 95"/>
              <a:gd name="T48" fmla="*/ 61 w 91"/>
              <a:gd name="T49" fmla="*/ 0 h 95"/>
              <a:gd name="T50" fmla="*/ 1 w 91"/>
              <a:gd name="T51" fmla="*/ 33 h 95"/>
              <a:gd name="T52" fmla="*/ 0 w 91"/>
              <a:gd name="T53" fmla="*/ 34 h 95"/>
              <a:gd name="T54" fmla="*/ 1 w 91"/>
              <a:gd name="T55" fmla="*/ 36 h 95"/>
              <a:gd name="T56" fmla="*/ 14 w 91"/>
              <a:gd name="T57" fmla="*/ 40 h 95"/>
              <a:gd name="T58" fmla="*/ 3 w 91"/>
              <a:gd name="T59" fmla="*/ 72 h 95"/>
              <a:gd name="T60" fmla="*/ 4 w 91"/>
              <a:gd name="T61" fmla="*/ 74 h 95"/>
              <a:gd name="T62" fmla="*/ 26 w 91"/>
              <a:gd name="T63" fmla="*/ 82 h 95"/>
              <a:gd name="T64" fmla="*/ 27 w 91"/>
              <a:gd name="T65" fmla="*/ 82 h 95"/>
              <a:gd name="T66" fmla="*/ 27 w 91"/>
              <a:gd name="T67" fmla="*/ 82 h 95"/>
              <a:gd name="T68" fmla="*/ 28 w 91"/>
              <a:gd name="T69" fmla="*/ 81 h 95"/>
              <a:gd name="T70" fmla="*/ 36 w 91"/>
              <a:gd name="T71" fmla="*/ 55 h 95"/>
              <a:gd name="T72" fmla="*/ 52 w 91"/>
              <a:gd name="T73" fmla="*/ 61 h 95"/>
              <a:gd name="T74" fmla="*/ 43 w 91"/>
              <a:gd name="T75" fmla="*/ 86 h 95"/>
              <a:gd name="T76" fmla="*/ 43 w 91"/>
              <a:gd name="T77" fmla="*/ 87 h 95"/>
              <a:gd name="T78" fmla="*/ 44 w 91"/>
              <a:gd name="T79" fmla="*/ 88 h 95"/>
              <a:gd name="T80" fmla="*/ 65 w 91"/>
              <a:gd name="T81" fmla="*/ 95 h 95"/>
              <a:gd name="T82" fmla="*/ 66 w 91"/>
              <a:gd name="T83" fmla="*/ 95 h 95"/>
              <a:gd name="T84" fmla="*/ 67 w 91"/>
              <a:gd name="T85" fmla="*/ 95 h 95"/>
              <a:gd name="T86" fmla="*/ 68 w 91"/>
              <a:gd name="T87" fmla="*/ 94 h 95"/>
              <a:gd name="T88" fmla="*/ 77 w 91"/>
              <a:gd name="T89" fmla="*/ 62 h 95"/>
              <a:gd name="T90" fmla="*/ 88 w 91"/>
              <a:gd name="T91" fmla="*/ 67 h 95"/>
              <a:gd name="T92" fmla="*/ 89 w 91"/>
              <a:gd name="T93" fmla="*/ 67 h 95"/>
              <a:gd name="T94" fmla="*/ 90 w 91"/>
              <a:gd name="T95" fmla="*/ 67 h 95"/>
              <a:gd name="T96" fmla="*/ 90 w 91"/>
              <a:gd name="T97" fmla="*/ 65 h 95"/>
              <a:gd name="T98" fmla="*/ 75 w 91"/>
              <a:gd name="T99" fmla="*/ 23 h 95"/>
              <a:gd name="T100" fmla="*/ 71 w 91"/>
              <a:gd name="T101" fmla="*/ 17 h 95"/>
              <a:gd name="T102" fmla="*/ 64 w 91"/>
              <a:gd name="T103" fmla="*/ 2 h 95"/>
              <a:gd name="T104" fmla="*/ 63 w 91"/>
              <a:gd name="T105" fmla="*/ 0 h 95"/>
              <a:gd name="T106" fmla="*/ 62 w 91"/>
              <a:gd name="T107" fmla="*/ 0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91" h="95">
                <a:moveTo>
                  <a:pt x="25" y="78"/>
                </a:moveTo>
                <a:cubicBezTo>
                  <a:pt x="7" y="71"/>
                  <a:pt x="7" y="71"/>
                  <a:pt x="7" y="71"/>
                </a:cubicBezTo>
                <a:cubicBezTo>
                  <a:pt x="18" y="39"/>
                  <a:pt x="18" y="39"/>
                  <a:pt x="18" y="39"/>
                </a:cubicBezTo>
                <a:cubicBezTo>
                  <a:pt x="18" y="39"/>
                  <a:pt x="18" y="38"/>
                  <a:pt x="17" y="38"/>
                </a:cubicBezTo>
                <a:cubicBezTo>
                  <a:pt x="17" y="38"/>
                  <a:pt x="17" y="37"/>
                  <a:pt x="16" y="37"/>
                </a:cubicBezTo>
                <a:cubicBezTo>
                  <a:pt x="6" y="34"/>
                  <a:pt x="6" y="34"/>
                  <a:pt x="6" y="34"/>
                </a:cubicBezTo>
                <a:cubicBezTo>
                  <a:pt x="61" y="4"/>
                  <a:pt x="61" y="4"/>
                  <a:pt x="61" y="4"/>
                </a:cubicBezTo>
                <a:cubicBezTo>
                  <a:pt x="63" y="10"/>
                  <a:pt x="66" y="14"/>
                  <a:pt x="69" y="19"/>
                </a:cubicBezTo>
                <a:cubicBezTo>
                  <a:pt x="70" y="21"/>
                  <a:pt x="71" y="23"/>
                  <a:pt x="72" y="25"/>
                </a:cubicBezTo>
                <a:cubicBezTo>
                  <a:pt x="78" y="36"/>
                  <a:pt x="82" y="50"/>
                  <a:pt x="86" y="62"/>
                </a:cubicBezTo>
                <a:cubicBezTo>
                  <a:pt x="77" y="58"/>
                  <a:pt x="77" y="58"/>
                  <a:pt x="77" y="58"/>
                </a:cubicBezTo>
                <a:cubicBezTo>
                  <a:pt x="77" y="58"/>
                  <a:pt x="76" y="58"/>
                  <a:pt x="76" y="58"/>
                </a:cubicBezTo>
                <a:cubicBezTo>
                  <a:pt x="76" y="58"/>
                  <a:pt x="76" y="58"/>
                  <a:pt x="75" y="58"/>
                </a:cubicBezTo>
                <a:cubicBezTo>
                  <a:pt x="75" y="58"/>
                  <a:pt x="75" y="59"/>
                  <a:pt x="75" y="59"/>
                </a:cubicBezTo>
                <a:cubicBezTo>
                  <a:pt x="65" y="91"/>
                  <a:pt x="65" y="91"/>
                  <a:pt x="65" y="91"/>
                </a:cubicBezTo>
                <a:cubicBezTo>
                  <a:pt x="47" y="86"/>
                  <a:pt x="47" y="86"/>
                  <a:pt x="47" y="86"/>
                </a:cubicBezTo>
                <a:cubicBezTo>
                  <a:pt x="55" y="61"/>
                  <a:pt x="55" y="61"/>
                  <a:pt x="55" y="61"/>
                </a:cubicBezTo>
                <a:cubicBezTo>
                  <a:pt x="56" y="60"/>
                  <a:pt x="55" y="59"/>
                  <a:pt x="54" y="58"/>
                </a:cubicBezTo>
                <a:cubicBezTo>
                  <a:pt x="36" y="51"/>
                  <a:pt x="36" y="51"/>
                  <a:pt x="36" y="51"/>
                </a:cubicBezTo>
                <a:cubicBezTo>
                  <a:pt x="36" y="51"/>
                  <a:pt x="36" y="51"/>
                  <a:pt x="35" y="51"/>
                </a:cubicBezTo>
                <a:cubicBezTo>
                  <a:pt x="35" y="51"/>
                  <a:pt x="35" y="51"/>
                  <a:pt x="34" y="52"/>
                </a:cubicBezTo>
                <a:cubicBezTo>
                  <a:pt x="34" y="52"/>
                  <a:pt x="34" y="52"/>
                  <a:pt x="34" y="53"/>
                </a:cubicBezTo>
                <a:cubicBezTo>
                  <a:pt x="25" y="78"/>
                  <a:pt x="25" y="78"/>
                  <a:pt x="25" y="78"/>
                </a:cubicBezTo>
                <a:moveTo>
                  <a:pt x="62" y="0"/>
                </a:moveTo>
                <a:cubicBezTo>
                  <a:pt x="62" y="0"/>
                  <a:pt x="62" y="0"/>
                  <a:pt x="61" y="0"/>
                </a:cubicBezTo>
                <a:cubicBezTo>
                  <a:pt x="1" y="33"/>
                  <a:pt x="1" y="33"/>
                  <a:pt x="1" y="33"/>
                </a:cubicBezTo>
                <a:cubicBezTo>
                  <a:pt x="0" y="33"/>
                  <a:pt x="0" y="34"/>
                  <a:pt x="0" y="34"/>
                </a:cubicBezTo>
                <a:cubicBezTo>
                  <a:pt x="0" y="35"/>
                  <a:pt x="0" y="36"/>
                  <a:pt x="1" y="36"/>
                </a:cubicBezTo>
                <a:cubicBezTo>
                  <a:pt x="14" y="40"/>
                  <a:pt x="14" y="40"/>
                  <a:pt x="14" y="40"/>
                </a:cubicBezTo>
                <a:cubicBezTo>
                  <a:pt x="3" y="72"/>
                  <a:pt x="3" y="72"/>
                  <a:pt x="3" y="72"/>
                </a:cubicBezTo>
                <a:cubicBezTo>
                  <a:pt x="3" y="73"/>
                  <a:pt x="3" y="74"/>
                  <a:pt x="4" y="74"/>
                </a:cubicBezTo>
                <a:cubicBezTo>
                  <a:pt x="26" y="82"/>
                  <a:pt x="26" y="82"/>
                  <a:pt x="26" y="82"/>
                </a:cubicBezTo>
                <a:cubicBezTo>
                  <a:pt x="26" y="82"/>
                  <a:pt x="26" y="82"/>
                  <a:pt x="27" y="82"/>
                </a:cubicBezTo>
                <a:cubicBezTo>
                  <a:pt x="27" y="82"/>
                  <a:pt x="27" y="82"/>
                  <a:pt x="27" y="82"/>
                </a:cubicBezTo>
                <a:cubicBezTo>
                  <a:pt x="28" y="82"/>
                  <a:pt x="28" y="81"/>
                  <a:pt x="28" y="81"/>
                </a:cubicBezTo>
                <a:cubicBezTo>
                  <a:pt x="36" y="55"/>
                  <a:pt x="36" y="55"/>
                  <a:pt x="36" y="55"/>
                </a:cubicBezTo>
                <a:cubicBezTo>
                  <a:pt x="52" y="61"/>
                  <a:pt x="52" y="61"/>
                  <a:pt x="52" y="61"/>
                </a:cubicBezTo>
                <a:cubicBezTo>
                  <a:pt x="43" y="86"/>
                  <a:pt x="43" y="86"/>
                  <a:pt x="43" y="86"/>
                </a:cubicBezTo>
                <a:cubicBezTo>
                  <a:pt x="43" y="87"/>
                  <a:pt x="43" y="87"/>
                  <a:pt x="43" y="87"/>
                </a:cubicBezTo>
                <a:cubicBezTo>
                  <a:pt x="43" y="88"/>
                  <a:pt x="44" y="88"/>
                  <a:pt x="44" y="88"/>
                </a:cubicBezTo>
                <a:cubicBezTo>
                  <a:pt x="65" y="95"/>
                  <a:pt x="65" y="95"/>
                  <a:pt x="65" y="95"/>
                </a:cubicBezTo>
                <a:cubicBezTo>
                  <a:pt x="66" y="95"/>
                  <a:pt x="66" y="95"/>
                  <a:pt x="66" y="95"/>
                </a:cubicBezTo>
                <a:cubicBezTo>
                  <a:pt x="67" y="95"/>
                  <a:pt x="67" y="95"/>
                  <a:pt x="67" y="95"/>
                </a:cubicBezTo>
                <a:cubicBezTo>
                  <a:pt x="67" y="95"/>
                  <a:pt x="67" y="94"/>
                  <a:pt x="68" y="94"/>
                </a:cubicBezTo>
                <a:cubicBezTo>
                  <a:pt x="77" y="62"/>
                  <a:pt x="77" y="62"/>
                  <a:pt x="77" y="62"/>
                </a:cubicBezTo>
                <a:cubicBezTo>
                  <a:pt x="88" y="67"/>
                  <a:pt x="88" y="67"/>
                  <a:pt x="88" y="67"/>
                </a:cubicBezTo>
                <a:cubicBezTo>
                  <a:pt x="88" y="67"/>
                  <a:pt x="89" y="67"/>
                  <a:pt x="89" y="67"/>
                </a:cubicBezTo>
                <a:cubicBezTo>
                  <a:pt x="89" y="67"/>
                  <a:pt x="90" y="67"/>
                  <a:pt x="90" y="67"/>
                </a:cubicBezTo>
                <a:cubicBezTo>
                  <a:pt x="90" y="66"/>
                  <a:pt x="91" y="66"/>
                  <a:pt x="90" y="65"/>
                </a:cubicBezTo>
                <a:cubicBezTo>
                  <a:pt x="86" y="51"/>
                  <a:pt x="82" y="36"/>
                  <a:pt x="75" y="23"/>
                </a:cubicBezTo>
                <a:cubicBezTo>
                  <a:pt x="74" y="21"/>
                  <a:pt x="73" y="19"/>
                  <a:pt x="71" y="17"/>
                </a:cubicBezTo>
                <a:cubicBezTo>
                  <a:pt x="69" y="12"/>
                  <a:pt x="65" y="7"/>
                  <a:pt x="64" y="2"/>
                </a:cubicBezTo>
                <a:cubicBezTo>
                  <a:pt x="64" y="1"/>
                  <a:pt x="63" y="1"/>
                  <a:pt x="63" y="0"/>
                </a:cubicBezTo>
                <a:cubicBezTo>
                  <a:pt x="63" y="0"/>
                  <a:pt x="62" y="0"/>
                  <a:pt x="62" y="0"/>
                </a:cubicBezTo>
              </a:path>
            </a:pathLst>
          </a:custGeom>
          <a:solidFill>
            <a:srgbClr val="B3B3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9" name="Freeform 15">
            <a:extLst>
              <a:ext uri="{FF2B5EF4-FFF2-40B4-BE49-F238E27FC236}">
                <a16:creationId xmlns:a16="http://schemas.microsoft.com/office/drawing/2014/main" id="{5261F336-6B6E-3A4B-9A65-3A5D900F30F3}"/>
              </a:ext>
            </a:extLst>
          </p:cNvPr>
          <p:cNvSpPr>
            <a:spLocks noEditPoints="1"/>
          </p:cNvSpPr>
          <p:nvPr/>
        </p:nvSpPr>
        <p:spPr bwMode="auto">
          <a:xfrm>
            <a:off x="11459073" y="4040736"/>
            <a:ext cx="583714" cy="363943"/>
          </a:xfrm>
          <a:custGeom>
            <a:avLst/>
            <a:gdLst>
              <a:gd name="T0" fmla="*/ 60 w 140"/>
              <a:gd name="T1" fmla="*/ 51 h 87"/>
              <a:gd name="T2" fmla="*/ 57 w 140"/>
              <a:gd name="T3" fmla="*/ 43 h 87"/>
              <a:gd name="T4" fmla="*/ 58 w 140"/>
              <a:gd name="T5" fmla="*/ 36 h 87"/>
              <a:gd name="T6" fmla="*/ 61 w 140"/>
              <a:gd name="T7" fmla="*/ 31 h 87"/>
              <a:gd name="T8" fmla="*/ 58 w 140"/>
              <a:gd name="T9" fmla="*/ 34 h 87"/>
              <a:gd name="T10" fmla="*/ 56 w 140"/>
              <a:gd name="T11" fmla="*/ 46 h 87"/>
              <a:gd name="T12" fmla="*/ 53 w 140"/>
              <a:gd name="T13" fmla="*/ 54 h 87"/>
              <a:gd name="T14" fmla="*/ 47 w 140"/>
              <a:gd name="T15" fmla="*/ 50 h 87"/>
              <a:gd name="T16" fmla="*/ 52 w 140"/>
              <a:gd name="T17" fmla="*/ 56 h 87"/>
              <a:gd name="T18" fmla="*/ 52 w 140"/>
              <a:gd name="T19" fmla="*/ 60 h 87"/>
              <a:gd name="T20" fmla="*/ 55 w 140"/>
              <a:gd name="T21" fmla="*/ 57 h 87"/>
              <a:gd name="T22" fmla="*/ 63 w 140"/>
              <a:gd name="T23" fmla="*/ 50 h 87"/>
              <a:gd name="T24" fmla="*/ 63 w 140"/>
              <a:gd name="T25" fmla="*/ 40 h 87"/>
              <a:gd name="T26" fmla="*/ 65 w 140"/>
              <a:gd name="T27" fmla="*/ 38 h 87"/>
              <a:gd name="T28" fmla="*/ 61 w 140"/>
              <a:gd name="T29" fmla="*/ 31 h 87"/>
              <a:gd name="T30" fmla="*/ 55 w 140"/>
              <a:gd name="T31" fmla="*/ 62 h 87"/>
              <a:gd name="T32" fmla="*/ 42 w 140"/>
              <a:gd name="T33" fmla="*/ 36 h 87"/>
              <a:gd name="T34" fmla="*/ 61 w 140"/>
              <a:gd name="T35" fmla="*/ 27 h 87"/>
              <a:gd name="T36" fmla="*/ 76 w 140"/>
              <a:gd name="T37" fmla="*/ 44 h 87"/>
              <a:gd name="T38" fmla="*/ 59 w 140"/>
              <a:gd name="T39" fmla="*/ 62 h 87"/>
              <a:gd name="T40" fmla="*/ 40 w 140"/>
              <a:gd name="T41" fmla="*/ 35 h 87"/>
              <a:gd name="T42" fmla="*/ 46 w 140"/>
              <a:gd name="T43" fmla="*/ 63 h 87"/>
              <a:gd name="T44" fmla="*/ 66 w 140"/>
              <a:gd name="T45" fmla="*/ 64 h 87"/>
              <a:gd name="T46" fmla="*/ 74 w 140"/>
              <a:gd name="T47" fmla="*/ 30 h 87"/>
              <a:gd name="T48" fmla="*/ 123 w 140"/>
              <a:gd name="T49" fmla="*/ 77 h 87"/>
              <a:gd name="T50" fmla="*/ 128 w 140"/>
              <a:gd name="T51" fmla="*/ 31 h 87"/>
              <a:gd name="T52" fmla="*/ 126 w 140"/>
              <a:gd name="T53" fmla="*/ 71 h 87"/>
              <a:gd name="T54" fmla="*/ 97 w 140"/>
              <a:gd name="T55" fmla="*/ 82 h 87"/>
              <a:gd name="T56" fmla="*/ 111 w 140"/>
              <a:gd name="T57" fmla="*/ 39 h 87"/>
              <a:gd name="T58" fmla="*/ 114 w 140"/>
              <a:gd name="T59" fmla="*/ 39 h 87"/>
              <a:gd name="T60" fmla="*/ 21 w 140"/>
              <a:gd name="T61" fmla="*/ 8 h 87"/>
              <a:gd name="T62" fmla="*/ 103 w 140"/>
              <a:gd name="T63" fmla="*/ 81 h 87"/>
              <a:gd name="T64" fmla="*/ 105 w 140"/>
              <a:gd name="T65" fmla="*/ 82 h 87"/>
              <a:gd name="T66" fmla="*/ 27 w 140"/>
              <a:gd name="T67" fmla="*/ 6 h 87"/>
              <a:gd name="T68" fmla="*/ 118 w 140"/>
              <a:gd name="T69" fmla="*/ 34 h 87"/>
              <a:gd name="T70" fmla="*/ 119 w 140"/>
              <a:gd name="T71" fmla="*/ 50 h 87"/>
              <a:gd name="T72" fmla="*/ 105 w 140"/>
              <a:gd name="T73" fmla="*/ 82 h 87"/>
              <a:gd name="T74" fmla="*/ 124 w 140"/>
              <a:gd name="T75" fmla="*/ 40 h 87"/>
              <a:gd name="T76" fmla="*/ 34 w 140"/>
              <a:gd name="T77" fmla="*/ 4 h 87"/>
              <a:gd name="T78" fmla="*/ 130 w 140"/>
              <a:gd name="T79" fmla="*/ 35 h 87"/>
              <a:gd name="T80" fmla="*/ 119 w 140"/>
              <a:gd name="T81" fmla="*/ 79 h 87"/>
              <a:gd name="T82" fmla="*/ 43 w 140"/>
              <a:gd name="T83" fmla="*/ 3 h 87"/>
              <a:gd name="T84" fmla="*/ 40 w 140"/>
              <a:gd name="T85" fmla="*/ 0 h 87"/>
              <a:gd name="T86" fmla="*/ 34 w 140"/>
              <a:gd name="T87" fmla="*/ 0 h 87"/>
              <a:gd name="T88" fmla="*/ 32 w 140"/>
              <a:gd name="T89" fmla="*/ 1 h 87"/>
              <a:gd name="T90" fmla="*/ 28 w 140"/>
              <a:gd name="T91" fmla="*/ 2 h 87"/>
              <a:gd name="T92" fmla="*/ 23 w 140"/>
              <a:gd name="T93" fmla="*/ 5 h 87"/>
              <a:gd name="T94" fmla="*/ 20 w 140"/>
              <a:gd name="T95" fmla="*/ 5 h 87"/>
              <a:gd name="T96" fmla="*/ 16 w 140"/>
              <a:gd name="T97" fmla="*/ 5 h 87"/>
              <a:gd name="T98" fmla="*/ 1 w 140"/>
              <a:gd name="T99" fmla="*/ 50 h 87"/>
              <a:gd name="T100" fmla="*/ 96 w 140"/>
              <a:gd name="T101" fmla="*/ 85 h 87"/>
              <a:gd name="T102" fmla="*/ 98 w 140"/>
              <a:gd name="T103" fmla="*/ 87 h 87"/>
              <a:gd name="T104" fmla="*/ 129 w 140"/>
              <a:gd name="T105" fmla="*/ 72 h 87"/>
              <a:gd name="T106" fmla="*/ 52 w 140"/>
              <a:gd name="T107" fmla="*/ 2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40" h="87">
                <a:moveTo>
                  <a:pt x="56" y="55"/>
                </a:moveTo>
                <a:cubicBezTo>
                  <a:pt x="57" y="52"/>
                  <a:pt x="58" y="50"/>
                  <a:pt x="58" y="48"/>
                </a:cubicBezTo>
                <a:cubicBezTo>
                  <a:pt x="59" y="49"/>
                  <a:pt x="60" y="50"/>
                  <a:pt x="60" y="51"/>
                </a:cubicBezTo>
                <a:cubicBezTo>
                  <a:pt x="60" y="52"/>
                  <a:pt x="59" y="54"/>
                  <a:pt x="58" y="54"/>
                </a:cubicBezTo>
                <a:cubicBezTo>
                  <a:pt x="57" y="54"/>
                  <a:pt x="56" y="55"/>
                  <a:pt x="56" y="55"/>
                </a:cubicBezTo>
                <a:moveTo>
                  <a:pt x="57" y="43"/>
                </a:moveTo>
                <a:cubicBezTo>
                  <a:pt x="56" y="42"/>
                  <a:pt x="56" y="41"/>
                  <a:pt x="55" y="40"/>
                </a:cubicBezTo>
                <a:cubicBezTo>
                  <a:pt x="55" y="39"/>
                  <a:pt x="55" y="37"/>
                  <a:pt x="56" y="37"/>
                </a:cubicBezTo>
                <a:cubicBezTo>
                  <a:pt x="57" y="36"/>
                  <a:pt x="57" y="36"/>
                  <a:pt x="58" y="36"/>
                </a:cubicBezTo>
                <a:cubicBezTo>
                  <a:pt x="58" y="36"/>
                  <a:pt x="59" y="36"/>
                  <a:pt x="59" y="36"/>
                </a:cubicBezTo>
                <a:cubicBezTo>
                  <a:pt x="58" y="39"/>
                  <a:pt x="58" y="41"/>
                  <a:pt x="57" y="43"/>
                </a:cubicBezTo>
                <a:moveTo>
                  <a:pt x="61" y="31"/>
                </a:moveTo>
                <a:cubicBezTo>
                  <a:pt x="60" y="31"/>
                  <a:pt x="60" y="32"/>
                  <a:pt x="60" y="32"/>
                </a:cubicBezTo>
                <a:cubicBezTo>
                  <a:pt x="60" y="33"/>
                  <a:pt x="60" y="33"/>
                  <a:pt x="59" y="34"/>
                </a:cubicBezTo>
                <a:cubicBezTo>
                  <a:pt x="59" y="34"/>
                  <a:pt x="58" y="34"/>
                  <a:pt x="58" y="34"/>
                </a:cubicBezTo>
                <a:cubicBezTo>
                  <a:pt x="57" y="34"/>
                  <a:pt x="56" y="34"/>
                  <a:pt x="55" y="35"/>
                </a:cubicBezTo>
                <a:cubicBezTo>
                  <a:pt x="53" y="36"/>
                  <a:pt x="52" y="38"/>
                  <a:pt x="53" y="41"/>
                </a:cubicBezTo>
                <a:cubicBezTo>
                  <a:pt x="53" y="42"/>
                  <a:pt x="54" y="44"/>
                  <a:pt x="56" y="46"/>
                </a:cubicBezTo>
                <a:cubicBezTo>
                  <a:pt x="56" y="46"/>
                  <a:pt x="56" y="46"/>
                  <a:pt x="56" y="46"/>
                </a:cubicBezTo>
                <a:cubicBezTo>
                  <a:pt x="55" y="49"/>
                  <a:pt x="54" y="51"/>
                  <a:pt x="53" y="54"/>
                </a:cubicBezTo>
                <a:cubicBezTo>
                  <a:pt x="53" y="54"/>
                  <a:pt x="53" y="54"/>
                  <a:pt x="53" y="54"/>
                </a:cubicBezTo>
                <a:cubicBezTo>
                  <a:pt x="51" y="53"/>
                  <a:pt x="50" y="52"/>
                  <a:pt x="49" y="50"/>
                </a:cubicBezTo>
                <a:cubicBezTo>
                  <a:pt x="49" y="50"/>
                  <a:pt x="48" y="50"/>
                  <a:pt x="48" y="50"/>
                </a:cubicBezTo>
                <a:cubicBezTo>
                  <a:pt x="47" y="50"/>
                  <a:pt x="47" y="50"/>
                  <a:pt x="47" y="50"/>
                </a:cubicBezTo>
                <a:cubicBezTo>
                  <a:pt x="46" y="50"/>
                  <a:pt x="46" y="51"/>
                  <a:pt x="47" y="52"/>
                </a:cubicBezTo>
                <a:cubicBezTo>
                  <a:pt x="48" y="54"/>
                  <a:pt x="50" y="55"/>
                  <a:pt x="52" y="56"/>
                </a:cubicBezTo>
                <a:cubicBezTo>
                  <a:pt x="52" y="56"/>
                  <a:pt x="52" y="56"/>
                  <a:pt x="52" y="56"/>
                </a:cubicBezTo>
                <a:cubicBezTo>
                  <a:pt x="52" y="57"/>
                  <a:pt x="52" y="58"/>
                  <a:pt x="51" y="58"/>
                </a:cubicBezTo>
                <a:cubicBezTo>
                  <a:pt x="51" y="59"/>
                  <a:pt x="51" y="60"/>
                  <a:pt x="52" y="60"/>
                </a:cubicBezTo>
                <a:cubicBezTo>
                  <a:pt x="52" y="60"/>
                  <a:pt x="52" y="60"/>
                  <a:pt x="52" y="60"/>
                </a:cubicBezTo>
                <a:cubicBezTo>
                  <a:pt x="52" y="60"/>
                  <a:pt x="52" y="60"/>
                  <a:pt x="52" y="60"/>
                </a:cubicBezTo>
                <a:cubicBezTo>
                  <a:pt x="53" y="60"/>
                  <a:pt x="53" y="60"/>
                  <a:pt x="54" y="59"/>
                </a:cubicBezTo>
                <a:cubicBezTo>
                  <a:pt x="54" y="59"/>
                  <a:pt x="54" y="58"/>
                  <a:pt x="55" y="57"/>
                </a:cubicBezTo>
                <a:cubicBezTo>
                  <a:pt x="55" y="57"/>
                  <a:pt x="55" y="57"/>
                  <a:pt x="56" y="57"/>
                </a:cubicBezTo>
                <a:cubicBezTo>
                  <a:pt x="57" y="57"/>
                  <a:pt x="58" y="57"/>
                  <a:pt x="59" y="57"/>
                </a:cubicBezTo>
                <a:cubicBezTo>
                  <a:pt x="61" y="56"/>
                  <a:pt x="63" y="53"/>
                  <a:pt x="63" y="50"/>
                </a:cubicBezTo>
                <a:cubicBezTo>
                  <a:pt x="62" y="48"/>
                  <a:pt x="61" y="46"/>
                  <a:pt x="59" y="45"/>
                </a:cubicBezTo>
                <a:cubicBezTo>
                  <a:pt x="60" y="43"/>
                  <a:pt x="61" y="40"/>
                  <a:pt x="61" y="38"/>
                </a:cubicBezTo>
                <a:cubicBezTo>
                  <a:pt x="62" y="38"/>
                  <a:pt x="63" y="39"/>
                  <a:pt x="63" y="40"/>
                </a:cubicBezTo>
                <a:cubicBezTo>
                  <a:pt x="64" y="40"/>
                  <a:pt x="64" y="40"/>
                  <a:pt x="64" y="40"/>
                </a:cubicBezTo>
                <a:cubicBezTo>
                  <a:pt x="65" y="40"/>
                  <a:pt x="65" y="40"/>
                  <a:pt x="65" y="40"/>
                </a:cubicBezTo>
                <a:cubicBezTo>
                  <a:pt x="66" y="39"/>
                  <a:pt x="66" y="38"/>
                  <a:pt x="65" y="38"/>
                </a:cubicBezTo>
                <a:cubicBezTo>
                  <a:pt x="64" y="37"/>
                  <a:pt x="63" y="36"/>
                  <a:pt x="62" y="35"/>
                </a:cubicBezTo>
                <a:cubicBezTo>
                  <a:pt x="62" y="34"/>
                  <a:pt x="62" y="33"/>
                  <a:pt x="62" y="33"/>
                </a:cubicBezTo>
                <a:cubicBezTo>
                  <a:pt x="63" y="32"/>
                  <a:pt x="62" y="31"/>
                  <a:pt x="61" y="31"/>
                </a:cubicBezTo>
                <a:cubicBezTo>
                  <a:pt x="61" y="31"/>
                  <a:pt x="61" y="31"/>
                  <a:pt x="61" y="31"/>
                </a:cubicBezTo>
                <a:moveTo>
                  <a:pt x="59" y="62"/>
                </a:moveTo>
                <a:cubicBezTo>
                  <a:pt x="58" y="62"/>
                  <a:pt x="56" y="62"/>
                  <a:pt x="55" y="62"/>
                </a:cubicBezTo>
                <a:cubicBezTo>
                  <a:pt x="51" y="62"/>
                  <a:pt x="47" y="61"/>
                  <a:pt x="45" y="59"/>
                </a:cubicBezTo>
                <a:cubicBezTo>
                  <a:pt x="43" y="58"/>
                  <a:pt x="42" y="55"/>
                  <a:pt x="41" y="51"/>
                </a:cubicBezTo>
                <a:cubicBezTo>
                  <a:pt x="40" y="45"/>
                  <a:pt x="40" y="40"/>
                  <a:pt x="42" y="36"/>
                </a:cubicBezTo>
                <a:cubicBezTo>
                  <a:pt x="44" y="31"/>
                  <a:pt x="48" y="28"/>
                  <a:pt x="52" y="26"/>
                </a:cubicBezTo>
                <a:cubicBezTo>
                  <a:pt x="53" y="26"/>
                  <a:pt x="54" y="26"/>
                  <a:pt x="56" y="26"/>
                </a:cubicBezTo>
                <a:cubicBezTo>
                  <a:pt x="57" y="26"/>
                  <a:pt x="59" y="26"/>
                  <a:pt x="61" y="27"/>
                </a:cubicBezTo>
                <a:cubicBezTo>
                  <a:pt x="63" y="27"/>
                  <a:pt x="65" y="28"/>
                  <a:pt x="67" y="28"/>
                </a:cubicBezTo>
                <a:cubicBezTo>
                  <a:pt x="69" y="29"/>
                  <a:pt x="70" y="30"/>
                  <a:pt x="72" y="32"/>
                </a:cubicBezTo>
                <a:cubicBezTo>
                  <a:pt x="75" y="35"/>
                  <a:pt x="76" y="39"/>
                  <a:pt x="76" y="44"/>
                </a:cubicBezTo>
                <a:cubicBezTo>
                  <a:pt x="75" y="48"/>
                  <a:pt x="73" y="52"/>
                  <a:pt x="70" y="56"/>
                </a:cubicBezTo>
                <a:cubicBezTo>
                  <a:pt x="69" y="59"/>
                  <a:pt x="67" y="60"/>
                  <a:pt x="65" y="61"/>
                </a:cubicBezTo>
                <a:cubicBezTo>
                  <a:pt x="63" y="62"/>
                  <a:pt x="61" y="62"/>
                  <a:pt x="59" y="62"/>
                </a:cubicBezTo>
                <a:moveTo>
                  <a:pt x="56" y="23"/>
                </a:moveTo>
                <a:cubicBezTo>
                  <a:pt x="54" y="23"/>
                  <a:pt x="53" y="24"/>
                  <a:pt x="52" y="24"/>
                </a:cubicBezTo>
                <a:cubicBezTo>
                  <a:pt x="46" y="25"/>
                  <a:pt x="42" y="29"/>
                  <a:pt x="40" y="35"/>
                </a:cubicBezTo>
                <a:cubicBezTo>
                  <a:pt x="38" y="40"/>
                  <a:pt x="37" y="45"/>
                  <a:pt x="38" y="51"/>
                </a:cubicBezTo>
                <a:cubicBezTo>
                  <a:pt x="39" y="56"/>
                  <a:pt x="41" y="59"/>
                  <a:pt x="43" y="62"/>
                </a:cubicBezTo>
                <a:cubicBezTo>
                  <a:pt x="44" y="62"/>
                  <a:pt x="45" y="63"/>
                  <a:pt x="46" y="63"/>
                </a:cubicBezTo>
                <a:cubicBezTo>
                  <a:pt x="49" y="64"/>
                  <a:pt x="51" y="65"/>
                  <a:pt x="54" y="65"/>
                </a:cubicBezTo>
                <a:cubicBezTo>
                  <a:pt x="56" y="65"/>
                  <a:pt x="57" y="65"/>
                  <a:pt x="59" y="65"/>
                </a:cubicBezTo>
                <a:cubicBezTo>
                  <a:pt x="61" y="65"/>
                  <a:pt x="64" y="65"/>
                  <a:pt x="66" y="64"/>
                </a:cubicBezTo>
                <a:cubicBezTo>
                  <a:pt x="69" y="62"/>
                  <a:pt x="71" y="60"/>
                  <a:pt x="73" y="58"/>
                </a:cubicBezTo>
                <a:cubicBezTo>
                  <a:pt x="76" y="53"/>
                  <a:pt x="78" y="49"/>
                  <a:pt x="78" y="44"/>
                </a:cubicBezTo>
                <a:cubicBezTo>
                  <a:pt x="79" y="39"/>
                  <a:pt x="77" y="33"/>
                  <a:pt x="74" y="30"/>
                </a:cubicBezTo>
                <a:cubicBezTo>
                  <a:pt x="71" y="27"/>
                  <a:pt x="67" y="25"/>
                  <a:pt x="62" y="24"/>
                </a:cubicBezTo>
                <a:cubicBezTo>
                  <a:pt x="60" y="24"/>
                  <a:pt x="58" y="23"/>
                  <a:pt x="56" y="23"/>
                </a:cubicBezTo>
                <a:moveTo>
                  <a:pt x="123" y="77"/>
                </a:moveTo>
                <a:cubicBezTo>
                  <a:pt x="132" y="39"/>
                  <a:pt x="132" y="39"/>
                  <a:pt x="132" y="39"/>
                </a:cubicBezTo>
                <a:cubicBezTo>
                  <a:pt x="133" y="38"/>
                  <a:pt x="133" y="36"/>
                  <a:pt x="132" y="34"/>
                </a:cubicBezTo>
                <a:cubicBezTo>
                  <a:pt x="131" y="32"/>
                  <a:pt x="129" y="31"/>
                  <a:pt x="128" y="31"/>
                </a:cubicBezTo>
                <a:cubicBezTo>
                  <a:pt x="120" y="28"/>
                  <a:pt x="113" y="25"/>
                  <a:pt x="105" y="23"/>
                </a:cubicBezTo>
                <a:cubicBezTo>
                  <a:pt x="137" y="33"/>
                  <a:pt x="137" y="33"/>
                  <a:pt x="137" y="33"/>
                </a:cubicBezTo>
                <a:cubicBezTo>
                  <a:pt x="126" y="71"/>
                  <a:pt x="126" y="71"/>
                  <a:pt x="126" y="71"/>
                </a:cubicBezTo>
                <a:cubicBezTo>
                  <a:pt x="126" y="74"/>
                  <a:pt x="125" y="76"/>
                  <a:pt x="123" y="77"/>
                </a:cubicBezTo>
                <a:cubicBezTo>
                  <a:pt x="123" y="77"/>
                  <a:pt x="123" y="77"/>
                  <a:pt x="123" y="77"/>
                </a:cubicBezTo>
                <a:moveTo>
                  <a:pt x="97" y="82"/>
                </a:moveTo>
                <a:cubicBezTo>
                  <a:pt x="4" y="49"/>
                  <a:pt x="4" y="49"/>
                  <a:pt x="4" y="49"/>
                </a:cubicBezTo>
                <a:cubicBezTo>
                  <a:pt x="17" y="9"/>
                  <a:pt x="17" y="9"/>
                  <a:pt x="17" y="9"/>
                </a:cubicBezTo>
                <a:cubicBezTo>
                  <a:pt x="111" y="39"/>
                  <a:pt x="111" y="39"/>
                  <a:pt x="111" y="39"/>
                </a:cubicBezTo>
                <a:cubicBezTo>
                  <a:pt x="97" y="82"/>
                  <a:pt x="97" y="82"/>
                  <a:pt x="97" y="82"/>
                </a:cubicBezTo>
                <a:moveTo>
                  <a:pt x="99" y="83"/>
                </a:moveTo>
                <a:cubicBezTo>
                  <a:pt x="114" y="39"/>
                  <a:pt x="114" y="39"/>
                  <a:pt x="114" y="39"/>
                </a:cubicBezTo>
                <a:cubicBezTo>
                  <a:pt x="114" y="38"/>
                  <a:pt x="114" y="38"/>
                  <a:pt x="114" y="38"/>
                </a:cubicBezTo>
                <a:cubicBezTo>
                  <a:pt x="114" y="37"/>
                  <a:pt x="114" y="37"/>
                  <a:pt x="114" y="37"/>
                </a:cubicBezTo>
                <a:cubicBezTo>
                  <a:pt x="21" y="8"/>
                  <a:pt x="21" y="8"/>
                  <a:pt x="21" y="8"/>
                </a:cubicBezTo>
                <a:cubicBezTo>
                  <a:pt x="22" y="8"/>
                  <a:pt x="22" y="8"/>
                  <a:pt x="23" y="8"/>
                </a:cubicBezTo>
                <a:cubicBezTo>
                  <a:pt x="54" y="16"/>
                  <a:pt x="85" y="26"/>
                  <a:pt x="115" y="37"/>
                </a:cubicBezTo>
                <a:cubicBezTo>
                  <a:pt x="113" y="52"/>
                  <a:pt x="108" y="67"/>
                  <a:pt x="103" y="81"/>
                </a:cubicBezTo>
                <a:cubicBezTo>
                  <a:pt x="102" y="82"/>
                  <a:pt x="102" y="82"/>
                  <a:pt x="103" y="83"/>
                </a:cubicBezTo>
                <a:cubicBezTo>
                  <a:pt x="99" y="83"/>
                  <a:pt x="99" y="83"/>
                  <a:pt x="99" y="83"/>
                </a:cubicBezTo>
                <a:moveTo>
                  <a:pt x="105" y="82"/>
                </a:moveTo>
                <a:cubicBezTo>
                  <a:pt x="111" y="67"/>
                  <a:pt x="115" y="52"/>
                  <a:pt x="118" y="36"/>
                </a:cubicBezTo>
                <a:cubicBezTo>
                  <a:pt x="118" y="36"/>
                  <a:pt x="118" y="35"/>
                  <a:pt x="117" y="35"/>
                </a:cubicBezTo>
                <a:cubicBezTo>
                  <a:pt x="88" y="24"/>
                  <a:pt x="58" y="15"/>
                  <a:pt x="27" y="6"/>
                </a:cubicBezTo>
                <a:cubicBezTo>
                  <a:pt x="28" y="6"/>
                  <a:pt x="29" y="6"/>
                  <a:pt x="29" y="5"/>
                </a:cubicBezTo>
                <a:cubicBezTo>
                  <a:pt x="29" y="5"/>
                  <a:pt x="29" y="5"/>
                  <a:pt x="29" y="5"/>
                </a:cubicBezTo>
                <a:cubicBezTo>
                  <a:pt x="118" y="34"/>
                  <a:pt x="118" y="34"/>
                  <a:pt x="118" y="34"/>
                </a:cubicBezTo>
                <a:cubicBezTo>
                  <a:pt x="120" y="34"/>
                  <a:pt x="121" y="35"/>
                  <a:pt x="122" y="36"/>
                </a:cubicBezTo>
                <a:cubicBezTo>
                  <a:pt x="123" y="37"/>
                  <a:pt x="122" y="38"/>
                  <a:pt x="122" y="40"/>
                </a:cubicBezTo>
                <a:cubicBezTo>
                  <a:pt x="121" y="43"/>
                  <a:pt x="120" y="46"/>
                  <a:pt x="119" y="50"/>
                </a:cubicBezTo>
                <a:cubicBezTo>
                  <a:pt x="117" y="60"/>
                  <a:pt x="114" y="70"/>
                  <a:pt x="111" y="80"/>
                </a:cubicBezTo>
                <a:cubicBezTo>
                  <a:pt x="111" y="81"/>
                  <a:pt x="111" y="81"/>
                  <a:pt x="111" y="81"/>
                </a:cubicBezTo>
                <a:cubicBezTo>
                  <a:pt x="105" y="82"/>
                  <a:pt x="105" y="82"/>
                  <a:pt x="105" y="82"/>
                </a:cubicBezTo>
                <a:moveTo>
                  <a:pt x="114" y="80"/>
                </a:moveTo>
                <a:cubicBezTo>
                  <a:pt x="117" y="70"/>
                  <a:pt x="119" y="60"/>
                  <a:pt x="122" y="50"/>
                </a:cubicBezTo>
                <a:cubicBezTo>
                  <a:pt x="123" y="47"/>
                  <a:pt x="124" y="44"/>
                  <a:pt x="124" y="40"/>
                </a:cubicBezTo>
                <a:cubicBezTo>
                  <a:pt x="125" y="39"/>
                  <a:pt x="125" y="37"/>
                  <a:pt x="124" y="35"/>
                </a:cubicBezTo>
                <a:cubicBezTo>
                  <a:pt x="123" y="33"/>
                  <a:pt x="121" y="32"/>
                  <a:pt x="119" y="31"/>
                </a:cubicBezTo>
                <a:cubicBezTo>
                  <a:pt x="34" y="4"/>
                  <a:pt x="34" y="4"/>
                  <a:pt x="34" y="4"/>
                </a:cubicBezTo>
                <a:cubicBezTo>
                  <a:pt x="34" y="4"/>
                  <a:pt x="35" y="4"/>
                  <a:pt x="35" y="3"/>
                </a:cubicBezTo>
                <a:cubicBezTo>
                  <a:pt x="66" y="12"/>
                  <a:pt x="97" y="22"/>
                  <a:pt x="127" y="33"/>
                </a:cubicBezTo>
                <a:cubicBezTo>
                  <a:pt x="128" y="34"/>
                  <a:pt x="129" y="34"/>
                  <a:pt x="130" y="35"/>
                </a:cubicBezTo>
                <a:cubicBezTo>
                  <a:pt x="130" y="36"/>
                  <a:pt x="130" y="37"/>
                  <a:pt x="130" y="38"/>
                </a:cubicBezTo>
                <a:cubicBezTo>
                  <a:pt x="120" y="78"/>
                  <a:pt x="120" y="78"/>
                  <a:pt x="120" y="78"/>
                </a:cubicBezTo>
                <a:cubicBezTo>
                  <a:pt x="119" y="79"/>
                  <a:pt x="119" y="79"/>
                  <a:pt x="119" y="79"/>
                </a:cubicBezTo>
                <a:cubicBezTo>
                  <a:pt x="114" y="80"/>
                  <a:pt x="114" y="80"/>
                  <a:pt x="114" y="80"/>
                </a:cubicBezTo>
                <a:moveTo>
                  <a:pt x="57" y="7"/>
                </a:moveTo>
                <a:cubicBezTo>
                  <a:pt x="52" y="5"/>
                  <a:pt x="47" y="4"/>
                  <a:pt x="43" y="3"/>
                </a:cubicBezTo>
                <a:cubicBezTo>
                  <a:pt x="45" y="3"/>
                  <a:pt x="48" y="4"/>
                  <a:pt x="51" y="5"/>
                </a:cubicBezTo>
                <a:cubicBezTo>
                  <a:pt x="57" y="7"/>
                  <a:pt x="57" y="7"/>
                  <a:pt x="57" y="7"/>
                </a:cubicBezTo>
                <a:moveTo>
                  <a:pt x="40" y="0"/>
                </a:moveTo>
                <a:cubicBezTo>
                  <a:pt x="40" y="0"/>
                  <a:pt x="40" y="0"/>
                  <a:pt x="40" y="0"/>
                </a:cubicBezTo>
                <a:cubicBezTo>
                  <a:pt x="38" y="0"/>
                  <a:pt x="37" y="0"/>
                  <a:pt x="35" y="1"/>
                </a:cubicBezTo>
                <a:cubicBezTo>
                  <a:pt x="35" y="1"/>
                  <a:pt x="34" y="0"/>
                  <a:pt x="34" y="0"/>
                </a:cubicBezTo>
                <a:cubicBezTo>
                  <a:pt x="34" y="0"/>
                  <a:pt x="34" y="0"/>
                  <a:pt x="33" y="0"/>
                </a:cubicBezTo>
                <a:cubicBezTo>
                  <a:pt x="33" y="0"/>
                  <a:pt x="32" y="1"/>
                  <a:pt x="32" y="1"/>
                </a:cubicBezTo>
                <a:cubicBezTo>
                  <a:pt x="32" y="1"/>
                  <a:pt x="32" y="1"/>
                  <a:pt x="32" y="1"/>
                </a:cubicBezTo>
                <a:cubicBezTo>
                  <a:pt x="31" y="2"/>
                  <a:pt x="30" y="2"/>
                  <a:pt x="29" y="2"/>
                </a:cubicBezTo>
                <a:cubicBezTo>
                  <a:pt x="29" y="2"/>
                  <a:pt x="29" y="2"/>
                  <a:pt x="29" y="2"/>
                </a:cubicBezTo>
                <a:cubicBezTo>
                  <a:pt x="29" y="2"/>
                  <a:pt x="29" y="2"/>
                  <a:pt x="28" y="2"/>
                </a:cubicBezTo>
                <a:cubicBezTo>
                  <a:pt x="28" y="2"/>
                  <a:pt x="27" y="3"/>
                  <a:pt x="27" y="3"/>
                </a:cubicBezTo>
                <a:cubicBezTo>
                  <a:pt x="27" y="3"/>
                  <a:pt x="27" y="3"/>
                  <a:pt x="27" y="3"/>
                </a:cubicBezTo>
                <a:cubicBezTo>
                  <a:pt x="26" y="4"/>
                  <a:pt x="24" y="4"/>
                  <a:pt x="23" y="5"/>
                </a:cubicBezTo>
                <a:cubicBezTo>
                  <a:pt x="22" y="5"/>
                  <a:pt x="22" y="5"/>
                  <a:pt x="22" y="5"/>
                </a:cubicBezTo>
                <a:cubicBezTo>
                  <a:pt x="22" y="4"/>
                  <a:pt x="22" y="4"/>
                  <a:pt x="21" y="4"/>
                </a:cubicBezTo>
                <a:cubicBezTo>
                  <a:pt x="21" y="4"/>
                  <a:pt x="20" y="5"/>
                  <a:pt x="20" y="5"/>
                </a:cubicBezTo>
                <a:cubicBezTo>
                  <a:pt x="19" y="5"/>
                  <a:pt x="19" y="5"/>
                  <a:pt x="18" y="5"/>
                </a:cubicBezTo>
                <a:cubicBezTo>
                  <a:pt x="17" y="5"/>
                  <a:pt x="17" y="5"/>
                  <a:pt x="16" y="5"/>
                </a:cubicBezTo>
                <a:cubicBezTo>
                  <a:pt x="16" y="5"/>
                  <a:pt x="16" y="5"/>
                  <a:pt x="16" y="5"/>
                </a:cubicBezTo>
                <a:cubicBezTo>
                  <a:pt x="15" y="5"/>
                  <a:pt x="15" y="6"/>
                  <a:pt x="15" y="6"/>
                </a:cubicBezTo>
                <a:cubicBezTo>
                  <a:pt x="14" y="7"/>
                  <a:pt x="15" y="7"/>
                  <a:pt x="15" y="7"/>
                </a:cubicBezTo>
                <a:cubicBezTo>
                  <a:pt x="1" y="50"/>
                  <a:pt x="1" y="50"/>
                  <a:pt x="1" y="50"/>
                </a:cubicBezTo>
                <a:cubicBezTo>
                  <a:pt x="0" y="50"/>
                  <a:pt x="1" y="51"/>
                  <a:pt x="1" y="51"/>
                </a:cubicBezTo>
                <a:cubicBezTo>
                  <a:pt x="1" y="51"/>
                  <a:pt x="1" y="51"/>
                  <a:pt x="1" y="51"/>
                </a:cubicBezTo>
                <a:cubicBezTo>
                  <a:pt x="96" y="85"/>
                  <a:pt x="96" y="85"/>
                  <a:pt x="96" y="85"/>
                </a:cubicBezTo>
                <a:cubicBezTo>
                  <a:pt x="96" y="85"/>
                  <a:pt x="96" y="85"/>
                  <a:pt x="96" y="86"/>
                </a:cubicBezTo>
                <a:cubicBezTo>
                  <a:pt x="96" y="86"/>
                  <a:pt x="96" y="86"/>
                  <a:pt x="97" y="87"/>
                </a:cubicBezTo>
                <a:cubicBezTo>
                  <a:pt x="98" y="87"/>
                  <a:pt x="98" y="87"/>
                  <a:pt x="98" y="87"/>
                </a:cubicBezTo>
                <a:cubicBezTo>
                  <a:pt x="120" y="81"/>
                  <a:pt x="120" y="81"/>
                  <a:pt x="120" y="81"/>
                </a:cubicBezTo>
                <a:cubicBezTo>
                  <a:pt x="121" y="81"/>
                  <a:pt x="123" y="80"/>
                  <a:pt x="125" y="79"/>
                </a:cubicBezTo>
                <a:cubicBezTo>
                  <a:pt x="127" y="77"/>
                  <a:pt x="128" y="74"/>
                  <a:pt x="129" y="72"/>
                </a:cubicBezTo>
                <a:cubicBezTo>
                  <a:pt x="140" y="32"/>
                  <a:pt x="140" y="32"/>
                  <a:pt x="140" y="32"/>
                </a:cubicBezTo>
                <a:cubicBezTo>
                  <a:pt x="140" y="32"/>
                  <a:pt x="140" y="31"/>
                  <a:pt x="139" y="31"/>
                </a:cubicBezTo>
                <a:cubicBezTo>
                  <a:pt x="52" y="2"/>
                  <a:pt x="52" y="2"/>
                  <a:pt x="52" y="2"/>
                </a:cubicBezTo>
                <a:cubicBezTo>
                  <a:pt x="48" y="1"/>
                  <a:pt x="44" y="0"/>
                  <a:pt x="40" y="0"/>
                </a:cubicBezTo>
              </a:path>
            </a:pathLst>
          </a:custGeom>
          <a:solidFill>
            <a:srgbClr val="B3B3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10" name="Freeform 16">
            <a:extLst>
              <a:ext uri="{FF2B5EF4-FFF2-40B4-BE49-F238E27FC236}">
                <a16:creationId xmlns:a16="http://schemas.microsoft.com/office/drawing/2014/main" id="{41DF6BB2-0507-354D-9949-F5F6B43BCA9A}"/>
              </a:ext>
            </a:extLst>
          </p:cNvPr>
          <p:cNvSpPr>
            <a:spLocks noEditPoints="1"/>
          </p:cNvSpPr>
          <p:nvPr/>
        </p:nvSpPr>
        <p:spPr bwMode="auto">
          <a:xfrm>
            <a:off x="11420393" y="1459737"/>
            <a:ext cx="530969" cy="826342"/>
          </a:xfrm>
          <a:custGeom>
            <a:avLst/>
            <a:gdLst>
              <a:gd name="T0" fmla="*/ 70 w 127"/>
              <a:gd name="T1" fmla="*/ 193 h 198"/>
              <a:gd name="T2" fmla="*/ 70 w 127"/>
              <a:gd name="T3" fmla="*/ 197 h 198"/>
              <a:gd name="T4" fmla="*/ 81 w 127"/>
              <a:gd name="T5" fmla="*/ 167 h 198"/>
              <a:gd name="T6" fmla="*/ 73 w 127"/>
              <a:gd name="T7" fmla="*/ 171 h 198"/>
              <a:gd name="T8" fmla="*/ 71 w 127"/>
              <a:gd name="T9" fmla="*/ 172 h 198"/>
              <a:gd name="T10" fmla="*/ 61 w 127"/>
              <a:gd name="T11" fmla="*/ 171 h 198"/>
              <a:gd name="T12" fmla="*/ 48 w 127"/>
              <a:gd name="T13" fmla="*/ 174 h 198"/>
              <a:gd name="T14" fmla="*/ 49 w 127"/>
              <a:gd name="T15" fmla="*/ 175 h 198"/>
              <a:gd name="T16" fmla="*/ 50 w 127"/>
              <a:gd name="T17" fmla="*/ 176 h 198"/>
              <a:gd name="T18" fmla="*/ 59 w 127"/>
              <a:gd name="T19" fmla="*/ 174 h 198"/>
              <a:gd name="T20" fmla="*/ 51 w 127"/>
              <a:gd name="T21" fmla="*/ 179 h 198"/>
              <a:gd name="T22" fmla="*/ 52 w 127"/>
              <a:gd name="T23" fmla="*/ 181 h 198"/>
              <a:gd name="T24" fmla="*/ 53 w 127"/>
              <a:gd name="T25" fmla="*/ 182 h 198"/>
              <a:gd name="T26" fmla="*/ 55 w 127"/>
              <a:gd name="T27" fmla="*/ 180 h 198"/>
              <a:gd name="T28" fmla="*/ 65 w 127"/>
              <a:gd name="T29" fmla="*/ 177 h 198"/>
              <a:gd name="T30" fmla="*/ 55 w 127"/>
              <a:gd name="T31" fmla="*/ 184 h 198"/>
              <a:gd name="T32" fmla="*/ 56 w 127"/>
              <a:gd name="T33" fmla="*/ 187 h 198"/>
              <a:gd name="T34" fmla="*/ 59 w 127"/>
              <a:gd name="T35" fmla="*/ 185 h 198"/>
              <a:gd name="T36" fmla="*/ 65 w 127"/>
              <a:gd name="T37" fmla="*/ 181 h 198"/>
              <a:gd name="T38" fmla="*/ 68 w 127"/>
              <a:gd name="T39" fmla="*/ 179 h 198"/>
              <a:gd name="T40" fmla="*/ 60 w 127"/>
              <a:gd name="T41" fmla="*/ 191 h 198"/>
              <a:gd name="T42" fmla="*/ 60 w 127"/>
              <a:gd name="T43" fmla="*/ 192 h 198"/>
              <a:gd name="T44" fmla="*/ 61 w 127"/>
              <a:gd name="T45" fmla="*/ 194 h 198"/>
              <a:gd name="T46" fmla="*/ 70 w 127"/>
              <a:gd name="T47" fmla="*/ 182 h 198"/>
              <a:gd name="T48" fmla="*/ 72 w 127"/>
              <a:gd name="T49" fmla="*/ 189 h 198"/>
              <a:gd name="T50" fmla="*/ 82 w 127"/>
              <a:gd name="T51" fmla="*/ 171 h 198"/>
              <a:gd name="T52" fmla="*/ 73 w 127"/>
              <a:gd name="T53" fmla="*/ 123 h 198"/>
              <a:gd name="T54" fmla="*/ 56 w 127"/>
              <a:gd name="T55" fmla="*/ 74 h 198"/>
              <a:gd name="T56" fmla="*/ 6 w 127"/>
              <a:gd name="T57" fmla="*/ 46 h 198"/>
              <a:gd name="T58" fmla="*/ 21 w 127"/>
              <a:gd name="T59" fmla="*/ 33 h 198"/>
              <a:gd name="T60" fmla="*/ 86 w 127"/>
              <a:gd name="T61" fmla="*/ 94 h 198"/>
              <a:gd name="T62" fmla="*/ 73 w 127"/>
              <a:gd name="T63" fmla="*/ 123 h 198"/>
              <a:gd name="T64" fmla="*/ 17 w 127"/>
              <a:gd name="T65" fmla="*/ 4 h 198"/>
              <a:gd name="T66" fmla="*/ 89 w 127"/>
              <a:gd name="T67" fmla="*/ 33 h 198"/>
              <a:gd name="T68" fmla="*/ 110 w 127"/>
              <a:gd name="T69" fmla="*/ 114 h 198"/>
              <a:gd name="T70" fmla="*/ 103 w 127"/>
              <a:gd name="T71" fmla="*/ 120 h 198"/>
              <a:gd name="T72" fmla="*/ 106 w 127"/>
              <a:gd name="T73" fmla="*/ 120 h 198"/>
              <a:gd name="T74" fmla="*/ 113 w 127"/>
              <a:gd name="T75" fmla="*/ 124 h 198"/>
              <a:gd name="T76" fmla="*/ 112 w 127"/>
              <a:gd name="T77" fmla="*/ 128 h 198"/>
              <a:gd name="T78" fmla="*/ 110 w 127"/>
              <a:gd name="T79" fmla="*/ 128 h 198"/>
              <a:gd name="T80" fmla="*/ 85 w 127"/>
              <a:gd name="T81" fmla="*/ 118 h 198"/>
              <a:gd name="T82" fmla="*/ 90 w 127"/>
              <a:gd name="T83" fmla="*/ 94 h 198"/>
              <a:gd name="T84" fmla="*/ 24 w 127"/>
              <a:gd name="T85" fmla="*/ 30 h 198"/>
              <a:gd name="T86" fmla="*/ 25 w 127"/>
              <a:gd name="T87" fmla="*/ 28 h 198"/>
              <a:gd name="T88" fmla="*/ 22 w 127"/>
              <a:gd name="T89" fmla="*/ 28 h 198"/>
              <a:gd name="T90" fmla="*/ 15 w 127"/>
              <a:gd name="T91" fmla="*/ 0 h 198"/>
              <a:gd name="T92" fmla="*/ 13 w 127"/>
              <a:gd name="T93" fmla="*/ 2 h 198"/>
              <a:gd name="T94" fmla="*/ 19 w 127"/>
              <a:gd name="T95" fmla="*/ 30 h 198"/>
              <a:gd name="T96" fmla="*/ 0 w 127"/>
              <a:gd name="T97" fmla="*/ 48 h 198"/>
              <a:gd name="T98" fmla="*/ 1 w 127"/>
              <a:gd name="T99" fmla="*/ 50 h 198"/>
              <a:gd name="T100" fmla="*/ 53 w 127"/>
              <a:gd name="T101" fmla="*/ 76 h 198"/>
              <a:gd name="T102" fmla="*/ 69 w 127"/>
              <a:gd name="T103" fmla="*/ 126 h 198"/>
              <a:gd name="T104" fmla="*/ 70 w 127"/>
              <a:gd name="T105" fmla="*/ 129 h 198"/>
              <a:gd name="T106" fmla="*/ 82 w 127"/>
              <a:gd name="T107" fmla="*/ 120 h 198"/>
              <a:gd name="T108" fmla="*/ 112 w 127"/>
              <a:gd name="T109" fmla="*/ 131 h 198"/>
              <a:gd name="T110" fmla="*/ 116 w 127"/>
              <a:gd name="T111" fmla="*/ 124 h 198"/>
              <a:gd name="T112" fmla="*/ 118 w 127"/>
              <a:gd name="T113" fmla="*/ 118 h 198"/>
              <a:gd name="T114" fmla="*/ 116 w 127"/>
              <a:gd name="T115" fmla="*/ 138 h 198"/>
              <a:gd name="T116" fmla="*/ 85 w 127"/>
              <a:gd name="T117" fmla="*/ 168 h 198"/>
              <a:gd name="T118" fmla="*/ 125 w 127"/>
              <a:gd name="T119" fmla="*/ 131 h 198"/>
              <a:gd name="T120" fmla="*/ 114 w 127"/>
              <a:gd name="T121" fmla="*/ 114 h 198"/>
              <a:gd name="T122" fmla="*/ 92 w 127"/>
              <a:gd name="T123" fmla="*/ 31 h 198"/>
              <a:gd name="T124" fmla="*/ 15 w 127"/>
              <a:gd name="T125" fmla="*/ 0 h 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27" h="198">
                <a:moveTo>
                  <a:pt x="71" y="193"/>
                </a:moveTo>
                <a:cubicBezTo>
                  <a:pt x="71" y="193"/>
                  <a:pt x="70" y="193"/>
                  <a:pt x="70" y="193"/>
                </a:cubicBezTo>
                <a:cubicBezTo>
                  <a:pt x="70" y="195"/>
                  <a:pt x="70" y="196"/>
                  <a:pt x="70" y="198"/>
                </a:cubicBezTo>
                <a:cubicBezTo>
                  <a:pt x="70" y="197"/>
                  <a:pt x="70" y="197"/>
                  <a:pt x="70" y="197"/>
                </a:cubicBezTo>
                <a:cubicBezTo>
                  <a:pt x="71" y="196"/>
                  <a:pt x="71" y="194"/>
                  <a:pt x="71" y="193"/>
                </a:cubicBezTo>
                <a:moveTo>
                  <a:pt x="81" y="167"/>
                </a:moveTo>
                <a:cubicBezTo>
                  <a:pt x="79" y="169"/>
                  <a:pt x="77" y="170"/>
                  <a:pt x="74" y="172"/>
                </a:cubicBezTo>
                <a:cubicBezTo>
                  <a:pt x="74" y="171"/>
                  <a:pt x="74" y="171"/>
                  <a:pt x="73" y="171"/>
                </a:cubicBezTo>
                <a:cubicBezTo>
                  <a:pt x="73" y="171"/>
                  <a:pt x="73" y="171"/>
                  <a:pt x="73" y="171"/>
                </a:cubicBezTo>
                <a:cubicBezTo>
                  <a:pt x="72" y="171"/>
                  <a:pt x="72" y="171"/>
                  <a:pt x="71" y="172"/>
                </a:cubicBezTo>
                <a:cubicBezTo>
                  <a:pt x="70" y="171"/>
                  <a:pt x="68" y="171"/>
                  <a:pt x="66" y="171"/>
                </a:cubicBezTo>
                <a:cubicBezTo>
                  <a:pt x="65" y="171"/>
                  <a:pt x="63" y="171"/>
                  <a:pt x="61" y="171"/>
                </a:cubicBezTo>
                <a:cubicBezTo>
                  <a:pt x="49" y="172"/>
                  <a:pt x="49" y="172"/>
                  <a:pt x="49" y="172"/>
                </a:cubicBezTo>
                <a:cubicBezTo>
                  <a:pt x="48" y="172"/>
                  <a:pt x="48" y="173"/>
                  <a:pt x="48" y="174"/>
                </a:cubicBezTo>
                <a:cubicBezTo>
                  <a:pt x="48" y="174"/>
                  <a:pt x="48" y="174"/>
                  <a:pt x="48" y="174"/>
                </a:cubicBezTo>
                <a:cubicBezTo>
                  <a:pt x="47" y="175"/>
                  <a:pt x="48" y="175"/>
                  <a:pt x="49" y="175"/>
                </a:cubicBezTo>
                <a:cubicBezTo>
                  <a:pt x="50" y="176"/>
                  <a:pt x="50" y="176"/>
                  <a:pt x="50" y="176"/>
                </a:cubicBezTo>
                <a:cubicBezTo>
                  <a:pt x="50" y="176"/>
                  <a:pt x="50" y="176"/>
                  <a:pt x="50" y="176"/>
                </a:cubicBezTo>
                <a:cubicBezTo>
                  <a:pt x="51" y="176"/>
                  <a:pt x="51" y="176"/>
                  <a:pt x="51" y="175"/>
                </a:cubicBezTo>
                <a:cubicBezTo>
                  <a:pt x="59" y="174"/>
                  <a:pt x="59" y="174"/>
                  <a:pt x="59" y="174"/>
                </a:cubicBezTo>
                <a:cubicBezTo>
                  <a:pt x="57" y="175"/>
                  <a:pt x="54" y="177"/>
                  <a:pt x="52" y="178"/>
                </a:cubicBezTo>
                <a:cubicBezTo>
                  <a:pt x="51" y="179"/>
                  <a:pt x="51" y="179"/>
                  <a:pt x="51" y="179"/>
                </a:cubicBezTo>
                <a:cubicBezTo>
                  <a:pt x="51" y="180"/>
                  <a:pt x="51" y="180"/>
                  <a:pt x="51" y="180"/>
                </a:cubicBezTo>
                <a:cubicBezTo>
                  <a:pt x="51" y="180"/>
                  <a:pt x="51" y="181"/>
                  <a:pt x="52" y="181"/>
                </a:cubicBezTo>
                <a:cubicBezTo>
                  <a:pt x="53" y="182"/>
                  <a:pt x="53" y="182"/>
                  <a:pt x="53" y="182"/>
                </a:cubicBezTo>
                <a:cubicBezTo>
                  <a:pt x="53" y="182"/>
                  <a:pt x="53" y="182"/>
                  <a:pt x="53" y="182"/>
                </a:cubicBezTo>
                <a:cubicBezTo>
                  <a:pt x="54" y="182"/>
                  <a:pt x="55" y="181"/>
                  <a:pt x="55" y="181"/>
                </a:cubicBezTo>
                <a:cubicBezTo>
                  <a:pt x="55" y="180"/>
                  <a:pt x="55" y="180"/>
                  <a:pt x="55" y="180"/>
                </a:cubicBezTo>
                <a:cubicBezTo>
                  <a:pt x="59" y="178"/>
                  <a:pt x="63" y="176"/>
                  <a:pt x="68" y="176"/>
                </a:cubicBezTo>
                <a:cubicBezTo>
                  <a:pt x="67" y="176"/>
                  <a:pt x="66" y="176"/>
                  <a:pt x="65" y="177"/>
                </a:cubicBezTo>
                <a:cubicBezTo>
                  <a:pt x="65" y="177"/>
                  <a:pt x="64" y="177"/>
                  <a:pt x="63" y="178"/>
                </a:cubicBezTo>
                <a:cubicBezTo>
                  <a:pt x="60" y="180"/>
                  <a:pt x="57" y="182"/>
                  <a:pt x="55" y="184"/>
                </a:cubicBezTo>
                <a:cubicBezTo>
                  <a:pt x="54" y="184"/>
                  <a:pt x="54" y="185"/>
                  <a:pt x="55" y="186"/>
                </a:cubicBezTo>
                <a:cubicBezTo>
                  <a:pt x="55" y="186"/>
                  <a:pt x="55" y="187"/>
                  <a:pt x="56" y="187"/>
                </a:cubicBezTo>
                <a:cubicBezTo>
                  <a:pt x="56" y="187"/>
                  <a:pt x="57" y="187"/>
                  <a:pt x="57" y="186"/>
                </a:cubicBezTo>
                <a:cubicBezTo>
                  <a:pt x="59" y="185"/>
                  <a:pt x="59" y="185"/>
                  <a:pt x="59" y="185"/>
                </a:cubicBezTo>
                <a:cubicBezTo>
                  <a:pt x="60" y="185"/>
                  <a:pt x="60" y="185"/>
                  <a:pt x="60" y="184"/>
                </a:cubicBezTo>
                <a:cubicBezTo>
                  <a:pt x="62" y="183"/>
                  <a:pt x="63" y="182"/>
                  <a:pt x="65" y="181"/>
                </a:cubicBezTo>
                <a:cubicBezTo>
                  <a:pt x="65" y="180"/>
                  <a:pt x="66" y="180"/>
                  <a:pt x="67" y="180"/>
                </a:cubicBezTo>
                <a:cubicBezTo>
                  <a:pt x="67" y="180"/>
                  <a:pt x="68" y="179"/>
                  <a:pt x="68" y="179"/>
                </a:cubicBezTo>
                <a:cubicBezTo>
                  <a:pt x="66" y="183"/>
                  <a:pt x="63" y="187"/>
                  <a:pt x="61" y="191"/>
                </a:cubicBezTo>
                <a:cubicBezTo>
                  <a:pt x="60" y="191"/>
                  <a:pt x="60" y="191"/>
                  <a:pt x="60" y="191"/>
                </a:cubicBezTo>
                <a:cubicBezTo>
                  <a:pt x="60" y="192"/>
                  <a:pt x="60" y="192"/>
                  <a:pt x="60" y="192"/>
                </a:cubicBezTo>
                <a:cubicBezTo>
                  <a:pt x="60" y="192"/>
                  <a:pt x="60" y="192"/>
                  <a:pt x="60" y="192"/>
                </a:cubicBezTo>
                <a:cubicBezTo>
                  <a:pt x="60" y="193"/>
                  <a:pt x="60" y="193"/>
                  <a:pt x="60" y="194"/>
                </a:cubicBezTo>
                <a:cubicBezTo>
                  <a:pt x="61" y="194"/>
                  <a:pt x="61" y="194"/>
                  <a:pt x="61" y="194"/>
                </a:cubicBezTo>
                <a:cubicBezTo>
                  <a:pt x="62" y="194"/>
                  <a:pt x="62" y="194"/>
                  <a:pt x="63" y="194"/>
                </a:cubicBezTo>
                <a:cubicBezTo>
                  <a:pt x="65" y="190"/>
                  <a:pt x="68" y="186"/>
                  <a:pt x="70" y="182"/>
                </a:cubicBezTo>
                <a:cubicBezTo>
                  <a:pt x="70" y="185"/>
                  <a:pt x="69" y="188"/>
                  <a:pt x="69" y="190"/>
                </a:cubicBezTo>
                <a:cubicBezTo>
                  <a:pt x="70" y="190"/>
                  <a:pt x="71" y="190"/>
                  <a:pt x="72" y="189"/>
                </a:cubicBezTo>
                <a:cubicBezTo>
                  <a:pt x="73" y="185"/>
                  <a:pt x="74" y="181"/>
                  <a:pt x="74" y="176"/>
                </a:cubicBezTo>
                <a:cubicBezTo>
                  <a:pt x="77" y="175"/>
                  <a:pt x="79" y="173"/>
                  <a:pt x="82" y="171"/>
                </a:cubicBezTo>
                <a:cubicBezTo>
                  <a:pt x="82" y="170"/>
                  <a:pt x="81" y="168"/>
                  <a:pt x="81" y="167"/>
                </a:cubicBezTo>
                <a:moveTo>
                  <a:pt x="73" y="123"/>
                </a:moveTo>
                <a:cubicBezTo>
                  <a:pt x="75" y="113"/>
                  <a:pt x="73" y="105"/>
                  <a:pt x="70" y="99"/>
                </a:cubicBezTo>
                <a:cubicBezTo>
                  <a:pt x="67" y="90"/>
                  <a:pt x="62" y="82"/>
                  <a:pt x="56" y="74"/>
                </a:cubicBezTo>
                <a:cubicBezTo>
                  <a:pt x="50" y="66"/>
                  <a:pt x="45" y="58"/>
                  <a:pt x="37" y="54"/>
                </a:cubicBezTo>
                <a:cubicBezTo>
                  <a:pt x="28" y="48"/>
                  <a:pt x="16" y="47"/>
                  <a:pt x="6" y="46"/>
                </a:cubicBezTo>
                <a:cubicBezTo>
                  <a:pt x="21" y="33"/>
                  <a:pt x="21" y="33"/>
                  <a:pt x="21" y="33"/>
                </a:cubicBezTo>
                <a:cubicBezTo>
                  <a:pt x="21" y="33"/>
                  <a:pt x="21" y="33"/>
                  <a:pt x="21" y="33"/>
                </a:cubicBezTo>
                <a:cubicBezTo>
                  <a:pt x="44" y="35"/>
                  <a:pt x="66" y="49"/>
                  <a:pt x="78" y="70"/>
                </a:cubicBezTo>
                <a:cubicBezTo>
                  <a:pt x="83" y="78"/>
                  <a:pt x="86" y="86"/>
                  <a:pt x="86" y="94"/>
                </a:cubicBezTo>
                <a:cubicBezTo>
                  <a:pt x="87" y="102"/>
                  <a:pt x="85" y="110"/>
                  <a:pt x="81" y="117"/>
                </a:cubicBezTo>
                <a:cubicBezTo>
                  <a:pt x="73" y="123"/>
                  <a:pt x="73" y="123"/>
                  <a:pt x="73" y="123"/>
                </a:cubicBezTo>
                <a:moveTo>
                  <a:pt x="22" y="28"/>
                </a:moveTo>
                <a:cubicBezTo>
                  <a:pt x="17" y="4"/>
                  <a:pt x="17" y="4"/>
                  <a:pt x="17" y="4"/>
                </a:cubicBezTo>
                <a:cubicBezTo>
                  <a:pt x="36" y="11"/>
                  <a:pt x="56" y="18"/>
                  <a:pt x="75" y="25"/>
                </a:cubicBezTo>
                <a:cubicBezTo>
                  <a:pt x="81" y="27"/>
                  <a:pt x="86" y="29"/>
                  <a:pt x="89" y="33"/>
                </a:cubicBezTo>
                <a:cubicBezTo>
                  <a:pt x="92" y="36"/>
                  <a:pt x="92" y="39"/>
                  <a:pt x="93" y="43"/>
                </a:cubicBezTo>
                <a:cubicBezTo>
                  <a:pt x="110" y="114"/>
                  <a:pt x="110" y="114"/>
                  <a:pt x="110" y="114"/>
                </a:cubicBezTo>
                <a:cubicBezTo>
                  <a:pt x="108" y="115"/>
                  <a:pt x="105" y="116"/>
                  <a:pt x="103" y="118"/>
                </a:cubicBezTo>
                <a:cubicBezTo>
                  <a:pt x="103" y="118"/>
                  <a:pt x="103" y="119"/>
                  <a:pt x="103" y="120"/>
                </a:cubicBezTo>
                <a:cubicBezTo>
                  <a:pt x="104" y="120"/>
                  <a:pt x="104" y="121"/>
                  <a:pt x="104" y="121"/>
                </a:cubicBezTo>
                <a:cubicBezTo>
                  <a:pt x="105" y="121"/>
                  <a:pt x="105" y="120"/>
                  <a:pt x="106" y="120"/>
                </a:cubicBezTo>
                <a:cubicBezTo>
                  <a:pt x="107" y="119"/>
                  <a:pt x="109" y="118"/>
                  <a:pt x="111" y="117"/>
                </a:cubicBezTo>
                <a:cubicBezTo>
                  <a:pt x="113" y="124"/>
                  <a:pt x="113" y="124"/>
                  <a:pt x="113" y="124"/>
                </a:cubicBezTo>
                <a:cubicBezTo>
                  <a:pt x="113" y="125"/>
                  <a:pt x="113" y="126"/>
                  <a:pt x="113" y="127"/>
                </a:cubicBezTo>
                <a:cubicBezTo>
                  <a:pt x="113" y="128"/>
                  <a:pt x="113" y="128"/>
                  <a:pt x="112" y="128"/>
                </a:cubicBezTo>
                <a:cubicBezTo>
                  <a:pt x="112" y="128"/>
                  <a:pt x="112" y="128"/>
                  <a:pt x="112" y="128"/>
                </a:cubicBezTo>
                <a:cubicBezTo>
                  <a:pt x="111" y="128"/>
                  <a:pt x="110" y="128"/>
                  <a:pt x="110" y="128"/>
                </a:cubicBezTo>
                <a:cubicBezTo>
                  <a:pt x="85" y="118"/>
                  <a:pt x="85" y="118"/>
                  <a:pt x="85" y="118"/>
                </a:cubicBezTo>
                <a:cubicBezTo>
                  <a:pt x="85" y="118"/>
                  <a:pt x="85" y="118"/>
                  <a:pt x="85" y="118"/>
                </a:cubicBezTo>
                <a:cubicBezTo>
                  <a:pt x="86" y="117"/>
                  <a:pt x="86" y="116"/>
                  <a:pt x="86" y="115"/>
                </a:cubicBezTo>
                <a:cubicBezTo>
                  <a:pt x="89" y="109"/>
                  <a:pt x="90" y="101"/>
                  <a:pt x="90" y="94"/>
                </a:cubicBezTo>
                <a:cubicBezTo>
                  <a:pt x="89" y="85"/>
                  <a:pt x="86" y="77"/>
                  <a:pt x="81" y="68"/>
                </a:cubicBezTo>
                <a:cubicBezTo>
                  <a:pt x="69" y="47"/>
                  <a:pt x="47" y="33"/>
                  <a:pt x="24" y="30"/>
                </a:cubicBezTo>
                <a:cubicBezTo>
                  <a:pt x="24" y="30"/>
                  <a:pt x="24" y="30"/>
                  <a:pt x="24" y="30"/>
                </a:cubicBezTo>
                <a:cubicBezTo>
                  <a:pt x="25" y="29"/>
                  <a:pt x="25" y="28"/>
                  <a:pt x="25" y="28"/>
                </a:cubicBezTo>
                <a:cubicBezTo>
                  <a:pt x="24" y="27"/>
                  <a:pt x="24" y="27"/>
                  <a:pt x="23" y="27"/>
                </a:cubicBezTo>
                <a:cubicBezTo>
                  <a:pt x="23" y="27"/>
                  <a:pt x="23" y="27"/>
                  <a:pt x="22" y="28"/>
                </a:cubicBezTo>
                <a:cubicBezTo>
                  <a:pt x="22" y="28"/>
                  <a:pt x="22" y="28"/>
                  <a:pt x="22" y="28"/>
                </a:cubicBezTo>
                <a:moveTo>
                  <a:pt x="15" y="0"/>
                </a:moveTo>
                <a:cubicBezTo>
                  <a:pt x="14" y="0"/>
                  <a:pt x="14" y="0"/>
                  <a:pt x="14" y="1"/>
                </a:cubicBezTo>
                <a:cubicBezTo>
                  <a:pt x="13" y="1"/>
                  <a:pt x="13" y="1"/>
                  <a:pt x="13" y="2"/>
                </a:cubicBezTo>
                <a:cubicBezTo>
                  <a:pt x="13" y="2"/>
                  <a:pt x="13" y="2"/>
                  <a:pt x="13" y="2"/>
                </a:cubicBezTo>
                <a:cubicBezTo>
                  <a:pt x="19" y="30"/>
                  <a:pt x="19" y="30"/>
                  <a:pt x="19" y="30"/>
                </a:cubicBezTo>
                <a:cubicBezTo>
                  <a:pt x="0" y="47"/>
                  <a:pt x="0" y="47"/>
                  <a:pt x="0" y="47"/>
                </a:cubicBezTo>
                <a:cubicBezTo>
                  <a:pt x="0" y="47"/>
                  <a:pt x="0" y="47"/>
                  <a:pt x="0" y="48"/>
                </a:cubicBezTo>
                <a:cubicBezTo>
                  <a:pt x="0" y="49"/>
                  <a:pt x="0" y="49"/>
                  <a:pt x="0" y="49"/>
                </a:cubicBezTo>
                <a:cubicBezTo>
                  <a:pt x="0" y="49"/>
                  <a:pt x="1" y="50"/>
                  <a:pt x="1" y="50"/>
                </a:cubicBezTo>
                <a:cubicBezTo>
                  <a:pt x="12" y="50"/>
                  <a:pt x="25" y="50"/>
                  <a:pt x="35" y="57"/>
                </a:cubicBezTo>
                <a:cubicBezTo>
                  <a:pt x="42" y="61"/>
                  <a:pt x="48" y="68"/>
                  <a:pt x="53" y="76"/>
                </a:cubicBezTo>
                <a:cubicBezTo>
                  <a:pt x="59" y="84"/>
                  <a:pt x="64" y="91"/>
                  <a:pt x="67" y="100"/>
                </a:cubicBezTo>
                <a:cubicBezTo>
                  <a:pt x="71" y="109"/>
                  <a:pt x="71" y="119"/>
                  <a:pt x="69" y="126"/>
                </a:cubicBezTo>
                <a:cubicBezTo>
                  <a:pt x="69" y="127"/>
                  <a:pt x="69" y="128"/>
                  <a:pt x="69" y="128"/>
                </a:cubicBezTo>
                <a:cubicBezTo>
                  <a:pt x="70" y="129"/>
                  <a:pt x="70" y="129"/>
                  <a:pt x="70" y="129"/>
                </a:cubicBezTo>
                <a:cubicBezTo>
                  <a:pt x="71" y="129"/>
                  <a:pt x="71" y="129"/>
                  <a:pt x="71" y="128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109" y="131"/>
                  <a:pt x="109" y="131"/>
                  <a:pt x="109" y="131"/>
                </a:cubicBezTo>
                <a:cubicBezTo>
                  <a:pt x="109" y="131"/>
                  <a:pt x="111" y="131"/>
                  <a:pt x="112" y="131"/>
                </a:cubicBezTo>
                <a:cubicBezTo>
                  <a:pt x="113" y="131"/>
                  <a:pt x="113" y="131"/>
                  <a:pt x="114" y="131"/>
                </a:cubicBezTo>
                <a:cubicBezTo>
                  <a:pt x="115" y="130"/>
                  <a:pt x="117" y="128"/>
                  <a:pt x="116" y="124"/>
                </a:cubicBezTo>
                <a:cubicBezTo>
                  <a:pt x="114" y="117"/>
                  <a:pt x="114" y="117"/>
                  <a:pt x="114" y="117"/>
                </a:cubicBezTo>
                <a:cubicBezTo>
                  <a:pt x="116" y="117"/>
                  <a:pt x="117" y="118"/>
                  <a:pt x="118" y="118"/>
                </a:cubicBezTo>
                <a:cubicBezTo>
                  <a:pt x="122" y="121"/>
                  <a:pt x="124" y="126"/>
                  <a:pt x="122" y="130"/>
                </a:cubicBezTo>
                <a:cubicBezTo>
                  <a:pt x="121" y="133"/>
                  <a:pt x="119" y="136"/>
                  <a:pt x="116" y="138"/>
                </a:cubicBezTo>
                <a:cubicBezTo>
                  <a:pt x="105" y="147"/>
                  <a:pt x="95" y="156"/>
                  <a:pt x="84" y="165"/>
                </a:cubicBezTo>
                <a:cubicBezTo>
                  <a:pt x="84" y="166"/>
                  <a:pt x="85" y="167"/>
                  <a:pt x="85" y="168"/>
                </a:cubicBezTo>
                <a:cubicBezTo>
                  <a:pt x="96" y="160"/>
                  <a:pt x="107" y="150"/>
                  <a:pt x="118" y="141"/>
                </a:cubicBezTo>
                <a:cubicBezTo>
                  <a:pt x="120" y="139"/>
                  <a:pt x="124" y="135"/>
                  <a:pt x="125" y="131"/>
                </a:cubicBezTo>
                <a:cubicBezTo>
                  <a:pt x="127" y="126"/>
                  <a:pt x="125" y="119"/>
                  <a:pt x="120" y="116"/>
                </a:cubicBezTo>
                <a:cubicBezTo>
                  <a:pt x="118" y="114"/>
                  <a:pt x="116" y="114"/>
                  <a:pt x="114" y="114"/>
                </a:cubicBezTo>
                <a:cubicBezTo>
                  <a:pt x="97" y="42"/>
                  <a:pt x="97" y="42"/>
                  <a:pt x="97" y="42"/>
                </a:cubicBezTo>
                <a:cubicBezTo>
                  <a:pt x="96" y="38"/>
                  <a:pt x="95" y="34"/>
                  <a:pt x="92" y="31"/>
                </a:cubicBezTo>
                <a:cubicBezTo>
                  <a:pt x="89" y="26"/>
                  <a:pt x="83" y="24"/>
                  <a:pt x="77" y="21"/>
                </a:cubicBezTo>
                <a:cubicBezTo>
                  <a:pt x="56" y="14"/>
                  <a:pt x="36" y="7"/>
                  <a:pt x="15" y="0"/>
                </a:cubicBezTo>
                <a:cubicBezTo>
                  <a:pt x="15" y="0"/>
                  <a:pt x="15" y="0"/>
                  <a:pt x="15" y="0"/>
                </a:cubicBezTo>
              </a:path>
            </a:pathLst>
          </a:custGeom>
          <a:solidFill>
            <a:srgbClr val="B3B3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11" name="Freeform 17">
            <a:extLst>
              <a:ext uri="{FF2B5EF4-FFF2-40B4-BE49-F238E27FC236}">
                <a16:creationId xmlns:a16="http://schemas.microsoft.com/office/drawing/2014/main" id="{D2747C94-AF6E-044D-B992-F798AEAE16FA}"/>
              </a:ext>
            </a:extLst>
          </p:cNvPr>
          <p:cNvSpPr>
            <a:spLocks noEditPoints="1"/>
          </p:cNvSpPr>
          <p:nvPr/>
        </p:nvSpPr>
        <p:spPr bwMode="auto">
          <a:xfrm>
            <a:off x="11077550" y="3460539"/>
            <a:ext cx="318230" cy="425478"/>
          </a:xfrm>
          <a:custGeom>
            <a:avLst/>
            <a:gdLst>
              <a:gd name="T0" fmla="*/ 35 w 76"/>
              <a:gd name="T1" fmla="*/ 80 h 102"/>
              <a:gd name="T2" fmla="*/ 32 w 76"/>
              <a:gd name="T3" fmla="*/ 69 h 102"/>
              <a:gd name="T4" fmla="*/ 34 w 76"/>
              <a:gd name="T5" fmla="*/ 63 h 102"/>
              <a:gd name="T6" fmla="*/ 37 w 76"/>
              <a:gd name="T7" fmla="*/ 55 h 102"/>
              <a:gd name="T8" fmla="*/ 41 w 76"/>
              <a:gd name="T9" fmla="*/ 55 h 102"/>
              <a:gd name="T10" fmla="*/ 42 w 76"/>
              <a:gd name="T11" fmla="*/ 60 h 102"/>
              <a:gd name="T12" fmla="*/ 44 w 76"/>
              <a:gd name="T13" fmla="*/ 68 h 102"/>
              <a:gd name="T14" fmla="*/ 44 w 76"/>
              <a:gd name="T15" fmla="*/ 80 h 102"/>
              <a:gd name="T16" fmla="*/ 39 w 76"/>
              <a:gd name="T17" fmla="*/ 52 h 102"/>
              <a:gd name="T18" fmla="*/ 31 w 76"/>
              <a:gd name="T19" fmla="*/ 60 h 102"/>
              <a:gd name="T20" fmla="*/ 30 w 76"/>
              <a:gd name="T21" fmla="*/ 66 h 102"/>
              <a:gd name="T22" fmla="*/ 28 w 76"/>
              <a:gd name="T23" fmla="*/ 72 h 102"/>
              <a:gd name="T24" fmla="*/ 39 w 76"/>
              <a:gd name="T25" fmla="*/ 84 h 102"/>
              <a:gd name="T26" fmla="*/ 49 w 76"/>
              <a:gd name="T27" fmla="*/ 70 h 102"/>
              <a:gd name="T28" fmla="*/ 45 w 76"/>
              <a:gd name="T29" fmla="*/ 63 h 102"/>
              <a:gd name="T30" fmla="*/ 45 w 76"/>
              <a:gd name="T31" fmla="*/ 58 h 102"/>
              <a:gd name="T32" fmla="*/ 39 w 76"/>
              <a:gd name="T33" fmla="*/ 52 h 102"/>
              <a:gd name="T34" fmla="*/ 17 w 76"/>
              <a:gd name="T35" fmla="*/ 33 h 102"/>
              <a:gd name="T36" fmla="*/ 37 w 76"/>
              <a:gd name="T37" fmla="*/ 3 h 102"/>
              <a:gd name="T38" fmla="*/ 55 w 76"/>
              <a:gd name="T39" fmla="*/ 13 h 102"/>
              <a:gd name="T40" fmla="*/ 17 w 76"/>
              <a:gd name="T41" fmla="*/ 33 h 102"/>
              <a:gd name="T42" fmla="*/ 17 w 76"/>
              <a:gd name="T43" fmla="*/ 11 h 102"/>
              <a:gd name="T44" fmla="*/ 2 w 76"/>
              <a:gd name="T45" fmla="*/ 33 h 102"/>
              <a:gd name="T46" fmla="*/ 0 w 76"/>
              <a:gd name="T47" fmla="*/ 35 h 102"/>
              <a:gd name="T48" fmla="*/ 4 w 76"/>
              <a:gd name="T49" fmla="*/ 99 h 102"/>
              <a:gd name="T50" fmla="*/ 74 w 76"/>
              <a:gd name="T51" fmla="*/ 102 h 102"/>
              <a:gd name="T52" fmla="*/ 76 w 76"/>
              <a:gd name="T53" fmla="*/ 101 h 102"/>
              <a:gd name="T54" fmla="*/ 73 w 76"/>
              <a:gd name="T55" fmla="*/ 60 h 102"/>
              <a:gd name="T56" fmla="*/ 5 w 76"/>
              <a:gd name="T57" fmla="*/ 96 h 102"/>
              <a:gd name="T58" fmla="*/ 73 w 76"/>
              <a:gd name="T59" fmla="*/ 35 h 102"/>
              <a:gd name="T60" fmla="*/ 76 w 76"/>
              <a:gd name="T61" fmla="*/ 55 h 102"/>
              <a:gd name="T62" fmla="*/ 75 w 76"/>
              <a:gd name="T63" fmla="*/ 33 h 102"/>
              <a:gd name="T64" fmla="*/ 62 w 76"/>
              <a:gd name="T65" fmla="*/ 33 h 102"/>
              <a:gd name="T66" fmla="*/ 37 w 76"/>
              <a:gd name="T67" fmla="*/ 0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76" h="102">
                <a:moveTo>
                  <a:pt x="39" y="81"/>
                </a:moveTo>
                <a:cubicBezTo>
                  <a:pt x="37" y="81"/>
                  <a:pt x="36" y="81"/>
                  <a:pt x="35" y="80"/>
                </a:cubicBezTo>
                <a:cubicBezTo>
                  <a:pt x="32" y="79"/>
                  <a:pt x="30" y="75"/>
                  <a:pt x="31" y="72"/>
                </a:cubicBezTo>
                <a:cubicBezTo>
                  <a:pt x="31" y="71"/>
                  <a:pt x="31" y="70"/>
                  <a:pt x="32" y="69"/>
                </a:cubicBezTo>
                <a:cubicBezTo>
                  <a:pt x="32" y="68"/>
                  <a:pt x="33" y="68"/>
                  <a:pt x="33" y="67"/>
                </a:cubicBezTo>
                <a:cubicBezTo>
                  <a:pt x="33" y="65"/>
                  <a:pt x="33" y="64"/>
                  <a:pt x="34" y="63"/>
                </a:cubicBezTo>
                <a:cubicBezTo>
                  <a:pt x="34" y="62"/>
                  <a:pt x="34" y="61"/>
                  <a:pt x="34" y="60"/>
                </a:cubicBezTo>
                <a:cubicBezTo>
                  <a:pt x="35" y="58"/>
                  <a:pt x="36" y="56"/>
                  <a:pt x="37" y="55"/>
                </a:cubicBezTo>
                <a:cubicBezTo>
                  <a:pt x="37" y="55"/>
                  <a:pt x="38" y="55"/>
                  <a:pt x="39" y="55"/>
                </a:cubicBezTo>
                <a:cubicBezTo>
                  <a:pt x="40" y="55"/>
                  <a:pt x="41" y="55"/>
                  <a:pt x="41" y="55"/>
                </a:cubicBezTo>
                <a:cubicBezTo>
                  <a:pt x="42" y="56"/>
                  <a:pt x="42" y="57"/>
                  <a:pt x="42" y="58"/>
                </a:cubicBezTo>
                <a:cubicBezTo>
                  <a:pt x="42" y="59"/>
                  <a:pt x="42" y="59"/>
                  <a:pt x="42" y="60"/>
                </a:cubicBezTo>
                <a:cubicBezTo>
                  <a:pt x="42" y="61"/>
                  <a:pt x="42" y="62"/>
                  <a:pt x="42" y="63"/>
                </a:cubicBezTo>
                <a:cubicBezTo>
                  <a:pt x="43" y="65"/>
                  <a:pt x="43" y="66"/>
                  <a:pt x="44" y="68"/>
                </a:cubicBezTo>
                <a:cubicBezTo>
                  <a:pt x="45" y="69"/>
                  <a:pt x="46" y="70"/>
                  <a:pt x="46" y="71"/>
                </a:cubicBezTo>
                <a:cubicBezTo>
                  <a:pt x="47" y="74"/>
                  <a:pt x="46" y="78"/>
                  <a:pt x="44" y="80"/>
                </a:cubicBezTo>
                <a:cubicBezTo>
                  <a:pt x="42" y="81"/>
                  <a:pt x="40" y="81"/>
                  <a:pt x="39" y="81"/>
                </a:cubicBezTo>
                <a:moveTo>
                  <a:pt x="39" y="52"/>
                </a:moveTo>
                <a:cubicBezTo>
                  <a:pt x="38" y="52"/>
                  <a:pt x="36" y="52"/>
                  <a:pt x="35" y="53"/>
                </a:cubicBezTo>
                <a:cubicBezTo>
                  <a:pt x="33" y="54"/>
                  <a:pt x="32" y="57"/>
                  <a:pt x="31" y="60"/>
                </a:cubicBezTo>
                <a:cubicBezTo>
                  <a:pt x="31" y="61"/>
                  <a:pt x="31" y="61"/>
                  <a:pt x="31" y="62"/>
                </a:cubicBezTo>
                <a:cubicBezTo>
                  <a:pt x="31" y="64"/>
                  <a:pt x="30" y="65"/>
                  <a:pt x="30" y="66"/>
                </a:cubicBezTo>
                <a:cubicBezTo>
                  <a:pt x="30" y="67"/>
                  <a:pt x="30" y="67"/>
                  <a:pt x="29" y="68"/>
                </a:cubicBezTo>
                <a:cubicBezTo>
                  <a:pt x="29" y="69"/>
                  <a:pt x="28" y="71"/>
                  <a:pt x="28" y="72"/>
                </a:cubicBezTo>
                <a:cubicBezTo>
                  <a:pt x="28" y="76"/>
                  <a:pt x="30" y="81"/>
                  <a:pt x="33" y="83"/>
                </a:cubicBezTo>
                <a:cubicBezTo>
                  <a:pt x="35" y="84"/>
                  <a:pt x="37" y="84"/>
                  <a:pt x="39" y="84"/>
                </a:cubicBezTo>
                <a:cubicBezTo>
                  <a:pt x="41" y="84"/>
                  <a:pt x="44" y="83"/>
                  <a:pt x="45" y="82"/>
                </a:cubicBezTo>
                <a:cubicBezTo>
                  <a:pt x="49" y="79"/>
                  <a:pt x="50" y="74"/>
                  <a:pt x="49" y="70"/>
                </a:cubicBezTo>
                <a:cubicBezTo>
                  <a:pt x="48" y="69"/>
                  <a:pt x="47" y="68"/>
                  <a:pt x="47" y="66"/>
                </a:cubicBezTo>
                <a:cubicBezTo>
                  <a:pt x="46" y="65"/>
                  <a:pt x="45" y="64"/>
                  <a:pt x="45" y="63"/>
                </a:cubicBezTo>
                <a:cubicBezTo>
                  <a:pt x="45" y="62"/>
                  <a:pt x="45" y="61"/>
                  <a:pt x="45" y="60"/>
                </a:cubicBezTo>
                <a:cubicBezTo>
                  <a:pt x="45" y="59"/>
                  <a:pt x="45" y="59"/>
                  <a:pt x="45" y="58"/>
                </a:cubicBezTo>
                <a:cubicBezTo>
                  <a:pt x="45" y="56"/>
                  <a:pt x="44" y="55"/>
                  <a:pt x="43" y="53"/>
                </a:cubicBezTo>
                <a:cubicBezTo>
                  <a:pt x="42" y="52"/>
                  <a:pt x="41" y="52"/>
                  <a:pt x="39" y="52"/>
                </a:cubicBezTo>
                <a:moveTo>
                  <a:pt x="17" y="33"/>
                </a:moveTo>
                <a:cubicBezTo>
                  <a:pt x="17" y="33"/>
                  <a:pt x="17" y="33"/>
                  <a:pt x="17" y="33"/>
                </a:cubicBezTo>
                <a:cubicBezTo>
                  <a:pt x="14" y="26"/>
                  <a:pt x="15" y="18"/>
                  <a:pt x="19" y="12"/>
                </a:cubicBezTo>
                <a:cubicBezTo>
                  <a:pt x="23" y="7"/>
                  <a:pt x="30" y="3"/>
                  <a:pt x="37" y="3"/>
                </a:cubicBezTo>
                <a:cubicBezTo>
                  <a:pt x="37" y="3"/>
                  <a:pt x="37" y="3"/>
                  <a:pt x="37" y="3"/>
                </a:cubicBezTo>
                <a:cubicBezTo>
                  <a:pt x="44" y="3"/>
                  <a:pt x="51" y="7"/>
                  <a:pt x="55" y="13"/>
                </a:cubicBezTo>
                <a:cubicBezTo>
                  <a:pt x="58" y="18"/>
                  <a:pt x="59" y="24"/>
                  <a:pt x="59" y="33"/>
                </a:cubicBezTo>
                <a:cubicBezTo>
                  <a:pt x="17" y="33"/>
                  <a:pt x="17" y="33"/>
                  <a:pt x="17" y="33"/>
                </a:cubicBezTo>
                <a:moveTo>
                  <a:pt x="37" y="0"/>
                </a:moveTo>
                <a:cubicBezTo>
                  <a:pt x="29" y="0"/>
                  <a:pt x="21" y="4"/>
                  <a:pt x="17" y="11"/>
                </a:cubicBezTo>
                <a:cubicBezTo>
                  <a:pt x="12" y="17"/>
                  <a:pt x="11" y="26"/>
                  <a:pt x="14" y="33"/>
                </a:cubicBezTo>
                <a:cubicBezTo>
                  <a:pt x="2" y="33"/>
                  <a:pt x="2" y="33"/>
                  <a:pt x="2" y="33"/>
                </a:cubicBezTo>
                <a:cubicBezTo>
                  <a:pt x="1" y="33"/>
                  <a:pt x="1" y="33"/>
                  <a:pt x="1" y="34"/>
                </a:cubicBezTo>
                <a:cubicBezTo>
                  <a:pt x="1" y="34"/>
                  <a:pt x="0" y="34"/>
                  <a:pt x="0" y="35"/>
                </a:cubicBezTo>
                <a:cubicBezTo>
                  <a:pt x="2" y="98"/>
                  <a:pt x="2" y="98"/>
                  <a:pt x="2" y="98"/>
                </a:cubicBezTo>
                <a:cubicBezTo>
                  <a:pt x="2" y="99"/>
                  <a:pt x="3" y="99"/>
                  <a:pt x="4" y="99"/>
                </a:cubicBezTo>
                <a:cubicBezTo>
                  <a:pt x="74" y="102"/>
                  <a:pt x="74" y="102"/>
                  <a:pt x="74" y="102"/>
                </a:cubicBezTo>
                <a:cubicBezTo>
                  <a:pt x="74" y="102"/>
                  <a:pt x="74" y="102"/>
                  <a:pt x="74" y="102"/>
                </a:cubicBezTo>
                <a:cubicBezTo>
                  <a:pt x="75" y="102"/>
                  <a:pt x="75" y="102"/>
                  <a:pt x="75" y="102"/>
                </a:cubicBezTo>
                <a:cubicBezTo>
                  <a:pt x="75" y="101"/>
                  <a:pt x="76" y="101"/>
                  <a:pt x="76" y="101"/>
                </a:cubicBezTo>
                <a:cubicBezTo>
                  <a:pt x="76" y="59"/>
                  <a:pt x="76" y="59"/>
                  <a:pt x="76" y="59"/>
                </a:cubicBezTo>
                <a:cubicBezTo>
                  <a:pt x="73" y="60"/>
                  <a:pt x="73" y="60"/>
                  <a:pt x="73" y="60"/>
                </a:cubicBezTo>
                <a:cubicBezTo>
                  <a:pt x="73" y="99"/>
                  <a:pt x="73" y="99"/>
                  <a:pt x="73" y="99"/>
                </a:cubicBezTo>
                <a:cubicBezTo>
                  <a:pt x="5" y="96"/>
                  <a:pt x="5" y="96"/>
                  <a:pt x="5" y="96"/>
                </a:cubicBezTo>
                <a:cubicBezTo>
                  <a:pt x="3" y="36"/>
                  <a:pt x="3" y="36"/>
                  <a:pt x="3" y="36"/>
                </a:cubicBezTo>
                <a:cubicBezTo>
                  <a:pt x="73" y="35"/>
                  <a:pt x="73" y="35"/>
                  <a:pt x="73" y="35"/>
                </a:cubicBezTo>
                <a:cubicBezTo>
                  <a:pt x="73" y="57"/>
                  <a:pt x="73" y="57"/>
                  <a:pt x="73" y="57"/>
                </a:cubicBezTo>
                <a:cubicBezTo>
                  <a:pt x="76" y="55"/>
                  <a:pt x="76" y="55"/>
                  <a:pt x="76" y="55"/>
                </a:cubicBezTo>
                <a:cubicBezTo>
                  <a:pt x="76" y="34"/>
                  <a:pt x="76" y="34"/>
                  <a:pt x="76" y="34"/>
                </a:cubicBezTo>
                <a:cubicBezTo>
                  <a:pt x="76" y="33"/>
                  <a:pt x="75" y="33"/>
                  <a:pt x="75" y="33"/>
                </a:cubicBezTo>
                <a:cubicBezTo>
                  <a:pt x="74" y="32"/>
                  <a:pt x="74" y="32"/>
                  <a:pt x="74" y="32"/>
                </a:cubicBezTo>
                <a:cubicBezTo>
                  <a:pt x="62" y="33"/>
                  <a:pt x="62" y="33"/>
                  <a:pt x="62" y="33"/>
                </a:cubicBezTo>
                <a:cubicBezTo>
                  <a:pt x="62" y="24"/>
                  <a:pt x="61" y="17"/>
                  <a:pt x="57" y="12"/>
                </a:cubicBezTo>
                <a:cubicBezTo>
                  <a:pt x="53" y="5"/>
                  <a:pt x="45" y="0"/>
                  <a:pt x="37" y="0"/>
                </a:cubicBezTo>
                <a:cubicBezTo>
                  <a:pt x="37" y="0"/>
                  <a:pt x="37" y="0"/>
                  <a:pt x="37" y="0"/>
                </a:cubicBezTo>
              </a:path>
            </a:pathLst>
          </a:custGeom>
          <a:solidFill>
            <a:srgbClr val="B3B3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12" name="Freeform 18">
            <a:extLst>
              <a:ext uri="{FF2B5EF4-FFF2-40B4-BE49-F238E27FC236}">
                <a16:creationId xmlns:a16="http://schemas.microsoft.com/office/drawing/2014/main" id="{01654423-6796-DF44-843D-04B94778D86C}"/>
              </a:ext>
            </a:extLst>
          </p:cNvPr>
          <p:cNvSpPr>
            <a:spLocks noEditPoints="1"/>
          </p:cNvSpPr>
          <p:nvPr/>
        </p:nvSpPr>
        <p:spPr bwMode="auto">
          <a:xfrm>
            <a:off x="11140844" y="5654740"/>
            <a:ext cx="559099" cy="446576"/>
          </a:xfrm>
          <a:custGeom>
            <a:avLst/>
            <a:gdLst>
              <a:gd name="T0" fmla="*/ 32 w 134"/>
              <a:gd name="T1" fmla="*/ 84 h 107"/>
              <a:gd name="T2" fmla="*/ 5 w 134"/>
              <a:gd name="T3" fmla="*/ 74 h 107"/>
              <a:gd name="T4" fmla="*/ 18 w 134"/>
              <a:gd name="T5" fmla="*/ 26 h 107"/>
              <a:gd name="T6" fmla="*/ 24 w 134"/>
              <a:gd name="T7" fmla="*/ 19 h 107"/>
              <a:gd name="T8" fmla="*/ 29 w 134"/>
              <a:gd name="T9" fmla="*/ 20 h 107"/>
              <a:gd name="T10" fmla="*/ 57 w 134"/>
              <a:gd name="T11" fmla="*/ 32 h 107"/>
              <a:gd name="T12" fmla="*/ 43 w 134"/>
              <a:gd name="T13" fmla="*/ 83 h 107"/>
              <a:gd name="T14" fmla="*/ 38 w 134"/>
              <a:gd name="T15" fmla="*/ 85 h 107"/>
              <a:gd name="T16" fmla="*/ 97 w 134"/>
              <a:gd name="T17" fmla="*/ 103 h 107"/>
              <a:gd name="T18" fmla="*/ 47 w 134"/>
              <a:gd name="T19" fmla="*/ 83 h 107"/>
              <a:gd name="T20" fmla="*/ 59 w 134"/>
              <a:gd name="T21" fmla="*/ 44 h 107"/>
              <a:gd name="T22" fmla="*/ 86 w 134"/>
              <a:gd name="T23" fmla="*/ 19 h 107"/>
              <a:gd name="T24" fmla="*/ 94 w 134"/>
              <a:gd name="T25" fmla="*/ 6 h 107"/>
              <a:gd name="T26" fmla="*/ 105 w 134"/>
              <a:gd name="T27" fmla="*/ 5 h 107"/>
              <a:gd name="T28" fmla="*/ 98 w 134"/>
              <a:gd name="T29" fmla="*/ 40 h 107"/>
              <a:gd name="T30" fmla="*/ 99 w 134"/>
              <a:gd name="T31" fmla="*/ 42 h 107"/>
              <a:gd name="T32" fmla="*/ 130 w 134"/>
              <a:gd name="T33" fmla="*/ 57 h 107"/>
              <a:gd name="T34" fmla="*/ 124 w 134"/>
              <a:gd name="T35" fmla="*/ 65 h 107"/>
              <a:gd name="T36" fmla="*/ 118 w 134"/>
              <a:gd name="T37" fmla="*/ 63 h 107"/>
              <a:gd name="T38" fmla="*/ 116 w 134"/>
              <a:gd name="T39" fmla="*/ 63 h 107"/>
              <a:gd name="T40" fmla="*/ 120 w 134"/>
              <a:gd name="T41" fmla="*/ 68 h 107"/>
              <a:gd name="T42" fmla="*/ 121 w 134"/>
              <a:gd name="T43" fmla="*/ 76 h 107"/>
              <a:gd name="T44" fmla="*/ 115 w 134"/>
              <a:gd name="T45" fmla="*/ 80 h 107"/>
              <a:gd name="T46" fmla="*/ 110 w 134"/>
              <a:gd name="T47" fmla="*/ 78 h 107"/>
              <a:gd name="T48" fmla="*/ 108 w 134"/>
              <a:gd name="T49" fmla="*/ 79 h 107"/>
              <a:gd name="T50" fmla="*/ 112 w 134"/>
              <a:gd name="T51" fmla="*/ 83 h 107"/>
              <a:gd name="T52" fmla="*/ 114 w 134"/>
              <a:gd name="T53" fmla="*/ 90 h 107"/>
              <a:gd name="T54" fmla="*/ 108 w 134"/>
              <a:gd name="T55" fmla="*/ 93 h 107"/>
              <a:gd name="T56" fmla="*/ 104 w 134"/>
              <a:gd name="T57" fmla="*/ 92 h 107"/>
              <a:gd name="T58" fmla="*/ 102 w 134"/>
              <a:gd name="T59" fmla="*/ 93 h 107"/>
              <a:gd name="T60" fmla="*/ 106 w 134"/>
              <a:gd name="T61" fmla="*/ 96 h 107"/>
              <a:gd name="T62" fmla="*/ 105 w 134"/>
              <a:gd name="T63" fmla="*/ 103 h 107"/>
              <a:gd name="T64" fmla="*/ 101 w 134"/>
              <a:gd name="T65" fmla="*/ 0 h 107"/>
              <a:gd name="T66" fmla="*/ 85 w 134"/>
              <a:gd name="T67" fmla="*/ 13 h 107"/>
              <a:gd name="T68" fmla="*/ 60 w 134"/>
              <a:gd name="T69" fmla="*/ 33 h 107"/>
              <a:gd name="T70" fmla="*/ 49 w 134"/>
              <a:gd name="T71" fmla="*/ 24 h 107"/>
              <a:gd name="T72" fmla="*/ 24 w 134"/>
              <a:gd name="T73" fmla="*/ 16 h 107"/>
              <a:gd name="T74" fmla="*/ 15 w 134"/>
              <a:gd name="T75" fmla="*/ 25 h 107"/>
              <a:gd name="T76" fmla="*/ 2 w 134"/>
              <a:gd name="T77" fmla="*/ 75 h 107"/>
              <a:gd name="T78" fmla="*/ 10 w 134"/>
              <a:gd name="T79" fmla="*/ 80 h 107"/>
              <a:gd name="T80" fmla="*/ 38 w 134"/>
              <a:gd name="T81" fmla="*/ 88 h 107"/>
              <a:gd name="T82" fmla="*/ 44 w 134"/>
              <a:gd name="T83" fmla="*/ 86 h 107"/>
              <a:gd name="T84" fmla="*/ 96 w 134"/>
              <a:gd name="T85" fmla="*/ 106 h 107"/>
              <a:gd name="T86" fmla="*/ 107 w 134"/>
              <a:gd name="T87" fmla="*/ 106 h 107"/>
              <a:gd name="T88" fmla="*/ 110 w 134"/>
              <a:gd name="T89" fmla="*/ 96 h 107"/>
              <a:gd name="T90" fmla="*/ 117 w 134"/>
              <a:gd name="T91" fmla="*/ 91 h 107"/>
              <a:gd name="T92" fmla="*/ 117 w 134"/>
              <a:gd name="T93" fmla="*/ 83 h 107"/>
              <a:gd name="T94" fmla="*/ 124 w 134"/>
              <a:gd name="T95" fmla="*/ 69 h 107"/>
              <a:gd name="T96" fmla="*/ 128 w 134"/>
              <a:gd name="T97" fmla="*/ 67 h 107"/>
              <a:gd name="T98" fmla="*/ 124 w 134"/>
              <a:gd name="T99" fmla="*/ 46 h 107"/>
              <a:gd name="T100" fmla="*/ 108 w 134"/>
              <a:gd name="T101" fmla="*/ 19 h 107"/>
              <a:gd name="T102" fmla="*/ 101 w 134"/>
              <a:gd name="T103" fmla="*/ 0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34" h="107">
                <a:moveTo>
                  <a:pt x="38" y="85"/>
                </a:moveTo>
                <a:cubicBezTo>
                  <a:pt x="36" y="85"/>
                  <a:pt x="34" y="84"/>
                  <a:pt x="32" y="84"/>
                </a:cubicBezTo>
                <a:cubicBezTo>
                  <a:pt x="11" y="77"/>
                  <a:pt x="11" y="77"/>
                  <a:pt x="11" y="77"/>
                </a:cubicBezTo>
                <a:cubicBezTo>
                  <a:pt x="8" y="76"/>
                  <a:pt x="6" y="75"/>
                  <a:pt x="5" y="74"/>
                </a:cubicBezTo>
                <a:cubicBezTo>
                  <a:pt x="4" y="72"/>
                  <a:pt x="5" y="70"/>
                  <a:pt x="5" y="67"/>
                </a:cubicBezTo>
                <a:cubicBezTo>
                  <a:pt x="18" y="26"/>
                  <a:pt x="18" y="26"/>
                  <a:pt x="18" y="26"/>
                </a:cubicBezTo>
                <a:cubicBezTo>
                  <a:pt x="19" y="23"/>
                  <a:pt x="20" y="20"/>
                  <a:pt x="23" y="19"/>
                </a:cubicBezTo>
                <a:cubicBezTo>
                  <a:pt x="23" y="19"/>
                  <a:pt x="24" y="19"/>
                  <a:pt x="24" y="19"/>
                </a:cubicBezTo>
                <a:cubicBezTo>
                  <a:pt x="25" y="19"/>
                  <a:pt x="26" y="19"/>
                  <a:pt x="28" y="20"/>
                </a:cubicBezTo>
                <a:cubicBezTo>
                  <a:pt x="28" y="20"/>
                  <a:pt x="29" y="20"/>
                  <a:pt x="29" y="20"/>
                </a:cubicBezTo>
                <a:cubicBezTo>
                  <a:pt x="48" y="27"/>
                  <a:pt x="48" y="27"/>
                  <a:pt x="48" y="27"/>
                </a:cubicBezTo>
                <a:cubicBezTo>
                  <a:pt x="52" y="28"/>
                  <a:pt x="55" y="30"/>
                  <a:pt x="57" y="32"/>
                </a:cubicBezTo>
                <a:cubicBezTo>
                  <a:pt x="58" y="36"/>
                  <a:pt x="57" y="40"/>
                  <a:pt x="56" y="43"/>
                </a:cubicBezTo>
                <a:cubicBezTo>
                  <a:pt x="43" y="83"/>
                  <a:pt x="43" y="83"/>
                  <a:pt x="43" y="83"/>
                </a:cubicBezTo>
                <a:cubicBezTo>
                  <a:pt x="42" y="84"/>
                  <a:pt x="40" y="85"/>
                  <a:pt x="39" y="85"/>
                </a:cubicBezTo>
                <a:cubicBezTo>
                  <a:pt x="39" y="85"/>
                  <a:pt x="39" y="85"/>
                  <a:pt x="38" y="85"/>
                </a:cubicBezTo>
                <a:moveTo>
                  <a:pt x="102" y="104"/>
                </a:moveTo>
                <a:cubicBezTo>
                  <a:pt x="101" y="104"/>
                  <a:pt x="99" y="103"/>
                  <a:pt x="97" y="103"/>
                </a:cubicBezTo>
                <a:cubicBezTo>
                  <a:pt x="58" y="91"/>
                  <a:pt x="58" y="91"/>
                  <a:pt x="58" y="91"/>
                </a:cubicBezTo>
                <a:cubicBezTo>
                  <a:pt x="53" y="90"/>
                  <a:pt x="48" y="87"/>
                  <a:pt x="47" y="83"/>
                </a:cubicBezTo>
                <a:cubicBezTo>
                  <a:pt x="47" y="83"/>
                  <a:pt x="47" y="83"/>
                  <a:pt x="47" y="83"/>
                </a:cubicBezTo>
                <a:cubicBezTo>
                  <a:pt x="59" y="44"/>
                  <a:pt x="59" y="44"/>
                  <a:pt x="59" y="44"/>
                </a:cubicBezTo>
                <a:cubicBezTo>
                  <a:pt x="60" y="42"/>
                  <a:pt x="61" y="39"/>
                  <a:pt x="61" y="37"/>
                </a:cubicBezTo>
                <a:cubicBezTo>
                  <a:pt x="71" y="34"/>
                  <a:pt x="80" y="28"/>
                  <a:pt x="86" y="19"/>
                </a:cubicBezTo>
                <a:cubicBezTo>
                  <a:pt x="87" y="17"/>
                  <a:pt x="88" y="16"/>
                  <a:pt x="88" y="14"/>
                </a:cubicBezTo>
                <a:cubicBezTo>
                  <a:pt x="90" y="11"/>
                  <a:pt x="91" y="9"/>
                  <a:pt x="94" y="6"/>
                </a:cubicBezTo>
                <a:cubicBezTo>
                  <a:pt x="95" y="5"/>
                  <a:pt x="98" y="3"/>
                  <a:pt x="101" y="3"/>
                </a:cubicBezTo>
                <a:cubicBezTo>
                  <a:pt x="102" y="3"/>
                  <a:pt x="104" y="4"/>
                  <a:pt x="105" y="5"/>
                </a:cubicBezTo>
                <a:cubicBezTo>
                  <a:pt x="108" y="8"/>
                  <a:pt x="106" y="13"/>
                  <a:pt x="105" y="18"/>
                </a:cubicBezTo>
                <a:cubicBezTo>
                  <a:pt x="98" y="40"/>
                  <a:pt x="98" y="40"/>
                  <a:pt x="98" y="40"/>
                </a:cubicBezTo>
                <a:cubicBezTo>
                  <a:pt x="98" y="40"/>
                  <a:pt x="98" y="41"/>
                  <a:pt x="98" y="41"/>
                </a:cubicBezTo>
                <a:cubicBezTo>
                  <a:pt x="98" y="41"/>
                  <a:pt x="99" y="42"/>
                  <a:pt x="99" y="42"/>
                </a:cubicBezTo>
                <a:cubicBezTo>
                  <a:pt x="107" y="43"/>
                  <a:pt x="115" y="45"/>
                  <a:pt x="123" y="49"/>
                </a:cubicBezTo>
                <a:cubicBezTo>
                  <a:pt x="127" y="51"/>
                  <a:pt x="130" y="54"/>
                  <a:pt x="130" y="57"/>
                </a:cubicBezTo>
                <a:cubicBezTo>
                  <a:pt x="131" y="60"/>
                  <a:pt x="129" y="63"/>
                  <a:pt x="127" y="64"/>
                </a:cubicBezTo>
                <a:cubicBezTo>
                  <a:pt x="126" y="65"/>
                  <a:pt x="125" y="65"/>
                  <a:pt x="124" y="65"/>
                </a:cubicBezTo>
                <a:cubicBezTo>
                  <a:pt x="123" y="65"/>
                  <a:pt x="122" y="65"/>
                  <a:pt x="122" y="65"/>
                </a:cubicBezTo>
                <a:cubicBezTo>
                  <a:pt x="121" y="64"/>
                  <a:pt x="119" y="63"/>
                  <a:pt x="118" y="63"/>
                </a:cubicBezTo>
                <a:cubicBezTo>
                  <a:pt x="118" y="63"/>
                  <a:pt x="118" y="63"/>
                  <a:pt x="117" y="63"/>
                </a:cubicBezTo>
                <a:cubicBezTo>
                  <a:pt x="117" y="63"/>
                  <a:pt x="116" y="63"/>
                  <a:pt x="116" y="63"/>
                </a:cubicBezTo>
                <a:cubicBezTo>
                  <a:pt x="116" y="64"/>
                  <a:pt x="116" y="65"/>
                  <a:pt x="116" y="65"/>
                </a:cubicBezTo>
                <a:cubicBezTo>
                  <a:pt x="117" y="67"/>
                  <a:pt x="119" y="67"/>
                  <a:pt x="120" y="68"/>
                </a:cubicBezTo>
                <a:cubicBezTo>
                  <a:pt x="121" y="68"/>
                  <a:pt x="121" y="69"/>
                  <a:pt x="121" y="70"/>
                </a:cubicBezTo>
                <a:cubicBezTo>
                  <a:pt x="122" y="72"/>
                  <a:pt x="122" y="74"/>
                  <a:pt x="121" y="76"/>
                </a:cubicBezTo>
                <a:cubicBezTo>
                  <a:pt x="120" y="78"/>
                  <a:pt x="119" y="79"/>
                  <a:pt x="116" y="80"/>
                </a:cubicBezTo>
                <a:cubicBezTo>
                  <a:pt x="116" y="80"/>
                  <a:pt x="115" y="80"/>
                  <a:pt x="115" y="80"/>
                </a:cubicBezTo>
                <a:cubicBezTo>
                  <a:pt x="114" y="80"/>
                  <a:pt x="114" y="80"/>
                  <a:pt x="114" y="80"/>
                </a:cubicBezTo>
                <a:cubicBezTo>
                  <a:pt x="112" y="79"/>
                  <a:pt x="111" y="78"/>
                  <a:pt x="110" y="78"/>
                </a:cubicBezTo>
                <a:cubicBezTo>
                  <a:pt x="110" y="78"/>
                  <a:pt x="110" y="78"/>
                  <a:pt x="110" y="78"/>
                </a:cubicBezTo>
                <a:cubicBezTo>
                  <a:pt x="109" y="78"/>
                  <a:pt x="108" y="78"/>
                  <a:pt x="108" y="79"/>
                </a:cubicBezTo>
                <a:cubicBezTo>
                  <a:pt x="108" y="80"/>
                  <a:pt x="108" y="81"/>
                  <a:pt x="108" y="81"/>
                </a:cubicBezTo>
                <a:cubicBezTo>
                  <a:pt x="110" y="82"/>
                  <a:pt x="111" y="82"/>
                  <a:pt x="112" y="83"/>
                </a:cubicBezTo>
                <a:cubicBezTo>
                  <a:pt x="113" y="83"/>
                  <a:pt x="113" y="84"/>
                  <a:pt x="113" y="84"/>
                </a:cubicBezTo>
                <a:cubicBezTo>
                  <a:pt x="114" y="86"/>
                  <a:pt x="115" y="88"/>
                  <a:pt x="114" y="90"/>
                </a:cubicBezTo>
                <a:cubicBezTo>
                  <a:pt x="113" y="91"/>
                  <a:pt x="112" y="92"/>
                  <a:pt x="110" y="93"/>
                </a:cubicBezTo>
                <a:cubicBezTo>
                  <a:pt x="109" y="93"/>
                  <a:pt x="109" y="93"/>
                  <a:pt x="108" y="93"/>
                </a:cubicBezTo>
                <a:cubicBezTo>
                  <a:pt x="108" y="93"/>
                  <a:pt x="107" y="93"/>
                  <a:pt x="107" y="93"/>
                </a:cubicBezTo>
                <a:cubicBezTo>
                  <a:pt x="106" y="93"/>
                  <a:pt x="105" y="92"/>
                  <a:pt x="104" y="92"/>
                </a:cubicBezTo>
                <a:cubicBezTo>
                  <a:pt x="104" y="92"/>
                  <a:pt x="104" y="92"/>
                  <a:pt x="104" y="92"/>
                </a:cubicBezTo>
                <a:cubicBezTo>
                  <a:pt x="103" y="92"/>
                  <a:pt x="103" y="92"/>
                  <a:pt x="102" y="93"/>
                </a:cubicBezTo>
                <a:cubicBezTo>
                  <a:pt x="102" y="94"/>
                  <a:pt x="102" y="95"/>
                  <a:pt x="103" y="95"/>
                </a:cubicBezTo>
                <a:cubicBezTo>
                  <a:pt x="104" y="96"/>
                  <a:pt x="105" y="96"/>
                  <a:pt x="106" y="96"/>
                </a:cubicBezTo>
                <a:cubicBezTo>
                  <a:pt x="106" y="97"/>
                  <a:pt x="107" y="98"/>
                  <a:pt x="107" y="99"/>
                </a:cubicBezTo>
                <a:cubicBezTo>
                  <a:pt x="107" y="101"/>
                  <a:pt x="107" y="103"/>
                  <a:pt x="105" y="103"/>
                </a:cubicBezTo>
                <a:cubicBezTo>
                  <a:pt x="104" y="104"/>
                  <a:pt x="103" y="104"/>
                  <a:pt x="102" y="104"/>
                </a:cubicBezTo>
                <a:moveTo>
                  <a:pt x="101" y="0"/>
                </a:moveTo>
                <a:cubicBezTo>
                  <a:pt x="97" y="0"/>
                  <a:pt x="94" y="2"/>
                  <a:pt x="91" y="4"/>
                </a:cubicBezTo>
                <a:cubicBezTo>
                  <a:pt x="89" y="7"/>
                  <a:pt x="87" y="10"/>
                  <a:pt x="85" y="13"/>
                </a:cubicBezTo>
                <a:cubicBezTo>
                  <a:pt x="85" y="14"/>
                  <a:pt x="84" y="16"/>
                  <a:pt x="83" y="17"/>
                </a:cubicBezTo>
                <a:cubicBezTo>
                  <a:pt x="78" y="25"/>
                  <a:pt x="70" y="31"/>
                  <a:pt x="60" y="33"/>
                </a:cubicBezTo>
                <a:cubicBezTo>
                  <a:pt x="60" y="32"/>
                  <a:pt x="60" y="32"/>
                  <a:pt x="60" y="31"/>
                </a:cubicBezTo>
                <a:cubicBezTo>
                  <a:pt x="57" y="27"/>
                  <a:pt x="53" y="25"/>
                  <a:pt x="49" y="24"/>
                </a:cubicBezTo>
                <a:cubicBezTo>
                  <a:pt x="30" y="17"/>
                  <a:pt x="30" y="17"/>
                  <a:pt x="30" y="17"/>
                </a:cubicBezTo>
                <a:cubicBezTo>
                  <a:pt x="29" y="16"/>
                  <a:pt x="27" y="16"/>
                  <a:pt x="24" y="16"/>
                </a:cubicBezTo>
                <a:cubicBezTo>
                  <a:pt x="23" y="16"/>
                  <a:pt x="22" y="16"/>
                  <a:pt x="22" y="16"/>
                </a:cubicBezTo>
                <a:cubicBezTo>
                  <a:pt x="17" y="18"/>
                  <a:pt x="16" y="22"/>
                  <a:pt x="15" y="25"/>
                </a:cubicBezTo>
                <a:cubicBezTo>
                  <a:pt x="2" y="66"/>
                  <a:pt x="2" y="66"/>
                  <a:pt x="2" y="66"/>
                </a:cubicBezTo>
                <a:cubicBezTo>
                  <a:pt x="1" y="69"/>
                  <a:pt x="0" y="72"/>
                  <a:pt x="2" y="75"/>
                </a:cubicBezTo>
                <a:cubicBezTo>
                  <a:pt x="3" y="78"/>
                  <a:pt x="6" y="79"/>
                  <a:pt x="9" y="80"/>
                </a:cubicBezTo>
                <a:cubicBezTo>
                  <a:pt x="10" y="80"/>
                  <a:pt x="10" y="80"/>
                  <a:pt x="10" y="80"/>
                </a:cubicBezTo>
                <a:cubicBezTo>
                  <a:pt x="31" y="87"/>
                  <a:pt x="31" y="87"/>
                  <a:pt x="31" y="87"/>
                </a:cubicBezTo>
                <a:cubicBezTo>
                  <a:pt x="33" y="87"/>
                  <a:pt x="36" y="88"/>
                  <a:pt x="38" y="88"/>
                </a:cubicBezTo>
                <a:cubicBezTo>
                  <a:pt x="39" y="88"/>
                  <a:pt x="39" y="88"/>
                  <a:pt x="39" y="88"/>
                </a:cubicBezTo>
                <a:cubicBezTo>
                  <a:pt x="41" y="88"/>
                  <a:pt x="43" y="87"/>
                  <a:pt x="44" y="86"/>
                </a:cubicBezTo>
                <a:cubicBezTo>
                  <a:pt x="47" y="91"/>
                  <a:pt x="52" y="93"/>
                  <a:pt x="57" y="94"/>
                </a:cubicBezTo>
                <a:cubicBezTo>
                  <a:pt x="96" y="106"/>
                  <a:pt x="96" y="106"/>
                  <a:pt x="96" y="106"/>
                </a:cubicBezTo>
                <a:cubicBezTo>
                  <a:pt x="98" y="107"/>
                  <a:pt x="100" y="107"/>
                  <a:pt x="102" y="107"/>
                </a:cubicBezTo>
                <a:cubicBezTo>
                  <a:pt x="104" y="107"/>
                  <a:pt x="105" y="107"/>
                  <a:pt x="107" y="106"/>
                </a:cubicBezTo>
                <a:cubicBezTo>
                  <a:pt x="109" y="105"/>
                  <a:pt x="111" y="101"/>
                  <a:pt x="110" y="98"/>
                </a:cubicBezTo>
                <a:cubicBezTo>
                  <a:pt x="110" y="98"/>
                  <a:pt x="110" y="97"/>
                  <a:pt x="110" y="96"/>
                </a:cubicBezTo>
                <a:cubicBezTo>
                  <a:pt x="110" y="96"/>
                  <a:pt x="111" y="96"/>
                  <a:pt x="111" y="96"/>
                </a:cubicBezTo>
                <a:cubicBezTo>
                  <a:pt x="114" y="95"/>
                  <a:pt x="116" y="93"/>
                  <a:pt x="117" y="91"/>
                </a:cubicBezTo>
                <a:cubicBezTo>
                  <a:pt x="118" y="88"/>
                  <a:pt x="118" y="85"/>
                  <a:pt x="117" y="83"/>
                </a:cubicBezTo>
                <a:cubicBezTo>
                  <a:pt x="117" y="83"/>
                  <a:pt x="117" y="83"/>
                  <a:pt x="117" y="83"/>
                </a:cubicBezTo>
                <a:cubicBezTo>
                  <a:pt x="120" y="82"/>
                  <a:pt x="123" y="80"/>
                  <a:pt x="124" y="78"/>
                </a:cubicBezTo>
                <a:cubicBezTo>
                  <a:pt x="126" y="75"/>
                  <a:pt x="126" y="72"/>
                  <a:pt x="124" y="69"/>
                </a:cubicBezTo>
                <a:cubicBezTo>
                  <a:pt x="124" y="68"/>
                  <a:pt x="124" y="68"/>
                  <a:pt x="124" y="68"/>
                </a:cubicBezTo>
                <a:cubicBezTo>
                  <a:pt x="126" y="68"/>
                  <a:pt x="127" y="68"/>
                  <a:pt x="128" y="67"/>
                </a:cubicBezTo>
                <a:cubicBezTo>
                  <a:pt x="132" y="65"/>
                  <a:pt x="134" y="61"/>
                  <a:pt x="133" y="57"/>
                </a:cubicBezTo>
                <a:cubicBezTo>
                  <a:pt x="133" y="53"/>
                  <a:pt x="130" y="49"/>
                  <a:pt x="124" y="46"/>
                </a:cubicBezTo>
                <a:cubicBezTo>
                  <a:pt x="117" y="42"/>
                  <a:pt x="109" y="41"/>
                  <a:pt x="102" y="39"/>
                </a:cubicBezTo>
                <a:cubicBezTo>
                  <a:pt x="108" y="19"/>
                  <a:pt x="108" y="19"/>
                  <a:pt x="108" y="19"/>
                </a:cubicBezTo>
                <a:cubicBezTo>
                  <a:pt x="110" y="14"/>
                  <a:pt x="111" y="7"/>
                  <a:pt x="107" y="2"/>
                </a:cubicBezTo>
                <a:cubicBezTo>
                  <a:pt x="105" y="1"/>
                  <a:pt x="103" y="0"/>
                  <a:pt x="101" y="0"/>
                </a:cubicBezTo>
              </a:path>
            </a:pathLst>
          </a:custGeom>
          <a:solidFill>
            <a:srgbClr val="B3B3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13" name="Freeform 21">
            <a:extLst>
              <a:ext uri="{FF2B5EF4-FFF2-40B4-BE49-F238E27FC236}">
                <a16:creationId xmlns:a16="http://schemas.microsoft.com/office/drawing/2014/main" id="{F4961008-A9E8-EA44-B1E4-19B124F9B09C}"/>
              </a:ext>
            </a:extLst>
          </p:cNvPr>
          <p:cNvSpPr>
            <a:spLocks noEditPoints="1"/>
          </p:cNvSpPr>
          <p:nvPr/>
        </p:nvSpPr>
        <p:spPr bwMode="auto">
          <a:xfrm>
            <a:off x="11304354" y="2282562"/>
            <a:ext cx="455368" cy="450093"/>
          </a:xfrm>
          <a:custGeom>
            <a:avLst/>
            <a:gdLst>
              <a:gd name="T0" fmla="*/ 24 w 109"/>
              <a:gd name="T1" fmla="*/ 95 h 108"/>
              <a:gd name="T2" fmla="*/ 30 w 109"/>
              <a:gd name="T3" fmla="*/ 77 h 108"/>
              <a:gd name="T4" fmla="*/ 44 w 109"/>
              <a:gd name="T5" fmla="*/ 102 h 108"/>
              <a:gd name="T6" fmla="*/ 64 w 109"/>
              <a:gd name="T7" fmla="*/ 104 h 108"/>
              <a:gd name="T8" fmla="*/ 78 w 109"/>
              <a:gd name="T9" fmla="*/ 76 h 108"/>
              <a:gd name="T10" fmla="*/ 68 w 109"/>
              <a:gd name="T11" fmla="*/ 103 h 108"/>
              <a:gd name="T12" fmla="*/ 56 w 109"/>
              <a:gd name="T13" fmla="*/ 103 h 108"/>
              <a:gd name="T14" fmla="*/ 38 w 109"/>
              <a:gd name="T15" fmla="*/ 88 h 108"/>
              <a:gd name="T16" fmla="*/ 56 w 109"/>
              <a:gd name="T17" fmla="*/ 71 h 108"/>
              <a:gd name="T18" fmla="*/ 75 w 109"/>
              <a:gd name="T19" fmla="*/ 75 h 108"/>
              <a:gd name="T20" fmla="*/ 59 w 109"/>
              <a:gd name="T21" fmla="*/ 102 h 108"/>
              <a:gd name="T22" fmla="*/ 96 w 109"/>
              <a:gd name="T23" fmla="*/ 83 h 108"/>
              <a:gd name="T24" fmla="*/ 81 w 109"/>
              <a:gd name="T25" fmla="*/ 54 h 108"/>
              <a:gd name="T26" fmla="*/ 101 w 109"/>
              <a:gd name="T27" fmla="*/ 73 h 108"/>
              <a:gd name="T28" fmla="*/ 32 w 109"/>
              <a:gd name="T29" fmla="*/ 72 h 108"/>
              <a:gd name="T30" fmla="*/ 78 w 109"/>
              <a:gd name="T31" fmla="*/ 54 h 108"/>
              <a:gd name="T32" fmla="*/ 56 w 109"/>
              <a:gd name="T33" fmla="*/ 68 h 108"/>
              <a:gd name="T34" fmla="*/ 32 w 109"/>
              <a:gd name="T35" fmla="*/ 72 h 108"/>
              <a:gd name="T36" fmla="*/ 6 w 109"/>
              <a:gd name="T37" fmla="*/ 69 h 108"/>
              <a:gd name="T38" fmla="*/ 26 w 109"/>
              <a:gd name="T39" fmla="*/ 54 h 108"/>
              <a:gd name="T40" fmla="*/ 14 w 109"/>
              <a:gd name="T41" fmla="*/ 84 h 108"/>
              <a:gd name="T42" fmla="*/ 30 w 109"/>
              <a:gd name="T43" fmla="*/ 51 h 108"/>
              <a:gd name="T44" fmla="*/ 54 w 109"/>
              <a:gd name="T45" fmla="*/ 36 h 108"/>
              <a:gd name="T46" fmla="*/ 75 w 109"/>
              <a:gd name="T47" fmla="*/ 32 h 108"/>
              <a:gd name="T48" fmla="*/ 26 w 109"/>
              <a:gd name="T49" fmla="*/ 51 h 108"/>
              <a:gd name="T50" fmla="*/ 9 w 109"/>
              <a:gd name="T51" fmla="*/ 32 h 108"/>
              <a:gd name="T52" fmla="*/ 29 w 109"/>
              <a:gd name="T53" fmla="*/ 30 h 108"/>
              <a:gd name="T54" fmla="*/ 105 w 109"/>
              <a:gd name="T55" fmla="*/ 51 h 108"/>
              <a:gd name="T56" fmla="*/ 78 w 109"/>
              <a:gd name="T57" fmla="*/ 30 h 108"/>
              <a:gd name="T58" fmla="*/ 99 w 109"/>
              <a:gd name="T59" fmla="*/ 29 h 108"/>
              <a:gd name="T60" fmla="*/ 30 w 109"/>
              <a:gd name="T61" fmla="*/ 27 h 108"/>
              <a:gd name="T62" fmla="*/ 36 w 109"/>
              <a:gd name="T63" fmla="*/ 7 h 108"/>
              <a:gd name="T64" fmla="*/ 34 w 109"/>
              <a:gd name="T65" fmla="*/ 16 h 108"/>
              <a:gd name="T66" fmla="*/ 77 w 109"/>
              <a:gd name="T67" fmla="*/ 27 h 108"/>
              <a:gd name="T68" fmla="*/ 66 w 109"/>
              <a:gd name="T69" fmla="*/ 6 h 108"/>
              <a:gd name="T70" fmla="*/ 80 w 109"/>
              <a:gd name="T71" fmla="*/ 10 h 108"/>
              <a:gd name="T72" fmla="*/ 77 w 109"/>
              <a:gd name="T73" fmla="*/ 27 h 108"/>
              <a:gd name="T74" fmla="*/ 33 w 109"/>
              <a:gd name="T75" fmla="*/ 28 h 108"/>
              <a:gd name="T76" fmla="*/ 51 w 109"/>
              <a:gd name="T77" fmla="*/ 4 h 108"/>
              <a:gd name="T78" fmla="*/ 53 w 109"/>
              <a:gd name="T79" fmla="*/ 3 h 108"/>
              <a:gd name="T80" fmla="*/ 72 w 109"/>
              <a:gd name="T81" fmla="*/ 21 h 108"/>
              <a:gd name="T82" fmla="*/ 55 w 109"/>
              <a:gd name="T83" fmla="*/ 32 h 108"/>
              <a:gd name="T84" fmla="*/ 53 w 109"/>
              <a:gd name="T85" fmla="*/ 0 h 108"/>
              <a:gd name="T86" fmla="*/ 35 w 109"/>
              <a:gd name="T87" fmla="*/ 4 h 108"/>
              <a:gd name="T88" fmla="*/ 1 w 109"/>
              <a:gd name="T89" fmla="*/ 52 h 108"/>
              <a:gd name="T90" fmla="*/ 1 w 109"/>
              <a:gd name="T91" fmla="*/ 54 h 108"/>
              <a:gd name="T92" fmla="*/ 22 w 109"/>
              <a:gd name="T93" fmla="*/ 97 h 108"/>
              <a:gd name="T94" fmla="*/ 69 w 109"/>
              <a:gd name="T95" fmla="*/ 106 h 108"/>
              <a:gd name="T96" fmla="*/ 97 w 109"/>
              <a:gd name="T97" fmla="*/ 87 h 108"/>
              <a:gd name="T98" fmla="*/ 99 w 109"/>
              <a:gd name="T99" fmla="*/ 85 h 108"/>
              <a:gd name="T100" fmla="*/ 108 w 109"/>
              <a:gd name="T101" fmla="*/ 54 h 108"/>
              <a:gd name="T102" fmla="*/ 108 w 109"/>
              <a:gd name="T103" fmla="*/ 51 h 108"/>
              <a:gd name="T104" fmla="*/ 95 w 109"/>
              <a:gd name="T105" fmla="*/ 18 h 108"/>
              <a:gd name="T106" fmla="*/ 94 w 109"/>
              <a:gd name="T107" fmla="*/ 17 h 108"/>
              <a:gd name="T108" fmla="*/ 84 w 109"/>
              <a:gd name="T109" fmla="*/ 9 h 108"/>
              <a:gd name="T110" fmla="*/ 55 w 109"/>
              <a:gd name="T111" fmla="*/ 0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09" h="108">
                <a:moveTo>
                  <a:pt x="48" y="104"/>
                </a:moveTo>
                <a:cubicBezTo>
                  <a:pt x="39" y="103"/>
                  <a:pt x="31" y="100"/>
                  <a:pt x="24" y="95"/>
                </a:cubicBezTo>
                <a:cubicBezTo>
                  <a:pt x="21" y="92"/>
                  <a:pt x="18" y="90"/>
                  <a:pt x="16" y="86"/>
                </a:cubicBezTo>
                <a:cubicBezTo>
                  <a:pt x="20" y="83"/>
                  <a:pt x="25" y="79"/>
                  <a:pt x="30" y="77"/>
                </a:cubicBezTo>
                <a:cubicBezTo>
                  <a:pt x="31" y="81"/>
                  <a:pt x="33" y="86"/>
                  <a:pt x="35" y="90"/>
                </a:cubicBezTo>
                <a:cubicBezTo>
                  <a:pt x="37" y="94"/>
                  <a:pt x="40" y="98"/>
                  <a:pt x="44" y="102"/>
                </a:cubicBezTo>
                <a:cubicBezTo>
                  <a:pt x="45" y="103"/>
                  <a:pt x="46" y="103"/>
                  <a:pt x="48" y="104"/>
                </a:cubicBezTo>
                <a:moveTo>
                  <a:pt x="64" y="104"/>
                </a:moveTo>
                <a:cubicBezTo>
                  <a:pt x="68" y="101"/>
                  <a:pt x="71" y="95"/>
                  <a:pt x="73" y="91"/>
                </a:cubicBezTo>
                <a:cubicBezTo>
                  <a:pt x="75" y="86"/>
                  <a:pt x="77" y="81"/>
                  <a:pt x="78" y="76"/>
                </a:cubicBezTo>
                <a:cubicBezTo>
                  <a:pt x="84" y="78"/>
                  <a:pt x="89" y="81"/>
                  <a:pt x="94" y="85"/>
                </a:cubicBezTo>
                <a:cubicBezTo>
                  <a:pt x="87" y="94"/>
                  <a:pt x="78" y="100"/>
                  <a:pt x="68" y="103"/>
                </a:cubicBezTo>
                <a:cubicBezTo>
                  <a:pt x="67" y="103"/>
                  <a:pt x="65" y="103"/>
                  <a:pt x="64" y="104"/>
                </a:cubicBezTo>
                <a:moveTo>
                  <a:pt x="56" y="103"/>
                </a:moveTo>
                <a:cubicBezTo>
                  <a:pt x="53" y="103"/>
                  <a:pt x="49" y="102"/>
                  <a:pt x="46" y="99"/>
                </a:cubicBezTo>
                <a:cubicBezTo>
                  <a:pt x="43" y="96"/>
                  <a:pt x="40" y="92"/>
                  <a:pt x="38" y="88"/>
                </a:cubicBezTo>
                <a:cubicBezTo>
                  <a:pt x="36" y="84"/>
                  <a:pt x="35" y="80"/>
                  <a:pt x="33" y="76"/>
                </a:cubicBezTo>
                <a:cubicBezTo>
                  <a:pt x="40" y="73"/>
                  <a:pt x="48" y="71"/>
                  <a:pt x="56" y="71"/>
                </a:cubicBezTo>
                <a:cubicBezTo>
                  <a:pt x="56" y="71"/>
                  <a:pt x="56" y="71"/>
                  <a:pt x="56" y="71"/>
                </a:cubicBezTo>
                <a:cubicBezTo>
                  <a:pt x="62" y="71"/>
                  <a:pt x="69" y="72"/>
                  <a:pt x="75" y="75"/>
                </a:cubicBezTo>
                <a:cubicBezTo>
                  <a:pt x="74" y="80"/>
                  <a:pt x="72" y="85"/>
                  <a:pt x="70" y="90"/>
                </a:cubicBezTo>
                <a:cubicBezTo>
                  <a:pt x="67" y="97"/>
                  <a:pt x="63" y="101"/>
                  <a:pt x="59" y="102"/>
                </a:cubicBezTo>
                <a:cubicBezTo>
                  <a:pt x="58" y="103"/>
                  <a:pt x="57" y="103"/>
                  <a:pt x="56" y="103"/>
                </a:cubicBezTo>
                <a:moveTo>
                  <a:pt x="96" y="83"/>
                </a:moveTo>
                <a:cubicBezTo>
                  <a:pt x="91" y="78"/>
                  <a:pt x="85" y="75"/>
                  <a:pt x="79" y="72"/>
                </a:cubicBezTo>
                <a:cubicBezTo>
                  <a:pt x="80" y="66"/>
                  <a:pt x="81" y="60"/>
                  <a:pt x="81" y="54"/>
                </a:cubicBezTo>
                <a:cubicBezTo>
                  <a:pt x="105" y="54"/>
                  <a:pt x="105" y="54"/>
                  <a:pt x="105" y="54"/>
                </a:cubicBezTo>
                <a:cubicBezTo>
                  <a:pt x="105" y="61"/>
                  <a:pt x="104" y="67"/>
                  <a:pt x="101" y="73"/>
                </a:cubicBezTo>
                <a:cubicBezTo>
                  <a:pt x="100" y="77"/>
                  <a:pt x="98" y="80"/>
                  <a:pt x="96" y="83"/>
                </a:cubicBezTo>
                <a:moveTo>
                  <a:pt x="32" y="72"/>
                </a:moveTo>
                <a:cubicBezTo>
                  <a:pt x="31" y="66"/>
                  <a:pt x="30" y="60"/>
                  <a:pt x="30" y="54"/>
                </a:cubicBezTo>
                <a:cubicBezTo>
                  <a:pt x="78" y="54"/>
                  <a:pt x="78" y="54"/>
                  <a:pt x="78" y="54"/>
                </a:cubicBezTo>
                <a:cubicBezTo>
                  <a:pt x="77" y="60"/>
                  <a:pt x="77" y="66"/>
                  <a:pt x="76" y="71"/>
                </a:cubicBezTo>
                <a:cubicBezTo>
                  <a:pt x="69" y="69"/>
                  <a:pt x="62" y="68"/>
                  <a:pt x="56" y="68"/>
                </a:cubicBezTo>
                <a:cubicBezTo>
                  <a:pt x="56" y="68"/>
                  <a:pt x="56" y="68"/>
                  <a:pt x="56" y="68"/>
                </a:cubicBezTo>
                <a:cubicBezTo>
                  <a:pt x="48" y="68"/>
                  <a:pt x="40" y="69"/>
                  <a:pt x="32" y="72"/>
                </a:cubicBezTo>
                <a:moveTo>
                  <a:pt x="14" y="84"/>
                </a:moveTo>
                <a:cubicBezTo>
                  <a:pt x="10" y="79"/>
                  <a:pt x="8" y="74"/>
                  <a:pt x="6" y="69"/>
                </a:cubicBezTo>
                <a:cubicBezTo>
                  <a:pt x="5" y="64"/>
                  <a:pt x="4" y="59"/>
                  <a:pt x="4" y="54"/>
                </a:cubicBezTo>
                <a:cubicBezTo>
                  <a:pt x="26" y="54"/>
                  <a:pt x="26" y="54"/>
                  <a:pt x="26" y="54"/>
                </a:cubicBezTo>
                <a:cubicBezTo>
                  <a:pt x="27" y="61"/>
                  <a:pt x="28" y="67"/>
                  <a:pt x="29" y="74"/>
                </a:cubicBezTo>
                <a:cubicBezTo>
                  <a:pt x="24" y="76"/>
                  <a:pt x="18" y="80"/>
                  <a:pt x="14" y="84"/>
                </a:cubicBezTo>
                <a:moveTo>
                  <a:pt x="78" y="51"/>
                </a:moveTo>
                <a:cubicBezTo>
                  <a:pt x="30" y="51"/>
                  <a:pt x="30" y="51"/>
                  <a:pt x="30" y="51"/>
                </a:cubicBezTo>
                <a:cubicBezTo>
                  <a:pt x="30" y="44"/>
                  <a:pt x="31" y="38"/>
                  <a:pt x="32" y="31"/>
                </a:cubicBezTo>
                <a:cubicBezTo>
                  <a:pt x="39" y="34"/>
                  <a:pt x="47" y="36"/>
                  <a:pt x="54" y="36"/>
                </a:cubicBezTo>
                <a:cubicBezTo>
                  <a:pt x="55" y="36"/>
                  <a:pt x="55" y="36"/>
                  <a:pt x="55" y="36"/>
                </a:cubicBezTo>
                <a:cubicBezTo>
                  <a:pt x="62" y="36"/>
                  <a:pt x="69" y="34"/>
                  <a:pt x="75" y="32"/>
                </a:cubicBezTo>
                <a:cubicBezTo>
                  <a:pt x="77" y="38"/>
                  <a:pt x="77" y="44"/>
                  <a:pt x="78" y="51"/>
                </a:cubicBezTo>
                <a:moveTo>
                  <a:pt x="26" y="51"/>
                </a:moveTo>
                <a:cubicBezTo>
                  <a:pt x="4" y="51"/>
                  <a:pt x="4" y="51"/>
                  <a:pt x="4" y="51"/>
                </a:cubicBezTo>
                <a:cubicBezTo>
                  <a:pt x="4" y="44"/>
                  <a:pt x="6" y="38"/>
                  <a:pt x="9" y="32"/>
                </a:cubicBezTo>
                <a:cubicBezTo>
                  <a:pt x="11" y="28"/>
                  <a:pt x="13" y="24"/>
                  <a:pt x="16" y="21"/>
                </a:cubicBezTo>
                <a:cubicBezTo>
                  <a:pt x="20" y="25"/>
                  <a:pt x="24" y="28"/>
                  <a:pt x="29" y="30"/>
                </a:cubicBezTo>
                <a:cubicBezTo>
                  <a:pt x="27" y="37"/>
                  <a:pt x="26" y="44"/>
                  <a:pt x="26" y="51"/>
                </a:cubicBezTo>
                <a:moveTo>
                  <a:pt x="105" y="51"/>
                </a:moveTo>
                <a:cubicBezTo>
                  <a:pt x="81" y="51"/>
                  <a:pt x="81" y="51"/>
                  <a:pt x="81" y="51"/>
                </a:cubicBezTo>
                <a:cubicBezTo>
                  <a:pt x="81" y="44"/>
                  <a:pt x="80" y="37"/>
                  <a:pt x="78" y="30"/>
                </a:cubicBezTo>
                <a:cubicBezTo>
                  <a:pt x="83" y="28"/>
                  <a:pt x="88" y="25"/>
                  <a:pt x="93" y="21"/>
                </a:cubicBezTo>
                <a:cubicBezTo>
                  <a:pt x="95" y="23"/>
                  <a:pt x="97" y="26"/>
                  <a:pt x="99" y="29"/>
                </a:cubicBezTo>
                <a:cubicBezTo>
                  <a:pt x="103" y="36"/>
                  <a:pt x="105" y="43"/>
                  <a:pt x="105" y="51"/>
                </a:cubicBezTo>
                <a:moveTo>
                  <a:pt x="30" y="27"/>
                </a:moveTo>
                <a:cubicBezTo>
                  <a:pt x="26" y="25"/>
                  <a:pt x="22" y="22"/>
                  <a:pt x="18" y="19"/>
                </a:cubicBezTo>
                <a:cubicBezTo>
                  <a:pt x="23" y="14"/>
                  <a:pt x="29" y="9"/>
                  <a:pt x="36" y="7"/>
                </a:cubicBezTo>
                <a:cubicBezTo>
                  <a:pt x="38" y="6"/>
                  <a:pt x="40" y="5"/>
                  <a:pt x="41" y="5"/>
                </a:cubicBezTo>
                <a:cubicBezTo>
                  <a:pt x="39" y="8"/>
                  <a:pt x="36" y="11"/>
                  <a:pt x="34" y="16"/>
                </a:cubicBezTo>
                <a:cubicBezTo>
                  <a:pt x="33" y="19"/>
                  <a:pt x="31" y="23"/>
                  <a:pt x="30" y="27"/>
                </a:cubicBezTo>
                <a:moveTo>
                  <a:pt x="77" y="27"/>
                </a:moveTo>
                <a:cubicBezTo>
                  <a:pt x="77" y="25"/>
                  <a:pt x="76" y="23"/>
                  <a:pt x="75" y="20"/>
                </a:cubicBezTo>
                <a:cubicBezTo>
                  <a:pt x="73" y="16"/>
                  <a:pt x="71" y="10"/>
                  <a:pt x="66" y="6"/>
                </a:cubicBezTo>
                <a:cubicBezTo>
                  <a:pt x="66" y="5"/>
                  <a:pt x="65" y="5"/>
                  <a:pt x="65" y="4"/>
                </a:cubicBezTo>
                <a:cubicBezTo>
                  <a:pt x="70" y="6"/>
                  <a:pt x="76" y="7"/>
                  <a:pt x="80" y="10"/>
                </a:cubicBezTo>
                <a:cubicBezTo>
                  <a:pt x="84" y="12"/>
                  <a:pt x="88" y="15"/>
                  <a:pt x="91" y="18"/>
                </a:cubicBezTo>
                <a:cubicBezTo>
                  <a:pt x="87" y="22"/>
                  <a:pt x="82" y="25"/>
                  <a:pt x="77" y="27"/>
                </a:cubicBezTo>
                <a:moveTo>
                  <a:pt x="54" y="32"/>
                </a:moveTo>
                <a:cubicBezTo>
                  <a:pt x="47" y="32"/>
                  <a:pt x="40" y="31"/>
                  <a:pt x="33" y="28"/>
                </a:cubicBezTo>
                <a:cubicBezTo>
                  <a:pt x="34" y="24"/>
                  <a:pt x="36" y="21"/>
                  <a:pt x="37" y="17"/>
                </a:cubicBezTo>
                <a:cubicBezTo>
                  <a:pt x="41" y="9"/>
                  <a:pt x="46" y="5"/>
                  <a:pt x="51" y="4"/>
                </a:cubicBezTo>
                <a:cubicBezTo>
                  <a:pt x="51" y="3"/>
                  <a:pt x="52" y="3"/>
                  <a:pt x="52" y="3"/>
                </a:cubicBezTo>
                <a:cubicBezTo>
                  <a:pt x="53" y="3"/>
                  <a:pt x="53" y="3"/>
                  <a:pt x="53" y="3"/>
                </a:cubicBezTo>
                <a:cubicBezTo>
                  <a:pt x="57" y="3"/>
                  <a:pt x="61" y="5"/>
                  <a:pt x="64" y="8"/>
                </a:cubicBezTo>
                <a:cubicBezTo>
                  <a:pt x="68" y="12"/>
                  <a:pt x="70" y="17"/>
                  <a:pt x="72" y="21"/>
                </a:cubicBezTo>
                <a:cubicBezTo>
                  <a:pt x="73" y="24"/>
                  <a:pt x="73" y="26"/>
                  <a:pt x="74" y="28"/>
                </a:cubicBezTo>
                <a:cubicBezTo>
                  <a:pt x="68" y="31"/>
                  <a:pt x="62" y="32"/>
                  <a:pt x="55" y="32"/>
                </a:cubicBezTo>
                <a:cubicBezTo>
                  <a:pt x="55" y="32"/>
                  <a:pt x="54" y="32"/>
                  <a:pt x="54" y="32"/>
                </a:cubicBezTo>
                <a:moveTo>
                  <a:pt x="53" y="0"/>
                </a:moveTo>
                <a:cubicBezTo>
                  <a:pt x="52" y="0"/>
                  <a:pt x="51" y="0"/>
                  <a:pt x="51" y="0"/>
                </a:cubicBezTo>
                <a:cubicBezTo>
                  <a:pt x="45" y="1"/>
                  <a:pt x="40" y="2"/>
                  <a:pt x="35" y="4"/>
                </a:cubicBezTo>
                <a:cubicBezTo>
                  <a:pt x="22" y="8"/>
                  <a:pt x="12" y="18"/>
                  <a:pt x="6" y="30"/>
                </a:cubicBezTo>
                <a:cubicBezTo>
                  <a:pt x="3" y="37"/>
                  <a:pt x="1" y="44"/>
                  <a:pt x="1" y="52"/>
                </a:cubicBezTo>
                <a:cubicBezTo>
                  <a:pt x="0" y="52"/>
                  <a:pt x="0" y="52"/>
                  <a:pt x="0" y="53"/>
                </a:cubicBezTo>
                <a:cubicBezTo>
                  <a:pt x="0" y="53"/>
                  <a:pt x="0" y="53"/>
                  <a:pt x="1" y="54"/>
                </a:cubicBezTo>
                <a:cubicBezTo>
                  <a:pt x="1" y="59"/>
                  <a:pt x="1" y="64"/>
                  <a:pt x="3" y="70"/>
                </a:cubicBezTo>
                <a:cubicBezTo>
                  <a:pt x="6" y="81"/>
                  <a:pt x="13" y="90"/>
                  <a:pt x="22" y="97"/>
                </a:cubicBezTo>
                <a:cubicBezTo>
                  <a:pt x="32" y="104"/>
                  <a:pt x="43" y="108"/>
                  <a:pt x="55" y="108"/>
                </a:cubicBezTo>
                <a:cubicBezTo>
                  <a:pt x="60" y="108"/>
                  <a:pt x="64" y="107"/>
                  <a:pt x="69" y="106"/>
                </a:cubicBezTo>
                <a:cubicBezTo>
                  <a:pt x="80" y="103"/>
                  <a:pt x="90" y="96"/>
                  <a:pt x="97" y="87"/>
                </a:cubicBezTo>
                <a:cubicBezTo>
                  <a:pt x="97" y="87"/>
                  <a:pt x="97" y="87"/>
                  <a:pt x="97" y="87"/>
                </a:cubicBezTo>
                <a:cubicBezTo>
                  <a:pt x="98" y="87"/>
                  <a:pt x="98" y="87"/>
                  <a:pt x="98" y="87"/>
                </a:cubicBezTo>
                <a:cubicBezTo>
                  <a:pt x="99" y="86"/>
                  <a:pt x="99" y="86"/>
                  <a:pt x="99" y="85"/>
                </a:cubicBezTo>
                <a:cubicBezTo>
                  <a:pt x="101" y="82"/>
                  <a:pt x="103" y="78"/>
                  <a:pt x="105" y="75"/>
                </a:cubicBezTo>
                <a:cubicBezTo>
                  <a:pt x="107" y="68"/>
                  <a:pt x="109" y="61"/>
                  <a:pt x="108" y="54"/>
                </a:cubicBezTo>
                <a:cubicBezTo>
                  <a:pt x="109" y="54"/>
                  <a:pt x="109" y="53"/>
                  <a:pt x="109" y="53"/>
                </a:cubicBezTo>
                <a:cubicBezTo>
                  <a:pt x="109" y="52"/>
                  <a:pt x="109" y="52"/>
                  <a:pt x="108" y="51"/>
                </a:cubicBezTo>
                <a:cubicBezTo>
                  <a:pt x="108" y="43"/>
                  <a:pt x="106" y="35"/>
                  <a:pt x="102" y="27"/>
                </a:cubicBezTo>
                <a:cubicBezTo>
                  <a:pt x="100" y="24"/>
                  <a:pt x="97" y="21"/>
                  <a:pt x="95" y="18"/>
                </a:cubicBezTo>
                <a:cubicBezTo>
                  <a:pt x="94" y="17"/>
                  <a:pt x="94" y="17"/>
                  <a:pt x="94" y="17"/>
                </a:cubicBezTo>
                <a:cubicBezTo>
                  <a:pt x="94" y="17"/>
                  <a:pt x="94" y="17"/>
                  <a:pt x="94" y="17"/>
                </a:cubicBezTo>
                <a:cubicBezTo>
                  <a:pt x="93" y="16"/>
                  <a:pt x="92" y="15"/>
                  <a:pt x="91" y="14"/>
                </a:cubicBezTo>
                <a:cubicBezTo>
                  <a:pt x="88" y="12"/>
                  <a:pt x="86" y="11"/>
                  <a:pt x="84" y="9"/>
                </a:cubicBezTo>
                <a:cubicBezTo>
                  <a:pt x="84" y="8"/>
                  <a:pt x="83" y="8"/>
                  <a:pt x="82" y="7"/>
                </a:cubicBezTo>
                <a:cubicBezTo>
                  <a:pt x="74" y="2"/>
                  <a:pt x="64" y="0"/>
                  <a:pt x="55" y="0"/>
                </a:cubicBezTo>
                <a:cubicBezTo>
                  <a:pt x="54" y="0"/>
                  <a:pt x="54" y="0"/>
                  <a:pt x="53" y="0"/>
                </a:cubicBezTo>
              </a:path>
            </a:pathLst>
          </a:custGeom>
          <a:solidFill>
            <a:srgbClr val="B3B3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14" name="Freeform 22">
            <a:extLst>
              <a:ext uri="{FF2B5EF4-FFF2-40B4-BE49-F238E27FC236}">
                <a16:creationId xmlns:a16="http://schemas.microsoft.com/office/drawing/2014/main" id="{04A25C9C-57F3-D94C-8660-514287701E4F}"/>
              </a:ext>
            </a:extLst>
          </p:cNvPr>
          <p:cNvSpPr>
            <a:spLocks noEditPoints="1"/>
          </p:cNvSpPr>
          <p:nvPr/>
        </p:nvSpPr>
        <p:spPr bwMode="auto">
          <a:xfrm>
            <a:off x="11350066" y="5215196"/>
            <a:ext cx="634701" cy="388557"/>
          </a:xfrm>
          <a:custGeom>
            <a:avLst/>
            <a:gdLst>
              <a:gd name="T0" fmla="*/ 39 w 152"/>
              <a:gd name="T1" fmla="*/ 56 h 93"/>
              <a:gd name="T2" fmla="*/ 35 w 152"/>
              <a:gd name="T3" fmla="*/ 51 h 93"/>
              <a:gd name="T4" fmla="*/ 93 w 152"/>
              <a:gd name="T5" fmla="*/ 12 h 93"/>
              <a:gd name="T6" fmla="*/ 108 w 152"/>
              <a:gd name="T7" fmla="*/ 53 h 93"/>
              <a:gd name="T8" fmla="*/ 54 w 152"/>
              <a:gd name="T9" fmla="*/ 57 h 93"/>
              <a:gd name="T10" fmla="*/ 93 w 152"/>
              <a:gd name="T11" fmla="*/ 8 h 93"/>
              <a:gd name="T12" fmla="*/ 31 w 152"/>
              <a:gd name="T13" fmla="*/ 11 h 93"/>
              <a:gd name="T14" fmla="*/ 33 w 152"/>
              <a:gd name="T15" fmla="*/ 57 h 93"/>
              <a:gd name="T16" fmla="*/ 49 w 152"/>
              <a:gd name="T17" fmla="*/ 61 h 93"/>
              <a:gd name="T18" fmla="*/ 62 w 152"/>
              <a:gd name="T19" fmla="*/ 60 h 93"/>
              <a:gd name="T20" fmla="*/ 112 w 152"/>
              <a:gd name="T21" fmla="*/ 54 h 93"/>
              <a:gd name="T22" fmla="*/ 110 w 152"/>
              <a:gd name="T23" fmla="*/ 8 h 93"/>
              <a:gd name="T24" fmla="*/ 93 w 152"/>
              <a:gd name="T25" fmla="*/ 8 h 93"/>
              <a:gd name="T26" fmla="*/ 59 w 152"/>
              <a:gd name="T27" fmla="*/ 85 h 93"/>
              <a:gd name="T28" fmla="*/ 65 w 152"/>
              <a:gd name="T29" fmla="*/ 81 h 93"/>
              <a:gd name="T30" fmla="*/ 82 w 152"/>
              <a:gd name="T31" fmla="*/ 80 h 93"/>
              <a:gd name="T32" fmla="*/ 91 w 152"/>
              <a:gd name="T33" fmla="*/ 86 h 93"/>
              <a:gd name="T34" fmla="*/ 7 w 152"/>
              <a:gd name="T35" fmla="*/ 89 h 93"/>
              <a:gd name="T36" fmla="*/ 119 w 152"/>
              <a:gd name="T37" fmla="*/ 65 h 93"/>
              <a:gd name="T38" fmla="*/ 95 w 152"/>
              <a:gd name="T39" fmla="*/ 86 h 93"/>
              <a:gd name="T40" fmla="*/ 82 w 152"/>
              <a:gd name="T41" fmla="*/ 76 h 93"/>
              <a:gd name="T42" fmla="*/ 65 w 152"/>
              <a:gd name="T43" fmla="*/ 77 h 93"/>
              <a:gd name="T44" fmla="*/ 56 w 152"/>
              <a:gd name="T45" fmla="*/ 83 h 93"/>
              <a:gd name="T46" fmla="*/ 52 w 152"/>
              <a:gd name="T47" fmla="*/ 87 h 93"/>
              <a:gd name="T48" fmla="*/ 29 w 152"/>
              <a:gd name="T49" fmla="*/ 64 h 93"/>
              <a:gd name="T50" fmla="*/ 112 w 152"/>
              <a:gd name="T51" fmla="*/ 4 h 93"/>
              <a:gd name="T52" fmla="*/ 114 w 152"/>
              <a:gd name="T53" fmla="*/ 4 h 93"/>
              <a:gd name="T54" fmla="*/ 119 w 152"/>
              <a:gd name="T55" fmla="*/ 61 h 93"/>
              <a:gd name="T56" fmla="*/ 113 w 152"/>
              <a:gd name="T57" fmla="*/ 0 h 93"/>
              <a:gd name="T58" fmla="*/ 24 w 152"/>
              <a:gd name="T59" fmla="*/ 4 h 93"/>
              <a:gd name="T60" fmla="*/ 1 w 152"/>
              <a:gd name="T61" fmla="*/ 89 h 93"/>
              <a:gd name="T62" fmla="*/ 1 w 152"/>
              <a:gd name="T63" fmla="*/ 92 h 93"/>
              <a:gd name="T64" fmla="*/ 2 w 152"/>
              <a:gd name="T65" fmla="*/ 93 h 93"/>
              <a:gd name="T66" fmla="*/ 120 w 152"/>
              <a:gd name="T67" fmla="*/ 88 h 93"/>
              <a:gd name="T68" fmla="*/ 152 w 152"/>
              <a:gd name="T69" fmla="*/ 87 h 93"/>
              <a:gd name="T70" fmla="*/ 120 w 152"/>
              <a:gd name="T71" fmla="*/ 9 h 93"/>
              <a:gd name="T72" fmla="*/ 113 w 152"/>
              <a:gd name="T73" fmla="*/ 0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52" h="93">
                <a:moveTo>
                  <a:pt x="50" y="57"/>
                </a:moveTo>
                <a:cubicBezTo>
                  <a:pt x="46" y="57"/>
                  <a:pt x="42" y="57"/>
                  <a:pt x="39" y="56"/>
                </a:cubicBezTo>
                <a:cubicBezTo>
                  <a:pt x="38" y="56"/>
                  <a:pt x="37" y="55"/>
                  <a:pt x="36" y="55"/>
                </a:cubicBezTo>
                <a:cubicBezTo>
                  <a:pt x="36" y="54"/>
                  <a:pt x="35" y="53"/>
                  <a:pt x="35" y="51"/>
                </a:cubicBezTo>
                <a:cubicBezTo>
                  <a:pt x="35" y="15"/>
                  <a:pt x="35" y="15"/>
                  <a:pt x="35" y="15"/>
                </a:cubicBezTo>
                <a:cubicBezTo>
                  <a:pt x="54" y="13"/>
                  <a:pt x="74" y="12"/>
                  <a:pt x="93" y="12"/>
                </a:cubicBezTo>
                <a:cubicBezTo>
                  <a:pt x="97" y="12"/>
                  <a:pt x="102" y="12"/>
                  <a:pt x="106" y="12"/>
                </a:cubicBezTo>
                <a:cubicBezTo>
                  <a:pt x="106" y="26"/>
                  <a:pt x="107" y="39"/>
                  <a:pt x="108" y="53"/>
                </a:cubicBezTo>
                <a:cubicBezTo>
                  <a:pt x="62" y="56"/>
                  <a:pt x="62" y="56"/>
                  <a:pt x="62" y="56"/>
                </a:cubicBezTo>
                <a:cubicBezTo>
                  <a:pt x="59" y="56"/>
                  <a:pt x="57" y="57"/>
                  <a:pt x="54" y="57"/>
                </a:cubicBezTo>
                <a:cubicBezTo>
                  <a:pt x="53" y="57"/>
                  <a:pt x="51" y="57"/>
                  <a:pt x="50" y="57"/>
                </a:cubicBezTo>
                <a:moveTo>
                  <a:pt x="93" y="8"/>
                </a:moveTo>
                <a:cubicBezTo>
                  <a:pt x="73" y="8"/>
                  <a:pt x="53" y="9"/>
                  <a:pt x="33" y="11"/>
                </a:cubicBezTo>
                <a:cubicBezTo>
                  <a:pt x="31" y="11"/>
                  <a:pt x="31" y="11"/>
                  <a:pt x="31" y="11"/>
                </a:cubicBezTo>
                <a:cubicBezTo>
                  <a:pt x="32" y="51"/>
                  <a:pt x="32" y="51"/>
                  <a:pt x="32" y="51"/>
                </a:cubicBezTo>
                <a:cubicBezTo>
                  <a:pt x="32" y="53"/>
                  <a:pt x="32" y="55"/>
                  <a:pt x="33" y="57"/>
                </a:cubicBezTo>
                <a:cubicBezTo>
                  <a:pt x="35" y="59"/>
                  <a:pt x="37" y="59"/>
                  <a:pt x="38" y="60"/>
                </a:cubicBezTo>
                <a:cubicBezTo>
                  <a:pt x="42" y="60"/>
                  <a:pt x="45" y="61"/>
                  <a:pt x="49" y="61"/>
                </a:cubicBezTo>
                <a:cubicBezTo>
                  <a:pt x="51" y="61"/>
                  <a:pt x="53" y="61"/>
                  <a:pt x="54" y="60"/>
                </a:cubicBezTo>
                <a:cubicBezTo>
                  <a:pt x="57" y="60"/>
                  <a:pt x="60" y="60"/>
                  <a:pt x="62" y="60"/>
                </a:cubicBezTo>
                <a:cubicBezTo>
                  <a:pt x="112" y="56"/>
                  <a:pt x="112" y="56"/>
                  <a:pt x="112" y="56"/>
                </a:cubicBezTo>
                <a:cubicBezTo>
                  <a:pt x="112" y="54"/>
                  <a:pt x="112" y="54"/>
                  <a:pt x="112" y="54"/>
                </a:cubicBezTo>
                <a:cubicBezTo>
                  <a:pt x="111" y="40"/>
                  <a:pt x="110" y="25"/>
                  <a:pt x="110" y="10"/>
                </a:cubicBezTo>
                <a:cubicBezTo>
                  <a:pt x="110" y="8"/>
                  <a:pt x="110" y="8"/>
                  <a:pt x="110" y="8"/>
                </a:cubicBezTo>
                <a:cubicBezTo>
                  <a:pt x="108" y="8"/>
                  <a:pt x="108" y="8"/>
                  <a:pt x="108" y="8"/>
                </a:cubicBezTo>
                <a:cubicBezTo>
                  <a:pt x="103" y="8"/>
                  <a:pt x="98" y="8"/>
                  <a:pt x="93" y="8"/>
                </a:cubicBezTo>
                <a:moveTo>
                  <a:pt x="57" y="87"/>
                </a:moveTo>
                <a:cubicBezTo>
                  <a:pt x="58" y="86"/>
                  <a:pt x="58" y="85"/>
                  <a:pt x="59" y="85"/>
                </a:cubicBezTo>
                <a:cubicBezTo>
                  <a:pt x="60" y="83"/>
                  <a:pt x="60" y="82"/>
                  <a:pt x="61" y="82"/>
                </a:cubicBezTo>
                <a:cubicBezTo>
                  <a:pt x="62" y="81"/>
                  <a:pt x="64" y="81"/>
                  <a:pt x="65" y="81"/>
                </a:cubicBezTo>
                <a:cubicBezTo>
                  <a:pt x="80" y="80"/>
                  <a:pt x="80" y="80"/>
                  <a:pt x="80" y="80"/>
                </a:cubicBezTo>
                <a:cubicBezTo>
                  <a:pt x="80" y="80"/>
                  <a:pt x="81" y="80"/>
                  <a:pt x="82" y="80"/>
                </a:cubicBezTo>
                <a:cubicBezTo>
                  <a:pt x="84" y="80"/>
                  <a:pt x="85" y="80"/>
                  <a:pt x="87" y="80"/>
                </a:cubicBezTo>
                <a:cubicBezTo>
                  <a:pt x="89" y="81"/>
                  <a:pt x="90" y="83"/>
                  <a:pt x="91" y="86"/>
                </a:cubicBezTo>
                <a:cubicBezTo>
                  <a:pt x="80" y="86"/>
                  <a:pt x="68" y="87"/>
                  <a:pt x="57" y="87"/>
                </a:cubicBezTo>
                <a:moveTo>
                  <a:pt x="7" y="89"/>
                </a:moveTo>
                <a:cubicBezTo>
                  <a:pt x="28" y="67"/>
                  <a:pt x="28" y="67"/>
                  <a:pt x="28" y="67"/>
                </a:cubicBezTo>
                <a:cubicBezTo>
                  <a:pt x="119" y="65"/>
                  <a:pt x="119" y="65"/>
                  <a:pt x="119" y="65"/>
                </a:cubicBezTo>
                <a:cubicBezTo>
                  <a:pt x="142" y="84"/>
                  <a:pt x="142" y="84"/>
                  <a:pt x="142" y="84"/>
                </a:cubicBezTo>
                <a:cubicBezTo>
                  <a:pt x="126" y="84"/>
                  <a:pt x="111" y="85"/>
                  <a:pt x="95" y="86"/>
                </a:cubicBezTo>
                <a:cubicBezTo>
                  <a:pt x="94" y="83"/>
                  <a:pt x="92" y="79"/>
                  <a:pt x="88" y="77"/>
                </a:cubicBezTo>
                <a:cubicBezTo>
                  <a:pt x="86" y="76"/>
                  <a:pt x="84" y="76"/>
                  <a:pt x="82" y="76"/>
                </a:cubicBezTo>
                <a:cubicBezTo>
                  <a:pt x="81" y="76"/>
                  <a:pt x="80" y="76"/>
                  <a:pt x="79" y="76"/>
                </a:cubicBezTo>
                <a:cubicBezTo>
                  <a:pt x="65" y="77"/>
                  <a:pt x="65" y="77"/>
                  <a:pt x="65" y="77"/>
                </a:cubicBezTo>
                <a:cubicBezTo>
                  <a:pt x="63" y="77"/>
                  <a:pt x="61" y="77"/>
                  <a:pt x="59" y="79"/>
                </a:cubicBezTo>
                <a:cubicBezTo>
                  <a:pt x="57" y="80"/>
                  <a:pt x="56" y="81"/>
                  <a:pt x="56" y="83"/>
                </a:cubicBezTo>
                <a:cubicBezTo>
                  <a:pt x="55" y="84"/>
                  <a:pt x="54" y="85"/>
                  <a:pt x="53" y="86"/>
                </a:cubicBezTo>
                <a:cubicBezTo>
                  <a:pt x="52" y="86"/>
                  <a:pt x="52" y="87"/>
                  <a:pt x="52" y="87"/>
                </a:cubicBezTo>
                <a:cubicBezTo>
                  <a:pt x="37" y="88"/>
                  <a:pt x="22" y="88"/>
                  <a:pt x="7" y="89"/>
                </a:cubicBezTo>
                <a:moveTo>
                  <a:pt x="29" y="64"/>
                </a:moveTo>
                <a:cubicBezTo>
                  <a:pt x="28" y="7"/>
                  <a:pt x="28" y="7"/>
                  <a:pt x="28" y="7"/>
                </a:cubicBezTo>
                <a:cubicBezTo>
                  <a:pt x="112" y="4"/>
                  <a:pt x="112" y="4"/>
                  <a:pt x="112" y="4"/>
                </a:cubicBezTo>
                <a:cubicBezTo>
                  <a:pt x="112" y="3"/>
                  <a:pt x="113" y="3"/>
                  <a:pt x="113" y="3"/>
                </a:cubicBezTo>
                <a:cubicBezTo>
                  <a:pt x="114" y="3"/>
                  <a:pt x="114" y="4"/>
                  <a:pt x="114" y="4"/>
                </a:cubicBezTo>
                <a:cubicBezTo>
                  <a:pt x="116" y="4"/>
                  <a:pt x="116" y="6"/>
                  <a:pt x="117" y="10"/>
                </a:cubicBezTo>
                <a:cubicBezTo>
                  <a:pt x="119" y="61"/>
                  <a:pt x="119" y="61"/>
                  <a:pt x="119" y="61"/>
                </a:cubicBezTo>
                <a:cubicBezTo>
                  <a:pt x="29" y="64"/>
                  <a:pt x="29" y="64"/>
                  <a:pt x="29" y="64"/>
                </a:cubicBezTo>
                <a:moveTo>
                  <a:pt x="113" y="0"/>
                </a:moveTo>
                <a:cubicBezTo>
                  <a:pt x="113" y="0"/>
                  <a:pt x="112" y="0"/>
                  <a:pt x="112" y="0"/>
                </a:cubicBezTo>
                <a:cubicBezTo>
                  <a:pt x="24" y="4"/>
                  <a:pt x="24" y="4"/>
                  <a:pt x="24" y="4"/>
                </a:cubicBezTo>
                <a:cubicBezTo>
                  <a:pt x="25" y="65"/>
                  <a:pt x="25" y="65"/>
                  <a:pt x="25" y="65"/>
                </a:cubicBezTo>
                <a:cubicBezTo>
                  <a:pt x="1" y="89"/>
                  <a:pt x="1" y="89"/>
                  <a:pt x="1" y="89"/>
                </a:cubicBezTo>
                <a:cubicBezTo>
                  <a:pt x="0" y="90"/>
                  <a:pt x="0" y="90"/>
                  <a:pt x="0" y="90"/>
                </a:cubicBezTo>
                <a:cubicBezTo>
                  <a:pt x="0" y="91"/>
                  <a:pt x="0" y="92"/>
                  <a:pt x="1" y="92"/>
                </a:cubicBezTo>
                <a:cubicBezTo>
                  <a:pt x="1" y="93"/>
                  <a:pt x="1" y="93"/>
                  <a:pt x="2" y="93"/>
                </a:cubicBezTo>
                <a:cubicBezTo>
                  <a:pt x="2" y="93"/>
                  <a:pt x="2" y="93"/>
                  <a:pt x="2" y="93"/>
                </a:cubicBezTo>
                <a:cubicBezTo>
                  <a:pt x="3" y="93"/>
                  <a:pt x="3" y="93"/>
                  <a:pt x="3" y="93"/>
                </a:cubicBezTo>
                <a:cubicBezTo>
                  <a:pt x="41" y="92"/>
                  <a:pt x="81" y="90"/>
                  <a:pt x="120" y="88"/>
                </a:cubicBezTo>
                <a:cubicBezTo>
                  <a:pt x="129" y="88"/>
                  <a:pt x="138" y="88"/>
                  <a:pt x="147" y="87"/>
                </a:cubicBezTo>
                <a:cubicBezTo>
                  <a:pt x="152" y="87"/>
                  <a:pt x="152" y="87"/>
                  <a:pt x="152" y="87"/>
                </a:cubicBezTo>
                <a:cubicBezTo>
                  <a:pt x="123" y="63"/>
                  <a:pt x="123" y="63"/>
                  <a:pt x="123" y="63"/>
                </a:cubicBezTo>
                <a:cubicBezTo>
                  <a:pt x="120" y="9"/>
                  <a:pt x="120" y="9"/>
                  <a:pt x="120" y="9"/>
                </a:cubicBezTo>
                <a:cubicBezTo>
                  <a:pt x="120" y="6"/>
                  <a:pt x="120" y="2"/>
                  <a:pt x="116" y="0"/>
                </a:cubicBezTo>
                <a:cubicBezTo>
                  <a:pt x="115" y="0"/>
                  <a:pt x="114" y="0"/>
                  <a:pt x="113" y="0"/>
                </a:cubicBezTo>
              </a:path>
            </a:pathLst>
          </a:custGeom>
          <a:solidFill>
            <a:srgbClr val="B3B3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15" name="Freeform 23">
            <a:extLst>
              <a:ext uri="{FF2B5EF4-FFF2-40B4-BE49-F238E27FC236}">
                <a16:creationId xmlns:a16="http://schemas.microsoft.com/office/drawing/2014/main" id="{167AD212-50CA-D14A-A44F-54B4226E7A64}"/>
              </a:ext>
            </a:extLst>
          </p:cNvPr>
          <p:cNvSpPr>
            <a:spLocks noEditPoints="1"/>
          </p:cNvSpPr>
          <p:nvPr/>
        </p:nvSpPr>
        <p:spPr bwMode="auto">
          <a:xfrm>
            <a:off x="11337760" y="1934444"/>
            <a:ext cx="437786" cy="427237"/>
          </a:xfrm>
          <a:custGeom>
            <a:avLst/>
            <a:gdLst>
              <a:gd name="T0" fmla="*/ 36 w 105"/>
              <a:gd name="T1" fmla="*/ 50 h 102"/>
              <a:gd name="T2" fmla="*/ 36 w 105"/>
              <a:gd name="T3" fmla="*/ 53 h 102"/>
              <a:gd name="T4" fmla="*/ 36 w 105"/>
              <a:gd name="T5" fmla="*/ 57 h 102"/>
              <a:gd name="T6" fmla="*/ 39 w 105"/>
              <a:gd name="T7" fmla="*/ 58 h 102"/>
              <a:gd name="T8" fmla="*/ 43 w 105"/>
              <a:gd name="T9" fmla="*/ 52 h 102"/>
              <a:gd name="T10" fmla="*/ 38 w 105"/>
              <a:gd name="T11" fmla="*/ 50 h 102"/>
              <a:gd name="T12" fmla="*/ 40 w 105"/>
              <a:gd name="T13" fmla="*/ 13 h 102"/>
              <a:gd name="T14" fmla="*/ 25 w 105"/>
              <a:gd name="T15" fmla="*/ 22 h 102"/>
              <a:gd name="T16" fmla="*/ 27 w 105"/>
              <a:gd name="T17" fmla="*/ 25 h 102"/>
              <a:gd name="T18" fmla="*/ 37 w 105"/>
              <a:gd name="T19" fmla="*/ 17 h 102"/>
              <a:gd name="T20" fmla="*/ 47 w 105"/>
              <a:gd name="T21" fmla="*/ 19 h 102"/>
              <a:gd name="T22" fmla="*/ 44 w 105"/>
              <a:gd name="T23" fmla="*/ 35 h 102"/>
              <a:gd name="T24" fmla="*/ 36 w 105"/>
              <a:gd name="T25" fmla="*/ 46 h 102"/>
              <a:gd name="T26" fmla="*/ 38 w 105"/>
              <a:gd name="T27" fmla="*/ 48 h 102"/>
              <a:gd name="T28" fmla="*/ 44 w 105"/>
              <a:gd name="T29" fmla="*/ 39 h 102"/>
              <a:gd name="T30" fmla="*/ 52 w 105"/>
              <a:gd name="T31" fmla="*/ 31 h 102"/>
              <a:gd name="T32" fmla="*/ 40 w 105"/>
              <a:gd name="T33" fmla="*/ 13 h 102"/>
              <a:gd name="T34" fmla="*/ 40 w 105"/>
              <a:gd name="T35" fmla="*/ 66 h 102"/>
              <a:gd name="T36" fmla="*/ 84 w 105"/>
              <a:gd name="T37" fmla="*/ 30 h 102"/>
              <a:gd name="T38" fmla="*/ 101 w 105"/>
              <a:gd name="T39" fmla="*/ 53 h 102"/>
              <a:gd name="T40" fmla="*/ 101 w 105"/>
              <a:gd name="T41" fmla="*/ 64 h 102"/>
              <a:gd name="T42" fmla="*/ 89 w 105"/>
              <a:gd name="T43" fmla="*/ 76 h 102"/>
              <a:gd name="T44" fmla="*/ 87 w 105"/>
              <a:gd name="T45" fmla="*/ 78 h 102"/>
              <a:gd name="T46" fmla="*/ 74 w 105"/>
              <a:gd name="T47" fmla="*/ 83 h 102"/>
              <a:gd name="T48" fmla="*/ 72 w 105"/>
              <a:gd name="T49" fmla="*/ 83 h 102"/>
              <a:gd name="T50" fmla="*/ 11 w 105"/>
              <a:gd name="T51" fmla="*/ 82 h 102"/>
              <a:gd name="T52" fmla="*/ 25 w 105"/>
              <a:gd name="T53" fmla="*/ 59 h 102"/>
              <a:gd name="T54" fmla="*/ 7 w 105"/>
              <a:gd name="T55" fmla="*/ 35 h 102"/>
              <a:gd name="T56" fmla="*/ 47 w 105"/>
              <a:gd name="T57" fmla="*/ 3 h 102"/>
              <a:gd name="T58" fmla="*/ 73 w 105"/>
              <a:gd name="T59" fmla="*/ 10 h 102"/>
              <a:gd name="T60" fmla="*/ 70 w 105"/>
              <a:gd name="T61" fmla="*/ 45 h 102"/>
              <a:gd name="T62" fmla="*/ 38 w 105"/>
              <a:gd name="T63" fmla="*/ 63 h 102"/>
              <a:gd name="T64" fmla="*/ 36 w 105"/>
              <a:gd name="T65" fmla="*/ 62 h 102"/>
              <a:gd name="T66" fmla="*/ 35 w 105"/>
              <a:gd name="T67" fmla="*/ 65 h 102"/>
              <a:gd name="T68" fmla="*/ 11 w 105"/>
              <a:gd name="T69" fmla="*/ 82 h 102"/>
              <a:gd name="T70" fmla="*/ 23 w 105"/>
              <a:gd name="T71" fmla="*/ 6 h 102"/>
              <a:gd name="T72" fmla="*/ 21 w 105"/>
              <a:gd name="T73" fmla="*/ 61 h 102"/>
              <a:gd name="T74" fmla="*/ 1 w 105"/>
              <a:gd name="T75" fmla="*/ 86 h 102"/>
              <a:gd name="T76" fmla="*/ 2 w 105"/>
              <a:gd name="T77" fmla="*/ 87 h 102"/>
              <a:gd name="T78" fmla="*/ 70 w 105"/>
              <a:gd name="T79" fmla="*/ 86 h 102"/>
              <a:gd name="T80" fmla="*/ 76 w 105"/>
              <a:gd name="T81" fmla="*/ 92 h 102"/>
              <a:gd name="T82" fmla="*/ 101 w 105"/>
              <a:gd name="T83" fmla="*/ 102 h 102"/>
              <a:gd name="T84" fmla="*/ 104 w 105"/>
              <a:gd name="T85" fmla="*/ 100 h 102"/>
              <a:gd name="T86" fmla="*/ 90 w 105"/>
              <a:gd name="T87" fmla="*/ 84 h 102"/>
              <a:gd name="T88" fmla="*/ 91 w 105"/>
              <a:gd name="T89" fmla="*/ 79 h 102"/>
              <a:gd name="T90" fmla="*/ 105 w 105"/>
              <a:gd name="T91" fmla="*/ 54 h 102"/>
              <a:gd name="T92" fmla="*/ 100 w 105"/>
              <a:gd name="T93" fmla="*/ 42 h 102"/>
              <a:gd name="T94" fmla="*/ 85 w 105"/>
              <a:gd name="T95" fmla="*/ 23 h 102"/>
              <a:gd name="T96" fmla="*/ 57 w 105"/>
              <a:gd name="T97" fmla="*/ 1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05" h="102">
                <a:moveTo>
                  <a:pt x="38" y="50"/>
                </a:moveTo>
                <a:cubicBezTo>
                  <a:pt x="37" y="50"/>
                  <a:pt x="37" y="50"/>
                  <a:pt x="36" y="50"/>
                </a:cubicBezTo>
                <a:cubicBezTo>
                  <a:pt x="36" y="51"/>
                  <a:pt x="36" y="51"/>
                  <a:pt x="36" y="52"/>
                </a:cubicBezTo>
                <a:cubicBezTo>
                  <a:pt x="36" y="53"/>
                  <a:pt x="36" y="53"/>
                  <a:pt x="36" y="53"/>
                </a:cubicBezTo>
                <a:cubicBezTo>
                  <a:pt x="35" y="53"/>
                  <a:pt x="35" y="53"/>
                  <a:pt x="35" y="53"/>
                </a:cubicBezTo>
                <a:cubicBezTo>
                  <a:pt x="35" y="54"/>
                  <a:pt x="35" y="56"/>
                  <a:pt x="36" y="57"/>
                </a:cubicBezTo>
                <a:cubicBezTo>
                  <a:pt x="37" y="58"/>
                  <a:pt x="38" y="58"/>
                  <a:pt x="39" y="58"/>
                </a:cubicBezTo>
                <a:cubicBezTo>
                  <a:pt x="39" y="58"/>
                  <a:pt x="39" y="58"/>
                  <a:pt x="39" y="58"/>
                </a:cubicBezTo>
                <a:cubicBezTo>
                  <a:pt x="40" y="58"/>
                  <a:pt x="41" y="57"/>
                  <a:pt x="42" y="56"/>
                </a:cubicBezTo>
                <a:cubicBezTo>
                  <a:pt x="43" y="55"/>
                  <a:pt x="43" y="54"/>
                  <a:pt x="43" y="52"/>
                </a:cubicBezTo>
                <a:cubicBezTo>
                  <a:pt x="43" y="51"/>
                  <a:pt x="42" y="50"/>
                  <a:pt x="41" y="50"/>
                </a:cubicBezTo>
                <a:cubicBezTo>
                  <a:pt x="38" y="50"/>
                  <a:pt x="38" y="50"/>
                  <a:pt x="38" y="50"/>
                </a:cubicBezTo>
                <a:cubicBezTo>
                  <a:pt x="38" y="50"/>
                  <a:pt x="38" y="50"/>
                  <a:pt x="38" y="50"/>
                </a:cubicBezTo>
                <a:moveTo>
                  <a:pt x="40" y="13"/>
                </a:moveTo>
                <a:cubicBezTo>
                  <a:pt x="38" y="13"/>
                  <a:pt x="37" y="13"/>
                  <a:pt x="36" y="13"/>
                </a:cubicBezTo>
                <a:cubicBezTo>
                  <a:pt x="31" y="15"/>
                  <a:pt x="27" y="18"/>
                  <a:pt x="25" y="22"/>
                </a:cubicBezTo>
                <a:cubicBezTo>
                  <a:pt x="25" y="23"/>
                  <a:pt x="25" y="24"/>
                  <a:pt x="26" y="25"/>
                </a:cubicBezTo>
                <a:cubicBezTo>
                  <a:pt x="26" y="25"/>
                  <a:pt x="26" y="25"/>
                  <a:pt x="27" y="25"/>
                </a:cubicBezTo>
                <a:cubicBezTo>
                  <a:pt x="27" y="25"/>
                  <a:pt x="28" y="24"/>
                  <a:pt x="28" y="24"/>
                </a:cubicBezTo>
                <a:cubicBezTo>
                  <a:pt x="30" y="20"/>
                  <a:pt x="33" y="18"/>
                  <a:pt x="37" y="17"/>
                </a:cubicBezTo>
                <a:cubicBezTo>
                  <a:pt x="38" y="16"/>
                  <a:pt x="39" y="16"/>
                  <a:pt x="40" y="16"/>
                </a:cubicBezTo>
                <a:cubicBezTo>
                  <a:pt x="43" y="16"/>
                  <a:pt x="45" y="17"/>
                  <a:pt x="47" y="19"/>
                </a:cubicBezTo>
                <a:cubicBezTo>
                  <a:pt x="50" y="22"/>
                  <a:pt x="51" y="26"/>
                  <a:pt x="49" y="30"/>
                </a:cubicBezTo>
                <a:cubicBezTo>
                  <a:pt x="48" y="32"/>
                  <a:pt x="46" y="33"/>
                  <a:pt x="44" y="35"/>
                </a:cubicBezTo>
                <a:cubicBezTo>
                  <a:pt x="43" y="35"/>
                  <a:pt x="42" y="36"/>
                  <a:pt x="42" y="36"/>
                </a:cubicBezTo>
                <a:cubicBezTo>
                  <a:pt x="38" y="39"/>
                  <a:pt x="36" y="43"/>
                  <a:pt x="36" y="46"/>
                </a:cubicBezTo>
                <a:cubicBezTo>
                  <a:pt x="37" y="47"/>
                  <a:pt x="37" y="48"/>
                  <a:pt x="38" y="48"/>
                </a:cubicBezTo>
                <a:cubicBezTo>
                  <a:pt x="38" y="48"/>
                  <a:pt x="38" y="48"/>
                  <a:pt x="38" y="48"/>
                </a:cubicBezTo>
                <a:cubicBezTo>
                  <a:pt x="39" y="48"/>
                  <a:pt x="40" y="47"/>
                  <a:pt x="40" y="46"/>
                </a:cubicBezTo>
                <a:cubicBezTo>
                  <a:pt x="39" y="43"/>
                  <a:pt x="42" y="40"/>
                  <a:pt x="44" y="39"/>
                </a:cubicBezTo>
                <a:cubicBezTo>
                  <a:pt x="44" y="38"/>
                  <a:pt x="45" y="38"/>
                  <a:pt x="46" y="37"/>
                </a:cubicBezTo>
                <a:cubicBezTo>
                  <a:pt x="48" y="36"/>
                  <a:pt x="50" y="34"/>
                  <a:pt x="52" y="31"/>
                </a:cubicBezTo>
                <a:cubicBezTo>
                  <a:pt x="54" y="27"/>
                  <a:pt x="53" y="21"/>
                  <a:pt x="50" y="17"/>
                </a:cubicBezTo>
                <a:cubicBezTo>
                  <a:pt x="47" y="14"/>
                  <a:pt x="43" y="13"/>
                  <a:pt x="40" y="13"/>
                </a:cubicBezTo>
                <a:moveTo>
                  <a:pt x="70" y="83"/>
                </a:moveTo>
                <a:cubicBezTo>
                  <a:pt x="58" y="83"/>
                  <a:pt x="47" y="76"/>
                  <a:pt x="40" y="66"/>
                </a:cubicBezTo>
                <a:cubicBezTo>
                  <a:pt x="52" y="62"/>
                  <a:pt x="63" y="56"/>
                  <a:pt x="72" y="48"/>
                </a:cubicBezTo>
                <a:cubicBezTo>
                  <a:pt x="79" y="42"/>
                  <a:pt x="83" y="36"/>
                  <a:pt x="84" y="30"/>
                </a:cubicBezTo>
                <a:cubicBezTo>
                  <a:pt x="89" y="34"/>
                  <a:pt x="94" y="39"/>
                  <a:pt x="97" y="44"/>
                </a:cubicBezTo>
                <a:cubicBezTo>
                  <a:pt x="99" y="47"/>
                  <a:pt x="100" y="50"/>
                  <a:pt x="101" y="53"/>
                </a:cubicBezTo>
                <a:cubicBezTo>
                  <a:pt x="101" y="54"/>
                  <a:pt x="102" y="56"/>
                  <a:pt x="102" y="57"/>
                </a:cubicBezTo>
                <a:cubicBezTo>
                  <a:pt x="102" y="59"/>
                  <a:pt x="102" y="61"/>
                  <a:pt x="101" y="64"/>
                </a:cubicBezTo>
                <a:cubicBezTo>
                  <a:pt x="100" y="69"/>
                  <a:pt x="97" y="73"/>
                  <a:pt x="92" y="75"/>
                </a:cubicBezTo>
                <a:cubicBezTo>
                  <a:pt x="91" y="76"/>
                  <a:pt x="90" y="76"/>
                  <a:pt x="89" y="76"/>
                </a:cubicBezTo>
                <a:cubicBezTo>
                  <a:pt x="89" y="76"/>
                  <a:pt x="88" y="76"/>
                  <a:pt x="88" y="76"/>
                </a:cubicBezTo>
                <a:cubicBezTo>
                  <a:pt x="87" y="76"/>
                  <a:pt x="87" y="77"/>
                  <a:pt x="87" y="78"/>
                </a:cubicBezTo>
                <a:cubicBezTo>
                  <a:pt x="86" y="85"/>
                  <a:pt x="89" y="93"/>
                  <a:pt x="95" y="98"/>
                </a:cubicBezTo>
                <a:cubicBezTo>
                  <a:pt x="86" y="96"/>
                  <a:pt x="79" y="91"/>
                  <a:pt x="74" y="83"/>
                </a:cubicBezTo>
                <a:cubicBezTo>
                  <a:pt x="74" y="83"/>
                  <a:pt x="73" y="83"/>
                  <a:pt x="73" y="83"/>
                </a:cubicBezTo>
                <a:cubicBezTo>
                  <a:pt x="73" y="83"/>
                  <a:pt x="73" y="83"/>
                  <a:pt x="72" y="83"/>
                </a:cubicBezTo>
                <a:cubicBezTo>
                  <a:pt x="72" y="83"/>
                  <a:pt x="71" y="83"/>
                  <a:pt x="70" y="83"/>
                </a:cubicBezTo>
                <a:moveTo>
                  <a:pt x="11" y="82"/>
                </a:moveTo>
                <a:cubicBezTo>
                  <a:pt x="18" y="77"/>
                  <a:pt x="23" y="69"/>
                  <a:pt x="25" y="60"/>
                </a:cubicBezTo>
                <a:cubicBezTo>
                  <a:pt x="25" y="60"/>
                  <a:pt x="25" y="59"/>
                  <a:pt x="25" y="59"/>
                </a:cubicBezTo>
                <a:cubicBezTo>
                  <a:pt x="25" y="59"/>
                  <a:pt x="24" y="58"/>
                  <a:pt x="24" y="58"/>
                </a:cubicBezTo>
                <a:cubicBezTo>
                  <a:pt x="14" y="56"/>
                  <a:pt x="6" y="46"/>
                  <a:pt x="7" y="35"/>
                </a:cubicBezTo>
                <a:cubicBezTo>
                  <a:pt x="7" y="24"/>
                  <a:pt x="14" y="14"/>
                  <a:pt x="24" y="9"/>
                </a:cubicBezTo>
                <a:cubicBezTo>
                  <a:pt x="31" y="5"/>
                  <a:pt x="38" y="3"/>
                  <a:pt x="47" y="3"/>
                </a:cubicBezTo>
                <a:cubicBezTo>
                  <a:pt x="50" y="3"/>
                  <a:pt x="53" y="4"/>
                  <a:pt x="57" y="4"/>
                </a:cubicBezTo>
                <a:cubicBezTo>
                  <a:pt x="63" y="5"/>
                  <a:pt x="69" y="7"/>
                  <a:pt x="73" y="10"/>
                </a:cubicBezTo>
                <a:cubicBezTo>
                  <a:pt x="78" y="13"/>
                  <a:pt x="81" y="18"/>
                  <a:pt x="82" y="23"/>
                </a:cubicBezTo>
                <a:cubicBezTo>
                  <a:pt x="83" y="32"/>
                  <a:pt x="76" y="40"/>
                  <a:pt x="70" y="45"/>
                </a:cubicBezTo>
                <a:cubicBezTo>
                  <a:pt x="61" y="53"/>
                  <a:pt x="50" y="59"/>
                  <a:pt x="39" y="63"/>
                </a:cubicBezTo>
                <a:cubicBezTo>
                  <a:pt x="38" y="63"/>
                  <a:pt x="38" y="63"/>
                  <a:pt x="38" y="63"/>
                </a:cubicBezTo>
                <a:cubicBezTo>
                  <a:pt x="38" y="62"/>
                  <a:pt x="37" y="62"/>
                  <a:pt x="37" y="62"/>
                </a:cubicBezTo>
                <a:cubicBezTo>
                  <a:pt x="36" y="62"/>
                  <a:pt x="36" y="62"/>
                  <a:pt x="36" y="62"/>
                </a:cubicBezTo>
                <a:cubicBezTo>
                  <a:pt x="35" y="62"/>
                  <a:pt x="35" y="63"/>
                  <a:pt x="35" y="64"/>
                </a:cubicBezTo>
                <a:cubicBezTo>
                  <a:pt x="35" y="65"/>
                  <a:pt x="35" y="65"/>
                  <a:pt x="35" y="65"/>
                </a:cubicBezTo>
                <a:cubicBezTo>
                  <a:pt x="35" y="65"/>
                  <a:pt x="35" y="65"/>
                  <a:pt x="35" y="65"/>
                </a:cubicBezTo>
                <a:cubicBezTo>
                  <a:pt x="30" y="74"/>
                  <a:pt x="21" y="80"/>
                  <a:pt x="11" y="82"/>
                </a:cubicBezTo>
                <a:moveTo>
                  <a:pt x="47" y="0"/>
                </a:moveTo>
                <a:cubicBezTo>
                  <a:pt x="38" y="0"/>
                  <a:pt x="30" y="2"/>
                  <a:pt x="23" y="6"/>
                </a:cubicBezTo>
                <a:cubicBezTo>
                  <a:pt x="11" y="12"/>
                  <a:pt x="4" y="23"/>
                  <a:pt x="3" y="34"/>
                </a:cubicBezTo>
                <a:cubicBezTo>
                  <a:pt x="3" y="46"/>
                  <a:pt x="11" y="58"/>
                  <a:pt x="21" y="61"/>
                </a:cubicBezTo>
                <a:cubicBezTo>
                  <a:pt x="19" y="71"/>
                  <a:pt x="11" y="80"/>
                  <a:pt x="2" y="84"/>
                </a:cubicBezTo>
                <a:cubicBezTo>
                  <a:pt x="1" y="84"/>
                  <a:pt x="0" y="85"/>
                  <a:pt x="1" y="86"/>
                </a:cubicBezTo>
                <a:cubicBezTo>
                  <a:pt x="1" y="86"/>
                  <a:pt x="1" y="87"/>
                  <a:pt x="2" y="87"/>
                </a:cubicBezTo>
                <a:cubicBezTo>
                  <a:pt x="2" y="87"/>
                  <a:pt x="2" y="87"/>
                  <a:pt x="2" y="87"/>
                </a:cubicBezTo>
                <a:cubicBezTo>
                  <a:pt x="16" y="87"/>
                  <a:pt x="30" y="79"/>
                  <a:pt x="37" y="68"/>
                </a:cubicBezTo>
                <a:cubicBezTo>
                  <a:pt x="44" y="79"/>
                  <a:pt x="57" y="86"/>
                  <a:pt x="70" y="86"/>
                </a:cubicBezTo>
                <a:cubicBezTo>
                  <a:pt x="71" y="86"/>
                  <a:pt x="71" y="86"/>
                  <a:pt x="72" y="86"/>
                </a:cubicBezTo>
                <a:cubicBezTo>
                  <a:pt x="73" y="88"/>
                  <a:pt x="75" y="90"/>
                  <a:pt x="76" y="92"/>
                </a:cubicBezTo>
                <a:cubicBezTo>
                  <a:pt x="78" y="94"/>
                  <a:pt x="80" y="95"/>
                  <a:pt x="83" y="97"/>
                </a:cubicBezTo>
                <a:cubicBezTo>
                  <a:pt x="88" y="100"/>
                  <a:pt x="94" y="102"/>
                  <a:pt x="101" y="102"/>
                </a:cubicBezTo>
                <a:cubicBezTo>
                  <a:pt x="101" y="102"/>
                  <a:pt x="102" y="102"/>
                  <a:pt x="103" y="102"/>
                </a:cubicBezTo>
                <a:cubicBezTo>
                  <a:pt x="104" y="102"/>
                  <a:pt x="104" y="101"/>
                  <a:pt x="104" y="100"/>
                </a:cubicBezTo>
                <a:cubicBezTo>
                  <a:pt x="104" y="99"/>
                  <a:pt x="104" y="99"/>
                  <a:pt x="103" y="98"/>
                </a:cubicBezTo>
                <a:cubicBezTo>
                  <a:pt x="96" y="96"/>
                  <a:pt x="91" y="90"/>
                  <a:pt x="90" y="84"/>
                </a:cubicBezTo>
                <a:cubicBezTo>
                  <a:pt x="90" y="82"/>
                  <a:pt x="90" y="81"/>
                  <a:pt x="90" y="79"/>
                </a:cubicBezTo>
                <a:cubicBezTo>
                  <a:pt x="90" y="79"/>
                  <a:pt x="91" y="79"/>
                  <a:pt x="91" y="79"/>
                </a:cubicBezTo>
                <a:cubicBezTo>
                  <a:pt x="98" y="77"/>
                  <a:pt x="103" y="71"/>
                  <a:pt x="105" y="64"/>
                </a:cubicBezTo>
                <a:cubicBezTo>
                  <a:pt x="105" y="61"/>
                  <a:pt x="105" y="58"/>
                  <a:pt x="105" y="54"/>
                </a:cubicBezTo>
                <a:cubicBezTo>
                  <a:pt x="105" y="53"/>
                  <a:pt x="104" y="52"/>
                  <a:pt x="104" y="51"/>
                </a:cubicBezTo>
                <a:cubicBezTo>
                  <a:pt x="103" y="48"/>
                  <a:pt x="102" y="45"/>
                  <a:pt x="100" y="42"/>
                </a:cubicBezTo>
                <a:cubicBezTo>
                  <a:pt x="96" y="36"/>
                  <a:pt x="90" y="31"/>
                  <a:pt x="85" y="26"/>
                </a:cubicBezTo>
                <a:cubicBezTo>
                  <a:pt x="85" y="25"/>
                  <a:pt x="85" y="24"/>
                  <a:pt x="85" y="23"/>
                </a:cubicBezTo>
                <a:cubicBezTo>
                  <a:pt x="84" y="17"/>
                  <a:pt x="80" y="11"/>
                  <a:pt x="75" y="7"/>
                </a:cubicBezTo>
                <a:cubicBezTo>
                  <a:pt x="70" y="4"/>
                  <a:pt x="64" y="2"/>
                  <a:pt x="57" y="1"/>
                </a:cubicBezTo>
                <a:cubicBezTo>
                  <a:pt x="54" y="0"/>
                  <a:pt x="50" y="0"/>
                  <a:pt x="47" y="0"/>
                </a:cubicBezTo>
              </a:path>
            </a:pathLst>
          </a:custGeom>
          <a:solidFill>
            <a:srgbClr val="B3B3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16" name="Freeform 24">
            <a:extLst>
              <a:ext uri="{FF2B5EF4-FFF2-40B4-BE49-F238E27FC236}">
                <a16:creationId xmlns:a16="http://schemas.microsoft.com/office/drawing/2014/main" id="{D3A60FD5-60F3-3E41-80B6-19BC0AF9B9EF}"/>
              </a:ext>
            </a:extLst>
          </p:cNvPr>
          <p:cNvSpPr>
            <a:spLocks noEditPoints="1"/>
          </p:cNvSpPr>
          <p:nvPr/>
        </p:nvSpPr>
        <p:spPr bwMode="auto">
          <a:xfrm>
            <a:off x="11478414" y="4380064"/>
            <a:ext cx="443060" cy="421962"/>
          </a:xfrm>
          <a:custGeom>
            <a:avLst/>
            <a:gdLst>
              <a:gd name="T0" fmla="*/ 36 w 106"/>
              <a:gd name="T1" fmla="*/ 50 h 101"/>
              <a:gd name="T2" fmla="*/ 35 w 106"/>
              <a:gd name="T3" fmla="*/ 52 h 101"/>
              <a:gd name="T4" fmla="*/ 36 w 106"/>
              <a:gd name="T5" fmla="*/ 56 h 101"/>
              <a:gd name="T6" fmla="*/ 38 w 106"/>
              <a:gd name="T7" fmla="*/ 57 h 101"/>
              <a:gd name="T8" fmla="*/ 43 w 106"/>
              <a:gd name="T9" fmla="*/ 51 h 101"/>
              <a:gd name="T10" fmla="*/ 37 w 106"/>
              <a:gd name="T11" fmla="*/ 49 h 101"/>
              <a:gd name="T12" fmla="*/ 39 w 106"/>
              <a:gd name="T13" fmla="*/ 12 h 101"/>
              <a:gd name="T14" fmla="*/ 25 w 106"/>
              <a:gd name="T15" fmla="*/ 22 h 101"/>
              <a:gd name="T16" fmla="*/ 26 w 106"/>
              <a:gd name="T17" fmla="*/ 24 h 101"/>
              <a:gd name="T18" fmla="*/ 36 w 106"/>
              <a:gd name="T19" fmla="*/ 16 h 101"/>
              <a:gd name="T20" fmla="*/ 47 w 106"/>
              <a:gd name="T21" fmla="*/ 19 h 101"/>
              <a:gd name="T22" fmla="*/ 43 w 106"/>
              <a:gd name="T23" fmla="*/ 34 h 101"/>
              <a:gd name="T24" fmla="*/ 36 w 106"/>
              <a:gd name="T25" fmla="*/ 46 h 101"/>
              <a:gd name="T26" fmla="*/ 38 w 106"/>
              <a:gd name="T27" fmla="*/ 47 h 101"/>
              <a:gd name="T28" fmla="*/ 44 w 106"/>
              <a:gd name="T29" fmla="*/ 38 h 101"/>
              <a:gd name="T30" fmla="*/ 52 w 106"/>
              <a:gd name="T31" fmla="*/ 31 h 101"/>
              <a:gd name="T32" fmla="*/ 39 w 106"/>
              <a:gd name="T33" fmla="*/ 12 h 101"/>
              <a:gd name="T34" fmla="*/ 40 w 106"/>
              <a:gd name="T35" fmla="*/ 66 h 101"/>
              <a:gd name="T36" fmla="*/ 84 w 106"/>
              <a:gd name="T37" fmla="*/ 29 h 101"/>
              <a:gd name="T38" fmla="*/ 101 w 106"/>
              <a:gd name="T39" fmla="*/ 63 h 101"/>
              <a:gd name="T40" fmla="*/ 86 w 106"/>
              <a:gd name="T41" fmla="*/ 77 h 101"/>
              <a:gd name="T42" fmla="*/ 74 w 106"/>
              <a:gd name="T43" fmla="*/ 83 h 101"/>
              <a:gd name="T44" fmla="*/ 72 w 106"/>
              <a:gd name="T45" fmla="*/ 82 h 101"/>
              <a:gd name="T46" fmla="*/ 10 w 106"/>
              <a:gd name="T47" fmla="*/ 82 h 101"/>
              <a:gd name="T48" fmla="*/ 25 w 106"/>
              <a:gd name="T49" fmla="*/ 59 h 101"/>
              <a:gd name="T50" fmla="*/ 6 w 106"/>
              <a:gd name="T51" fmla="*/ 34 h 101"/>
              <a:gd name="T52" fmla="*/ 47 w 106"/>
              <a:gd name="T53" fmla="*/ 3 h 101"/>
              <a:gd name="T54" fmla="*/ 72 w 106"/>
              <a:gd name="T55" fmla="*/ 9 h 101"/>
              <a:gd name="T56" fmla="*/ 70 w 106"/>
              <a:gd name="T57" fmla="*/ 45 h 101"/>
              <a:gd name="T58" fmla="*/ 38 w 106"/>
              <a:gd name="T59" fmla="*/ 62 h 101"/>
              <a:gd name="T60" fmla="*/ 36 w 106"/>
              <a:gd name="T61" fmla="*/ 61 h 101"/>
              <a:gd name="T62" fmla="*/ 35 w 106"/>
              <a:gd name="T63" fmla="*/ 64 h 101"/>
              <a:gd name="T64" fmla="*/ 10 w 106"/>
              <a:gd name="T65" fmla="*/ 82 h 101"/>
              <a:gd name="T66" fmla="*/ 22 w 106"/>
              <a:gd name="T67" fmla="*/ 5 h 101"/>
              <a:gd name="T68" fmla="*/ 21 w 106"/>
              <a:gd name="T69" fmla="*/ 61 h 101"/>
              <a:gd name="T70" fmla="*/ 0 w 106"/>
              <a:gd name="T71" fmla="*/ 85 h 101"/>
              <a:gd name="T72" fmla="*/ 2 w 106"/>
              <a:gd name="T73" fmla="*/ 86 h 101"/>
              <a:gd name="T74" fmla="*/ 70 w 106"/>
              <a:gd name="T75" fmla="*/ 85 h 101"/>
              <a:gd name="T76" fmla="*/ 100 w 106"/>
              <a:gd name="T77" fmla="*/ 101 h 101"/>
              <a:gd name="T78" fmla="*/ 104 w 106"/>
              <a:gd name="T79" fmla="*/ 100 h 101"/>
              <a:gd name="T80" fmla="*/ 90 w 106"/>
              <a:gd name="T81" fmla="*/ 79 h 101"/>
              <a:gd name="T82" fmla="*/ 100 w 106"/>
              <a:gd name="T83" fmla="*/ 42 h 101"/>
              <a:gd name="T84" fmla="*/ 85 w 106"/>
              <a:gd name="T85" fmla="*/ 22 h 101"/>
              <a:gd name="T86" fmla="*/ 57 w 106"/>
              <a:gd name="T87" fmla="*/ 0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06" h="101">
                <a:moveTo>
                  <a:pt x="37" y="49"/>
                </a:moveTo>
                <a:cubicBezTo>
                  <a:pt x="37" y="49"/>
                  <a:pt x="36" y="50"/>
                  <a:pt x="36" y="50"/>
                </a:cubicBezTo>
                <a:cubicBezTo>
                  <a:pt x="36" y="50"/>
                  <a:pt x="36" y="51"/>
                  <a:pt x="36" y="51"/>
                </a:cubicBezTo>
                <a:cubicBezTo>
                  <a:pt x="35" y="52"/>
                  <a:pt x="35" y="52"/>
                  <a:pt x="35" y="52"/>
                </a:cubicBezTo>
                <a:cubicBezTo>
                  <a:pt x="35" y="53"/>
                  <a:pt x="35" y="53"/>
                  <a:pt x="35" y="53"/>
                </a:cubicBezTo>
                <a:cubicBezTo>
                  <a:pt x="35" y="54"/>
                  <a:pt x="35" y="55"/>
                  <a:pt x="36" y="56"/>
                </a:cubicBezTo>
                <a:cubicBezTo>
                  <a:pt x="36" y="57"/>
                  <a:pt x="37" y="57"/>
                  <a:pt x="38" y="57"/>
                </a:cubicBezTo>
                <a:cubicBezTo>
                  <a:pt x="38" y="57"/>
                  <a:pt x="38" y="57"/>
                  <a:pt x="38" y="57"/>
                </a:cubicBezTo>
                <a:cubicBezTo>
                  <a:pt x="40" y="57"/>
                  <a:pt x="41" y="57"/>
                  <a:pt x="41" y="56"/>
                </a:cubicBezTo>
                <a:cubicBezTo>
                  <a:pt x="42" y="55"/>
                  <a:pt x="43" y="53"/>
                  <a:pt x="43" y="51"/>
                </a:cubicBezTo>
                <a:cubicBezTo>
                  <a:pt x="42" y="50"/>
                  <a:pt x="42" y="50"/>
                  <a:pt x="41" y="50"/>
                </a:cubicBezTo>
                <a:cubicBezTo>
                  <a:pt x="37" y="49"/>
                  <a:pt x="37" y="49"/>
                  <a:pt x="37" y="49"/>
                </a:cubicBezTo>
                <a:cubicBezTo>
                  <a:pt x="37" y="49"/>
                  <a:pt x="37" y="49"/>
                  <a:pt x="37" y="49"/>
                </a:cubicBezTo>
                <a:moveTo>
                  <a:pt x="39" y="12"/>
                </a:moveTo>
                <a:cubicBezTo>
                  <a:pt x="38" y="12"/>
                  <a:pt x="37" y="12"/>
                  <a:pt x="35" y="13"/>
                </a:cubicBezTo>
                <a:cubicBezTo>
                  <a:pt x="31" y="14"/>
                  <a:pt x="27" y="17"/>
                  <a:pt x="25" y="22"/>
                </a:cubicBezTo>
                <a:cubicBezTo>
                  <a:pt x="24" y="23"/>
                  <a:pt x="25" y="24"/>
                  <a:pt x="26" y="24"/>
                </a:cubicBezTo>
                <a:cubicBezTo>
                  <a:pt x="26" y="24"/>
                  <a:pt x="26" y="24"/>
                  <a:pt x="26" y="24"/>
                </a:cubicBezTo>
                <a:cubicBezTo>
                  <a:pt x="27" y="24"/>
                  <a:pt x="28" y="24"/>
                  <a:pt x="28" y="23"/>
                </a:cubicBezTo>
                <a:cubicBezTo>
                  <a:pt x="29" y="20"/>
                  <a:pt x="33" y="17"/>
                  <a:pt x="36" y="16"/>
                </a:cubicBezTo>
                <a:cubicBezTo>
                  <a:pt x="37" y="16"/>
                  <a:pt x="38" y="16"/>
                  <a:pt x="39" y="16"/>
                </a:cubicBezTo>
                <a:cubicBezTo>
                  <a:pt x="42" y="16"/>
                  <a:pt x="45" y="17"/>
                  <a:pt x="47" y="19"/>
                </a:cubicBezTo>
                <a:cubicBezTo>
                  <a:pt x="50" y="21"/>
                  <a:pt x="50" y="26"/>
                  <a:pt x="49" y="29"/>
                </a:cubicBezTo>
                <a:cubicBezTo>
                  <a:pt x="48" y="31"/>
                  <a:pt x="46" y="33"/>
                  <a:pt x="43" y="34"/>
                </a:cubicBezTo>
                <a:cubicBezTo>
                  <a:pt x="43" y="35"/>
                  <a:pt x="42" y="35"/>
                  <a:pt x="42" y="36"/>
                </a:cubicBezTo>
                <a:cubicBezTo>
                  <a:pt x="38" y="39"/>
                  <a:pt x="36" y="42"/>
                  <a:pt x="36" y="46"/>
                </a:cubicBezTo>
                <a:cubicBezTo>
                  <a:pt x="36" y="47"/>
                  <a:pt x="37" y="47"/>
                  <a:pt x="38" y="47"/>
                </a:cubicBezTo>
                <a:cubicBezTo>
                  <a:pt x="38" y="47"/>
                  <a:pt x="38" y="47"/>
                  <a:pt x="38" y="47"/>
                </a:cubicBezTo>
                <a:cubicBezTo>
                  <a:pt x="39" y="47"/>
                  <a:pt x="40" y="46"/>
                  <a:pt x="39" y="45"/>
                </a:cubicBezTo>
                <a:cubicBezTo>
                  <a:pt x="39" y="42"/>
                  <a:pt x="42" y="40"/>
                  <a:pt x="44" y="38"/>
                </a:cubicBezTo>
                <a:cubicBezTo>
                  <a:pt x="44" y="38"/>
                  <a:pt x="45" y="37"/>
                  <a:pt x="45" y="37"/>
                </a:cubicBezTo>
                <a:cubicBezTo>
                  <a:pt x="48" y="35"/>
                  <a:pt x="50" y="33"/>
                  <a:pt x="52" y="31"/>
                </a:cubicBezTo>
                <a:cubicBezTo>
                  <a:pt x="54" y="26"/>
                  <a:pt x="53" y="20"/>
                  <a:pt x="49" y="16"/>
                </a:cubicBezTo>
                <a:cubicBezTo>
                  <a:pt x="47" y="14"/>
                  <a:pt x="43" y="12"/>
                  <a:pt x="39" y="12"/>
                </a:cubicBezTo>
                <a:moveTo>
                  <a:pt x="70" y="82"/>
                </a:moveTo>
                <a:cubicBezTo>
                  <a:pt x="58" y="82"/>
                  <a:pt x="46" y="76"/>
                  <a:pt x="40" y="66"/>
                </a:cubicBezTo>
                <a:cubicBezTo>
                  <a:pt x="52" y="62"/>
                  <a:pt x="63" y="55"/>
                  <a:pt x="72" y="47"/>
                </a:cubicBezTo>
                <a:cubicBezTo>
                  <a:pt x="78" y="41"/>
                  <a:pt x="83" y="35"/>
                  <a:pt x="84" y="29"/>
                </a:cubicBezTo>
                <a:cubicBezTo>
                  <a:pt x="89" y="34"/>
                  <a:pt x="93" y="38"/>
                  <a:pt x="97" y="43"/>
                </a:cubicBezTo>
                <a:cubicBezTo>
                  <a:pt x="101" y="50"/>
                  <a:pt x="102" y="57"/>
                  <a:pt x="101" y="63"/>
                </a:cubicBezTo>
                <a:cubicBezTo>
                  <a:pt x="100" y="70"/>
                  <a:pt x="94" y="75"/>
                  <a:pt x="88" y="76"/>
                </a:cubicBezTo>
                <a:cubicBezTo>
                  <a:pt x="87" y="76"/>
                  <a:pt x="86" y="76"/>
                  <a:pt x="86" y="77"/>
                </a:cubicBezTo>
                <a:cubicBezTo>
                  <a:pt x="85" y="85"/>
                  <a:pt x="89" y="93"/>
                  <a:pt x="95" y="97"/>
                </a:cubicBezTo>
                <a:cubicBezTo>
                  <a:pt x="86" y="96"/>
                  <a:pt x="78" y="90"/>
                  <a:pt x="74" y="83"/>
                </a:cubicBezTo>
                <a:cubicBezTo>
                  <a:pt x="73" y="82"/>
                  <a:pt x="73" y="82"/>
                  <a:pt x="72" y="82"/>
                </a:cubicBezTo>
                <a:cubicBezTo>
                  <a:pt x="72" y="82"/>
                  <a:pt x="72" y="82"/>
                  <a:pt x="72" y="82"/>
                </a:cubicBezTo>
                <a:cubicBezTo>
                  <a:pt x="71" y="82"/>
                  <a:pt x="71" y="82"/>
                  <a:pt x="70" y="82"/>
                </a:cubicBezTo>
                <a:moveTo>
                  <a:pt x="10" y="82"/>
                </a:moveTo>
                <a:cubicBezTo>
                  <a:pt x="18" y="77"/>
                  <a:pt x="23" y="69"/>
                  <a:pt x="25" y="60"/>
                </a:cubicBezTo>
                <a:cubicBezTo>
                  <a:pt x="25" y="59"/>
                  <a:pt x="25" y="59"/>
                  <a:pt x="25" y="59"/>
                </a:cubicBezTo>
                <a:cubicBezTo>
                  <a:pt x="24" y="58"/>
                  <a:pt x="24" y="58"/>
                  <a:pt x="23" y="58"/>
                </a:cubicBezTo>
                <a:cubicBezTo>
                  <a:pt x="14" y="56"/>
                  <a:pt x="6" y="45"/>
                  <a:pt x="6" y="34"/>
                </a:cubicBezTo>
                <a:cubicBezTo>
                  <a:pt x="7" y="24"/>
                  <a:pt x="14" y="14"/>
                  <a:pt x="24" y="8"/>
                </a:cubicBezTo>
                <a:cubicBezTo>
                  <a:pt x="30" y="5"/>
                  <a:pt x="38" y="3"/>
                  <a:pt x="47" y="3"/>
                </a:cubicBezTo>
                <a:cubicBezTo>
                  <a:pt x="50" y="3"/>
                  <a:pt x="53" y="3"/>
                  <a:pt x="56" y="4"/>
                </a:cubicBezTo>
                <a:cubicBezTo>
                  <a:pt x="63" y="5"/>
                  <a:pt x="68" y="6"/>
                  <a:pt x="72" y="9"/>
                </a:cubicBezTo>
                <a:cubicBezTo>
                  <a:pt x="78" y="13"/>
                  <a:pt x="81" y="18"/>
                  <a:pt x="81" y="23"/>
                </a:cubicBezTo>
                <a:cubicBezTo>
                  <a:pt x="82" y="31"/>
                  <a:pt x="76" y="39"/>
                  <a:pt x="70" y="45"/>
                </a:cubicBezTo>
                <a:cubicBezTo>
                  <a:pt x="61" y="53"/>
                  <a:pt x="50" y="59"/>
                  <a:pt x="38" y="63"/>
                </a:cubicBezTo>
                <a:cubicBezTo>
                  <a:pt x="38" y="62"/>
                  <a:pt x="38" y="62"/>
                  <a:pt x="38" y="62"/>
                </a:cubicBezTo>
                <a:cubicBezTo>
                  <a:pt x="38" y="61"/>
                  <a:pt x="37" y="61"/>
                  <a:pt x="36" y="61"/>
                </a:cubicBezTo>
                <a:cubicBezTo>
                  <a:pt x="36" y="61"/>
                  <a:pt x="36" y="61"/>
                  <a:pt x="36" y="61"/>
                </a:cubicBezTo>
                <a:cubicBezTo>
                  <a:pt x="35" y="62"/>
                  <a:pt x="34" y="63"/>
                  <a:pt x="35" y="63"/>
                </a:cubicBezTo>
                <a:cubicBezTo>
                  <a:pt x="35" y="64"/>
                  <a:pt x="35" y="64"/>
                  <a:pt x="35" y="64"/>
                </a:cubicBezTo>
                <a:cubicBezTo>
                  <a:pt x="35" y="64"/>
                  <a:pt x="35" y="64"/>
                  <a:pt x="35" y="64"/>
                </a:cubicBezTo>
                <a:cubicBezTo>
                  <a:pt x="29" y="73"/>
                  <a:pt x="20" y="79"/>
                  <a:pt x="10" y="82"/>
                </a:cubicBezTo>
                <a:moveTo>
                  <a:pt x="47" y="0"/>
                </a:moveTo>
                <a:cubicBezTo>
                  <a:pt x="38" y="0"/>
                  <a:pt x="29" y="2"/>
                  <a:pt x="22" y="5"/>
                </a:cubicBezTo>
                <a:cubicBezTo>
                  <a:pt x="11" y="11"/>
                  <a:pt x="4" y="23"/>
                  <a:pt x="3" y="34"/>
                </a:cubicBezTo>
                <a:cubicBezTo>
                  <a:pt x="2" y="46"/>
                  <a:pt x="10" y="57"/>
                  <a:pt x="21" y="61"/>
                </a:cubicBezTo>
                <a:cubicBezTo>
                  <a:pt x="18" y="71"/>
                  <a:pt x="11" y="79"/>
                  <a:pt x="1" y="83"/>
                </a:cubicBezTo>
                <a:cubicBezTo>
                  <a:pt x="1" y="83"/>
                  <a:pt x="0" y="84"/>
                  <a:pt x="0" y="85"/>
                </a:cubicBezTo>
                <a:cubicBezTo>
                  <a:pt x="0" y="86"/>
                  <a:pt x="1" y="86"/>
                  <a:pt x="2" y="86"/>
                </a:cubicBezTo>
                <a:cubicBezTo>
                  <a:pt x="2" y="86"/>
                  <a:pt x="2" y="86"/>
                  <a:pt x="2" y="86"/>
                </a:cubicBezTo>
                <a:cubicBezTo>
                  <a:pt x="16" y="86"/>
                  <a:pt x="29" y="79"/>
                  <a:pt x="37" y="67"/>
                </a:cubicBezTo>
                <a:cubicBezTo>
                  <a:pt x="44" y="78"/>
                  <a:pt x="57" y="85"/>
                  <a:pt x="70" y="85"/>
                </a:cubicBezTo>
                <a:cubicBezTo>
                  <a:pt x="71" y="85"/>
                  <a:pt x="71" y="85"/>
                  <a:pt x="71" y="85"/>
                </a:cubicBezTo>
                <a:cubicBezTo>
                  <a:pt x="78" y="95"/>
                  <a:pt x="89" y="101"/>
                  <a:pt x="100" y="101"/>
                </a:cubicBezTo>
                <a:cubicBezTo>
                  <a:pt x="101" y="101"/>
                  <a:pt x="102" y="101"/>
                  <a:pt x="103" y="101"/>
                </a:cubicBezTo>
                <a:cubicBezTo>
                  <a:pt x="103" y="101"/>
                  <a:pt x="104" y="100"/>
                  <a:pt x="104" y="100"/>
                </a:cubicBezTo>
                <a:cubicBezTo>
                  <a:pt x="104" y="99"/>
                  <a:pt x="104" y="98"/>
                  <a:pt x="103" y="98"/>
                </a:cubicBezTo>
                <a:cubicBezTo>
                  <a:pt x="95" y="96"/>
                  <a:pt x="89" y="87"/>
                  <a:pt x="90" y="79"/>
                </a:cubicBezTo>
                <a:cubicBezTo>
                  <a:pt x="97" y="78"/>
                  <a:pt x="103" y="72"/>
                  <a:pt x="104" y="64"/>
                </a:cubicBezTo>
                <a:cubicBezTo>
                  <a:pt x="106" y="57"/>
                  <a:pt x="104" y="49"/>
                  <a:pt x="100" y="42"/>
                </a:cubicBezTo>
                <a:cubicBezTo>
                  <a:pt x="96" y="35"/>
                  <a:pt x="90" y="30"/>
                  <a:pt x="85" y="25"/>
                </a:cubicBezTo>
                <a:cubicBezTo>
                  <a:pt x="85" y="24"/>
                  <a:pt x="85" y="23"/>
                  <a:pt x="85" y="22"/>
                </a:cubicBezTo>
                <a:cubicBezTo>
                  <a:pt x="84" y="16"/>
                  <a:pt x="80" y="10"/>
                  <a:pt x="74" y="6"/>
                </a:cubicBezTo>
                <a:cubicBezTo>
                  <a:pt x="70" y="3"/>
                  <a:pt x="64" y="1"/>
                  <a:pt x="57" y="0"/>
                </a:cubicBezTo>
                <a:cubicBezTo>
                  <a:pt x="53" y="0"/>
                  <a:pt x="50" y="0"/>
                  <a:pt x="47" y="0"/>
                </a:cubicBezTo>
              </a:path>
            </a:pathLst>
          </a:custGeom>
          <a:solidFill>
            <a:srgbClr val="B3B3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17" name="Freeform 27">
            <a:extLst>
              <a:ext uri="{FF2B5EF4-FFF2-40B4-BE49-F238E27FC236}">
                <a16:creationId xmlns:a16="http://schemas.microsoft.com/office/drawing/2014/main" id="{E68F586F-B492-4E4F-870E-883C433D8D1F}"/>
              </a:ext>
            </a:extLst>
          </p:cNvPr>
          <p:cNvSpPr>
            <a:spLocks noEditPoints="1"/>
          </p:cNvSpPr>
          <p:nvPr/>
        </p:nvSpPr>
        <p:spPr bwMode="auto">
          <a:xfrm>
            <a:off x="11371165" y="3390212"/>
            <a:ext cx="395590" cy="488772"/>
          </a:xfrm>
          <a:custGeom>
            <a:avLst/>
            <a:gdLst>
              <a:gd name="T0" fmla="*/ 89 w 95"/>
              <a:gd name="T1" fmla="*/ 81 h 117"/>
              <a:gd name="T2" fmla="*/ 91 w 95"/>
              <a:gd name="T3" fmla="*/ 79 h 117"/>
              <a:gd name="T4" fmla="*/ 12 w 95"/>
              <a:gd name="T5" fmla="*/ 69 h 117"/>
              <a:gd name="T6" fmla="*/ 0 w 95"/>
              <a:gd name="T7" fmla="*/ 77 h 117"/>
              <a:gd name="T8" fmla="*/ 6 w 95"/>
              <a:gd name="T9" fmla="*/ 76 h 117"/>
              <a:gd name="T10" fmla="*/ 94 w 95"/>
              <a:gd name="T11" fmla="*/ 29 h 117"/>
              <a:gd name="T12" fmla="*/ 82 w 95"/>
              <a:gd name="T13" fmla="*/ 38 h 117"/>
              <a:gd name="T14" fmla="*/ 95 w 95"/>
              <a:gd name="T15" fmla="*/ 30 h 117"/>
              <a:gd name="T16" fmla="*/ 3 w 95"/>
              <a:gd name="T17" fmla="*/ 25 h 117"/>
              <a:gd name="T18" fmla="*/ 17 w 95"/>
              <a:gd name="T19" fmla="*/ 31 h 117"/>
              <a:gd name="T20" fmla="*/ 41 w 95"/>
              <a:gd name="T21" fmla="*/ 97 h 117"/>
              <a:gd name="T22" fmla="*/ 36 w 95"/>
              <a:gd name="T23" fmla="*/ 90 h 117"/>
              <a:gd name="T24" fmla="*/ 45 w 95"/>
              <a:gd name="T25" fmla="*/ 103 h 117"/>
              <a:gd name="T26" fmla="*/ 53 w 95"/>
              <a:gd name="T27" fmla="*/ 107 h 117"/>
              <a:gd name="T28" fmla="*/ 41 w 95"/>
              <a:gd name="T29" fmla="*/ 112 h 117"/>
              <a:gd name="T30" fmla="*/ 41 w 95"/>
              <a:gd name="T31" fmla="*/ 97 h 117"/>
              <a:gd name="T32" fmla="*/ 49 w 95"/>
              <a:gd name="T33" fmla="*/ 88 h 117"/>
              <a:gd name="T34" fmla="*/ 45 w 95"/>
              <a:gd name="T35" fmla="*/ 61 h 117"/>
              <a:gd name="T36" fmla="*/ 49 w 95"/>
              <a:gd name="T37" fmla="*/ 51 h 117"/>
              <a:gd name="T38" fmla="*/ 52 w 95"/>
              <a:gd name="T39" fmla="*/ 53 h 117"/>
              <a:gd name="T40" fmla="*/ 60 w 95"/>
              <a:gd name="T41" fmla="*/ 53 h 117"/>
              <a:gd name="T42" fmla="*/ 63 w 95"/>
              <a:gd name="T43" fmla="*/ 51 h 117"/>
              <a:gd name="T44" fmla="*/ 38 w 95"/>
              <a:gd name="T45" fmla="*/ 52 h 117"/>
              <a:gd name="T46" fmla="*/ 40 w 95"/>
              <a:gd name="T47" fmla="*/ 50 h 117"/>
              <a:gd name="T48" fmla="*/ 33 w 95"/>
              <a:gd name="T49" fmla="*/ 86 h 117"/>
              <a:gd name="T50" fmla="*/ 25 w 95"/>
              <a:gd name="T51" fmla="*/ 72 h 117"/>
              <a:gd name="T52" fmla="*/ 57 w 95"/>
              <a:gd name="T53" fmla="*/ 25 h 117"/>
              <a:gd name="T54" fmla="*/ 65 w 95"/>
              <a:gd name="T55" fmla="*/ 78 h 117"/>
              <a:gd name="T56" fmla="*/ 57 w 95"/>
              <a:gd name="T57" fmla="*/ 88 h 117"/>
              <a:gd name="T58" fmla="*/ 56 w 95"/>
              <a:gd name="T59" fmla="*/ 63 h 117"/>
              <a:gd name="T60" fmla="*/ 62 w 95"/>
              <a:gd name="T61" fmla="*/ 48 h 117"/>
              <a:gd name="T62" fmla="*/ 51 w 95"/>
              <a:gd name="T63" fmla="*/ 59 h 117"/>
              <a:gd name="T64" fmla="*/ 50 w 95"/>
              <a:gd name="T65" fmla="*/ 48 h 117"/>
              <a:gd name="T66" fmla="*/ 45 w 95"/>
              <a:gd name="T67" fmla="*/ 58 h 117"/>
              <a:gd name="T68" fmla="*/ 39 w 95"/>
              <a:gd name="T69" fmla="*/ 46 h 117"/>
              <a:gd name="T70" fmla="*/ 40 w 95"/>
              <a:gd name="T71" fmla="*/ 60 h 117"/>
              <a:gd name="T72" fmla="*/ 35 w 95"/>
              <a:gd name="T73" fmla="*/ 87 h 117"/>
              <a:gd name="T74" fmla="*/ 50 w 95"/>
              <a:gd name="T75" fmla="*/ 21 h 117"/>
              <a:gd name="T76" fmla="*/ 25 w 95"/>
              <a:gd name="T77" fmla="*/ 76 h 117"/>
              <a:gd name="T78" fmla="*/ 33 w 95"/>
              <a:gd name="T79" fmla="*/ 90 h 117"/>
              <a:gd name="T80" fmla="*/ 32 w 95"/>
              <a:gd name="T81" fmla="*/ 102 h 117"/>
              <a:gd name="T82" fmla="*/ 46 w 95"/>
              <a:gd name="T83" fmla="*/ 117 h 117"/>
              <a:gd name="T84" fmla="*/ 56 w 95"/>
              <a:gd name="T85" fmla="*/ 105 h 117"/>
              <a:gd name="T86" fmla="*/ 61 w 95"/>
              <a:gd name="T87" fmla="*/ 92 h 117"/>
              <a:gd name="T88" fmla="*/ 69 w 95"/>
              <a:gd name="T89" fmla="*/ 79 h 117"/>
              <a:gd name="T90" fmla="*/ 53 w 95"/>
              <a:gd name="T91" fmla="*/ 0 h 117"/>
              <a:gd name="T92" fmla="*/ 51 w 95"/>
              <a:gd name="T93" fmla="*/ 15 h 117"/>
              <a:gd name="T94" fmla="*/ 53 w 95"/>
              <a:gd name="T95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95" h="117">
                <a:moveTo>
                  <a:pt x="81" y="73"/>
                </a:moveTo>
                <a:cubicBezTo>
                  <a:pt x="81" y="73"/>
                  <a:pt x="80" y="73"/>
                  <a:pt x="80" y="73"/>
                </a:cubicBezTo>
                <a:cubicBezTo>
                  <a:pt x="79" y="74"/>
                  <a:pt x="79" y="75"/>
                  <a:pt x="80" y="75"/>
                </a:cubicBezTo>
                <a:cubicBezTo>
                  <a:pt x="89" y="81"/>
                  <a:pt x="89" y="81"/>
                  <a:pt x="89" y="81"/>
                </a:cubicBezTo>
                <a:cubicBezTo>
                  <a:pt x="90" y="82"/>
                  <a:pt x="90" y="82"/>
                  <a:pt x="90" y="82"/>
                </a:cubicBezTo>
                <a:cubicBezTo>
                  <a:pt x="90" y="82"/>
                  <a:pt x="90" y="82"/>
                  <a:pt x="90" y="82"/>
                </a:cubicBezTo>
                <a:cubicBezTo>
                  <a:pt x="91" y="82"/>
                  <a:pt x="91" y="81"/>
                  <a:pt x="91" y="81"/>
                </a:cubicBezTo>
                <a:cubicBezTo>
                  <a:pt x="92" y="80"/>
                  <a:pt x="92" y="79"/>
                  <a:pt x="91" y="79"/>
                </a:cubicBezTo>
                <a:cubicBezTo>
                  <a:pt x="82" y="73"/>
                  <a:pt x="82" y="73"/>
                  <a:pt x="82" y="73"/>
                </a:cubicBezTo>
                <a:cubicBezTo>
                  <a:pt x="82" y="73"/>
                  <a:pt x="81" y="73"/>
                  <a:pt x="81" y="73"/>
                </a:cubicBezTo>
                <a:moveTo>
                  <a:pt x="12" y="69"/>
                </a:moveTo>
                <a:cubicBezTo>
                  <a:pt x="12" y="69"/>
                  <a:pt x="12" y="69"/>
                  <a:pt x="12" y="69"/>
                </a:cubicBezTo>
                <a:cubicBezTo>
                  <a:pt x="6" y="72"/>
                  <a:pt x="6" y="72"/>
                  <a:pt x="6" y="72"/>
                </a:cubicBezTo>
                <a:cubicBezTo>
                  <a:pt x="3" y="74"/>
                  <a:pt x="3" y="74"/>
                  <a:pt x="3" y="74"/>
                </a:cubicBezTo>
                <a:cubicBezTo>
                  <a:pt x="1" y="75"/>
                  <a:pt x="1" y="75"/>
                  <a:pt x="1" y="75"/>
                </a:cubicBezTo>
                <a:cubicBezTo>
                  <a:pt x="0" y="75"/>
                  <a:pt x="0" y="76"/>
                  <a:pt x="0" y="77"/>
                </a:cubicBezTo>
                <a:cubicBezTo>
                  <a:pt x="0" y="77"/>
                  <a:pt x="1" y="77"/>
                  <a:pt x="1" y="77"/>
                </a:cubicBezTo>
                <a:cubicBezTo>
                  <a:pt x="2" y="77"/>
                  <a:pt x="2" y="77"/>
                  <a:pt x="2" y="77"/>
                </a:cubicBezTo>
                <a:cubicBezTo>
                  <a:pt x="3" y="77"/>
                  <a:pt x="3" y="77"/>
                  <a:pt x="3" y="77"/>
                </a:cubicBezTo>
                <a:cubicBezTo>
                  <a:pt x="6" y="76"/>
                  <a:pt x="6" y="76"/>
                  <a:pt x="6" y="76"/>
                </a:cubicBezTo>
                <a:cubicBezTo>
                  <a:pt x="13" y="72"/>
                  <a:pt x="13" y="72"/>
                  <a:pt x="13" y="72"/>
                </a:cubicBezTo>
                <a:cubicBezTo>
                  <a:pt x="14" y="72"/>
                  <a:pt x="14" y="71"/>
                  <a:pt x="14" y="70"/>
                </a:cubicBezTo>
                <a:cubicBezTo>
                  <a:pt x="14" y="69"/>
                  <a:pt x="13" y="69"/>
                  <a:pt x="12" y="69"/>
                </a:cubicBezTo>
                <a:moveTo>
                  <a:pt x="94" y="29"/>
                </a:moveTo>
                <a:cubicBezTo>
                  <a:pt x="94" y="29"/>
                  <a:pt x="93" y="29"/>
                  <a:pt x="93" y="29"/>
                </a:cubicBezTo>
                <a:cubicBezTo>
                  <a:pt x="89" y="30"/>
                  <a:pt x="85" y="32"/>
                  <a:pt x="82" y="35"/>
                </a:cubicBezTo>
                <a:cubicBezTo>
                  <a:pt x="81" y="35"/>
                  <a:pt x="81" y="36"/>
                  <a:pt x="81" y="37"/>
                </a:cubicBezTo>
                <a:cubicBezTo>
                  <a:pt x="82" y="38"/>
                  <a:pt x="82" y="38"/>
                  <a:pt x="82" y="38"/>
                </a:cubicBezTo>
                <a:cubicBezTo>
                  <a:pt x="82" y="38"/>
                  <a:pt x="82" y="38"/>
                  <a:pt x="83" y="38"/>
                </a:cubicBezTo>
                <a:cubicBezTo>
                  <a:pt x="83" y="38"/>
                  <a:pt x="83" y="37"/>
                  <a:pt x="84" y="37"/>
                </a:cubicBezTo>
                <a:cubicBezTo>
                  <a:pt x="87" y="35"/>
                  <a:pt x="90" y="33"/>
                  <a:pt x="94" y="32"/>
                </a:cubicBezTo>
                <a:cubicBezTo>
                  <a:pt x="95" y="32"/>
                  <a:pt x="95" y="31"/>
                  <a:pt x="95" y="30"/>
                </a:cubicBezTo>
                <a:cubicBezTo>
                  <a:pt x="95" y="29"/>
                  <a:pt x="94" y="29"/>
                  <a:pt x="94" y="29"/>
                </a:cubicBezTo>
                <a:moveTo>
                  <a:pt x="4" y="23"/>
                </a:moveTo>
                <a:cubicBezTo>
                  <a:pt x="4" y="23"/>
                  <a:pt x="4" y="23"/>
                  <a:pt x="3" y="23"/>
                </a:cubicBezTo>
                <a:cubicBezTo>
                  <a:pt x="3" y="23"/>
                  <a:pt x="3" y="24"/>
                  <a:pt x="3" y="25"/>
                </a:cubicBezTo>
                <a:cubicBezTo>
                  <a:pt x="6" y="28"/>
                  <a:pt x="10" y="30"/>
                  <a:pt x="14" y="32"/>
                </a:cubicBezTo>
                <a:cubicBezTo>
                  <a:pt x="14" y="32"/>
                  <a:pt x="15" y="32"/>
                  <a:pt x="15" y="32"/>
                </a:cubicBezTo>
                <a:cubicBezTo>
                  <a:pt x="15" y="32"/>
                  <a:pt x="15" y="32"/>
                  <a:pt x="16" y="32"/>
                </a:cubicBezTo>
                <a:cubicBezTo>
                  <a:pt x="16" y="32"/>
                  <a:pt x="17" y="31"/>
                  <a:pt x="17" y="31"/>
                </a:cubicBezTo>
                <a:cubicBezTo>
                  <a:pt x="17" y="30"/>
                  <a:pt x="17" y="29"/>
                  <a:pt x="16" y="29"/>
                </a:cubicBezTo>
                <a:cubicBezTo>
                  <a:pt x="12" y="28"/>
                  <a:pt x="8" y="26"/>
                  <a:pt x="6" y="23"/>
                </a:cubicBezTo>
                <a:cubicBezTo>
                  <a:pt x="5" y="23"/>
                  <a:pt x="5" y="23"/>
                  <a:pt x="4" y="23"/>
                </a:cubicBezTo>
                <a:moveTo>
                  <a:pt x="41" y="97"/>
                </a:moveTo>
                <a:cubicBezTo>
                  <a:pt x="42" y="97"/>
                  <a:pt x="43" y="97"/>
                  <a:pt x="43" y="96"/>
                </a:cubicBezTo>
                <a:cubicBezTo>
                  <a:pt x="43" y="95"/>
                  <a:pt x="42" y="94"/>
                  <a:pt x="41" y="94"/>
                </a:cubicBezTo>
                <a:cubicBezTo>
                  <a:pt x="35" y="94"/>
                  <a:pt x="35" y="94"/>
                  <a:pt x="35" y="94"/>
                </a:cubicBezTo>
                <a:cubicBezTo>
                  <a:pt x="36" y="93"/>
                  <a:pt x="36" y="92"/>
                  <a:pt x="36" y="90"/>
                </a:cubicBezTo>
                <a:cubicBezTo>
                  <a:pt x="55" y="92"/>
                  <a:pt x="55" y="92"/>
                  <a:pt x="55" y="92"/>
                </a:cubicBezTo>
                <a:cubicBezTo>
                  <a:pt x="53" y="104"/>
                  <a:pt x="53" y="104"/>
                  <a:pt x="53" y="104"/>
                </a:cubicBezTo>
                <a:cubicBezTo>
                  <a:pt x="45" y="103"/>
                  <a:pt x="45" y="103"/>
                  <a:pt x="45" y="103"/>
                </a:cubicBezTo>
                <a:cubicBezTo>
                  <a:pt x="45" y="103"/>
                  <a:pt x="45" y="103"/>
                  <a:pt x="45" y="103"/>
                </a:cubicBezTo>
                <a:cubicBezTo>
                  <a:pt x="44" y="103"/>
                  <a:pt x="44" y="103"/>
                  <a:pt x="44" y="104"/>
                </a:cubicBezTo>
                <a:cubicBezTo>
                  <a:pt x="44" y="105"/>
                  <a:pt x="44" y="106"/>
                  <a:pt x="45" y="106"/>
                </a:cubicBezTo>
                <a:cubicBezTo>
                  <a:pt x="45" y="106"/>
                  <a:pt x="45" y="106"/>
                  <a:pt x="45" y="106"/>
                </a:cubicBezTo>
                <a:cubicBezTo>
                  <a:pt x="53" y="107"/>
                  <a:pt x="53" y="107"/>
                  <a:pt x="53" y="107"/>
                </a:cubicBezTo>
                <a:cubicBezTo>
                  <a:pt x="52" y="109"/>
                  <a:pt x="52" y="110"/>
                  <a:pt x="51" y="112"/>
                </a:cubicBezTo>
                <a:cubicBezTo>
                  <a:pt x="50" y="113"/>
                  <a:pt x="48" y="114"/>
                  <a:pt x="46" y="114"/>
                </a:cubicBezTo>
                <a:cubicBezTo>
                  <a:pt x="46" y="114"/>
                  <a:pt x="46" y="114"/>
                  <a:pt x="46" y="114"/>
                </a:cubicBezTo>
                <a:cubicBezTo>
                  <a:pt x="44" y="114"/>
                  <a:pt x="42" y="113"/>
                  <a:pt x="41" y="112"/>
                </a:cubicBezTo>
                <a:cubicBezTo>
                  <a:pt x="38" y="110"/>
                  <a:pt x="36" y="106"/>
                  <a:pt x="35" y="102"/>
                </a:cubicBezTo>
                <a:cubicBezTo>
                  <a:pt x="35" y="100"/>
                  <a:pt x="35" y="98"/>
                  <a:pt x="35" y="97"/>
                </a:cubicBezTo>
                <a:cubicBezTo>
                  <a:pt x="41" y="97"/>
                  <a:pt x="41" y="97"/>
                  <a:pt x="41" y="97"/>
                </a:cubicBezTo>
                <a:cubicBezTo>
                  <a:pt x="41" y="97"/>
                  <a:pt x="41" y="97"/>
                  <a:pt x="41" y="97"/>
                </a:cubicBezTo>
                <a:moveTo>
                  <a:pt x="45" y="61"/>
                </a:moveTo>
                <a:cubicBezTo>
                  <a:pt x="46" y="61"/>
                  <a:pt x="47" y="61"/>
                  <a:pt x="48" y="60"/>
                </a:cubicBezTo>
                <a:cubicBezTo>
                  <a:pt x="50" y="61"/>
                  <a:pt x="51" y="62"/>
                  <a:pt x="53" y="63"/>
                </a:cubicBezTo>
                <a:cubicBezTo>
                  <a:pt x="50" y="71"/>
                  <a:pt x="49" y="80"/>
                  <a:pt x="49" y="88"/>
                </a:cubicBezTo>
                <a:cubicBezTo>
                  <a:pt x="41" y="88"/>
                  <a:pt x="41" y="88"/>
                  <a:pt x="41" y="88"/>
                </a:cubicBezTo>
                <a:cubicBezTo>
                  <a:pt x="42" y="82"/>
                  <a:pt x="42" y="76"/>
                  <a:pt x="43" y="70"/>
                </a:cubicBezTo>
                <a:cubicBezTo>
                  <a:pt x="43" y="61"/>
                  <a:pt x="43" y="61"/>
                  <a:pt x="43" y="61"/>
                </a:cubicBezTo>
                <a:cubicBezTo>
                  <a:pt x="44" y="61"/>
                  <a:pt x="44" y="61"/>
                  <a:pt x="45" y="61"/>
                </a:cubicBezTo>
                <a:moveTo>
                  <a:pt x="49" y="57"/>
                </a:moveTo>
                <a:cubicBezTo>
                  <a:pt x="49" y="56"/>
                  <a:pt x="49" y="56"/>
                  <a:pt x="49" y="56"/>
                </a:cubicBezTo>
                <a:cubicBezTo>
                  <a:pt x="48" y="55"/>
                  <a:pt x="48" y="54"/>
                  <a:pt x="48" y="53"/>
                </a:cubicBezTo>
                <a:cubicBezTo>
                  <a:pt x="48" y="52"/>
                  <a:pt x="49" y="51"/>
                  <a:pt x="49" y="51"/>
                </a:cubicBezTo>
                <a:cubicBezTo>
                  <a:pt x="50" y="51"/>
                  <a:pt x="50" y="51"/>
                  <a:pt x="50" y="51"/>
                </a:cubicBezTo>
                <a:cubicBezTo>
                  <a:pt x="50" y="51"/>
                  <a:pt x="50" y="51"/>
                  <a:pt x="50" y="51"/>
                </a:cubicBezTo>
                <a:cubicBezTo>
                  <a:pt x="51" y="51"/>
                  <a:pt x="51" y="51"/>
                  <a:pt x="51" y="51"/>
                </a:cubicBezTo>
                <a:cubicBezTo>
                  <a:pt x="51" y="51"/>
                  <a:pt x="52" y="52"/>
                  <a:pt x="52" y="53"/>
                </a:cubicBezTo>
                <a:cubicBezTo>
                  <a:pt x="51" y="55"/>
                  <a:pt x="50" y="56"/>
                  <a:pt x="50" y="56"/>
                </a:cubicBezTo>
                <a:cubicBezTo>
                  <a:pt x="49" y="57"/>
                  <a:pt x="49" y="57"/>
                  <a:pt x="49" y="57"/>
                </a:cubicBezTo>
                <a:moveTo>
                  <a:pt x="57" y="60"/>
                </a:moveTo>
                <a:cubicBezTo>
                  <a:pt x="58" y="58"/>
                  <a:pt x="59" y="56"/>
                  <a:pt x="60" y="53"/>
                </a:cubicBezTo>
                <a:cubicBezTo>
                  <a:pt x="60" y="52"/>
                  <a:pt x="61" y="51"/>
                  <a:pt x="62" y="51"/>
                </a:cubicBezTo>
                <a:cubicBezTo>
                  <a:pt x="62" y="51"/>
                  <a:pt x="62" y="51"/>
                  <a:pt x="62" y="51"/>
                </a:cubicBezTo>
                <a:cubicBezTo>
                  <a:pt x="62" y="51"/>
                  <a:pt x="62" y="51"/>
                  <a:pt x="62" y="51"/>
                </a:cubicBezTo>
                <a:cubicBezTo>
                  <a:pt x="63" y="51"/>
                  <a:pt x="63" y="51"/>
                  <a:pt x="63" y="51"/>
                </a:cubicBezTo>
                <a:cubicBezTo>
                  <a:pt x="64" y="52"/>
                  <a:pt x="64" y="53"/>
                  <a:pt x="63" y="54"/>
                </a:cubicBezTo>
                <a:cubicBezTo>
                  <a:pt x="63" y="57"/>
                  <a:pt x="60" y="60"/>
                  <a:pt x="57" y="60"/>
                </a:cubicBezTo>
                <a:moveTo>
                  <a:pt x="40" y="56"/>
                </a:moveTo>
                <a:cubicBezTo>
                  <a:pt x="39" y="55"/>
                  <a:pt x="38" y="54"/>
                  <a:pt x="38" y="52"/>
                </a:cubicBezTo>
                <a:cubicBezTo>
                  <a:pt x="37" y="51"/>
                  <a:pt x="37" y="50"/>
                  <a:pt x="38" y="49"/>
                </a:cubicBezTo>
                <a:cubicBezTo>
                  <a:pt x="38" y="49"/>
                  <a:pt x="38" y="49"/>
                  <a:pt x="38" y="49"/>
                </a:cubicBezTo>
                <a:cubicBezTo>
                  <a:pt x="39" y="49"/>
                  <a:pt x="39" y="49"/>
                  <a:pt x="39" y="49"/>
                </a:cubicBezTo>
                <a:cubicBezTo>
                  <a:pt x="39" y="49"/>
                  <a:pt x="40" y="50"/>
                  <a:pt x="40" y="50"/>
                </a:cubicBezTo>
                <a:cubicBezTo>
                  <a:pt x="41" y="51"/>
                  <a:pt x="40" y="52"/>
                  <a:pt x="40" y="54"/>
                </a:cubicBezTo>
                <a:cubicBezTo>
                  <a:pt x="40" y="56"/>
                  <a:pt x="40" y="56"/>
                  <a:pt x="40" y="56"/>
                </a:cubicBezTo>
                <a:moveTo>
                  <a:pt x="33" y="87"/>
                </a:moveTo>
                <a:cubicBezTo>
                  <a:pt x="33" y="86"/>
                  <a:pt x="33" y="86"/>
                  <a:pt x="33" y="86"/>
                </a:cubicBezTo>
                <a:cubicBezTo>
                  <a:pt x="32" y="86"/>
                  <a:pt x="32" y="85"/>
                  <a:pt x="32" y="84"/>
                </a:cubicBezTo>
                <a:cubicBezTo>
                  <a:pt x="32" y="83"/>
                  <a:pt x="32" y="83"/>
                  <a:pt x="32" y="82"/>
                </a:cubicBezTo>
                <a:cubicBezTo>
                  <a:pt x="31" y="79"/>
                  <a:pt x="29" y="76"/>
                  <a:pt x="27" y="74"/>
                </a:cubicBezTo>
                <a:cubicBezTo>
                  <a:pt x="26" y="74"/>
                  <a:pt x="26" y="73"/>
                  <a:pt x="25" y="72"/>
                </a:cubicBezTo>
                <a:cubicBezTo>
                  <a:pt x="18" y="64"/>
                  <a:pt x="17" y="50"/>
                  <a:pt x="22" y="40"/>
                </a:cubicBezTo>
                <a:cubicBezTo>
                  <a:pt x="25" y="35"/>
                  <a:pt x="29" y="32"/>
                  <a:pt x="34" y="29"/>
                </a:cubicBezTo>
                <a:cubicBezTo>
                  <a:pt x="38" y="25"/>
                  <a:pt x="44" y="24"/>
                  <a:pt x="50" y="24"/>
                </a:cubicBezTo>
                <a:cubicBezTo>
                  <a:pt x="52" y="24"/>
                  <a:pt x="55" y="24"/>
                  <a:pt x="57" y="25"/>
                </a:cubicBezTo>
                <a:cubicBezTo>
                  <a:pt x="58" y="25"/>
                  <a:pt x="59" y="25"/>
                  <a:pt x="60" y="26"/>
                </a:cubicBezTo>
                <a:cubicBezTo>
                  <a:pt x="69" y="29"/>
                  <a:pt x="75" y="37"/>
                  <a:pt x="77" y="46"/>
                </a:cubicBezTo>
                <a:cubicBezTo>
                  <a:pt x="79" y="57"/>
                  <a:pt x="75" y="68"/>
                  <a:pt x="67" y="76"/>
                </a:cubicBezTo>
                <a:cubicBezTo>
                  <a:pt x="66" y="77"/>
                  <a:pt x="66" y="77"/>
                  <a:pt x="65" y="78"/>
                </a:cubicBezTo>
                <a:cubicBezTo>
                  <a:pt x="64" y="79"/>
                  <a:pt x="62" y="81"/>
                  <a:pt x="61" y="82"/>
                </a:cubicBezTo>
                <a:cubicBezTo>
                  <a:pt x="60" y="84"/>
                  <a:pt x="58" y="86"/>
                  <a:pt x="58" y="89"/>
                </a:cubicBezTo>
                <a:cubicBezTo>
                  <a:pt x="58" y="89"/>
                  <a:pt x="58" y="89"/>
                  <a:pt x="58" y="89"/>
                </a:cubicBezTo>
                <a:cubicBezTo>
                  <a:pt x="57" y="89"/>
                  <a:pt x="57" y="89"/>
                  <a:pt x="57" y="88"/>
                </a:cubicBezTo>
                <a:cubicBezTo>
                  <a:pt x="57" y="88"/>
                  <a:pt x="56" y="88"/>
                  <a:pt x="56" y="88"/>
                </a:cubicBezTo>
                <a:cubicBezTo>
                  <a:pt x="56" y="88"/>
                  <a:pt x="56" y="89"/>
                  <a:pt x="55" y="89"/>
                </a:cubicBezTo>
                <a:cubicBezTo>
                  <a:pt x="52" y="89"/>
                  <a:pt x="52" y="89"/>
                  <a:pt x="52" y="89"/>
                </a:cubicBezTo>
                <a:cubicBezTo>
                  <a:pt x="52" y="80"/>
                  <a:pt x="53" y="71"/>
                  <a:pt x="56" y="63"/>
                </a:cubicBezTo>
                <a:cubicBezTo>
                  <a:pt x="56" y="63"/>
                  <a:pt x="57" y="63"/>
                  <a:pt x="57" y="63"/>
                </a:cubicBezTo>
                <a:cubicBezTo>
                  <a:pt x="62" y="62"/>
                  <a:pt x="65" y="59"/>
                  <a:pt x="66" y="55"/>
                </a:cubicBezTo>
                <a:cubicBezTo>
                  <a:pt x="67" y="53"/>
                  <a:pt x="67" y="51"/>
                  <a:pt x="66" y="49"/>
                </a:cubicBezTo>
                <a:cubicBezTo>
                  <a:pt x="65" y="48"/>
                  <a:pt x="64" y="48"/>
                  <a:pt x="62" y="48"/>
                </a:cubicBezTo>
                <a:cubicBezTo>
                  <a:pt x="62" y="48"/>
                  <a:pt x="62" y="48"/>
                  <a:pt x="62" y="48"/>
                </a:cubicBezTo>
                <a:cubicBezTo>
                  <a:pt x="61" y="48"/>
                  <a:pt x="59" y="48"/>
                  <a:pt x="57" y="52"/>
                </a:cubicBezTo>
                <a:cubicBezTo>
                  <a:pt x="56" y="55"/>
                  <a:pt x="55" y="57"/>
                  <a:pt x="54" y="60"/>
                </a:cubicBezTo>
                <a:cubicBezTo>
                  <a:pt x="53" y="60"/>
                  <a:pt x="52" y="59"/>
                  <a:pt x="51" y="59"/>
                </a:cubicBezTo>
                <a:cubicBezTo>
                  <a:pt x="52" y="58"/>
                  <a:pt x="52" y="58"/>
                  <a:pt x="52" y="58"/>
                </a:cubicBezTo>
                <a:cubicBezTo>
                  <a:pt x="53" y="57"/>
                  <a:pt x="54" y="55"/>
                  <a:pt x="55" y="54"/>
                </a:cubicBezTo>
                <a:cubicBezTo>
                  <a:pt x="55" y="51"/>
                  <a:pt x="54" y="49"/>
                  <a:pt x="52" y="48"/>
                </a:cubicBezTo>
                <a:cubicBezTo>
                  <a:pt x="51" y="48"/>
                  <a:pt x="51" y="48"/>
                  <a:pt x="50" y="48"/>
                </a:cubicBezTo>
                <a:cubicBezTo>
                  <a:pt x="49" y="48"/>
                  <a:pt x="49" y="48"/>
                  <a:pt x="48" y="48"/>
                </a:cubicBezTo>
                <a:cubicBezTo>
                  <a:pt x="47" y="49"/>
                  <a:pt x="46" y="50"/>
                  <a:pt x="45" y="51"/>
                </a:cubicBezTo>
                <a:cubicBezTo>
                  <a:pt x="45" y="53"/>
                  <a:pt x="45" y="56"/>
                  <a:pt x="46" y="58"/>
                </a:cubicBezTo>
                <a:cubicBezTo>
                  <a:pt x="46" y="58"/>
                  <a:pt x="45" y="58"/>
                  <a:pt x="45" y="58"/>
                </a:cubicBezTo>
                <a:cubicBezTo>
                  <a:pt x="44" y="58"/>
                  <a:pt x="44" y="58"/>
                  <a:pt x="43" y="58"/>
                </a:cubicBezTo>
                <a:cubicBezTo>
                  <a:pt x="43" y="54"/>
                  <a:pt x="43" y="54"/>
                  <a:pt x="43" y="54"/>
                </a:cubicBezTo>
                <a:cubicBezTo>
                  <a:pt x="44" y="52"/>
                  <a:pt x="44" y="51"/>
                  <a:pt x="43" y="49"/>
                </a:cubicBezTo>
                <a:cubicBezTo>
                  <a:pt x="42" y="47"/>
                  <a:pt x="41" y="46"/>
                  <a:pt x="39" y="46"/>
                </a:cubicBezTo>
                <a:cubicBezTo>
                  <a:pt x="38" y="46"/>
                  <a:pt x="38" y="46"/>
                  <a:pt x="38" y="46"/>
                </a:cubicBezTo>
                <a:cubicBezTo>
                  <a:pt x="37" y="46"/>
                  <a:pt x="36" y="47"/>
                  <a:pt x="35" y="48"/>
                </a:cubicBezTo>
                <a:cubicBezTo>
                  <a:pt x="34" y="49"/>
                  <a:pt x="34" y="51"/>
                  <a:pt x="35" y="53"/>
                </a:cubicBezTo>
                <a:cubicBezTo>
                  <a:pt x="35" y="56"/>
                  <a:pt x="37" y="58"/>
                  <a:pt x="40" y="60"/>
                </a:cubicBezTo>
                <a:cubicBezTo>
                  <a:pt x="40" y="70"/>
                  <a:pt x="40" y="70"/>
                  <a:pt x="40" y="70"/>
                </a:cubicBezTo>
                <a:cubicBezTo>
                  <a:pt x="39" y="76"/>
                  <a:pt x="39" y="82"/>
                  <a:pt x="38" y="87"/>
                </a:cubicBezTo>
                <a:cubicBezTo>
                  <a:pt x="36" y="87"/>
                  <a:pt x="36" y="87"/>
                  <a:pt x="36" y="87"/>
                </a:cubicBezTo>
                <a:cubicBezTo>
                  <a:pt x="36" y="87"/>
                  <a:pt x="36" y="87"/>
                  <a:pt x="35" y="87"/>
                </a:cubicBezTo>
                <a:cubicBezTo>
                  <a:pt x="35" y="87"/>
                  <a:pt x="35" y="87"/>
                  <a:pt x="35" y="87"/>
                </a:cubicBezTo>
                <a:cubicBezTo>
                  <a:pt x="34" y="87"/>
                  <a:pt x="34" y="87"/>
                  <a:pt x="34" y="87"/>
                </a:cubicBezTo>
                <a:cubicBezTo>
                  <a:pt x="33" y="87"/>
                  <a:pt x="33" y="87"/>
                  <a:pt x="33" y="87"/>
                </a:cubicBezTo>
                <a:moveTo>
                  <a:pt x="50" y="21"/>
                </a:moveTo>
                <a:cubicBezTo>
                  <a:pt x="43" y="21"/>
                  <a:pt x="37" y="23"/>
                  <a:pt x="32" y="26"/>
                </a:cubicBezTo>
                <a:cubicBezTo>
                  <a:pt x="27" y="29"/>
                  <a:pt x="22" y="33"/>
                  <a:pt x="19" y="39"/>
                </a:cubicBezTo>
                <a:cubicBezTo>
                  <a:pt x="14" y="50"/>
                  <a:pt x="15" y="65"/>
                  <a:pt x="23" y="74"/>
                </a:cubicBezTo>
                <a:cubicBezTo>
                  <a:pt x="24" y="75"/>
                  <a:pt x="24" y="76"/>
                  <a:pt x="25" y="76"/>
                </a:cubicBezTo>
                <a:cubicBezTo>
                  <a:pt x="26" y="78"/>
                  <a:pt x="28" y="80"/>
                  <a:pt x="29" y="83"/>
                </a:cubicBezTo>
                <a:cubicBezTo>
                  <a:pt x="29" y="83"/>
                  <a:pt x="29" y="84"/>
                  <a:pt x="29" y="84"/>
                </a:cubicBezTo>
                <a:cubicBezTo>
                  <a:pt x="29" y="85"/>
                  <a:pt x="29" y="87"/>
                  <a:pt x="30" y="88"/>
                </a:cubicBezTo>
                <a:cubicBezTo>
                  <a:pt x="30" y="89"/>
                  <a:pt x="32" y="90"/>
                  <a:pt x="33" y="90"/>
                </a:cubicBezTo>
                <a:cubicBezTo>
                  <a:pt x="33" y="91"/>
                  <a:pt x="33" y="93"/>
                  <a:pt x="32" y="94"/>
                </a:cubicBezTo>
                <a:cubicBezTo>
                  <a:pt x="32" y="94"/>
                  <a:pt x="32" y="94"/>
                  <a:pt x="31" y="95"/>
                </a:cubicBezTo>
                <a:cubicBezTo>
                  <a:pt x="31" y="96"/>
                  <a:pt x="32" y="96"/>
                  <a:pt x="32" y="96"/>
                </a:cubicBezTo>
                <a:cubicBezTo>
                  <a:pt x="32" y="98"/>
                  <a:pt x="32" y="100"/>
                  <a:pt x="32" y="102"/>
                </a:cubicBezTo>
                <a:cubicBezTo>
                  <a:pt x="33" y="107"/>
                  <a:pt x="35" y="112"/>
                  <a:pt x="39" y="114"/>
                </a:cubicBezTo>
                <a:cubicBezTo>
                  <a:pt x="40" y="115"/>
                  <a:pt x="42" y="116"/>
                  <a:pt x="43" y="116"/>
                </a:cubicBezTo>
                <a:cubicBezTo>
                  <a:pt x="44" y="117"/>
                  <a:pt x="45" y="117"/>
                  <a:pt x="46" y="117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49" y="117"/>
                  <a:pt x="51" y="116"/>
                  <a:pt x="53" y="114"/>
                </a:cubicBezTo>
                <a:cubicBezTo>
                  <a:pt x="55" y="112"/>
                  <a:pt x="55" y="109"/>
                  <a:pt x="56" y="107"/>
                </a:cubicBezTo>
                <a:cubicBezTo>
                  <a:pt x="56" y="107"/>
                  <a:pt x="56" y="106"/>
                  <a:pt x="56" y="106"/>
                </a:cubicBezTo>
                <a:cubicBezTo>
                  <a:pt x="56" y="106"/>
                  <a:pt x="56" y="105"/>
                  <a:pt x="56" y="105"/>
                </a:cubicBezTo>
                <a:cubicBezTo>
                  <a:pt x="58" y="92"/>
                  <a:pt x="58" y="92"/>
                  <a:pt x="58" y="92"/>
                </a:cubicBezTo>
                <a:cubicBezTo>
                  <a:pt x="59" y="92"/>
                  <a:pt x="59" y="92"/>
                  <a:pt x="59" y="92"/>
                </a:cubicBezTo>
                <a:cubicBezTo>
                  <a:pt x="59" y="92"/>
                  <a:pt x="60" y="92"/>
                  <a:pt x="60" y="92"/>
                </a:cubicBezTo>
                <a:cubicBezTo>
                  <a:pt x="60" y="92"/>
                  <a:pt x="60" y="92"/>
                  <a:pt x="61" y="92"/>
                </a:cubicBezTo>
                <a:cubicBezTo>
                  <a:pt x="61" y="91"/>
                  <a:pt x="61" y="91"/>
                  <a:pt x="61" y="91"/>
                </a:cubicBezTo>
                <a:cubicBezTo>
                  <a:pt x="61" y="88"/>
                  <a:pt x="62" y="86"/>
                  <a:pt x="63" y="84"/>
                </a:cubicBezTo>
                <a:cubicBezTo>
                  <a:pt x="65" y="83"/>
                  <a:pt x="66" y="82"/>
                  <a:pt x="67" y="80"/>
                </a:cubicBezTo>
                <a:cubicBezTo>
                  <a:pt x="68" y="80"/>
                  <a:pt x="68" y="79"/>
                  <a:pt x="69" y="79"/>
                </a:cubicBezTo>
                <a:cubicBezTo>
                  <a:pt x="78" y="69"/>
                  <a:pt x="82" y="57"/>
                  <a:pt x="80" y="46"/>
                </a:cubicBezTo>
                <a:cubicBezTo>
                  <a:pt x="78" y="36"/>
                  <a:pt x="71" y="27"/>
                  <a:pt x="61" y="23"/>
                </a:cubicBezTo>
                <a:cubicBezTo>
                  <a:pt x="58" y="21"/>
                  <a:pt x="54" y="21"/>
                  <a:pt x="50" y="21"/>
                </a:cubicBezTo>
                <a:moveTo>
                  <a:pt x="53" y="0"/>
                </a:moveTo>
                <a:cubicBezTo>
                  <a:pt x="52" y="0"/>
                  <a:pt x="51" y="1"/>
                  <a:pt x="51" y="1"/>
                </a:cubicBezTo>
                <a:cubicBezTo>
                  <a:pt x="50" y="14"/>
                  <a:pt x="50" y="14"/>
                  <a:pt x="50" y="14"/>
                </a:cubicBezTo>
                <a:cubicBezTo>
                  <a:pt x="50" y="14"/>
                  <a:pt x="50" y="15"/>
                  <a:pt x="51" y="15"/>
                </a:cubicBezTo>
                <a:cubicBezTo>
                  <a:pt x="51" y="15"/>
                  <a:pt x="51" y="15"/>
                  <a:pt x="51" y="15"/>
                </a:cubicBezTo>
                <a:cubicBezTo>
                  <a:pt x="51" y="15"/>
                  <a:pt x="51" y="15"/>
                  <a:pt x="51" y="15"/>
                </a:cubicBezTo>
                <a:cubicBezTo>
                  <a:pt x="52" y="15"/>
                  <a:pt x="53" y="15"/>
                  <a:pt x="53" y="14"/>
                </a:cubicBezTo>
                <a:cubicBezTo>
                  <a:pt x="54" y="2"/>
                  <a:pt x="54" y="2"/>
                  <a:pt x="54" y="2"/>
                </a:cubicBezTo>
                <a:cubicBezTo>
                  <a:pt x="54" y="1"/>
                  <a:pt x="54" y="0"/>
                  <a:pt x="53" y="0"/>
                </a:cubicBezTo>
                <a:cubicBezTo>
                  <a:pt x="53" y="0"/>
                  <a:pt x="53" y="0"/>
                  <a:pt x="53" y="0"/>
                </a:cubicBezTo>
              </a:path>
            </a:pathLst>
          </a:custGeom>
          <a:solidFill>
            <a:srgbClr val="B3B3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485671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2EA09F-A10A-C04F-B331-0ED408D84EB8}"/>
              </a:ext>
            </a:extLst>
          </p:cNvPr>
          <p:cNvSpPr txBox="1">
            <a:spLocks/>
          </p:cNvSpPr>
          <p:nvPr/>
        </p:nvSpPr>
        <p:spPr>
          <a:xfrm>
            <a:off x="4130610" y="1630767"/>
            <a:ext cx="2926741" cy="419133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400" b="1" dirty="0">
                <a:solidFill>
                  <a:srgbClr val="FD6719"/>
                </a:solidFill>
                <a:latin typeface="+mn-lt"/>
              </a:rPr>
              <a:t>Tabla de Código </a:t>
            </a:r>
            <a:r>
              <a:rPr lang="es-ES" sz="2400" b="1" dirty="0" err="1">
                <a:solidFill>
                  <a:srgbClr val="FD6719"/>
                </a:solidFill>
                <a:latin typeface="+mn-lt"/>
              </a:rPr>
              <a:t>Ascii</a:t>
            </a:r>
            <a:endParaRPr lang="en-US" sz="2400" dirty="0">
              <a:solidFill>
                <a:srgbClr val="FD6719"/>
              </a:solidFill>
              <a:latin typeface="+mn-lt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A478C24-D32E-7D46-8D65-6B19C8C9B55C}"/>
              </a:ext>
            </a:extLst>
          </p:cNvPr>
          <p:cNvSpPr txBox="1">
            <a:spLocks/>
          </p:cNvSpPr>
          <p:nvPr/>
        </p:nvSpPr>
        <p:spPr>
          <a:xfrm>
            <a:off x="4130610" y="2069631"/>
            <a:ext cx="4250066" cy="3318936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&gt;&gt;&gt;</a:t>
            </a:r>
            <a:r>
              <a:rPr lang="es-ES" dirty="0" err="1"/>
              <a:t>chr</a:t>
            </a:r>
            <a:r>
              <a:rPr lang="es-ES" dirty="0"/>
              <a:t>(64)</a:t>
            </a:r>
            <a:br>
              <a:rPr lang="es-ES" dirty="0"/>
            </a:br>
            <a:r>
              <a:rPr lang="es-ES" dirty="0"/>
              <a:t>&gt;&gt;&gt;</a:t>
            </a:r>
            <a:r>
              <a:rPr lang="es-ES" dirty="0" err="1"/>
              <a:t>chr</a:t>
            </a:r>
            <a:r>
              <a:rPr lang="es-ES" dirty="0"/>
              <a:t>(123)</a:t>
            </a:r>
            <a:br>
              <a:rPr lang="es-ES" dirty="0"/>
            </a:br>
            <a:r>
              <a:rPr lang="es-ES" dirty="0"/>
              <a:t>&gt;&gt;&gt;</a:t>
            </a:r>
            <a:r>
              <a:rPr lang="es-ES" dirty="0" err="1"/>
              <a:t>chr</a:t>
            </a:r>
            <a:r>
              <a:rPr lang="es-ES" dirty="0"/>
              <a:t>(60)</a:t>
            </a:r>
            <a:br>
              <a:rPr lang="es-ES" dirty="0"/>
            </a:br>
            <a:r>
              <a:rPr lang="es-ES" dirty="0"/>
              <a:t>&gt;&gt;&gt;</a:t>
            </a:r>
            <a:r>
              <a:rPr lang="es-ES" dirty="0" err="1"/>
              <a:t>print</a:t>
            </a:r>
            <a:r>
              <a:rPr lang="es-ES" dirty="0"/>
              <a:t>(</a:t>
            </a:r>
            <a:r>
              <a:rPr lang="es-ES" dirty="0" err="1"/>
              <a:t>chr</a:t>
            </a:r>
            <a:r>
              <a:rPr lang="es-ES" dirty="0"/>
              <a:t>(126))</a:t>
            </a:r>
            <a:br>
              <a:rPr lang="es-ES" dirty="0"/>
            </a:br>
            <a:r>
              <a:rPr lang="es-ES" dirty="0"/>
              <a:t>&gt;&gt;&gt;</a:t>
            </a:r>
            <a:r>
              <a:rPr lang="es-ES" dirty="0" err="1"/>
              <a:t>print</a:t>
            </a:r>
            <a:r>
              <a:rPr lang="es-ES" dirty="0"/>
              <a:t>(</a:t>
            </a:r>
            <a:r>
              <a:rPr lang="es-ES" dirty="0" err="1"/>
              <a:t>chr</a:t>
            </a:r>
            <a:r>
              <a:rPr lang="es-ES" dirty="0"/>
              <a:t>(100))</a:t>
            </a:r>
            <a:br>
              <a:rPr lang="es-ES" dirty="0"/>
            </a:br>
            <a:r>
              <a:rPr lang="es-ES" dirty="0"/>
              <a:t>&gt;&gt;&gt;</a:t>
            </a:r>
            <a:r>
              <a:rPr lang="es-ES" dirty="0" err="1"/>
              <a:t>print</a:t>
            </a:r>
            <a:r>
              <a:rPr lang="es-ES" dirty="0"/>
              <a:t>(</a:t>
            </a:r>
            <a:r>
              <a:rPr lang="es-ES" dirty="0" err="1"/>
              <a:t>chr</a:t>
            </a:r>
            <a:r>
              <a:rPr lang="es-ES" dirty="0"/>
              <a:t>(98))</a:t>
            </a:r>
            <a:endParaRPr lang="en-US" dirty="0"/>
          </a:p>
          <a:p>
            <a:r>
              <a:rPr lang="es-ES" dirty="0"/>
              <a:t>&gt;&gt;&gt;</a:t>
            </a:r>
            <a:r>
              <a:rPr lang="es-ES" dirty="0" err="1"/>
              <a:t>type</a:t>
            </a:r>
            <a:r>
              <a:rPr lang="es-ES" dirty="0"/>
              <a:t>(</a:t>
            </a:r>
            <a:r>
              <a:rPr lang="es-ES" dirty="0" err="1"/>
              <a:t>chr</a:t>
            </a:r>
            <a:r>
              <a:rPr lang="es-ES" dirty="0"/>
              <a:t>(98))</a:t>
            </a:r>
            <a:endParaRPr lang="en-US" dirty="0"/>
          </a:p>
          <a:p>
            <a:r>
              <a:rPr lang="es-ES" dirty="0"/>
              <a:t>&gt;&gt;&gt;</a:t>
            </a:r>
            <a:r>
              <a:rPr lang="es-ES" dirty="0" err="1"/>
              <a:t>print</a:t>
            </a:r>
            <a:r>
              <a:rPr lang="es-ES" dirty="0"/>
              <a:t>(</a:t>
            </a:r>
            <a:r>
              <a:rPr lang="es-ES" dirty="0" err="1"/>
              <a:t>type</a:t>
            </a:r>
            <a:r>
              <a:rPr lang="es-ES" dirty="0"/>
              <a:t>(</a:t>
            </a:r>
            <a:r>
              <a:rPr lang="es-ES" dirty="0" err="1"/>
              <a:t>chr</a:t>
            </a:r>
            <a:r>
              <a:rPr lang="es-ES" dirty="0"/>
              <a:t>(98)))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F9E29BB-5589-4C4B-B3DB-19DF9F344FFA}"/>
              </a:ext>
            </a:extLst>
          </p:cNvPr>
          <p:cNvSpPr txBox="1">
            <a:spLocks/>
          </p:cNvSpPr>
          <p:nvPr/>
        </p:nvSpPr>
        <p:spPr>
          <a:xfrm>
            <a:off x="3714750" y="412321"/>
            <a:ext cx="4762500" cy="419132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b="1" i="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600" dirty="0">
                <a:solidFill>
                  <a:srgbClr val="FC671A"/>
                </a:solidFill>
              </a:rPr>
              <a:t>Utilización de la función </a:t>
            </a:r>
            <a:r>
              <a:rPr lang="es-ES_tradnl" sz="3600" dirty="0" err="1">
                <a:solidFill>
                  <a:srgbClr val="FC671A"/>
                </a:solidFill>
              </a:rPr>
              <a:t>Built</a:t>
            </a:r>
            <a:r>
              <a:rPr lang="es-ES_tradnl" sz="3600" dirty="0">
                <a:solidFill>
                  <a:srgbClr val="FC671A"/>
                </a:solidFill>
              </a:rPr>
              <a:t>-in – </a:t>
            </a:r>
            <a:r>
              <a:rPr lang="es-ES_tradnl" sz="3600" dirty="0" err="1">
                <a:solidFill>
                  <a:srgbClr val="FC671A"/>
                </a:solidFill>
              </a:rPr>
              <a:t>chr</a:t>
            </a:r>
            <a:r>
              <a:rPr lang="es-ES_tradnl" sz="3600" dirty="0">
                <a:solidFill>
                  <a:srgbClr val="FC671A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791985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67D23D6-D909-E740-868E-79E6A8088B7F}"/>
              </a:ext>
            </a:extLst>
          </p:cNvPr>
          <p:cNvSpPr txBox="1">
            <a:spLocks/>
          </p:cNvSpPr>
          <p:nvPr/>
        </p:nvSpPr>
        <p:spPr>
          <a:xfrm>
            <a:off x="1295402" y="1690240"/>
            <a:ext cx="9601196" cy="331893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s-ES_tradnl" sz="2400" dirty="0"/>
              <a:t>La depuración de programas es el proceso de identificar y corregir </a:t>
            </a:r>
            <a:r>
              <a:rPr lang="es-ES_tradnl" sz="2400" dirty="0">
                <a:hlinkClick r:id="rId2" tooltip="Error de softwar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errores de programación</a:t>
            </a:r>
            <a:r>
              <a:rPr lang="es-ES_tradnl" sz="2400" dirty="0"/>
              <a:t>. En inglés se conoce como </a:t>
            </a:r>
            <a:r>
              <a:rPr lang="es-ES_tradnl" sz="2400" dirty="0" err="1"/>
              <a:t>debugging</a:t>
            </a:r>
            <a:r>
              <a:rPr lang="es-ES_tradnl" sz="2400" dirty="0"/>
              <a:t>, porque se asemeja a la eliminación de </a:t>
            </a:r>
            <a:r>
              <a:rPr lang="es-ES_tradnl" sz="2400" dirty="0">
                <a:hlinkClick r:id="rId3" tooltip="Arthropoda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bichos</a:t>
            </a:r>
            <a:r>
              <a:rPr lang="es-ES_tradnl" sz="2400" dirty="0"/>
              <a:t> (bugs), manera en que se conoce informalmente a los errores de programación.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s-ES_tradnl" sz="2400" dirty="0"/>
              <a:t>Si bien existen técnicas para la revisión sistemática del </a:t>
            </a:r>
            <a:r>
              <a:rPr lang="es-ES_tradnl" sz="24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código fuente</a:t>
            </a:r>
            <a:r>
              <a:rPr lang="es-ES_tradnl" sz="2400" dirty="0"/>
              <a:t> y se cuenta con medios computacionales para la detección de errores (</a:t>
            </a:r>
            <a:r>
              <a:rPr lang="es-ES_tradnl" sz="2400" dirty="0">
                <a:hlinkClick r:id="rId5" tooltip="Depurador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depuradores</a:t>
            </a:r>
            <a:r>
              <a:rPr lang="es-ES_tradnl" sz="2400" dirty="0"/>
              <a:t>) y facilidades integradas en los sistemas </a:t>
            </a:r>
            <a:r>
              <a:rPr lang="es-ES_tradnl" sz="2400" dirty="0" err="1"/>
              <a:t>lower</a:t>
            </a:r>
            <a:r>
              <a:rPr lang="es-ES_tradnl" sz="2400" dirty="0"/>
              <a:t> </a:t>
            </a:r>
            <a:r>
              <a:rPr lang="es-ES_tradnl" sz="2400" dirty="0">
                <a:hlinkClick r:id="rId6" tooltip="Herramientas CAS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CASE</a:t>
            </a:r>
            <a:r>
              <a:rPr lang="es-ES_tradnl" sz="2400" dirty="0"/>
              <a:t> y en los </a:t>
            </a:r>
            <a:r>
              <a:rPr lang="es-ES_tradnl" sz="2400" dirty="0">
                <a:hlinkClick r:id="rId7" tooltip="Entorno de desarrollo integrado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ambientes de desarrollo integrado</a:t>
            </a:r>
            <a:r>
              <a:rPr lang="es-ES_tradnl" sz="2400" dirty="0"/>
              <a:t>, sigue siendo en buena medida una actividad manual, que desafía la paciencia, la imaginación y la intuición de programadores.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639289C-7F52-624B-B3A4-5F7E545A99EE}"/>
              </a:ext>
            </a:extLst>
          </p:cNvPr>
          <p:cNvSpPr txBox="1">
            <a:spLocks/>
          </p:cNvSpPr>
          <p:nvPr/>
        </p:nvSpPr>
        <p:spPr>
          <a:xfrm>
            <a:off x="3714750" y="412321"/>
            <a:ext cx="4762500" cy="419132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b="1" i="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600" dirty="0" err="1">
                <a:solidFill>
                  <a:srgbClr val="FC671A"/>
                </a:solidFill>
              </a:rPr>
              <a:t>Debug</a:t>
            </a:r>
            <a:r>
              <a:rPr lang="es-ES_tradnl" sz="3600" dirty="0">
                <a:solidFill>
                  <a:srgbClr val="FC671A"/>
                </a:solidFill>
              </a:rPr>
              <a:t> - </a:t>
            </a:r>
            <a:r>
              <a:rPr lang="es-ES_tradnl" sz="3600" dirty="0" err="1">
                <a:solidFill>
                  <a:srgbClr val="FC671A"/>
                </a:solidFill>
              </a:rPr>
              <a:t>Debugger</a:t>
            </a:r>
            <a:endParaRPr lang="es-ES_tradnl" sz="3600" dirty="0">
              <a:solidFill>
                <a:srgbClr val="FC671A"/>
              </a:solidFill>
            </a:endParaRPr>
          </a:p>
        </p:txBody>
      </p:sp>
      <p:pic>
        <p:nvPicPr>
          <p:cNvPr id="6146" name="Picture 2" descr="Debugging - Free animals icons">
            <a:extLst>
              <a:ext uri="{FF2B5EF4-FFF2-40B4-BE49-F238E27FC236}">
                <a16:creationId xmlns:a16="http://schemas.microsoft.com/office/drawing/2014/main" id="{B0258AC6-1631-7144-A541-AE2A0EE723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304518">
            <a:off x="363993" y="5258005"/>
            <a:ext cx="1671024" cy="1671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9347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07F6038F-5552-3445-8F6A-984E0057446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266" y="1001859"/>
            <a:ext cx="5751467" cy="5231963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5071B3DF-4008-AC47-9278-E64723F35E05}"/>
              </a:ext>
            </a:extLst>
          </p:cNvPr>
          <p:cNvSpPr txBox="1">
            <a:spLocks/>
          </p:cNvSpPr>
          <p:nvPr/>
        </p:nvSpPr>
        <p:spPr>
          <a:xfrm>
            <a:off x="3714750" y="412321"/>
            <a:ext cx="4762500" cy="419132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b="1" i="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600" dirty="0">
                <a:solidFill>
                  <a:srgbClr val="FC671A"/>
                </a:solidFill>
              </a:rPr>
              <a:t>Ventana </a:t>
            </a:r>
            <a:r>
              <a:rPr lang="es-ES_tradnl" sz="3600" dirty="0" err="1">
                <a:solidFill>
                  <a:srgbClr val="FC671A"/>
                </a:solidFill>
              </a:rPr>
              <a:t>Debug</a:t>
            </a:r>
            <a:r>
              <a:rPr lang="es-ES_tradnl" sz="3600" dirty="0">
                <a:solidFill>
                  <a:srgbClr val="FC671A"/>
                </a:solidFill>
              </a:rPr>
              <a:t> en Python</a:t>
            </a:r>
          </a:p>
        </p:txBody>
      </p:sp>
      <p:pic>
        <p:nvPicPr>
          <p:cNvPr id="7170" name="Picture 2" descr="Icono Ventana de programacion Gratis de Nova Icons">
            <a:extLst>
              <a:ext uri="{FF2B5EF4-FFF2-40B4-BE49-F238E27FC236}">
                <a16:creationId xmlns:a16="http://schemas.microsoft.com/office/drawing/2014/main" id="{A8B2DA19-A233-0B42-868F-B6E77F2618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02482">
            <a:off x="376346" y="4592376"/>
            <a:ext cx="2054915" cy="2054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4097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071B3DF-4008-AC47-9278-E64723F35E05}"/>
              </a:ext>
            </a:extLst>
          </p:cNvPr>
          <p:cNvSpPr txBox="1">
            <a:spLocks/>
          </p:cNvSpPr>
          <p:nvPr/>
        </p:nvSpPr>
        <p:spPr>
          <a:xfrm>
            <a:off x="3714750" y="412321"/>
            <a:ext cx="4762500" cy="419132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b="1" i="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600" dirty="0">
                <a:solidFill>
                  <a:srgbClr val="FC671A"/>
                </a:solidFill>
              </a:rPr>
              <a:t>Actividad Sincrónica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EEDC9E9D-B922-EC43-9CAA-C78318074F01}"/>
              </a:ext>
            </a:extLst>
          </p:cNvPr>
          <p:cNvSpPr/>
          <p:nvPr/>
        </p:nvSpPr>
        <p:spPr>
          <a:xfrm>
            <a:off x="1854432" y="1529702"/>
            <a:ext cx="8483135" cy="22048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s-CO" sz="2400" dirty="0"/>
              <a:t>Se tienen dos variables</a:t>
            </a:r>
            <a:r>
              <a:rPr lang="es-CO" sz="2400" b="1" dirty="0"/>
              <a:t> a </a:t>
            </a:r>
            <a:r>
              <a:rPr lang="es-CO" sz="2400" dirty="0"/>
              <a:t>y </a:t>
            </a:r>
            <a:r>
              <a:rPr lang="es-CO" sz="2400" b="1" dirty="0"/>
              <a:t>b</a:t>
            </a:r>
            <a:r>
              <a:rPr lang="es-CO" sz="2400" dirty="0"/>
              <a:t>, en las cuales </a:t>
            </a:r>
            <a:r>
              <a:rPr lang="es-CO" sz="2400" b="1" dirty="0"/>
              <a:t>a = 2 </a:t>
            </a:r>
            <a:r>
              <a:rPr lang="es-CO" sz="2400" dirty="0"/>
              <a:t>y </a:t>
            </a:r>
            <a:r>
              <a:rPr lang="es-CO" sz="2400" b="1" dirty="0"/>
              <a:t>b = 5</a:t>
            </a:r>
            <a:r>
              <a:rPr lang="es-CO" sz="2400" dirty="0"/>
              <a:t>.</a:t>
            </a:r>
          </a:p>
          <a:p>
            <a:pPr algn="ctr">
              <a:lnSpc>
                <a:spcPct val="200000"/>
              </a:lnSpc>
            </a:pPr>
            <a:r>
              <a:rPr lang="es-CO" sz="2400" dirty="0"/>
              <a:t>Multiplique las dos variables por </a:t>
            </a:r>
            <a:r>
              <a:rPr lang="es-CO" sz="2400" b="1" dirty="0"/>
              <a:t>2</a:t>
            </a:r>
            <a:r>
              <a:rPr lang="es-CO" sz="2400" dirty="0"/>
              <a:t> y obtenga un resultado de </a:t>
            </a:r>
            <a:r>
              <a:rPr lang="es-CO" sz="2400" b="1" dirty="0"/>
              <a:t>50</a:t>
            </a:r>
            <a:r>
              <a:rPr lang="es-CO" sz="2400" dirty="0"/>
              <a:t>.</a:t>
            </a:r>
          </a:p>
          <a:p>
            <a:pPr algn="ctr">
              <a:lnSpc>
                <a:spcPct val="200000"/>
              </a:lnSpc>
            </a:pPr>
            <a:r>
              <a:rPr lang="es-CO" sz="2400" dirty="0"/>
              <a:t>Tenga en cuenta lo aprendido en la sesión.</a:t>
            </a:r>
            <a:endParaRPr lang="en-US" sz="24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6B29D46-8603-F84C-B7E1-CE48908F03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1647" y="3965138"/>
            <a:ext cx="2908705" cy="2726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4785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B27F5-7D27-204C-9BD5-4BE8EC5C97BD}"/>
              </a:ext>
            </a:extLst>
          </p:cNvPr>
          <p:cNvSpPr txBox="1">
            <a:spLocks/>
          </p:cNvSpPr>
          <p:nvPr/>
        </p:nvSpPr>
        <p:spPr>
          <a:xfrm>
            <a:off x="3714750" y="412321"/>
            <a:ext cx="4762500" cy="419132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b="1" i="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600" dirty="0">
                <a:solidFill>
                  <a:srgbClr val="FC671A"/>
                </a:solidFill>
              </a:rPr>
              <a:t>Variables de Memoria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CA5DBD-FF60-B24A-B06D-707A1F16146C}"/>
              </a:ext>
            </a:extLst>
          </p:cNvPr>
          <p:cNvSpPr txBox="1">
            <a:spLocks/>
          </p:cNvSpPr>
          <p:nvPr/>
        </p:nvSpPr>
        <p:spPr>
          <a:xfrm>
            <a:off x="1295402" y="2003751"/>
            <a:ext cx="9601196" cy="18191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CO" dirty="0"/>
              <a:t>Una variable es un nombre o identificador que se refiere a un objeto que reside en la memoria RAM del Computador. Y este objeto puede ser de alguno de los tipos de </a:t>
            </a:r>
            <a:r>
              <a:rPr lang="es-CO" b="1" dirty="0"/>
              <a:t>datos</a:t>
            </a:r>
            <a:r>
              <a:rPr lang="es-CO" dirty="0"/>
              <a:t>.</a:t>
            </a:r>
            <a:endParaRPr lang="en-US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76372C95-03BA-AC4B-A8E0-4F63343A8F45}"/>
              </a:ext>
            </a:extLst>
          </p:cNvPr>
          <p:cNvSpPr/>
          <p:nvPr/>
        </p:nvSpPr>
        <p:spPr>
          <a:xfrm>
            <a:off x="842837" y="1461238"/>
            <a:ext cx="29639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2400" b="1" dirty="0">
                <a:solidFill>
                  <a:srgbClr val="FC671A"/>
                </a:solidFill>
              </a:rPr>
              <a:t>Definición de variable</a:t>
            </a:r>
            <a:endParaRPr lang="es-CO" sz="2400" b="1" dirty="0"/>
          </a:p>
        </p:txBody>
      </p:sp>
      <p:pic>
        <p:nvPicPr>
          <p:cNvPr id="1026" name="Picture 2" descr="Conoces los tipos de variables del lenguaje Arduino? - rjconcepcion">
            <a:extLst>
              <a:ext uri="{FF2B5EF4-FFF2-40B4-BE49-F238E27FC236}">
                <a16:creationId xmlns:a16="http://schemas.microsoft.com/office/drawing/2014/main" id="{CB5D31F1-8918-964A-9AFF-391AA9800C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8581" y="3560629"/>
            <a:ext cx="5414838" cy="2996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3833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0580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55D71583-F8B8-7545-A0BD-89014ACF68BA}"/>
              </a:ext>
            </a:extLst>
          </p:cNvPr>
          <p:cNvSpPr/>
          <p:nvPr/>
        </p:nvSpPr>
        <p:spPr>
          <a:xfrm>
            <a:off x="842836" y="1189393"/>
            <a:ext cx="20492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2400" b="1" dirty="0">
                <a:solidFill>
                  <a:srgbClr val="FC671A"/>
                </a:solidFill>
              </a:rPr>
              <a:t>Características</a:t>
            </a:r>
            <a:endParaRPr lang="es-CO" sz="2400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3385662-50AF-D348-841B-40F88C2B4127}"/>
              </a:ext>
            </a:extLst>
          </p:cNvPr>
          <p:cNvSpPr txBox="1">
            <a:spLocks/>
          </p:cNvSpPr>
          <p:nvPr/>
        </p:nvSpPr>
        <p:spPr>
          <a:xfrm>
            <a:off x="842836" y="1858901"/>
            <a:ext cx="10763794" cy="5355777"/>
          </a:xfrm>
          <a:prstGeom prst="rect">
            <a:avLst/>
          </a:prstGeom>
        </p:spPr>
        <p:txBody>
          <a:bodyPr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5000" dirty="0"/>
              <a:t>La secuencia debe empezar con una letra o (_).</a:t>
            </a:r>
            <a:endParaRPr lang="en-US" sz="5000" dirty="0"/>
          </a:p>
          <a:p>
            <a:r>
              <a:rPr lang="es-CO" sz="5000" dirty="0"/>
              <a:t>Además de a - z, y A- Z, el guion bajo (_) es una letra.</a:t>
            </a:r>
            <a:endParaRPr lang="en-US" sz="5000" dirty="0"/>
          </a:p>
          <a:p>
            <a:r>
              <a:rPr lang="es-CO" sz="5000" dirty="0"/>
              <a:t>Una variable, puede contener números, solamente después de la primera letra.</a:t>
            </a:r>
            <a:endParaRPr lang="en-US" sz="5000" dirty="0"/>
          </a:p>
          <a:p>
            <a:r>
              <a:rPr lang="es-CO" sz="5000" dirty="0"/>
              <a:t>No es permitido dejar un espacio en blanco a lo largo de la variable. </a:t>
            </a:r>
            <a:endParaRPr lang="en-US" sz="5000" dirty="0"/>
          </a:p>
          <a:p>
            <a:r>
              <a:rPr lang="es-CO" sz="5000" dirty="0"/>
              <a:t>No puedes utilizar palabras reservadas para la declaración de una variable, ejemplo </a:t>
            </a:r>
            <a:r>
              <a:rPr lang="es-CO" sz="5000" dirty="0" err="1"/>
              <a:t>for</a:t>
            </a:r>
            <a:r>
              <a:rPr lang="es-CO" sz="5000" dirty="0"/>
              <a:t>, </a:t>
            </a:r>
            <a:r>
              <a:rPr lang="es-CO" sz="5000" dirty="0" err="1"/>
              <a:t>while</a:t>
            </a:r>
            <a:r>
              <a:rPr lang="es-CO" sz="5000" dirty="0"/>
              <a:t>, </a:t>
            </a:r>
            <a:r>
              <a:rPr lang="es-CO" sz="5000" dirty="0" err="1"/>
              <a:t>def</a:t>
            </a:r>
            <a:r>
              <a:rPr lang="es-CO" sz="5000" dirty="0"/>
              <a:t>, </a:t>
            </a:r>
            <a:r>
              <a:rPr lang="es-CO" sz="5000" dirty="0" err="1"/>
              <a:t>import</a:t>
            </a:r>
            <a:r>
              <a:rPr lang="es-CO" sz="5000" dirty="0"/>
              <a:t>, </a:t>
            </a:r>
            <a:r>
              <a:rPr lang="es-CO" sz="5000" dirty="0" err="1"/>
              <a:t>return</a:t>
            </a:r>
            <a:r>
              <a:rPr lang="es-CO" sz="5000" dirty="0"/>
              <a:t>, </a:t>
            </a:r>
            <a:r>
              <a:rPr lang="es-CO" sz="5000" dirty="0" err="1"/>
              <a:t>ect</a:t>
            </a:r>
            <a:r>
              <a:rPr lang="es-CO" sz="5000" dirty="0"/>
              <a:t>. “PERO”, si </a:t>
            </a:r>
            <a:r>
              <a:rPr lang="es-CO" sz="5000" dirty="0" err="1"/>
              <a:t>For</a:t>
            </a:r>
            <a:r>
              <a:rPr lang="es-CO" sz="5000" dirty="0"/>
              <a:t>, </a:t>
            </a:r>
            <a:r>
              <a:rPr lang="es-CO" sz="5000" dirty="0" err="1"/>
              <a:t>While</a:t>
            </a:r>
            <a:r>
              <a:rPr lang="es-CO" sz="5000" dirty="0"/>
              <a:t>, </a:t>
            </a:r>
            <a:r>
              <a:rPr lang="es-CO" sz="5000" dirty="0" err="1"/>
              <a:t>Def</a:t>
            </a:r>
            <a:r>
              <a:rPr lang="es-CO" sz="5000" dirty="0"/>
              <a:t>, </a:t>
            </a:r>
            <a:r>
              <a:rPr lang="es-CO" sz="5000" dirty="0" err="1"/>
              <a:t>Import</a:t>
            </a:r>
            <a:r>
              <a:rPr lang="es-CO" sz="5000" dirty="0"/>
              <a:t>, </a:t>
            </a:r>
            <a:r>
              <a:rPr lang="es-CO" sz="5000" dirty="0" err="1"/>
              <a:t>Return</a:t>
            </a:r>
            <a:r>
              <a:rPr lang="es-CO" sz="5000" dirty="0"/>
              <a:t>, </a:t>
            </a:r>
            <a:r>
              <a:rPr lang="es-CO" sz="5000" dirty="0" err="1"/>
              <a:t>foR</a:t>
            </a:r>
            <a:r>
              <a:rPr lang="es-CO" sz="5000" dirty="0"/>
              <a:t>, </a:t>
            </a:r>
            <a:r>
              <a:rPr lang="es-CO" sz="5000" dirty="0" err="1"/>
              <a:t>dEf</a:t>
            </a:r>
            <a:r>
              <a:rPr lang="es-CO" sz="5000" dirty="0"/>
              <a:t>, etc.</a:t>
            </a:r>
            <a:endParaRPr lang="en-US" sz="5000" dirty="0"/>
          </a:p>
          <a:p>
            <a:r>
              <a:rPr lang="es-CO" sz="5000" dirty="0"/>
              <a:t>Utiliza un nombre que exprese algo del contexto en el cual la estás declarando.</a:t>
            </a:r>
            <a:endParaRPr lang="en-US" sz="5000" dirty="0"/>
          </a:p>
          <a:p>
            <a:r>
              <a:rPr lang="es-CO" sz="5000" dirty="0"/>
              <a:t>No deberá empezar por un numero o cualquier otro carácter especial, como #, %, (, ), ¡, ¿, ], {, &amp;, etc.</a:t>
            </a:r>
            <a:endParaRPr lang="en-US" sz="5000" dirty="0"/>
          </a:p>
          <a:p>
            <a:r>
              <a:rPr lang="es-CO" sz="5000" dirty="0"/>
              <a:t>Por convención no se deberá, para nombres de variables, utilizar nombres muy largos o muy abreviados pocos claros.</a:t>
            </a:r>
            <a:endParaRPr lang="en-US" sz="5000" dirty="0"/>
          </a:p>
          <a:p>
            <a:r>
              <a:rPr lang="es-CO" sz="5000" dirty="0"/>
              <a:t>Se sugiere colocar palabras completas en vez de i, j, k, n, etc. A excepción de variables utilizadas para las iteraciones o ciclos.</a:t>
            </a:r>
            <a:endParaRPr lang="en-US" sz="5000" dirty="0"/>
          </a:p>
          <a:p>
            <a:r>
              <a:rPr lang="es-CO" sz="5000" dirty="0"/>
              <a:t>En Python los valores decimales o flotantes se identifican con (punto “.”), si se divide la parte decimal de un número con (coma “,”), el valor será tomado como una Tupla o colección.</a:t>
            </a:r>
            <a:endParaRPr lang="en-US" sz="5000" dirty="0"/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6BED4E0-D271-684F-9873-0514171A2F42}"/>
              </a:ext>
            </a:extLst>
          </p:cNvPr>
          <p:cNvSpPr txBox="1">
            <a:spLocks/>
          </p:cNvSpPr>
          <p:nvPr/>
        </p:nvSpPr>
        <p:spPr>
          <a:xfrm>
            <a:off x="3714750" y="412321"/>
            <a:ext cx="4762500" cy="419132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b="1" i="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600" dirty="0">
                <a:solidFill>
                  <a:srgbClr val="FC671A"/>
                </a:solidFill>
              </a:rPr>
              <a:t>Variables de Memoria</a:t>
            </a:r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FF56F873-F78A-2B4D-814F-580893F2969F}"/>
              </a:ext>
            </a:extLst>
          </p:cNvPr>
          <p:cNvSpPr>
            <a:spLocks noEditPoints="1"/>
          </p:cNvSpPr>
          <p:nvPr/>
        </p:nvSpPr>
        <p:spPr bwMode="auto">
          <a:xfrm>
            <a:off x="306592" y="1971756"/>
            <a:ext cx="536244" cy="434269"/>
          </a:xfrm>
          <a:custGeom>
            <a:avLst/>
            <a:gdLst>
              <a:gd name="T0" fmla="*/ 92 w 128"/>
              <a:gd name="T1" fmla="*/ 65 h 104"/>
              <a:gd name="T2" fmla="*/ 78 w 128"/>
              <a:gd name="T3" fmla="*/ 74 h 104"/>
              <a:gd name="T4" fmla="*/ 76 w 128"/>
              <a:gd name="T5" fmla="*/ 75 h 104"/>
              <a:gd name="T6" fmla="*/ 87 w 128"/>
              <a:gd name="T7" fmla="*/ 80 h 104"/>
              <a:gd name="T8" fmla="*/ 84 w 128"/>
              <a:gd name="T9" fmla="*/ 93 h 104"/>
              <a:gd name="T10" fmla="*/ 86 w 128"/>
              <a:gd name="T11" fmla="*/ 92 h 104"/>
              <a:gd name="T12" fmla="*/ 101 w 128"/>
              <a:gd name="T13" fmla="*/ 84 h 104"/>
              <a:gd name="T14" fmla="*/ 103 w 128"/>
              <a:gd name="T15" fmla="*/ 83 h 104"/>
              <a:gd name="T16" fmla="*/ 102 w 128"/>
              <a:gd name="T17" fmla="*/ 81 h 104"/>
              <a:gd name="T18" fmla="*/ 95 w 128"/>
              <a:gd name="T19" fmla="*/ 65 h 104"/>
              <a:gd name="T20" fmla="*/ 94 w 128"/>
              <a:gd name="T21" fmla="*/ 64 h 104"/>
              <a:gd name="T22" fmla="*/ 98 w 128"/>
              <a:gd name="T23" fmla="*/ 49 h 104"/>
              <a:gd name="T24" fmla="*/ 97 w 128"/>
              <a:gd name="T25" fmla="*/ 56 h 104"/>
              <a:gd name="T26" fmla="*/ 101 w 128"/>
              <a:gd name="T27" fmla="*/ 54 h 104"/>
              <a:gd name="T28" fmla="*/ 98 w 128"/>
              <a:gd name="T29" fmla="*/ 49 h 104"/>
              <a:gd name="T30" fmla="*/ 104 w 128"/>
              <a:gd name="T31" fmla="*/ 45 h 104"/>
              <a:gd name="T32" fmla="*/ 107 w 128"/>
              <a:gd name="T33" fmla="*/ 50 h 104"/>
              <a:gd name="T34" fmla="*/ 108 w 128"/>
              <a:gd name="T35" fmla="*/ 43 h 104"/>
              <a:gd name="T36" fmla="*/ 95 w 128"/>
              <a:gd name="T37" fmla="*/ 39 h 104"/>
              <a:gd name="T38" fmla="*/ 94 w 128"/>
              <a:gd name="T39" fmla="*/ 45 h 104"/>
              <a:gd name="T40" fmla="*/ 98 w 128"/>
              <a:gd name="T41" fmla="*/ 43 h 104"/>
              <a:gd name="T42" fmla="*/ 95 w 128"/>
              <a:gd name="T43" fmla="*/ 39 h 104"/>
              <a:gd name="T44" fmla="*/ 101 w 128"/>
              <a:gd name="T45" fmla="*/ 35 h 104"/>
              <a:gd name="T46" fmla="*/ 104 w 128"/>
              <a:gd name="T47" fmla="*/ 39 h 104"/>
              <a:gd name="T48" fmla="*/ 105 w 128"/>
              <a:gd name="T49" fmla="*/ 33 h 104"/>
              <a:gd name="T50" fmla="*/ 99 w 128"/>
              <a:gd name="T51" fmla="*/ 100 h 104"/>
              <a:gd name="T52" fmla="*/ 64 w 128"/>
              <a:gd name="T53" fmla="*/ 90 h 104"/>
              <a:gd name="T54" fmla="*/ 114 w 128"/>
              <a:gd name="T55" fmla="*/ 31 h 104"/>
              <a:gd name="T56" fmla="*/ 122 w 128"/>
              <a:gd name="T57" fmla="*/ 46 h 104"/>
              <a:gd name="T58" fmla="*/ 101 w 128"/>
              <a:gd name="T59" fmla="*/ 100 h 104"/>
              <a:gd name="T60" fmla="*/ 60 w 128"/>
              <a:gd name="T61" fmla="*/ 88 h 104"/>
              <a:gd name="T62" fmla="*/ 4 w 128"/>
              <a:gd name="T63" fmla="*/ 67 h 104"/>
              <a:gd name="T64" fmla="*/ 16 w 128"/>
              <a:gd name="T65" fmla="*/ 20 h 104"/>
              <a:gd name="T66" fmla="*/ 23 w 128"/>
              <a:gd name="T67" fmla="*/ 6 h 104"/>
              <a:gd name="T68" fmla="*/ 41 w 128"/>
              <a:gd name="T69" fmla="*/ 7 h 104"/>
              <a:gd name="T70" fmla="*/ 60 w 128"/>
              <a:gd name="T71" fmla="*/ 88 h 104"/>
              <a:gd name="T72" fmla="*/ 21 w 128"/>
              <a:gd name="T73" fmla="*/ 3 h 104"/>
              <a:gd name="T74" fmla="*/ 12 w 128"/>
              <a:gd name="T75" fmla="*/ 19 h 104"/>
              <a:gd name="T76" fmla="*/ 5 w 128"/>
              <a:gd name="T77" fmla="*/ 45 h 104"/>
              <a:gd name="T78" fmla="*/ 2 w 128"/>
              <a:gd name="T79" fmla="*/ 53 h 104"/>
              <a:gd name="T80" fmla="*/ 2 w 128"/>
              <a:gd name="T81" fmla="*/ 62 h 104"/>
              <a:gd name="T82" fmla="*/ 0 w 128"/>
              <a:gd name="T83" fmla="*/ 63 h 104"/>
              <a:gd name="T84" fmla="*/ 1 w 128"/>
              <a:gd name="T85" fmla="*/ 68 h 104"/>
              <a:gd name="T86" fmla="*/ 11 w 128"/>
              <a:gd name="T87" fmla="*/ 75 h 104"/>
              <a:gd name="T88" fmla="*/ 60 w 128"/>
              <a:gd name="T89" fmla="*/ 93 h 104"/>
              <a:gd name="T90" fmla="*/ 62 w 128"/>
              <a:gd name="T91" fmla="*/ 93 h 104"/>
              <a:gd name="T92" fmla="*/ 99 w 128"/>
              <a:gd name="T93" fmla="*/ 104 h 104"/>
              <a:gd name="T94" fmla="*/ 108 w 128"/>
              <a:gd name="T95" fmla="*/ 96 h 104"/>
              <a:gd name="T96" fmla="*/ 126 w 128"/>
              <a:gd name="T97" fmla="*/ 47 h 104"/>
              <a:gd name="T98" fmla="*/ 115 w 128"/>
              <a:gd name="T99" fmla="*/ 28 h 104"/>
              <a:gd name="T100" fmla="*/ 30 w 128"/>
              <a:gd name="T101" fmla="*/ 0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28" h="104">
                <a:moveTo>
                  <a:pt x="94" y="63"/>
                </a:moveTo>
                <a:cubicBezTo>
                  <a:pt x="93" y="63"/>
                  <a:pt x="92" y="64"/>
                  <a:pt x="92" y="65"/>
                </a:cubicBezTo>
                <a:cubicBezTo>
                  <a:pt x="88" y="77"/>
                  <a:pt x="88" y="77"/>
                  <a:pt x="88" y="77"/>
                </a:cubicBezTo>
                <a:cubicBezTo>
                  <a:pt x="78" y="74"/>
                  <a:pt x="78" y="74"/>
                  <a:pt x="78" y="74"/>
                </a:cubicBezTo>
                <a:cubicBezTo>
                  <a:pt x="78" y="74"/>
                  <a:pt x="77" y="74"/>
                  <a:pt x="77" y="74"/>
                </a:cubicBezTo>
                <a:cubicBezTo>
                  <a:pt x="77" y="74"/>
                  <a:pt x="76" y="74"/>
                  <a:pt x="76" y="75"/>
                </a:cubicBezTo>
                <a:cubicBezTo>
                  <a:pt x="75" y="76"/>
                  <a:pt x="76" y="76"/>
                  <a:pt x="77" y="77"/>
                </a:cubicBezTo>
                <a:cubicBezTo>
                  <a:pt x="87" y="80"/>
                  <a:pt x="87" y="80"/>
                  <a:pt x="87" y="80"/>
                </a:cubicBezTo>
                <a:cubicBezTo>
                  <a:pt x="83" y="91"/>
                  <a:pt x="83" y="91"/>
                  <a:pt x="83" y="91"/>
                </a:cubicBezTo>
                <a:cubicBezTo>
                  <a:pt x="83" y="92"/>
                  <a:pt x="83" y="93"/>
                  <a:pt x="84" y="93"/>
                </a:cubicBezTo>
                <a:cubicBezTo>
                  <a:pt x="84" y="93"/>
                  <a:pt x="85" y="93"/>
                  <a:pt x="85" y="93"/>
                </a:cubicBezTo>
                <a:cubicBezTo>
                  <a:pt x="85" y="93"/>
                  <a:pt x="86" y="93"/>
                  <a:pt x="86" y="92"/>
                </a:cubicBezTo>
                <a:cubicBezTo>
                  <a:pt x="90" y="80"/>
                  <a:pt x="90" y="80"/>
                  <a:pt x="90" y="80"/>
                </a:cubicBezTo>
                <a:cubicBezTo>
                  <a:pt x="101" y="84"/>
                  <a:pt x="101" y="84"/>
                  <a:pt x="101" y="84"/>
                </a:cubicBezTo>
                <a:cubicBezTo>
                  <a:pt x="101" y="84"/>
                  <a:pt x="101" y="84"/>
                  <a:pt x="101" y="84"/>
                </a:cubicBezTo>
                <a:cubicBezTo>
                  <a:pt x="102" y="84"/>
                  <a:pt x="103" y="83"/>
                  <a:pt x="103" y="83"/>
                </a:cubicBezTo>
                <a:cubicBezTo>
                  <a:pt x="103" y="83"/>
                  <a:pt x="103" y="83"/>
                  <a:pt x="103" y="83"/>
                </a:cubicBezTo>
                <a:cubicBezTo>
                  <a:pt x="103" y="82"/>
                  <a:pt x="103" y="81"/>
                  <a:pt x="102" y="81"/>
                </a:cubicBezTo>
                <a:cubicBezTo>
                  <a:pt x="91" y="78"/>
                  <a:pt x="91" y="78"/>
                  <a:pt x="91" y="78"/>
                </a:cubicBezTo>
                <a:cubicBezTo>
                  <a:pt x="95" y="65"/>
                  <a:pt x="95" y="65"/>
                  <a:pt x="95" y="65"/>
                </a:cubicBezTo>
                <a:cubicBezTo>
                  <a:pt x="95" y="65"/>
                  <a:pt x="95" y="65"/>
                  <a:pt x="95" y="65"/>
                </a:cubicBezTo>
                <a:cubicBezTo>
                  <a:pt x="95" y="65"/>
                  <a:pt x="95" y="64"/>
                  <a:pt x="94" y="64"/>
                </a:cubicBezTo>
                <a:cubicBezTo>
                  <a:pt x="94" y="63"/>
                  <a:pt x="94" y="63"/>
                  <a:pt x="94" y="63"/>
                </a:cubicBezTo>
                <a:moveTo>
                  <a:pt x="98" y="49"/>
                </a:moveTo>
                <a:cubicBezTo>
                  <a:pt x="97" y="49"/>
                  <a:pt x="95" y="50"/>
                  <a:pt x="95" y="51"/>
                </a:cubicBezTo>
                <a:cubicBezTo>
                  <a:pt x="94" y="53"/>
                  <a:pt x="95" y="55"/>
                  <a:pt x="97" y="56"/>
                </a:cubicBezTo>
                <a:cubicBezTo>
                  <a:pt x="97" y="56"/>
                  <a:pt x="98" y="56"/>
                  <a:pt x="98" y="56"/>
                </a:cubicBezTo>
                <a:cubicBezTo>
                  <a:pt x="99" y="56"/>
                  <a:pt x="101" y="55"/>
                  <a:pt x="101" y="54"/>
                </a:cubicBezTo>
                <a:cubicBezTo>
                  <a:pt x="102" y="52"/>
                  <a:pt x="101" y="50"/>
                  <a:pt x="99" y="49"/>
                </a:cubicBezTo>
                <a:cubicBezTo>
                  <a:pt x="99" y="49"/>
                  <a:pt x="98" y="49"/>
                  <a:pt x="98" y="49"/>
                </a:cubicBezTo>
                <a:moveTo>
                  <a:pt x="107" y="43"/>
                </a:moveTo>
                <a:cubicBezTo>
                  <a:pt x="106" y="43"/>
                  <a:pt x="105" y="44"/>
                  <a:pt x="104" y="45"/>
                </a:cubicBezTo>
                <a:cubicBezTo>
                  <a:pt x="104" y="47"/>
                  <a:pt x="104" y="49"/>
                  <a:pt x="106" y="50"/>
                </a:cubicBezTo>
                <a:cubicBezTo>
                  <a:pt x="107" y="50"/>
                  <a:pt x="107" y="50"/>
                  <a:pt x="107" y="50"/>
                </a:cubicBezTo>
                <a:cubicBezTo>
                  <a:pt x="109" y="50"/>
                  <a:pt x="110" y="49"/>
                  <a:pt x="110" y="47"/>
                </a:cubicBezTo>
                <a:cubicBezTo>
                  <a:pt x="111" y="46"/>
                  <a:pt x="110" y="44"/>
                  <a:pt x="108" y="43"/>
                </a:cubicBezTo>
                <a:cubicBezTo>
                  <a:pt x="108" y="43"/>
                  <a:pt x="108" y="43"/>
                  <a:pt x="107" y="43"/>
                </a:cubicBezTo>
                <a:moveTo>
                  <a:pt x="95" y="39"/>
                </a:moveTo>
                <a:cubicBezTo>
                  <a:pt x="93" y="39"/>
                  <a:pt x="92" y="40"/>
                  <a:pt x="91" y="41"/>
                </a:cubicBezTo>
                <a:cubicBezTo>
                  <a:pt x="91" y="43"/>
                  <a:pt x="92" y="45"/>
                  <a:pt x="94" y="45"/>
                </a:cubicBezTo>
                <a:cubicBezTo>
                  <a:pt x="94" y="45"/>
                  <a:pt x="94" y="45"/>
                  <a:pt x="95" y="45"/>
                </a:cubicBezTo>
                <a:cubicBezTo>
                  <a:pt x="96" y="45"/>
                  <a:pt x="97" y="45"/>
                  <a:pt x="98" y="43"/>
                </a:cubicBezTo>
                <a:cubicBezTo>
                  <a:pt x="98" y="41"/>
                  <a:pt x="97" y="40"/>
                  <a:pt x="96" y="39"/>
                </a:cubicBezTo>
                <a:cubicBezTo>
                  <a:pt x="95" y="39"/>
                  <a:pt x="95" y="39"/>
                  <a:pt x="95" y="39"/>
                </a:cubicBezTo>
                <a:moveTo>
                  <a:pt x="104" y="32"/>
                </a:moveTo>
                <a:cubicBezTo>
                  <a:pt x="102" y="32"/>
                  <a:pt x="101" y="33"/>
                  <a:pt x="101" y="35"/>
                </a:cubicBezTo>
                <a:cubicBezTo>
                  <a:pt x="100" y="36"/>
                  <a:pt x="101" y="38"/>
                  <a:pt x="103" y="39"/>
                </a:cubicBezTo>
                <a:cubicBezTo>
                  <a:pt x="103" y="39"/>
                  <a:pt x="103" y="39"/>
                  <a:pt x="104" y="39"/>
                </a:cubicBezTo>
                <a:cubicBezTo>
                  <a:pt x="105" y="39"/>
                  <a:pt x="106" y="38"/>
                  <a:pt x="107" y="37"/>
                </a:cubicBezTo>
                <a:cubicBezTo>
                  <a:pt x="107" y="35"/>
                  <a:pt x="107" y="33"/>
                  <a:pt x="105" y="33"/>
                </a:cubicBezTo>
                <a:cubicBezTo>
                  <a:pt x="104" y="32"/>
                  <a:pt x="104" y="32"/>
                  <a:pt x="104" y="32"/>
                </a:cubicBezTo>
                <a:moveTo>
                  <a:pt x="99" y="100"/>
                </a:moveTo>
                <a:cubicBezTo>
                  <a:pt x="97" y="100"/>
                  <a:pt x="96" y="100"/>
                  <a:pt x="94" y="99"/>
                </a:cubicBezTo>
                <a:cubicBezTo>
                  <a:pt x="84" y="96"/>
                  <a:pt x="74" y="93"/>
                  <a:pt x="64" y="90"/>
                </a:cubicBezTo>
                <a:cubicBezTo>
                  <a:pt x="86" y="22"/>
                  <a:pt x="86" y="22"/>
                  <a:pt x="86" y="22"/>
                </a:cubicBezTo>
                <a:cubicBezTo>
                  <a:pt x="114" y="31"/>
                  <a:pt x="114" y="31"/>
                  <a:pt x="114" y="31"/>
                </a:cubicBezTo>
                <a:cubicBezTo>
                  <a:pt x="118" y="32"/>
                  <a:pt x="121" y="34"/>
                  <a:pt x="123" y="37"/>
                </a:cubicBezTo>
                <a:cubicBezTo>
                  <a:pt x="124" y="39"/>
                  <a:pt x="123" y="43"/>
                  <a:pt x="122" y="46"/>
                </a:cubicBezTo>
                <a:cubicBezTo>
                  <a:pt x="117" y="62"/>
                  <a:pt x="111" y="79"/>
                  <a:pt x="104" y="94"/>
                </a:cubicBezTo>
                <a:cubicBezTo>
                  <a:pt x="103" y="97"/>
                  <a:pt x="102" y="99"/>
                  <a:pt x="101" y="100"/>
                </a:cubicBezTo>
                <a:cubicBezTo>
                  <a:pt x="100" y="100"/>
                  <a:pt x="99" y="100"/>
                  <a:pt x="99" y="100"/>
                </a:cubicBezTo>
                <a:moveTo>
                  <a:pt x="60" y="88"/>
                </a:moveTo>
                <a:cubicBezTo>
                  <a:pt x="44" y="83"/>
                  <a:pt x="28" y="78"/>
                  <a:pt x="12" y="72"/>
                </a:cubicBezTo>
                <a:cubicBezTo>
                  <a:pt x="9" y="71"/>
                  <a:pt x="6" y="69"/>
                  <a:pt x="4" y="67"/>
                </a:cubicBezTo>
                <a:cubicBezTo>
                  <a:pt x="3" y="64"/>
                  <a:pt x="4" y="61"/>
                  <a:pt x="4" y="57"/>
                </a:cubicBezTo>
                <a:cubicBezTo>
                  <a:pt x="8" y="45"/>
                  <a:pt x="12" y="32"/>
                  <a:pt x="16" y="20"/>
                </a:cubicBezTo>
                <a:cubicBezTo>
                  <a:pt x="17" y="17"/>
                  <a:pt x="17" y="17"/>
                  <a:pt x="17" y="17"/>
                </a:cubicBezTo>
                <a:cubicBezTo>
                  <a:pt x="18" y="12"/>
                  <a:pt x="20" y="8"/>
                  <a:pt x="23" y="6"/>
                </a:cubicBezTo>
                <a:cubicBezTo>
                  <a:pt x="25" y="5"/>
                  <a:pt x="27" y="4"/>
                  <a:pt x="30" y="4"/>
                </a:cubicBezTo>
                <a:cubicBezTo>
                  <a:pt x="33" y="4"/>
                  <a:pt x="38" y="5"/>
                  <a:pt x="41" y="7"/>
                </a:cubicBezTo>
                <a:cubicBezTo>
                  <a:pt x="83" y="21"/>
                  <a:pt x="83" y="21"/>
                  <a:pt x="83" y="21"/>
                </a:cubicBezTo>
                <a:cubicBezTo>
                  <a:pt x="60" y="88"/>
                  <a:pt x="60" y="88"/>
                  <a:pt x="60" y="88"/>
                </a:cubicBezTo>
                <a:moveTo>
                  <a:pt x="30" y="0"/>
                </a:moveTo>
                <a:cubicBezTo>
                  <a:pt x="27" y="0"/>
                  <a:pt x="24" y="1"/>
                  <a:pt x="21" y="3"/>
                </a:cubicBezTo>
                <a:cubicBezTo>
                  <a:pt x="17" y="6"/>
                  <a:pt x="15" y="11"/>
                  <a:pt x="13" y="16"/>
                </a:cubicBezTo>
                <a:cubicBezTo>
                  <a:pt x="12" y="19"/>
                  <a:pt x="12" y="19"/>
                  <a:pt x="12" y="19"/>
                </a:cubicBezTo>
                <a:cubicBezTo>
                  <a:pt x="11" y="23"/>
                  <a:pt x="10" y="26"/>
                  <a:pt x="8" y="30"/>
                </a:cubicBezTo>
                <a:cubicBezTo>
                  <a:pt x="8" y="35"/>
                  <a:pt x="7" y="40"/>
                  <a:pt x="5" y="45"/>
                </a:cubicBezTo>
                <a:cubicBezTo>
                  <a:pt x="5" y="46"/>
                  <a:pt x="4" y="46"/>
                  <a:pt x="4" y="47"/>
                </a:cubicBezTo>
                <a:cubicBezTo>
                  <a:pt x="3" y="49"/>
                  <a:pt x="2" y="51"/>
                  <a:pt x="2" y="53"/>
                </a:cubicBezTo>
                <a:cubicBezTo>
                  <a:pt x="1" y="55"/>
                  <a:pt x="1" y="58"/>
                  <a:pt x="2" y="60"/>
                </a:cubicBezTo>
                <a:cubicBezTo>
                  <a:pt x="2" y="61"/>
                  <a:pt x="2" y="61"/>
                  <a:pt x="2" y="62"/>
                </a:cubicBezTo>
                <a:cubicBezTo>
                  <a:pt x="2" y="62"/>
                  <a:pt x="2" y="63"/>
                  <a:pt x="1" y="63"/>
                </a:cubicBezTo>
                <a:cubicBezTo>
                  <a:pt x="0" y="63"/>
                  <a:pt x="0" y="63"/>
                  <a:pt x="0" y="63"/>
                </a:cubicBezTo>
                <a:cubicBezTo>
                  <a:pt x="0" y="64"/>
                  <a:pt x="0" y="65"/>
                  <a:pt x="0" y="65"/>
                </a:cubicBezTo>
                <a:cubicBezTo>
                  <a:pt x="1" y="68"/>
                  <a:pt x="1" y="68"/>
                  <a:pt x="1" y="68"/>
                </a:cubicBezTo>
                <a:cubicBezTo>
                  <a:pt x="1" y="68"/>
                  <a:pt x="1" y="68"/>
                  <a:pt x="1" y="69"/>
                </a:cubicBezTo>
                <a:cubicBezTo>
                  <a:pt x="3" y="72"/>
                  <a:pt x="7" y="74"/>
                  <a:pt x="11" y="75"/>
                </a:cubicBezTo>
                <a:cubicBezTo>
                  <a:pt x="27" y="81"/>
                  <a:pt x="43" y="87"/>
                  <a:pt x="59" y="92"/>
                </a:cubicBezTo>
                <a:cubicBezTo>
                  <a:pt x="60" y="93"/>
                  <a:pt x="60" y="93"/>
                  <a:pt x="60" y="93"/>
                </a:cubicBezTo>
                <a:cubicBezTo>
                  <a:pt x="61" y="93"/>
                  <a:pt x="61" y="93"/>
                  <a:pt x="61" y="93"/>
                </a:cubicBezTo>
                <a:cubicBezTo>
                  <a:pt x="61" y="93"/>
                  <a:pt x="62" y="93"/>
                  <a:pt x="62" y="93"/>
                </a:cubicBezTo>
                <a:cubicBezTo>
                  <a:pt x="72" y="96"/>
                  <a:pt x="83" y="100"/>
                  <a:pt x="93" y="103"/>
                </a:cubicBezTo>
                <a:cubicBezTo>
                  <a:pt x="95" y="103"/>
                  <a:pt x="97" y="104"/>
                  <a:pt x="99" y="104"/>
                </a:cubicBezTo>
                <a:cubicBezTo>
                  <a:pt x="100" y="104"/>
                  <a:pt x="101" y="104"/>
                  <a:pt x="102" y="103"/>
                </a:cubicBezTo>
                <a:cubicBezTo>
                  <a:pt x="105" y="102"/>
                  <a:pt x="107" y="99"/>
                  <a:pt x="108" y="96"/>
                </a:cubicBezTo>
                <a:cubicBezTo>
                  <a:pt x="113" y="84"/>
                  <a:pt x="117" y="73"/>
                  <a:pt x="121" y="61"/>
                </a:cubicBezTo>
                <a:cubicBezTo>
                  <a:pt x="123" y="56"/>
                  <a:pt x="124" y="52"/>
                  <a:pt x="126" y="47"/>
                </a:cubicBezTo>
                <a:cubicBezTo>
                  <a:pt x="127" y="43"/>
                  <a:pt x="128" y="39"/>
                  <a:pt x="126" y="35"/>
                </a:cubicBezTo>
                <a:cubicBezTo>
                  <a:pt x="124" y="31"/>
                  <a:pt x="119" y="29"/>
                  <a:pt x="115" y="28"/>
                </a:cubicBezTo>
                <a:cubicBezTo>
                  <a:pt x="42" y="3"/>
                  <a:pt x="42" y="3"/>
                  <a:pt x="42" y="3"/>
                </a:cubicBezTo>
                <a:cubicBezTo>
                  <a:pt x="38" y="2"/>
                  <a:pt x="34" y="0"/>
                  <a:pt x="30" y="0"/>
                </a:cubicBezTo>
              </a:path>
            </a:pathLst>
          </a:custGeom>
          <a:solidFill>
            <a:srgbClr val="B3B3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19" name="Freeform 7">
            <a:extLst>
              <a:ext uri="{FF2B5EF4-FFF2-40B4-BE49-F238E27FC236}">
                <a16:creationId xmlns:a16="http://schemas.microsoft.com/office/drawing/2014/main" id="{1219CD22-6D8B-9446-8898-E9F224F57E0C}"/>
              </a:ext>
            </a:extLst>
          </p:cNvPr>
          <p:cNvSpPr>
            <a:spLocks noEditPoints="1"/>
          </p:cNvSpPr>
          <p:nvPr/>
        </p:nvSpPr>
        <p:spPr bwMode="auto">
          <a:xfrm>
            <a:off x="51658" y="2931718"/>
            <a:ext cx="393831" cy="485256"/>
          </a:xfrm>
          <a:custGeom>
            <a:avLst/>
            <a:gdLst>
              <a:gd name="T0" fmla="*/ 79 w 94"/>
              <a:gd name="T1" fmla="*/ 94 h 116"/>
              <a:gd name="T2" fmla="*/ 66 w 94"/>
              <a:gd name="T3" fmla="*/ 105 h 116"/>
              <a:gd name="T4" fmla="*/ 63 w 94"/>
              <a:gd name="T5" fmla="*/ 104 h 116"/>
              <a:gd name="T6" fmla="*/ 81 w 94"/>
              <a:gd name="T7" fmla="*/ 108 h 116"/>
              <a:gd name="T8" fmla="*/ 80 w 94"/>
              <a:gd name="T9" fmla="*/ 90 h 116"/>
              <a:gd name="T10" fmla="*/ 29 w 94"/>
              <a:gd name="T11" fmla="*/ 94 h 116"/>
              <a:gd name="T12" fmla="*/ 15 w 94"/>
              <a:gd name="T13" fmla="*/ 90 h 116"/>
              <a:gd name="T14" fmla="*/ 17 w 94"/>
              <a:gd name="T15" fmla="*/ 110 h 116"/>
              <a:gd name="T16" fmla="*/ 33 w 94"/>
              <a:gd name="T17" fmla="*/ 92 h 116"/>
              <a:gd name="T18" fmla="*/ 43 w 94"/>
              <a:gd name="T19" fmla="*/ 106 h 116"/>
              <a:gd name="T20" fmla="*/ 53 w 94"/>
              <a:gd name="T21" fmla="*/ 93 h 116"/>
              <a:gd name="T22" fmla="*/ 55 w 94"/>
              <a:gd name="T23" fmla="*/ 106 h 116"/>
              <a:gd name="T24" fmla="*/ 40 w 94"/>
              <a:gd name="T25" fmla="*/ 90 h 116"/>
              <a:gd name="T26" fmla="*/ 39 w 94"/>
              <a:gd name="T27" fmla="*/ 107 h 116"/>
              <a:gd name="T28" fmla="*/ 58 w 94"/>
              <a:gd name="T29" fmla="*/ 108 h 116"/>
              <a:gd name="T30" fmla="*/ 53 w 94"/>
              <a:gd name="T31" fmla="*/ 90 h 116"/>
              <a:gd name="T32" fmla="*/ 17 w 94"/>
              <a:gd name="T33" fmla="*/ 71 h 116"/>
              <a:gd name="T34" fmla="*/ 30 w 94"/>
              <a:gd name="T35" fmla="*/ 83 h 116"/>
              <a:gd name="T36" fmla="*/ 14 w 94"/>
              <a:gd name="T37" fmla="*/ 84 h 116"/>
              <a:gd name="T38" fmla="*/ 32 w 94"/>
              <a:gd name="T39" fmla="*/ 86 h 116"/>
              <a:gd name="T40" fmla="*/ 15 w 94"/>
              <a:gd name="T41" fmla="*/ 68 h 116"/>
              <a:gd name="T42" fmla="*/ 41 w 94"/>
              <a:gd name="T43" fmla="*/ 72 h 116"/>
              <a:gd name="T44" fmla="*/ 53 w 94"/>
              <a:gd name="T45" fmla="*/ 73 h 116"/>
              <a:gd name="T46" fmla="*/ 39 w 94"/>
              <a:gd name="T47" fmla="*/ 69 h 116"/>
              <a:gd name="T48" fmla="*/ 55 w 94"/>
              <a:gd name="T49" fmla="*/ 86 h 116"/>
              <a:gd name="T50" fmla="*/ 57 w 94"/>
              <a:gd name="T51" fmla="*/ 73 h 116"/>
              <a:gd name="T52" fmla="*/ 66 w 94"/>
              <a:gd name="T53" fmla="*/ 82 h 116"/>
              <a:gd name="T54" fmla="*/ 65 w 94"/>
              <a:gd name="T55" fmla="*/ 67 h 116"/>
              <a:gd name="T56" fmla="*/ 81 w 94"/>
              <a:gd name="T57" fmla="*/ 86 h 116"/>
              <a:gd name="T58" fmla="*/ 82 w 94"/>
              <a:gd name="T59" fmla="*/ 84 h 116"/>
              <a:gd name="T60" fmla="*/ 65 w 94"/>
              <a:gd name="T61" fmla="*/ 67 h 116"/>
              <a:gd name="T62" fmla="*/ 30 w 94"/>
              <a:gd name="T63" fmla="*/ 60 h 116"/>
              <a:gd name="T64" fmla="*/ 15 w 94"/>
              <a:gd name="T65" fmla="*/ 45 h 116"/>
              <a:gd name="T66" fmla="*/ 15 w 94"/>
              <a:gd name="T67" fmla="*/ 64 h 116"/>
              <a:gd name="T68" fmla="*/ 33 w 94"/>
              <a:gd name="T69" fmla="*/ 60 h 116"/>
              <a:gd name="T70" fmla="*/ 15 w 94"/>
              <a:gd name="T71" fmla="*/ 45 h 116"/>
              <a:gd name="T72" fmla="*/ 53 w 94"/>
              <a:gd name="T73" fmla="*/ 49 h 116"/>
              <a:gd name="T74" fmla="*/ 54 w 94"/>
              <a:gd name="T75" fmla="*/ 60 h 116"/>
              <a:gd name="T76" fmla="*/ 38 w 94"/>
              <a:gd name="T77" fmla="*/ 62 h 116"/>
              <a:gd name="T78" fmla="*/ 57 w 94"/>
              <a:gd name="T79" fmla="*/ 63 h 116"/>
              <a:gd name="T80" fmla="*/ 53 w 94"/>
              <a:gd name="T81" fmla="*/ 45 h 116"/>
              <a:gd name="T82" fmla="*/ 65 w 94"/>
              <a:gd name="T83" fmla="*/ 48 h 116"/>
              <a:gd name="T84" fmla="*/ 79 w 94"/>
              <a:gd name="T85" fmla="*/ 45 h 116"/>
              <a:gd name="T86" fmla="*/ 62 w 94"/>
              <a:gd name="T87" fmla="*/ 62 h 116"/>
              <a:gd name="T88" fmla="*/ 80 w 94"/>
              <a:gd name="T89" fmla="*/ 63 h 116"/>
              <a:gd name="T90" fmla="*/ 79 w 94"/>
              <a:gd name="T91" fmla="*/ 45 h 116"/>
              <a:gd name="T92" fmla="*/ 73 w 94"/>
              <a:gd name="T93" fmla="*/ 26 h 116"/>
              <a:gd name="T94" fmla="*/ 19 w 94"/>
              <a:gd name="T95" fmla="*/ 13 h 116"/>
              <a:gd name="T96" fmla="*/ 20 w 94"/>
              <a:gd name="T97" fmla="*/ 32 h 116"/>
              <a:gd name="T98" fmla="*/ 76 w 94"/>
              <a:gd name="T99" fmla="*/ 26 h 116"/>
              <a:gd name="T100" fmla="*/ 19 w 94"/>
              <a:gd name="T101" fmla="*/ 13 h 116"/>
              <a:gd name="T102" fmla="*/ 7 w 94"/>
              <a:gd name="T103" fmla="*/ 94 h 116"/>
              <a:gd name="T104" fmla="*/ 88 w 94"/>
              <a:gd name="T105" fmla="*/ 112 h 116"/>
              <a:gd name="T106" fmla="*/ 92 w 94"/>
              <a:gd name="T107" fmla="*/ 0 h 116"/>
              <a:gd name="T108" fmla="*/ 5 w 94"/>
              <a:gd name="T109" fmla="*/ 114 h 116"/>
              <a:gd name="T110" fmla="*/ 90 w 94"/>
              <a:gd name="T111" fmla="*/ 114 h 116"/>
              <a:gd name="T112" fmla="*/ 92 w 94"/>
              <a:gd name="T113" fmla="*/ 0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4" h="116">
                <a:moveTo>
                  <a:pt x="66" y="105"/>
                </a:moveTo>
                <a:cubicBezTo>
                  <a:pt x="66" y="104"/>
                  <a:pt x="66" y="104"/>
                  <a:pt x="66" y="104"/>
                </a:cubicBezTo>
                <a:cubicBezTo>
                  <a:pt x="66" y="93"/>
                  <a:pt x="66" y="93"/>
                  <a:pt x="66" y="93"/>
                </a:cubicBezTo>
                <a:cubicBezTo>
                  <a:pt x="79" y="94"/>
                  <a:pt x="79" y="94"/>
                  <a:pt x="79" y="94"/>
                </a:cubicBezTo>
                <a:cubicBezTo>
                  <a:pt x="79" y="105"/>
                  <a:pt x="79" y="105"/>
                  <a:pt x="79" y="105"/>
                </a:cubicBezTo>
                <a:cubicBezTo>
                  <a:pt x="66" y="104"/>
                  <a:pt x="66" y="104"/>
                  <a:pt x="66" y="104"/>
                </a:cubicBezTo>
                <a:cubicBezTo>
                  <a:pt x="66" y="104"/>
                  <a:pt x="66" y="104"/>
                  <a:pt x="66" y="104"/>
                </a:cubicBezTo>
                <a:cubicBezTo>
                  <a:pt x="66" y="105"/>
                  <a:pt x="66" y="105"/>
                  <a:pt x="66" y="105"/>
                </a:cubicBezTo>
                <a:moveTo>
                  <a:pt x="65" y="90"/>
                </a:moveTo>
                <a:cubicBezTo>
                  <a:pt x="65" y="90"/>
                  <a:pt x="65" y="90"/>
                  <a:pt x="65" y="90"/>
                </a:cubicBezTo>
                <a:cubicBezTo>
                  <a:pt x="64" y="90"/>
                  <a:pt x="63" y="91"/>
                  <a:pt x="63" y="92"/>
                </a:cubicBezTo>
                <a:cubicBezTo>
                  <a:pt x="63" y="104"/>
                  <a:pt x="63" y="104"/>
                  <a:pt x="63" y="104"/>
                </a:cubicBezTo>
                <a:cubicBezTo>
                  <a:pt x="63" y="105"/>
                  <a:pt x="63" y="106"/>
                  <a:pt x="64" y="107"/>
                </a:cubicBezTo>
                <a:cubicBezTo>
                  <a:pt x="65" y="108"/>
                  <a:pt x="66" y="108"/>
                  <a:pt x="66" y="108"/>
                </a:cubicBezTo>
                <a:cubicBezTo>
                  <a:pt x="81" y="108"/>
                  <a:pt x="81" y="108"/>
                  <a:pt x="81" y="108"/>
                </a:cubicBezTo>
                <a:cubicBezTo>
                  <a:pt x="81" y="108"/>
                  <a:pt x="81" y="108"/>
                  <a:pt x="81" y="108"/>
                </a:cubicBezTo>
                <a:cubicBezTo>
                  <a:pt x="81" y="108"/>
                  <a:pt x="82" y="108"/>
                  <a:pt x="82" y="108"/>
                </a:cubicBezTo>
                <a:cubicBezTo>
                  <a:pt x="82" y="108"/>
                  <a:pt x="82" y="107"/>
                  <a:pt x="82" y="107"/>
                </a:cubicBezTo>
                <a:cubicBezTo>
                  <a:pt x="82" y="92"/>
                  <a:pt x="82" y="92"/>
                  <a:pt x="82" y="92"/>
                </a:cubicBezTo>
                <a:cubicBezTo>
                  <a:pt x="82" y="91"/>
                  <a:pt x="81" y="90"/>
                  <a:pt x="80" y="90"/>
                </a:cubicBezTo>
                <a:cubicBezTo>
                  <a:pt x="65" y="90"/>
                  <a:pt x="65" y="90"/>
                  <a:pt x="65" y="90"/>
                </a:cubicBezTo>
                <a:moveTo>
                  <a:pt x="18" y="106"/>
                </a:moveTo>
                <a:cubicBezTo>
                  <a:pt x="18" y="93"/>
                  <a:pt x="18" y="93"/>
                  <a:pt x="18" y="93"/>
                </a:cubicBezTo>
                <a:cubicBezTo>
                  <a:pt x="29" y="94"/>
                  <a:pt x="29" y="94"/>
                  <a:pt x="29" y="94"/>
                </a:cubicBezTo>
                <a:cubicBezTo>
                  <a:pt x="30" y="106"/>
                  <a:pt x="30" y="106"/>
                  <a:pt x="30" y="106"/>
                </a:cubicBezTo>
                <a:cubicBezTo>
                  <a:pt x="18" y="106"/>
                  <a:pt x="18" y="106"/>
                  <a:pt x="18" y="106"/>
                </a:cubicBezTo>
                <a:moveTo>
                  <a:pt x="16" y="90"/>
                </a:moveTo>
                <a:cubicBezTo>
                  <a:pt x="15" y="90"/>
                  <a:pt x="15" y="90"/>
                  <a:pt x="15" y="90"/>
                </a:cubicBezTo>
                <a:cubicBezTo>
                  <a:pt x="14" y="91"/>
                  <a:pt x="14" y="91"/>
                  <a:pt x="14" y="92"/>
                </a:cubicBezTo>
                <a:cubicBezTo>
                  <a:pt x="15" y="108"/>
                  <a:pt x="15" y="108"/>
                  <a:pt x="15" y="108"/>
                </a:cubicBezTo>
                <a:cubicBezTo>
                  <a:pt x="15" y="109"/>
                  <a:pt x="16" y="110"/>
                  <a:pt x="17" y="110"/>
                </a:cubicBezTo>
                <a:cubicBezTo>
                  <a:pt x="17" y="110"/>
                  <a:pt x="17" y="110"/>
                  <a:pt x="17" y="110"/>
                </a:cubicBezTo>
                <a:cubicBezTo>
                  <a:pt x="32" y="110"/>
                  <a:pt x="32" y="110"/>
                  <a:pt x="32" y="110"/>
                </a:cubicBezTo>
                <a:cubicBezTo>
                  <a:pt x="32" y="110"/>
                  <a:pt x="33" y="110"/>
                  <a:pt x="33" y="109"/>
                </a:cubicBezTo>
                <a:cubicBezTo>
                  <a:pt x="33" y="109"/>
                  <a:pt x="34" y="108"/>
                  <a:pt x="34" y="108"/>
                </a:cubicBezTo>
                <a:cubicBezTo>
                  <a:pt x="33" y="92"/>
                  <a:pt x="33" y="92"/>
                  <a:pt x="33" y="92"/>
                </a:cubicBezTo>
                <a:cubicBezTo>
                  <a:pt x="33" y="91"/>
                  <a:pt x="32" y="91"/>
                  <a:pt x="31" y="91"/>
                </a:cubicBezTo>
                <a:cubicBezTo>
                  <a:pt x="16" y="90"/>
                  <a:pt x="16" y="90"/>
                  <a:pt x="16" y="90"/>
                </a:cubicBezTo>
                <a:moveTo>
                  <a:pt x="43" y="107"/>
                </a:moveTo>
                <a:cubicBezTo>
                  <a:pt x="43" y="106"/>
                  <a:pt x="43" y="106"/>
                  <a:pt x="43" y="106"/>
                </a:cubicBezTo>
                <a:cubicBezTo>
                  <a:pt x="42" y="106"/>
                  <a:pt x="42" y="106"/>
                  <a:pt x="42" y="106"/>
                </a:cubicBezTo>
                <a:cubicBezTo>
                  <a:pt x="42" y="105"/>
                  <a:pt x="42" y="105"/>
                  <a:pt x="42" y="105"/>
                </a:cubicBezTo>
                <a:cubicBezTo>
                  <a:pt x="42" y="93"/>
                  <a:pt x="42" y="93"/>
                  <a:pt x="42" y="93"/>
                </a:cubicBezTo>
                <a:cubicBezTo>
                  <a:pt x="53" y="93"/>
                  <a:pt x="53" y="93"/>
                  <a:pt x="53" y="93"/>
                </a:cubicBezTo>
                <a:cubicBezTo>
                  <a:pt x="54" y="93"/>
                  <a:pt x="54" y="93"/>
                  <a:pt x="54" y="93"/>
                </a:cubicBezTo>
                <a:cubicBezTo>
                  <a:pt x="54" y="93"/>
                  <a:pt x="55" y="94"/>
                  <a:pt x="55" y="95"/>
                </a:cubicBezTo>
                <a:cubicBezTo>
                  <a:pt x="55" y="105"/>
                  <a:pt x="55" y="105"/>
                  <a:pt x="55" y="105"/>
                </a:cubicBezTo>
                <a:cubicBezTo>
                  <a:pt x="55" y="105"/>
                  <a:pt x="55" y="106"/>
                  <a:pt x="55" y="106"/>
                </a:cubicBezTo>
                <a:cubicBezTo>
                  <a:pt x="55" y="106"/>
                  <a:pt x="55" y="106"/>
                  <a:pt x="55" y="106"/>
                </a:cubicBezTo>
                <a:cubicBezTo>
                  <a:pt x="43" y="106"/>
                  <a:pt x="43" y="106"/>
                  <a:pt x="43" y="106"/>
                </a:cubicBezTo>
                <a:cubicBezTo>
                  <a:pt x="43" y="107"/>
                  <a:pt x="43" y="107"/>
                  <a:pt x="43" y="107"/>
                </a:cubicBezTo>
                <a:moveTo>
                  <a:pt x="40" y="90"/>
                </a:moveTo>
                <a:cubicBezTo>
                  <a:pt x="39" y="90"/>
                  <a:pt x="39" y="90"/>
                  <a:pt x="39" y="90"/>
                </a:cubicBezTo>
                <a:cubicBezTo>
                  <a:pt x="38" y="91"/>
                  <a:pt x="38" y="91"/>
                  <a:pt x="38" y="91"/>
                </a:cubicBezTo>
                <a:cubicBezTo>
                  <a:pt x="38" y="105"/>
                  <a:pt x="38" y="105"/>
                  <a:pt x="38" y="105"/>
                </a:cubicBezTo>
                <a:cubicBezTo>
                  <a:pt x="38" y="105"/>
                  <a:pt x="38" y="107"/>
                  <a:pt x="39" y="107"/>
                </a:cubicBezTo>
                <a:cubicBezTo>
                  <a:pt x="40" y="109"/>
                  <a:pt x="42" y="109"/>
                  <a:pt x="43" y="109"/>
                </a:cubicBezTo>
                <a:cubicBezTo>
                  <a:pt x="43" y="109"/>
                  <a:pt x="43" y="109"/>
                  <a:pt x="43" y="109"/>
                </a:cubicBezTo>
                <a:cubicBezTo>
                  <a:pt x="55" y="109"/>
                  <a:pt x="55" y="109"/>
                  <a:pt x="55" y="109"/>
                </a:cubicBezTo>
                <a:cubicBezTo>
                  <a:pt x="56" y="109"/>
                  <a:pt x="57" y="109"/>
                  <a:pt x="58" y="108"/>
                </a:cubicBezTo>
                <a:cubicBezTo>
                  <a:pt x="59" y="107"/>
                  <a:pt x="59" y="105"/>
                  <a:pt x="59" y="105"/>
                </a:cubicBezTo>
                <a:cubicBezTo>
                  <a:pt x="58" y="95"/>
                  <a:pt x="58" y="95"/>
                  <a:pt x="58" y="95"/>
                </a:cubicBezTo>
                <a:cubicBezTo>
                  <a:pt x="58" y="94"/>
                  <a:pt x="58" y="92"/>
                  <a:pt x="56" y="91"/>
                </a:cubicBezTo>
                <a:cubicBezTo>
                  <a:pt x="55" y="90"/>
                  <a:pt x="54" y="90"/>
                  <a:pt x="53" y="90"/>
                </a:cubicBezTo>
                <a:cubicBezTo>
                  <a:pt x="40" y="90"/>
                  <a:pt x="40" y="90"/>
                  <a:pt x="40" y="90"/>
                </a:cubicBezTo>
                <a:moveTo>
                  <a:pt x="30" y="83"/>
                </a:moveTo>
                <a:cubicBezTo>
                  <a:pt x="18" y="83"/>
                  <a:pt x="18" y="83"/>
                  <a:pt x="18" y="83"/>
                </a:cubicBezTo>
                <a:cubicBezTo>
                  <a:pt x="17" y="71"/>
                  <a:pt x="17" y="71"/>
                  <a:pt x="17" y="71"/>
                </a:cubicBezTo>
                <a:cubicBezTo>
                  <a:pt x="30" y="72"/>
                  <a:pt x="30" y="72"/>
                  <a:pt x="30" y="72"/>
                </a:cubicBezTo>
                <a:cubicBezTo>
                  <a:pt x="30" y="82"/>
                  <a:pt x="30" y="82"/>
                  <a:pt x="30" y="82"/>
                </a:cubicBezTo>
                <a:cubicBezTo>
                  <a:pt x="31" y="83"/>
                  <a:pt x="30" y="83"/>
                  <a:pt x="30" y="83"/>
                </a:cubicBezTo>
                <a:cubicBezTo>
                  <a:pt x="30" y="83"/>
                  <a:pt x="30" y="83"/>
                  <a:pt x="30" y="83"/>
                </a:cubicBezTo>
                <a:moveTo>
                  <a:pt x="15" y="68"/>
                </a:moveTo>
                <a:cubicBezTo>
                  <a:pt x="14" y="68"/>
                  <a:pt x="14" y="68"/>
                  <a:pt x="13" y="69"/>
                </a:cubicBezTo>
                <a:cubicBezTo>
                  <a:pt x="13" y="69"/>
                  <a:pt x="13" y="69"/>
                  <a:pt x="13" y="70"/>
                </a:cubicBezTo>
                <a:cubicBezTo>
                  <a:pt x="14" y="84"/>
                  <a:pt x="14" y="84"/>
                  <a:pt x="14" y="84"/>
                </a:cubicBezTo>
                <a:cubicBezTo>
                  <a:pt x="14" y="85"/>
                  <a:pt x="15" y="86"/>
                  <a:pt x="16" y="86"/>
                </a:cubicBezTo>
                <a:cubicBezTo>
                  <a:pt x="29" y="87"/>
                  <a:pt x="29" y="87"/>
                  <a:pt x="29" y="87"/>
                </a:cubicBezTo>
                <a:cubicBezTo>
                  <a:pt x="30" y="87"/>
                  <a:pt x="30" y="87"/>
                  <a:pt x="30" y="87"/>
                </a:cubicBezTo>
                <a:cubicBezTo>
                  <a:pt x="30" y="87"/>
                  <a:pt x="31" y="87"/>
                  <a:pt x="32" y="86"/>
                </a:cubicBezTo>
                <a:cubicBezTo>
                  <a:pt x="34" y="85"/>
                  <a:pt x="34" y="82"/>
                  <a:pt x="34" y="81"/>
                </a:cubicBezTo>
                <a:cubicBezTo>
                  <a:pt x="33" y="70"/>
                  <a:pt x="33" y="70"/>
                  <a:pt x="33" y="70"/>
                </a:cubicBezTo>
                <a:cubicBezTo>
                  <a:pt x="33" y="69"/>
                  <a:pt x="32" y="68"/>
                  <a:pt x="31" y="68"/>
                </a:cubicBezTo>
                <a:cubicBezTo>
                  <a:pt x="15" y="68"/>
                  <a:pt x="15" y="68"/>
                  <a:pt x="15" y="68"/>
                </a:cubicBezTo>
                <a:cubicBezTo>
                  <a:pt x="15" y="68"/>
                  <a:pt x="15" y="68"/>
                  <a:pt x="15" y="68"/>
                </a:cubicBezTo>
                <a:moveTo>
                  <a:pt x="54" y="82"/>
                </a:moveTo>
                <a:cubicBezTo>
                  <a:pt x="42" y="82"/>
                  <a:pt x="42" y="82"/>
                  <a:pt x="42" y="82"/>
                </a:cubicBezTo>
                <a:cubicBezTo>
                  <a:pt x="41" y="72"/>
                  <a:pt x="41" y="72"/>
                  <a:pt x="41" y="72"/>
                </a:cubicBezTo>
                <a:cubicBezTo>
                  <a:pt x="41" y="71"/>
                  <a:pt x="41" y="71"/>
                  <a:pt x="41" y="71"/>
                </a:cubicBezTo>
                <a:cubicBezTo>
                  <a:pt x="52" y="71"/>
                  <a:pt x="52" y="71"/>
                  <a:pt x="52" y="71"/>
                </a:cubicBezTo>
                <a:cubicBezTo>
                  <a:pt x="52" y="71"/>
                  <a:pt x="53" y="71"/>
                  <a:pt x="53" y="71"/>
                </a:cubicBezTo>
                <a:cubicBezTo>
                  <a:pt x="53" y="72"/>
                  <a:pt x="53" y="73"/>
                  <a:pt x="53" y="73"/>
                </a:cubicBezTo>
                <a:cubicBezTo>
                  <a:pt x="54" y="82"/>
                  <a:pt x="54" y="82"/>
                  <a:pt x="54" y="82"/>
                </a:cubicBezTo>
                <a:moveTo>
                  <a:pt x="52" y="68"/>
                </a:moveTo>
                <a:cubicBezTo>
                  <a:pt x="41" y="68"/>
                  <a:pt x="41" y="68"/>
                  <a:pt x="41" y="68"/>
                </a:cubicBezTo>
                <a:cubicBezTo>
                  <a:pt x="40" y="68"/>
                  <a:pt x="40" y="68"/>
                  <a:pt x="39" y="69"/>
                </a:cubicBezTo>
                <a:cubicBezTo>
                  <a:pt x="38" y="69"/>
                  <a:pt x="38" y="70"/>
                  <a:pt x="38" y="72"/>
                </a:cubicBezTo>
                <a:cubicBezTo>
                  <a:pt x="39" y="84"/>
                  <a:pt x="39" y="84"/>
                  <a:pt x="39" y="84"/>
                </a:cubicBezTo>
                <a:cubicBezTo>
                  <a:pt x="39" y="85"/>
                  <a:pt x="40" y="86"/>
                  <a:pt x="41" y="86"/>
                </a:cubicBezTo>
                <a:cubicBezTo>
                  <a:pt x="55" y="86"/>
                  <a:pt x="55" y="86"/>
                  <a:pt x="55" y="86"/>
                </a:cubicBezTo>
                <a:cubicBezTo>
                  <a:pt x="55" y="86"/>
                  <a:pt x="55" y="86"/>
                  <a:pt x="55" y="86"/>
                </a:cubicBezTo>
                <a:cubicBezTo>
                  <a:pt x="56" y="86"/>
                  <a:pt x="56" y="86"/>
                  <a:pt x="57" y="85"/>
                </a:cubicBezTo>
                <a:cubicBezTo>
                  <a:pt x="57" y="85"/>
                  <a:pt x="57" y="85"/>
                  <a:pt x="57" y="84"/>
                </a:cubicBezTo>
                <a:cubicBezTo>
                  <a:pt x="57" y="73"/>
                  <a:pt x="57" y="73"/>
                  <a:pt x="57" y="73"/>
                </a:cubicBezTo>
                <a:cubicBezTo>
                  <a:pt x="57" y="72"/>
                  <a:pt x="57" y="70"/>
                  <a:pt x="55" y="69"/>
                </a:cubicBezTo>
                <a:cubicBezTo>
                  <a:pt x="54" y="68"/>
                  <a:pt x="53" y="68"/>
                  <a:pt x="52" y="68"/>
                </a:cubicBezTo>
                <a:moveTo>
                  <a:pt x="79" y="82"/>
                </a:moveTo>
                <a:cubicBezTo>
                  <a:pt x="66" y="82"/>
                  <a:pt x="66" y="82"/>
                  <a:pt x="66" y="82"/>
                </a:cubicBezTo>
                <a:cubicBezTo>
                  <a:pt x="66" y="78"/>
                  <a:pt x="66" y="74"/>
                  <a:pt x="66" y="70"/>
                </a:cubicBezTo>
                <a:cubicBezTo>
                  <a:pt x="79" y="70"/>
                  <a:pt x="79" y="70"/>
                  <a:pt x="79" y="70"/>
                </a:cubicBezTo>
                <a:cubicBezTo>
                  <a:pt x="79" y="82"/>
                  <a:pt x="79" y="82"/>
                  <a:pt x="79" y="82"/>
                </a:cubicBezTo>
                <a:moveTo>
                  <a:pt x="65" y="67"/>
                </a:moveTo>
                <a:cubicBezTo>
                  <a:pt x="64" y="67"/>
                  <a:pt x="63" y="68"/>
                  <a:pt x="63" y="68"/>
                </a:cubicBezTo>
                <a:cubicBezTo>
                  <a:pt x="62" y="74"/>
                  <a:pt x="62" y="79"/>
                  <a:pt x="63" y="84"/>
                </a:cubicBezTo>
                <a:cubicBezTo>
                  <a:pt x="63" y="85"/>
                  <a:pt x="64" y="86"/>
                  <a:pt x="65" y="86"/>
                </a:cubicBezTo>
                <a:cubicBezTo>
                  <a:pt x="81" y="86"/>
                  <a:pt x="81" y="86"/>
                  <a:pt x="81" y="86"/>
                </a:cubicBezTo>
                <a:cubicBezTo>
                  <a:pt x="81" y="86"/>
                  <a:pt x="81" y="86"/>
                  <a:pt x="81" y="86"/>
                </a:cubicBezTo>
                <a:cubicBezTo>
                  <a:pt x="81" y="86"/>
                  <a:pt x="81" y="86"/>
                  <a:pt x="81" y="86"/>
                </a:cubicBezTo>
                <a:cubicBezTo>
                  <a:pt x="81" y="86"/>
                  <a:pt x="82" y="86"/>
                  <a:pt x="82" y="85"/>
                </a:cubicBezTo>
                <a:cubicBezTo>
                  <a:pt x="82" y="85"/>
                  <a:pt x="83" y="84"/>
                  <a:pt x="82" y="84"/>
                </a:cubicBezTo>
                <a:cubicBezTo>
                  <a:pt x="82" y="69"/>
                  <a:pt x="82" y="69"/>
                  <a:pt x="82" y="69"/>
                </a:cubicBezTo>
                <a:cubicBezTo>
                  <a:pt x="82" y="68"/>
                  <a:pt x="81" y="67"/>
                  <a:pt x="80" y="67"/>
                </a:cubicBezTo>
                <a:cubicBezTo>
                  <a:pt x="65" y="67"/>
                  <a:pt x="65" y="67"/>
                  <a:pt x="65" y="67"/>
                </a:cubicBezTo>
                <a:cubicBezTo>
                  <a:pt x="65" y="67"/>
                  <a:pt x="65" y="67"/>
                  <a:pt x="65" y="67"/>
                </a:cubicBezTo>
                <a:moveTo>
                  <a:pt x="17" y="61"/>
                </a:moveTo>
                <a:cubicBezTo>
                  <a:pt x="17" y="49"/>
                  <a:pt x="17" y="49"/>
                  <a:pt x="17" y="49"/>
                </a:cubicBezTo>
                <a:cubicBezTo>
                  <a:pt x="29" y="49"/>
                  <a:pt x="29" y="49"/>
                  <a:pt x="29" y="49"/>
                </a:cubicBezTo>
                <a:cubicBezTo>
                  <a:pt x="30" y="60"/>
                  <a:pt x="30" y="60"/>
                  <a:pt x="30" y="60"/>
                </a:cubicBezTo>
                <a:cubicBezTo>
                  <a:pt x="30" y="61"/>
                  <a:pt x="30" y="61"/>
                  <a:pt x="30" y="61"/>
                </a:cubicBezTo>
                <a:cubicBezTo>
                  <a:pt x="30" y="61"/>
                  <a:pt x="30" y="61"/>
                  <a:pt x="30" y="61"/>
                </a:cubicBezTo>
                <a:cubicBezTo>
                  <a:pt x="17" y="61"/>
                  <a:pt x="17" y="61"/>
                  <a:pt x="17" y="61"/>
                </a:cubicBezTo>
                <a:moveTo>
                  <a:pt x="15" y="45"/>
                </a:moveTo>
                <a:cubicBezTo>
                  <a:pt x="15" y="45"/>
                  <a:pt x="14" y="45"/>
                  <a:pt x="14" y="46"/>
                </a:cubicBezTo>
                <a:cubicBezTo>
                  <a:pt x="14" y="46"/>
                  <a:pt x="13" y="46"/>
                  <a:pt x="13" y="47"/>
                </a:cubicBezTo>
                <a:cubicBezTo>
                  <a:pt x="14" y="63"/>
                  <a:pt x="14" y="63"/>
                  <a:pt x="14" y="63"/>
                </a:cubicBezTo>
                <a:cubicBezTo>
                  <a:pt x="14" y="63"/>
                  <a:pt x="14" y="64"/>
                  <a:pt x="15" y="64"/>
                </a:cubicBezTo>
                <a:cubicBezTo>
                  <a:pt x="15" y="64"/>
                  <a:pt x="15" y="64"/>
                  <a:pt x="15" y="64"/>
                </a:cubicBezTo>
                <a:cubicBezTo>
                  <a:pt x="30" y="64"/>
                  <a:pt x="30" y="64"/>
                  <a:pt x="30" y="64"/>
                </a:cubicBezTo>
                <a:cubicBezTo>
                  <a:pt x="30" y="64"/>
                  <a:pt x="31" y="64"/>
                  <a:pt x="32" y="63"/>
                </a:cubicBezTo>
                <a:cubicBezTo>
                  <a:pt x="34" y="62"/>
                  <a:pt x="33" y="61"/>
                  <a:pt x="33" y="60"/>
                </a:cubicBezTo>
                <a:cubicBezTo>
                  <a:pt x="32" y="47"/>
                  <a:pt x="32" y="47"/>
                  <a:pt x="32" y="47"/>
                </a:cubicBezTo>
                <a:cubicBezTo>
                  <a:pt x="32" y="46"/>
                  <a:pt x="32" y="46"/>
                  <a:pt x="31" y="46"/>
                </a:cubicBezTo>
                <a:cubicBezTo>
                  <a:pt x="15" y="45"/>
                  <a:pt x="15" y="45"/>
                  <a:pt x="15" y="45"/>
                </a:cubicBezTo>
                <a:cubicBezTo>
                  <a:pt x="15" y="45"/>
                  <a:pt x="15" y="45"/>
                  <a:pt x="15" y="45"/>
                </a:cubicBezTo>
                <a:moveTo>
                  <a:pt x="54" y="60"/>
                </a:moveTo>
                <a:cubicBezTo>
                  <a:pt x="41" y="60"/>
                  <a:pt x="41" y="60"/>
                  <a:pt x="41" y="60"/>
                </a:cubicBezTo>
                <a:cubicBezTo>
                  <a:pt x="41" y="49"/>
                  <a:pt x="41" y="49"/>
                  <a:pt x="41" y="49"/>
                </a:cubicBezTo>
                <a:cubicBezTo>
                  <a:pt x="53" y="49"/>
                  <a:pt x="53" y="49"/>
                  <a:pt x="53" y="49"/>
                </a:cubicBezTo>
                <a:cubicBezTo>
                  <a:pt x="53" y="49"/>
                  <a:pt x="53" y="49"/>
                  <a:pt x="54" y="49"/>
                </a:cubicBezTo>
                <a:cubicBezTo>
                  <a:pt x="54" y="49"/>
                  <a:pt x="54" y="49"/>
                  <a:pt x="54" y="49"/>
                </a:cubicBezTo>
                <a:cubicBezTo>
                  <a:pt x="54" y="49"/>
                  <a:pt x="54" y="49"/>
                  <a:pt x="54" y="49"/>
                </a:cubicBezTo>
                <a:cubicBezTo>
                  <a:pt x="54" y="60"/>
                  <a:pt x="54" y="60"/>
                  <a:pt x="54" y="60"/>
                </a:cubicBezTo>
                <a:moveTo>
                  <a:pt x="39" y="45"/>
                </a:moveTo>
                <a:cubicBezTo>
                  <a:pt x="39" y="45"/>
                  <a:pt x="39" y="45"/>
                  <a:pt x="38" y="46"/>
                </a:cubicBezTo>
                <a:cubicBezTo>
                  <a:pt x="38" y="46"/>
                  <a:pt x="38" y="46"/>
                  <a:pt x="38" y="47"/>
                </a:cubicBezTo>
                <a:cubicBezTo>
                  <a:pt x="38" y="62"/>
                  <a:pt x="38" y="62"/>
                  <a:pt x="38" y="62"/>
                </a:cubicBezTo>
                <a:cubicBezTo>
                  <a:pt x="38" y="63"/>
                  <a:pt x="39" y="64"/>
                  <a:pt x="40" y="64"/>
                </a:cubicBezTo>
                <a:cubicBezTo>
                  <a:pt x="55" y="64"/>
                  <a:pt x="55" y="64"/>
                  <a:pt x="55" y="64"/>
                </a:cubicBezTo>
                <a:cubicBezTo>
                  <a:pt x="56" y="64"/>
                  <a:pt x="56" y="64"/>
                  <a:pt x="56" y="64"/>
                </a:cubicBezTo>
                <a:cubicBezTo>
                  <a:pt x="56" y="64"/>
                  <a:pt x="56" y="64"/>
                  <a:pt x="57" y="63"/>
                </a:cubicBezTo>
                <a:cubicBezTo>
                  <a:pt x="57" y="63"/>
                  <a:pt x="57" y="63"/>
                  <a:pt x="57" y="62"/>
                </a:cubicBezTo>
                <a:cubicBezTo>
                  <a:pt x="57" y="49"/>
                  <a:pt x="57" y="49"/>
                  <a:pt x="57" y="49"/>
                </a:cubicBezTo>
                <a:cubicBezTo>
                  <a:pt x="57" y="49"/>
                  <a:pt x="57" y="47"/>
                  <a:pt x="56" y="47"/>
                </a:cubicBezTo>
                <a:cubicBezTo>
                  <a:pt x="55" y="45"/>
                  <a:pt x="54" y="45"/>
                  <a:pt x="53" y="45"/>
                </a:cubicBezTo>
                <a:cubicBezTo>
                  <a:pt x="39" y="45"/>
                  <a:pt x="39" y="45"/>
                  <a:pt x="39" y="45"/>
                </a:cubicBezTo>
                <a:cubicBezTo>
                  <a:pt x="39" y="45"/>
                  <a:pt x="39" y="45"/>
                  <a:pt x="39" y="45"/>
                </a:cubicBezTo>
                <a:moveTo>
                  <a:pt x="65" y="60"/>
                </a:moveTo>
                <a:cubicBezTo>
                  <a:pt x="65" y="48"/>
                  <a:pt x="65" y="48"/>
                  <a:pt x="65" y="48"/>
                </a:cubicBezTo>
                <a:cubicBezTo>
                  <a:pt x="78" y="48"/>
                  <a:pt x="78" y="48"/>
                  <a:pt x="78" y="48"/>
                </a:cubicBezTo>
                <a:cubicBezTo>
                  <a:pt x="79" y="60"/>
                  <a:pt x="79" y="60"/>
                  <a:pt x="79" y="60"/>
                </a:cubicBezTo>
                <a:cubicBezTo>
                  <a:pt x="65" y="60"/>
                  <a:pt x="65" y="60"/>
                  <a:pt x="65" y="60"/>
                </a:cubicBezTo>
                <a:moveTo>
                  <a:pt x="79" y="45"/>
                </a:moveTo>
                <a:cubicBezTo>
                  <a:pt x="79" y="45"/>
                  <a:pt x="79" y="45"/>
                  <a:pt x="79" y="45"/>
                </a:cubicBezTo>
                <a:cubicBezTo>
                  <a:pt x="64" y="45"/>
                  <a:pt x="64" y="45"/>
                  <a:pt x="64" y="45"/>
                </a:cubicBezTo>
                <a:cubicBezTo>
                  <a:pt x="63" y="45"/>
                  <a:pt x="62" y="46"/>
                  <a:pt x="62" y="47"/>
                </a:cubicBezTo>
                <a:cubicBezTo>
                  <a:pt x="62" y="62"/>
                  <a:pt x="62" y="62"/>
                  <a:pt x="62" y="62"/>
                </a:cubicBezTo>
                <a:cubicBezTo>
                  <a:pt x="62" y="63"/>
                  <a:pt x="62" y="63"/>
                  <a:pt x="63" y="63"/>
                </a:cubicBezTo>
                <a:cubicBezTo>
                  <a:pt x="63" y="64"/>
                  <a:pt x="64" y="64"/>
                  <a:pt x="64" y="64"/>
                </a:cubicBezTo>
                <a:cubicBezTo>
                  <a:pt x="64" y="64"/>
                  <a:pt x="64" y="64"/>
                  <a:pt x="64" y="64"/>
                </a:cubicBezTo>
                <a:cubicBezTo>
                  <a:pt x="80" y="63"/>
                  <a:pt x="80" y="63"/>
                  <a:pt x="80" y="63"/>
                </a:cubicBezTo>
                <a:cubicBezTo>
                  <a:pt x="81" y="63"/>
                  <a:pt x="81" y="63"/>
                  <a:pt x="82" y="63"/>
                </a:cubicBezTo>
                <a:cubicBezTo>
                  <a:pt x="82" y="62"/>
                  <a:pt x="82" y="62"/>
                  <a:pt x="82" y="61"/>
                </a:cubicBezTo>
                <a:cubicBezTo>
                  <a:pt x="81" y="46"/>
                  <a:pt x="81" y="46"/>
                  <a:pt x="81" y="46"/>
                </a:cubicBezTo>
                <a:cubicBezTo>
                  <a:pt x="81" y="45"/>
                  <a:pt x="80" y="45"/>
                  <a:pt x="79" y="45"/>
                </a:cubicBezTo>
                <a:moveTo>
                  <a:pt x="22" y="28"/>
                </a:moveTo>
                <a:cubicBezTo>
                  <a:pt x="21" y="16"/>
                  <a:pt x="21" y="16"/>
                  <a:pt x="21" y="16"/>
                </a:cubicBezTo>
                <a:cubicBezTo>
                  <a:pt x="73" y="17"/>
                  <a:pt x="73" y="17"/>
                  <a:pt x="73" y="17"/>
                </a:cubicBezTo>
                <a:cubicBezTo>
                  <a:pt x="73" y="26"/>
                  <a:pt x="73" y="26"/>
                  <a:pt x="73" y="26"/>
                </a:cubicBezTo>
                <a:cubicBezTo>
                  <a:pt x="73" y="26"/>
                  <a:pt x="73" y="27"/>
                  <a:pt x="73" y="28"/>
                </a:cubicBezTo>
                <a:cubicBezTo>
                  <a:pt x="73" y="28"/>
                  <a:pt x="72" y="28"/>
                  <a:pt x="71" y="28"/>
                </a:cubicBezTo>
                <a:cubicBezTo>
                  <a:pt x="22" y="28"/>
                  <a:pt x="22" y="28"/>
                  <a:pt x="22" y="28"/>
                </a:cubicBezTo>
                <a:moveTo>
                  <a:pt x="19" y="13"/>
                </a:moveTo>
                <a:cubicBezTo>
                  <a:pt x="19" y="13"/>
                  <a:pt x="18" y="13"/>
                  <a:pt x="18" y="13"/>
                </a:cubicBezTo>
                <a:cubicBezTo>
                  <a:pt x="18" y="14"/>
                  <a:pt x="18" y="14"/>
                  <a:pt x="18" y="15"/>
                </a:cubicBezTo>
                <a:cubicBezTo>
                  <a:pt x="18" y="30"/>
                  <a:pt x="18" y="30"/>
                  <a:pt x="18" y="30"/>
                </a:cubicBezTo>
                <a:cubicBezTo>
                  <a:pt x="18" y="31"/>
                  <a:pt x="19" y="32"/>
                  <a:pt x="20" y="32"/>
                </a:cubicBezTo>
                <a:cubicBezTo>
                  <a:pt x="20" y="32"/>
                  <a:pt x="20" y="32"/>
                  <a:pt x="20" y="32"/>
                </a:cubicBezTo>
                <a:cubicBezTo>
                  <a:pt x="71" y="31"/>
                  <a:pt x="71" y="31"/>
                  <a:pt x="71" y="31"/>
                </a:cubicBezTo>
                <a:cubicBezTo>
                  <a:pt x="72" y="31"/>
                  <a:pt x="74" y="31"/>
                  <a:pt x="76" y="30"/>
                </a:cubicBezTo>
                <a:cubicBezTo>
                  <a:pt x="77" y="28"/>
                  <a:pt x="77" y="27"/>
                  <a:pt x="76" y="26"/>
                </a:cubicBezTo>
                <a:cubicBezTo>
                  <a:pt x="76" y="15"/>
                  <a:pt x="76" y="15"/>
                  <a:pt x="76" y="15"/>
                </a:cubicBezTo>
                <a:cubicBezTo>
                  <a:pt x="76" y="14"/>
                  <a:pt x="75" y="13"/>
                  <a:pt x="74" y="13"/>
                </a:cubicBezTo>
                <a:cubicBezTo>
                  <a:pt x="19" y="13"/>
                  <a:pt x="19" y="13"/>
                  <a:pt x="19" y="13"/>
                </a:cubicBezTo>
                <a:cubicBezTo>
                  <a:pt x="19" y="13"/>
                  <a:pt x="19" y="13"/>
                  <a:pt x="19" y="13"/>
                </a:cubicBezTo>
                <a:moveTo>
                  <a:pt x="85" y="114"/>
                </a:moveTo>
                <a:cubicBezTo>
                  <a:pt x="85" y="112"/>
                  <a:pt x="85" y="112"/>
                  <a:pt x="85" y="112"/>
                </a:cubicBezTo>
                <a:cubicBezTo>
                  <a:pt x="8" y="112"/>
                  <a:pt x="8" y="112"/>
                  <a:pt x="8" y="112"/>
                </a:cubicBezTo>
                <a:cubicBezTo>
                  <a:pt x="7" y="94"/>
                  <a:pt x="7" y="94"/>
                  <a:pt x="7" y="94"/>
                </a:cubicBezTo>
                <a:cubicBezTo>
                  <a:pt x="5" y="65"/>
                  <a:pt x="4" y="34"/>
                  <a:pt x="7" y="4"/>
                </a:cubicBezTo>
                <a:cubicBezTo>
                  <a:pt x="90" y="4"/>
                  <a:pt x="90" y="4"/>
                  <a:pt x="90" y="4"/>
                </a:cubicBezTo>
                <a:cubicBezTo>
                  <a:pt x="89" y="108"/>
                  <a:pt x="89" y="108"/>
                  <a:pt x="89" y="108"/>
                </a:cubicBezTo>
                <a:cubicBezTo>
                  <a:pt x="89" y="109"/>
                  <a:pt x="89" y="111"/>
                  <a:pt x="88" y="112"/>
                </a:cubicBezTo>
                <a:cubicBezTo>
                  <a:pt x="88" y="112"/>
                  <a:pt x="86" y="112"/>
                  <a:pt x="85" y="112"/>
                </a:cubicBezTo>
                <a:cubicBezTo>
                  <a:pt x="85" y="114"/>
                  <a:pt x="85" y="114"/>
                  <a:pt x="85" y="114"/>
                </a:cubicBezTo>
                <a:moveTo>
                  <a:pt x="92" y="0"/>
                </a:moveTo>
                <a:cubicBezTo>
                  <a:pt x="92" y="0"/>
                  <a:pt x="92" y="0"/>
                  <a:pt x="92" y="0"/>
                </a:cubicBezTo>
                <a:cubicBezTo>
                  <a:pt x="6" y="1"/>
                  <a:pt x="6" y="1"/>
                  <a:pt x="6" y="1"/>
                </a:cubicBezTo>
                <a:cubicBezTo>
                  <a:pt x="5" y="1"/>
                  <a:pt x="4" y="1"/>
                  <a:pt x="4" y="2"/>
                </a:cubicBezTo>
                <a:cubicBezTo>
                  <a:pt x="0" y="33"/>
                  <a:pt x="2" y="64"/>
                  <a:pt x="4" y="94"/>
                </a:cubicBezTo>
                <a:cubicBezTo>
                  <a:pt x="5" y="114"/>
                  <a:pt x="5" y="114"/>
                  <a:pt x="5" y="114"/>
                </a:cubicBezTo>
                <a:cubicBezTo>
                  <a:pt x="5" y="115"/>
                  <a:pt x="6" y="116"/>
                  <a:pt x="7" y="116"/>
                </a:cubicBezTo>
                <a:cubicBezTo>
                  <a:pt x="85" y="116"/>
                  <a:pt x="85" y="116"/>
                  <a:pt x="85" y="116"/>
                </a:cubicBezTo>
                <a:cubicBezTo>
                  <a:pt x="85" y="116"/>
                  <a:pt x="85" y="116"/>
                  <a:pt x="85" y="116"/>
                </a:cubicBezTo>
                <a:cubicBezTo>
                  <a:pt x="87" y="116"/>
                  <a:pt x="89" y="116"/>
                  <a:pt x="90" y="114"/>
                </a:cubicBezTo>
                <a:cubicBezTo>
                  <a:pt x="92" y="112"/>
                  <a:pt x="93" y="110"/>
                  <a:pt x="93" y="108"/>
                </a:cubicBezTo>
                <a:cubicBezTo>
                  <a:pt x="94" y="2"/>
                  <a:pt x="94" y="2"/>
                  <a:pt x="94" y="2"/>
                </a:cubicBezTo>
                <a:cubicBezTo>
                  <a:pt x="94" y="2"/>
                  <a:pt x="94" y="1"/>
                  <a:pt x="93" y="1"/>
                </a:cubicBezTo>
                <a:cubicBezTo>
                  <a:pt x="93" y="1"/>
                  <a:pt x="93" y="0"/>
                  <a:pt x="92" y="0"/>
                </a:cubicBezTo>
              </a:path>
            </a:pathLst>
          </a:custGeom>
          <a:solidFill>
            <a:srgbClr val="B3B3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20" name="Freeform 8">
            <a:extLst>
              <a:ext uri="{FF2B5EF4-FFF2-40B4-BE49-F238E27FC236}">
                <a16:creationId xmlns:a16="http://schemas.microsoft.com/office/drawing/2014/main" id="{62C4363B-908B-4E40-8E34-6043624A8AE9}"/>
              </a:ext>
            </a:extLst>
          </p:cNvPr>
          <p:cNvSpPr>
            <a:spLocks noEditPoints="1"/>
          </p:cNvSpPr>
          <p:nvPr/>
        </p:nvSpPr>
        <p:spPr bwMode="auto">
          <a:xfrm>
            <a:off x="81546" y="3504883"/>
            <a:ext cx="530969" cy="534485"/>
          </a:xfrm>
          <a:custGeom>
            <a:avLst/>
            <a:gdLst>
              <a:gd name="T0" fmla="*/ 38 w 127"/>
              <a:gd name="T1" fmla="*/ 112 h 128"/>
              <a:gd name="T2" fmla="*/ 55 w 127"/>
              <a:gd name="T3" fmla="*/ 93 h 128"/>
              <a:gd name="T4" fmla="*/ 105 w 127"/>
              <a:gd name="T5" fmla="*/ 60 h 128"/>
              <a:gd name="T6" fmla="*/ 98 w 127"/>
              <a:gd name="T7" fmla="*/ 93 h 128"/>
              <a:gd name="T8" fmla="*/ 42 w 127"/>
              <a:gd name="T9" fmla="*/ 18 h 128"/>
              <a:gd name="T10" fmla="*/ 36 w 127"/>
              <a:gd name="T11" fmla="*/ 52 h 128"/>
              <a:gd name="T12" fmla="*/ 33 w 127"/>
              <a:gd name="T13" fmla="*/ 72 h 128"/>
              <a:gd name="T14" fmla="*/ 49 w 127"/>
              <a:gd name="T15" fmla="*/ 69 h 128"/>
              <a:gd name="T16" fmla="*/ 61 w 127"/>
              <a:gd name="T17" fmla="*/ 82 h 128"/>
              <a:gd name="T18" fmla="*/ 61 w 127"/>
              <a:gd name="T19" fmla="*/ 110 h 128"/>
              <a:gd name="T20" fmla="*/ 46 w 127"/>
              <a:gd name="T21" fmla="*/ 120 h 128"/>
              <a:gd name="T22" fmla="*/ 24 w 127"/>
              <a:gd name="T23" fmla="*/ 118 h 128"/>
              <a:gd name="T24" fmla="*/ 8 w 127"/>
              <a:gd name="T25" fmla="*/ 110 h 128"/>
              <a:gd name="T26" fmla="*/ 9 w 127"/>
              <a:gd name="T27" fmla="*/ 91 h 128"/>
              <a:gd name="T28" fmla="*/ 15 w 127"/>
              <a:gd name="T29" fmla="*/ 80 h 128"/>
              <a:gd name="T30" fmla="*/ 91 w 127"/>
              <a:gd name="T31" fmla="*/ 50 h 128"/>
              <a:gd name="T32" fmla="*/ 106 w 127"/>
              <a:gd name="T33" fmla="*/ 48 h 128"/>
              <a:gd name="T34" fmla="*/ 119 w 127"/>
              <a:gd name="T35" fmla="*/ 57 h 128"/>
              <a:gd name="T36" fmla="*/ 118 w 127"/>
              <a:gd name="T37" fmla="*/ 85 h 128"/>
              <a:gd name="T38" fmla="*/ 107 w 127"/>
              <a:gd name="T39" fmla="*/ 100 h 128"/>
              <a:gd name="T40" fmla="*/ 88 w 127"/>
              <a:gd name="T41" fmla="*/ 96 h 128"/>
              <a:gd name="T42" fmla="*/ 71 w 127"/>
              <a:gd name="T43" fmla="*/ 87 h 128"/>
              <a:gd name="T44" fmla="*/ 65 w 127"/>
              <a:gd name="T45" fmla="*/ 71 h 128"/>
              <a:gd name="T46" fmla="*/ 74 w 127"/>
              <a:gd name="T47" fmla="*/ 58 h 128"/>
              <a:gd name="T48" fmla="*/ 40 w 127"/>
              <a:gd name="T49" fmla="*/ 12 h 128"/>
              <a:gd name="T50" fmla="*/ 57 w 127"/>
              <a:gd name="T51" fmla="*/ 10 h 128"/>
              <a:gd name="T52" fmla="*/ 66 w 127"/>
              <a:gd name="T53" fmla="*/ 19 h 128"/>
              <a:gd name="T54" fmla="*/ 68 w 127"/>
              <a:gd name="T55" fmla="*/ 40 h 128"/>
              <a:gd name="T56" fmla="*/ 60 w 127"/>
              <a:gd name="T57" fmla="*/ 61 h 128"/>
              <a:gd name="T58" fmla="*/ 43 w 127"/>
              <a:gd name="T59" fmla="*/ 60 h 128"/>
              <a:gd name="T60" fmla="*/ 25 w 127"/>
              <a:gd name="T61" fmla="*/ 48 h 128"/>
              <a:gd name="T62" fmla="*/ 14 w 127"/>
              <a:gd name="T63" fmla="*/ 32 h 128"/>
              <a:gd name="T64" fmla="*/ 24 w 127"/>
              <a:gd name="T65" fmla="*/ 18 h 128"/>
              <a:gd name="T66" fmla="*/ 40 w 127"/>
              <a:gd name="T67" fmla="*/ 12 h 128"/>
              <a:gd name="T68" fmla="*/ 28 w 127"/>
              <a:gd name="T69" fmla="*/ 6 h 128"/>
              <a:gd name="T70" fmla="*/ 15 w 127"/>
              <a:gd name="T71" fmla="*/ 28 h 128"/>
              <a:gd name="T72" fmla="*/ 18 w 127"/>
              <a:gd name="T73" fmla="*/ 51 h 128"/>
              <a:gd name="T74" fmla="*/ 32 w 127"/>
              <a:gd name="T75" fmla="*/ 63 h 128"/>
              <a:gd name="T76" fmla="*/ 15 w 127"/>
              <a:gd name="T77" fmla="*/ 77 h 128"/>
              <a:gd name="T78" fmla="*/ 5 w 127"/>
              <a:gd name="T79" fmla="*/ 99 h 128"/>
              <a:gd name="T80" fmla="*/ 16 w 127"/>
              <a:gd name="T81" fmla="*/ 115 h 128"/>
              <a:gd name="T82" fmla="*/ 35 w 127"/>
              <a:gd name="T83" fmla="*/ 128 h 128"/>
              <a:gd name="T84" fmla="*/ 54 w 127"/>
              <a:gd name="T85" fmla="*/ 122 h 128"/>
              <a:gd name="T86" fmla="*/ 61 w 127"/>
              <a:gd name="T87" fmla="*/ 106 h 128"/>
              <a:gd name="T88" fmla="*/ 61 w 127"/>
              <a:gd name="T89" fmla="*/ 86 h 128"/>
              <a:gd name="T90" fmla="*/ 49 w 127"/>
              <a:gd name="T91" fmla="*/ 66 h 128"/>
              <a:gd name="T92" fmla="*/ 40 w 127"/>
              <a:gd name="T93" fmla="*/ 61 h 128"/>
              <a:gd name="T94" fmla="*/ 57 w 127"/>
              <a:gd name="T95" fmla="*/ 63 h 128"/>
              <a:gd name="T96" fmla="*/ 67 w 127"/>
              <a:gd name="T97" fmla="*/ 66 h 128"/>
              <a:gd name="T98" fmla="*/ 64 w 127"/>
              <a:gd name="T99" fmla="*/ 85 h 128"/>
              <a:gd name="T100" fmla="*/ 84 w 127"/>
              <a:gd name="T101" fmla="*/ 98 h 128"/>
              <a:gd name="T102" fmla="*/ 102 w 127"/>
              <a:gd name="T103" fmla="*/ 99 h 128"/>
              <a:gd name="T104" fmla="*/ 119 w 127"/>
              <a:gd name="T105" fmla="*/ 94 h 128"/>
              <a:gd name="T106" fmla="*/ 127 w 127"/>
              <a:gd name="T107" fmla="*/ 78 h 128"/>
              <a:gd name="T108" fmla="*/ 119 w 127"/>
              <a:gd name="T109" fmla="*/ 54 h 128"/>
              <a:gd name="T110" fmla="*/ 99 w 127"/>
              <a:gd name="T111" fmla="*/ 41 h 128"/>
              <a:gd name="T112" fmla="*/ 76 w 127"/>
              <a:gd name="T113" fmla="*/ 45 h 128"/>
              <a:gd name="T114" fmla="*/ 75 w 127"/>
              <a:gd name="T115" fmla="*/ 38 h 128"/>
              <a:gd name="T116" fmla="*/ 75 w 127"/>
              <a:gd name="T117" fmla="*/ 21 h 128"/>
              <a:gd name="T118" fmla="*/ 54 w 127"/>
              <a:gd name="T119" fmla="*/ 9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27" h="128">
                <a:moveTo>
                  <a:pt x="33" y="113"/>
                </a:moveTo>
                <a:cubicBezTo>
                  <a:pt x="31" y="113"/>
                  <a:pt x="28" y="112"/>
                  <a:pt x="27" y="111"/>
                </a:cubicBezTo>
                <a:cubicBezTo>
                  <a:pt x="20" y="108"/>
                  <a:pt x="18" y="99"/>
                  <a:pt x="18" y="93"/>
                </a:cubicBezTo>
                <a:cubicBezTo>
                  <a:pt x="18" y="91"/>
                  <a:pt x="18" y="84"/>
                  <a:pt x="23" y="81"/>
                </a:cubicBezTo>
                <a:cubicBezTo>
                  <a:pt x="25" y="79"/>
                  <a:pt x="28" y="79"/>
                  <a:pt x="31" y="79"/>
                </a:cubicBezTo>
                <a:cubicBezTo>
                  <a:pt x="32" y="79"/>
                  <a:pt x="33" y="79"/>
                  <a:pt x="34" y="79"/>
                </a:cubicBezTo>
                <a:cubicBezTo>
                  <a:pt x="38" y="79"/>
                  <a:pt x="42" y="80"/>
                  <a:pt x="46" y="82"/>
                </a:cubicBezTo>
                <a:cubicBezTo>
                  <a:pt x="49" y="84"/>
                  <a:pt x="52" y="88"/>
                  <a:pt x="52" y="93"/>
                </a:cubicBezTo>
                <a:cubicBezTo>
                  <a:pt x="52" y="97"/>
                  <a:pt x="50" y="101"/>
                  <a:pt x="47" y="105"/>
                </a:cubicBezTo>
                <a:cubicBezTo>
                  <a:pt x="45" y="109"/>
                  <a:pt x="41" y="111"/>
                  <a:pt x="38" y="112"/>
                </a:cubicBezTo>
                <a:cubicBezTo>
                  <a:pt x="36" y="113"/>
                  <a:pt x="35" y="113"/>
                  <a:pt x="33" y="113"/>
                </a:cubicBezTo>
                <a:moveTo>
                  <a:pt x="31" y="76"/>
                </a:moveTo>
                <a:cubicBezTo>
                  <a:pt x="28" y="76"/>
                  <a:pt x="24" y="76"/>
                  <a:pt x="21" y="79"/>
                </a:cubicBezTo>
                <a:cubicBezTo>
                  <a:pt x="17" y="81"/>
                  <a:pt x="15" y="87"/>
                  <a:pt x="15" y="93"/>
                </a:cubicBezTo>
                <a:cubicBezTo>
                  <a:pt x="15" y="102"/>
                  <a:pt x="19" y="110"/>
                  <a:pt x="25" y="114"/>
                </a:cubicBezTo>
                <a:cubicBezTo>
                  <a:pt x="28" y="115"/>
                  <a:pt x="30" y="116"/>
                  <a:pt x="33" y="116"/>
                </a:cubicBezTo>
                <a:cubicBezTo>
                  <a:pt x="33" y="116"/>
                  <a:pt x="33" y="116"/>
                  <a:pt x="33" y="116"/>
                </a:cubicBezTo>
                <a:cubicBezTo>
                  <a:pt x="35" y="116"/>
                  <a:pt x="37" y="115"/>
                  <a:pt x="39" y="115"/>
                </a:cubicBezTo>
                <a:cubicBezTo>
                  <a:pt x="43" y="114"/>
                  <a:pt x="47" y="111"/>
                  <a:pt x="50" y="107"/>
                </a:cubicBezTo>
                <a:cubicBezTo>
                  <a:pt x="53" y="103"/>
                  <a:pt x="55" y="98"/>
                  <a:pt x="55" y="93"/>
                </a:cubicBezTo>
                <a:cubicBezTo>
                  <a:pt x="55" y="87"/>
                  <a:pt x="52" y="82"/>
                  <a:pt x="47" y="79"/>
                </a:cubicBezTo>
                <a:cubicBezTo>
                  <a:pt x="43" y="77"/>
                  <a:pt x="39" y="76"/>
                  <a:pt x="34" y="76"/>
                </a:cubicBezTo>
                <a:cubicBezTo>
                  <a:pt x="33" y="76"/>
                  <a:pt x="32" y="76"/>
                  <a:pt x="31" y="76"/>
                </a:cubicBezTo>
                <a:moveTo>
                  <a:pt x="92" y="91"/>
                </a:moveTo>
                <a:cubicBezTo>
                  <a:pt x="90" y="91"/>
                  <a:pt x="88" y="90"/>
                  <a:pt x="86" y="89"/>
                </a:cubicBezTo>
                <a:cubicBezTo>
                  <a:pt x="79" y="86"/>
                  <a:pt x="77" y="77"/>
                  <a:pt x="77" y="71"/>
                </a:cubicBezTo>
                <a:cubicBezTo>
                  <a:pt x="77" y="69"/>
                  <a:pt x="77" y="62"/>
                  <a:pt x="82" y="59"/>
                </a:cubicBezTo>
                <a:cubicBezTo>
                  <a:pt x="84" y="57"/>
                  <a:pt x="88" y="57"/>
                  <a:pt x="91" y="57"/>
                </a:cubicBezTo>
                <a:cubicBezTo>
                  <a:pt x="91" y="57"/>
                  <a:pt x="92" y="57"/>
                  <a:pt x="93" y="57"/>
                </a:cubicBezTo>
                <a:cubicBezTo>
                  <a:pt x="98" y="57"/>
                  <a:pt x="102" y="58"/>
                  <a:pt x="105" y="60"/>
                </a:cubicBezTo>
                <a:cubicBezTo>
                  <a:pt x="108" y="62"/>
                  <a:pt x="111" y="66"/>
                  <a:pt x="111" y="71"/>
                </a:cubicBezTo>
                <a:cubicBezTo>
                  <a:pt x="111" y="75"/>
                  <a:pt x="110" y="79"/>
                  <a:pt x="107" y="83"/>
                </a:cubicBezTo>
                <a:cubicBezTo>
                  <a:pt x="104" y="87"/>
                  <a:pt x="101" y="89"/>
                  <a:pt x="97" y="90"/>
                </a:cubicBezTo>
                <a:cubicBezTo>
                  <a:pt x="96" y="91"/>
                  <a:pt x="94" y="91"/>
                  <a:pt x="92" y="91"/>
                </a:cubicBezTo>
                <a:moveTo>
                  <a:pt x="91" y="54"/>
                </a:moveTo>
                <a:cubicBezTo>
                  <a:pt x="87" y="54"/>
                  <a:pt x="84" y="55"/>
                  <a:pt x="80" y="57"/>
                </a:cubicBezTo>
                <a:cubicBezTo>
                  <a:pt x="76" y="59"/>
                  <a:pt x="74" y="65"/>
                  <a:pt x="74" y="71"/>
                </a:cubicBezTo>
                <a:cubicBezTo>
                  <a:pt x="74" y="80"/>
                  <a:pt x="78" y="88"/>
                  <a:pt x="84" y="92"/>
                </a:cubicBezTo>
                <a:cubicBezTo>
                  <a:pt x="87" y="93"/>
                  <a:pt x="90" y="94"/>
                  <a:pt x="92" y="94"/>
                </a:cubicBezTo>
                <a:cubicBezTo>
                  <a:pt x="94" y="94"/>
                  <a:pt x="96" y="93"/>
                  <a:pt x="98" y="93"/>
                </a:cubicBezTo>
                <a:cubicBezTo>
                  <a:pt x="102" y="92"/>
                  <a:pt x="106" y="89"/>
                  <a:pt x="109" y="85"/>
                </a:cubicBezTo>
                <a:cubicBezTo>
                  <a:pt x="112" y="81"/>
                  <a:pt x="114" y="76"/>
                  <a:pt x="114" y="71"/>
                </a:cubicBezTo>
                <a:cubicBezTo>
                  <a:pt x="114" y="65"/>
                  <a:pt x="111" y="60"/>
                  <a:pt x="106" y="57"/>
                </a:cubicBezTo>
                <a:cubicBezTo>
                  <a:pt x="103" y="55"/>
                  <a:pt x="98" y="54"/>
                  <a:pt x="93" y="54"/>
                </a:cubicBezTo>
                <a:cubicBezTo>
                  <a:pt x="92" y="54"/>
                  <a:pt x="91" y="54"/>
                  <a:pt x="91" y="54"/>
                </a:cubicBezTo>
                <a:moveTo>
                  <a:pt x="44" y="51"/>
                </a:moveTo>
                <a:cubicBezTo>
                  <a:pt x="41" y="51"/>
                  <a:pt x="39" y="51"/>
                  <a:pt x="37" y="50"/>
                </a:cubicBezTo>
                <a:cubicBezTo>
                  <a:pt x="30" y="46"/>
                  <a:pt x="28" y="38"/>
                  <a:pt x="28" y="32"/>
                </a:cubicBezTo>
                <a:cubicBezTo>
                  <a:pt x="28" y="29"/>
                  <a:pt x="29" y="23"/>
                  <a:pt x="33" y="20"/>
                </a:cubicBezTo>
                <a:cubicBezTo>
                  <a:pt x="36" y="18"/>
                  <a:pt x="39" y="18"/>
                  <a:pt x="42" y="18"/>
                </a:cubicBezTo>
                <a:cubicBezTo>
                  <a:pt x="43" y="18"/>
                  <a:pt x="43" y="18"/>
                  <a:pt x="44" y="18"/>
                </a:cubicBezTo>
                <a:cubicBezTo>
                  <a:pt x="49" y="18"/>
                  <a:pt x="53" y="18"/>
                  <a:pt x="56" y="20"/>
                </a:cubicBezTo>
                <a:cubicBezTo>
                  <a:pt x="60" y="22"/>
                  <a:pt x="62" y="27"/>
                  <a:pt x="62" y="31"/>
                </a:cubicBezTo>
                <a:cubicBezTo>
                  <a:pt x="63" y="35"/>
                  <a:pt x="61" y="40"/>
                  <a:pt x="58" y="44"/>
                </a:cubicBezTo>
                <a:cubicBezTo>
                  <a:pt x="55" y="47"/>
                  <a:pt x="52" y="49"/>
                  <a:pt x="48" y="51"/>
                </a:cubicBezTo>
                <a:cubicBezTo>
                  <a:pt x="47" y="51"/>
                  <a:pt x="45" y="51"/>
                  <a:pt x="44" y="51"/>
                </a:cubicBezTo>
                <a:moveTo>
                  <a:pt x="42" y="15"/>
                </a:moveTo>
                <a:cubicBezTo>
                  <a:pt x="39" y="15"/>
                  <a:pt x="35" y="15"/>
                  <a:pt x="32" y="17"/>
                </a:cubicBezTo>
                <a:cubicBezTo>
                  <a:pt x="28" y="20"/>
                  <a:pt x="25" y="25"/>
                  <a:pt x="25" y="32"/>
                </a:cubicBezTo>
                <a:cubicBezTo>
                  <a:pt x="25" y="41"/>
                  <a:pt x="29" y="49"/>
                  <a:pt x="36" y="52"/>
                </a:cubicBezTo>
                <a:cubicBezTo>
                  <a:pt x="38" y="54"/>
                  <a:pt x="41" y="54"/>
                  <a:pt x="44" y="54"/>
                </a:cubicBezTo>
                <a:cubicBezTo>
                  <a:pt x="46" y="54"/>
                  <a:pt x="47" y="54"/>
                  <a:pt x="49" y="53"/>
                </a:cubicBezTo>
                <a:cubicBezTo>
                  <a:pt x="53" y="52"/>
                  <a:pt x="57" y="49"/>
                  <a:pt x="60" y="46"/>
                </a:cubicBezTo>
                <a:cubicBezTo>
                  <a:pt x="64" y="41"/>
                  <a:pt x="66" y="36"/>
                  <a:pt x="65" y="31"/>
                </a:cubicBezTo>
                <a:cubicBezTo>
                  <a:pt x="65" y="25"/>
                  <a:pt x="62" y="20"/>
                  <a:pt x="58" y="18"/>
                </a:cubicBezTo>
                <a:cubicBezTo>
                  <a:pt x="54" y="15"/>
                  <a:pt x="49" y="15"/>
                  <a:pt x="44" y="15"/>
                </a:cubicBezTo>
                <a:cubicBezTo>
                  <a:pt x="44" y="15"/>
                  <a:pt x="43" y="15"/>
                  <a:pt x="42" y="15"/>
                </a:cubicBezTo>
                <a:moveTo>
                  <a:pt x="30" y="73"/>
                </a:moveTo>
                <a:cubicBezTo>
                  <a:pt x="31" y="73"/>
                  <a:pt x="31" y="73"/>
                  <a:pt x="32" y="72"/>
                </a:cubicBezTo>
                <a:cubicBezTo>
                  <a:pt x="33" y="72"/>
                  <a:pt x="33" y="72"/>
                  <a:pt x="33" y="72"/>
                </a:cubicBezTo>
                <a:cubicBezTo>
                  <a:pt x="35" y="64"/>
                  <a:pt x="35" y="64"/>
                  <a:pt x="35" y="64"/>
                </a:cubicBezTo>
                <a:cubicBezTo>
                  <a:pt x="35" y="64"/>
                  <a:pt x="35" y="64"/>
                  <a:pt x="35" y="64"/>
                </a:cubicBezTo>
                <a:cubicBezTo>
                  <a:pt x="36" y="64"/>
                  <a:pt x="37" y="65"/>
                  <a:pt x="37" y="65"/>
                </a:cubicBezTo>
                <a:cubicBezTo>
                  <a:pt x="38" y="66"/>
                  <a:pt x="38" y="67"/>
                  <a:pt x="38" y="68"/>
                </a:cubicBezTo>
                <a:cubicBezTo>
                  <a:pt x="39" y="69"/>
                  <a:pt x="39" y="69"/>
                  <a:pt x="39" y="70"/>
                </a:cubicBezTo>
                <a:cubicBezTo>
                  <a:pt x="40" y="72"/>
                  <a:pt x="42" y="73"/>
                  <a:pt x="44" y="73"/>
                </a:cubicBezTo>
                <a:cubicBezTo>
                  <a:pt x="45" y="73"/>
                  <a:pt x="45" y="73"/>
                  <a:pt x="45" y="73"/>
                </a:cubicBezTo>
                <a:cubicBezTo>
                  <a:pt x="46" y="73"/>
                  <a:pt x="47" y="72"/>
                  <a:pt x="47" y="72"/>
                </a:cubicBezTo>
                <a:cubicBezTo>
                  <a:pt x="46" y="71"/>
                  <a:pt x="47" y="70"/>
                  <a:pt x="47" y="70"/>
                </a:cubicBezTo>
                <a:cubicBezTo>
                  <a:pt x="48" y="69"/>
                  <a:pt x="49" y="69"/>
                  <a:pt x="49" y="69"/>
                </a:cubicBezTo>
                <a:cubicBezTo>
                  <a:pt x="50" y="69"/>
                  <a:pt x="50" y="69"/>
                  <a:pt x="50" y="69"/>
                </a:cubicBezTo>
                <a:cubicBezTo>
                  <a:pt x="51" y="69"/>
                  <a:pt x="51" y="70"/>
                  <a:pt x="51" y="71"/>
                </a:cubicBezTo>
                <a:cubicBezTo>
                  <a:pt x="51" y="72"/>
                  <a:pt x="51" y="73"/>
                  <a:pt x="50" y="73"/>
                </a:cubicBezTo>
                <a:cubicBezTo>
                  <a:pt x="50" y="74"/>
                  <a:pt x="50" y="74"/>
                  <a:pt x="50" y="74"/>
                </a:cubicBezTo>
                <a:cubicBezTo>
                  <a:pt x="50" y="75"/>
                  <a:pt x="50" y="75"/>
                  <a:pt x="50" y="76"/>
                </a:cubicBezTo>
                <a:cubicBezTo>
                  <a:pt x="54" y="80"/>
                  <a:pt x="54" y="80"/>
                  <a:pt x="54" y="80"/>
                </a:cubicBezTo>
                <a:cubicBezTo>
                  <a:pt x="55" y="80"/>
                  <a:pt x="55" y="80"/>
                  <a:pt x="55" y="80"/>
                </a:cubicBezTo>
                <a:cubicBezTo>
                  <a:pt x="56" y="80"/>
                  <a:pt x="56" y="80"/>
                  <a:pt x="56" y="80"/>
                </a:cubicBezTo>
                <a:cubicBezTo>
                  <a:pt x="60" y="79"/>
                  <a:pt x="60" y="79"/>
                  <a:pt x="60" y="79"/>
                </a:cubicBezTo>
                <a:cubicBezTo>
                  <a:pt x="61" y="82"/>
                  <a:pt x="61" y="82"/>
                  <a:pt x="61" y="82"/>
                </a:cubicBezTo>
                <a:cubicBezTo>
                  <a:pt x="58" y="84"/>
                  <a:pt x="58" y="84"/>
                  <a:pt x="58" y="84"/>
                </a:cubicBezTo>
                <a:cubicBezTo>
                  <a:pt x="58" y="84"/>
                  <a:pt x="58" y="85"/>
                  <a:pt x="58" y="86"/>
                </a:cubicBezTo>
                <a:cubicBezTo>
                  <a:pt x="59" y="92"/>
                  <a:pt x="59" y="92"/>
                  <a:pt x="59" y="92"/>
                </a:cubicBezTo>
                <a:cubicBezTo>
                  <a:pt x="59" y="92"/>
                  <a:pt x="60" y="92"/>
                  <a:pt x="60" y="93"/>
                </a:cubicBezTo>
                <a:cubicBezTo>
                  <a:pt x="65" y="94"/>
                  <a:pt x="65" y="94"/>
                  <a:pt x="65" y="94"/>
                </a:cubicBezTo>
                <a:cubicBezTo>
                  <a:pt x="65" y="97"/>
                  <a:pt x="65" y="97"/>
                  <a:pt x="65" y="97"/>
                </a:cubicBezTo>
                <a:cubicBezTo>
                  <a:pt x="65" y="97"/>
                  <a:pt x="65" y="97"/>
                  <a:pt x="65" y="97"/>
                </a:cubicBezTo>
                <a:cubicBezTo>
                  <a:pt x="62" y="97"/>
                  <a:pt x="59" y="99"/>
                  <a:pt x="58" y="102"/>
                </a:cubicBezTo>
                <a:cubicBezTo>
                  <a:pt x="57" y="103"/>
                  <a:pt x="57" y="105"/>
                  <a:pt x="59" y="107"/>
                </a:cubicBezTo>
                <a:cubicBezTo>
                  <a:pt x="59" y="108"/>
                  <a:pt x="60" y="109"/>
                  <a:pt x="61" y="110"/>
                </a:cubicBezTo>
                <a:cubicBezTo>
                  <a:pt x="59" y="112"/>
                  <a:pt x="59" y="112"/>
                  <a:pt x="59" y="112"/>
                </a:cubicBezTo>
                <a:cubicBezTo>
                  <a:pt x="57" y="110"/>
                  <a:pt x="57" y="110"/>
                  <a:pt x="57" y="110"/>
                </a:cubicBezTo>
                <a:cubicBezTo>
                  <a:pt x="56" y="109"/>
                  <a:pt x="56" y="109"/>
                  <a:pt x="56" y="109"/>
                </a:cubicBezTo>
                <a:cubicBezTo>
                  <a:pt x="55" y="109"/>
                  <a:pt x="55" y="109"/>
                  <a:pt x="55" y="110"/>
                </a:cubicBezTo>
                <a:cubicBezTo>
                  <a:pt x="49" y="115"/>
                  <a:pt x="49" y="115"/>
                  <a:pt x="49" y="115"/>
                </a:cubicBezTo>
                <a:cubicBezTo>
                  <a:pt x="49" y="115"/>
                  <a:pt x="49" y="116"/>
                  <a:pt x="49" y="116"/>
                </a:cubicBezTo>
                <a:cubicBezTo>
                  <a:pt x="51" y="122"/>
                  <a:pt x="51" y="122"/>
                  <a:pt x="51" y="122"/>
                </a:cubicBezTo>
                <a:cubicBezTo>
                  <a:pt x="51" y="122"/>
                  <a:pt x="50" y="122"/>
                  <a:pt x="50" y="122"/>
                </a:cubicBezTo>
                <a:cubicBezTo>
                  <a:pt x="49" y="122"/>
                  <a:pt x="49" y="122"/>
                  <a:pt x="48" y="122"/>
                </a:cubicBezTo>
                <a:cubicBezTo>
                  <a:pt x="47" y="121"/>
                  <a:pt x="47" y="121"/>
                  <a:pt x="46" y="120"/>
                </a:cubicBezTo>
                <a:cubicBezTo>
                  <a:pt x="46" y="120"/>
                  <a:pt x="45" y="119"/>
                  <a:pt x="44" y="119"/>
                </a:cubicBezTo>
                <a:cubicBezTo>
                  <a:pt x="43" y="118"/>
                  <a:pt x="42" y="118"/>
                  <a:pt x="41" y="118"/>
                </a:cubicBezTo>
                <a:cubicBezTo>
                  <a:pt x="40" y="118"/>
                  <a:pt x="38" y="119"/>
                  <a:pt x="37" y="120"/>
                </a:cubicBezTo>
                <a:cubicBezTo>
                  <a:pt x="36" y="121"/>
                  <a:pt x="35" y="123"/>
                  <a:pt x="36" y="125"/>
                </a:cubicBezTo>
                <a:cubicBezTo>
                  <a:pt x="35" y="125"/>
                  <a:pt x="35" y="125"/>
                  <a:pt x="35" y="125"/>
                </a:cubicBezTo>
                <a:cubicBezTo>
                  <a:pt x="34" y="125"/>
                  <a:pt x="33" y="125"/>
                  <a:pt x="33" y="124"/>
                </a:cubicBezTo>
                <a:cubicBezTo>
                  <a:pt x="33" y="123"/>
                  <a:pt x="33" y="123"/>
                  <a:pt x="33" y="123"/>
                </a:cubicBezTo>
                <a:cubicBezTo>
                  <a:pt x="33" y="123"/>
                  <a:pt x="33" y="122"/>
                  <a:pt x="33" y="122"/>
                </a:cubicBezTo>
                <a:cubicBezTo>
                  <a:pt x="32" y="120"/>
                  <a:pt x="31" y="119"/>
                  <a:pt x="29" y="118"/>
                </a:cubicBezTo>
                <a:cubicBezTo>
                  <a:pt x="27" y="118"/>
                  <a:pt x="26" y="118"/>
                  <a:pt x="24" y="118"/>
                </a:cubicBezTo>
                <a:cubicBezTo>
                  <a:pt x="24" y="118"/>
                  <a:pt x="24" y="118"/>
                  <a:pt x="24" y="118"/>
                </a:cubicBezTo>
                <a:cubicBezTo>
                  <a:pt x="23" y="118"/>
                  <a:pt x="23" y="118"/>
                  <a:pt x="23" y="119"/>
                </a:cubicBezTo>
                <a:cubicBezTo>
                  <a:pt x="23" y="120"/>
                  <a:pt x="22" y="121"/>
                  <a:pt x="20" y="121"/>
                </a:cubicBezTo>
                <a:cubicBezTo>
                  <a:pt x="20" y="121"/>
                  <a:pt x="20" y="121"/>
                  <a:pt x="20" y="121"/>
                </a:cubicBezTo>
                <a:cubicBezTo>
                  <a:pt x="19" y="121"/>
                  <a:pt x="18" y="121"/>
                  <a:pt x="18" y="121"/>
                </a:cubicBezTo>
                <a:cubicBezTo>
                  <a:pt x="19" y="115"/>
                  <a:pt x="19" y="115"/>
                  <a:pt x="19" y="115"/>
                </a:cubicBezTo>
                <a:cubicBezTo>
                  <a:pt x="19" y="115"/>
                  <a:pt x="19" y="115"/>
                  <a:pt x="19" y="115"/>
                </a:cubicBezTo>
                <a:cubicBezTo>
                  <a:pt x="19" y="112"/>
                  <a:pt x="17" y="110"/>
                  <a:pt x="14" y="109"/>
                </a:cubicBezTo>
                <a:cubicBezTo>
                  <a:pt x="13" y="109"/>
                  <a:pt x="13" y="109"/>
                  <a:pt x="12" y="109"/>
                </a:cubicBezTo>
                <a:cubicBezTo>
                  <a:pt x="10" y="109"/>
                  <a:pt x="9" y="109"/>
                  <a:pt x="8" y="110"/>
                </a:cubicBezTo>
                <a:cubicBezTo>
                  <a:pt x="8" y="109"/>
                  <a:pt x="8" y="109"/>
                  <a:pt x="8" y="108"/>
                </a:cubicBezTo>
                <a:cubicBezTo>
                  <a:pt x="8" y="108"/>
                  <a:pt x="9" y="107"/>
                  <a:pt x="9" y="106"/>
                </a:cubicBezTo>
                <a:cubicBezTo>
                  <a:pt x="10" y="106"/>
                  <a:pt x="10" y="106"/>
                  <a:pt x="10" y="106"/>
                </a:cubicBezTo>
                <a:cubicBezTo>
                  <a:pt x="11" y="104"/>
                  <a:pt x="12" y="103"/>
                  <a:pt x="11" y="101"/>
                </a:cubicBezTo>
                <a:cubicBezTo>
                  <a:pt x="11" y="99"/>
                  <a:pt x="10" y="98"/>
                  <a:pt x="8" y="97"/>
                </a:cubicBezTo>
                <a:cubicBezTo>
                  <a:pt x="7" y="97"/>
                  <a:pt x="7" y="97"/>
                  <a:pt x="6" y="97"/>
                </a:cubicBezTo>
                <a:cubicBezTo>
                  <a:pt x="6" y="96"/>
                  <a:pt x="5" y="96"/>
                  <a:pt x="4" y="95"/>
                </a:cubicBezTo>
                <a:cubicBezTo>
                  <a:pt x="4" y="95"/>
                  <a:pt x="3" y="94"/>
                  <a:pt x="3" y="94"/>
                </a:cubicBezTo>
                <a:cubicBezTo>
                  <a:pt x="4" y="93"/>
                  <a:pt x="4" y="93"/>
                  <a:pt x="5" y="93"/>
                </a:cubicBezTo>
                <a:cubicBezTo>
                  <a:pt x="7" y="93"/>
                  <a:pt x="8" y="92"/>
                  <a:pt x="9" y="91"/>
                </a:cubicBezTo>
                <a:cubicBezTo>
                  <a:pt x="10" y="90"/>
                  <a:pt x="10" y="89"/>
                  <a:pt x="10" y="88"/>
                </a:cubicBezTo>
                <a:cubicBezTo>
                  <a:pt x="11" y="87"/>
                  <a:pt x="11" y="87"/>
                  <a:pt x="12" y="86"/>
                </a:cubicBezTo>
                <a:cubicBezTo>
                  <a:pt x="12" y="86"/>
                  <a:pt x="13" y="85"/>
                  <a:pt x="12" y="84"/>
                </a:cubicBezTo>
                <a:cubicBezTo>
                  <a:pt x="12" y="84"/>
                  <a:pt x="12" y="83"/>
                  <a:pt x="11" y="83"/>
                </a:cubicBezTo>
                <a:cubicBezTo>
                  <a:pt x="10" y="83"/>
                  <a:pt x="10" y="83"/>
                  <a:pt x="9" y="82"/>
                </a:cubicBezTo>
                <a:cubicBezTo>
                  <a:pt x="9" y="81"/>
                  <a:pt x="9" y="80"/>
                  <a:pt x="9" y="79"/>
                </a:cubicBezTo>
                <a:cubicBezTo>
                  <a:pt x="9" y="79"/>
                  <a:pt x="10" y="78"/>
                  <a:pt x="11" y="78"/>
                </a:cubicBezTo>
                <a:cubicBezTo>
                  <a:pt x="12" y="78"/>
                  <a:pt x="13" y="78"/>
                  <a:pt x="14" y="79"/>
                </a:cubicBezTo>
                <a:cubicBezTo>
                  <a:pt x="14" y="80"/>
                  <a:pt x="14" y="80"/>
                  <a:pt x="15" y="80"/>
                </a:cubicBezTo>
                <a:cubicBezTo>
                  <a:pt x="15" y="80"/>
                  <a:pt x="15" y="80"/>
                  <a:pt x="15" y="80"/>
                </a:cubicBezTo>
                <a:cubicBezTo>
                  <a:pt x="18" y="79"/>
                  <a:pt x="20" y="76"/>
                  <a:pt x="20" y="73"/>
                </a:cubicBezTo>
                <a:cubicBezTo>
                  <a:pt x="20" y="72"/>
                  <a:pt x="20" y="72"/>
                  <a:pt x="20" y="71"/>
                </a:cubicBezTo>
                <a:cubicBezTo>
                  <a:pt x="20" y="70"/>
                  <a:pt x="19" y="69"/>
                  <a:pt x="20" y="69"/>
                </a:cubicBezTo>
                <a:cubicBezTo>
                  <a:pt x="20" y="68"/>
                  <a:pt x="21" y="68"/>
                  <a:pt x="21" y="68"/>
                </a:cubicBezTo>
                <a:cubicBezTo>
                  <a:pt x="21" y="68"/>
                  <a:pt x="22" y="68"/>
                  <a:pt x="22" y="69"/>
                </a:cubicBezTo>
                <a:cubicBezTo>
                  <a:pt x="23" y="69"/>
                  <a:pt x="24" y="70"/>
                  <a:pt x="24" y="70"/>
                </a:cubicBezTo>
                <a:cubicBezTo>
                  <a:pt x="25" y="71"/>
                  <a:pt x="25" y="71"/>
                  <a:pt x="26" y="72"/>
                </a:cubicBezTo>
                <a:cubicBezTo>
                  <a:pt x="27" y="72"/>
                  <a:pt x="28" y="73"/>
                  <a:pt x="30" y="73"/>
                </a:cubicBezTo>
                <a:moveTo>
                  <a:pt x="89" y="51"/>
                </a:moveTo>
                <a:cubicBezTo>
                  <a:pt x="90" y="51"/>
                  <a:pt x="91" y="51"/>
                  <a:pt x="91" y="50"/>
                </a:cubicBezTo>
                <a:cubicBezTo>
                  <a:pt x="92" y="50"/>
                  <a:pt x="92" y="50"/>
                  <a:pt x="92" y="50"/>
                </a:cubicBezTo>
                <a:cubicBezTo>
                  <a:pt x="94" y="42"/>
                  <a:pt x="94" y="42"/>
                  <a:pt x="94" y="42"/>
                </a:cubicBezTo>
                <a:cubicBezTo>
                  <a:pt x="94" y="42"/>
                  <a:pt x="94" y="42"/>
                  <a:pt x="94" y="42"/>
                </a:cubicBezTo>
                <a:cubicBezTo>
                  <a:pt x="95" y="42"/>
                  <a:pt x="96" y="43"/>
                  <a:pt x="96" y="43"/>
                </a:cubicBezTo>
                <a:cubicBezTo>
                  <a:pt x="97" y="44"/>
                  <a:pt x="97" y="45"/>
                  <a:pt x="98" y="46"/>
                </a:cubicBezTo>
                <a:cubicBezTo>
                  <a:pt x="98" y="47"/>
                  <a:pt x="98" y="47"/>
                  <a:pt x="99" y="48"/>
                </a:cubicBezTo>
                <a:cubicBezTo>
                  <a:pt x="100" y="50"/>
                  <a:pt x="102" y="51"/>
                  <a:pt x="104" y="51"/>
                </a:cubicBezTo>
                <a:cubicBezTo>
                  <a:pt x="104" y="51"/>
                  <a:pt x="104" y="51"/>
                  <a:pt x="105" y="51"/>
                </a:cubicBezTo>
                <a:cubicBezTo>
                  <a:pt x="105" y="51"/>
                  <a:pt x="106" y="50"/>
                  <a:pt x="106" y="50"/>
                </a:cubicBezTo>
                <a:cubicBezTo>
                  <a:pt x="106" y="49"/>
                  <a:pt x="106" y="48"/>
                  <a:pt x="106" y="48"/>
                </a:cubicBezTo>
                <a:cubicBezTo>
                  <a:pt x="107" y="47"/>
                  <a:pt x="108" y="47"/>
                  <a:pt x="109" y="47"/>
                </a:cubicBezTo>
                <a:cubicBezTo>
                  <a:pt x="109" y="47"/>
                  <a:pt x="109" y="47"/>
                  <a:pt x="109" y="47"/>
                </a:cubicBezTo>
                <a:cubicBezTo>
                  <a:pt x="110" y="48"/>
                  <a:pt x="111" y="48"/>
                  <a:pt x="111" y="49"/>
                </a:cubicBezTo>
                <a:cubicBezTo>
                  <a:pt x="111" y="50"/>
                  <a:pt x="110" y="51"/>
                  <a:pt x="110" y="51"/>
                </a:cubicBezTo>
                <a:cubicBezTo>
                  <a:pt x="109" y="52"/>
                  <a:pt x="109" y="52"/>
                  <a:pt x="109" y="53"/>
                </a:cubicBezTo>
                <a:cubicBezTo>
                  <a:pt x="109" y="53"/>
                  <a:pt x="109" y="53"/>
                  <a:pt x="110" y="54"/>
                </a:cubicBezTo>
                <a:cubicBezTo>
                  <a:pt x="114" y="58"/>
                  <a:pt x="114" y="58"/>
                  <a:pt x="114" y="58"/>
                </a:cubicBezTo>
                <a:cubicBezTo>
                  <a:pt x="114" y="58"/>
                  <a:pt x="114" y="58"/>
                  <a:pt x="115" y="58"/>
                </a:cubicBezTo>
                <a:cubicBezTo>
                  <a:pt x="115" y="58"/>
                  <a:pt x="115" y="58"/>
                  <a:pt x="115" y="58"/>
                </a:cubicBezTo>
                <a:cubicBezTo>
                  <a:pt x="119" y="57"/>
                  <a:pt x="119" y="57"/>
                  <a:pt x="119" y="57"/>
                </a:cubicBezTo>
                <a:cubicBezTo>
                  <a:pt x="121" y="60"/>
                  <a:pt x="121" y="60"/>
                  <a:pt x="121" y="60"/>
                </a:cubicBezTo>
                <a:cubicBezTo>
                  <a:pt x="118" y="62"/>
                  <a:pt x="118" y="62"/>
                  <a:pt x="118" y="62"/>
                </a:cubicBezTo>
                <a:cubicBezTo>
                  <a:pt x="117" y="62"/>
                  <a:pt x="117" y="63"/>
                  <a:pt x="117" y="64"/>
                </a:cubicBezTo>
                <a:cubicBezTo>
                  <a:pt x="118" y="70"/>
                  <a:pt x="118" y="70"/>
                  <a:pt x="118" y="70"/>
                </a:cubicBezTo>
                <a:cubicBezTo>
                  <a:pt x="119" y="70"/>
                  <a:pt x="119" y="70"/>
                  <a:pt x="119" y="71"/>
                </a:cubicBezTo>
                <a:cubicBezTo>
                  <a:pt x="124" y="72"/>
                  <a:pt x="124" y="72"/>
                  <a:pt x="124" y="72"/>
                </a:cubicBezTo>
                <a:cubicBezTo>
                  <a:pt x="124" y="75"/>
                  <a:pt x="124" y="75"/>
                  <a:pt x="124" y="75"/>
                </a:cubicBezTo>
                <a:cubicBezTo>
                  <a:pt x="124" y="75"/>
                  <a:pt x="124" y="75"/>
                  <a:pt x="124" y="75"/>
                </a:cubicBezTo>
                <a:cubicBezTo>
                  <a:pt x="121" y="75"/>
                  <a:pt x="118" y="77"/>
                  <a:pt x="117" y="80"/>
                </a:cubicBezTo>
                <a:cubicBezTo>
                  <a:pt x="116" y="81"/>
                  <a:pt x="117" y="83"/>
                  <a:pt x="118" y="85"/>
                </a:cubicBezTo>
                <a:cubicBezTo>
                  <a:pt x="118" y="86"/>
                  <a:pt x="119" y="87"/>
                  <a:pt x="120" y="88"/>
                </a:cubicBezTo>
                <a:cubicBezTo>
                  <a:pt x="119" y="90"/>
                  <a:pt x="119" y="90"/>
                  <a:pt x="119" y="90"/>
                </a:cubicBezTo>
                <a:cubicBezTo>
                  <a:pt x="116" y="88"/>
                  <a:pt x="116" y="88"/>
                  <a:pt x="116" y="88"/>
                </a:cubicBezTo>
                <a:cubicBezTo>
                  <a:pt x="116" y="87"/>
                  <a:pt x="115" y="87"/>
                  <a:pt x="115" y="87"/>
                </a:cubicBezTo>
                <a:cubicBezTo>
                  <a:pt x="114" y="87"/>
                  <a:pt x="114" y="87"/>
                  <a:pt x="114" y="88"/>
                </a:cubicBezTo>
                <a:cubicBezTo>
                  <a:pt x="108" y="93"/>
                  <a:pt x="108" y="93"/>
                  <a:pt x="108" y="93"/>
                </a:cubicBezTo>
                <a:cubicBezTo>
                  <a:pt x="108" y="93"/>
                  <a:pt x="108" y="94"/>
                  <a:pt x="108" y="94"/>
                </a:cubicBezTo>
                <a:cubicBezTo>
                  <a:pt x="110" y="100"/>
                  <a:pt x="110" y="100"/>
                  <a:pt x="110" y="100"/>
                </a:cubicBezTo>
                <a:cubicBezTo>
                  <a:pt x="110" y="100"/>
                  <a:pt x="110" y="100"/>
                  <a:pt x="109" y="100"/>
                </a:cubicBezTo>
                <a:cubicBezTo>
                  <a:pt x="108" y="100"/>
                  <a:pt x="108" y="100"/>
                  <a:pt x="107" y="100"/>
                </a:cubicBezTo>
                <a:cubicBezTo>
                  <a:pt x="107" y="99"/>
                  <a:pt x="106" y="99"/>
                  <a:pt x="106" y="98"/>
                </a:cubicBezTo>
                <a:cubicBezTo>
                  <a:pt x="105" y="98"/>
                  <a:pt x="104" y="97"/>
                  <a:pt x="103" y="97"/>
                </a:cubicBezTo>
                <a:cubicBezTo>
                  <a:pt x="102" y="96"/>
                  <a:pt x="102" y="96"/>
                  <a:pt x="101" y="96"/>
                </a:cubicBezTo>
                <a:cubicBezTo>
                  <a:pt x="99" y="96"/>
                  <a:pt x="98" y="97"/>
                  <a:pt x="97" y="98"/>
                </a:cubicBezTo>
                <a:cubicBezTo>
                  <a:pt x="95" y="99"/>
                  <a:pt x="94" y="101"/>
                  <a:pt x="95" y="103"/>
                </a:cubicBezTo>
                <a:cubicBezTo>
                  <a:pt x="94" y="103"/>
                  <a:pt x="94" y="103"/>
                  <a:pt x="94" y="103"/>
                </a:cubicBezTo>
                <a:cubicBezTo>
                  <a:pt x="93" y="103"/>
                  <a:pt x="92" y="103"/>
                  <a:pt x="92" y="102"/>
                </a:cubicBezTo>
                <a:cubicBezTo>
                  <a:pt x="92" y="101"/>
                  <a:pt x="92" y="101"/>
                  <a:pt x="92" y="101"/>
                </a:cubicBezTo>
                <a:cubicBezTo>
                  <a:pt x="92" y="101"/>
                  <a:pt x="92" y="100"/>
                  <a:pt x="92" y="100"/>
                </a:cubicBezTo>
                <a:cubicBezTo>
                  <a:pt x="92" y="98"/>
                  <a:pt x="90" y="97"/>
                  <a:pt x="88" y="96"/>
                </a:cubicBezTo>
                <a:cubicBezTo>
                  <a:pt x="87" y="96"/>
                  <a:pt x="85" y="96"/>
                  <a:pt x="83" y="96"/>
                </a:cubicBezTo>
                <a:cubicBezTo>
                  <a:pt x="83" y="96"/>
                  <a:pt x="83" y="96"/>
                  <a:pt x="83" y="96"/>
                </a:cubicBezTo>
                <a:cubicBezTo>
                  <a:pt x="83" y="96"/>
                  <a:pt x="82" y="96"/>
                  <a:pt x="82" y="97"/>
                </a:cubicBezTo>
                <a:cubicBezTo>
                  <a:pt x="82" y="98"/>
                  <a:pt x="81" y="99"/>
                  <a:pt x="80" y="99"/>
                </a:cubicBezTo>
                <a:cubicBezTo>
                  <a:pt x="79" y="99"/>
                  <a:pt x="79" y="99"/>
                  <a:pt x="79" y="99"/>
                </a:cubicBezTo>
                <a:cubicBezTo>
                  <a:pt x="78" y="99"/>
                  <a:pt x="78" y="99"/>
                  <a:pt x="77" y="99"/>
                </a:cubicBezTo>
                <a:cubicBezTo>
                  <a:pt x="78" y="93"/>
                  <a:pt x="78" y="93"/>
                  <a:pt x="78" y="93"/>
                </a:cubicBezTo>
                <a:cubicBezTo>
                  <a:pt x="78" y="93"/>
                  <a:pt x="78" y="93"/>
                  <a:pt x="78" y="93"/>
                </a:cubicBezTo>
                <a:cubicBezTo>
                  <a:pt x="78" y="90"/>
                  <a:pt x="76" y="88"/>
                  <a:pt x="73" y="87"/>
                </a:cubicBezTo>
                <a:cubicBezTo>
                  <a:pt x="73" y="87"/>
                  <a:pt x="72" y="87"/>
                  <a:pt x="71" y="87"/>
                </a:cubicBezTo>
                <a:cubicBezTo>
                  <a:pt x="70" y="87"/>
                  <a:pt x="68" y="87"/>
                  <a:pt x="67" y="88"/>
                </a:cubicBezTo>
                <a:cubicBezTo>
                  <a:pt x="67" y="87"/>
                  <a:pt x="67" y="87"/>
                  <a:pt x="67" y="87"/>
                </a:cubicBezTo>
                <a:cubicBezTo>
                  <a:pt x="67" y="86"/>
                  <a:pt x="68" y="85"/>
                  <a:pt x="68" y="85"/>
                </a:cubicBezTo>
                <a:cubicBezTo>
                  <a:pt x="69" y="84"/>
                  <a:pt x="69" y="84"/>
                  <a:pt x="69" y="84"/>
                </a:cubicBezTo>
                <a:cubicBezTo>
                  <a:pt x="70" y="82"/>
                  <a:pt x="71" y="81"/>
                  <a:pt x="71" y="79"/>
                </a:cubicBezTo>
                <a:cubicBezTo>
                  <a:pt x="70" y="78"/>
                  <a:pt x="69" y="76"/>
                  <a:pt x="67" y="75"/>
                </a:cubicBezTo>
                <a:cubicBezTo>
                  <a:pt x="67" y="75"/>
                  <a:pt x="66" y="75"/>
                  <a:pt x="66" y="75"/>
                </a:cubicBezTo>
                <a:cubicBezTo>
                  <a:pt x="65" y="74"/>
                  <a:pt x="64" y="74"/>
                  <a:pt x="63" y="73"/>
                </a:cubicBezTo>
                <a:cubicBezTo>
                  <a:pt x="63" y="73"/>
                  <a:pt x="62" y="72"/>
                  <a:pt x="63" y="72"/>
                </a:cubicBezTo>
                <a:cubicBezTo>
                  <a:pt x="63" y="71"/>
                  <a:pt x="64" y="71"/>
                  <a:pt x="65" y="71"/>
                </a:cubicBezTo>
                <a:cubicBezTo>
                  <a:pt x="66" y="71"/>
                  <a:pt x="67" y="70"/>
                  <a:pt x="68" y="69"/>
                </a:cubicBezTo>
                <a:cubicBezTo>
                  <a:pt x="69" y="69"/>
                  <a:pt x="69" y="67"/>
                  <a:pt x="70" y="66"/>
                </a:cubicBezTo>
                <a:cubicBezTo>
                  <a:pt x="70" y="65"/>
                  <a:pt x="70" y="65"/>
                  <a:pt x="71" y="64"/>
                </a:cubicBezTo>
                <a:cubicBezTo>
                  <a:pt x="72" y="64"/>
                  <a:pt x="72" y="63"/>
                  <a:pt x="72" y="62"/>
                </a:cubicBezTo>
                <a:cubicBezTo>
                  <a:pt x="72" y="62"/>
                  <a:pt x="71" y="61"/>
                  <a:pt x="70" y="61"/>
                </a:cubicBezTo>
                <a:cubicBezTo>
                  <a:pt x="70" y="61"/>
                  <a:pt x="69" y="61"/>
                  <a:pt x="68" y="60"/>
                </a:cubicBezTo>
                <a:cubicBezTo>
                  <a:pt x="68" y="59"/>
                  <a:pt x="68" y="58"/>
                  <a:pt x="68" y="57"/>
                </a:cubicBezTo>
                <a:cubicBezTo>
                  <a:pt x="69" y="57"/>
                  <a:pt x="70" y="56"/>
                  <a:pt x="71" y="56"/>
                </a:cubicBezTo>
                <a:cubicBezTo>
                  <a:pt x="72" y="56"/>
                  <a:pt x="72" y="57"/>
                  <a:pt x="73" y="57"/>
                </a:cubicBezTo>
                <a:cubicBezTo>
                  <a:pt x="73" y="58"/>
                  <a:pt x="74" y="58"/>
                  <a:pt x="74" y="58"/>
                </a:cubicBezTo>
                <a:cubicBezTo>
                  <a:pt x="74" y="58"/>
                  <a:pt x="74" y="58"/>
                  <a:pt x="75" y="58"/>
                </a:cubicBezTo>
                <a:cubicBezTo>
                  <a:pt x="77" y="57"/>
                  <a:pt x="79" y="54"/>
                  <a:pt x="79" y="51"/>
                </a:cubicBezTo>
                <a:cubicBezTo>
                  <a:pt x="79" y="50"/>
                  <a:pt x="79" y="50"/>
                  <a:pt x="79" y="49"/>
                </a:cubicBezTo>
                <a:cubicBezTo>
                  <a:pt x="79" y="48"/>
                  <a:pt x="79" y="47"/>
                  <a:pt x="79" y="47"/>
                </a:cubicBezTo>
                <a:cubicBezTo>
                  <a:pt x="79" y="46"/>
                  <a:pt x="80" y="46"/>
                  <a:pt x="80" y="46"/>
                </a:cubicBezTo>
                <a:cubicBezTo>
                  <a:pt x="81" y="46"/>
                  <a:pt x="81" y="46"/>
                  <a:pt x="81" y="47"/>
                </a:cubicBezTo>
                <a:cubicBezTo>
                  <a:pt x="82" y="47"/>
                  <a:pt x="83" y="48"/>
                  <a:pt x="84" y="48"/>
                </a:cubicBezTo>
                <a:cubicBezTo>
                  <a:pt x="84" y="49"/>
                  <a:pt x="85" y="49"/>
                  <a:pt x="85" y="50"/>
                </a:cubicBezTo>
                <a:cubicBezTo>
                  <a:pt x="86" y="50"/>
                  <a:pt x="87" y="51"/>
                  <a:pt x="89" y="51"/>
                </a:cubicBezTo>
                <a:moveTo>
                  <a:pt x="40" y="12"/>
                </a:moveTo>
                <a:cubicBezTo>
                  <a:pt x="41" y="12"/>
                  <a:pt x="42" y="11"/>
                  <a:pt x="43" y="11"/>
                </a:cubicBezTo>
                <a:cubicBezTo>
                  <a:pt x="43" y="10"/>
                  <a:pt x="43" y="10"/>
                  <a:pt x="43" y="10"/>
                </a:cubicBezTo>
                <a:cubicBezTo>
                  <a:pt x="45" y="3"/>
                  <a:pt x="45" y="3"/>
                  <a:pt x="45" y="3"/>
                </a:cubicBezTo>
                <a:cubicBezTo>
                  <a:pt x="45" y="3"/>
                  <a:pt x="45" y="3"/>
                  <a:pt x="46" y="3"/>
                </a:cubicBezTo>
                <a:cubicBezTo>
                  <a:pt x="46" y="3"/>
                  <a:pt x="47" y="3"/>
                  <a:pt x="48" y="4"/>
                </a:cubicBezTo>
                <a:cubicBezTo>
                  <a:pt x="48" y="4"/>
                  <a:pt x="49" y="5"/>
                  <a:pt x="49" y="6"/>
                </a:cubicBezTo>
                <a:cubicBezTo>
                  <a:pt x="49" y="7"/>
                  <a:pt x="50" y="8"/>
                  <a:pt x="50" y="8"/>
                </a:cubicBezTo>
                <a:cubicBezTo>
                  <a:pt x="51" y="10"/>
                  <a:pt x="53" y="12"/>
                  <a:pt x="55" y="12"/>
                </a:cubicBezTo>
                <a:cubicBezTo>
                  <a:pt x="55" y="12"/>
                  <a:pt x="56" y="12"/>
                  <a:pt x="56" y="12"/>
                </a:cubicBezTo>
                <a:cubicBezTo>
                  <a:pt x="57" y="11"/>
                  <a:pt x="57" y="11"/>
                  <a:pt x="57" y="10"/>
                </a:cubicBezTo>
                <a:cubicBezTo>
                  <a:pt x="57" y="9"/>
                  <a:pt x="57" y="9"/>
                  <a:pt x="58" y="8"/>
                </a:cubicBezTo>
                <a:cubicBezTo>
                  <a:pt x="58" y="8"/>
                  <a:pt x="59" y="7"/>
                  <a:pt x="60" y="7"/>
                </a:cubicBezTo>
                <a:cubicBezTo>
                  <a:pt x="60" y="7"/>
                  <a:pt x="60" y="7"/>
                  <a:pt x="61" y="8"/>
                </a:cubicBezTo>
                <a:cubicBezTo>
                  <a:pt x="62" y="8"/>
                  <a:pt x="62" y="9"/>
                  <a:pt x="62" y="10"/>
                </a:cubicBezTo>
                <a:cubicBezTo>
                  <a:pt x="62" y="10"/>
                  <a:pt x="62" y="11"/>
                  <a:pt x="61" y="12"/>
                </a:cubicBezTo>
                <a:cubicBezTo>
                  <a:pt x="61" y="12"/>
                  <a:pt x="60" y="13"/>
                  <a:pt x="60" y="13"/>
                </a:cubicBezTo>
                <a:cubicBezTo>
                  <a:pt x="60" y="13"/>
                  <a:pt x="61" y="14"/>
                  <a:pt x="61" y="14"/>
                </a:cubicBezTo>
                <a:cubicBezTo>
                  <a:pt x="65" y="18"/>
                  <a:pt x="65" y="18"/>
                  <a:pt x="65" y="18"/>
                </a:cubicBezTo>
                <a:cubicBezTo>
                  <a:pt x="65" y="19"/>
                  <a:pt x="66" y="19"/>
                  <a:pt x="66" y="19"/>
                </a:cubicBezTo>
                <a:cubicBezTo>
                  <a:pt x="66" y="19"/>
                  <a:pt x="66" y="19"/>
                  <a:pt x="66" y="19"/>
                </a:cubicBezTo>
                <a:cubicBezTo>
                  <a:pt x="70" y="18"/>
                  <a:pt x="70" y="18"/>
                  <a:pt x="70" y="18"/>
                </a:cubicBezTo>
                <a:cubicBezTo>
                  <a:pt x="72" y="21"/>
                  <a:pt x="72" y="21"/>
                  <a:pt x="72" y="21"/>
                </a:cubicBezTo>
                <a:cubicBezTo>
                  <a:pt x="69" y="23"/>
                  <a:pt x="69" y="23"/>
                  <a:pt x="69" y="23"/>
                </a:cubicBezTo>
                <a:cubicBezTo>
                  <a:pt x="68" y="23"/>
                  <a:pt x="68" y="24"/>
                  <a:pt x="68" y="24"/>
                </a:cubicBezTo>
                <a:cubicBezTo>
                  <a:pt x="70" y="30"/>
                  <a:pt x="70" y="30"/>
                  <a:pt x="70" y="30"/>
                </a:cubicBezTo>
                <a:cubicBezTo>
                  <a:pt x="70" y="31"/>
                  <a:pt x="70" y="31"/>
                  <a:pt x="71" y="31"/>
                </a:cubicBezTo>
                <a:cubicBezTo>
                  <a:pt x="76" y="33"/>
                  <a:pt x="76" y="33"/>
                  <a:pt x="76" y="33"/>
                </a:cubicBezTo>
                <a:cubicBezTo>
                  <a:pt x="76" y="35"/>
                  <a:pt x="76" y="35"/>
                  <a:pt x="76" y="35"/>
                </a:cubicBezTo>
                <a:cubicBezTo>
                  <a:pt x="76" y="35"/>
                  <a:pt x="75" y="35"/>
                  <a:pt x="75" y="35"/>
                </a:cubicBezTo>
                <a:cubicBezTo>
                  <a:pt x="72" y="35"/>
                  <a:pt x="69" y="37"/>
                  <a:pt x="68" y="40"/>
                </a:cubicBezTo>
                <a:cubicBezTo>
                  <a:pt x="68" y="42"/>
                  <a:pt x="68" y="44"/>
                  <a:pt x="69" y="46"/>
                </a:cubicBezTo>
                <a:cubicBezTo>
                  <a:pt x="70" y="47"/>
                  <a:pt x="71" y="48"/>
                  <a:pt x="72" y="48"/>
                </a:cubicBezTo>
                <a:cubicBezTo>
                  <a:pt x="70" y="51"/>
                  <a:pt x="70" y="51"/>
                  <a:pt x="70" y="51"/>
                </a:cubicBezTo>
                <a:cubicBezTo>
                  <a:pt x="67" y="48"/>
                  <a:pt x="67" y="48"/>
                  <a:pt x="67" y="48"/>
                </a:cubicBezTo>
                <a:cubicBezTo>
                  <a:pt x="67" y="48"/>
                  <a:pt x="66" y="48"/>
                  <a:pt x="66" y="48"/>
                </a:cubicBezTo>
                <a:cubicBezTo>
                  <a:pt x="66" y="48"/>
                  <a:pt x="65" y="48"/>
                  <a:pt x="65" y="48"/>
                </a:cubicBezTo>
                <a:cubicBezTo>
                  <a:pt x="60" y="53"/>
                  <a:pt x="60" y="53"/>
                  <a:pt x="60" y="53"/>
                </a:cubicBezTo>
                <a:cubicBezTo>
                  <a:pt x="59" y="54"/>
                  <a:pt x="59" y="54"/>
                  <a:pt x="59" y="55"/>
                </a:cubicBezTo>
                <a:cubicBezTo>
                  <a:pt x="62" y="60"/>
                  <a:pt x="62" y="60"/>
                  <a:pt x="62" y="60"/>
                </a:cubicBezTo>
                <a:cubicBezTo>
                  <a:pt x="61" y="61"/>
                  <a:pt x="61" y="61"/>
                  <a:pt x="60" y="61"/>
                </a:cubicBezTo>
                <a:cubicBezTo>
                  <a:pt x="60" y="61"/>
                  <a:pt x="59" y="60"/>
                  <a:pt x="59" y="60"/>
                </a:cubicBezTo>
                <a:cubicBezTo>
                  <a:pt x="58" y="60"/>
                  <a:pt x="57" y="59"/>
                  <a:pt x="57" y="59"/>
                </a:cubicBezTo>
                <a:cubicBezTo>
                  <a:pt x="56" y="58"/>
                  <a:pt x="55" y="58"/>
                  <a:pt x="54" y="57"/>
                </a:cubicBezTo>
                <a:cubicBezTo>
                  <a:pt x="54" y="57"/>
                  <a:pt x="53" y="57"/>
                  <a:pt x="52" y="57"/>
                </a:cubicBezTo>
                <a:cubicBezTo>
                  <a:pt x="51" y="57"/>
                  <a:pt x="49" y="57"/>
                  <a:pt x="48" y="58"/>
                </a:cubicBezTo>
                <a:cubicBezTo>
                  <a:pt x="46" y="59"/>
                  <a:pt x="46" y="62"/>
                  <a:pt x="46" y="64"/>
                </a:cubicBezTo>
                <a:cubicBezTo>
                  <a:pt x="45" y="64"/>
                  <a:pt x="45" y="64"/>
                  <a:pt x="45" y="64"/>
                </a:cubicBezTo>
                <a:cubicBezTo>
                  <a:pt x="45" y="64"/>
                  <a:pt x="44" y="63"/>
                  <a:pt x="44" y="63"/>
                </a:cubicBezTo>
                <a:cubicBezTo>
                  <a:pt x="43" y="62"/>
                  <a:pt x="43" y="62"/>
                  <a:pt x="43" y="62"/>
                </a:cubicBezTo>
                <a:cubicBezTo>
                  <a:pt x="43" y="61"/>
                  <a:pt x="43" y="61"/>
                  <a:pt x="43" y="60"/>
                </a:cubicBezTo>
                <a:cubicBezTo>
                  <a:pt x="43" y="59"/>
                  <a:pt x="41" y="57"/>
                  <a:pt x="39" y="57"/>
                </a:cubicBezTo>
                <a:cubicBezTo>
                  <a:pt x="38" y="56"/>
                  <a:pt x="36" y="56"/>
                  <a:pt x="35" y="56"/>
                </a:cubicBezTo>
                <a:cubicBezTo>
                  <a:pt x="35" y="56"/>
                  <a:pt x="35" y="56"/>
                  <a:pt x="35" y="56"/>
                </a:cubicBezTo>
                <a:cubicBezTo>
                  <a:pt x="34" y="56"/>
                  <a:pt x="33" y="57"/>
                  <a:pt x="33" y="57"/>
                </a:cubicBezTo>
                <a:cubicBezTo>
                  <a:pt x="33" y="58"/>
                  <a:pt x="32" y="59"/>
                  <a:pt x="31" y="60"/>
                </a:cubicBezTo>
                <a:cubicBezTo>
                  <a:pt x="31" y="60"/>
                  <a:pt x="30" y="60"/>
                  <a:pt x="30" y="60"/>
                </a:cubicBezTo>
                <a:cubicBezTo>
                  <a:pt x="29" y="60"/>
                  <a:pt x="29" y="60"/>
                  <a:pt x="28" y="59"/>
                </a:cubicBezTo>
                <a:cubicBezTo>
                  <a:pt x="30" y="54"/>
                  <a:pt x="30" y="54"/>
                  <a:pt x="30" y="54"/>
                </a:cubicBezTo>
                <a:cubicBezTo>
                  <a:pt x="30" y="53"/>
                  <a:pt x="30" y="53"/>
                  <a:pt x="30" y="53"/>
                </a:cubicBezTo>
                <a:cubicBezTo>
                  <a:pt x="30" y="50"/>
                  <a:pt x="27" y="48"/>
                  <a:pt x="25" y="48"/>
                </a:cubicBezTo>
                <a:cubicBezTo>
                  <a:pt x="24" y="48"/>
                  <a:pt x="23" y="47"/>
                  <a:pt x="23" y="47"/>
                </a:cubicBezTo>
                <a:cubicBezTo>
                  <a:pt x="21" y="47"/>
                  <a:pt x="19" y="48"/>
                  <a:pt x="18" y="48"/>
                </a:cubicBezTo>
                <a:cubicBezTo>
                  <a:pt x="18" y="48"/>
                  <a:pt x="18" y="47"/>
                  <a:pt x="18" y="47"/>
                </a:cubicBezTo>
                <a:cubicBezTo>
                  <a:pt x="19" y="46"/>
                  <a:pt x="19" y="46"/>
                  <a:pt x="20" y="45"/>
                </a:cubicBezTo>
                <a:cubicBezTo>
                  <a:pt x="20" y="44"/>
                  <a:pt x="20" y="44"/>
                  <a:pt x="20" y="44"/>
                </a:cubicBezTo>
                <a:cubicBezTo>
                  <a:pt x="22" y="43"/>
                  <a:pt x="22" y="41"/>
                  <a:pt x="22" y="40"/>
                </a:cubicBezTo>
                <a:cubicBezTo>
                  <a:pt x="22" y="38"/>
                  <a:pt x="20" y="37"/>
                  <a:pt x="18" y="36"/>
                </a:cubicBezTo>
                <a:cubicBezTo>
                  <a:pt x="18" y="35"/>
                  <a:pt x="17" y="35"/>
                  <a:pt x="17" y="35"/>
                </a:cubicBezTo>
                <a:cubicBezTo>
                  <a:pt x="16" y="35"/>
                  <a:pt x="15" y="34"/>
                  <a:pt x="15" y="34"/>
                </a:cubicBezTo>
                <a:cubicBezTo>
                  <a:pt x="14" y="33"/>
                  <a:pt x="14" y="32"/>
                  <a:pt x="14" y="32"/>
                </a:cubicBezTo>
                <a:cubicBezTo>
                  <a:pt x="14" y="32"/>
                  <a:pt x="15" y="32"/>
                  <a:pt x="16" y="31"/>
                </a:cubicBezTo>
                <a:cubicBezTo>
                  <a:pt x="17" y="31"/>
                  <a:pt x="18" y="31"/>
                  <a:pt x="19" y="30"/>
                </a:cubicBezTo>
                <a:cubicBezTo>
                  <a:pt x="20" y="29"/>
                  <a:pt x="21" y="28"/>
                  <a:pt x="21" y="27"/>
                </a:cubicBezTo>
                <a:cubicBezTo>
                  <a:pt x="21" y="26"/>
                  <a:pt x="22" y="25"/>
                  <a:pt x="22" y="24"/>
                </a:cubicBezTo>
                <a:cubicBezTo>
                  <a:pt x="23" y="24"/>
                  <a:pt x="23" y="23"/>
                  <a:pt x="23" y="23"/>
                </a:cubicBezTo>
                <a:cubicBezTo>
                  <a:pt x="23" y="22"/>
                  <a:pt x="22" y="22"/>
                  <a:pt x="22" y="22"/>
                </a:cubicBezTo>
                <a:cubicBezTo>
                  <a:pt x="21" y="22"/>
                  <a:pt x="20" y="21"/>
                  <a:pt x="20" y="20"/>
                </a:cubicBezTo>
                <a:cubicBezTo>
                  <a:pt x="19" y="19"/>
                  <a:pt x="19" y="18"/>
                  <a:pt x="20" y="18"/>
                </a:cubicBezTo>
                <a:cubicBezTo>
                  <a:pt x="20" y="17"/>
                  <a:pt x="21" y="17"/>
                  <a:pt x="22" y="17"/>
                </a:cubicBezTo>
                <a:cubicBezTo>
                  <a:pt x="23" y="17"/>
                  <a:pt x="24" y="17"/>
                  <a:pt x="24" y="18"/>
                </a:cubicBezTo>
                <a:cubicBezTo>
                  <a:pt x="24" y="18"/>
                  <a:pt x="25" y="18"/>
                  <a:pt x="25" y="18"/>
                </a:cubicBezTo>
                <a:cubicBezTo>
                  <a:pt x="26" y="18"/>
                  <a:pt x="26" y="18"/>
                  <a:pt x="26" y="18"/>
                </a:cubicBezTo>
                <a:cubicBezTo>
                  <a:pt x="29" y="17"/>
                  <a:pt x="31" y="14"/>
                  <a:pt x="31" y="11"/>
                </a:cubicBezTo>
                <a:cubicBezTo>
                  <a:pt x="31" y="11"/>
                  <a:pt x="30" y="10"/>
                  <a:pt x="30" y="10"/>
                </a:cubicBezTo>
                <a:cubicBezTo>
                  <a:pt x="30" y="8"/>
                  <a:pt x="30" y="8"/>
                  <a:pt x="30" y="7"/>
                </a:cubicBezTo>
                <a:cubicBezTo>
                  <a:pt x="30" y="7"/>
                  <a:pt x="31" y="7"/>
                  <a:pt x="31" y="7"/>
                </a:cubicBezTo>
                <a:cubicBezTo>
                  <a:pt x="32" y="7"/>
                  <a:pt x="32" y="7"/>
                  <a:pt x="33" y="7"/>
                </a:cubicBezTo>
                <a:cubicBezTo>
                  <a:pt x="33" y="8"/>
                  <a:pt x="34" y="8"/>
                  <a:pt x="35" y="9"/>
                </a:cubicBezTo>
                <a:cubicBezTo>
                  <a:pt x="35" y="9"/>
                  <a:pt x="36" y="10"/>
                  <a:pt x="36" y="10"/>
                </a:cubicBezTo>
                <a:cubicBezTo>
                  <a:pt x="37" y="11"/>
                  <a:pt x="39" y="12"/>
                  <a:pt x="40" y="12"/>
                </a:cubicBezTo>
                <a:moveTo>
                  <a:pt x="46" y="0"/>
                </a:moveTo>
                <a:cubicBezTo>
                  <a:pt x="45" y="0"/>
                  <a:pt x="44" y="0"/>
                  <a:pt x="43" y="1"/>
                </a:cubicBezTo>
                <a:cubicBezTo>
                  <a:pt x="43" y="1"/>
                  <a:pt x="43" y="1"/>
                  <a:pt x="43" y="1"/>
                </a:cubicBezTo>
                <a:cubicBezTo>
                  <a:pt x="41" y="9"/>
                  <a:pt x="41" y="9"/>
                  <a:pt x="41" y="9"/>
                </a:cubicBezTo>
                <a:cubicBezTo>
                  <a:pt x="41" y="9"/>
                  <a:pt x="40" y="9"/>
                  <a:pt x="40" y="9"/>
                </a:cubicBezTo>
                <a:cubicBezTo>
                  <a:pt x="40" y="9"/>
                  <a:pt x="39" y="8"/>
                  <a:pt x="38" y="8"/>
                </a:cubicBezTo>
                <a:cubicBezTo>
                  <a:pt x="38" y="7"/>
                  <a:pt x="37" y="7"/>
                  <a:pt x="37" y="7"/>
                </a:cubicBezTo>
                <a:cubicBezTo>
                  <a:pt x="36" y="6"/>
                  <a:pt x="35" y="5"/>
                  <a:pt x="34" y="5"/>
                </a:cubicBezTo>
                <a:cubicBezTo>
                  <a:pt x="33" y="4"/>
                  <a:pt x="32" y="4"/>
                  <a:pt x="31" y="4"/>
                </a:cubicBezTo>
                <a:cubicBezTo>
                  <a:pt x="30" y="4"/>
                  <a:pt x="29" y="4"/>
                  <a:pt x="28" y="6"/>
                </a:cubicBezTo>
                <a:cubicBezTo>
                  <a:pt x="27" y="7"/>
                  <a:pt x="27" y="9"/>
                  <a:pt x="27" y="10"/>
                </a:cubicBezTo>
                <a:cubicBezTo>
                  <a:pt x="28" y="11"/>
                  <a:pt x="28" y="11"/>
                  <a:pt x="28" y="12"/>
                </a:cubicBezTo>
                <a:cubicBezTo>
                  <a:pt x="28" y="13"/>
                  <a:pt x="27" y="14"/>
                  <a:pt x="26" y="15"/>
                </a:cubicBezTo>
                <a:cubicBezTo>
                  <a:pt x="25" y="14"/>
                  <a:pt x="23" y="14"/>
                  <a:pt x="22" y="14"/>
                </a:cubicBezTo>
                <a:cubicBezTo>
                  <a:pt x="20" y="14"/>
                  <a:pt x="18" y="15"/>
                  <a:pt x="17" y="16"/>
                </a:cubicBezTo>
                <a:cubicBezTo>
                  <a:pt x="16" y="18"/>
                  <a:pt x="16" y="20"/>
                  <a:pt x="17" y="22"/>
                </a:cubicBezTo>
                <a:cubicBezTo>
                  <a:pt x="18" y="23"/>
                  <a:pt x="18" y="23"/>
                  <a:pt x="19" y="24"/>
                </a:cubicBezTo>
                <a:cubicBezTo>
                  <a:pt x="19" y="25"/>
                  <a:pt x="18" y="25"/>
                  <a:pt x="18" y="26"/>
                </a:cubicBezTo>
                <a:cubicBezTo>
                  <a:pt x="18" y="27"/>
                  <a:pt x="18" y="27"/>
                  <a:pt x="17" y="28"/>
                </a:cubicBezTo>
                <a:cubicBezTo>
                  <a:pt x="17" y="28"/>
                  <a:pt x="16" y="28"/>
                  <a:pt x="15" y="28"/>
                </a:cubicBezTo>
                <a:cubicBezTo>
                  <a:pt x="14" y="29"/>
                  <a:pt x="13" y="29"/>
                  <a:pt x="12" y="30"/>
                </a:cubicBezTo>
                <a:cubicBezTo>
                  <a:pt x="10" y="32"/>
                  <a:pt x="11" y="35"/>
                  <a:pt x="13" y="36"/>
                </a:cubicBezTo>
                <a:cubicBezTo>
                  <a:pt x="14" y="37"/>
                  <a:pt x="15" y="37"/>
                  <a:pt x="16" y="38"/>
                </a:cubicBezTo>
                <a:cubicBezTo>
                  <a:pt x="16" y="38"/>
                  <a:pt x="17" y="38"/>
                  <a:pt x="17" y="38"/>
                </a:cubicBezTo>
                <a:cubicBezTo>
                  <a:pt x="18" y="38"/>
                  <a:pt x="19" y="39"/>
                  <a:pt x="19" y="40"/>
                </a:cubicBezTo>
                <a:cubicBezTo>
                  <a:pt x="19" y="41"/>
                  <a:pt x="19" y="42"/>
                  <a:pt x="18" y="42"/>
                </a:cubicBezTo>
                <a:cubicBezTo>
                  <a:pt x="18" y="43"/>
                  <a:pt x="18" y="43"/>
                  <a:pt x="18" y="43"/>
                </a:cubicBezTo>
                <a:cubicBezTo>
                  <a:pt x="17" y="44"/>
                  <a:pt x="16" y="45"/>
                  <a:pt x="16" y="46"/>
                </a:cubicBezTo>
                <a:cubicBezTo>
                  <a:pt x="15" y="48"/>
                  <a:pt x="15" y="50"/>
                  <a:pt x="17" y="51"/>
                </a:cubicBezTo>
                <a:cubicBezTo>
                  <a:pt x="17" y="51"/>
                  <a:pt x="18" y="51"/>
                  <a:pt x="18" y="51"/>
                </a:cubicBezTo>
                <a:cubicBezTo>
                  <a:pt x="18" y="51"/>
                  <a:pt x="18" y="51"/>
                  <a:pt x="18" y="51"/>
                </a:cubicBezTo>
                <a:cubicBezTo>
                  <a:pt x="20" y="51"/>
                  <a:pt x="21" y="50"/>
                  <a:pt x="22" y="50"/>
                </a:cubicBezTo>
                <a:cubicBezTo>
                  <a:pt x="23" y="50"/>
                  <a:pt x="23" y="50"/>
                  <a:pt x="24" y="51"/>
                </a:cubicBezTo>
                <a:cubicBezTo>
                  <a:pt x="25" y="51"/>
                  <a:pt x="27" y="52"/>
                  <a:pt x="27" y="53"/>
                </a:cubicBezTo>
                <a:cubicBezTo>
                  <a:pt x="25" y="59"/>
                  <a:pt x="25" y="59"/>
                  <a:pt x="25" y="59"/>
                </a:cubicBezTo>
                <a:cubicBezTo>
                  <a:pt x="25" y="60"/>
                  <a:pt x="25" y="60"/>
                  <a:pt x="26" y="61"/>
                </a:cubicBezTo>
                <a:cubicBezTo>
                  <a:pt x="27" y="62"/>
                  <a:pt x="28" y="63"/>
                  <a:pt x="30" y="63"/>
                </a:cubicBezTo>
                <a:cubicBezTo>
                  <a:pt x="31" y="63"/>
                  <a:pt x="31" y="63"/>
                  <a:pt x="32" y="63"/>
                </a:cubicBezTo>
                <a:cubicBezTo>
                  <a:pt x="32" y="62"/>
                  <a:pt x="32" y="62"/>
                  <a:pt x="32" y="62"/>
                </a:cubicBezTo>
                <a:cubicBezTo>
                  <a:pt x="32" y="63"/>
                  <a:pt x="32" y="63"/>
                  <a:pt x="32" y="63"/>
                </a:cubicBezTo>
                <a:cubicBezTo>
                  <a:pt x="30" y="70"/>
                  <a:pt x="30" y="70"/>
                  <a:pt x="30" y="70"/>
                </a:cubicBezTo>
                <a:cubicBezTo>
                  <a:pt x="30" y="70"/>
                  <a:pt x="30" y="70"/>
                  <a:pt x="30" y="70"/>
                </a:cubicBezTo>
                <a:cubicBezTo>
                  <a:pt x="29" y="70"/>
                  <a:pt x="28" y="70"/>
                  <a:pt x="28" y="69"/>
                </a:cubicBezTo>
                <a:cubicBezTo>
                  <a:pt x="27" y="69"/>
                  <a:pt x="27" y="69"/>
                  <a:pt x="26" y="68"/>
                </a:cubicBezTo>
                <a:cubicBezTo>
                  <a:pt x="25" y="67"/>
                  <a:pt x="25" y="67"/>
                  <a:pt x="24" y="66"/>
                </a:cubicBezTo>
                <a:cubicBezTo>
                  <a:pt x="23" y="66"/>
                  <a:pt x="22" y="65"/>
                  <a:pt x="21" y="65"/>
                </a:cubicBezTo>
                <a:cubicBezTo>
                  <a:pt x="19" y="65"/>
                  <a:pt x="18" y="66"/>
                  <a:pt x="17" y="67"/>
                </a:cubicBezTo>
                <a:cubicBezTo>
                  <a:pt x="16" y="69"/>
                  <a:pt x="17" y="70"/>
                  <a:pt x="17" y="72"/>
                </a:cubicBezTo>
                <a:cubicBezTo>
                  <a:pt x="17" y="72"/>
                  <a:pt x="17" y="73"/>
                  <a:pt x="17" y="73"/>
                </a:cubicBezTo>
                <a:cubicBezTo>
                  <a:pt x="17" y="74"/>
                  <a:pt x="16" y="76"/>
                  <a:pt x="15" y="77"/>
                </a:cubicBezTo>
                <a:cubicBezTo>
                  <a:pt x="14" y="76"/>
                  <a:pt x="13" y="75"/>
                  <a:pt x="11" y="75"/>
                </a:cubicBezTo>
                <a:cubicBezTo>
                  <a:pt x="9" y="75"/>
                  <a:pt x="7" y="76"/>
                  <a:pt x="6" y="78"/>
                </a:cubicBezTo>
                <a:cubicBezTo>
                  <a:pt x="6" y="79"/>
                  <a:pt x="6" y="81"/>
                  <a:pt x="6" y="83"/>
                </a:cubicBezTo>
                <a:cubicBezTo>
                  <a:pt x="7" y="84"/>
                  <a:pt x="8" y="85"/>
                  <a:pt x="9" y="85"/>
                </a:cubicBezTo>
                <a:cubicBezTo>
                  <a:pt x="8" y="86"/>
                  <a:pt x="8" y="87"/>
                  <a:pt x="8" y="88"/>
                </a:cubicBezTo>
                <a:cubicBezTo>
                  <a:pt x="7" y="88"/>
                  <a:pt x="7" y="89"/>
                  <a:pt x="7" y="89"/>
                </a:cubicBezTo>
                <a:cubicBezTo>
                  <a:pt x="6" y="90"/>
                  <a:pt x="6" y="90"/>
                  <a:pt x="5" y="90"/>
                </a:cubicBezTo>
                <a:cubicBezTo>
                  <a:pt x="4" y="90"/>
                  <a:pt x="2" y="91"/>
                  <a:pt x="1" y="92"/>
                </a:cubicBezTo>
                <a:cubicBezTo>
                  <a:pt x="0" y="94"/>
                  <a:pt x="1" y="96"/>
                  <a:pt x="2" y="98"/>
                </a:cubicBezTo>
                <a:cubicBezTo>
                  <a:pt x="3" y="98"/>
                  <a:pt x="4" y="99"/>
                  <a:pt x="5" y="99"/>
                </a:cubicBezTo>
                <a:cubicBezTo>
                  <a:pt x="6" y="99"/>
                  <a:pt x="6" y="100"/>
                  <a:pt x="7" y="100"/>
                </a:cubicBezTo>
                <a:cubicBezTo>
                  <a:pt x="7" y="100"/>
                  <a:pt x="8" y="101"/>
                  <a:pt x="9" y="102"/>
                </a:cubicBezTo>
                <a:cubicBezTo>
                  <a:pt x="9" y="102"/>
                  <a:pt x="8" y="103"/>
                  <a:pt x="8" y="104"/>
                </a:cubicBezTo>
                <a:cubicBezTo>
                  <a:pt x="7" y="105"/>
                  <a:pt x="7" y="105"/>
                  <a:pt x="7" y="105"/>
                </a:cubicBezTo>
                <a:cubicBezTo>
                  <a:pt x="6" y="105"/>
                  <a:pt x="6" y="106"/>
                  <a:pt x="5" y="107"/>
                </a:cubicBezTo>
                <a:cubicBezTo>
                  <a:pt x="4" y="109"/>
                  <a:pt x="5" y="112"/>
                  <a:pt x="7" y="113"/>
                </a:cubicBezTo>
                <a:cubicBezTo>
                  <a:pt x="8" y="113"/>
                  <a:pt x="8" y="113"/>
                  <a:pt x="8" y="113"/>
                </a:cubicBezTo>
                <a:cubicBezTo>
                  <a:pt x="9" y="112"/>
                  <a:pt x="11" y="112"/>
                  <a:pt x="12" y="112"/>
                </a:cubicBezTo>
                <a:cubicBezTo>
                  <a:pt x="12" y="112"/>
                  <a:pt x="13" y="112"/>
                  <a:pt x="13" y="112"/>
                </a:cubicBezTo>
                <a:cubicBezTo>
                  <a:pt x="15" y="112"/>
                  <a:pt x="16" y="113"/>
                  <a:pt x="16" y="115"/>
                </a:cubicBezTo>
                <a:cubicBezTo>
                  <a:pt x="15" y="121"/>
                  <a:pt x="15" y="121"/>
                  <a:pt x="15" y="121"/>
                </a:cubicBezTo>
                <a:cubicBezTo>
                  <a:pt x="15" y="121"/>
                  <a:pt x="15" y="122"/>
                  <a:pt x="15" y="122"/>
                </a:cubicBezTo>
                <a:cubicBezTo>
                  <a:pt x="16" y="124"/>
                  <a:pt x="18" y="124"/>
                  <a:pt x="20" y="124"/>
                </a:cubicBezTo>
                <a:cubicBezTo>
                  <a:pt x="20" y="124"/>
                  <a:pt x="21" y="124"/>
                  <a:pt x="21" y="124"/>
                </a:cubicBezTo>
                <a:cubicBezTo>
                  <a:pt x="23" y="124"/>
                  <a:pt x="25" y="122"/>
                  <a:pt x="25" y="120"/>
                </a:cubicBezTo>
                <a:cubicBezTo>
                  <a:pt x="26" y="120"/>
                  <a:pt x="27" y="121"/>
                  <a:pt x="28" y="121"/>
                </a:cubicBezTo>
                <a:cubicBezTo>
                  <a:pt x="29" y="121"/>
                  <a:pt x="30" y="122"/>
                  <a:pt x="30" y="123"/>
                </a:cubicBezTo>
                <a:cubicBezTo>
                  <a:pt x="30" y="124"/>
                  <a:pt x="30" y="124"/>
                  <a:pt x="30" y="124"/>
                </a:cubicBezTo>
                <a:cubicBezTo>
                  <a:pt x="30" y="124"/>
                  <a:pt x="30" y="124"/>
                  <a:pt x="30" y="125"/>
                </a:cubicBezTo>
                <a:cubicBezTo>
                  <a:pt x="31" y="127"/>
                  <a:pt x="33" y="128"/>
                  <a:pt x="35" y="128"/>
                </a:cubicBezTo>
                <a:cubicBezTo>
                  <a:pt x="36" y="128"/>
                  <a:pt x="38" y="128"/>
                  <a:pt x="38" y="126"/>
                </a:cubicBezTo>
                <a:cubicBezTo>
                  <a:pt x="39" y="126"/>
                  <a:pt x="39" y="126"/>
                  <a:pt x="39" y="125"/>
                </a:cubicBezTo>
                <a:cubicBezTo>
                  <a:pt x="38" y="124"/>
                  <a:pt x="38" y="123"/>
                  <a:pt x="39" y="122"/>
                </a:cubicBezTo>
                <a:cubicBezTo>
                  <a:pt x="40" y="121"/>
                  <a:pt x="41" y="121"/>
                  <a:pt x="41" y="121"/>
                </a:cubicBezTo>
                <a:cubicBezTo>
                  <a:pt x="42" y="121"/>
                  <a:pt x="42" y="121"/>
                  <a:pt x="43" y="121"/>
                </a:cubicBezTo>
                <a:cubicBezTo>
                  <a:pt x="43" y="122"/>
                  <a:pt x="44" y="122"/>
                  <a:pt x="44" y="123"/>
                </a:cubicBezTo>
                <a:cubicBezTo>
                  <a:pt x="45" y="123"/>
                  <a:pt x="46" y="124"/>
                  <a:pt x="47" y="124"/>
                </a:cubicBezTo>
                <a:cubicBezTo>
                  <a:pt x="48" y="125"/>
                  <a:pt x="49" y="125"/>
                  <a:pt x="50" y="125"/>
                </a:cubicBezTo>
                <a:cubicBezTo>
                  <a:pt x="51" y="125"/>
                  <a:pt x="53" y="125"/>
                  <a:pt x="54" y="124"/>
                </a:cubicBezTo>
                <a:cubicBezTo>
                  <a:pt x="54" y="123"/>
                  <a:pt x="55" y="123"/>
                  <a:pt x="54" y="122"/>
                </a:cubicBezTo>
                <a:cubicBezTo>
                  <a:pt x="52" y="116"/>
                  <a:pt x="52" y="116"/>
                  <a:pt x="52" y="116"/>
                </a:cubicBezTo>
                <a:cubicBezTo>
                  <a:pt x="56" y="113"/>
                  <a:pt x="56" y="113"/>
                  <a:pt x="56" y="113"/>
                </a:cubicBezTo>
                <a:cubicBezTo>
                  <a:pt x="59" y="116"/>
                  <a:pt x="59" y="116"/>
                  <a:pt x="59" y="116"/>
                </a:cubicBezTo>
                <a:cubicBezTo>
                  <a:pt x="59" y="116"/>
                  <a:pt x="59" y="116"/>
                  <a:pt x="60" y="116"/>
                </a:cubicBezTo>
                <a:cubicBezTo>
                  <a:pt x="60" y="116"/>
                  <a:pt x="60" y="116"/>
                  <a:pt x="60" y="116"/>
                </a:cubicBezTo>
                <a:cubicBezTo>
                  <a:pt x="60" y="116"/>
                  <a:pt x="61" y="116"/>
                  <a:pt x="61" y="115"/>
                </a:cubicBezTo>
                <a:cubicBezTo>
                  <a:pt x="65" y="110"/>
                  <a:pt x="65" y="110"/>
                  <a:pt x="65" y="110"/>
                </a:cubicBezTo>
                <a:cubicBezTo>
                  <a:pt x="65" y="110"/>
                  <a:pt x="65" y="109"/>
                  <a:pt x="65" y="109"/>
                </a:cubicBezTo>
                <a:cubicBezTo>
                  <a:pt x="65" y="108"/>
                  <a:pt x="64" y="108"/>
                  <a:pt x="64" y="108"/>
                </a:cubicBezTo>
                <a:cubicBezTo>
                  <a:pt x="63" y="107"/>
                  <a:pt x="62" y="107"/>
                  <a:pt x="61" y="106"/>
                </a:cubicBezTo>
                <a:cubicBezTo>
                  <a:pt x="60" y="105"/>
                  <a:pt x="60" y="103"/>
                  <a:pt x="61" y="102"/>
                </a:cubicBezTo>
                <a:cubicBezTo>
                  <a:pt x="61" y="101"/>
                  <a:pt x="63" y="100"/>
                  <a:pt x="65" y="100"/>
                </a:cubicBezTo>
                <a:cubicBezTo>
                  <a:pt x="65" y="100"/>
                  <a:pt x="66" y="100"/>
                  <a:pt x="66" y="100"/>
                </a:cubicBezTo>
                <a:cubicBezTo>
                  <a:pt x="66" y="100"/>
                  <a:pt x="66" y="100"/>
                  <a:pt x="67" y="100"/>
                </a:cubicBezTo>
                <a:cubicBezTo>
                  <a:pt x="67" y="100"/>
                  <a:pt x="67" y="100"/>
                  <a:pt x="67" y="100"/>
                </a:cubicBezTo>
                <a:cubicBezTo>
                  <a:pt x="68" y="99"/>
                  <a:pt x="68" y="99"/>
                  <a:pt x="68" y="98"/>
                </a:cubicBezTo>
                <a:cubicBezTo>
                  <a:pt x="68" y="93"/>
                  <a:pt x="68" y="93"/>
                  <a:pt x="68" y="93"/>
                </a:cubicBezTo>
                <a:cubicBezTo>
                  <a:pt x="68" y="92"/>
                  <a:pt x="68" y="92"/>
                  <a:pt x="67" y="92"/>
                </a:cubicBezTo>
                <a:cubicBezTo>
                  <a:pt x="62" y="90"/>
                  <a:pt x="62" y="90"/>
                  <a:pt x="62" y="90"/>
                </a:cubicBezTo>
                <a:cubicBezTo>
                  <a:pt x="61" y="86"/>
                  <a:pt x="61" y="86"/>
                  <a:pt x="61" y="86"/>
                </a:cubicBezTo>
                <a:cubicBezTo>
                  <a:pt x="64" y="84"/>
                  <a:pt x="64" y="84"/>
                  <a:pt x="64" y="84"/>
                </a:cubicBezTo>
                <a:cubicBezTo>
                  <a:pt x="65" y="84"/>
                  <a:pt x="65" y="83"/>
                  <a:pt x="65" y="82"/>
                </a:cubicBezTo>
                <a:cubicBezTo>
                  <a:pt x="62" y="77"/>
                  <a:pt x="62" y="77"/>
                  <a:pt x="62" y="77"/>
                </a:cubicBezTo>
                <a:cubicBezTo>
                  <a:pt x="61" y="76"/>
                  <a:pt x="61" y="76"/>
                  <a:pt x="60" y="76"/>
                </a:cubicBezTo>
                <a:cubicBezTo>
                  <a:pt x="60" y="76"/>
                  <a:pt x="60" y="76"/>
                  <a:pt x="60" y="76"/>
                </a:cubicBezTo>
                <a:cubicBezTo>
                  <a:pt x="56" y="77"/>
                  <a:pt x="56" y="77"/>
                  <a:pt x="56" y="77"/>
                </a:cubicBezTo>
                <a:cubicBezTo>
                  <a:pt x="53" y="75"/>
                  <a:pt x="53" y="75"/>
                  <a:pt x="53" y="75"/>
                </a:cubicBezTo>
                <a:cubicBezTo>
                  <a:pt x="54" y="74"/>
                  <a:pt x="54" y="72"/>
                  <a:pt x="54" y="71"/>
                </a:cubicBezTo>
                <a:cubicBezTo>
                  <a:pt x="54" y="69"/>
                  <a:pt x="53" y="67"/>
                  <a:pt x="51" y="66"/>
                </a:cubicBezTo>
                <a:cubicBezTo>
                  <a:pt x="51" y="66"/>
                  <a:pt x="50" y="66"/>
                  <a:pt x="49" y="66"/>
                </a:cubicBezTo>
                <a:cubicBezTo>
                  <a:pt x="48" y="66"/>
                  <a:pt x="46" y="67"/>
                  <a:pt x="45" y="68"/>
                </a:cubicBezTo>
                <a:cubicBezTo>
                  <a:pt x="44" y="69"/>
                  <a:pt x="44" y="69"/>
                  <a:pt x="44" y="70"/>
                </a:cubicBezTo>
                <a:cubicBezTo>
                  <a:pt x="43" y="70"/>
                  <a:pt x="42" y="69"/>
                  <a:pt x="42" y="68"/>
                </a:cubicBezTo>
                <a:cubicBezTo>
                  <a:pt x="42" y="68"/>
                  <a:pt x="41" y="67"/>
                  <a:pt x="41" y="67"/>
                </a:cubicBezTo>
                <a:cubicBezTo>
                  <a:pt x="41" y="66"/>
                  <a:pt x="40" y="64"/>
                  <a:pt x="39" y="63"/>
                </a:cubicBezTo>
                <a:cubicBezTo>
                  <a:pt x="38" y="62"/>
                  <a:pt x="37" y="61"/>
                  <a:pt x="35" y="61"/>
                </a:cubicBezTo>
                <a:cubicBezTo>
                  <a:pt x="35" y="61"/>
                  <a:pt x="34" y="61"/>
                  <a:pt x="34" y="62"/>
                </a:cubicBezTo>
                <a:cubicBezTo>
                  <a:pt x="35" y="61"/>
                  <a:pt x="35" y="60"/>
                  <a:pt x="36" y="59"/>
                </a:cubicBezTo>
                <a:cubicBezTo>
                  <a:pt x="37" y="59"/>
                  <a:pt x="38" y="59"/>
                  <a:pt x="38" y="59"/>
                </a:cubicBezTo>
                <a:cubicBezTo>
                  <a:pt x="39" y="60"/>
                  <a:pt x="40" y="60"/>
                  <a:pt x="40" y="61"/>
                </a:cubicBezTo>
                <a:cubicBezTo>
                  <a:pt x="41" y="62"/>
                  <a:pt x="41" y="62"/>
                  <a:pt x="41" y="62"/>
                </a:cubicBezTo>
                <a:cubicBezTo>
                  <a:pt x="41" y="62"/>
                  <a:pt x="41" y="63"/>
                  <a:pt x="41" y="63"/>
                </a:cubicBezTo>
                <a:cubicBezTo>
                  <a:pt x="41" y="65"/>
                  <a:pt x="43" y="67"/>
                  <a:pt x="45" y="67"/>
                </a:cubicBezTo>
                <a:cubicBezTo>
                  <a:pt x="47" y="67"/>
                  <a:pt x="48" y="66"/>
                  <a:pt x="49" y="65"/>
                </a:cubicBezTo>
                <a:cubicBezTo>
                  <a:pt x="49" y="65"/>
                  <a:pt x="49" y="64"/>
                  <a:pt x="49" y="64"/>
                </a:cubicBezTo>
                <a:cubicBezTo>
                  <a:pt x="49" y="62"/>
                  <a:pt x="49" y="61"/>
                  <a:pt x="50" y="60"/>
                </a:cubicBezTo>
                <a:cubicBezTo>
                  <a:pt x="50" y="60"/>
                  <a:pt x="51" y="60"/>
                  <a:pt x="52" y="60"/>
                </a:cubicBezTo>
                <a:cubicBezTo>
                  <a:pt x="52" y="60"/>
                  <a:pt x="53" y="60"/>
                  <a:pt x="53" y="60"/>
                </a:cubicBezTo>
                <a:cubicBezTo>
                  <a:pt x="54" y="60"/>
                  <a:pt x="54" y="61"/>
                  <a:pt x="55" y="61"/>
                </a:cubicBezTo>
                <a:cubicBezTo>
                  <a:pt x="56" y="62"/>
                  <a:pt x="56" y="62"/>
                  <a:pt x="57" y="63"/>
                </a:cubicBezTo>
                <a:cubicBezTo>
                  <a:pt x="58" y="63"/>
                  <a:pt x="59" y="63"/>
                  <a:pt x="60" y="63"/>
                </a:cubicBezTo>
                <a:cubicBezTo>
                  <a:pt x="62" y="63"/>
                  <a:pt x="63" y="63"/>
                  <a:pt x="64" y="62"/>
                </a:cubicBezTo>
                <a:cubicBezTo>
                  <a:pt x="65" y="62"/>
                  <a:pt x="65" y="61"/>
                  <a:pt x="65" y="60"/>
                </a:cubicBezTo>
                <a:cubicBezTo>
                  <a:pt x="62" y="55"/>
                  <a:pt x="62" y="55"/>
                  <a:pt x="62" y="55"/>
                </a:cubicBezTo>
                <a:cubicBezTo>
                  <a:pt x="66" y="51"/>
                  <a:pt x="66" y="51"/>
                  <a:pt x="66" y="51"/>
                </a:cubicBezTo>
                <a:cubicBezTo>
                  <a:pt x="69" y="54"/>
                  <a:pt x="69" y="54"/>
                  <a:pt x="69" y="54"/>
                </a:cubicBezTo>
                <a:cubicBezTo>
                  <a:pt x="67" y="54"/>
                  <a:pt x="66" y="55"/>
                  <a:pt x="66" y="56"/>
                </a:cubicBezTo>
                <a:cubicBezTo>
                  <a:pt x="65" y="57"/>
                  <a:pt x="65" y="59"/>
                  <a:pt x="66" y="61"/>
                </a:cubicBezTo>
                <a:cubicBezTo>
                  <a:pt x="66" y="62"/>
                  <a:pt x="67" y="63"/>
                  <a:pt x="68" y="64"/>
                </a:cubicBezTo>
                <a:cubicBezTo>
                  <a:pt x="67" y="64"/>
                  <a:pt x="67" y="65"/>
                  <a:pt x="67" y="66"/>
                </a:cubicBezTo>
                <a:cubicBezTo>
                  <a:pt x="67" y="66"/>
                  <a:pt x="67" y="67"/>
                  <a:pt x="66" y="67"/>
                </a:cubicBezTo>
                <a:cubicBezTo>
                  <a:pt x="66" y="68"/>
                  <a:pt x="65" y="68"/>
                  <a:pt x="64" y="68"/>
                </a:cubicBezTo>
                <a:cubicBezTo>
                  <a:pt x="63" y="68"/>
                  <a:pt x="61" y="69"/>
                  <a:pt x="60" y="70"/>
                </a:cubicBezTo>
                <a:cubicBezTo>
                  <a:pt x="59" y="72"/>
                  <a:pt x="60" y="74"/>
                  <a:pt x="62" y="76"/>
                </a:cubicBezTo>
                <a:cubicBezTo>
                  <a:pt x="63" y="76"/>
                  <a:pt x="64" y="77"/>
                  <a:pt x="65" y="77"/>
                </a:cubicBezTo>
                <a:cubicBezTo>
                  <a:pt x="65" y="77"/>
                  <a:pt x="65" y="78"/>
                  <a:pt x="66" y="78"/>
                </a:cubicBezTo>
                <a:cubicBezTo>
                  <a:pt x="66" y="78"/>
                  <a:pt x="68" y="79"/>
                  <a:pt x="68" y="80"/>
                </a:cubicBezTo>
                <a:cubicBezTo>
                  <a:pt x="68" y="80"/>
                  <a:pt x="68" y="81"/>
                  <a:pt x="67" y="82"/>
                </a:cubicBezTo>
                <a:cubicBezTo>
                  <a:pt x="66" y="83"/>
                  <a:pt x="66" y="83"/>
                  <a:pt x="66" y="83"/>
                </a:cubicBezTo>
                <a:cubicBezTo>
                  <a:pt x="66" y="83"/>
                  <a:pt x="65" y="84"/>
                  <a:pt x="64" y="85"/>
                </a:cubicBezTo>
                <a:cubicBezTo>
                  <a:pt x="64" y="87"/>
                  <a:pt x="64" y="90"/>
                  <a:pt x="66" y="91"/>
                </a:cubicBezTo>
                <a:cubicBezTo>
                  <a:pt x="67" y="91"/>
                  <a:pt x="67" y="91"/>
                  <a:pt x="67" y="91"/>
                </a:cubicBezTo>
                <a:cubicBezTo>
                  <a:pt x="69" y="90"/>
                  <a:pt x="70" y="90"/>
                  <a:pt x="71" y="90"/>
                </a:cubicBezTo>
                <a:cubicBezTo>
                  <a:pt x="72" y="90"/>
                  <a:pt x="72" y="90"/>
                  <a:pt x="73" y="90"/>
                </a:cubicBezTo>
                <a:cubicBezTo>
                  <a:pt x="74" y="90"/>
                  <a:pt x="75" y="91"/>
                  <a:pt x="76" y="93"/>
                </a:cubicBezTo>
                <a:cubicBezTo>
                  <a:pt x="74" y="99"/>
                  <a:pt x="74" y="99"/>
                  <a:pt x="74" y="99"/>
                </a:cubicBezTo>
                <a:cubicBezTo>
                  <a:pt x="74" y="99"/>
                  <a:pt x="74" y="100"/>
                  <a:pt x="74" y="100"/>
                </a:cubicBezTo>
                <a:cubicBezTo>
                  <a:pt x="75" y="102"/>
                  <a:pt x="77" y="102"/>
                  <a:pt x="79" y="102"/>
                </a:cubicBezTo>
                <a:cubicBezTo>
                  <a:pt x="79" y="102"/>
                  <a:pt x="80" y="102"/>
                  <a:pt x="80" y="102"/>
                </a:cubicBezTo>
                <a:cubicBezTo>
                  <a:pt x="82" y="102"/>
                  <a:pt x="84" y="100"/>
                  <a:pt x="84" y="98"/>
                </a:cubicBezTo>
                <a:cubicBezTo>
                  <a:pt x="85" y="99"/>
                  <a:pt x="86" y="99"/>
                  <a:pt x="87" y="99"/>
                </a:cubicBezTo>
                <a:cubicBezTo>
                  <a:pt x="88" y="99"/>
                  <a:pt x="89" y="100"/>
                  <a:pt x="89" y="101"/>
                </a:cubicBezTo>
                <a:cubicBezTo>
                  <a:pt x="89" y="102"/>
                  <a:pt x="89" y="102"/>
                  <a:pt x="89" y="102"/>
                </a:cubicBezTo>
                <a:cubicBezTo>
                  <a:pt x="89" y="102"/>
                  <a:pt x="89" y="102"/>
                  <a:pt x="89" y="103"/>
                </a:cubicBezTo>
                <a:cubicBezTo>
                  <a:pt x="90" y="105"/>
                  <a:pt x="92" y="106"/>
                  <a:pt x="94" y="106"/>
                </a:cubicBezTo>
                <a:cubicBezTo>
                  <a:pt x="95" y="106"/>
                  <a:pt x="97" y="106"/>
                  <a:pt x="98" y="104"/>
                </a:cubicBezTo>
                <a:cubicBezTo>
                  <a:pt x="98" y="104"/>
                  <a:pt x="98" y="104"/>
                  <a:pt x="98" y="103"/>
                </a:cubicBezTo>
                <a:cubicBezTo>
                  <a:pt x="97" y="102"/>
                  <a:pt x="98" y="101"/>
                  <a:pt x="99" y="100"/>
                </a:cubicBezTo>
                <a:cubicBezTo>
                  <a:pt x="99" y="99"/>
                  <a:pt x="100" y="99"/>
                  <a:pt x="101" y="99"/>
                </a:cubicBezTo>
                <a:cubicBezTo>
                  <a:pt x="101" y="99"/>
                  <a:pt x="102" y="99"/>
                  <a:pt x="102" y="99"/>
                </a:cubicBezTo>
                <a:cubicBezTo>
                  <a:pt x="103" y="100"/>
                  <a:pt x="103" y="100"/>
                  <a:pt x="104" y="101"/>
                </a:cubicBezTo>
                <a:cubicBezTo>
                  <a:pt x="104" y="101"/>
                  <a:pt x="105" y="102"/>
                  <a:pt x="106" y="102"/>
                </a:cubicBezTo>
                <a:cubicBezTo>
                  <a:pt x="107" y="103"/>
                  <a:pt x="108" y="103"/>
                  <a:pt x="109" y="103"/>
                </a:cubicBezTo>
                <a:cubicBezTo>
                  <a:pt x="111" y="103"/>
                  <a:pt x="112" y="103"/>
                  <a:pt x="113" y="102"/>
                </a:cubicBezTo>
                <a:cubicBezTo>
                  <a:pt x="114" y="101"/>
                  <a:pt x="114" y="101"/>
                  <a:pt x="114" y="100"/>
                </a:cubicBezTo>
                <a:cubicBezTo>
                  <a:pt x="111" y="94"/>
                  <a:pt x="111" y="94"/>
                  <a:pt x="111" y="94"/>
                </a:cubicBezTo>
                <a:cubicBezTo>
                  <a:pt x="115" y="91"/>
                  <a:pt x="115" y="91"/>
                  <a:pt x="115" y="91"/>
                </a:cubicBezTo>
                <a:cubicBezTo>
                  <a:pt x="118" y="94"/>
                  <a:pt x="118" y="94"/>
                  <a:pt x="118" y="94"/>
                </a:cubicBezTo>
                <a:cubicBezTo>
                  <a:pt x="118" y="94"/>
                  <a:pt x="118" y="94"/>
                  <a:pt x="119" y="94"/>
                </a:cubicBezTo>
                <a:cubicBezTo>
                  <a:pt x="119" y="94"/>
                  <a:pt x="119" y="94"/>
                  <a:pt x="119" y="94"/>
                </a:cubicBezTo>
                <a:cubicBezTo>
                  <a:pt x="119" y="94"/>
                  <a:pt x="120" y="94"/>
                  <a:pt x="120" y="93"/>
                </a:cubicBezTo>
                <a:cubicBezTo>
                  <a:pt x="124" y="88"/>
                  <a:pt x="124" y="88"/>
                  <a:pt x="124" y="88"/>
                </a:cubicBezTo>
                <a:cubicBezTo>
                  <a:pt x="124" y="88"/>
                  <a:pt x="124" y="87"/>
                  <a:pt x="124" y="87"/>
                </a:cubicBezTo>
                <a:cubicBezTo>
                  <a:pt x="124" y="86"/>
                  <a:pt x="123" y="86"/>
                  <a:pt x="123" y="86"/>
                </a:cubicBezTo>
                <a:cubicBezTo>
                  <a:pt x="122" y="85"/>
                  <a:pt x="121" y="85"/>
                  <a:pt x="120" y="84"/>
                </a:cubicBezTo>
                <a:cubicBezTo>
                  <a:pt x="120" y="83"/>
                  <a:pt x="119" y="81"/>
                  <a:pt x="120" y="80"/>
                </a:cubicBezTo>
                <a:cubicBezTo>
                  <a:pt x="120" y="79"/>
                  <a:pt x="122" y="78"/>
                  <a:pt x="124" y="78"/>
                </a:cubicBezTo>
                <a:cubicBezTo>
                  <a:pt x="124" y="78"/>
                  <a:pt x="125" y="78"/>
                  <a:pt x="125" y="78"/>
                </a:cubicBezTo>
                <a:cubicBezTo>
                  <a:pt x="126" y="78"/>
                  <a:pt x="126" y="78"/>
                  <a:pt x="126" y="78"/>
                </a:cubicBezTo>
                <a:cubicBezTo>
                  <a:pt x="126" y="78"/>
                  <a:pt x="126" y="78"/>
                  <a:pt x="127" y="78"/>
                </a:cubicBezTo>
                <a:cubicBezTo>
                  <a:pt x="127" y="77"/>
                  <a:pt x="127" y="77"/>
                  <a:pt x="127" y="77"/>
                </a:cubicBezTo>
                <a:cubicBezTo>
                  <a:pt x="127" y="71"/>
                  <a:pt x="127" y="71"/>
                  <a:pt x="127" y="71"/>
                </a:cubicBezTo>
                <a:cubicBezTo>
                  <a:pt x="127" y="70"/>
                  <a:pt x="127" y="70"/>
                  <a:pt x="126" y="70"/>
                </a:cubicBezTo>
                <a:cubicBezTo>
                  <a:pt x="121" y="68"/>
                  <a:pt x="121" y="68"/>
                  <a:pt x="121" y="68"/>
                </a:cubicBezTo>
                <a:cubicBezTo>
                  <a:pt x="120" y="64"/>
                  <a:pt x="120" y="64"/>
                  <a:pt x="120" y="64"/>
                </a:cubicBezTo>
                <a:cubicBezTo>
                  <a:pt x="123" y="62"/>
                  <a:pt x="123" y="62"/>
                  <a:pt x="123" y="62"/>
                </a:cubicBezTo>
                <a:cubicBezTo>
                  <a:pt x="124" y="62"/>
                  <a:pt x="124" y="61"/>
                  <a:pt x="124" y="60"/>
                </a:cubicBezTo>
                <a:cubicBezTo>
                  <a:pt x="121" y="55"/>
                  <a:pt x="121" y="55"/>
                  <a:pt x="121" y="55"/>
                </a:cubicBezTo>
                <a:cubicBezTo>
                  <a:pt x="121" y="54"/>
                  <a:pt x="120" y="54"/>
                  <a:pt x="120" y="54"/>
                </a:cubicBezTo>
                <a:cubicBezTo>
                  <a:pt x="120" y="54"/>
                  <a:pt x="119" y="54"/>
                  <a:pt x="119" y="54"/>
                </a:cubicBezTo>
                <a:cubicBezTo>
                  <a:pt x="115" y="55"/>
                  <a:pt x="115" y="55"/>
                  <a:pt x="115" y="55"/>
                </a:cubicBezTo>
                <a:cubicBezTo>
                  <a:pt x="113" y="53"/>
                  <a:pt x="113" y="53"/>
                  <a:pt x="113" y="53"/>
                </a:cubicBezTo>
                <a:cubicBezTo>
                  <a:pt x="113" y="52"/>
                  <a:pt x="114" y="50"/>
                  <a:pt x="114" y="49"/>
                </a:cubicBezTo>
                <a:cubicBezTo>
                  <a:pt x="113" y="47"/>
                  <a:pt x="112" y="45"/>
                  <a:pt x="111" y="44"/>
                </a:cubicBezTo>
                <a:cubicBezTo>
                  <a:pt x="110" y="44"/>
                  <a:pt x="109" y="44"/>
                  <a:pt x="109" y="44"/>
                </a:cubicBezTo>
                <a:cubicBezTo>
                  <a:pt x="107" y="44"/>
                  <a:pt x="105" y="45"/>
                  <a:pt x="104" y="46"/>
                </a:cubicBezTo>
                <a:cubicBezTo>
                  <a:pt x="104" y="47"/>
                  <a:pt x="103" y="47"/>
                  <a:pt x="103" y="48"/>
                </a:cubicBezTo>
                <a:cubicBezTo>
                  <a:pt x="102" y="48"/>
                  <a:pt x="102" y="47"/>
                  <a:pt x="101" y="47"/>
                </a:cubicBezTo>
                <a:cubicBezTo>
                  <a:pt x="101" y="46"/>
                  <a:pt x="101" y="45"/>
                  <a:pt x="100" y="45"/>
                </a:cubicBezTo>
                <a:cubicBezTo>
                  <a:pt x="100" y="44"/>
                  <a:pt x="99" y="43"/>
                  <a:pt x="99" y="41"/>
                </a:cubicBezTo>
                <a:cubicBezTo>
                  <a:pt x="97" y="40"/>
                  <a:pt x="96" y="39"/>
                  <a:pt x="94" y="39"/>
                </a:cubicBezTo>
                <a:cubicBezTo>
                  <a:pt x="93" y="39"/>
                  <a:pt x="92" y="40"/>
                  <a:pt x="92" y="40"/>
                </a:cubicBezTo>
                <a:cubicBezTo>
                  <a:pt x="91" y="41"/>
                  <a:pt x="91" y="41"/>
                  <a:pt x="91" y="41"/>
                </a:cubicBezTo>
                <a:cubicBezTo>
                  <a:pt x="89" y="48"/>
                  <a:pt x="89" y="48"/>
                  <a:pt x="89" y="48"/>
                </a:cubicBezTo>
                <a:cubicBezTo>
                  <a:pt x="89" y="48"/>
                  <a:pt x="89" y="48"/>
                  <a:pt x="89" y="48"/>
                </a:cubicBezTo>
                <a:cubicBezTo>
                  <a:pt x="88" y="48"/>
                  <a:pt x="88" y="48"/>
                  <a:pt x="87" y="47"/>
                </a:cubicBezTo>
                <a:cubicBezTo>
                  <a:pt x="86" y="47"/>
                  <a:pt x="86" y="47"/>
                  <a:pt x="86" y="46"/>
                </a:cubicBezTo>
                <a:cubicBezTo>
                  <a:pt x="85" y="45"/>
                  <a:pt x="84" y="45"/>
                  <a:pt x="83" y="44"/>
                </a:cubicBezTo>
                <a:cubicBezTo>
                  <a:pt x="82" y="44"/>
                  <a:pt x="81" y="43"/>
                  <a:pt x="80" y="43"/>
                </a:cubicBezTo>
                <a:cubicBezTo>
                  <a:pt x="79" y="43"/>
                  <a:pt x="77" y="44"/>
                  <a:pt x="76" y="45"/>
                </a:cubicBezTo>
                <a:cubicBezTo>
                  <a:pt x="76" y="47"/>
                  <a:pt x="76" y="48"/>
                  <a:pt x="76" y="50"/>
                </a:cubicBezTo>
                <a:cubicBezTo>
                  <a:pt x="76" y="50"/>
                  <a:pt x="76" y="51"/>
                  <a:pt x="76" y="51"/>
                </a:cubicBezTo>
                <a:cubicBezTo>
                  <a:pt x="76" y="52"/>
                  <a:pt x="76" y="54"/>
                  <a:pt x="75" y="55"/>
                </a:cubicBezTo>
                <a:cubicBezTo>
                  <a:pt x="74" y="54"/>
                  <a:pt x="73" y="54"/>
                  <a:pt x="72" y="53"/>
                </a:cubicBezTo>
                <a:cubicBezTo>
                  <a:pt x="75" y="48"/>
                  <a:pt x="75" y="48"/>
                  <a:pt x="75" y="48"/>
                </a:cubicBezTo>
                <a:cubicBezTo>
                  <a:pt x="75" y="48"/>
                  <a:pt x="76" y="47"/>
                  <a:pt x="75" y="47"/>
                </a:cubicBezTo>
                <a:cubicBezTo>
                  <a:pt x="75" y="47"/>
                  <a:pt x="75" y="46"/>
                  <a:pt x="74" y="46"/>
                </a:cubicBezTo>
                <a:cubicBezTo>
                  <a:pt x="73" y="46"/>
                  <a:pt x="72" y="45"/>
                  <a:pt x="72" y="44"/>
                </a:cubicBezTo>
                <a:cubicBezTo>
                  <a:pt x="71" y="43"/>
                  <a:pt x="71" y="42"/>
                  <a:pt x="71" y="41"/>
                </a:cubicBezTo>
                <a:cubicBezTo>
                  <a:pt x="72" y="39"/>
                  <a:pt x="73" y="38"/>
                  <a:pt x="75" y="38"/>
                </a:cubicBezTo>
                <a:cubicBezTo>
                  <a:pt x="76" y="38"/>
                  <a:pt x="76" y="38"/>
                  <a:pt x="77" y="38"/>
                </a:cubicBezTo>
                <a:cubicBezTo>
                  <a:pt x="77" y="38"/>
                  <a:pt x="77" y="38"/>
                  <a:pt x="77" y="38"/>
                </a:cubicBezTo>
                <a:cubicBezTo>
                  <a:pt x="78" y="38"/>
                  <a:pt x="78" y="38"/>
                  <a:pt x="78" y="38"/>
                </a:cubicBezTo>
                <a:cubicBezTo>
                  <a:pt x="78" y="38"/>
                  <a:pt x="79" y="37"/>
                  <a:pt x="79" y="37"/>
                </a:cubicBezTo>
                <a:cubicBezTo>
                  <a:pt x="79" y="32"/>
                  <a:pt x="79" y="32"/>
                  <a:pt x="79" y="32"/>
                </a:cubicBezTo>
                <a:cubicBezTo>
                  <a:pt x="79" y="31"/>
                  <a:pt x="78" y="30"/>
                  <a:pt x="78" y="30"/>
                </a:cubicBezTo>
                <a:cubicBezTo>
                  <a:pt x="72" y="29"/>
                  <a:pt x="72" y="29"/>
                  <a:pt x="72" y="29"/>
                </a:cubicBezTo>
                <a:cubicBezTo>
                  <a:pt x="71" y="25"/>
                  <a:pt x="71" y="25"/>
                  <a:pt x="71" y="25"/>
                </a:cubicBezTo>
                <a:cubicBezTo>
                  <a:pt x="75" y="23"/>
                  <a:pt x="75" y="23"/>
                  <a:pt x="75" y="23"/>
                </a:cubicBezTo>
                <a:cubicBezTo>
                  <a:pt x="75" y="22"/>
                  <a:pt x="76" y="21"/>
                  <a:pt x="75" y="21"/>
                </a:cubicBezTo>
                <a:cubicBezTo>
                  <a:pt x="72" y="15"/>
                  <a:pt x="72" y="15"/>
                  <a:pt x="72" y="15"/>
                </a:cubicBezTo>
                <a:cubicBezTo>
                  <a:pt x="72" y="15"/>
                  <a:pt x="72" y="15"/>
                  <a:pt x="71" y="15"/>
                </a:cubicBezTo>
                <a:cubicBezTo>
                  <a:pt x="71" y="15"/>
                  <a:pt x="71" y="15"/>
                  <a:pt x="71" y="15"/>
                </a:cubicBezTo>
                <a:cubicBezTo>
                  <a:pt x="66" y="16"/>
                  <a:pt x="66" y="16"/>
                  <a:pt x="66" y="16"/>
                </a:cubicBezTo>
                <a:cubicBezTo>
                  <a:pt x="64" y="13"/>
                  <a:pt x="64" y="13"/>
                  <a:pt x="64" y="13"/>
                </a:cubicBezTo>
                <a:cubicBezTo>
                  <a:pt x="65" y="12"/>
                  <a:pt x="65" y="11"/>
                  <a:pt x="65" y="9"/>
                </a:cubicBezTo>
                <a:cubicBezTo>
                  <a:pt x="65" y="7"/>
                  <a:pt x="64" y="6"/>
                  <a:pt x="62" y="5"/>
                </a:cubicBezTo>
                <a:cubicBezTo>
                  <a:pt x="61" y="5"/>
                  <a:pt x="61" y="5"/>
                  <a:pt x="60" y="5"/>
                </a:cubicBezTo>
                <a:cubicBezTo>
                  <a:pt x="58" y="5"/>
                  <a:pt x="57" y="5"/>
                  <a:pt x="56" y="6"/>
                </a:cubicBezTo>
                <a:cubicBezTo>
                  <a:pt x="55" y="7"/>
                  <a:pt x="55" y="8"/>
                  <a:pt x="54" y="9"/>
                </a:cubicBezTo>
                <a:cubicBezTo>
                  <a:pt x="54" y="8"/>
                  <a:pt x="53" y="8"/>
                  <a:pt x="52" y="7"/>
                </a:cubicBezTo>
                <a:cubicBezTo>
                  <a:pt x="52" y="6"/>
                  <a:pt x="52" y="6"/>
                  <a:pt x="52" y="5"/>
                </a:cubicBezTo>
                <a:cubicBezTo>
                  <a:pt x="51" y="4"/>
                  <a:pt x="51" y="3"/>
                  <a:pt x="50" y="2"/>
                </a:cubicBezTo>
                <a:cubicBezTo>
                  <a:pt x="49" y="1"/>
                  <a:pt x="47" y="0"/>
                  <a:pt x="46" y="0"/>
                </a:cubicBezTo>
              </a:path>
            </a:pathLst>
          </a:custGeom>
          <a:solidFill>
            <a:srgbClr val="B3B3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21" name="Freeform 9">
            <a:extLst>
              <a:ext uri="{FF2B5EF4-FFF2-40B4-BE49-F238E27FC236}">
                <a16:creationId xmlns:a16="http://schemas.microsoft.com/office/drawing/2014/main" id="{005F92AD-A662-F248-A225-2ECA37A65989}"/>
              </a:ext>
            </a:extLst>
          </p:cNvPr>
          <p:cNvSpPr>
            <a:spLocks noEditPoints="1"/>
          </p:cNvSpPr>
          <p:nvPr/>
        </p:nvSpPr>
        <p:spPr bwMode="auto">
          <a:xfrm>
            <a:off x="457795" y="3993655"/>
            <a:ext cx="325263" cy="318230"/>
          </a:xfrm>
          <a:custGeom>
            <a:avLst/>
            <a:gdLst>
              <a:gd name="T0" fmla="*/ 38 w 78"/>
              <a:gd name="T1" fmla="*/ 37 h 76"/>
              <a:gd name="T2" fmla="*/ 39 w 78"/>
              <a:gd name="T3" fmla="*/ 37 h 76"/>
              <a:gd name="T4" fmla="*/ 41 w 78"/>
              <a:gd name="T5" fmla="*/ 37 h 76"/>
              <a:gd name="T6" fmla="*/ 42 w 78"/>
              <a:gd name="T7" fmla="*/ 40 h 76"/>
              <a:gd name="T8" fmla="*/ 38 w 78"/>
              <a:gd name="T9" fmla="*/ 41 h 76"/>
              <a:gd name="T10" fmla="*/ 36 w 78"/>
              <a:gd name="T11" fmla="*/ 37 h 76"/>
              <a:gd name="T12" fmla="*/ 37 w 78"/>
              <a:gd name="T13" fmla="*/ 38 h 76"/>
              <a:gd name="T14" fmla="*/ 37 w 78"/>
              <a:gd name="T15" fmla="*/ 9 h 76"/>
              <a:gd name="T16" fmla="*/ 34 w 78"/>
              <a:gd name="T17" fmla="*/ 35 h 76"/>
              <a:gd name="T18" fmla="*/ 38 w 78"/>
              <a:gd name="T19" fmla="*/ 44 h 76"/>
              <a:gd name="T20" fmla="*/ 44 w 78"/>
              <a:gd name="T21" fmla="*/ 41 h 76"/>
              <a:gd name="T22" fmla="*/ 58 w 78"/>
              <a:gd name="T23" fmla="*/ 40 h 76"/>
              <a:gd name="T24" fmla="*/ 59 w 78"/>
              <a:gd name="T25" fmla="*/ 38 h 76"/>
              <a:gd name="T26" fmla="*/ 44 w 78"/>
              <a:gd name="T27" fmla="*/ 37 h 76"/>
              <a:gd name="T28" fmla="*/ 40 w 78"/>
              <a:gd name="T29" fmla="*/ 34 h 76"/>
              <a:gd name="T30" fmla="*/ 40 w 78"/>
              <a:gd name="T31" fmla="*/ 9 h 76"/>
              <a:gd name="T32" fmla="*/ 38 w 78"/>
              <a:gd name="T33" fmla="*/ 7 h 76"/>
              <a:gd name="T34" fmla="*/ 38 w 78"/>
              <a:gd name="T35" fmla="*/ 7 h 76"/>
              <a:gd name="T36" fmla="*/ 39 w 78"/>
              <a:gd name="T37" fmla="*/ 2 h 76"/>
              <a:gd name="T38" fmla="*/ 74 w 78"/>
              <a:gd name="T39" fmla="*/ 37 h 76"/>
              <a:gd name="T40" fmla="*/ 67 w 78"/>
              <a:gd name="T41" fmla="*/ 38 h 76"/>
              <a:gd name="T42" fmla="*/ 74 w 78"/>
              <a:gd name="T43" fmla="*/ 39 h 76"/>
              <a:gd name="T44" fmla="*/ 45 w 78"/>
              <a:gd name="T45" fmla="*/ 73 h 76"/>
              <a:gd name="T46" fmla="*/ 41 w 78"/>
              <a:gd name="T47" fmla="*/ 67 h 76"/>
              <a:gd name="T48" fmla="*/ 39 w 78"/>
              <a:gd name="T49" fmla="*/ 65 h 76"/>
              <a:gd name="T50" fmla="*/ 37 w 78"/>
              <a:gd name="T51" fmla="*/ 74 h 76"/>
              <a:gd name="T52" fmla="*/ 3 w 78"/>
              <a:gd name="T53" fmla="*/ 38 h 76"/>
              <a:gd name="T54" fmla="*/ 8 w 78"/>
              <a:gd name="T55" fmla="*/ 38 h 76"/>
              <a:gd name="T56" fmla="*/ 8 w 78"/>
              <a:gd name="T57" fmla="*/ 36 h 76"/>
              <a:gd name="T58" fmla="*/ 4 w 78"/>
              <a:gd name="T59" fmla="*/ 29 h 76"/>
              <a:gd name="T60" fmla="*/ 36 w 78"/>
              <a:gd name="T61" fmla="*/ 2 h 76"/>
              <a:gd name="T62" fmla="*/ 38 w 78"/>
              <a:gd name="T63" fmla="*/ 7 h 76"/>
              <a:gd name="T64" fmla="*/ 34 w 78"/>
              <a:gd name="T65" fmla="*/ 0 h 76"/>
              <a:gd name="T66" fmla="*/ 0 w 78"/>
              <a:gd name="T67" fmla="*/ 36 h 76"/>
              <a:gd name="T68" fmla="*/ 0 w 78"/>
              <a:gd name="T69" fmla="*/ 37 h 76"/>
              <a:gd name="T70" fmla="*/ 38 w 78"/>
              <a:gd name="T71" fmla="*/ 76 h 76"/>
              <a:gd name="T72" fmla="*/ 71 w 78"/>
              <a:gd name="T73" fmla="*/ 58 h 76"/>
              <a:gd name="T74" fmla="*/ 38 w 78"/>
              <a:gd name="T75" fmla="*/ 0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78" h="76">
                <a:moveTo>
                  <a:pt x="37" y="38"/>
                </a:moveTo>
                <a:cubicBezTo>
                  <a:pt x="37" y="38"/>
                  <a:pt x="38" y="37"/>
                  <a:pt x="38" y="37"/>
                </a:cubicBezTo>
                <a:cubicBezTo>
                  <a:pt x="38" y="37"/>
                  <a:pt x="39" y="36"/>
                  <a:pt x="39" y="36"/>
                </a:cubicBezTo>
                <a:cubicBezTo>
                  <a:pt x="39" y="37"/>
                  <a:pt x="39" y="37"/>
                  <a:pt x="39" y="37"/>
                </a:cubicBezTo>
                <a:cubicBezTo>
                  <a:pt x="40" y="37"/>
                  <a:pt x="40" y="37"/>
                  <a:pt x="40" y="37"/>
                </a:cubicBezTo>
                <a:cubicBezTo>
                  <a:pt x="41" y="37"/>
                  <a:pt x="41" y="37"/>
                  <a:pt x="41" y="37"/>
                </a:cubicBezTo>
                <a:cubicBezTo>
                  <a:pt x="41" y="37"/>
                  <a:pt x="41" y="37"/>
                  <a:pt x="41" y="37"/>
                </a:cubicBezTo>
                <a:cubicBezTo>
                  <a:pt x="42" y="38"/>
                  <a:pt x="42" y="39"/>
                  <a:pt x="42" y="40"/>
                </a:cubicBezTo>
                <a:cubicBezTo>
                  <a:pt x="41" y="41"/>
                  <a:pt x="40" y="41"/>
                  <a:pt x="39" y="41"/>
                </a:cubicBezTo>
                <a:cubicBezTo>
                  <a:pt x="38" y="41"/>
                  <a:pt x="38" y="41"/>
                  <a:pt x="38" y="41"/>
                </a:cubicBezTo>
                <a:cubicBezTo>
                  <a:pt x="37" y="41"/>
                  <a:pt x="36" y="41"/>
                  <a:pt x="36" y="40"/>
                </a:cubicBezTo>
                <a:cubicBezTo>
                  <a:pt x="35" y="39"/>
                  <a:pt x="35" y="38"/>
                  <a:pt x="36" y="37"/>
                </a:cubicBezTo>
                <a:cubicBezTo>
                  <a:pt x="36" y="38"/>
                  <a:pt x="36" y="38"/>
                  <a:pt x="36" y="38"/>
                </a:cubicBezTo>
                <a:cubicBezTo>
                  <a:pt x="37" y="38"/>
                  <a:pt x="37" y="38"/>
                  <a:pt x="37" y="38"/>
                </a:cubicBezTo>
                <a:moveTo>
                  <a:pt x="38" y="7"/>
                </a:moveTo>
                <a:cubicBezTo>
                  <a:pt x="38" y="7"/>
                  <a:pt x="37" y="8"/>
                  <a:pt x="37" y="9"/>
                </a:cubicBezTo>
                <a:cubicBezTo>
                  <a:pt x="37" y="33"/>
                  <a:pt x="37" y="33"/>
                  <a:pt x="37" y="33"/>
                </a:cubicBezTo>
                <a:cubicBezTo>
                  <a:pt x="36" y="34"/>
                  <a:pt x="35" y="34"/>
                  <a:pt x="34" y="35"/>
                </a:cubicBezTo>
                <a:cubicBezTo>
                  <a:pt x="32" y="36"/>
                  <a:pt x="32" y="39"/>
                  <a:pt x="33" y="41"/>
                </a:cubicBezTo>
                <a:cubicBezTo>
                  <a:pt x="34" y="43"/>
                  <a:pt x="36" y="44"/>
                  <a:pt x="38" y="44"/>
                </a:cubicBezTo>
                <a:cubicBezTo>
                  <a:pt x="39" y="44"/>
                  <a:pt x="39" y="44"/>
                  <a:pt x="39" y="44"/>
                </a:cubicBezTo>
                <a:cubicBezTo>
                  <a:pt x="41" y="44"/>
                  <a:pt x="43" y="43"/>
                  <a:pt x="44" y="41"/>
                </a:cubicBezTo>
                <a:cubicBezTo>
                  <a:pt x="44" y="40"/>
                  <a:pt x="44" y="40"/>
                  <a:pt x="44" y="39"/>
                </a:cubicBezTo>
                <a:cubicBezTo>
                  <a:pt x="58" y="40"/>
                  <a:pt x="58" y="40"/>
                  <a:pt x="58" y="40"/>
                </a:cubicBezTo>
                <a:cubicBezTo>
                  <a:pt x="58" y="40"/>
                  <a:pt x="58" y="40"/>
                  <a:pt x="58" y="40"/>
                </a:cubicBezTo>
                <a:cubicBezTo>
                  <a:pt x="59" y="40"/>
                  <a:pt x="59" y="39"/>
                  <a:pt x="59" y="38"/>
                </a:cubicBezTo>
                <a:cubicBezTo>
                  <a:pt x="59" y="38"/>
                  <a:pt x="59" y="37"/>
                  <a:pt x="58" y="37"/>
                </a:cubicBezTo>
                <a:cubicBezTo>
                  <a:pt x="44" y="37"/>
                  <a:pt x="44" y="37"/>
                  <a:pt x="44" y="37"/>
                </a:cubicBezTo>
                <a:cubicBezTo>
                  <a:pt x="44" y="36"/>
                  <a:pt x="43" y="35"/>
                  <a:pt x="42" y="34"/>
                </a:cubicBezTo>
                <a:cubicBezTo>
                  <a:pt x="42" y="34"/>
                  <a:pt x="41" y="34"/>
                  <a:pt x="40" y="34"/>
                </a:cubicBezTo>
                <a:cubicBezTo>
                  <a:pt x="40" y="34"/>
                  <a:pt x="40" y="34"/>
                  <a:pt x="39" y="34"/>
                </a:cubicBezTo>
                <a:cubicBezTo>
                  <a:pt x="40" y="9"/>
                  <a:pt x="40" y="9"/>
                  <a:pt x="40" y="9"/>
                </a:cubicBezTo>
                <a:cubicBezTo>
                  <a:pt x="40" y="8"/>
                  <a:pt x="39" y="7"/>
                  <a:pt x="38" y="7"/>
                </a:cubicBezTo>
                <a:cubicBezTo>
                  <a:pt x="38" y="7"/>
                  <a:pt x="38" y="7"/>
                  <a:pt x="38" y="7"/>
                </a:cubicBezTo>
                <a:moveTo>
                  <a:pt x="38" y="7"/>
                </a:moveTo>
                <a:cubicBezTo>
                  <a:pt x="38" y="7"/>
                  <a:pt x="38" y="7"/>
                  <a:pt x="38" y="7"/>
                </a:cubicBezTo>
                <a:cubicBezTo>
                  <a:pt x="39" y="7"/>
                  <a:pt x="39" y="6"/>
                  <a:pt x="39" y="5"/>
                </a:cubicBezTo>
                <a:cubicBezTo>
                  <a:pt x="39" y="2"/>
                  <a:pt x="39" y="2"/>
                  <a:pt x="39" y="2"/>
                </a:cubicBezTo>
                <a:cubicBezTo>
                  <a:pt x="51" y="3"/>
                  <a:pt x="62" y="9"/>
                  <a:pt x="68" y="19"/>
                </a:cubicBezTo>
                <a:cubicBezTo>
                  <a:pt x="72" y="24"/>
                  <a:pt x="73" y="30"/>
                  <a:pt x="74" y="37"/>
                </a:cubicBezTo>
                <a:cubicBezTo>
                  <a:pt x="69" y="36"/>
                  <a:pt x="69" y="36"/>
                  <a:pt x="69" y="36"/>
                </a:cubicBezTo>
                <a:cubicBezTo>
                  <a:pt x="68" y="36"/>
                  <a:pt x="67" y="37"/>
                  <a:pt x="67" y="38"/>
                </a:cubicBezTo>
                <a:cubicBezTo>
                  <a:pt x="67" y="38"/>
                  <a:pt x="68" y="39"/>
                  <a:pt x="69" y="39"/>
                </a:cubicBezTo>
                <a:cubicBezTo>
                  <a:pt x="74" y="39"/>
                  <a:pt x="74" y="39"/>
                  <a:pt x="74" y="39"/>
                </a:cubicBezTo>
                <a:cubicBezTo>
                  <a:pt x="73" y="45"/>
                  <a:pt x="72" y="51"/>
                  <a:pt x="69" y="57"/>
                </a:cubicBezTo>
                <a:cubicBezTo>
                  <a:pt x="63" y="65"/>
                  <a:pt x="55" y="71"/>
                  <a:pt x="45" y="73"/>
                </a:cubicBezTo>
                <a:cubicBezTo>
                  <a:pt x="43" y="73"/>
                  <a:pt x="42" y="73"/>
                  <a:pt x="40" y="74"/>
                </a:cubicBezTo>
                <a:cubicBezTo>
                  <a:pt x="41" y="67"/>
                  <a:pt x="41" y="67"/>
                  <a:pt x="41" y="67"/>
                </a:cubicBezTo>
                <a:cubicBezTo>
                  <a:pt x="41" y="66"/>
                  <a:pt x="40" y="65"/>
                  <a:pt x="40" y="65"/>
                </a:cubicBezTo>
                <a:cubicBezTo>
                  <a:pt x="39" y="65"/>
                  <a:pt x="39" y="65"/>
                  <a:pt x="39" y="65"/>
                </a:cubicBezTo>
                <a:cubicBezTo>
                  <a:pt x="39" y="65"/>
                  <a:pt x="38" y="66"/>
                  <a:pt x="38" y="66"/>
                </a:cubicBezTo>
                <a:cubicBezTo>
                  <a:pt x="37" y="74"/>
                  <a:pt x="37" y="74"/>
                  <a:pt x="37" y="74"/>
                </a:cubicBezTo>
                <a:cubicBezTo>
                  <a:pt x="30" y="73"/>
                  <a:pt x="23" y="71"/>
                  <a:pt x="17" y="66"/>
                </a:cubicBezTo>
                <a:cubicBezTo>
                  <a:pt x="8" y="60"/>
                  <a:pt x="3" y="49"/>
                  <a:pt x="3" y="38"/>
                </a:cubicBezTo>
                <a:cubicBezTo>
                  <a:pt x="8" y="38"/>
                  <a:pt x="8" y="38"/>
                  <a:pt x="8" y="38"/>
                </a:cubicBezTo>
                <a:cubicBezTo>
                  <a:pt x="8" y="38"/>
                  <a:pt x="8" y="38"/>
                  <a:pt x="8" y="38"/>
                </a:cubicBezTo>
                <a:cubicBezTo>
                  <a:pt x="9" y="38"/>
                  <a:pt x="9" y="38"/>
                  <a:pt x="9" y="37"/>
                </a:cubicBezTo>
                <a:cubicBezTo>
                  <a:pt x="9" y="36"/>
                  <a:pt x="9" y="36"/>
                  <a:pt x="8" y="36"/>
                </a:cubicBezTo>
                <a:cubicBezTo>
                  <a:pt x="3" y="35"/>
                  <a:pt x="3" y="35"/>
                  <a:pt x="3" y="35"/>
                </a:cubicBezTo>
                <a:cubicBezTo>
                  <a:pt x="3" y="33"/>
                  <a:pt x="3" y="31"/>
                  <a:pt x="4" y="29"/>
                </a:cubicBezTo>
                <a:cubicBezTo>
                  <a:pt x="8" y="15"/>
                  <a:pt x="20" y="4"/>
                  <a:pt x="34" y="3"/>
                </a:cubicBezTo>
                <a:cubicBezTo>
                  <a:pt x="35" y="3"/>
                  <a:pt x="36" y="3"/>
                  <a:pt x="36" y="2"/>
                </a:cubicBezTo>
                <a:cubicBezTo>
                  <a:pt x="37" y="6"/>
                  <a:pt x="37" y="6"/>
                  <a:pt x="37" y="6"/>
                </a:cubicBezTo>
                <a:cubicBezTo>
                  <a:pt x="37" y="6"/>
                  <a:pt x="37" y="7"/>
                  <a:pt x="38" y="7"/>
                </a:cubicBezTo>
                <a:moveTo>
                  <a:pt x="38" y="0"/>
                </a:moveTo>
                <a:cubicBezTo>
                  <a:pt x="36" y="0"/>
                  <a:pt x="35" y="0"/>
                  <a:pt x="34" y="0"/>
                </a:cubicBezTo>
                <a:cubicBezTo>
                  <a:pt x="19" y="2"/>
                  <a:pt x="5" y="13"/>
                  <a:pt x="1" y="28"/>
                </a:cubicBezTo>
                <a:cubicBezTo>
                  <a:pt x="1" y="31"/>
                  <a:pt x="0" y="33"/>
                  <a:pt x="0" y="36"/>
                </a:cubicBezTo>
                <a:cubicBezTo>
                  <a:pt x="0" y="37"/>
                  <a:pt x="0" y="37"/>
                  <a:pt x="0" y="37"/>
                </a:cubicBezTo>
                <a:cubicBezTo>
                  <a:pt x="0" y="37"/>
                  <a:pt x="0" y="37"/>
                  <a:pt x="0" y="37"/>
                </a:cubicBezTo>
                <a:cubicBezTo>
                  <a:pt x="0" y="49"/>
                  <a:pt x="6" y="61"/>
                  <a:pt x="15" y="69"/>
                </a:cubicBezTo>
                <a:cubicBezTo>
                  <a:pt x="22" y="74"/>
                  <a:pt x="30" y="76"/>
                  <a:pt x="38" y="76"/>
                </a:cubicBezTo>
                <a:cubicBezTo>
                  <a:pt x="41" y="76"/>
                  <a:pt x="43" y="76"/>
                  <a:pt x="45" y="76"/>
                </a:cubicBezTo>
                <a:cubicBezTo>
                  <a:pt x="56" y="74"/>
                  <a:pt x="65" y="67"/>
                  <a:pt x="71" y="58"/>
                </a:cubicBezTo>
                <a:cubicBezTo>
                  <a:pt x="78" y="46"/>
                  <a:pt x="78" y="29"/>
                  <a:pt x="70" y="17"/>
                </a:cubicBezTo>
                <a:cubicBezTo>
                  <a:pt x="64" y="7"/>
                  <a:pt x="51" y="0"/>
                  <a:pt x="38" y="0"/>
                </a:cubicBezTo>
              </a:path>
            </a:pathLst>
          </a:custGeom>
          <a:solidFill>
            <a:srgbClr val="B3B3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22" name="Freeform 10">
            <a:extLst>
              <a:ext uri="{FF2B5EF4-FFF2-40B4-BE49-F238E27FC236}">
                <a16:creationId xmlns:a16="http://schemas.microsoft.com/office/drawing/2014/main" id="{2A02EF4C-5211-7049-8B79-67C5C5F3DF0E}"/>
              </a:ext>
            </a:extLst>
          </p:cNvPr>
          <p:cNvSpPr>
            <a:spLocks noEditPoints="1"/>
          </p:cNvSpPr>
          <p:nvPr/>
        </p:nvSpPr>
        <p:spPr bwMode="auto">
          <a:xfrm>
            <a:off x="93854" y="2321632"/>
            <a:ext cx="522178" cy="506354"/>
          </a:xfrm>
          <a:custGeom>
            <a:avLst/>
            <a:gdLst>
              <a:gd name="T0" fmla="*/ 65 w 125"/>
              <a:gd name="T1" fmla="*/ 66 h 121"/>
              <a:gd name="T2" fmla="*/ 76 w 125"/>
              <a:gd name="T3" fmla="*/ 63 h 121"/>
              <a:gd name="T4" fmla="*/ 82 w 125"/>
              <a:gd name="T5" fmla="*/ 75 h 121"/>
              <a:gd name="T6" fmla="*/ 72 w 125"/>
              <a:gd name="T7" fmla="*/ 75 h 121"/>
              <a:gd name="T8" fmla="*/ 71 w 125"/>
              <a:gd name="T9" fmla="*/ 78 h 121"/>
              <a:gd name="T10" fmla="*/ 78 w 125"/>
              <a:gd name="T11" fmla="*/ 93 h 121"/>
              <a:gd name="T12" fmla="*/ 64 w 125"/>
              <a:gd name="T13" fmla="*/ 91 h 121"/>
              <a:gd name="T14" fmla="*/ 58 w 125"/>
              <a:gd name="T15" fmla="*/ 79 h 121"/>
              <a:gd name="T16" fmla="*/ 67 w 125"/>
              <a:gd name="T17" fmla="*/ 98 h 121"/>
              <a:gd name="T18" fmla="*/ 80 w 125"/>
              <a:gd name="T19" fmla="*/ 95 h 121"/>
              <a:gd name="T20" fmla="*/ 84 w 125"/>
              <a:gd name="T21" fmla="*/ 78 h 121"/>
              <a:gd name="T22" fmla="*/ 76 w 125"/>
              <a:gd name="T23" fmla="*/ 60 h 121"/>
              <a:gd name="T24" fmla="*/ 36 w 125"/>
              <a:gd name="T25" fmla="*/ 55 h 121"/>
              <a:gd name="T26" fmla="*/ 39 w 125"/>
              <a:gd name="T27" fmla="*/ 56 h 121"/>
              <a:gd name="T28" fmla="*/ 55 w 125"/>
              <a:gd name="T29" fmla="*/ 52 h 121"/>
              <a:gd name="T30" fmla="*/ 39 w 125"/>
              <a:gd name="T31" fmla="*/ 70 h 121"/>
              <a:gd name="T32" fmla="*/ 28 w 125"/>
              <a:gd name="T33" fmla="*/ 81 h 121"/>
              <a:gd name="T34" fmla="*/ 47 w 125"/>
              <a:gd name="T35" fmla="*/ 90 h 121"/>
              <a:gd name="T36" fmla="*/ 30 w 125"/>
              <a:gd name="T37" fmla="*/ 78 h 121"/>
              <a:gd name="T38" fmla="*/ 41 w 125"/>
              <a:gd name="T39" fmla="*/ 73 h 121"/>
              <a:gd name="T40" fmla="*/ 49 w 125"/>
              <a:gd name="T41" fmla="*/ 46 h 121"/>
              <a:gd name="T42" fmla="*/ 35 w 125"/>
              <a:gd name="T43" fmla="*/ 2 h 121"/>
              <a:gd name="T44" fmla="*/ 38 w 125"/>
              <a:gd name="T45" fmla="*/ 5 h 121"/>
              <a:gd name="T46" fmla="*/ 48 w 125"/>
              <a:gd name="T47" fmla="*/ 7 h 121"/>
              <a:gd name="T48" fmla="*/ 36 w 125"/>
              <a:gd name="T49" fmla="*/ 1 h 121"/>
              <a:gd name="T50" fmla="*/ 28 w 125"/>
              <a:gd name="T51" fmla="*/ 30 h 121"/>
              <a:gd name="T52" fmla="*/ 61 w 125"/>
              <a:gd name="T53" fmla="*/ 0 h 121"/>
              <a:gd name="T54" fmla="*/ 52 w 125"/>
              <a:gd name="T55" fmla="*/ 8 h 121"/>
              <a:gd name="T56" fmla="*/ 54 w 125"/>
              <a:gd name="T57" fmla="*/ 13 h 121"/>
              <a:gd name="T58" fmla="*/ 51 w 125"/>
              <a:gd name="T59" fmla="*/ 23 h 121"/>
              <a:gd name="T60" fmla="*/ 57 w 125"/>
              <a:gd name="T61" fmla="*/ 14 h 121"/>
              <a:gd name="T62" fmla="*/ 97 w 125"/>
              <a:gd name="T63" fmla="*/ 44 h 121"/>
              <a:gd name="T64" fmla="*/ 99 w 125"/>
              <a:gd name="T65" fmla="*/ 43 h 121"/>
              <a:gd name="T66" fmla="*/ 113 w 125"/>
              <a:gd name="T67" fmla="*/ 64 h 121"/>
              <a:gd name="T68" fmla="*/ 34 w 125"/>
              <a:gd name="T69" fmla="*/ 6 h 121"/>
              <a:gd name="T70" fmla="*/ 25 w 125"/>
              <a:gd name="T71" fmla="*/ 28 h 121"/>
              <a:gd name="T72" fmla="*/ 2 w 125"/>
              <a:gd name="T73" fmla="*/ 82 h 121"/>
              <a:gd name="T74" fmla="*/ 87 w 125"/>
              <a:gd name="T75" fmla="*/ 121 h 121"/>
              <a:gd name="T76" fmla="*/ 115 w 125"/>
              <a:gd name="T77" fmla="*/ 68 h 121"/>
              <a:gd name="T78" fmla="*/ 125 w 125"/>
              <a:gd name="T79" fmla="*/ 43 h 121"/>
              <a:gd name="T80" fmla="*/ 107 w 125"/>
              <a:gd name="T81" fmla="*/ 23 h 121"/>
              <a:gd name="T82" fmla="*/ 103 w 125"/>
              <a:gd name="T83" fmla="*/ 22 h 121"/>
              <a:gd name="T84" fmla="*/ 63 w 125"/>
              <a:gd name="T85" fmla="*/ 3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25" h="121">
                <a:moveTo>
                  <a:pt x="76" y="60"/>
                </a:moveTo>
                <a:cubicBezTo>
                  <a:pt x="72" y="60"/>
                  <a:pt x="69" y="61"/>
                  <a:pt x="65" y="64"/>
                </a:cubicBezTo>
                <a:cubicBezTo>
                  <a:pt x="65" y="64"/>
                  <a:pt x="65" y="65"/>
                  <a:pt x="65" y="66"/>
                </a:cubicBezTo>
                <a:cubicBezTo>
                  <a:pt x="65" y="66"/>
                  <a:pt x="66" y="67"/>
                  <a:pt x="66" y="67"/>
                </a:cubicBezTo>
                <a:cubicBezTo>
                  <a:pt x="67" y="67"/>
                  <a:pt x="67" y="66"/>
                  <a:pt x="67" y="66"/>
                </a:cubicBezTo>
                <a:cubicBezTo>
                  <a:pt x="70" y="64"/>
                  <a:pt x="73" y="63"/>
                  <a:pt x="76" y="63"/>
                </a:cubicBezTo>
                <a:cubicBezTo>
                  <a:pt x="76" y="63"/>
                  <a:pt x="76" y="63"/>
                  <a:pt x="76" y="63"/>
                </a:cubicBezTo>
                <a:cubicBezTo>
                  <a:pt x="79" y="63"/>
                  <a:pt x="82" y="65"/>
                  <a:pt x="83" y="68"/>
                </a:cubicBezTo>
                <a:cubicBezTo>
                  <a:pt x="85" y="70"/>
                  <a:pt x="84" y="73"/>
                  <a:pt x="82" y="75"/>
                </a:cubicBezTo>
                <a:cubicBezTo>
                  <a:pt x="81" y="76"/>
                  <a:pt x="80" y="76"/>
                  <a:pt x="78" y="76"/>
                </a:cubicBezTo>
                <a:cubicBezTo>
                  <a:pt x="77" y="76"/>
                  <a:pt x="76" y="76"/>
                  <a:pt x="74" y="75"/>
                </a:cubicBezTo>
                <a:cubicBezTo>
                  <a:pt x="73" y="75"/>
                  <a:pt x="73" y="75"/>
                  <a:pt x="72" y="75"/>
                </a:cubicBezTo>
                <a:cubicBezTo>
                  <a:pt x="72" y="75"/>
                  <a:pt x="71" y="75"/>
                  <a:pt x="71" y="75"/>
                </a:cubicBezTo>
                <a:cubicBezTo>
                  <a:pt x="71" y="75"/>
                  <a:pt x="70" y="75"/>
                  <a:pt x="70" y="76"/>
                </a:cubicBezTo>
                <a:cubicBezTo>
                  <a:pt x="70" y="77"/>
                  <a:pt x="70" y="78"/>
                  <a:pt x="71" y="78"/>
                </a:cubicBezTo>
                <a:cubicBezTo>
                  <a:pt x="72" y="78"/>
                  <a:pt x="72" y="78"/>
                  <a:pt x="73" y="79"/>
                </a:cubicBezTo>
                <a:cubicBezTo>
                  <a:pt x="77" y="80"/>
                  <a:pt x="79" y="83"/>
                  <a:pt x="80" y="87"/>
                </a:cubicBezTo>
                <a:cubicBezTo>
                  <a:pt x="80" y="89"/>
                  <a:pt x="79" y="91"/>
                  <a:pt x="78" y="93"/>
                </a:cubicBezTo>
                <a:cubicBezTo>
                  <a:pt x="76" y="94"/>
                  <a:pt x="75" y="95"/>
                  <a:pt x="73" y="96"/>
                </a:cubicBezTo>
                <a:cubicBezTo>
                  <a:pt x="72" y="96"/>
                  <a:pt x="72" y="96"/>
                  <a:pt x="72" y="96"/>
                </a:cubicBezTo>
                <a:cubicBezTo>
                  <a:pt x="69" y="96"/>
                  <a:pt x="66" y="94"/>
                  <a:pt x="64" y="91"/>
                </a:cubicBezTo>
                <a:cubicBezTo>
                  <a:pt x="62" y="88"/>
                  <a:pt x="61" y="84"/>
                  <a:pt x="60" y="81"/>
                </a:cubicBezTo>
                <a:cubicBezTo>
                  <a:pt x="60" y="80"/>
                  <a:pt x="59" y="79"/>
                  <a:pt x="58" y="79"/>
                </a:cubicBezTo>
                <a:cubicBezTo>
                  <a:pt x="58" y="79"/>
                  <a:pt x="58" y="79"/>
                  <a:pt x="58" y="79"/>
                </a:cubicBezTo>
                <a:cubicBezTo>
                  <a:pt x="57" y="80"/>
                  <a:pt x="57" y="80"/>
                  <a:pt x="57" y="81"/>
                </a:cubicBezTo>
                <a:cubicBezTo>
                  <a:pt x="58" y="85"/>
                  <a:pt x="59" y="89"/>
                  <a:pt x="61" y="93"/>
                </a:cubicBezTo>
                <a:cubicBezTo>
                  <a:pt x="63" y="95"/>
                  <a:pt x="65" y="97"/>
                  <a:pt x="67" y="98"/>
                </a:cubicBezTo>
                <a:cubicBezTo>
                  <a:pt x="69" y="99"/>
                  <a:pt x="70" y="99"/>
                  <a:pt x="72" y="99"/>
                </a:cubicBezTo>
                <a:cubicBezTo>
                  <a:pt x="72" y="99"/>
                  <a:pt x="73" y="99"/>
                  <a:pt x="73" y="99"/>
                </a:cubicBezTo>
                <a:cubicBezTo>
                  <a:pt x="76" y="99"/>
                  <a:pt x="78" y="97"/>
                  <a:pt x="80" y="95"/>
                </a:cubicBezTo>
                <a:cubicBezTo>
                  <a:pt x="82" y="92"/>
                  <a:pt x="83" y="89"/>
                  <a:pt x="83" y="86"/>
                </a:cubicBezTo>
                <a:cubicBezTo>
                  <a:pt x="83" y="84"/>
                  <a:pt x="82" y="81"/>
                  <a:pt x="80" y="79"/>
                </a:cubicBezTo>
                <a:cubicBezTo>
                  <a:pt x="81" y="79"/>
                  <a:pt x="83" y="79"/>
                  <a:pt x="84" y="78"/>
                </a:cubicBezTo>
                <a:cubicBezTo>
                  <a:pt x="87" y="75"/>
                  <a:pt x="88" y="70"/>
                  <a:pt x="86" y="66"/>
                </a:cubicBezTo>
                <a:cubicBezTo>
                  <a:pt x="85" y="62"/>
                  <a:pt x="81" y="60"/>
                  <a:pt x="76" y="60"/>
                </a:cubicBezTo>
                <a:cubicBezTo>
                  <a:pt x="76" y="60"/>
                  <a:pt x="76" y="60"/>
                  <a:pt x="76" y="60"/>
                </a:cubicBezTo>
                <a:moveTo>
                  <a:pt x="49" y="46"/>
                </a:moveTo>
                <a:cubicBezTo>
                  <a:pt x="47" y="46"/>
                  <a:pt x="46" y="46"/>
                  <a:pt x="45" y="46"/>
                </a:cubicBezTo>
                <a:cubicBezTo>
                  <a:pt x="41" y="48"/>
                  <a:pt x="38" y="51"/>
                  <a:pt x="36" y="55"/>
                </a:cubicBezTo>
                <a:cubicBezTo>
                  <a:pt x="35" y="56"/>
                  <a:pt x="36" y="57"/>
                  <a:pt x="37" y="57"/>
                </a:cubicBezTo>
                <a:cubicBezTo>
                  <a:pt x="37" y="57"/>
                  <a:pt x="37" y="57"/>
                  <a:pt x="37" y="57"/>
                </a:cubicBezTo>
                <a:cubicBezTo>
                  <a:pt x="38" y="57"/>
                  <a:pt x="38" y="57"/>
                  <a:pt x="39" y="56"/>
                </a:cubicBezTo>
                <a:cubicBezTo>
                  <a:pt x="40" y="53"/>
                  <a:pt x="43" y="51"/>
                  <a:pt x="46" y="50"/>
                </a:cubicBezTo>
                <a:cubicBezTo>
                  <a:pt x="47" y="49"/>
                  <a:pt x="48" y="49"/>
                  <a:pt x="49" y="49"/>
                </a:cubicBezTo>
                <a:cubicBezTo>
                  <a:pt x="51" y="49"/>
                  <a:pt x="54" y="51"/>
                  <a:pt x="55" y="52"/>
                </a:cubicBezTo>
                <a:cubicBezTo>
                  <a:pt x="57" y="56"/>
                  <a:pt x="56" y="61"/>
                  <a:pt x="53" y="64"/>
                </a:cubicBezTo>
                <a:cubicBezTo>
                  <a:pt x="50" y="68"/>
                  <a:pt x="44" y="69"/>
                  <a:pt x="40" y="70"/>
                </a:cubicBezTo>
                <a:cubicBezTo>
                  <a:pt x="39" y="70"/>
                  <a:pt x="39" y="70"/>
                  <a:pt x="39" y="70"/>
                </a:cubicBezTo>
                <a:cubicBezTo>
                  <a:pt x="37" y="70"/>
                  <a:pt x="34" y="71"/>
                  <a:pt x="32" y="72"/>
                </a:cubicBezTo>
                <a:cubicBezTo>
                  <a:pt x="29" y="74"/>
                  <a:pt x="27" y="76"/>
                  <a:pt x="27" y="79"/>
                </a:cubicBezTo>
                <a:cubicBezTo>
                  <a:pt x="27" y="80"/>
                  <a:pt x="27" y="81"/>
                  <a:pt x="28" y="81"/>
                </a:cubicBezTo>
                <a:cubicBezTo>
                  <a:pt x="46" y="90"/>
                  <a:pt x="46" y="90"/>
                  <a:pt x="46" y="90"/>
                </a:cubicBezTo>
                <a:cubicBezTo>
                  <a:pt x="46" y="90"/>
                  <a:pt x="46" y="90"/>
                  <a:pt x="46" y="90"/>
                </a:cubicBezTo>
                <a:cubicBezTo>
                  <a:pt x="46" y="90"/>
                  <a:pt x="46" y="90"/>
                  <a:pt x="47" y="90"/>
                </a:cubicBezTo>
                <a:cubicBezTo>
                  <a:pt x="47" y="90"/>
                  <a:pt x="48" y="89"/>
                  <a:pt x="48" y="89"/>
                </a:cubicBezTo>
                <a:cubicBezTo>
                  <a:pt x="49" y="88"/>
                  <a:pt x="48" y="87"/>
                  <a:pt x="47" y="87"/>
                </a:cubicBezTo>
                <a:cubicBezTo>
                  <a:pt x="30" y="78"/>
                  <a:pt x="30" y="78"/>
                  <a:pt x="30" y="78"/>
                </a:cubicBezTo>
                <a:cubicBezTo>
                  <a:pt x="31" y="77"/>
                  <a:pt x="32" y="76"/>
                  <a:pt x="34" y="75"/>
                </a:cubicBezTo>
                <a:cubicBezTo>
                  <a:pt x="36" y="74"/>
                  <a:pt x="38" y="74"/>
                  <a:pt x="40" y="73"/>
                </a:cubicBezTo>
                <a:cubicBezTo>
                  <a:pt x="41" y="73"/>
                  <a:pt x="41" y="73"/>
                  <a:pt x="41" y="73"/>
                </a:cubicBezTo>
                <a:cubicBezTo>
                  <a:pt x="45" y="72"/>
                  <a:pt x="51" y="71"/>
                  <a:pt x="55" y="66"/>
                </a:cubicBezTo>
                <a:cubicBezTo>
                  <a:pt x="59" y="63"/>
                  <a:pt x="61" y="55"/>
                  <a:pt x="58" y="50"/>
                </a:cubicBezTo>
                <a:cubicBezTo>
                  <a:pt x="56" y="48"/>
                  <a:pt x="52" y="46"/>
                  <a:pt x="49" y="46"/>
                </a:cubicBezTo>
                <a:moveTo>
                  <a:pt x="36" y="1"/>
                </a:moveTo>
                <a:cubicBezTo>
                  <a:pt x="36" y="1"/>
                  <a:pt x="36" y="1"/>
                  <a:pt x="36" y="1"/>
                </a:cubicBezTo>
                <a:cubicBezTo>
                  <a:pt x="35" y="1"/>
                  <a:pt x="35" y="2"/>
                  <a:pt x="35" y="2"/>
                </a:cubicBezTo>
                <a:cubicBezTo>
                  <a:pt x="35" y="2"/>
                  <a:pt x="35" y="3"/>
                  <a:pt x="35" y="3"/>
                </a:cubicBezTo>
                <a:cubicBezTo>
                  <a:pt x="36" y="4"/>
                  <a:pt x="37" y="4"/>
                  <a:pt x="38" y="5"/>
                </a:cubicBezTo>
                <a:cubicBezTo>
                  <a:pt x="38" y="5"/>
                  <a:pt x="38" y="5"/>
                  <a:pt x="38" y="5"/>
                </a:cubicBezTo>
                <a:cubicBezTo>
                  <a:pt x="42" y="7"/>
                  <a:pt x="42" y="7"/>
                  <a:pt x="42" y="7"/>
                </a:cubicBezTo>
                <a:cubicBezTo>
                  <a:pt x="43" y="7"/>
                  <a:pt x="43" y="7"/>
                  <a:pt x="44" y="7"/>
                </a:cubicBezTo>
                <a:cubicBezTo>
                  <a:pt x="45" y="7"/>
                  <a:pt x="47" y="7"/>
                  <a:pt x="48" y="7"/>
                </a:cubicBezTo>
                <a:cubicBezTo>
                  <a:pt x="48" y="7"/>
                  <a:pt x="48" y="6"/>
                  <a:pt x="48" y="6"/>
                </a:cubicBezTo>
                <a:cubicBezTo>
                  <a:pt x="37" y="1"/>
                  <a:pt x="37" y="1"/>
                  <a:pt x="37" y="1"/>
                </a:cubicBezTo>
                <a:cubicBezTo>
                  <a:pt x="37" y="1"/>
                  <a:pt x="37" y="1"/>
                  <a:pt x="36" y="1"/>
                </a:cubicBezTo>
                <a:moveTo>
                  <a:pt x="86" y="118"/>
                </a:moveTo>
                <a:cubicBezTo>
                  <a:pt x="5" y="80"/>
                  <a:pt x="5" y="80"/>
                  <a:pt x="5" y="80"/>
                </a:cubicBezTo>
                <a:cubicBezTo>
                  <a:pt x="13" y="64"/>
                  <a:pt x="21" y="47"/>
                  <a:pt x="28" y="30"/>
                </a:cubicBezTo>
                <a:cubicBezTo>
                  <a:pt x="112" y="67"/>
                  <a:pt x="112" y="67"/>
                  <a:pt x="112" y="67"/>
                </a:cubicBezTo>
                <a:cubicBezTo>
                  <a:pt x="105" y="84"/>
                  <a:pt x="96" y="101"/>
                  <a:pt x="86" y="118"/>
                </a:cubicBezTo>
                <a:moveTo>
                  <a:pt x="61" y="0"/>
                </a:moveTo>
                <a:cubicBezTo>
                  <a:pt x="61" y="0"/>
                  <a:pt x="60" y="1"/>
                  <a:pt x="60" y="1"/>
                </a:cubicBezTo>
                <a:cubicBezTo>
                  <a:pt x="56" y="10"/>
                  <a:pt x="56" y="10"/>
                  <a:pt x="56" y="10"/>
                </a:cubicBezTo>
                <a:cubicBezTo>
                  <a:pt x="52" y="8"/>
                  <a:pt x="52" y="8"/>
                  <a:pt x="52" y="8"/>
                </a:cubicBezTo>
                <a:cubicBezTo>
                  <a:pt x="51" y="9"/>
                  <a:pt x="50" y="9"/>
                  <a:pt x="49" y="10"/>
                </a:cubicBezTo>
                <a:cubicBezTo>
                  <a:pt x="48" y="10"/>
                  <a:pt x="48" y="10"/>
                  <a:pt x="48" y="10"/>
                </a:cubicBezTo>
                <a:cubicBezTo>
                  <a:pt x="54" y="13"/>
                  <a:pt x="54" y="13"/>
                  <a:pt x="54" y="13"/>
                </a:cubicBezTo>
                <a:cubicBezTo>
                  <a:pt x="51" y="20"/>
                  <a:pt x="51" y="20"/>
                  <a:pt x="51" y="20"/>
                </a:cubicBezTo>
                <a:cubicBezTo>
                  <a:pt x="50" y="21"/>
                  <a:pt x="51" y="22"/>
                  <a:pt x="51" y="23"/>
                </a:cubicBezTo>
                <a:cubicBezTo>
                  <a:pt x="51" y="23"/>
                  <a:pt x="51" y="23"/>
                  <a:pt x="51" y="23"/>
                </a:cubicBezTo>
                <a:cubicBezTo>
                  <a:pt x="52" y="23"/>
                  <a:pt x="52" y="23"/>
                  <a:pt x="52" y="23"/>
                </a:cubicBezTo>
                <a:cubicBezTo>
                  <a:pt x="53" y="23"/>
                  <a:pt x="53" y="22"/>
                  <a:pt x="54" y="22"/>
                </a:cubicBezTo>
                <a:cubicBezTo>
                  <a:pt x="57" y="14"/>
                  <a:pt x="57" y="14"/>
                  <a:pt x="57" y="14"/>
                </a:cubicBezTo>
                <a:cubicBezTo>
                  <a:pt x="100" y="33"/>
                  <a:pt x="100" y="33"/>
                  <a:pt x="100" y="33"/>
                </a:cubicBezTo>
                <a:cubicBezTo>
                  <a:pt x="99" y="36"/>
                  <a:pt x="98" y="39"/>
                  <a:pt x="96" y="41"/>
                </a:cubicBezTo>
                <a:cubicBezTo>
                  <a:pt x="96" y="42"/>
                  <a:pt x="96" y="43"/>
                  <a:pt x="97" y="44"/>
                </a:cubicBezTo>
                <a:cubicBezTo>
                  <a:pt x="97" y="44"/>
                  <a:pt x="97" y="44"/>
                  <a:pt x="97" y="44"/>
                </a:cubicBezTo>
                <a:cubicBezTo>
                  <a:pt x="97" y="44"/>
                  <a:pt x="98" y="44"/>
                  <a:pt x="98" y="44"/>
                </a:cubicBezTo>
                <a:cubicBezTo>
                  <a:pt x="99" y="44"/>
                  <a:pt x="99" y="43"/>
                  <a:pt x="99" y="43"/>
                </a:cubicBezTo>
                <a:cubicBezTo>
                  <a:pt x="101" y="40"/>
                  <a:pt x="102" y="37"/>
                  <a:pt x="103" y="35"/>
                </a:cubicBezTo>
                <a:cubicBezTo>
                  <a:pt x="121" y="43"/>
                  <a:pt x="121" y="43"/>
                  <a:pt x="121" y="43"/>
                </a:cubicBezTo>
                <a:cubicBezTo>
                  <a:pt x="119" y="50"/>
                  <a:pt x="116" y="57"/>
                  <a:pt x="113" y="64"/>
                </a:cubicBezTo>
                <a:cubicBezTo>
                  <a:pt x="30" y="27"/>
                  <a:pt x="30" y="27"/>
                  <a:pt x="30" y="27"/>
                </a:cubicBezTo>
                <a:cubicBezTo>
                  <a:pt x="32" y="21"/>
                  <a:pt x="34" y="15"/>
                  <a:pt x="36" y="8"/>
                </a:cubicBezTo>
                <a:cubicBezTo>
                  <a:pt x="35" y="8"/>
                  <a:pt x="34" y="7"/>
                  <a:pt x="34" y="6"/>
                </a:cubicBezTo>
                <a:cubicBezTo>
                  <a:pt x="31" y="13"/>
                  <a:pt x="29" y="19"/>
                  <a:pt x="26" y="26"/>
                </a:cubicBezTo>
                <a:cubicBezTo>
                  <a:pt x="26" y="26"/>
                  <a:pt x="26" y="26"/>
                  <a:pt x="25" y="27"/>
                </a:cubicBezTo>
                <a:cubicBezTo>
                  <a:pt x="25" y="27"/>
                  <a:pt x="25" y="27"/>
                  <a:pt x="25" y="28"/>
                </a:cubicBezTo>
                <a:cubicBezTo>
                  <a:pt x="18" y="46"/>
                  <a:pt x="10" y="63"/>
                  <a:pt x="1" y="80"/>
                </a:cubicBezTo>
                <a:cubicBezTo>
                  <a:pt x="1" y="80"/>
                  <a:pt x="0" y="81"/>
                  <a:pt x="1" y="81"/>
                </a:cubicBezTo>
                <a:cubicBezTo>
                  <a:pt x="1" y="82"/>
                  <a:pt x="1" y="82"/>
                  <a:pt x="2" y="82"/>
                </a:cubicBezTo>
                <a:cubicBezTo>
                  <a:pt x="86" y="121"/>
                  <a:pt x="86" y="121"/>
                  <a:pt x="86" y="121"/>
                </a:cubicBezTo>
                <a:cubicBezTo>
                  <a:pt x="86" y="121"/>
                  <a:pt x="86" y="121"/>
                  <a:pt x="86" y="121"/>
                </a:cubicBezTo>
                <a:cubicBezTo>
                  <a:pt x="86" y="121"/>
                  <a:pt x="86" y="121"/>
                  <a:pt x="87" y="121"/>
                </a:cubicBezTo>
                <a:cubicBezTo>
                  <a:pt x="87" y="121"/>
                  <a:pt x="88" y="121"/>
                  <a:pt x="88" y="121"/>
                </a:cubicBezTo>
                <a:cubicBezTo>
                  <a:pt x="98" y="104"/>
                  <a:pt x="107" y="86"/>
                  <a:pt x="115" y="68"/>
                </a:cubicBezTo>
                <a:cubicBezTo>
                  <a:pt x="115" y="68"/>
                  <a:pt x="115" y="68"/>
                  <a:pt x="115" y="68"/>
                </a:cubicBezTo>
                <a:cubicBezTo>
                  <a:pt x="116" y="68"/>
                  <a:pt x="117" y="68"/>
                  <a:pt x="117" y="67"/>
                </a:cubicBezTo>
                <a:cubicBezTo>
                  <a:pt x="117" y="66"/>
                  <a:pt x="117" y="66"/>
                  <a:pt x="116" y="65"/>
                </a:cubicBezTo>
                <a:cubicBezTo>
                  <a:pt x="120" y="58"/>
                  <a:pt x="122" y="50"/>
                  <a:pt x="125" y="43"/>
                </a:cubicBezTo>
                <a:cubicBezTo>
                  <a:pt x="125" y="42"/>
                  <a:pt x="125" y="41"/>
                  <a:pt x="124" y="41"/>
                </a:cubicBezTo>
                <a:cubicBezTo>
                  <a:pt x="104" y="32"/>
                  <a:pt x="104" y="32"/>
                  <a:pt x="104" y="32"/>
                </a:cubicBezTo>
                <a:cubicBezTo>
                  <a:pt x="105" y="29"/>
                  <a:pt x="106" y="26"/>
                  <a:pt x="107" y="23"/>
                </a:cubicBezTo>
                <a:cubicBezTo>
                  <a:pt x="107" y="22"/>
                  <a:pt x="106" y="21"/>
                  <a:pt x="105" y="21"/>
                </a:cubicBezTo>
                <a:cubicBezTo>
                  <a:pt x="105" y="21"/>
                  <a:pt x="105" y="21"/>
                  <a:pt x="105" y="21"/>
                </a:cubicBezTo>
                <a:cubicBezTo>
                  <a:pt x="104" y="21"/>
                  <a:pt x="103" y="21"/>
                  <a:pt x="103" y="22"/>
                </a:cubicBezTo>
                <a:cubicBezTo>
                  <a:pt x="103" y="25"/>
                  <a:pt x="102" y="28"/>
                  <a:pt x="101" y="30"/>
                </a:cubicBezTo>
                <a:cubicBezTo>
                  <a:pt x="59" y="11"/>
                  <a:pt x="59" y="11"/>
                  <a:pt x="59" y="11"/>
                </a:cubicBezTo>
                <a:cubicBezTo>
                  <a:pt x="63" y="3"/>
                  <a:pt x="63" y="3"/>
                  <a:pt x="63" y="3"/>
                </a:cubicBezTo>
                <a:cubicBezTo>
                  <a:pt x="63" y="2"/>
                  <a:pt x="63" y="1"/>
                  <a:pt x="62" y="1"/>
                </a:cubicBezTo>
                <a:cubicBezTo>
                  <a:pt x="62" y="0"/>
                  <a:pt x="61" y="0"/>
                  <a:pt x="61" y="0"/>
                </a:cubicBezTo>
              </a:path>
            </a:pathLst>
          </a:custGeom>
          <a:solidFill>
            <a:srgbClr val="B3B3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23" name="Freeform 12">
            <a:extLst>
              <a:ext uri="{FF2B5EF4-FFF2-40B4-BE49-F238E27FC236}">
                <a16:creationId xmlns:a16="http://schemas.microsoft.com/office/drawing/2014/main" id="{9E20BCDE-4F9B-AC49-A47C-21C2D3952171}"/>
              </a:ext>
            </a:extLst>
          </p:cNvPr>
          <p:cNvSpPr>
            <a:spLocks noEditPoints="1"/>
          </p:cNvSpPr>
          <p:nvPr/>
        </p:nvSpPr>
        <p:spPr bwMode="auto">
          <a:xfrm>
            <a:off x="-52075" y="1850441"/>
            <a:ext cx="479982" cy="518662"/>
          </a:xfrm>
          <a:custGeom>
            <a:avLst/>
            <a:gdLst>
              <a:gd name="T0" fmla="*/ 20 w 115"/>
              <a:gd name="T1" fmla="*/ 101 h 124"/>
              <a:gd name="T2" fmla="*/ 31 w 115"/>
              <a:gd name="T3" fmla="*/ 91 h 124"/>
              <a:gd name="T4" fmla="*/ 100 w 115"/>
              <a:gd name="T5" fmla="*/ 64 h 124"/>
              <a:gd name="T6" fmla="*/ 115 w 115"/>
              <a:gd name="T7" fmla="*/ 67 h 124"/>
              <a:gd name="T8" fmla="*/ 2 w 115"/>
              <a:gd name="T9" fmla="*/ 44 h 124"/>
              <a:gd name="T10" fmla="*/ 16 w 115"/>
              <a:gd name="T11" fmla="*/ 49 h 124"/>
              <a:gd name="T12" fmla="*/ 16 w 115"/>
              <a:gd name="T13" fmla="*/ 46 h 124"/>
              <a:gd name="T14" fmla="*/ 63 w 115"/>
              <a:gd name="T15" fmla="*/ 104 h 124"/>
              <a:gd name="T16" fmla="*/ 77 w 115"/>
              <a:gd name="T17" fmla="*/ 109 h 124"/>
              <a:gd name="T18" fmla="*/ 87 w 115"/>
              <a:gd name="T19" fmla="*/ 110 h 124"/>
              <a:gd name="T20" fmla="*/ 79 w 115"/>
              <a:gd name="T21" fmla="*/ 120 h 124"/>
              <a:gd name="T22" fmla="*/ 70 w 115"/>
              <a:gd name="T23" fmla="*/ 116 h 124"/>
              <a:gd name="T24" fmla="*/ 72 w 115"/>
              <a:gd name="T25" fmla="*/ 103 h 124"/>
              <a:gd name="T26" fmla="*/ 66 w 115"/>
              <a:gd name="T27" fmla="*/ 95 h 124"/>
              <a:gd name="T28" fmla="*/ 66 w 115"/>
              <a:gd name="T29" fmla="*/ 65 h 124"/>
              <a:gd name="T30" fmla="*/ 52 w 115"/>
              <a:gd name="T31" fmla="*/ 63 h 124"/>
              <a:gd name="T32" fmla="*/ 47 w 115"/>
              <a:gd name="T33" fmla="*/ 57 h 124"/>
              <a:gd name="T34" fmla="*/ 52 w 115"/>
              <a:gd name="T35" fmla="*/ 63 h 124"/>
              <a:gd name="T36" fmla="*/ 59 w 115"/>
              <a:gd name="T37" fmla="*/ 54 h 124"/>
              <a:gd name="T38" fmla="*/ 62 w 115"/>
              <a:gd name="T39" fmla="*/ 55 h 124"/>
              <a:gd name="T40" fmla="*/ 71 w 115"/>
              <a:gd name="T41" fmla="*/ 52 h 124"/>
              <a:gd name="T42" fmla="*/ 73 w 115"/>
              <a:gd name="T43" fmla="*/ 48 h 124"/>
              <a:gd name="T44" fmla="*/ 57 w 115"/>
              <a:gd name="T45" fmla="*/ 97 h 124"/>
              <a:gd name="T46" fmla="*/ 44 w 115"/>
              <a:gd name="T47" fmla="*/ 86 h 124"/>
              <a:gd name="T48" fmla="*/ 59 w 115"/>
              <a:gd name="T49" fmla="*/ 24 h 124"/>
              <a:gd name="T50" fmla="*/ 87 w 115"/>
              <a:gd name="T51" fmla="*/ 75 h 124"/>
              <a:gd name="T52" fmla="*/ 83 w 115"/>
              <a:gd name="T53" fmla="*/ 89 h 124"/>
              <a:gd name="T54" fmla="*/ 71 w 115"/>
              <a:gd name="T55" fmla="*/ 64 h 124"/>
              <a:gd name="T56" fmla="*/ 72 w 115"/>
              <a:gd name="T57" fmla="*/ 45 h 124"/>
              <a:gd name="T58" fmla="*/ 66 w 115"/>
              <a:gd name="T59" fmla="*/ 61 h 124"/>
              <a:gd name="T60" fmla="*/ 60 w 115"/>
              <a:gd name="T61" fmla="*/ 50 h 124"/>
              <a:gd name="T62" fmla="*/ 59 w 115"/>
              <a:gd name="T63" fmla="*/ 62 h 124"/>
              <a:gd name="T64" fmla="*/ 48 w 115"/>
              <a:gd name="T65" fmla="*/ 53 h 124"/>
              <a:gd name="T66" fmla="*/ 53 w 115"/>
              <a:gd name="T67" fmla="*/ 67 h 124"/>
              <a:gd name="T68" fmla="*/ 61 w 115"/>
              <a:gd name="T69" fmla="*/ 97 h 124"/>
              <a:gd name="T70" fmla="*/ 60 w 115"/>
              <a:gd name="T71" fmla="*/ 20 h 124"/>
              <a:gd name="T72" fmla="*/ 42 w 115"/>
              <a:gd name="T73" fmla="*/ 89 h 124"/>
              <a:gd name="T74" fmla="*/ 55 w 115"/>
              <a:gd name="T75" fmla="*/ 100 h 124"/>
              <a:gd name="T76" fmla="*/ 60 w 115"/>
              <a:gd name="T77" fmla="*/ 107 h 124"/>
              <a:gd name="T78" fmla="*/ 71 w 115"/>
              <a:gd name="T79" fmla="*/ 121 h 124"/>
              <a:gd name="T80" fmla="*/ 83 w 115"/>
              <a:gd name="T81" fmla="*/ 123 h 124"/>
              <a:gd name="T82" fmla="*/ 90 w 115"/>
              <a:gd name="T83" fmla="*/ 108 h 124"/>
              <a:gd name="T84" fmla="*/ 86 w 115"/>
              <a:gd name="T85" fmla="*/ 94 h 124"/>
              <a:gd name="T86" fmla="*/ 88 w 115"/>
              <a:gd name="T87" fmla="*/ 91 h 124"/>
              <a:gd name="T88" fmla="*/ 91 w 115"/>
              <a:gd name="T89" fmla="*/ 74 h 124"/>
              <a:gd name="T90" fmla="*/ 95 w 115"/>
              <a:gd name="T91" fmla="*/ 12 h 124"/>
              <a:gd name="T92" fmla="*/ 87 w 115"/>
              <a:gd name="T93" fmla="*/ 26 h 124"/>
              <a:gd name="T94" fmla="*/ 97 w 115"/>
              <a:gd name="T95" fmla="*/ 13 h 124"/>
              <a:gd name="T96" fmla="*/ 40 w 115"/>
              <a:gd name="T97" fmla="*/ 3 h 124"/>
              <a:gd name="T98" fmla="*/ 46 w 115"/>
              <a:gd name="T99" fmla="*/ 17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15" h="124">
                <a:moveTo>
                  <a:pt x="30" y="88"/>
                </a:moveTo>
                <a:cubicBezTo>
                  <a:pt x="30" y="88"/>
                  <a:pt x="29" y="88"/>
                  <a:pt x="29" y="89"/>
                </a:cubicBezTo>
                <a:cubicBezTo>
                  <a:pt x="20" y="99"/>
                  <a:pt x="20" y="99"/>
                  <a:pt x="20" y="99"/>
                </a:cubicBezTo>
                <a:cubicBezTo>
                  <a:pt x="19" y="100"/>
                  <a:pt x="19" y="101"/>
                  <a:pt x="20" y="101"/>
                </a:cubicBezTo>
                <a:cubicBezTo>
                  <a:pt x="20" y="102"/>
                  <a:pt x="21" y="102"/>
                  <a:pt x="21" y="102"/>
                </a:cubicBezTo>
                <a:cubicBezTo>
                  <a:pt x="21" y="102"/>
                  <a:pt x="22" y="102"/>
                  <a:pt x="22" y="102"/>
                </a:cubicBezTo>
                <a:cubicBezTo>
                  <a:pt x="22" y="101"/>
                  <a:pt x="22" y="101"/>
                  <a:pt x="22" y="101"/>
                </a:cubicBezTo>
                <a:cubicBezTo>
                  <a:pt x="31" y="91"/>
                  <a:pt x="31" y="91"/>
                  <a:pt x="31" y="91"/>
                </a:cubicBezTo>
                <a:cubicBezTo>
                  <a:pt x="32" y="90"/>
                  <a:pt x="32" y="89"/>
                  <a:pt x="31" y="89"/>
                </a:cubicBezTo>
                <a:cubicBezTo>
                  <a:pt x="31" y="88"/>
                  <a:pt x="30" y="88"/>
                  <a:pt x="30" y="88"/>
                </a:cubicBezTo>
                <a:moveTo>
                  <a:pt x="101" y="62"/>
                </a:moveTo>
                <a:cubicBezTo>
                  <a:pt x="101" y="62"/>
                  <a:pt x="100" y="63"/>
                  <a:pt x="100" y="64"/>
                </a:cubicBezTo>
                <a:cubicBezTo>
                  <a:pt x="100" y="65"/>
                  <a:pt x="100" y="66"/>
                  <a:pt x="101" y="66"/>
                </a:cubicBezTo>
                <a:cubicBezTo>
                  <a:pt x="113" y="68"/>
                  <a:pt x="113" y="68"/>
                  <a:pt x="113" y="68"/>
                </a:cubicBezTo>
                <a:cubicBezTo>
                  <a:pt x="114" y="68"/>
                  <a:pt x="114" y="68"/>
                  <a:pt x="114" y="68"/>
                </a:cubicBezTo>
                <a:cubicBezTo>
                  <a:pt x="114" y="68"/>
                  <a:pt x="115" y="67"/>
                  <a:pt x="115" y="67"/>
                </a:cubicBezTo>
                <a:cubicBezTo>
                  <a:pt x="115" y="66"/>
                  <a:pt x="114" y="65"/>
                  <a:pt x="113" y="65"/>
                </a:cubicBezTo>
                <a:cubicBezTo>
                  <a:pt x="102" y="62"/>
                  <a:pt x="102" y="62"/>
                  <a:pt x="102" y="62"/>
                </a:cubicBezTo>
                <a:cubicBezTo>
                  <a:pt x="102" y="62"/>
                  <a:pt x="101" y="62"/>
                  <a:pt x="101" y="62"/>
                </a:cubicBezTo>
                <a:moveTo>
                  <a:pt x="2" y="44"/>
                </a:moveTo>
                <a:cubicBezTo>
                  <a:pt x="1" y="44"/>
                  <a:pt x="1" y="45"/>
                  <a:pt x="0" y="45"/>
                </a:cubicBezTo>
                <a:cubicBezTo>
                  <a:pt x="0" y="46"/>
                  <a:pt x="0" y="47"/>
                  <a:pt x="1" y="47"/>
                </a:cubicBezTo>
                <a:cubicBezTo>
                  <a:pt x="4" y="49"/>
                  <a:pt x="8" y="50"/>
                  <a:pt x="12" y="50"/>
                </a:cubicBezTo>
                <a:cubicBezTo>
                  <a:pt x="13" y="50"/>
                  <a:pt x="15" y="50"/>
                  <a:pt x="16" y="49"/>
                </a:cubicBezTo>
                <a:cubicBezTo>
                  <a:pt x="16" y="49"/>
                  <a:pt x="16" y="49"/>
                  <a:pt x="16" y="49"/>
                </a:cubicBezTo>
                <a:cubicBezTo>
                  <a:pt x="17" y="49"/>
                  <a:pt x="18" y="48"/>
                  <a:pt x="17" y="47"/>
                </a:cubicBezTo>
                <a:cubicBezTo>
                  <a:pt x="17" y="47"/>
                  <a:pt x="17" y="46"/>
                  <a:pt x="16" y="46"/>
                </a:cubicBezTo>
                <a:cubicBezTo>
                  <a:pt x="16" y="46"/>
                  <a:pt x="16" y="46"/>
                  <a:pt x="16" y="46"/>
                </a:cubicBezTo>
                <a:cubicBezTo>
                  <a:pt x="14" y="46"/>
                  <a:pt x="13" y="46"/>
                  <a:pt x="12" y="46"/>
                </a:cubicBezTo>
                <a:cubicBezTo>
                  <a:pt x="8" y="46"/>
                  <a:pt x="5" y="46"/>
                  <a:pt x="2" y="44"/>
                </a:cubicBezTo>
                <a:cubicBezTo>
                  <a:pt x="2" y="44"/>
                  <a:pt x="2" y="44"/>
                  <a:pt x="2" y="44"/>
                </a:cubicBezTo>
                <a:moveTo>
                  <a:pt x="63" y="104"/>
                </a:moveTo>
                <a:cubicBezTo>
                  <a:pt x="63" y="102"/>
                  <a:pt x="63" y="101"/>
                  <a:pt x="62" y="100"/>
                </a:cubicBezTo>
                <a:cubicBezTo>
                  <a:pt x="82" y="93"/>
                  <a:pt x="82" y="93"/>
                  <a:pt x="82" y="93"/>
                </a:cubicBezTo>
                <a:cubicBezTo>
                  <a:pt x="86" y="106"/>
                  <a:pt x="86" y="106"/>
                  <a:pt x="86" y="106"/>
                </a:cubicBezTo>
                <a:cubicBezTo>
                  <a:pt x="77" y="109"/>
                  <a:pt x="77" y="109"/>
                  <a:pt x="77" y="109"/>
                </a:cubicBezTo>
                <a:cubicBezTo>
                  <a:pt x="77" y="109"/>
                  <a:pt x="76" y="110"/>
                  <a:pt x="76" y="111"/>
                </a:cubicBezTo>
                <a:cubicBezTo>
                  <a:pt x="77" y="112"/>
                  <a:pt x="77" y="112"/>
                  <a:pt x="78" y="112"/>
                </a:cubicBezTo>
                <a:cubicBezTo>
                  <a:pt x="78" y="112"/>
                  <a:pt x="78" y="112"/>
                  <a:pt x="78" y="112"/>
                </a:cubicBezTo>
                <a:cubicBezTo>
                  <a:pt x="87" y="110"/>
                  <a:pt x="87" y="110"/>
                  <a:pt x="87" y="110"/>
                </a:cubicBezTo>
                <a:cubicBezTo>
                  <a:pt x="87" y="112"/>
                  <a:pt x="87" y="114"/>
                  <a:pt x="87" y="115"/>
                </a:cubicBezTo>
                <a:cubicBezTo>
                  <a:pt x="86" y="117"/>
                  <a:pt x="85" y="118"/>
                  <a:pt x="83" y="119"/>
                </a:cubicBezTo>
                <a:cubicBezTo>
                  <a:pt x="83" y="119"/>
                  <a:pt x="83" y="120"/>
                  <a:pt x="83" y="120"/>
                </a:cubicBezTo>
                <a:cubicBezTo>
                  <a:pt x="82" y="120"/>
                  <a:pt x="80" y="120"/>
                  <a:pt x="79" y="120"/>
                </a:cubicBezTo>
                <a:cubicBezTo>
                  <a:pt x="78" y="120"/>
                  <a:pt x="78" y="120"/>
                  <a:pt x="77" y="120"/>
                </a:cubicBezTo>
                <a:cubicBezTo>
                  <a:pt x="77" y="120"/>
                  <a:pt x="77" y="120"/>
                  <a:pt x="76" y="120"/>
                </a:cubicBezTo>
                <a:cubicBezTo>
                  <a:pt x="75" y="120"/>
                  <a:pt x="74" y="119"/>
                  <a:pt x="73" y="118"/>
                </a:cubicBezTo>
                <a:cubicBezTo>
                  <a:pt x="72" y="117"/>
                  <a:pt x="71" y="117"/>
                  <a:pt x="70" y="116"/>
                </a:cubicBezTo>
                <a:cubicBezTo>
                  <a:pt x="69" y="115"/>
                  <a:pt x="68" y="113"/>
                  <a:pt x="67" y="112"/>
                </a:cubicBezTo>
                <a:cubicBezTo>
                  <a:pt x="66" y="110"/>
                  <a:pt x="65" y="109"/>
                  <a:pt x="65" y="107"/>
                </a:cubicBezTo>
                <a:cubicBezTo>
                  <a:pt x="71" y="105"/>
                  <a:pt x="71" y="105"/>
                  <a:pt x="71" y="105"/>
                </a:cubicBezTo>
                <a:cubicBezTo>
                  <a:pt x="72" y="105"/>
                  <a:pt x="72" y="104"/>
                  <a:pt x="72" y="103"/>
                </a:cubicBezTo>
                <a:cubicBezTo>
                  <a:pt x="72" y="102"/>
                  <a:pt x="71" y="102"/>
                  <a:pt x="70" y="102"/>
                </a:cubicBezTo>
                <a:cubicBezTo>
                  <a:pt x="70" y="102"/>
                  <a:pt x="70" y="102"/>
                  <a:pt x="70" y="102"/>
                </a:cubicBezTo>
                <a:cubicBezTo>
                  <a:pt x="63" y="104"/>
                  <a:pt x="63" y="104"/>
                  <a:pt x="63" y="104"/>
                </a:cubicBezTo>
                <a:moveTo>
                  <a:pt x="66" y="95"/>
                </a:moveTo>
                <a:cubicBezTo>
                  <a:pt x="65" y="89"/>
                  <a:pt x="63" y="82"/>
                  <a:pt x="60" y="76"/>
                </a:cubicBezTo>
                <a:cubicBezTo>
                  <a:pt x="57" y="67"/>
                  <a:pt x="57" y="67"/>
                  <a:pt x="57" y="67"/>
                </a:cubicBezTo>
                <a:cubicBezTo>
                  <a:pt x="59" y="66"/>
                  <a:pt x="61" y="65"/>
                  <a:pt x="62" y="64"/>
                </a:cubicBezTo>
                <a:cubicBezTo>
                  <a:pt x="63" y="64"/>
                  <a:pt x="65" y="65"/>
                  <a:pt x="66" y="65"/>
                </a:cubicBezTo>
                <a:cubicBezTo>
                  <a:pt x="67" y="65"/>
                  <a:pt x="67" y="65"/>
                  <a:pt x="68" y="65"/>
                </a:cubicBezTo>
                <a:cubicBezTo>
                  <a:pt x="69" y="74"/>
                  <a:pt x="71" y="84"/>
                  <a:pt x="75" y="92"/>
                </a:cubicBezTo>
                <a:cubicBezTo>
                  <a:pt x="66" y="95"/>
                  <a:pt x="66" y="95"/>
                  <a:pt x="66" y="95"/>
                </a:cubicBezTo>
                <a:moveTo>
                  <a:pt x="52" y="63"/>
                </a:moveTo>
                <a:cubicBezTo>
                  <a:pt x="50" y="63"/>
                  <a:pt x="49" y="62"/>
                  <a:pt x="48" y="60"/>
                </a:cubicBezTo>
                <a:cubicBezTo>
                  <a:pt x="47" y="59"/>
                  <a:pt x="47" y="58"/>
                  <a:pt x="47" y="57"/>
                </a:cubicBezTo>
                <a:cubicBezTo>
                  <a:pt x="47" y="57"/>
                  <a:pt x="47" y="57"/>
                  <a:pt x="47" y="57"/>
                </a:cubicBezTo>
                <a:cubicBezTo>
                  <a:pt x="47" y="57"/>
                  <a:pt x="47" y="57"/>
                  <a:pt x="47" y="57"/>
                </a:cubicBezTo>
                <a:cubicBezTo>
                  <a:pt x="47" y="56"/>
                  <a:pt x="48" y="56"/>
                  <a:pt x="48" y="56"/>
                </a:cubicBezTo>
                <a:cubicBezTo>
                  <a:pt x="48" y="56"/>
                  <a:pt x="49" y="57"/>
                  <a:pt x="49" y="57"/>
                </a:cubicBezTo>
                <a:cubicBezTo>
                  <a:pt x="50" y="58"/>
                  <a:pt x="51" y="59"/>
                  <a:pt x="51" y="61"/>
                </a:cubicBezTo>
                <a:cubicBezTo>
                  <a:pt x="52" y="63"/>
                  <a:pt x="52" y="63"/>
                  <a:pt x="52" y="63"/>
                </a:cubicBezTo>
                <a:moveTo>
                  <a:pt x="61" y="60"/>
                </a:moveTo>
                <a:cubicBezTo>
                  <a:pt x="61" y="60"/>
                  <a:pt x="61" y="60"/>
                  <a:pt x="61" y="60"/>
                </a:cubicBezTo>
                <a:cubicBezTo>
                  <a:pt x="60" y="59"/>
                  <a:pt x="59" y="57"/>
                  <a:pt x="59" y="56"/>
                </a:cubicBezTo>
                <a:cubicBezTo>
                  <a:pt x="59" y="55"/>
                  <a:pt x="59" y="55"/>
                  <a:pt x="59" y="54"/>
                </a:cubicBezTo>
                <a:cubicBezTo>
                  <a:pt x="60" y="54"/>
                  <a:pt x="60" y="54"/>
                  <a:pt x="60" y="54"/>
                </a:cubicBezTo>
                <a:cubicBezTo>
                  <a:pt x="60" y="54"/>
                  <a:pt x="60" y="54"/>
                  <a:pt x="60" y="54"/>
                </a:cubicBezTo>
                <a:cubicBezTo>
                  <a:pt x="60" y="54"/>
                  <a:pt x="60" y="54"/>
                  <a:pt x="60" y="54"/>
                </a:cubicBezTo>
                <a:cubicBezTo>
                  <a:pt x="61" y="54"/>
                  <a:pt x="62" y="54"/>
                  <a:pt x="62" y="55"/>
                </a:cubicBezTo>
                <a:cubicBezTo>
                  <a:pt x="63" y="57"/>
                  <a:pt x="62" y="58"/>
                  <a:pt x="62" y="59"/>
                </a:cubicBezTo>
                <a:cubicBezTo>
                  <a:pt x="61" y="60"/>
                  <a:pt x="61" y="60"/>
                  <a:pt x="61" y="60"/>
                </a:cubicBezTo>
                <a:moveTo>
                  <a:pt x="71" y="60"/>
                </a:moveTo>
                <a:cubicBezTo>
                  <a:pt x="71" y="57"/>
                  <a:pt x="71" y="55"/>
                  <a:pt x="71" y="52"/>
                </a:cubicBezTo>
                <a:cubicBezTo>
                  <a:pt x="71" y="51"/>
                  <a:pt x="71" y="49"/>
                  <a:pt x="72" y="48"/>
                </a:cubicBezTo>
                <a:cubicBezTo>
                  <a:pt x="72" y="48"/>
                  <a:pt x="72" y="48"/>
                  <a:pt x="72" y="48"/>
                </a:cubicBezTo>
                <a:cubicBezTo>
                  <a:pt x="72" y="48"/>
                  <a:pt x="72" y="48"/>
                  <a:pt x="72" y="48"/>
                </a:cubicBezTo>
                <a:cubicBezTo>
                  <a:pt x="73" y="48"/>
                  <a:pt x="73" y="48"/>
                  <a:pt x="73" y="48"/>
                </a:cubicBezTo>
                <a:cubicBezTo>
                  <a:pt x="74" y="49"/>
                  <a:pt x="75" y="50"/>
                  <a:pt x="75" y="51"/>
                </a:cubicBezTo>
                <a:cubicBezTo>
                  <a:pt x="75" y="55"/>
                  <a:pt x="74" y="58"/>
                  <a:pt x="71" y="60"/>
                </a:cubicBezTo>
                <a:moveTo>
                  <a:pt x="58" y="98"/>
                </a:moveTo>
                <a:cubicBezTo>
                  <a:pt x="57" y="97"/>
                  <a:pt x="57" y="97"/>
                  <a:pt x="57" y="97"/>
                </a:cubicBezTo>
                <a:cubicBezTo>
                  <a:pt x="57" y="97"/>
                  <a:pt x="56" y="96"/>
                  <a:pt x="56" y="95"/>
                </a:cubicBezTo>
                <a:cubicBezTo>
                  <a:pt x="55" y="94"/>
                  <a:pt x="55" y="94"/>
                  <a:pt x="54" y="93"/>
                </a:cubicBezTo>
                <a:cubicBezTo>
                  <a:pt x="52" y="90"/>
                  <a:pt x="49" y="89"/>
                  <a:pt x="46" y="87"/>
                </a:cubicBezTo>
                <a:cubicBezTo>
                  <a:pt x="46" y="87"/>
                  <a:pt x="45" y="87"/>
                  <a:pt x="44" y="86"/>
                </a:cubicBezTo>
                <a:cubicBezTo>
                  <a:pt x="33" y="80"/>
                  <a:pt x="26" y="67"/>
                  <a:pt x="27" y="55"/>
                </a:cubicBezTo>
                <a:cubicBezTo>
                  <a:pt x="27" y="49"/>
                  <a:pt x="30" y="43"/>
                  <a:pt x="33" y="38"/>
                </a:cubicBezTo>
                <a:cubicBezTo>
                  <a:pt x="37" y="32"/>
                  <a:pt x="44" y="27"/>
                  <a:pt x="50" y="25"/>
                </a:cubicBezTo>
                <a:cubicBezTo>
                  <a:pt x="53" y="24"/>
                  <a:pt x="56" y="24"/>
                  <a:pt x="59" y="24"/>
                </a:cubicBezTo>
                <a:cubicBezTo>
                  <a:pt x="59" y="24"/>
                  <a:pt x="60" y="24"/>
                  <a:pt x="60" y="24"/>
                </a:cubicBezTo>
                <a:cubicBezTo>
                  <a:pt x="70" y="24"/>
                  <a:pt x="80" y="29"/>
                  <a:pt x="86" y="37"/>
                </a:cubicBezTo>
                <a:cubicBezTo>
                  <a:pt x="92" y="47"/>
                  <a:pt x="93" y="60"/>
                  <a:pt x="88" y="72"/>
                </a:cubicBezTo>
                <a:cubicBezTo>
                  <a:pt x="88" y="73"/>
                  <a:pt x="87" y="74"/>
                  <a:pt x="87" y="75"/>
                </a:cubicBezTo>
                <a:cubicBezTo>
                  <a:pt x="86" y="77"/>
                  <a:pt x="85" y="79"/>
                  <a:pt x="85" y="81"/>
                </a:cubicBezTo>
                <a:cubicBezTo>
                  <a:pt x="84" y="83"/>
                  <a:pt x="84" y="86"/>
                  <a:pt x="84" y="89"/>
                </a:cubicBezTo>
                <a:cubicBezTo>
                  <a:pt x="84" y="89"/>
                  <a:pt x="84" y="89"/>
                  <a:pt x="84" y="89"/>
                </a:cubicBezTo>
                <a:cubicBezTo>
                  <a:pt x="84" y="89"/>
                  <a:pt x="83" y="89"/>
                  <a:pt x="83" y="89"/>
                </a:cubicBezTo>
                <a:cubicBezTo>
                  <a:pt x="83" y="89"/>
                  <a:pt x="83" y="89"/>
                  <a:pt x="83" y="89"/>
                </a:cubicBezTo>
                <a:cubicBezTo>
                  <a:pt x="82" y="89"/>
                  <a:pt x="82" y="90"/>
                  <a:pt x="82" y="90"/>
                </a:cubicBezTo>
                <a:cubicBezTo>
                  <a:pt x="78" y="91"/>
                  <a:pt x="78" y="91"/>
                  <a:pt x="78" y="91"/>
                </a:cubicBezTo>
                <a:cubicBezTo>
                  <a:pt x="74" y="83"/>
                  <a:pt x="72" y="73"/>
                  <a:pt x="71" y="64"/>
                </a:cubicBezTo>
                <a:cubicBezTo>
                  <a:pt x="71" y="63"/>
                  <a:pt x="72" y="63"/>
                  <a:pt x="72" y="63"/>
                </a:cubicBezTo>
                <a:cubicBezTo>
                  <a:pt x="77" y="60"/>
                  <a:pt x="79" y="56"/>
                  <a:pt x="78" y="51"/>
                </a:cubicBezTo>
                <a:cubicBezTo>
                  <a:pt x="78" y="49"/>
                  <a:pt x="77" y="47"/>
                  <a:pt x="75" y="45"/>
                </a:cubicBezTo>
                <a:cubicBezTo>
                  <a:pt x="74" y="45"/>
                  <a:pt x="73" y="45"/>
                  <a:pt x="72" y="45"/>
                </a:cubicBezTo>
                <a:cubicBezTo>
                  <a:pt x="72" y="45"/>
                  <a:pt x="71" y="45"/>
                  <a:pt x="71" y="45"/>
                </a:cubicBezTo>
                <a:cubicBezTo>
                  <a:pt x="69" y="45"/>
                  <a:pt x="67" y="47"/>
                  <a:pt x="67" y="52"/>
                </a:cubicBezTo>
                <a:cubicBezTo>
                  <a:pt x="67" y="55"/>
                  <a:pt x="67" y="58"/>
                  <a:pt x="67" y="61"/>
                </a:cubicBezTo>
                <a:cubicBezTo>
                  <a:pt x="67" y="61"/>
                  <a:pt x="67" y="61"/>
                  <a:pt x="66" y="61"/>
                </a:cubicBezTo>
                <a:cubicBezTo>
                  <a:pt x="66" y="61"/>
                  <a:pt x="65" y="61"/>
                  <a:pt x="64" y="61"/>
                </a:cubicBezTo>
                <a:cubicBezTo>
                  <a:pt x="65" y="61"/>
                  <a:pt x="65" y="61"/>
                  <a:pt x="65" y="61"/>
                </a:cubicBezTo>
                <a:cubicBezTo>
                  <a:pt x="66" y="58"/>
                  <a:pt x="66" y="56"/>
                  <a:pt x="66" y="54"/>
                </a:cubicBezTo>
                <a:cubicBezTo>
                  <a:pt x="65" y="52"/>
                  <a:pt x="63" y="50"/>
                  <a:pt x="60" y="50"/>
                </a:cubicBezTo>
                <a:cubicBezTo>
                  <a:pt x="60" y="50"/>
                  <a:pt x="60" y="50"/>
                  <a:pt x="60" y="50"/>
                </a:cubicBezTo>
                <a:cubicBezTo>
                  <a:pt x="59" y="50"/>
                  <a:pt x="58" y="51"/>
                  <a:pt x="57" y="52"/>
                </a:cubicBezTo>
                <a:cubicBezTo>
                  <a:pt x="56" y="53"/>
                  <a:pt x="55" y="55"/>
                  <a:pt x="55" y="56"/>
                </a:cubicBezTo>
                <a:cubicBezTo>
                  <a:pt x="55" y="59"/>
                  <a:pt x="57" y="61"/>
                  <a:pt x="59" y="62"/>
                </a:cubicBezTo>
                <a:cubicBezTo>
                  <a:pt x="58" y="63"/>
                  <a:pt x="57" y="63"/>
                  <a:pt x="56" y="63"/>
                </a:cubicBezTo>
                <a:cubicBezTo>
                  <a:pt x="54" y="59"/>
                  <a:pt x="54" y="59"/>
                  <a:pt x="54" y="59"/>
                </a:cubicBezTo>
                <a:cubicBezTo>
                  <a:pt x="54" y="58"/>
                  <a:pt x="53" y="56"/>
                  <a:pt x="52" y="55"/>
                </a:cubicBezTo>
                <a:cubicBezTo>
                  <a:pt x="51" y="54"/>
                  <a:pt x="49" y="53"/>
                  <a:pt x="48" y="53"/>
                </a:cubicBezTo>
                <a:cubicBezTo>
                  <a:pt x="47" y="53"/>
                  <a:pt x="46" y="53"/>
                  <a:pt x="45" y="54"/>
                </a:cubicBezTo>
                <a:cubicBezTo>
                  <a:pt x="44" y="55"/>
                  <a:pt x="44" y="56"/>
                  <a:pt x="43" y="57"/>
                </a:cubicBezTo>
                <a:cubicBezTo>
                  <a:pt x="43" y="59"/>
                  <a:pt x="44" y="61"/>
                  <a:pt x="45" y="62"/>
                </a:cubicBezTo>
                <a:cubicBezTo>
                  <a:pt x="47" y="65"/>
                  <a:pt x="50" y="67"/>
                  <a:pt x="53" y="67"/>
                </a:cubicBezTo>
                <a:cubicBezTo>
                  <a:pt x="57" y="77"/>
                  <a:pt x="57" y="77"/>
                  <a:pt x="57" y="77"/>
                </a:cubicBezTo>
                <a:cubicBezTo>
                  <a:pt x="59" y="84"/>
                  <a:pt x="62" y="90"/>
                  <a:pt x="63" y="96"/>
                </a:cubicBezTo>
                <a:cubicBezTo>
                  <a:pt x="61" y="97"/>
                  <a:pt x="61" y="97"/>
                  <a:pt x="61" y="97"/>
                </a:cubicBezTo>
                <a:cubicBezTo>
                  <a:pt x="61" y="97"/>
                  <a:pt x="61" y="97"/>
                  <a:pt x="61" y="97"/>
                </a:cubicBezTo>
                <a:cubicBezTo>
                  <a:pt x="60" y="97"/>
                  <a:pt x="60" y="97"/>
                  <a:pt x="60" y="97"/>
                </a:cubicBezTo>
                <a:cubicBezTo>
                  <a:pt x="59" y="98"/>
                  <a:pt x="59" y="98"/>
                  <a:pt x="59" y="98"/>
                </a:cubicBezTo>
                <a:cubicBezTo>
                  <a:pt x="58" y="98"/>
                  <a:pt x="58" y="98"/>
                  <a:pt x="58" y="98"/>
                </a:cubicBezTo>
                <a:moveTo>
                  <a:pt x="60" y="20"/>
                </a:moveTo>
                <a:cubicBezTo>
                  <a:pt x="60" y="20"/>
                  <a:pt x="59" y="20"/>
                  <a:pt x="59" y="20"/>
                </a:cubicBezTo>
                <a:cubicBezTo>
                  <a:pt x="48" y="20"/>
                  <a:pt x="37" y="27"/>
                  <a:pt x="31" y="36"/>
                </a:cubicBezTo>
                <a:cubicBezTo>
                  <a:pt x="27" y="42"/>
                  <a:pt x="24" y="48"/>
                  <a:pt x="23" y="55"/>
                </a:cubicBezTo>
                <a:cubicBezTo>
                  <a:pt x="22" y="68"/>
                  <a:pt x="30" y="83"/>
                  <a:pt x="42" y="89"/>
                </a:cubicBezTo>
                <a:cubicBezTo>
                  <a:pt x="43" y="90"/>
                  <a:pt x="44" y="90"/>
                  <a:pt x="45" y="90"/>
                </a:cubicBezTo>
                <a:cubicBezTo>
                  <a:pt x="48" y="92"/>
                  <a:pt x="50" y="93"/>
                  <a:pt x="52" y="95"/>
                </a:cubicBezTo>
                <a:cubicBezTo>
                  <a:pt x="52" y="96"/>
                  <a:pt x="52" y="96"/>
                  <a:pt x="53" y="97"/>
                </a:cubicBezTo>
                <a:cubicBezTo>
                  <a:pt x="53" y="98"/>
                  <a:pt x="54" y="99"/>
                  <a:pt x="55" y="100"/>
                </a:cubicBezTo>
                <a:cubicBezTo>
                  <a:pt x="56" y="101"/>
                  <a:pt x="57" y="101"/>
                  <a:pt x="59" y="101"/>
                </a:cubicBezTo>
                <a:cubicBezTo>
                  <a:pt x="59" y="101"/>
                  <a:pt x="59" y="101"/>
                  <a:pt x="59" y="101"/>
                </a:cubicBezTo>
                <a:cubicBezTo>
                  <a:pt x="60" y="102"/>
                  <a:pt x="60" y="104"/>
                  <a:pt x="60" y="105"/>
                </a:cubicBezTo>
                <a:cubicBezTo>
                  <a:pt x="60" y="105"/>
                  <a:pt x="60" y="106"/>
                  <a:pt x="60" y="107"/>
                </a:cubicBezTo>
                <a:cubicBezTo>
                  <a:pt x="60" y="107"/>
                  <a:pt x="61" y="108"/>
                  <a:pt x="61" y="108"/>
                </a:cubicBezTo>
                <a:cubicBezTo>
                  <a:pt x="62" y="110"/>
                  <a:pt x="63" y="112"/>
                  <a:pt x="64" y="113"/>
                </a:cubicBezTo>
                <a:cubicBezTo>
                  <a:pt x="65" y="116"/>
                  <a:pt x="67" y="118"/>
                  <a:pt x="69" y="119"/>
                </a:cubicBezTo>
                <a:cubicBezTo>
                  <a:pt x="69" y="120"/>
                  <a:pt x="70" y="121"/>
                  <a:pt x="71" y="121"/>
                </a:cubicBezTo>
                <a:cubicBezTo>
                  <a:pt x="73" y="122"/>
                  <a:pt x="74" y="123"/>
                  <a:pt x="76" y="123"/>
                </a:cubicBezTo>
                <a:cubicBezTo>
                  <a:pt x="77" y="123"/>
                  <a:pt x="78" y="124"/>
                  <a:pt x="79" y="124"/>
                </a:cubicBezTo>
                <a:cubicBezTo>
                  <a:pt x="81" y="124"/>
                  <a:pt x="82" y="123"/>
                  <a:pt x="83" y="123"/>
                </a:cubicBezTo>
                <a:cubicBezTo>
                  <a:pt x="83" y="123"/>
                  <a:pt x="83" y="123"/>
                  <a:pt x="83" y="123"/>
                </a:cubicBezTo>
                <a:cubicBezTo>
                  <a:pt x="84" y="123"/>
                  <a:pt x="84" y="123"/>
                  <a:pt x="84" y="123"/>
                </a:cubicBezTo>
                <a:cubicBezTo>
                  <a:pt x="85" y="122"/>
                  <a:pt x="86" y="122"/>
                  <a:pt x="87" y="121"/>
                </a:cubicBezTo>
                <a:cubicBezTo>
                  <a:pt x="88" y="120"/>
                  <a:pt x="89" y="118"/>
                  <a:pt x="90" y="116"/>
                </a:cubicBezTo>
                <a:cubicBezTo>
                  <a:pt x="91" y="114"/>
                  <a:pt x="90" y="111"/>
                  <a:pt x="90" y="108"/>
                </a:cubicBezTo>
                <a:cubicBezTo>
                  <a:pt x="90" y="108"/>
                  <a:pt x="90" y="108"/>
                  <a:pt x="90" y="107"/>
                </a:cubicBezTo>
                <a:cubicBezTo>
                  <a:pt x="90" y="107"/>
                  <a:pt x="89" y="106"/>
                  <a:pt x="89" y="106"/>
                </a:cubicBezTo>
                <a:cubicBezTo>
                  <a:pt x="87" y="97"/>
                  <a:pt x="87" y="97"/>
                  <a:pt x="87" y="97"/>
                </a:cubicBezTo>
                <a:cubicBezTo>
                  <a:pt x="86" y="94"/>
                  <a:pt x="86" y="94"/>
                  <a:pt x="86" y="94"/>
                </a:cubicBezTo>
                <a:cubicBezTo>
                  <a:pt x="85" y="92"/>
                  <a:pt x="85" y="92"/>
                  <a:pt x="85" y="92"/>
                </a:cubicBezTo>
                <a:cubicBezTo>
                  <a:pt x="86" y="92"/>
                  <a:pt x="86" y="92"/>
                  <a:pt x="86" y="92"/>
                </a:cubicBezTo>
                <a:cubicBezTo>
                  <a:pt x="87" y="92"/>
                  <a:pt x="87" y="92"/>
                  <a:pt x="87" y="92"/>
                </a:cubicBezTo>
                <a:cubicBezTo>
                  <a:pt x="88" y="92"/>
                  <a:pt x="88" y="91"/>
                  <a:pt x="88" y="91"/>
                </a:cubicBezTo>
                <a:cubicBezTo>
                  <a:pt x="88" y="90"/>
                  <a:pt x="88" y="90"/>
                  <a:pt x="88" y="89"/>
                </a:cubicBezTo>
                <a:cubicBezTo>
                  <a:pt x="87" y="87"/>
                  <a:pt x="87" y="84"/>
                  <a:pt x="88" y="82"/>
                </a:cubicBezTo>
                <a:cubicBezTo>
                  <a:pt x="88" y="80"/>
                  <a:pt x="89" y="78"/>
                  <a:pt x="90" y="76"/>
                </a:cubicBezTo>
                <a:cubicBezTo>
                  <a:pt x="90" y="75"/>
                  <a:pt x="91" y="75"/>
                  <a:pt x="91" y="74"/>
                </a:cubicBezTo>
                <a:cubicBezTo>
                  <a:pt x="93" y="69"/>
                  <a:pt x="94" y="64"/>
                  <a:pt x="94" y="59"/>
                </a:cubicBezTo>
                <a:cubicBezTo>
                  <a:pt x="95" y="51"/>
                  <a:pt x="93" y="42"/>
                  <a:pt x="88" y="36"/>
                </a:cubicBezTo>
                <a:cubicBezTo>
                  <a:pt x="82" y="26"/>
                  <a:pt x="71" y="20"/>
                  <a:pt x="60" y="20"/>
                </a:cubicBezTo>
                <a:moveTo>
                  <a:pt x="95" y="12"/>
                </a:moveTo>
                <a:cubicBezTo>
                  <a:pt x="95" y="12"/>
                  <a:pt x="95" y="12"/>
                  <a:pt x="94" y="13"/>
                </a:cubicBezTo>
                <a:cubicBezTo>
                  <a:pt x="91" y="16"/>
                  <a:pt x="88" y="19"/>
                  <a:pt x="85" y="24"/>
                </a:cubicBezTo>
                <a:cubicBezTo>
                  <a:pt x="85" y="25"/>
                  <a:pt x="85" y="26"/>
                  <a:pt x="86" y="26"/>
                </a:cubicBezTo>
                <a:cubicBezTo>
                  <a:pt x="86" y="26"/>
                  <a:pt x="86" y="26"/>
                  <a:pt x="87" y="26"/>
                </a:cubicBezTo>
                <a:cubicBezTo>
                  <a:pt x="87" y="26"/>
                  <a:pt x="87" y="26"/>
                  <a:pt x="87" y="26"/>
                </a:cubicBezTo>
                <a:cubicBezTo>
                  <a:pt x="88" y="26"/>
                  <a:pt x="88" y="26"/>
                  <a:pt x="88" y="25"/>
                </a:cubicBezTo>
                <a:cubicBezTo>
                  <a:pt x="90" y="21"/>
                  <a:pt x="93" y="18"/>
                  <a:pt x="96" y="15"/>
                </a:cubicBezTo>
                <a:cubicBezTo>
                  <a:pt x="97" y="15"/>
                  <a:pt x="97" y="14"/>
                  <a:pt x="97" y="13"/>
                </a:cubicBezTo>
                <a:cubicBezTo>
                  <a:pt x="96" y="12"/>
                  <a:pt x="96" y="12"/>
                  <a:pt x="95" y="12"/>
                </a:cubicBezTo>
                <a:moveTo>
                  <a:pt x="41" y="0"/>
                </a:moveTo>
                <a:cubicBezTo>
                  <a:pt x="41" y="0"/>
                  <a:pt x="41" y="0"/>
                  <a:pt x="41" y="1"/>
                </a:cubicBezTo>
                <a:cubicBezTo>
                  <a:pt x="40" y="1"/>
                  <a:pt x="39" y="2"/>
                  <a:pt x="40" y="3"/>
                </a:cubicBezTo>
                <a:cubicBezTo>
                  <a:pt x="43" y="16"/>
                  <a:pt x="43" y="16"/>
                  <a:pt x="43" y="16"/>
                </a:cubicBezTo>
                <a:cubicBezTo>
                  <a:pt x="44" y="17"/>
                  <a:pt x="44" y="17"/>
                  <a:pt x="45" y="17"/>
                </a:cubicBezTo>
                <a:cubicBezTo>
                  <a:pt x="45" y="17"/>
                  <a:pt x="45" y="17"/>
                  <a:pt x="45" y="17"/>
                </a:cubicBezTo>
                <a:cubicBezTo>
                  <a:pt x="46" y="17"/>
                  <a:pt x="46" y="17"/>
                  <a:pt x="46" y="17"/>
                </a:cubicBezTo>
                <a:cubicBezTo>
                  <a:pt x="46" y="17"/>
                  <a:pt x="47" y="16"/>
                  <a:pt x="47" y="15"/>
                </a:cubicBezTo>
                <a:cubicBezTo>
                  <a:pt x="43" y="2"/>
                  <a:pt x="43" y="2"/>
                  <a:pt x="43" y="2"/>
                </a:cubicBezTo>
                <a:cubicBezTo>
                  <a:pt x="43" y="1"/>
                  <a:pt x="42" y="0"/>
                  <a:pt x="41" y="0"/>
                </a:cubicBezTo>
              </a:path>
            </a:pathLst>
          </a:custGeom>
          <a:solidFill>
            <a:srgbClr val="B3B3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24" name="Freeform 13">
            <a:extLst>
              <a:ext uri="{FF2B5EF4-FFF2-40B4-BE49-F238E27FC236}">
                <a16:creationId xmlns:a16="http://schemas.microsoft.com/office/drawing/2014/main" id="{B51C7D02-4529-C044-83F5-3437D9347EF1}"/>
              </a:ext>
            </a:extLst>
          </p:cNvPr>
          <p:cNvSpPr>
            <a:spLocks noEditPoints="1"/>
          </p:cNvSpPr>
          <p:nvPr/>
        </p:nvSpPr>
        <p:spPr bwMode="auto">
          <a:xfrm>
            <a:off x="424391" y="4306610"/>
            <a:ext cx="379766" cy="627669"/>
          </a:xfrm>
          <a:custGeom>
            <a:avLst/>
            <a:gdLst>
              <a:gd name="T0" fmla="*/ 50 w 91"/>
              <a:gd name="T1" fmla="*/ 46 h 150"/>
              <a:gd name="T2" fmla="*/ 50 w 91"/>
              <a:gd name="T3" fmla="*/ 41 h 150"/>
              <a:gd name="T4" fmla="*/ 23 w 91"/>
              <a:gd name="T5" fmla="*/ 89 h 150"/>
              <a:gd name="T6" fmla="*/ 67 w 91"/>
              <a:gd name="T7" fmla="*/ 118 h 150"/>
              <a:gd name="T8" fmla="*/ 51 w 91"/>
              <a:gd name="T9" fmla="*/ 41 h 150"/>
              <a:gd name="T10" fmla="*/ 4 w 91"/>
              <a:gd name="T11" fmla="*/ 90 h 150"/>
              <a:gd name="T12" fmla="*/ 62 w 91"/>
              <a:gd name="T13" fmla="*/ 25 h 150"/>
              <a:gd name="T14" fmla="*/ 54 w 91"/>
              <a:gd name="T15" fmla="*/ 30 h 150"/>
              <a:gd name="T16" fmla="*/ 63 w 91"/>
              <a:gd name="T17" fmla="*/ 28 h 150"/>
              <a:gd name="T18" fmla="*/ 55 w 91"/>
              <a:gd name="T19" fmla="*/ 36 h 150"/>
              <a:gd name="T20" fmla="*/ 57 w 91"/>
              <a:gd name="T21" fmla="*/ 37 h 150"/>
              <a:gd name="T22" fmla="*/ 58 w 91"/>
              <a:gd name="T23" fmla="*/ 40 h 150"/>
              <a:gd name="T24" fmla="*/ 59 w 91"/>
              <a:gd name="T25" fmla="*/ 43 h 150"/>
              <a:gd name="T26" fmla="*/ 67 w 91"/>
              <a:gd name="T27" fmla="*/ 46 h 150"/>
              <a:gd name="T28" fmla="*/ 58 w 91"/>
              <a:gd name="T29" fmla="*/ 50 h 150"/>
              <a:gd name="T30" fmla="*/ 60 w 91"/>
              <a:gd name="T31" fmla="*/ 51 h 150"/>
              <a:gd name="T32" fmla="*/ 69 w 91"/>
              <a:gd name="T33" fmla="*/ 53 h 150"/>
              <a:gd name="T34" fmla="*/ 59 w 91"/>
              <a:gd name="T35" fmla="*/ 57 h 150"/>
              <a:gd name="T36" fmla="*/ 61 w 91"/>
              <a:gd name="T37" fmla="*/ 58 h 150"/>
              <a:gd name="T38" fmla="*/ 70 w 91"/>
              <a:gd name="T39" fmla="*/ 58 h 150"/>
              <a:gd name="T40" fmla="*/ 61 w 91"/>
              <a:gd name="T41" fmla="*/ 62 h 150"/>
              <a:gd name="T42" fmla="*/ 63 w 91"/>
              <a:gd name="T43" fmla="*/ 63 h 150"/>
              <a:gd name="T44" fmla="*/ 71 w 91"/>
              <a:gd name="T45" fmla="*/ 65 h 150"/>
              <a:gd name="T46" fmla="*/ 63 w 91"/>
              <a:gd name="T47" fmla="*/ 68 h 150"/>
              <a:gd name="T48" fmla="*/ 64 w 91"/>
              <a:gd name="T49" fmla="*/ 69 h 150"/>
              <a:gd name="T50" fmla="*/ 73 w 91"/>
              <a:gd name="T51" fmla="*/ 72 h 150"/>
              <a:gd name="T52" fmla="*/ 63 w 91"/>
              <a:gd name="T53" fmla="*/ 75 h 150"/>
              <a:gd name="T54" fmla="*/ 65 w 91"/>
              <a:gd name="T55" fmla="*/ 77 h 150"/>
              <a:gd name="T56" fmla="*/ 74 w 91"/>
              <a:gd name="T57" fmla="*/ 78 h 150"/>
              <a:gd name="T58" fmla="*/ 65 w 91"/>
              <a:gd name="T59" fmla="*/ 82 h 150"/>
              <a:gd name="T60" fmla="*/ 75 w 91"/>
              <a:gd name="T61" fmla="*/ 81 h 150"/>
              <a:gd name="T62" fmla="*/ 69 w 91"/>
              <a:gd name="T63" fmla="*/ 88 h 150"/>
              <a:gd name="T64" fmla="*/ 69 w 91"/>
              <a:gd name="T65" fmla="*/ 90 h 150"/>
              <a:gd name="T66" fmla="*/ 77 w 91"/>
              <a:gd name="T67" fmla="*/ 89 h 150"/>
              <a:gd name="T68" fmla="*/ 70 w 91"/>
              <a:gd name="T69" fmla="*/ 96 h 150"/>
              <a:gd name="T70" fmla="*/ 70 w 91"/>
              <a:gd name="T71" fmla="*/ 99 h 150"/>
              <a:gd name="T72" fmla="*/ 79 w 91"/>
              <a:gd name="T73" fmla="*/ 101 h 150"/>
              <a:gd name="T74" fmla="*/ 70 w 91"/>
              <a:gd name="T75" fmla="*/ 104 h 150"/>
              <a:gd name="T76" fmla="*/ 72 w 91"/>
              <a:gd name="T77" fmla="*/ 105 h 150"/>
              <a:gd name="T78" fmla="*/ 81 w 91"/>
              <a:gd name="T79" fmla="*/ 107 h 150"/>
              <a:gd name="T80" fmla="*/ 73 w 91"/>
              <a:gd name="T81" fmla="*/ 109 h 150"/>
              <a:gd name="T82" fmla="*/ 73 w 91"/>
              <a:gd name="T83" fmla="*/ 112 h 150"/>
              <a:gd name="T84" fmla="*/ 82 w 91"/>
              <a:gd name="T85" fmla="*/ 114 h 150"/>
              <a:gd name="T86" fmla="*/ 73 w 91"/>
              <a:gd name="T87" fmla="*/ 119 h 150"/>
              <a:gd name="T88" fmla="*/ 75 w 91"/>
              <a:gd name="T89" fmla="*/ 120 h 150"/>
              <a:gd name="T90" fmla="*/ 76 w 91"/>
              <a:gd name="T91" fmla="*/ 123 h 150"/>
              <a:gd name="T92" fmla="*/ 76 w 91"/>
              <a:gd name="T93" fmla="*/ 126 h 150"/>
              <a:gd name="T94" fmla="*/ 84 w 91"/>
              <a:gd name="T95" fmla="*/ 126 h 150"/>
              <a:gd name="T96" fmla="*/ 77 w 91"/>
              <a:gd name="T97" fmla="*/ 131 h 150"/>
              <a:gd name="T98" fmla="*/ 85 w 91"/>
              <a:gd name="T99" fmla="*/ 129 h 150"/>
              <a:gd name="T100" fmla="*/ 57 w 91"/>
              <a:gd name="T101" fmla="*/ 1 h 150"/>
              <a:gd name="T102" fmla="*/ 0 w 91"/>
              <a:gd name="T103" fmla="*/ 91 h 150"/>
              <a:gd name="T104" fmla="*/ 89 w 91"/>
              <a:gd name="T105" fmla="*/ 150 h 150"/>
              <a:gd name="T106" fmla="*/ 81 w 91"/>
              <a:gd name="T107" fmla="*/ 94 h 150"/>
              <a:gd name="T108" fmla="*/ 58 w 91"/>
              <a:gd name="T109" fmla="*/ 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91" h="150">
                <a:moveTo>
                  <a:pt x="64" y="113"/>
                </a:moveTo>
                <a:cubicBezTo>
                  <a:pt x="26" y="87"/>
                  <a:pt x="26" y="87"/>
                  <a:pt x="26" y="87"/>
                </a:cubicBezTo>
                <a:cubicBezTo>
                  <a:pt x="50" y="46"/>
                  <a:pt x="50" y="46"/>
                  <a:pt x="50" y="46"/>
                </a:cubicBezTo>
                <a:cubicBezTo>
                  <a:pt x="64" y="113"/>
                  <a:pt x="64" y="113"/>
                  <a:pt x="64" y="113"/>
                </a:cubicBezTo>
                <a:moveTo>
                  <a:pt x="51" y="40"/>
                </a:moveTo>
                <a:cubicBezTo>
                  <a:pt x="50" y="40"/>
                  <a:pt x="50" y="41"/>
                  <a:pt x="50" y="41"/>
                </a:cubicBez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8"/>
                  <a:pt x="23" y="89"/>
                </a:cubicBezTo>
                <a:cubicBezTo>
                  <a:pt x="23" y="89"/>
                  <a:pt x="23" y="89"/>
                  <a:pt x="23" y="89"/>
                </a:cubicBezTo>
                <a:cubicBezTo>
                  <a:pt x="65" y="118"/>
                  <a:pt x="65" y="118"/>
                  <a:pt x="65" y="118"/>
                </a:cubicBezTo>
                <a:cubicBezTo>
                  <a:pt x="65" y="118"/>
                  <a:pt x="66" y="118"/>
                  <a:pt x="66" y="118"/>
                </a:cubicBezTo>
                <a:cubicBezTo>
                  <a:pt x="66" y="118"/>
                  <a:pt x="67" y="118"/>
                  <a:pt x="67" y="118"/>
                </a:cubicBezTo>
                <a:cubicBezTo>
                  <a:pt x="67" y="118"/>
                  <a:pt x="68" y="117"/>
                  <a:pt x="67" y="117"/>
                </a:cubicBezTo>
                <a:cubicBezTo>
                  <a:pt x="52" y="42"/>
                  <a:pt x="52" y="42"/>
                  <a:pt x="52" y="42"/>
                </a:cubicBezTo>
                <a:cubicBezTo>
                  <a:pt x="52" y="41"/>
                  <a:pt x="52" y="41"/>
                  <a:pt x="51" y="41"/>
                </a:cubicBezTo>
                <a:cubicBezTo>
                  <a:pt x="51" y="40"/>
                  <a:pt x="51" y="40"/>
                  <a:pt x="51" y="40"/>
                </a:cubicBezTo>
                <a:moveTo>
                  <a:pt x="87" y="146"/>
                </a:moveTo>
                <a:cubicBezTo>
                  <a:pt x="4" y="90"/>
                  <a:pt x="4" y="90"/>
                  <a:pt x="4" y="90"/>
                </a:cubicBezTo>
                <a:cubicBezTo>
                  <a:pt x="40" y="33"/>
                  <a:pt x="40" y="33"/>
                  <a:pt x="40" y="33"/>
                </a:cubicBezTo>
                <a:cubicBezTo>
                  <a:pt x="46" y="24"/>
                  <a:pt x="52" y="15"/>
                  <a:pt x="57" y="6"/>
                </a:cubicBezTo>
                <a:cubicBezTo>
                  <a:pt x="59" y="12"/>
                  <a:pt x="61" y="19"/>
                  <a:pt x="62" y="25"/>
                </a:cubicBezTo>
                <a:cubicBezTo>
                  <a:pt x="54" y="28"/>
                  <a:pt x="54" y="28"/>
                  <a:pt x="54" y="28"/>
                </a:cubicBezTo>
                <a:cubicBezTo>
                  <a:pt x="54" y="28"/>
                  <a:pt x="53" y="29"/>
                  <a:pt x="53" y="29"/>
                </a:cubicBezTo>
                <a:cubicBezTo>
                  <a:pt x="54" y="30"/>
                  <a:pt x="54" y="30"/>
                  <a:pt x="54" y="30"/>
                </a:cubicBezTo>
                <a:cubicBezTo>
                  <a:pt x="54" y="30"/>
                  <a:pt x="54" y="31"/>
                  <a:pt x="55" y="31"/>
                </a:cubicBezTo>
                <a:cubicBezTo>
                  <a:pt x="55" y="31"/>
                  <a:pt x="55" y="31"/>
                  <a:pt x="55" y="30"/>
                </a:cubicBezTo>
                <a:cubicBezTo>
                  <a:pt x="63" y="28"/>
                  <a:pt x="63" y="28"/>
                  <a:pt x="63" y="28"/>
                </a:cubicBezTo>
                <a:cubicBezTo>
                  <a:pt x="63" y="29"/>
                  <a:pt x="64" y="31"/>
                  <a:pt x="64" y="32"/>
                </a:cubicBezTo>
                <a:cubicBezTo>
                  <a:pt x="56" y="34"/>
                  <a:pt x="56" y="34"/>
                  <a:pt x="56" y="34"/>
                </a:cubicBezTo>
                <a:cubicBezTo>
                  <a:pt x="55" y="34"/>
                  <a:pt x="55" y="35"/>
                  <a:pt x="55" y="36"/>
                </a:cubicBezTo>
                <a:cubicBezTo>
                  <a:pt x="55" y="36"/>
                  <a:pt x="55" y="36"/>
                  <a:pt x="55" y="36"/>
                </a:cubicBezTo>
                <a:cubicBezTo>
                  <a:pt x="56" y="37"/>
                  <a:pt x="56" y="37"/>
                  <a:pt x="57" y="37"/>
                </a:cubicBezTo>
                <a:cubicBezTo>
                  <a:pt x="57" y="37"/>
                  <a:pt x="57" y="37"/>
                  <a:pt x="57" y="37"/>
                </a:cubicBezTo>
                <a:cubicBezTo>
                  <a:pt x="65" y="35"/>
                  <a:pt x="65" y="35"/>
                  <a:pt x="65" y="35"/>
                </a:cubicBezTo>
                <a:cubicBezTo>
                  <a:pt x="65" y="36"/>
                  <a:pt x="65" y="37"/>
                  <a:pt x="65" y="39"/>
                </a:cubicBezTo>
                <a:cubicBezTo>
                  <a:pt x="58" y="40"/>
                  <a:pt x="58" y="40"/>
                  <a:pt x="58" y="40"/>
                </a:cubicBezTo>
                <a:cubicBezTo>
                  <a:pt x="58" y="41"/>
                  <a:pt x="57" y="41"/>
                  <a:pt x="57" y="42"/>
                </a:cubicBezTo>
                <a:cubicBezTo>
                  <a:pt x="58" y="43"/>
                  <a:pt x="58" y="43"/>
                  <a:pt x="58" y="43"/>
                </a:cubicBezTo>
                <a:cubicBezTo>
                  <a:pt x="58" y="43"/>
                  <a:pt x="58" y="43"/>
                  <a:pt x="59" y="43"/>
                </a:cubicBezTo>
                <a:cubicBezTo>
                  <a:pt x="59" y="43"/>
                  <a:pt x="59" y="43"/>
                  <a:pt x="59" y="43"/>
                </a:cubicBezTo>
                <a:cubicBezTo>
                  <a:pt x="66" y="42"/>
                  <a:pt x="66" y="42"/>
                  <a:pt x="66" y="42"/>
                </a:cubicBezTo>
                <a:cubicBezTo>
                  <a:pt x="66" y="43"/>
                  <a:pt x="67" y="44"/>
                  <a:pt x="67" y="46"/>
                </a:cubicBezTo>
                <a:cubicBezTo>
                  <a:pt x="67" y="46"/>
                  <a:pt x="67" y="46"/>
                  <a:pt x="67" y="46"/>
                </a:cubicBezTo>
                <a:cubicBezTo>
                  <a:pt x="59" y="48"/>
                  <a:pt x="59" y="48"/>
                  <a:pt x="59" y="48"/>
                </a:cubicBezTo>
                <a:cubicBezTo>
                  <a:pt x="58" y="48"/>
                  <a:pt x="58" y="49"/>
                  <a:pt x="58" y="50"/>
                </a:cubicBezTo>
                <a:cubicBezTo>
                  <a:pt x="58" y="50"/>
                  <a:pt x="58" y="50"/>
                  <a:pt x="58" y="50"/>
                </a:cubicBezTo>
                <a:cubicBezTo>
                  <a:pt x="59" y="50"/>
                  <a:pt x="59" y="51"/>
                  <a:pt x="60" y="51"/>
                </a:cubicBezTo>
                <a:cubicBezTo>
                  <a:pt x="60" y="51"/>
                  <a:pt x="60" y="51"/>
                  <a:pt x="60" y="51"/>
                </a:cubicBezTo>
                <a:cubicBezTo>
                  <a:pt x="68" y="49"/>
                  <a:pt x="68" y="49"/>
                  <a:pt x="68" y="49"/>
                </a:cubicBezTo>
                <a:cubicBezTo>
                  <a:pt x="68" y="49"/>
                  <a:pt x="68" y="49"/>
                  <a:pt x="68" y="49"/>
                </a:cubicBezTo>
                <a:cubicBezTo>
                  <a:pt x="68" y="50"/>
                  <a:pt x="68" y="52"/>
                  <a:pt x="69" y="53"/>
                </a:cubicBezTo>
                <a:cubicBezTo>
                  <a:pt x="68" y="53"/>
                  <a:pt x="68" y="53"/>
                  <a:pt x="68" y="53"/>
                </a:cubicBezTo>
                <a:cubicBezTo>
                  <a:pt x="60" y="55"/>
                  <a:pt x="60" y="55"/>
                  <a:pt x="60" y="55"/>
                </a:cubicBezTo>
                <a:cubicBezTo>
                  <a:pt x="59" y="55"/>
                  <a:pt x="59" y="56"/>
                  <a:pt x="59" y="57"/>
                </a:cubicBezTo>
                <a:cubicBezTo>
                  <a:pt x="59" y="57"/>
                  <a:pt x="59" y="57"/>
                  <a:pt x="59" y="57"/>
                </a:cubicBezTo>
                <a:cubicBezTo>
                  <a:pt x="60" y="58"/>
                  <a:pt x="60" y="58"/>
                  <a:pt x="61" y="58"/>
                </a:cubicBezTo>
                <a:cubicBezTo>
                  <a:pt x="61" y="58"/>
                  <a:pt x="61" y="58"/>
                  <a:pt x="61" y="58"/>
                </a:cubicBezTo>
                <a:cubicBezTo>
                  <a:pt x="69" y="56"/>
                  <a:pt x="69" y="56"/>
                  <a:pt x="69" y="56"/>
                </a:cubicBezTo>
                <a:cubicBezTo>
                  <a:pt x="69" y="55"/>
                  <a:pt x="69" y="55"/>
                  <a:pt x="69" y="55"/>
                </a:cubicBezTo>
                <a:cubicBezTo>
                  <a:pt x="70" y="56"/>
                  <a:pt x="70" y="57"/>
                  <a:pt x="70" y="58"/>
                </a:cubicBezTo>
                <a:cubicBezTo>
                  <a:pt x="70" y="58"/>
                  <a:pt x="70" y="58"/>
                  <a:pt x="70" y="58"/>
                </a:cubicBezTo>
                <a:cubicBezTo>
                  <a:pt x="63" y="60"/>
                  <a:pt x="63" y="60"/>
                  <a:pt x="63" y="60"/>
                </a:cubicBezTo>
                <a:cubicBezTo>
                  <a:pt x="62" y="60"/>
                  <a:pt x="61" y="61"/>
                  <a:pt x="61" y="62"/>
                </a:cubicBezTo>
                <a:cubicBezTo>
                  <a:pt x="62" y="62"/>
                  <a:pt x="62" y="62"/>
                  <a:pt x="62" y="62"/>
                </a:cubicBezTo>
                <a:cubicBezTo>
                  <a:pt x="62" y="63"/>
                  <a:pt x="62" y="63"/>
                  <a:pt x="63" y="63"/>
                </a:cubicBezTo>
                <a:cubicBezTo>
                  <a:pt x="63" y="63"/>
                  <a:pt x="63" y="63"/>
                  <a:pt x="63" y="63"/>
                </a:cubicBezTo>
                <a:cubicBezTo>
                  <a:pt x="70" y="61"/>
                  <a:pt x="70" y="61"/>
                  <a:pt x="70" y="61"/>
                </a:cubicBezTo>
                <a:cubicBezTo>
                  <a:pt x="71" y="61"/>
                  <a:pt x="71" y="61"/>
                  <a:pt x="71" y="61"/>
                </a:cubicBezTo>
                <a:cubicBezTo>
                  <a:pt x="71" y="62"/>
                  <a:pt x="71" y="63"/>
                  <a:pt x="71" y="65"/>
                </a:cubicBezTo>
                <a:cubicBezTo>
                  <a:pt x="71" y="65"/>
                  <a:pt x="71" y="65"/>
                  <a:pt x="71" y="65"/>
                </a:cubicBezTo>
                <a:cubicBezTo>
                  <a:pt x="64" y="66"/>
                  <a:pt x="64" y="66"/>
                  <a:pt x="64" y="66"/>
                </a:cubicBezTo>
                <a:cubicBezTo>
                  <a:pt x="63" y="67"/>
                  <a:pt x="62" y="67"/>
                  <a:pt x="63" y="68"/>
                </a:cubicBezTo>
                <a:cubicBezTo>
                  <a:pt x="63" y="69"/>
                  <a:pt x="63" y="69"/>
                  <a:pt x="63" y="69"/>
                </a:cubicBezTo>
                <a:cubicBezTo>
                  <a:pt x="63" y="69"/>
                  <a:pt x="64" y="69"/>
                  <a:pt x="64" y="69"/>
                </a:cubicBezTo>
                <a:cubicBezTo>
                  <a:pt x="64" y="69"/>
                  <a:pt x="64" y="69"/>
                  <a:pt x="64" y="69"/>
                </a:cubicBezTo>
                <a:cubicBezTo>
                  <a:pt x="72" y="68"/>
                  <a:pt x="72" y="68"/>
                  <a:pt x="72" y="68"/>
                </a:cubicBezTo>
                <a:cubicBezTo>
                  <a:pt x="72" y="68"/>
                  <a:pt x="72" y="68"/>
                  <a:pt x="72" y="68"/>
                </a:cubicBezTo>
                <a:cubicBezTo>
                  <a:pt x="72" y="69"/>
                  <a:pt x="73" y="70"/>
                  <a:pt x="73" y="72"/>
                </a:cubicBezTo>
                <a:cubicBezTo>
                  <a:pt x="73" y="72"/>
                  <a:pt x="73" y="72"/>
                  <a:pt x="73" y="72"/>
                </a:cubicBezTo>
                <a:cubicBezTo>
                  <a:pt x="70" y="73"/>
                  <a:pt x="68" y="74"/>
                  <a:pt x="65" y="74"/>
                </a:cubicBezTo>
                <a:cubicBezTo>
                  <a:pt x="64" y="74"/>
                  <a:pt x="63" y="75"/>
                  <a:pt x="63" y="75"/>
                </a:cubicBezTo>
                <a:cubicBezTo>
                  <a:pt x="64" y="76"/>
                  <a:pt x="64" y="76"/>
                  <a:pt x="64" y="76"/>
                </a:cubicBezTo>
                <a:cubicBezTo>
                  <a:pt x="64" y="77"/>
                  <a:pt x="64" y="77"/>
                  <a:pt x="65" y="77"/>
                </a:cubicBezTo>
                <a:cubicBezTo>
                  <a:pt x="65" y="77"/>
                  <a:pt x="65" y="77"/>
                  <a:pt x="65" y="77"/>
                </a:cubicBezTo>
                <a:cubicBezTo>
                  <a:pt x="68" y="77"/>
                  <a:pt x="71" y="76"/>
                  <a:pt x="74" y="75"/>
                </a:cubicBezTo>
                <a:cubicBezTo>
                  <a:pt x="74" y="76"/>
                  <a:pt x="74" y="77"/>
                  <a:pt x="74" y="78"/>
                </a:cubicBezTo>
                <a:cubicBezTo>
                  <a:pt x="74" y="78"/>
                  <a:pt x="74" y="78"/>
                  <a:pt x="74" y="78"/>
                </a:cubicBezTo>
                <a:cubicBezTo>
                  <a:pt x="66" y="80"/>
                  <a:pt x="66" y="80"/>
                  <a:pt x="66" y="80"/>
                </a:cubicBezTo>
                <a:cubicBezTo>
                  <a:pt x="65" y="80"/>
                  <a:pt x="65" y="81"/>
                  <a:pt x="65" y="82"/>
                </a:cubicBezTo>
                <a:cubicBezTo>
                  <a:pt x="65" y="82"/>
                  <a:pt x="65" y="82"/>
                  <a:pt x="65" y="82"/>
                </a:cubicBezTo>
                <a:cubicBezTo>
                  <a:pt x="66" y="83"/>
                  <a:pt x="66" y="83"/>
                  <a:pt x="67" y="83"/>
                </a:cubicBezTo>
                <a:cubicBezTo>
                  <a:pt x="67" y="83"/>
                  <a:pt x="67" y="83"/>
                  <a:pt x="67" y="83"/>
                </a:cubicBezTo>
                <a:cubicBezTo>
                  <a:pt x="75" y="81"/>
                  <a:pt x="75" y="81"/>
                  <a:pt x="75" y="81"/>
                </a:cubicBezTo>
                <a:cubicBezTo>
                  <a:pt x="75" y="83"/>
                  <a:pt x="76" y="84"/>
                  <a:pt x="76" y="86"/>
                </a:cubicBezTo>
                <a:cubicBezTo>
                  <a:pt x="76" y="86"/>
                  <a:pt x="76" y="86"/>
                  <a:pt x="76" y="86"/>
                </a:cubicBezTo>
                <a:cubicBezTo>
                  <a:pt x="69" y="88"/>
                  <a:pt x="69" y="88"/>
                  <a:pt x="69" y="88"/>
                </a:cubicBezTo>
                <a:cubicBezTo>
                  <a:pt x="68" y="88"/>
                  <a:pt x="67" y="89"/>
                  <a:pt x="68" y="89"/>
                </a:cubicBezTo>
                <a:cubicBezTo>
                  <a:pt x="68" y="90"/>
                  <a:pt x="68" y="90"/>
                  <a:pt x="68" y="90"/>
                </a:cubicBezTo>
                <a:cubicBezTo>
                  <a:pt x="68" y="90"/>
                  <a:pt x="68" y="90"/>
                  <a:pt x="69" y="90"/>
                </a:cubicBezTo>
                <a:cubicBezTo>
                  <a:pt x="69" y="90"/>
                  <a:pt x="69" y="90"/>
                  <a:pt x="69" y="90"/>
                </a:cubicBezTo>
                <a:cubicBezTo>
                  <a:pt x="77" y="89"/>
                  <a:pt x="77" y="89"/>
                  <a:pt x="77" y="89"/>
                </a:cubicBezTo>
                <a:cubicBezTo>
                  <a:pt x="77" y="89"/>
                  <a:pt x="77" y="89"/>
                  <a:pt x="77" y="89"/>
                </a:cubicBezTo>
                <a:cubicBezTo>
                  <a:pt x="77" y="90"/>
                  <a:pt x="77" y="92"/>
                  <a:pt x="78" y="94"/>
                </a:cubicBezTo>
                <a:cubicBezTo>
                  <a:pt x="77" y="94"/>
                  <a:pt x="77" y="94"/>
                  <a:pt x="77" y="94"/>
                </a:cubicBezTo>
                <a:cubicBezTo>
                  <a:pt x="70" y="96"/>
                  <a:pt x="70" y="96"/>
                  <a:pt x="70" y="96"/>
                </a:cubicBezTo>
                <a:cubicBezTo>
                  <a:pt x="69" y="96"/>
                  <a:pt x="68" y="97"/>
                  <a:pt x="69" y="97"/>
                </a:cubicBezTo>
                <a:cubicBezTo>
                  <a:pt x="69" y="98"/>
                  <a:pt x="69" y="98"/>
                  <a:pt x="69" y="98"/>
                </a:cubicBezTo>
                <a:cubicBezTo>
                  <a:pt x="69" y="98"/>
                  <a:pt x="70" y="99"/>
                  <a:pt x="70" y="99"/>
                </a:cubicBezTo>
                <a:cubicBezTo>
                  <a:pt x="70" y="99"/>
                  <a:pt x="70" y="99"/>
                  <a:pt x="70" y="99"/>
                </a:cubicBezTo>
                <a:cubicBezTo>
                  <a:pt x="78" y="97"/>
                  <a:pt x="78" y="97"/>
                  <a:pt x="78" y="97"/>
                </a:cubicBezTo>
                <a:cubicBezTo>
                  <a:pt x="79" y="98"/>
                  <a:pt x="79" y="100"/>
                  <a:pt x="79" y="101"/>
                </a:cubicBezTo>
                <a:cubicBezTo>
                  <a:pt x="79" y="101"/>
                  <a:pt x="79" y="101"/>
                  <a:pt x="79" y="101"/>
                </a:cubicBezTo>
                <a:cubicBezTo>
                  <a:pt x="71" y="102"/>
                  <a:pt x="71" y="102"/>
                  <a:pt x="71" y="102"/>
                </a:cubicBezTo>
                <a:cubicBezTo>
                  <a:pt x="70" y="102"/>
                  <a:pt x="70" y="103"/>
                  <a:pt x="70" y="104"/>
                </a:cubicBezTo>
                <a:cubicBezTo>
                  <a:pt x="70" y="104"/>
                  <a:pt x="70" y="104"/>
                  <a:pt x="70" y="104"/>
                </a:cubicBezTo>
                <a:cubicBezTo>
                  <a:pt x="70" y="105"/>
                  <a:pt x="71" y="105"/>
                  <a:pt x="71" y="105"/>
                </a:cubicBezTo>
                <a:cubicBezTo>
                  <a:pt x="71" y="105"/>
                  <a:pt x="72" y="105"/>
                  <a:pt x="72" y="105"/>
                </a:cubicBezTo>
                <a:cubicBezTo>
                  <a:pt x="79" y="104"/>
                  <a:pt x="79" y="104"/>
                  <a:pt x="79" y="104"/>
                </a:cubicBezTo>
                <a:cubicBezTo>
                  <a:pt x="80" y="103"/>
                  <a:pt x="80" y="103"/>
                  <a:pt x="80" y="103"/>
                </a:cubicBezTo>
                <a:cubicBezTo>
                  <a:pt x="80" y="104"/>
                  <a:pt x="80" y="106"/>
                  <a:pt x="81" y="107"/>
                </a:cubicBezTo>
                <a:cubicBezTo>
                  <a:pt x="80" y="107"/>
                  <a:pt x="80" y="107"/>
                  <a:pt x="80" y="107"/>
                </a:cubicBezTo>
                <a:cubicBezTo>
                  <a:pt x="80" y="107"/>
                  <a:pt x="79" y="107"/>
                  <a:pt x="79" y="108"/>
                </a:cubicBezTo>
                <a:cubicBezTo>
                  <a:pt x="73" y="109"/>
                  <a:pt x="73" y="109"/>
                  <a:pt x="73" y="109"/>
                </a:cubicBezTo>
                <a:cubicBezTo>
                  <a:pt x="72" y="109"/>
                  <a:pt x="71" y="110"/>
                  <a:pt x="72" y="111"/>
                </a:cubicBezTo>
                <a:cubicBezTo>
                  <a:pt x="72" y="111"/>
                  <a:pt x="72" y="111"/>
                  <a:pt x="72" y="111"/>
                </a:cubicBezTo>
                <a:cubicBezTo>
                  <a:pt x="72" y="112"/>
                  <a:pt x="73" y="112"/>
                  <a:pt x="73" y="112"/>
                </a:cubicBezTo>
                <a:cubicBezTo>
                  <a:pt x="73" y="112"/>
                  <a:pt x="73" y="112"/>
                  <a:pt x="74" y="112"/>
                </a:cubicBezTo>
                <a:cubicBezTo>
                  <a:pt x="81" y="110"/>
                  <a:pt x="81" y="110"/>
                  <a:pt x="81" y="110"/>
                </a:cubicBezTo>
                <a:cubicBezTo>
                  <a:pt x="81" y="111"/>
                  <a:pt x="82" y="113"/>
                  <a:pt x="82" y="114"/>
                </a:cubicBezTo>
                <a:cubicBezTo>
                  <a:pt x="82" y="114"/>
                  <a:pt x="82" y="114"/>
                  <a:pt x="82" y="114"/>
                </a:cubicBezTo>
                <a:cubicBezTo>
                  <a:pt x="74" y="117"/>
                  <a:pt x="74" y="117"/>
                  <a:pt x="74" y="117"/>
                </a:cubicBezTo>
                <a:cubicBezTo>
                  <a:pt x="74" y="117"/>
                  <a:pt x="73" y="118"/>
                  <a:pt x="73" y="119"/>
                </a:cubicBezTo>
                <a:cubicBezTo>
                  <a:pt x="74" y="119"/>
                  <a:pt x="74" y="119"/>
                  <a:pt x="74" y="119"/>
                </a:cubicBezTo>
                <a:cubicBezTo>
                  <a:pt x="74" y="120"/>
                  <a:pt x="74" y="120"/>
                  <a:pt x="75" y="120"/>
                </a:cubicBezTo>
                <a:cubicBezTo>
                  <a:pt x="75" y="120"/>
                  <a:pt x="75" y="120"/>
                  <a:pt x="75" y="120"/>
                </a:cubicBezTo>
                <a:cubicBezTo>
                  <a:pt x="83" y="117"/>
                  <a:pt x="83" y="117"/>
                  <a:pt x="83" y="117"/>
                </a:cubicBezTo>
                <a:cubicBezTo>
                  <a:pt x="83" y="118"/>
                  <a:pt x="83" y="119"/>
                  <a:pt x="83" y="120"/>
                </a:cubicBezTo>
                <a:cubicBezTo>
                  <a:pt x="76" y="123"/>
                  <a:pt x="76" y="123"/>
                  <a:pt x="76" y="123"/>
                </a:cubicBezTo>
                <a:cubicBezTo>
                  <a:pt x="75" y="123"/>
                  <a:pt x="75" y="124"/>
                  <a:pt x="75" y="125"/>
                </a:cubicBezTo>
                <a:cubicBezTo>
                  <a:pt x="75" y="125"/>
                  <a:pt x="75" y="125"/>
                  <a:pt x="75" y="125"/>
                </a:cubicBezTo>
                <a:cubicBezTo>
                  <a:pt x="75" y="125"/>
                  <a:pt x="76" y="126"/>
                  <a:pt x="76" y="126"/>
                </a:cubicBezTo>
                <a:cubicBezTo>
                  <a:pt x="76" y="126"/>
                  <a:pt x="77" y="126"/>
                  <a:pt x="77" y="126"/>
                </a:cubicBezTo>
                <a:cubicBezTo>
                  <a:pt x="84" y="123"/>
                  <a:pt x="84" y="123"/>
                  <a:pt x="84" y="123"/>
                </a:cubicBezTo>
                <a:cubicBezTo>
                  <a:pt x="84" y="124"/>
                  <a:pt x="84" y="125"/>
                  <a:pt x="84" y="126"/>
                </a:cubicBezTo>
                <a:cubicBezTo>
                  <a:pt x="77" y="129"/>
                  <a:pt x="77" y="129"/>
                  <a:pt x="77" y="129"/>
                </a:cubicBezTo>
                <a:cubicBezTo>
                  <a:pt x="77" y="129"/>
                  <a:pt x="76" y="130"/>
                  <a:pt x="76" y="131"/>
                </a:cubicBezTo>
                <a:cubicBezTo>
                  <a:pt x="77" y="131"/>
                  <a:pt x="77" y="131"/>
                  <a:pt x="77" y="131"/>
                </a:cubicBezTo>
                <a:cubicBezTo>
                  <a:pt x="77" y="131"/>
                  <a:pt x="77" y="132"/>
                  <a:pt x="78" y="132"/>
                </a:cubicBezTo>
                <a:cubicBezTo>
                  <a:pt x="78" y="132"/>
                  <a:pt x="78" y="132"/>
                  <a:pt x="78" y="132"/>
                </a:cubicBezTo>
                <a:cubicBezTo>
                  <a:pt x="85" y="129"/>
                  <a:pt x="85" y="129"/>
                  <a:pt x="85" y="129"/>
                </a:cubicBezTo>
                <a:cubicBezTo>
                  <a:pt x="86" y="135"/>
                  <a:pt x="87" y="140"/>
                  <a:pt x="87" y="146"/>
                </a:cubicBezTo>
                <a:moveTo>
                  <a:pt x="58" y="0"/>
                </a:moveTo>
                <a:cubicBezTo>
                  <a:pt x="57" y="0"/>
                  <a:pt x="57" y="1"/>
                  <a:pt x="57" y="1"/>
                </a:cubicBezTo>
                <a:cubicBezTo>
                  <a:pt x="51" y="11"/>
                  <a:pt x="44" y="22"/>
                  <a:pt x="38" y="31"/>
                </a:cubicBezTo>
                <a:cubicBezTo>
                  <a:pt x="0" y="89"/>
                  <a:pt x="0" y="89"/>
                  <a:pt x="0" y="89"/>
                </a:cubicBezTo>
                <a:cubicBezTo>
                  <a:pt x="0" y="90"/>
                  <a:pt x="0" y="91"/>
                  <a:pt x="0" y="91"/>
                </a:cubicBezTo>
                <a:cubicBezTo>
                  <a:pt x="1" y="91"/>
                  <a:pt x="1" y="91"/>
                  <a:pt x="1" y="91"/>
                </a:cubicBezTo>
                <a:cubicBezTo>
                  <a:pt x="88" y="150"/>
                  <a:pt x="88" y="150"/>
                  <a:pt x="88" y="150"/>
                </a:cubicBezTo>
                <a:cubicBezTo>
                  <a:pt x="89" y="150"/>
                  <a:pt x="89" y="150"/>
                  <a:pt x="89" y="150"/>
                </a:cubicBezTo>
                <a:cubicBezTo>
                  <a:pt x="90" y="150"/>
                  <a:pt x="90" y="150"/>
                  <a:pt x="90" y="150"/>
                </a:cubicBezTo>
                <a:cubicBezTo>
                  <a:pt x="91" y="150"/>
                  <a:pt x="91" y="149"/>
                  <a:pt x="91" y="149"/>
                </a:cubicBezTo>
                <a:cubicBezTo>
                  <a:pt x="88" y="130"/>
                  <a:pt x="84" y="111"/>
                  <a:pt x="81" y="94"/>
                </a:cubicBezTo>
                <a:cubicBezTo>
                  <a:pt x="74" y="60"/>
                  <a:pt x="67" y="29"/>
                  <a:pt x="59" y="1"/>
                </a:cubicBezTo>
                <a:cubicBezTo>
                  <a:pt x="59" y="1"/>
                  <a:pt x="59" y="0"/>
                  <a:pt x="58" y="0"/>
                </a:cubicBezTo>
                <a:cubicBezTo>
                  <a:pt x="58" y="0"/>
                  <a:pt x="58" y="0"/>
                  <a:pt x="58" y="0"/>
                </a:cubicBezTo>
              </a:path>
            </a:pathLst>
          </a:custGeom>
          <a:solidFill>
            <a:srgbClr val="B3B3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25" name="Freeform 19">
            <a:extLst>
              <a:ext uri="{FF2B5EF4-FFF2-40B4-BE49-F238E27FC236}">
                <a16:creationId xmlns:a16="http://schemas.microsoft.com/office/drawing/2014/main" id="{68042CC8-FDA3-B14B-8776-5359D587765B}"/>
              </a:ext>
            </a:extLst>
          </p:cNvPr>
          <p:cNvSpPr>
            <a:spLocks noEditPoints="1"/>
          </p:cNvSpPr>
          <p:nvPr/>
        </p:nvSpPr>
        <p:spPr bwMode="auto">
          <a:xfrm>
            <a:off x="178246" y="1373976"/>
            <a:ext cx="555583" cy="479982"/>
          </a:xfrm>
          <a:custGeom>
            <a:avLst/>
            <a:gdLst>
              <a:gd name="T0" fmla="*/ 82 w 133"/>
              <a:gd name="T1" fmla="*/ 87 h 115"/>
              <a:gd name="T2" fmla="*/ 87 w 133"/>
              <a:gd name="T3" fmla="*/ 77 h 115"/>
              <a:gd name="T4" fmla="*/ 86 w 133"/>
              <a:gd name="T5" fmla="*/ 69 h 115"/>
              <a:gd name="T6" fmla="*/ 78 w 133"/>
              <a:gd name="T7" fmla="*/ 69 h 115"/>
              <a:gd name="T8" fmla="*/ 79 w 133"/>
              <a:gd name="T9" fmla="*/ 70 h 115"/>
              <a:gd name="T10" fmla="*/ 84 w 133"/>
              <a:gd name="T11" fmla="*/ 61 h 115"/>
              <a:gd name="T12" fmla="*/ 64 w 133"/>
              <a:gd name="T13" fmla="*/ 50 h 115"/>
              <a:gd name="T14" fmla="*/ 72 w 133"/>
              <a:gd name="T15" fmla="*/ 56 h 115"/>
              <a:gd name="T16" fmla="*/ 76 w 133"/>
              <a:gd name="T17" fmla="*/ 74 h 115"/>
              <a:gd name="T18" fmla="*/ 77 w 133"/>
              <a:gd name="T19" fmla="*/ 89 h 115"/>
              <a:gd name="T20" fmla="*/ 76 w 133"/>
              <a:gd name="T21" fmla="*/ 61 h 115"/>
              <a:gd name="T22" fmla="*/ 76 w 133"/>
              <a:gd name="T23" fmla="*/ 61 h 115"/>
              <a:gd name="T24" fmla="*/ 60 w 133"/>
              <a:gd name="T25" fmla="*/ 48 h 115"/>
              <a:gd name="T26" fmla="*/ 74 w 133"/>
              <a:gd name="T27" fmla="*/ 51 h 115"/>
              <a:gd name="T28" fmla="*/ 79 w 133"/>
              <a:gd name="T29" fmla="*/ 34 h 115"/>
              <a:gd name="T30" fmla="*/ 58 w 133"/>
              <a:gd name="T31" fmla="*/ 62 h 115"/>
              <a:gd name="T32" fmla="*/ 73 w 133"/>
              <a:gd name="T33" fmla="*/ 92 h 115"/>
              <a:gd name="T34" fmla="*/ 82 w 133"/>
              <a:gd name="T35" fmla="*/ 91 h 115"/>
              <a:gd name="T36" fmla="*/ 81 w 133"/>
              <a:gd name="T37" fmla="*/ 38 h 115"/>
              <a:gd name="T38" fmla="*/ 53 w 133"/>
              <a:gd name="T39" fmla="*/ 90 h 115"/>
              <a:gd name="T40" fmla="*/ 49 w 133"/>
              <a:gd name="T41" fmla="*/ 75 h 115"/>
              <a:gd name="T42" fmla="*/ 47 w 133"/>
              <a:gd name="T43" fmla="*/ 66 h 115"/>
              <a:gd name="T44" fmla="*/ 51 w 133"/>
              <a:gd name="T45" fmla="*/ 49 h 115"/>
              <a:gd name="T46" fmla="*/ 50 w 133"/>
              <a:gd name="T47" fmla="*/ 50 h 115"/>
              <a:gd name="T48" fmla="*/ 43 w 133"/>
              <a:gd name="T49" fmla="*/ 51 h 115"/>
              <a:gd name="T50" fmla="*/ 34 w 133"/>
              <a:gd name="T51" fmla="*/ 32 h 115"/>
              <a:gd name="T52" fmla="*/ 38 w 133"/>
              <a:gd name="T53" fmla="*/ 46 h 115"/>
              <a:gd name="T54" fmla="*/ 44 w 133"/>
              <a:gd name="T55" fmla="*/ 67 h 115"/>
              <a:gd name="T56" fmla="*/ 44 w 133"/>
              <a:gd name="T57" fmla="*/ 96 h 115"/>
              <a:gd name="T58" fmla="*/ 46 w 133"/>
              <a:gd name="T59" fmla="*/ 30 h 115"/>
              <a:gd name="T60" fmla="*/ 28 w 133"/>
              <a:gd name="T61" fmla="*/ 26 h 115"/>
              <a:gd name="T62" fmla="*/ 36 w 133"/>
              <a:gd name="T63" fmla="*/ 29 h 115"/>
              <a:gd name="T64" fmla="*/ 36 w 133"/>
              <a:gd name="T65" fmla="*/ 21 h 115"/>
              <a:gd name="T66" fmla="*/ 34 w 133"/>
              <a:gd name="T67" fmla="*/ 18 h 115"/>
              <a:gd name="T68" fmla="*/ 39 w 133"/>
              <a:gd name="T69" fmla="*/ 101 h 115"/>
              <a:gd name="T70" fmla="*/ 51 w 133"/>
              <a:gd name="T71" fmla="*/ 97 h 115"/>
              <a:gd name="T72" fmla="*/ 63 w 133"/>
              <a:gd name="T73" fmla="*/ 87 h 115"/>
              <a:gd name="T74" fmla="*/ 3 w 133"/>
              <a:gd name="T75" fmla="*/ 9 h 115"/>
              <a:gd name="T76" fmla="*/ 3 w 133"/>
              <a:gd name="T77" fmla="*/ 22 h 115"/>
              <a:gd name="T78" fmla="*/ 7 w 133"/>
              <a:gd name="T79" fmla="*/ 30 h 115"/>
              <a:gd name="T80" fmla="*/ 106 w 133"/>
              <a:gd name="T81" fmla="*/ 99 h 115"/>
              <a:gd name="T82" fmla="*/ 133 w 133"/>
              <a:gd name="T83" fmla="*/ 91 h 115"/>
              <a:gd name="T84" fmla="*/ 105 w 133"/>
              <a:gd name="T85" fmla="*/ 91 h 115"/>
              <a:gd name="T86" fmla="*/ 12 w 133"/>
              <a:gd name="T87" fmla="*/ 36 h 115"/>
              <a:gd name="T88" fmla="*/ 10 w 133"/>
              <a:gd name="T89" fmla="*/ 28 h 115"/>
              <a:gd name="T90" fmla="*/ 124 w 133"/>
              <a:gd name="T91" fmla="*/ 63 h 115"/>
              <a:gd name="T92" fmla="*/ 123 w 133"/>
              <a:gd name="T93" fmla="*/ 61 h 115"/>
              <a:gd name="T94" fmla="*/ 121 w 133"/>
              <a:gd name="T95" fmla="*/ 52 h 115"/>
              <a:gd name="T96" fmla="*/ 118 w 133"/>
              <a:gd name="T97" fmla="*/ 43 h 115"/>
              <a:gd name="T98" fmla="*/ 107 w 133"/>
              <a:gd name="T99" fmla="*/ 30 h 115"/>
              <a:gd name="T100" fmla="*/ 89 w 133"/>
              <a:gd name="T101" fmla="*/ 18 h 115"/>
              <a:gd name="T102" fmla="*/ 102 w 133"/>
              <a:gd name="T103" fmla="*/ 21 h 115"/>
              <a:gd name="T104" fmla="*/ 106 w 133"/>
              <a:gd name="T105" fmla="*/ 38 h 115"/>
              <a:gd name="T106" fmla="*/ 116 w 133"/>
              <a:gd name="T107" fmla="*/ 75 h 115"/>
              <a:gd name="T108" fmla="*/ 105 w 133"/>
              <a:gd name="T109" fmla="*/ 82 h 115"/>
              <a:gd name="T110" fmla="*/ 113 w 133"/>
              <a:gd name="T111" fmla="*/ 21 h 115"/>
              <a:gd name="T112" fmla="*/ 94 w 133"/>
              <a:gd name="T113" fmla="*/ 13 h 115"/>
              <a:gd name="T114" fmla="*/ 111 w 133"/>
              <a:gd name="T115" fmla="*/ 12 h 115"/>
              <a:gd name="T116" fmla="*/ 99 w 133"/>
              <a:gd name="T117" fmla="*/ 13 h 115"/>
              <a:gd name="T118" fmla="*/ 86 w 133"/>
              <a:gd name="T119" fmla="*/ 18 h 115"/>
              <a:gd name="T120" fmla="*/ 110 w 133"/>
              <a:gd name="T121" fmla="*/ 84 h 115"/>
              <a:gd name="T122" fmla="*/ 118 w 133"/>
              <a:gd name="T123" fmla="*/ 83 h 115"/>
              <a:gd name="T124" fmla="*/ 112 w 133"/>
              <a:gd name="T125" fmla="*/ 2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33" h="115">
                <a:moveTo>
                  <a:pt x="82" y="87"/>
                </a:moveTo>
                <a:cubicBezTo>
                  <a:pt x="82" y="86"/>
                  <a:pt x="82" y="86"/>
                  <a:pt x="82" y="85"/>
                </a:cubicBezTo>
                <a:cubicBezTo>
                  <a:pt x="89" y="79"/>
                  <a:pt x="89" y="79"/>
                  <a:pt x="89" y="79"/>
                </a:cubicBezTo>
                <a:cubicBezTo>
                  <a:pt x="89" y="79"/>
                  <a:pt x="89" y="79"/>
                  <a:pt x="89" y="79"/>
                </a:cubicBezTo>
                <a:cubicBezTo>
                  <a:pt x="90" y="79"/>
                  <a:pt x="90" y="79"/>
                  <a:pt x="90" y="80"/>
                </a:cubicBezTo>
                <a:cubicBezTo>
                  <a:pt x="82" y="87"/>
                  <a:pt x="82" y="87"/>
                  <a:pt x="82" y="87"/>
                </a:cubicBezTo>
                <a:moveTo>
                  <a:pt x="82" y="81"/>
                </a:moveTo>
                <a:cubicBezTo>
                  <a:pt x="81" y="80"/>
                  <a:pt x="81" y="78"/>
                  <a:pt x="81" y="77"/>
                </a:cubicBezTo>
                <a:cubicBezTo>
                  <a:pt x="88" y="72"/>
                  <a:pt x="88" y="72"/>
                  <a:pt x="88" y="72"/>
                </a:cubicBezTo>
                <a:cubicBezTo>
                  <a:pt x="88" y="73"/>
                  <a:pt x="88" y="75"/>
                  <a:pt x="89" y="77"/>
                </a:cubicBezTo>
                <a:cubicBezTo>
                  <a:pt x="89" y="77"/>
                  <a:pt x="88" y="76"/>
                  <a:pt x="88" y="76"/>
                </a:cubicBezTo>
                <a:cubicBezTo>
                  <a:pt x="88" y="76"/>
                  <a:pt x="88" y="77"/>
                  <a:pt x="87" y="77"/>
                </a:cubicBezTo>
                <a:cubicBezTo>
                  <a:pt x="82" y="81"/>
                  <a:pt x="82" y="81"/>
                  <a:pt x="82" y="81"/>
                </a:cubicBezTo>
                <a:moveTo>
                  <a:pt x="85" y="69"/>
                </a:moveTo>
                <a:cubicBezTo>
                  <a:pt x="86" y="69"/>
                  <a:pt x="86" y="68"/>
                  <a:pt x="86" y="68"/>
                </a:cubicBezTo>
                <a:cubicBezTo>
                  <a:pt x="86" y="68"/>
                  <a:pt x="86" y="68"/>
                  <a:pt x="86" y="68"/>
                </a:cubicBezTo>
                <a:cubicBezTo>
                  <a:pt x="87" y="68"/>
                  <a:pt x="87" y="68"/>
                  <a:pt x="87" y="69"/>
                </a:cubicBezTo>
                <a:cubicBezTo>
                  <a:pt x="86" y="69"/>
                  <a:pt x="86" y="69"/>
                  <a:pt x="86" y="69"/>
                </a:cubicBezTo>
                <a:cubicBezTo>
                  <a:pt x="80" y="74"/>
                  <a:pt x="80" y="74"/>
                  <a:pt x="80" y="74"/>
                </a:cubicBezTo>
                <a:cubicBezTo>
                  <a:pt x="80" y="74"/>
                  <a:pt x="80" y="73"/>
                  <a:pt x="79" y="73"/>
                </a:cubicBezTo>
                <a:cubicBezTo>
                  <a:pt x="85" y="69"/>
                  <a:pt x="85" y="69"/>
                  <a:pt x="85" y="69"/>
                </a:cubicBezTo>
                <a:cubicBezTo>
                  <a:pt x="85" y="69"/>
                  <a:pt x="85" y="69"/>
                  <a:pt x="85" y="69"/>
                </a:cubicBezTo>
                <a:moveTo>
                  <a:pt x="79" y="70"/>
                </a:moveTo>
                <a:cubicBezTo>
                  <a:pt x="78" y="69"/>
                  <a:pt x="78" y="69"/>
                  <a:pt x="78" y="69"/>
                </a:cubicBezTo>
                <a:cubicBezTo>
                  <a:pt x="78" y="69"/>
                  <a:pt x="78" y="68"/>
                  <a:pt x="78" y="68"/>
                </a:cubicBezTo>
                <a:cubicBezTo>
                  <a:pt x="81" y="67"/>
                  <a:pt x="83" y="65"/>
                  <a:pt x="85" y="64"/>
                </a:cubicBezTo>
                <a:cubicBezTo>
                  <a:pt x="86" y="64"/>
                  <a:pt x="86" y="65"/>
                  <a:pt x="86" y="65"/>
                </a:cubicBezTo>
                <a:cubicBezTo>
                  <a:pt x="86" y="65"/>
                  <a:pt x="85" y="65"/>
                  <a:pt x="85" y="65"/>
                </a:cubicBezTo>
                <a:cubicBezTo>
                  <a:pt x="85" y="65"/>
                  <a:pt x="85" y="65"/>
                  <a:pt x="85" y="65"/>
                </a:cubicBezTo>
                <a:cubicBezTo>
                  <a:pt x="79" y="70"/>
                  <a:pt x="79" y="70"/>
                  <a:pt x="79" y="70"/>
                </a:cubicBezTo>
                <a:moveTo>
                  <a:pt x="77" y="65"/>
                </a:moveTo>
                <a:cubicBezTo>
                  <a:pt x="77" y="65"/>
                  <a:pt x="77" y="64"/>
                  <a:pt x="77" y="64"/>
                </a:cubicBezTo>
                <a:cubicBezTo>
                  <a:pt x="84" y="58"/>
                  <a:pt x="84" y="58"/>
                  <a:pt x="84" y="58"/>
                </a:cubicBezTo>
                <a:cubicBezTo>
                  <a:pt x="84" y="58"/>
                  <a:pt x="84" y="58"/>
                  <a:pt x="84" y="58"/>
                </a:cubicBezTo>
                <a:cubicBezTo>
                  <a:pt x="84" y="59"/>
                  <a:pt x="84" y="60"/>
                  <a:pt x="85" y="61"/>
                </a:cubicBezTo>
                <a:cubicBezTo>
                  <a:pt x="84" y="61"/>
                  <a:pt x="84" y="61"/>
                  <a:pt x="84" y="61"/>
                </a:cubicBezTo>
                <a:cubicBezTo>
                  <a:pt x="82" y="63"/>
                  <a:pt x="80" y="64"/>
                  <a:pt x="77" y="65"/>
                </a:cubicBezTo>
                <a:moveTo>
                  <a:pt x="68" y="90"/>
                </a:moveTo>
                <a:cubicBezTo>
                  <a:pt x="65" y="74"/>
                  <a:pt x="65" y="72"/>
                  <a:pt x="61" y="61"/>
                </a:cubicBezTo>
                <a:cubicBezTo>
                  <a:pt x="60" y="58"/>
                  <a:pt x="59" y="56"/>
                  <a:pt x="58" y="52"/>
                </a:cubicBezTo>
                <a:cubicBezTo>
                  <a:pt x="60" y="51"/>
                  <a:pt x="62" y="50"/>
                  <a:pt x="64" y="50"/>
                </a:cubicBezTo>
                <a:cubicBezTo>
                  <a:pt x="64" y="50"/>
                  <a:pt x="64" y="50"/>
                  <a:pt x="64" y="50"/>
                </a:cubicBezTo>
                <a:cubicBezTo>
                  <a:pt x="64" y="49"/>
                  <a:pt x="65" y="49"/>
                  <a:pt x="66" y="49"/>
                </a:cubicBezTo>
                <a:cubicBezTo>
                  <a:pt x="67" y="49"/>
                  <a:pt x="69" y="50"/>
                  <a:pt x="70" y="51"/>
                </a:cubicBezTo>
                <a:cubicBezTo>
                  <a:pt x="71" y="52"/>
                  <a:pt x="71" y="53"/>
                  <a:pt x="71" y="54"/>
                </a:cubicBezTo>
                <a:cubicBezTo>
                  <a:pt x="71" y="54"/>
                  <a:pt x="71" y="54"/>
                  <a:pt x="72" y="55"/>
                </a:cubicBezTo>
                <a:cubicBezTo>
                  <a:pt x="72" y="55"/>
                  <a:pt x="72" y="55"/>
                  <a:pt x="72" y="55"/>
                </a:cubicBezTo>
                <a:cubicBezTo>
                  <a:pt x="72" y="55"/>
                  <a:pt x="72" y="56"/>
                  <a:pt x="72" y="56"/>
                </a:cubicBezTo>
                <a:cubicBezTo>
                  <a:pt x="73" y="59"/>
                  <a:pt x="73" y="61"/>
                  <a:pt x="74" y="63"/>
                </a:cubicBezTo>
                <a:cubicBezTo>
                  <a:pt x="73" y="63"/>
                  <a:pt x="73" y="64"/>
                  <a:pt x="74" y="65"/>
                </a:cubicBezTo>
                <a:cubicBezTo>
                  <a:pt x="74" y="65"/>
                  <a:pt x="74" y="65"/>
                  <a:pt x="74" y="65"/>
                </a:cubicBezTo>
                <a:cubicBezTo>
                  <a:pt x="75" y="67"/>
                  <a:pt x="75" y="69"/>
                  <a:pt x="76" y="70"/>
                </a:cubicBezTo>
                <a:cubicBezTo>
                  <a:pt x="76" y="71"/>
                  <a:pt x="76" y="71"/>
                  <a:pt x="76" y="72"/>
                </a:cubicBezTo>
                <a:cubicBezTo>
                  <a:pt x="76" y="72"/>
                  <a:pt x="76" y="73"/>
                  <a:pt x="76" y="74"/>
                </a:cubicBezTo>
                <a:cubicBezTo>
                  <a:pt x="77" y="74"/>
                  <a:pt x="77" y="74"/>
                  <a:pt x="77" y="74"/>
                </a:cubicBezTo>
                <a:cubicBezTo>
                  <a:pt x="77" y="76"/>
                  <a:pt x="78" y="79"/>
                  <a:pt x="79" y="84"/>
                </a:cubicBezTo>
                <a:cubicBezTo>
                  <a:pt x="79" y="84"/>
                  <a:pt x="78" y="85"/>
                  <a:pt x="79" y="86"/>
                </a:cubicBezTo>
                <a:cubicBezTo>
                  <a:pt x="80" y="86"/>
                  <a:pt x="80" y="86"/>
                  <a:pt x="80" y="86"/>
                </a:cubicBezTo>
                <a:cubicBezTo>
                  <a:pt x="80" y="87"/>
                  <a:pt x="80" y="88"/>
                  <a:pt x="79" y="88"/>
                </a:cubicBezTo>
                <a:cubicBezTo>
                  <a:pt x="79" y="89"/>
                  <a:pt x="78" y="89"/>
                  <a:pt x="77" y="89"/>
                </a:cubicBezTo>
                <a:cubicBezTo>
                  <a:pt x="76" y="89"/>
                  <a:pt x="75" y="89"/>
                  <a:pt x="75" y="89"/>
                </a:cubicBezTo>
                <a:cubicBezTo>
                  <a:pt x="74" y="89"/>
                  <a:pt x="74" y="89"/>
                  <a:pt x="74" y="89"/>
                </a:cubicBezTo>
                <a:cubicBezTo>
                  <a:pt x="74" y="89"/>
                  <a:pt x="73" y="89"/>
                  <a:pt x="73" y="89"/>
                </a:cubicBezTo>
                <a:cubicBezTo>
                  <a:pt x="72" y="89"/>
                  <a:pt x="71" y="90"/>
                  <a:pt x="70" y="90"/>
                </a:cubicBezTo>
                <a:cubicBezTo>
                  <a:pt x="69" y="90"/>
                  <a:pt x="69" y="90"/>
                  <a:pt x="68" y="90"/>
                </a:cubicBezTo>
                <a:moveTo>
                  <a:pt x="76" y="61"/>
                </a:moveTo>
                <a:cubicBezTo>
                  <a:pt x="76" y="59"/>
                  <a:pt x="75" y="58"/>
                  <a:pt x="75" y="56"/>
                </a:cubicBezTo>
                <a:cubicBezTo>
                  <a:pt x="75" y="55"/>
                  <a:pt x="75" y="55"/>
                  <a:pt x="75" y="54"/>
                </a:cubicBezTo>
                <a:cubicBezTo>
                  <a:pt x="81" y="49"/>
                  <a:pt x="81" y="49"/>
                  <a:pt x="81" y="49"/>
                </a:cubicBezTo>
                <a:cubicBezTo>
                  <a:pt x="82" y="51"/>
                  <a:pt x="83" y="53"/>
                  <a:pt x="83" y="55"/>
                </a:cubicBezTo>
                <a:cubicBezTo>
                  <a:pt x="82" y="55"/>
                  <a:pt x="82" y="55"/>
                  <a:pt x="82" y="55"/>
                </a:cubicBezTo>
                <a:cubicBezTo>
                  <a:pt x="76" y="61"/>
                  <a:pt x="76" y="61"/>
                  <a:pt x="76" y="61"/>
                </a:cubicBezTo>
                <a:moveTo>
                  <a:pt x="60" y="48"/>
                </a:moveTo>
                <a:cubicBezTo>
                  <a:pt x="62" y="46"/>
                  <a:pt x="63" y="45"/>
                  <a:pt x="65" y="43"/>
                </a:cubicBezTo>
                <a:cubicBezTo>
                  <a:pt x="64" y="45"/>
                  <a:pt x="64" y="45"/>
                  <a:pt x="64" y="45"/>
                </a:cubicBezTo>
                <a:cubicBezTo>
                  <a:pt x="63" y="46"/>
                  <a:pt x="64" y="46"/>
                  <a:pt x="64" y="47"/>
                </a:cubicBezTo>
                <a:cubicBezTo>
                  <a:pt x="63" y="47"/>
                  <a:pt x="63" y="47"/>
                  <a:pt x="63" y="47"/>
                </a:cubicBezTo>
                <a:cubicBezTo>
                  <a:pt x="62" y="47"/>
                  <a:pt x="61" y="47"/>
                  <a:pt x="60" y="48"/>
                </a:cubicBezTo>
                <a:moveTo>
                  <a:pt x="74" y="51"/>
                </a:moveTo>
                <a:cubicBezTo>
                  <a:pt x="73" y="50"/>
                  <a:pt x="73" y="49"/>
                  <a:pt x="72" y="49"/>
                </a:cubicBezTo>
                <a:cubicBezTo>
                  <a:pt x="71" y="48"/>
                  <a:pt x="71" y="48"/>
                  <a:pt x="71" y="48"/>
                </a:cubicBezTo>
                <a:cubicBezTo>
                  <a:pt x="79" y="40"/>
                  <a:pt x="79" y="40"/>
                  <a:pt x="79" y="40"/>
                </a:cubicBezTo>
                <a:cubicBezTo>
                  <a:pt x="80" y="42"/>
                  <a:pt x="80" y="44"/>
                  <a:pt x="80" y="46"/>
                </a:cubicBezTo>
                <a:cubicBezTo>
                  <a:pt x="74" y="51"/>
                  <a:pt x="74" y="51"/>
                  <a:pt x="74" y="51"/>
                </a:cubicBezTo>
                <a:moveTo>
                  <a:pt x="68" y="47"/>
                </a:moveTo>
                <a:cubicBezTo>
                  <a:pt x="68" y="47"/>
                  <a:pt x="67" y="47"/>
                  <a:pt x="66" y="47"/>
                </a:cubicBezTo>
                <a:cubicBezTo>
                  <a:pt x="71" y="40"/>
                  <a:pt x="71" y="40"/>
                  <a:pt x="71" y="40"/>
                </a:cubicBezTo>
                <a:cubicBezTo>
                  <a:pt x="73" y="39"/>
                  <a:pt x="75" y="38"/>
                  <a:pt x="78" y="37"/>
                </a:cubicBezTo>
                <a:cubicBezTo>
                  <a:pt x="68" y="47"/>
                  <a:pt x="68" y="47"/>
                  <a:pt x="68" y="47"/>
                </a:cubicBezTo>
                <a:moveTo>
                  <a:pt x="79" y="34"/>
                </a:moveTo>
                <a:cubicBezTo>
                  <a:pt x="79" y="34"/>
                  <a:pt x="79" y="34"/>
                  <a:pt x="79" y="34"/>
                </a:cubicBezTo>
                <a:cubicBezTo>
                  <a:pt x="76" y="35"/>
                  <a:pt x="73" y="36"/>
                  <a:pt x="70" y="37"/>
                </a:cubicBezTo>
                <a:cubicBezTo>
                  <a:pt x="69" y="37"/>
                  <a:pt x="69" y="37"/>
                  <a:pt x="69" y="37"/>
                </a:cubicBezTo>
                <a:cubicBezTo>
                  <a:pt x="63" y="40"/>
                  <a:pt x="58" y="45"/>
                  <a:pt x="55" y="50"/>
                </a:cubicBezTo>
                <a:cubicBezTo>
                  <a:pt x="54" y="51"/>
                  <a:pt x="55" y="52"/>
                  <a:pt x="55" y="52"/>
                </a:cubicBezTo>
                <a:cubicBezTo>
                  <a:pt x="56" y="56"/>
                  <a:pt x="57" y="59"/>
                  <a:pt x="58" y="62"/>
                </a:cubicBezTo>
                <a:cubicBezTo>
                  <a:pt x="62" y="74"/>
                  <a:pt x="63" y="75"/>
                  <a:pt x="66" y="94"/>
                </a:cubicBezTo>
                <a:cubicBezTo>
                  <a:pt x="66" y="94"/>
                  <a:pt x="67" y="95"/>
                  <a:pt x="67" y="95"/>
                </a:cubicBezTo>
                <a:cubicBezTo>
                  <a:pt x="68" y="95"/>
                  <a:pt x="68" y="95"/>
                  <a:pt x="68" y="95"/>
                </a:cubicBezTo>
                <a:cubicBezTo>
                  <a:pt x="68" y="95"/>
                  <a:pt x="69" y="94"/>
                  <a:pt x="69" y="94"/>
                </a:cubicBezTo>
                <a:cubicBezTo>
                  <a:pt x="69" y="94"/>
                  <a:pt x="69" y="93"/>
                  <a:pt x="71" y="93"/>
                </a:cubicBezTo>
                <a:cubicBezTo>
                  <a:pt x="72" y="92"/>
                  <a:pt x="72" y="92"/>
                  <a:pt x="73" y="92"/>
                </a:cubicBezTo>
                <a:cubicBezTo>
                  <a:pt x="73" y="92"/>
                  <a:pt x="74" y="92"/>
                  <a:pt x="74" y="92"/>
                </a:cubicBezTo>
                <a:cubicBezTo>
                  <a:pt x="74" y="92"/>
                  <a:pt x="74" y="92"/>
                  <a:pt x="75" y="92"/>
                </a:cubicBezTo>
                <a:cubicBezTo>
                  <a:pt x="76" y="92"/>
                  <a:pt x="77" y="92"/>
                  <a:pt x="78" y="92"/>
                </a:cubicBezTo>
                <a:cubicBezTo>
                  <a:pt x="79" y="92"/>
                  <a:pt x="80" y="91"/>
                  <a:pt x="81" y="91"/>
                </a:cubicBezTo>
                <a:cubicBezTo>
                  <a:pt x="81" y="91"/>
                  <a:pt x="81" y="91"/>
                  <a:pt x="81" y="91"/>
                </a:cubicBezTo>
                <a:cubicBezTo>
                  <a:pt x="81" y="91"/>
                  <a:pt x="81" y="91"/>
                  <a:pt x="82" y="91"/>
                </a:cubicBezTo>
                <a:cubicBezTo>
                  <a:pt x="82" y="91"/>
                  <a:pt x="82" y="91"/>
                  <a:pt x="82" y="91"/>
                </a:cubicBezTo>
                <a:cubicBezTo>
                  <a:pt x="83" y="91"/>
                  <a:pt x="83" y="91"/>
                  <a:pt x="83" y="91"/>
                </a:cubicBezTo>
                <a:cubicBezTo>
                  <a:pt x="92" y="81"/>
                  <a:pt x="92" y="81"/>
                  <a:pt x="92" y="81"/>
                </a:cubicBezTo>
                <a:cubicBezTo>
                  <a:pt x="93" y="81"/>
                  <a:pt x="93" y="80"/>
                  <a:pt x="93" y="80"/>
                </a:cubicBezTo>
                <a:cubicBezTo>
                  <a:pt x="90" y="68"/>
                  <a:pt x="88" y="63"/>
                  <a:pt x="87" y="58"/>
                </a:cubicBezTo>
                <a:cubicBezTo>
                  <a:pt x="85" y="53"/>
                  <a:pt x="84" y="48"/>
                  <a:pt x="81" y="38"/>
                </a:cubicBezTo>
                <a:cubicBezTo>
                  <a:pt x="82" y="37"/>
                  <a:pt x="82" y="36"/>
                  <a:pt x="81" y="36"/>
                </a:cubicBezTo>
                <a:cubicBezTo>
                  <a:pt x="81" y="36"/>
                  <a:pt x="81" y="36"/>
                  <a:pt x="81" y="36"/>
                </a:cubicBezTo>
                <a:cubicBezTo>
                  <a:pt x="81" y="35"/>
                  <a:pt x="81" y="35"/>
                  <a:pt x="81" y="35"/>
                </a:cubicBezTo>
                <a:cubicBezTo>
                  <a:pt x="81" y="35"/>
                  <a:pt x="80" y="34"/>
                  <a:pt x="79" y="34"/>
                </a:cubicBezTo>
                <a:moveTo>
                  <a:pt x="53" y="94"/>
                </a:moveTo>
                <a:cubicBezTo>
                  <a:pt x="53" y="93"/>
                  <a:pt x="53" y="91"/>
                  <a:pt x="53" y="90"/>
                </a:cubicBezTo>
                <a:cubicBezTo>
                  <a:pt x="51" y="84"/>
                  <a:pt x="51" y="84"/>
                  <a:pt x="51" y="84"/>
                </a:cubicBezTo>
                <a:cubicBezTo>
                  <a:pt x="58" y="79"/>
                  <a:pt x="58" y="79"/>
                  <a:pt x="58" y="79"/>
                </a:cubicBezTo>
                <a:cubicBezTo>
                  <a:pt x="60" y="87"/>
                  <a:pt x="60" y="87"/>
                  <a:pt x="60" y="87"/>
                </a:cubicBezTo>
                <a:cubicBezTo>
                  <a:pt x="53" y="94"/>
                  <a:pt x="53" y="94"/>
                  <a:pt x="53" y="94"/>
                </a:cubicBezTo>
                <a:moveTo>
                  <a:pt x="50" y="81"/>
                </a:moveTo>
                <a:cubicBezTo>
                  <a:pt x="49" y="75"/>
                  <a:pt x="49" y="75"/>
                  <a:pt x="49" y="75"/>
                </a:cubicBezTo>
                <a:cubicBezTo>
                  <a:pt x="52" y="74"/>
                  <a:pt x="54" y="72"/>
                  <a:pt x="56" y="70"/>
                </a:cubicBezTo>
                <a:cubicBezTo>
                  <a:pt x="57" y="76"/>
                  <a:pt x="57" y="76"/>
                  <a:pt x="57" y="76"/>
                </a:cubicBezTo>
                <a:cubicBezTo>
                  <a:pt x="57" y="76"/>
                  <a:pt x="57" y="76"/>
                  <a:pt x="57" y="76"/>
                </a:cubicBezTo>
                <a:cubicBezTo>
                  <a:pt x="50" y="81"/>
                  <a:pt x="50" y="81"/>
                  <a:pt x="50" y="81"/>
                </a:cubicBezTo>
                <a:moveTo>
                  <a:pt x="48" y="72"/>
                </a:moveTo>
                <a:cubicBezTo>
                  <a:pt x="47" y="66"/>
                  <a:pt x="47" y="66"/>
                  <a:pt x="47" y="66"/>
                </a:cubicBezTo>
                <a:cubicBezTo>
                  <a:pt x="54" y="60"/>
                  <a:pt x="54" y="60"/>
                  <a:pt x="54" y="60"/>
                </a:cubicBezTo>
                <a:cubicBezTo>
                  <a:pt x="55" y="67"/>
                  <a:pt x="55" y="67"/>
                  <a:pt x="55" y="67"/>
                </a:cubicBezTo>
                <a:cubicBezTo>
                  <a:pt x="55" y="68"/>
                  <a:pt x="55" y="68"/>
                  <a:pt x="55" y="68"/>
                </a:cubicBezTo>
                <a:cubicBezTo>
                  <a:pt x="53" y="69"/>
                  <a:pt x="51" y="71"/>
                  <a:pt x="48" y="72"/>
                </a:cubicBezTo>
                <a:moveTo>
                  <a:pt x="50" y="50"/>
                </a:moveTo>
                <a:cubicBezTo>
                  <a:pt x="50" y="50"/>
                  <a:pt x="50" y="49"/>
                  <a:pt x="51" y="49"/>
                </a:cubicBezTo>
                <a:cubicBezTo>
                  <a:pt x="53" y="57"/>
                  <a:pt x="53" y="57"/>
                  <a:pt x="53" y="57"/>
                </a:cubicBezTo>
                <a:cubicBezTo>
                  <a:pt x="52" y="58"/>
                  <a:pt x="52" y="58"/>
                  <a:pt x="52" y="58"/>
                </a:cubicBezTo>
                <a:cubicBezTo>
                  <a:pt x="46" y="63"/>
                  <a:pt x="46" y="63"/>
                  <a:pt x="46" y="63"/>
                </a:cubicBezTo>
                <a:cubicBezTo>
                  <a:pt x="44" y="54"/>
                  <a:pt x="44" y="54"/>
                  <a:pt x="44" y="54"/>
                </a:cubicBezTo>
                <a:cubicBezTo>
                  <a:pt x="50" y="50"/>
                  <a:pt x="50" y="50"/>
                  <a:pt x="50" y="50"/>
                </a:cubicBezTo>
                <a:cubicBezTo>
                  <a:pt x="50" y="50"/>
                  <a:pt x="50" y="50"/>
                  <a:pt x="50" y="50"/>
                </a:cubicBezTo>
                <a:moveTo>
                  <a:pt x="43" y="51"/>
                </a:moveTo>
                <a:cubicBezTo>
                  <a:pt x="42" y="45"/>
                  <a:pt x="42" y="45"/>
                  <a:pt x="42" y="45"/>
                </a:cubicBezTo>
                <a:cubicBezTo>
                  <a:pt x="48" y="39"/>
                  <a:pt x="48" y="39"/>
                  <a:pt x="48" y="39"/>
                </a:cubicBezTo>
                <a:cubicBezTo>
                  <a:pt x="50" y="46"/>
                  <a:pt x="50" y="46"/>
                  <a:pt x="50" y="46"/>
                </a:cubicBezTo>
                <a:cubicBezTo>
                  <a:pt x="49" y="46"/>
                  <a:pt x="49" y="46"/>
                  <a:pt x="49" y="46"/>
                </a:cubicBezTo>
                <a:cubicBezTo>
                  <a:pt x="43" y="51"/>
                  <a:pt x="43" y="51"/>
                  <a:pt x="43" y="51"/>
                </a:cubicBezTo>
                <a:moveTo>
                  <a:pt x="39" y="97"/>
                </a:moveTo>
                <a:cubicBezTo>
                  <a:pt x="35" y="76"/>
                  <a:pt x="30" y="54"/>
                  <a:pt x="23" y="33"/>
                </a:cubicBezTo>
                <a:cubicBezTo>
                  <a:pt x="25" y="32"/>
                  <a:pt x="26" y="31"/>
                  <a:pt x="28" y="31"/>
                </a:cubicBezTo>
                <a:cubicBezTo>
                  <a:pt x="28" y="31"/>
                  <a:pt x="28" y="31"/>
                  <a:pt x="28" y="31"/>
                </a:cubicBezTo>
                <a:cubicBezTo>
                  <a:pt x="29" y="30"/>
                  <a:pt x="30" y="30"/>
                  <a:pt x="30" y="30"/>
                </a:cubicBezTo>
                <a:cubicBezTo>
                  <a:pt x="32" y="30"/>
                  <a:pt x="33" y="31"/>
                  <a:pt x="34" y="32"/>
                </a:cubicBezTo>
                <a:cubicBezTo>
                  <a:pt x="35" y="33"/>
                  <a:pt x="36" y="34"/>
                  <a:pt x="36" y="35"/>
                </a:cubicBezTo>
                <a:cubicBezTo>
                  <a:pt x="36" y="35"/>
                  <a:pt x="36" y="35"/>
                  <a:pt x="36" y="36"/>
                </a:cubicBezTo>
                <a:cubicBezTo>
                  <a:pt x="36" y="36"/>
                  <a:pt x="36" y="36"/>
                  <a:pt x="36" y="36"/>
                </a:cubicBezTo>
                <a:cubicBezTo>
                  <a:pt x="37" y="36"/>
                  <a:pt x="37" y="37"/>
                  <a:pt x="37" y="37"/>
                </a:cubicBezTo>
                <a:cubicBezTo>
                  <a:pt x="38" y="44"/>
                  <a:pt x="38" y="44"/>
                  <a:pt x="38" y="44"/>
                </a:cubicBezTo>
                <a:cubicBezTo>
                  <a:pt x="38" y="44"/>
                  <a:pt x="38" y="45"/>
                  <a:pt x="38" y="46"/>
                </a:cubicBezTo>
                <a:cubicBezTo>
                  <a:pt x="39" y="46"/>
                  <a:pt x="39" y="46"/>
                  <a:pt x="39" y="46"/>
                </a:cubicBezTo>
                <a:cubicBezTo>
                  <a:pt x="41" y="53"/>
                  <a:pt x="41" y="53"/>
                  <a:pt x="41" y="53"/>
                </a:cubicBezTo>
                <a:cubicBezTo>
                  <a:pt x="40" y="54"/>
                  <a:pt x="40" y="54"/>
                  <a:pt x="41" y="55"/>
                </a:cubicBezTo>
                <a:cubicBezTo>
                  <a:pt x="41" y="55"/>
                  <a:pt x="41" y="55"/>
                  <a:pt x="41" y="55"/>
                </a:cubicBezTo>
                <a:cubicBezTo>
                  <a:pt x="43" y="65"/>
                  <a:pt x="43" y="65"/>
                  <a:pt x="43" y="65"/>
                </a:cubicBezTo>
                <a:cubicBezTo>
                  <a:pt x="43" y="65"/>
                  <a:pt x="43" y="66"/>
                  <a:pt x="44" y="67"/>
                </a:cubicBezTo>
                <a:cubicBezTo>
                  <a:pt x="44" y="67"/>
                  <a:pt x="44" y="67"/>
                  <a:pt x="44" y="67"/>
                </a:cubicBezTo>
                <a:cubicBezTo>
                  <a:pt x="50" y="90"/>
                  <a:pt x="50" y="90"/>
                  <a:pt x="50" y="90"/>
                </a:cubicBezTo>
                <a:cubicBezTo>
                  <a:pt x="50" y="92"/>
                  <a:pt x="50" y="94"/>
                  <a:pt x="50" y="95"/>
                </a:cubicBezTo>
                <a:cubicBezTo>
                  <a:pt x="49" y="96"/>
                  <a:pt x="47" y="96"/>
                  <a:pt x="45" y="96"/>
                </a:cubicBezTo>
                <a:cubicBezTo>
                  <a:pt x="45" y="96"/>
                  <a:pt x="44" y="96"/>
                  <a:pt x="44" y="96"/>
                </a:cubicBezTo>
                <a:cubicBezTo>
                  <a:pt x="44" y="96"/>
                  <a:pt x="44" y="96"/>
                  <a:pt x="44" y="96"/>
                </a:cubicBezTo>
                <a:cubicBezTo>
                  <a:pt x="43" y="96"/>
                  <a:pt x="42" y="96"/>
                  <a:pt x="41" y="97"/>
                </a:cubicBezTo>
                <a:cubicBezTo>
                  <a:pt x="40" y="97"/>
                  <a:pt x="39" y="97"/>
                  <a:pt x="39" y="97"/>
                </a:cubicBezTo>
                <a:moveTo>
                  <a:pt x="41" y="42"/>
                </a:moveTo>
                <a:cubicBezTo>
                  <a:pt x="40" y="37"/>
                  <a:pt x="40" y="37"/>
                  <a:pt x="40" y="37"/>
                </a:cubicBezTo>
                <a:cubicBezTo>
                  <a:pt x="40" y="36"/>
                  <a:pt x="39" y="36"/>
                  <a:pt x="39" y="35"/>
                </a:cubicBezTo>
                <a:cubicBezTo>
                  <a:pt x="46" y="30"/>
                  <a:pt x="46" y="30"/>
                  <a:pt x="46" y="30"/>
                </a:cubicBezTo>
                <a:cubicBezTo>
                  <a:pt x="47" y="36"/>
                  <a:pt x="47" y="36"/>
                  <a:pt x="47" y="36"/>
                </a:cubicBezTo>
                <a:cubicBezTo>
                  <a:pt x="47" y="36"/>
                  <a:pt x="47" y="36"/>
                  <a:pt x="47" y="36"/>
                </a:cubicBezTo>
                <a:cubicBezTo>
                  <a:pt x="41" y="42"/>
                  <a:pt x="41" y="42"/>
                  <a:pt x="41" y="42"/>
                </a:cubicBezTo>
                <a:moveTo>
                  <a:pt x="25" y="29"/>
                </a:moveTo>
                <a:cubicBezTo>
                  <a:pt x="26" y="27"/>
                  <a:pt x="28" y="26"/>
                  <a:pt x="30" y="24"/>
                </a:cubicBezTo>
                <a:cubicBezTo>
                  <a:pt x="28" y="26"/>
                  <a:pt x="28" y="26"/>
                  <a:pt x="28" y="26"/>
                </a:cubicBezTo>
                <a:cubicBezTo>
                  <a:pt x="28" y="27"/>
                  <a:pt x="28" y="27"/>
                  <a:pt x="28" y="28"/>
                </a:cubicBezTo>
                <a:cubicBezTo>
                  <a:pt x="28" y="28"/>
                  <a:pt x="28" y="28"/>
                  <a:pt x="28" y="28"/>
                </a:cubicBezTo>
                <a:cubicBezTo>
                  <a:pt x="27" y="28"/>
                  <a:pt x="26" y="28"/>
                  <a:pt x="25" y="29"/>
                </a:cubicBezTo>
                <a:moveTo>
                  <a:pt x="38" y="32"/>
                </a:moveTo>
                <a:cubicBezTo>
                  <a:pt x="38" y="31"/>
                  <a:pt x="37" y="30"/>
                  <a:pt x="36" y="30"/>
                </a:cubicBezTo>
                <a:cubicBezTo>
                  <a:pt x="36" y="29"/>
                  <a:pt x="36" y="29"/>
                  <a:pt x="36" y="29"/>
                </a:cubicBezTo>
                <a:cubicBezTo>
                  <a:pt x="44" y="21"/>
                  <a:pt x="44" y="21"/>
                  <a:pt x="44" y="21"/>
                </a:cubicBezTo>
                <a:cubicBezTo>
                  <a:pt x="45" y="27"/>
                  <a:pt x="45" y="27"/>
                  <a:pt x="45" y="27"/>
                </a:cubicBezTo>
                <a:cubicBezTo>
                  <a:pt x="38" y="32"/>
                  <a:pt x="38" y="32"/>
                  <a:pt x="38" y="32"/>
                </a:cubicBezTo>
                <a:moveTo>
                  <a:pt x="33" y="28"/>
                </a:moveTo>
                <a:cubicBezTo>
                  <a:pt x="32" y="28"/>
                  <a:pt x="32" y="28"/>
                  <a:pt x="31" y="28"/>
                </a:cubicBezTo>
                <a:cubicBezTo>
                  <a:pt x="36" y="21"/>
                  <a:pt x="36" y="21"/>
                  <a:pt x="36" y="21"/>
                </a:cubicBezTo>
                <a:cubicBezTo>
                  <a:pt x="38" y="20"/>
                  <a:pt x="40" y="19"/>
                  <a:pt x="42" y="18"/>
                </a:cubicBezTo>
                <a:cubicBezTo>
                  <a:pt x="33" y="28"/>
                  <a:pt x="33" y="28"/>
                  <a:pt x="33" y="28"/>
                </a:cubicBezTo>
                <a:moveTo>
                  <a:pt x="44" y="15"/>
                </a:moveTo>
                <a:cubicBezTo>
                  <a:pt x="44" y="15"/>
                  <a:pt x="44" y="15"/>
                  <a:pt x="44" y="15"/>
                </a:cubicBezTo>
                <a:cubicBezTo>
                  <a:pt x="41" y="16"/>
                  <a:pt x="37" y="17"/>
                  <a:pt x="34" y="18"/>
                </a:cubicBezTo>
                <a:cubicBezTo>
                  <a:pt x="34" y="18"/>
                  <a:pt x="34" y="18"/>
                  <a:pt x="34" y="18"/>
                </a:cubicBezTo>
                <a:cubicBezTo>
                  <a:pt x="28" y="21"/>
                  <a:pt x="23" y="26"/>
                  <a:pt x="19" y="31"/>
                </a:cubicBezTo>
                <a:cubicBezTo>
                  <a:pt x="19" y="32"/>
                  <a:pt x="19" y="33"/>
                  <a:pt x="20" y="33"/>
                </a:cubicBezTo>
                <a:cubicBezTo>
                  <a:pt x="27" y="55"/>
                  <a:pt x="33" y="78"/>
                  <a:pt x="36" y="101"/>
                </a:cubicBezTo>
                <a:cubicBezTo>
                  <a:pt x="37" y="101"/>
                  <a:pt x="37" y="102"/>
                  <a:pt x="38" y="102"/>
                </a:cubicBezTo>
                <a:cubicBezTo>
                  <a:pt x="38" y="102"/>
                  <a:pt x="38" y="102"/>
                  <a:pt x="38" y="102"/>
                </a:cubicBezTo>
                <a:cubicBezTo>
                  <a:pt x="39" y="102"/>
                  <a:pt x="39" y="101"/>
                  <a:pt x="39" y="101"/>
                </a:cubicBezTo>
                <a:cubicBezTo>
                  <a:pt x="39" y="101"/>
                  <a:pt x="40" y="100"/>
                  <a:pt x="41" y="99"/>
                </a:cubicBezTo>
                <a:cubicBezTo>
                  <a:pt x="42" y="99"/>
                  <a:pt x="43" y="99"/>
                  <a:pt x="44" y="99"/>
                </a:cubicBezTo>
                <a:cubicBezTo>
                  <a:pt x="44" y="99"/>
                  <a:pt x="44" y="99"/>
                  <a:pt x="44" y="99"/>
                </a:cubicBezTo>
                <a:cubicBezTo>
                  <a:pt x="45" y="99"/>
                  <a:pt x="45" y="99"/>
                  <a:pt x="45" y="99"/>
                </a:cubicBezTo>
                <a:cubicBezTo>
                  <a:pt x="46" y="99"/>
                  <a:pt x="47" y="99"/>
                  <a:pt x="48" y="99"/>
                </a:cubicBezTo>
                <a:cubicBezTo>
                  <a:pt x="50" y="99"/>
                  <a:pt x="50" y="98"/>
                  <a:pt x="51" y="97"/>
                </a:cubicBezTo>
                <a:cubicBezTo>
                  <a:pt x="51" y="98"/>
                  <a:pt x="51" y="98"/>
                  <a:pt x="51" y="98"/>
                </a:cubicBezTo>
                <a:cubicBezTo>
                  <a:pt x="52" y="98"/>
                  <a:pt x="52" y="98"/>
                  <a:pt x="52" y="98"/>
                </a:cubicBezTo>
                <a:cubicBezTo>
                  <a:pt x="52" y="98"/>
                  <a:pt x="53" y="98"/>
                  <a:pt x="53" y="98"/>
                </a:cubicBezTo>
                <a:cubicBezTo>
                  <a:pt x="53" y="98"/>
                  <a:pt x="53" y="98"/>
                  <a:pt x="53" y="98"/>
                </a:cubicBezTo>
                <a:cubicBezTo>
                  <a:pt x="63" y="88"/>
                  <a:pt x="63" y="88"/>
                  <a:pt x="63" y="88"/>
                </a:cubicBezTo>
                <a:cubicBezTo>
                  <a:pt x="63" y="88"/>
                  <a:pt x="63" y="87"/>
                  <a:pt x="63" y="87"/>
                </a:cubicBezTo>
                <a:cubicBezTo>
                  <a:pt x="46" y="19"/>
                  <a:pt x="46" y="19"/>
                  <a:pt x="46" y="19"/>
                </a:cubicBezTo>
                <a:cubicBezTo>
                  <a:pt x="46" y="18"/>
                  <a:pt x="46" y="17"/>
                  <a:pt x="46" y="17"/>
                </a:cubicBezTo>
                <a:cubicBezTo>
                  <a:pt x="46" y="17"/>
                  <a:pt x="46" y="17"/>
                  <a:pt x="46" y="17"/>
                </a:cubicBezTo>
                <a:cubicBezTo>
                  <a:pt x="45" y="16"/>
                  <a:pt x="45" y="16"/>
                  <a:pt x="45" y="16"/>
                </a:cubicBezTo>
                <a:cubicBezTo>
                  <a:pt x="45" y="16"/>
                  <a:pt x="45" y="15"/>
                  <a:pt x="44" y="15"/>
                </a:cubicBezTo>
                <a:moveTo>
                  <a:pt x="3" y="9"/>
                </a:moveTo>
                <a:cubicBezTo>
                  <a:pt x="3" y="9"/>
                  <a:pt x="3" y="9"/>
                  <a:pt x="2" y="9"/>
                </a:cubicBezTo>
                <a:cubicBezTo>
                  <a:pt x="2" y="9"/>
                  <a:pt x="2" y="9"/>
                  <a:pt x="2" y="9"/>
                </a:cubicBezTo>
                <a:cubicBezTo>
                  <a:pt x="2" y="9"/>
                  <a:pt x="2" y="9"/>
                  <a:pt x="2" y="9"/>
                </a:cubicBezTo>
                <a:cubicBezTo>
                  <a:pt x="1" y="9"/>
                  <a:pt x="1" y="10"/>
                  <a:pt x="1" y="11"/>
                </a:cubicBezTo>
                <a:cubicBezTo>
                  <a:pt x="0" y="11"/>
                  <a:pt x="0" y="11"/>
                  <a:pt x="0" y="12"/>
                </a:cubicBezTo>
                <a:cubicBezTo>
                  <a:pt x="1" y="15"/>
                  <a:pt x="2" y="19"/>
                  <a:pt x="3" y="22"/>
                </a:cubicBezTo>
                <a:cubicBezTo>
                  <a:pt x="4" y="28"/>
                  <a:pt x="5" y="33"/>
                  <a:pt x="4" y="39"/>
                </a:cubicBezTo>
                <a:cubicBezTo>
                  <a:pt x="4" y="40"/>
                  <a:pt x="5" y="40"/>
                  <a:pt x="6" y="40"/>
                </a:cubicBezTo>
                <a:cubicBezTo>
                  <a:pt x="6" y="40"/>
                  <a:pt x="6" y="40"/>
                  <a:pt x="6" y="40"/>
                </a:cubicBezTo>
                <a:cubicBezTo>
                  <a:pt x="7" y="40"/>
                  <a:pt x="7" y="40"/>
                  <a:pt x="7" y="39"/>
                </a:cubicBezTo>
                <a:cubicBezTo>
                  <a:pt x="7" y="36"/>
                  <a:pt x="7" y="32"/>
                  <a:pt x="7" y="29"/>
                </a:cubicBezTo>
                <a:cubicBezTo>
                  <a:pt x="7" y="30"/>
                  <a:pt x="7" y="30"/>
                  <a:pt x="7" y="30"/>
                </a:cubicBezTo>
                <a:cubicBezTo>
                  <a:pt x="15" y="57"/>
                  <a:pt x="21" y="85"/>
                  <a:pt x="24" y="114"/>
                </a:cubicBezTo>
                <a:cubicBezTo>
                  <a:pt x="24" y="114"/>
                  <a:pt x="24" y="115"/>
                  <a:pt x="24" y="115"/>
                </a:cubicBezTo>
                <a:cubicBezTo>
                  <a:pt x="24" y="115"/>
                  <a:pt x="25" y="115"/>
                  <a:pt x="25" y="115"/>
                </a:cubicBezTo>
                <a:cubicBezTo>
                  <a:pt x="25" y="115"/>
                  <a:pt x="25" y="115"/>
                  <a:pt x="25" y="115"/>
                </a:cubicBezTo>
                <a:cubicBezTo>
                  <a:pt x="110" y="96"/>
                  <a:pt x="110" y="96"/>
                  <a:pt x="110" y="96"/>
                </a:cubicBezTo>
                <a:cubicBezTo>
                  <a:pt x="109" y="97"/>
                  <a:pt x="107" y="98"/>
                  <a:pt x="106" y="99"/>
                </a:cubicBezTo>
                <a:cubicBezTo>
                  <a:pt x="105" y="99"/>
                  <a:pt x="105" y="100"/>
                  <a:pt x="106" y="101"/>
                </a:cubicBezTo>
                <a:cubicBezTo>
                  <a:pt x="106" y="101"/>
                  <a:pt x="106" y="102"/>
                  <a:pt x="107" y="102"/>
                </a:cubicBezTo>
                <a:cubicBezTo>
                  <a:pt x="107" y="102"/>
                  <a:pt x="107" y="102"/>
                  <a:pt x="107" y="101"/>
                </a:cubicBezTo>
                <a:cubicBezTo>
                  <a:pt x="108" y="101"/>
                  <a:pt x="108" y="101"/>
                  <a:pt x="108" y="101"/>
                </a:cubicBezTo>
                <a:cubicBezTo>
                  <a:pt x="115" y="96"/>
                  <a:pt x="123" y="93"/>
                  <a:pt x="132" y="92"/>
                </a:cubicBezTo>
                <a:cubicBezTo>
                  <a:pt x="132" y="92"/>
                  <a:pt x="133" y="91"/>
                  <a:pt x="133" y="91"/>
                </a:cubicBezTo>
                <a:cubicBezTo>
                  <a:pt x="133" y="91"/>
                  <a:pt x="133" y="90"/>
                  <a:pt x="133" y="90"/>
                </a:cubicBezTo>
                <a:cubicBezTo>
                  <a:pt x="133" y="89"/>
                  <a:pt x="133" y="88"/>
                  <a:pt x="132" y="88"/>
                </a:cubicBezTo>
                <a:cubicBezTo>
                  <a:pt x="105" y="88"/>
                  <a:pt x="105" y="88"/>
                  <a:pt x="105" y="88"/>
                </a:cubicBezTo>
                <a:cubicBezTo>
                  <a:pt x="105" y="88"/>
                  <a:pt x="105" y="88"/>
                  <a:pt x="105" y="88"/>
                </a:cubicBezTo>
                <a:cubicBezTo>
                  <a:pt x="104" y="88"/>
                  <a:pt x="103" y="88"/>
                  <a:pt x="103" y="89"/>
                </a:cubicBezTo>
                <a:cubicBezTo>
                  <a:pt x="103" y="90"/>
                  <a:pt x="104" y="90"/>
                  <a:pt x="105" y="91"/>
                </a:cubicBezTo>
                <a:cubicBezTo>
                  <a:pt x="107" y="91"/>
                  <a:pt x="107" y="91"/>
                  <a:pt x="107" y="91"/>
                </a:cubicBezTo>
                <a:cubicBezTo>
                  <a:pt x="107" y="91"/>
                  <a:pt x="108" y="91"/>
                  <a:pt x="108" y="91"/>
                </a:cubicBezTo>
                <a:cubicBezTo>
                  <a:pt x="108" y="91"/>
                  <a:pt x="108" y="91"/>
                  <a:pt x="109" y="91"/>
                </a:cubicBezTo>
                <a:cubicBezTo>
                  <a:pt x="120" y="91"/>
                  <a:pt x="120" y="91"/>
                  <a:pt x="120" y="91"/>
                </a:cubicBezTo>
                <a:cubicBezTo>
                  <a:pt x="26" y="112"/>
                  <a:pt x="26" y="112"/>
                  <a:pt x="26" y="112"/>
                </a:cubicBezTo>
                <a:cubicBezTo>
                  <a:pt x="24" y="86"/>
                  <a:pt x="19" y="61"/>
                  <a:pt x="12" y="36"/>
                </a:cubicBezTo>
                <a:cubicBezTo>
                  <a:pt x="13" y="36"/>
                  <a:pt x="13" y="36"/>
                  <a:pt x="13" y="36"/>
                </a:cubicBezTo>
                <a:cubicBezTo>
                  <a:pt x="13" y="37"/>
                  <a:pt x="13" y="37"/>
                  <a:pt x="14" y="37"/>
                </a:cubicBezTo>
                <a:cubicBezTo>
                  <a:pt x="14" y="37"/>
                  <a:pt x="14" y="37"/>
                  <a:pt x="14" y="37"/>
                </a:cubicBezTo>
                <a:cubicBezTo>
                  <a:pt x="15" y="36"/>
                  <a:pt x="15" y="36"/>
                  <a:pt x="15" y="36"/>
                </a:cubicBezTo>
                <a:cubicBezTo>
                  <a:pt x="15" y="36"/>
                  <a:pt x="15" y="35"/>
                  <a:pt x="15" y="34"/>
                </a:cubicBezTo>
                <a:cubicBezTo>
                  <a:pt x="13" y="32"/>
                  <a:pt x="11" y="30"/>
                  <a:pt x="10" y="28"/>
                </a:cubicBezTo>
                <a:cubicBezTo>
                  <a:pt x="8" y="22"/>
                  <a:pt x="6" y="16"/>
                  <a:pt x="4" y="10"/>
                </a:cubicBezTo>
                <a:cubicBezTo>
                  <a:pt x="4" y="9"/>
                  <a:pt x="3" y="9"/>
                  <a:pt x="3" y="9"/>
                </a:cubicBezTo>
                <a:moveTo>
                  <a:pt x="119" y="79"/>
                </a:moveTo>
                <a:cubicBezTo>
                  <a:pt x="119" y="78"/>
                  <a:pt x="119" y="76"/>
                  <a:pt x="118" y="75"/>
                </a:cubicBezTo>
                <a:cubicBezTo>
                  <a:pt x="117" y="69"/>
                  <a:pt x="117" y="69"/>
                  <a:pt x="117" y="69"/>
                </a:cubicBezTo>
                <a:cubicBezTo>
                  <a:pt x="124" y="63"/>
                  <a:pt x="124" y="63"/>
                  <a:pt x="124" y="63"/>
                </a:cubicBezTo>
                <a:cubicBezTo>
                  <a:pt x="126" y="72"/>
                  <a:pt x="126" y="72"/>
                  <a:pt x="126" y="72"/>
                </a:cubicBezTo>
                <a:cubicBezTo>
                  <a:pt x="119" y="79"/>
                  <a:pt x="119" y="79"/>
                  <a:pt x="119" y="79"/>
                </a:cubicBezTo>
                <a:moveTo>
                  <a:pt x="116" y="66"/>
                </a:moveTo>
                <a:cubicBezTo>
                  <a:pt x="115" y="60"/>
                  <a:pt x="115" y="60"/>
                  <a:pt x="115" y="60"/>
                </a:cubicBezTo>
                <a:cubicBezTo>
                  <a:pt x="117" y="59"/>
                  <a:pt x="120" y="57"/>
                  <a:pt x="122" y="55"/>
                </a:cubicBezTo>
                <a:cubicBezTo>
                  <a:pt x="123" y="61"/>
                  <a:pt x="123" y="61"/>
                  <a:pt x="123" y="61"/>
                </a:cubicBezTo>
                <a:cubicBezTo>
                  <a:pt x="123" y="61"/>
                  <a:pt x="123" y="61"/>
                  <a:pt x="123" y="61"/>
                </a:cubicBezTo>
                <a:cubicBezTo>
                  <a:pt x="116" y="66"/>
                  <a:pt x="116" y="66"/>
                  <a:pt x="116" y="66"/>
                </a:cubicBezTo>
                <a:moveTo>
                  <a:pt x="114" y="57"/>
                </a:moveTo>
                <a:cubicBezTo>
                  <a:pt x="113" y="51"/>
                  <a:pt x="113" y="51"/>
                  <a:pt x="113" y="51"/>
                </a:cubicBezTo>
                <a:cubicBezTo>
                  <a:pt x="119" y="45"/>
                  <a:pt x="119" y="45"/>
                  <a:pt x="119" y="45"/>
                </a:cubicBezTo>
                <a:cubicBezTo>
                  <a:pt x="121" y="52"/>
                  <a:pt x="121" y="52"/>
                  <a:pt x="121" y="52"/>
                </a:cubicBezTo>
                <a:cubicBezTo>
                  <a:pt x="121" y="53"/>
                  <a:pt x="121" y="53"/>
                  <a:pt x="121" y="53"/>
                </a:cubicBezTo>
                <a:cubicBezTo>
                  <a:pt x="119" y="54"/>
                  <a:pt x="116" y="56"/>
                  <a:pt x="114" y="57"/>
                </a:cubicBezTo>
                <a:moveTo>
                  <a:pt x="116" y="34"/>
                </a:moveTo>
                <a:cubicBezTo>
                  <a:pt x="116" y="34"/>
                  <a:pt x="116" y="34"/>
                  <a:pt x="117" y="34"/>
                </a:cubicBezTo>
                <a:cubicBezTo>
                  <a:pt x="119" y="42"/>
                  <a:pt x="119" y="42"/>
                  <a:pt x="119" y="42"/>
                </a:cubicBezTo>
                <a:cubicBezTo>
                  <a:pt x="118" y="43"/>
                  <a:pt x="118" y="43"/>
                  <a:pt x="118" y="43"/>
                </a:cubicBezTo>
                <a:cubicBezTo>
                  <a:pt x="112" y="48"/>
                  <a:pt x="112" y="48"/>
                  <a:pt x="112" y="48"/>
                </a:cubicBezTo>
                <a:cubicBezTo>
                  <a:pt x="110" y="39"/>
                  <a:pt x="110" y="39"/>
                  <a:pt x="110" y="39"/>
                </a:cubicBezTo>
                <a:cubicBezTo>
                  <a:pt x="115" y="34"/>
                  <a:pt x="115" y="34"/>
                  <a:pt x="115" y="34"/>
                </a:cubicBezTo>
                <a:cubicBezTo>
                  <a:pt x="115" y="34"/>
                  <a:pt x="116" y="34"/>
                  <a:pt x="116" y="34"/>
                </a:cubicBezTo>
                <a:moveTo>
                  <a:pt x="109" y="36"/>
                </a:moveTo>
                <a:cubicBezTo>
                  <a:pt x="107" y="30"/>
                  <a:pt x="107" y="30"/>
                  <a:pt x="107" y="30"/>
                </a:cubicBezTo>
                <a:cubicBezTo>
                  <a:pt x="114" y="24"/>
                  <a:pt x="114" y="24"/>
                  <a:pt x="114" y="24"/>
                </a:cubicBezTo>
                <a:cubicBezTo>
                  <a:pt x="116" y="31"/>
                  <a:pt x="116" y="31"/>
                  <a:pt x="116" y="31"/>
                </a:cubicBezTo>
                <a:cubicBezTo>
                  <a:pt x="115" y="31"/>
                  <a:pt x="115" y="31"/>
                  <a:pt x="115" y="31"/>
                </a:cubicBezTo>
                <a:cubicBezTo>
                  <a:pt x="109" y="36"/>
                  <a:pt x="109" y="36"/>
                  <a:pt x="109" y="36"/>
                </a:cubicBezTo>
                <a:moveTo>
                  <a:pt x="105" y="82"/>
                </a:moveTo>
                <a:cubicBezTo>
                  <a:pt x="101" y="61"/>
                  <a:pt x="95" y="39"/>
                  <a:pt x="89" y="18"/>
                </a:cubicBezTo>
                <a:cubicBezTo>
                  <a:pt x="90" y="17"/>
                  <a:pt x="92" y="16"/>
                  <a:pt x="94" y="16"/>
                </a:cubicBezTo>
                <a:cubicBezTo>
                  <a:pt x="94" y="16"/>
                  <a:pt x="94" y="16"/>
                  <a:pt x="94" y="16"/>
                </a:cubicBezTo>
                <a:cubicBezTo>
                  <a:pt x="95" y="15"/>
                  <a:pt x="95" y="15"/>
                  <a:pt x="96" y="15"/>
                </a:cubicBezTo>
                <a:cubicBezTo>
                  <a:pt x="98" y="15"/>
                  <a:pt x="99" y="16"/>
                  <a:pt x="100" y="17"/>
                </a:cubicBezTo>
                <a:cubicBezTo>
                  <a:pt x="101" y="17"/>
                  <a:pt x="102" y="19"/>
                  <a:pt x="102" y="20"/>
                </a:cubicBezTo>
                <a:cubicBezTo>
                  <a:pt x="102" y="20"/>
                  <a:pt x="102" y="20"/>
                  <a:pt x="102" y="21"/>
                </a:cubicBezTo>
                <a:cubicBezTo>
                  <a:pt x="102" y="21"/>
                  <a:pt x="102" y="21"/>
                  <a:pt x="102" y="21"/>
                </a:cubicBezTo>
                <a:cubicBezTo>
                  <a:pt x="102" y="21"/>
                  <a:pt x="103" y="22"/>
                  <a:pt x="103" y="22"/>
                </a:cubicBezTo>
                <a:cubicBezTo>
                  <a:pt x="104" y="29"/>
                  <a:pt x="104" y="29"/>
                  <a:pt x="104" y="29"/>
                </a:cubicBezTo>
                <a:cubicBezTo>
                  <a:pt x="104" y="29"/>
                  <a:pt x="104" y="30"/>
                  <a:pt x="104" y="31"/>
                </a:cubicBezTo>
                <a:cubicBezTo>
                  <a:pt x="105" y="31"/>
                  <a:pt x="105" y="31"/>
                  <a:pt x="105" y="31"/>
                </a:cubicBezTo>
                <a:cubicBezTo>
                  <a:pt x="106" y="38"/>
                  <a:pt x="106" y="38"/>
                  <a:pt x="106" y="38"/>
                </a:cubicBezTo>
                <a:cubicBezTo>
                  <a:pt x="106" y="38"/>
                  <a:pt x="106" y="39"/>
                  <a:pt x="107" y="40"/>
                </a:cubicBezTo>
                <a:cubicBezTo>
                  <a:pt x="107" y="40"/>
                  <a:pt x="107" y="40"/>
                  <a:pt x="107" y="40"/>
                </a:cubicBezTo>
                <a:cubicBezTo>
                  <a:pt x="109" y="50"/>
                  <a:pt x="109" y="50"/>
                  <a:pt x="109" y="50"/>
                </a:cubicBezTo>
                <a:cubicBezTo>
                  <a:pt x="109" y="50"/>
                  <a:pt x="109" y="51"/>
                  <a:pt x="109" y="51"/>
                </a:cubicBezTo>
                <a:cubicBezTo>
                  <a:pt x="110" y="52"/>
                  <a:pt x="110" y="52"/>
                  <a:pt x="110" y="52"/>
                </a:cubicBezTo>
                <a:cubicBezTo>
                  <a:pt x="116" y="75"/>
                  <a:pt x="116" y="75"/>
                  <a:pt x="116" y="75"/>
                </a:cubicBezTo>
                <a:cubicBezTo>
                  <a:pt x="116" y="77"/>
                  <a:pt x="116" y="79"/>
                  <a:pt x="116" y="80"/>
                </a:cubicBezTo>
                <a:cubicBezTo>
                  <a:pt x="115" y="81"/>
                  <a:pt x="113" y="81"/>
                  <a:pt x="111" y="81"/>
                </a:cubicBezTo>
                <a:cubicBezTo>
                  <a:pt x="110" y="81"/>
                  <a:pt x="110" y="81"/>
                  <a:pt x="110" y="81"/>
                </a:cubicBezTo>
                <a:cubicBezTo>
                  <a:pt x="110" y="81"/>
                  <a:pt x="110" y="81"/>
                  <a:pt x="110" y="81"/>
                </a:cubicBezTo>
                <a:cubicBezTo>
                  <a:pt x="109" y="81"/>
                  <a:pt x="108" y="81"/>
                  <a:pt x="107" y="82"/>
                </a:cubicBezTo>
                <a:cubicBezTo>
                  <a:pt x="106" y="82"/>
                  <a:pt x="105" y="82"/>
                  <a:pt x="105" y="82"/>
                </a:cubicBezTo>
                <a:moveTo>
                  <a:pt x="107" y="27"/>
                </a:moveTo>
                <a:cubicBezTo>
                  <a:pt x="106" y="22"/>
                  <a:pt x="106" y="22"/>
                  <a:pt x="106" y="22"/>
                </a:cubicBezTo>
                <a:cubicBezTo>
                  <a:pt x="105" y="21"/>
                  <a:pt x="105" y="21"/>
                  <a:pt x="105" y="20"/>
                </a:cubicBezTo>
                <a:cubicBezTo>
                  <a:pt x="112" y="15"/>
                  <a:pt x="112" y="15"/>
                  <a:pt x="112" y="15"/>
                </a:cubicBezTo>
                <a:cubicBezTo>
                  <a:pt x="113" y="21"/>
                  <a:pt x="113" y="21"/>
                  <a:pt x="113" y="21"/>
                </a:cubicBezTo>
                <a:cubicBezTo>
                  <a:pt x="113" y="21"/>
                  <a:pt x="113" y="21"/>
                  <a:pt x="113" y="21"/>
                </a:cubicBezTo>
                <a:cubicBezTo>
                  <a:pt x="107" y="27"/>
                  <a:pt x="107" y="27"/>
                  <a:pt x="107" y="27"/>
                </a:cubicBezTo>
                <a:moveTo>
                  <a:pt x="91" y="14"/>
                </a:moveTo>
                <a:cubicBezTo>
                  <a:pt x="92" y="12"/>
                  <a:pt x="94" y="11"/>
                  <a:pt x="95" y="9"/>
                </a:cubicBezTo>
                <a:cubicBezTo>
                  <a:pt x="94" y="11"/>
                  <a:pt x="94" y="11"/>
                  <a:pt x="94" y="11"/>
                </a:cubicBezTo>
                <a:cubicBezTo>
                  <a:pt x="94" y="12"/>
                  <a:pt x="94" y="12"/>
                  <a:pt x="94" y="13"/>
                </a:cubicBezTo>
                <a:cubicBezTo>
                  <a:pt x="94" y="13"/>
                  <a:pt x="94" y="13"/>
                  <a:pt x="94" y="13"/>
                </a:cubicBezTo>
                <a:cubicBezTo>
                  <a:pt x="93" y="13"/>
                  <a:pt x="92" y="13"/>
                  <a:pt x="91" y="14"/>
                </a:cubicBezTo>
                <a:moveTo>
                  <a:pt x="104" y="17"/>
                </a:moveTo>
                <a:cubicBezTo>
                  <a:pt x="104" y="16"/>
                  <a:pt x="103" y="15"/>
                  <a:pt x="102" y="15"/>
                </a:cubicBezTo>
                <a:cubicBezTo>
                  <a:pt x="102" y="14"/>
                  <a:pt x="102" y="14"/>
                  <a:pt x="102" y="14"/>
                </a:cubicBezTo>
                <a:cubicBezTo>
                  <a:pt x="110" y="6"/>
                  <a:pt x="110" y="6"/>
                  <a:pt x="110" y="6"/>
                </a:cubicBezTo>
                <a:cubicBezTo>
                  <a:pt x="111" y="12"/>
                  <a:pt x="111" y="12"/>
                  <a:pt x="111" y="12"/>
                </a:cubicBezTo>
                <a:cubicBezTo>
                  <a:pt x="104" y="17"/>
                  <a:pt x="104" y="17"/>
                  <a:pt x="104" y="17"/>
                </a:cubicBezTo>
                <a:moveTo>
                  <a:pt x="99" y="13"/>
                </a:moveTo>
                <a:cubicBezTo>
                  <a:pt x="98" y="13"/>
                  <a:pt x="98" y="13"/>
                  <a:pt x="97" y="12"/>
                </a:cubicBezTo>
                <a:cubicBezTo>
                  <a:pt x="101" y="6"/>
                  <a:pt x="101" y="6"/>
                  <a:pt x="101" y="6"/>
                </a:cubicBezTo>
                <a:cubicBezTo>
                  <a:pt x="104" y="5"/>
                  <a:pt x="106" y="4"/>
                  <a:pt x="108" y="3"/>
                </a:cubicBezTo>
                <a:cubicBezTo>
                  <a:pt x="99" y="13"/>
                  <a:pt x="99" y="13"/>
                  <a:pt x="99" y="13"/>
                </a:cubicBezTo>
                <a:moveTo>
                  <a:pt x="110" y="0"/>
                </a:moveTo>
                <a:cubicBezTo>
                  <a:pt x="110" y="0"/>
                  <a:pt x="110" y="0"/>
                  <a:pt x="110" y="0"/>
                </a:cubicBezTo>
                <a:cubicBezTo>
                  <a:pt x="106" y="1"/>
                  <a:pt x="103" y="2"/>
                  <a:pt x="100" y="3"/>
                </a:cubicBezTo>
                <a:cubicBezTo>
                  <a:pt x="100" y="3"/>
                  <a:pt x="100" y="3"/>
                  <a:pt x="100" y="3"/>
                </a:cubicBezTo>
                <a:cubicBezTo>
                  <a:pt x="94" y="6"/>
                  <a:pt x="89" y="11"/>
                  <a:pt x="85" y="16"/>
                </a:cubicBezTo>
                <a:cubicBezTo>
                  <a:pt x="85" y="17"/>
                  <a:pt x="85" y="18"/>
                  <a:pt x="86" y="18"/>
                </a:cubicBezTo>
                <a:cubicBezTo>
                  <a:pt x="93" y="40"/>
                  <a:pt x="98" y="63"/>
                  <a:pt x="102" y="86"/>
                </a:cubicBezTo>
                <a:cubicBezTo>
                  <a:pt x="102" y="86"/>
                  <a:pt x="103" y="87"/>
                  <a:pt x="104" y="87"/>
                </a:cubicBezTo>
                <a:cubicBezTo>
                  <a:pt x="104" y="87"/>
                  <a:pt x="104" y="87"/>
                  <a:pt x="104" y="87"/>
                </a:cubicBezTo>
                <a:cubicBezTo>
                  <a:pt x="105" y="87"/>
                  <a:pt x="105" y="86"/>
                  <a:pt x="105" y="86"/>
                </a:cubicBezTo>
                <a:cubicBezTo>
                  <a:pt x="105" y="86"/>
                  <a:pt x="106" y="85"/>
                  <a:pt x="107" y="84"/>
                </a:cubicBezTo>
                <a:cubicBezTo>
                  <a:pt x="108" y="84"/>
                  <a:pt x="109" y="84"/>
                  <a:pt x="110" y="84"/>
                </a:cubicBezTo>
                <a:cubicBezTo>
                  <a:pt x="110" y="84"/>
                  <a:pt x="110" y="84"/>
                  <a:pt x="110" y="84"/>
                </a:cubicBezTo>
                <a:cubicBezTo>
                  <a:pt x="110" y="84"/>
                  <a:pt x="111" y="84"/>
                  <a:pt x="111" y="84"/>
                </a:cubicBezTo>
                <a:cubicBezTo>
                  <a:pt x="112" y="84"/>
                  <a:pt x="113" y="84"/>
                  <a:pt x="114" y="84"/>
                </a:cubicBezTo>
                <a:cubicBezTo>
                  <a:pt x="115" y="84"/>
                  <a:pt x="116" y="83"/>
                  <a:pt x="117" y="82"/>
                </a:cubicBezTo>
                <a:cubicBezTo>
                  <a:pt x="117" y="83"/>
                  <a:pt x="117" y="83"/>
                  <a:pt x="117" y="83"/>
                </a:cubicBezTo>
                <a:cubicBezTo>
                  <a:pt x="117" y="83"/>
                  <a:pt x="118" y="83"/>
                  <a:pt x="118" y="83"/>
                </a:cubicBezTo>
                <a:cubicBezTo>
                  <a:pt x="118" y="83"/>
                  <a:pt x="118" y="83"/>
                  <a:pt x="119" y="83"/>
                </a:cubicBezTo>
                <a:cubicBezTo>
                  <a:pt x="119" y="83"/>
                  <a:pt x="119" y="83"/>
                  <a:pt x="119" y="83"/>
                </a:cubicBezTo>
                <a:cubicBezTo>
                  <a:pt x="129" y="73"/>
                  <a:pt x="129" y="73"/>
                  <a:pt x="129" y="73"/>
                </a:cubicBezTo>
                <a:cubicBezTo>
                  <a:pt x="129" y="73"/>
                  <a:pt x="129" y="72"/>
                  <a:pt x="129" y="72"/>
                </a:cubicBezTo>
                <a:cubicBezTo>
                  <a:pt x="112" y="4"/>
                  <a:pt x="112" y="4"/>
                  <a:pt x="112" y="4"/>
                </a:cubicBezTo>
                <a:cubicBezTo>
                  <a:pt x="112" y="3"/>
                  <a:pt x="112" y="2"/>
                  <a:pt x="112" y="2"/>
                </a:cubicBezTo>
                <a:cubicBezTo>
                  <a:pt x="111" y="2"/>
                  <a:pt x="111" y="2"/>
                  <a:pt x="111" y="2"/>
                </a:cubicBezTo>
                <a:cubicBezTo>
                  <a:pt x="111" y="1"/>
                  <a:pt x="111" y="1"/>
                  <a:pt x="111" y="1"/>
                </a:cubicBezTo>
                <a:cubicBezTo>
                  <a:pt x="111" y="1"/>
                  <a:pt x="110" y="0"/>
                  <a:pt x="110" y="0"/>
                </a:cubicBezTo>
              </a:path>
            </a:pathLst>
          </a:custGeom>
          <a:solidFill>
            <a:srgbClr val="B3B3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26" name="Freeform 20">
            <a:extLst>
              <a:ext uri="{FF2B5EF4-FFF2-40B4-BE49-F238E27FC236}">
                <a16:creationId xmlns:a16="http://schemas.microsoft.com/office/drawing/2014/main" id="{E9B1E0DF-F49B-E046-BFAB-D7E061E3CEA2}"/>
              </a:ext>
            </a:extLst>
          </p:cNvPr>
          <p:cNvSpPr>
            <a:spLocks noEditPoints="1"/>
          </p:cNvSpPr>
          <p:nvPr/>
        </p:nvSpPr>
        <p:spPr bwMode="auto">
          <a:xfrm>
            <a:off x="118468" y="4257382"/>
            <a:ext cx="360426" cy="434269"/>
          </a:xfrm>
          <a:custGeom>
            <a:avLst/>
            <a:gdLst>
              <a:gd name="T0" fmla="*/ 46 w 86"/>
              <a:gd name="T1" fmla="*/ 99 h 104"/>
              <a:gd name="T2" fmla="*/ 43 w 86"/>
              <a:gd name="T3" fmla="*/ 86 h 104"/>
              <a:gd name="T4" fmla="*/ 51 w 86"/>
              <a:gd name="T5" fmla="*/ 87 h 104"/>
              <a:gd name="T6" fmla="*/ 46 w 86"/>
              <a:gd name="T7" fmla="*/ 99 h 104"/>
              <a:gd name="T8" fmla="*/ 43 w 86"/>
              <a:gd name="T9" fmla="*/ 99 h 104"/>
              <a:gd name="T10" fmla="*/ 29 w 86"/>
              <a:gd name="T11" fmla="*/ 84 h 104"/>
              <a:gd name="T12" fmla="*/ 77 w 86"/>
              <a:gd name="T13" fmla="*/ 15 h 104"/>
              <a:gd name="T14" fmla="*/ 70 w 86"/>
              <a:gd name="T15" fmla="*/ 28 h 104"/>
              <a:gd name="T16" fmla="*/ 39 w 86"/>
              <a:gd name="T17" fmla="*/ 84 h 104"/>
              <a:gd name="T18" fmla="*/ 39 w 86"/>
              <a:gd name="T19" fmla="*/ 85 h 104"/>
              <a:gd name="T20" fmla="*/ 39 w 86"/>
              <a:gd name="T21" fmla="*/ 86 h 104"/>
              <a:gd name="T22" fmla="*/ 40 w 86"/>
              <a:gd name="T23" fmla="*/ 86 h 104"/>
              <a:gd name="T24" fmla="*/ 43 w 86"/>
              <a:gd name="T25" fmla="*/ 99 h 104"/>
              <a:gd name="T26" fmla="*/ 4 w 86"/>
              <a:gd name="T27" fmla="*/ 82 h 104"/>
              <a:gd name="T28" fmla="*/ 74 w 86"/>
              <a:gd name="T29" fmla="*/ 14 h 104"/>
              <a:gd name="T30" fmla="*/ 27 w 86"/>
              <a:gd name="T31" fmla="*/ 82 h 104"/>
              <a:gd name="T32" fmla="*/ 27 w 86"/>
              <a:gd name="T33" fmla="*/ 82 h 104"/>
              <a:gd name="T34" fmla="*/ 4 w 86"/>
              <a:gd name="T35" fmla="*/ 82 h 104"/>
              <a:gd name="T36" fmla="*/ 58 w 86"/>
              <a:gd name="T37" fmla="*/ 85 h 104"/>
              <a:gd name="T38" fmla="*/ 43 w 86"/>
              <a:gd name="T39" fmla="*/ 83 h 104"/>
              <a:gd name="T40" fmla="*/ 72 w 86"/>
              <a:gd name="T41" fmla="*/ 29 h 104"/>
              <a:gd name="T42" fmla="*/ 83 w 86"/>
              <a:gd name="T43" fmla="*/ 9 h 104"/>
              <a:gd name="T44" fmla="*/ 70 w 86"/>
              <a:gd name="T45" fmla="*/ 84 h 104"/>
              <a:gd name="T46" fmla="*/ 58 w 86"/>
              <a:gd name="T47" fmla="*/ 85 h 104"/>
              <a:gd name="T48" fmla="*/ 85 w 86"/>
              <a:gd name="T49" fmla="*/ 0 h 104"/>
              <a:gd name="T50" fmla="*/ 84 w 86"/>
              <a:gd name="T51" fmla="*/ 1 h 104"/>
              <a:gd name="T52" fmla="*/ 0 w 86"/>
              <a:gd name="T53" fmla="*/ 82 h 104"/>
              <a:gd name="T54" fmla="*/ 0 w 86"/>
              <a:gd name="T55" fmla="*/ 83 h 104"/>
              <a:gd name="T56" fmla="*/ 1 w 86"/>
              <a:gd name="T57" fmla="*/ 84 h 104"/>
              <a:gd name="T58" fmla="*/ 26 w 86"/>
              <a:gd name="T59" fmla="*/ 84 h 104"/>
              <a:gd name="T60" fmla="*/ 26 w 86"/>
              <a:gd name="T61" fmla="*/ 85 h 104"/>
              <a:gd name="T62" fmla="*/ 44 w 86"/>
              <a:gd name="T63" fmla="*/ 103 h 104"/>
              <a:gd name="T64" fmla="*/ 45 w 86"/>
              <a:gd name="T65" fmla="*/ 104 h 104"/>
              <a:gd name="T66" fmla="*/ 45 w 86"/>
              <a:gd name="T67" fmla="*/ 104 h 104"/>
              <a:gd name="T68" fmla="*/ 46 w 86"/>
              <a:gd name="T69" fmla="*/ 103 h 104"/>
              <a:gd name="T70" fmla="*/ 54 w 86"/>
              <a:gd name="T71" fmla="*/ 87 h 104"/>
              <a:gd name="T72" fmla="*/ 58 w 86"/>
              <a:gd name="T73" fmla="*/ 87 h 104"/>
              <a:gd name="T74" fmla="*/ 71 w 86"/>
              <a:gd name="T75" fmla="*/ 86 h 104"/>
              <a:gd name="T76" fmla="*/ 72 w 86"/>
              <a:gd name="T77" fmla="*/ 85 h 104"/>
              <a:gd name="T78" fmla="*/ 86 w 86"/>
              <a:gd name="T79" fmla="*/ 2 h 104"/>
              <a:gd name="T80" fmla="*/ 86 w 86"/>
              <a:gd name="T81" fmla="*/ 2 h 104"/>
              <a:gd name="T82" fmla="*/ 86 w 86"/>
              <a:gd name="T83" fmla="*/ 2 h 104"/>
              <a:gd name="T84" fmla="*/ 86 w 86"/>
              <a:gd name="T85" fmla="*/ 2 h 104"/>
              <a:gd name="T86" fmla="*/ 85 w 86"/>
              <a:gd name="T87" fmla="*/ 0 h 104"/>
              <a:gd name="T88" fmla="*/ 85 w 86"/>
              <a:gd name="T89" fmla="*/ 0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6" h="104">
                <a:moveTo>
                  <a:pt x="46" y="99"/>
                </a:moveTo>
                <a:cubicBezTo>
                  <a:pt x="43" y="86"/>
                  <a:pt x="43" y="86"/>
                  <a:pt x="43" y="86"/>
                </a:cubicBezTo>
                <a:cubicBezTo>
                  <a:pt x="46" y="87"/>
                  <a:pt x="48" y="87"/>
                  <a:pt x="51" y="87"/>
                </a:cubicBezTo>
                <a:cubicBezTo>
                  <a:pt x="50" y="91"/>
                  <a:pt x="48" y="95"/>
                  <a:pt x="46" y="99"/>
                </a:cubicBezTo>
                <a:moveTo>
                  <a:pt x="43" y="99"/>
                </a:moveTo>
                <a:cubicBezTo>
                  <a:pt x="38" y="95"/>
                  <a:pt x="33" y="90"/>
                  <a:pt x="29" y="84"/>
                </a:cubicBezTo>
                <a:cubicBezTo>
                  <a:pt x="44" y="60"/>
                  <a:pt x="60" y="37"/>
                  <a:pt x="77" y="15"/>
                </a:cubicBezTo>
                <a:cubicBezTo>
                  <a:pt x="70" y="28"/>
                  <a:pt x="70" y="28"/>
                  <a:pt x="70" y="28"/>
                </a:cubicBezTo>
                <a:cubicBezTo>
                  <a:pt x="61" y="47"/>
                  <a:pt x="51" y="66"/>
                  <a:pt x="39" y="84"/>
                </a:cubicBezTo>
                <a:cubicBezTo>
                  <a:pt x="39" y="85"/>
                  <a:pt x="39" y="85"/>
                  <a:pt x="39" y="85"/>
                </a:cubicBezTo>
                <a:cubicBezTo>
                  <a:pt x="39" y="86"/>
                  <a:pt x="39" y="86"/>
                  <a:pt x="39" y="86"/>
                </a:cubicBezTo>
                <a:cubicBezTo>
                  <a:pt x="40" y="86"/>
                  <a:pt x="40" y="86"/>
                  <a:pt x="40" y="86"/>
                </a:cubicBezTo>
                <a:cubicBezTo>
                  <a:pt x="43" y="99"/>
                  <a:pt x="43" y="99"/>
                  <a:pt x="43" y="99"/>
                </a:cubicBezTo>
                <a:moveTo>
                  <a:pt x="4" y="82"/>
                </a:moveTo>
                <a:cubicBezTo>
                  <a:pt x="74" y="14"/>
                  <a:pt x="74" y="14"/>
                  <a:pt x="74" y="14"/>
                </a:cubicBezTo>
                <a:cubicBezTo>
                  <a:pt x="58" y="36"/>
                  <a:pt x="42" y="59"/>
                  <a:pt x="27" y="82"/>
                </a:cubicBezTo>
                <a:cubicBezTo>
                  <a:pt x="27" y="82"/>
                  <a:pt x="27" y="82"/>
                  <a:pt x="27" y="82"/>
                </a:cubicBezTo>
                <a:cubicBezTo>
                  <a:pt x="4" y="82"/>
                  <a:pt x="4" y="82"/>
                  <a:pt x="4" y="82"/>
                </a:cubicBezTo>
                <a:moveTo>
                  <a:pt x="58" y="85"/>
                </a:moveTo>
                <a:cubicBezTo>
                  <a:pt x="53" y="85"/>
                  <a:pt x="48" y="84"/>
                  <a:pt x="43" y="83"/>
                </a:cubicBezTo>
                <a:cubicBezTo>
                  <a:pt x="54" y="66"/>
                  <a:pt x="63" y="47"/>
                  <a:pt x="72" y="29"/>
                </a:cubicBezTo>
                <a:cubicBezTo>
                  <a:pt x="83" y="9"/>
                  <a:pt x="83" y="9"/>
                  <a:pt x="83" y="9"/>
                </a:cubicBezTo>
                <a:cubicBezTo>
                  <a:pt x="80" y="34"/>
                  <a:pt x="76" y="59"/>
                  <a:pt x="70" y="84"/>
                </a:cubicBezTo>
                <a:cubicBezTo>
                  <a:pt x="66" y="84"/>
                  <a:pt x="62" y="85"/>
                  <a:pt x="58" y="85"/>
                </a:cubicBezTo>
                <a:moveTo>
                  <a:pt x="85" y="0"/>
                </a:moveTo>
                <a:cubicBezTo>
                  <a:pt x="84" y="0"/>
                  <a:pt x="84" y="0"/>
                  <a:pt x="84" y="1"/>
                </a:cubicBezTo>
                <a:cubicBezTo>
                  <a:pt x="0" y="82"/>
                  <a:pt x="0" y="82"/>
                  <a:pt x="0" y="82"/>
                </a:cubicBezTo>
                <a:cubicBezTo>
                  <a:pt x="0" y="82"/>
                  <a:pt x="0" y="83"/>
                  <a:pt x="0" y="83"/>
                </a:cubicBezTo>
                <a:cubicBezTo>
                  <a:pt x="0" y="84"/>
                  <a:pt x="1" y="84"/>
                  <a:pt x="1" y="84"/>
                </a:cubicBezTo>
                <a:cubicBezTo>
                  <a:pt x="26" y="84"/>
                  <a:pt x="26" y="84"/>
                  <a:pt x="26" y="84"/>
                </a:cubicBezTo>
                <a:cubicBezTo>
                  <a:pt x="26" y="85"/>
                  <a:pt x="26" y="85"/>
                  <a:pt x="26" y="85"/>
                </a:cubicBezTo>
                <a:cubicBezTo>
                  <a:pt x="31" y="92"/>
                  <a:pt x="37" y="98"/>
                  <a:pt x="44" y="103"/>
                </a:cubicBezTo>
                <a:cubicBezTo>
                  <a:pt x="45" y="104"/>
                  <a:pt x="45" y="104"/>
                  <a:pt x="45" y="104"/>
                </a:cubicBezTo>
                <a:cubicBezTo>
                  <a:pt x="45" y="104"/>
                  <a:pt x="45" y="104"/>
                  <a:pt x="45" y="104"/>
                </a:cubicBezTo>
                <a:cubicBezTo>
                  <a:pt x="46" y="104"/>
                  <a:pt x="46" y="104"/>
                  <a:pt x="46" y="103"/>
                </a:cubicBezTo>
                <a:cubicBezTo>
                  <a:pt x="50" y="98"/>
                  <a:pt x="52" y="93"/>
                  <a:pt x="54" y="87"/>
                </a:cubicBezTo>
                <a:cubicBezTo>
                  <a:pt x="55" y="87"/>
                  <a:pt x="57" y="87"/>
                  <a:pt x="58" y="87"/>
                </a:cubicBezTo>
                <a:cubicBezTo>
                  <a:pt x="62" y="87"/>
                  <a:pt x="67" y="87"/>
                  <a:pt x="71" y="86"/>
                </a:cubicBezTo>
                <a:cubicBezTo>
                  <a:pt x="72" y="86"/>
                  <a:pt x="72" y="86"/>
                  <a:pt x="72" y="85"/>
                </a:cubicBezTo>
                <a:cubicBezTo>
                  <a:pt x="79" y="58"/>
                  <a:pt x="84" y="30"/>
                  <a:pt x="86" y="2"/>
                </a:cubicBezTo>
                <a:cubicBezTo>
                  <a:pt x="86" y="2"/>
                  <a:pt x="86" y="2"/>
                  <a:pt x="86" y="2"/>
                </a:cubicBezTo>
                <a:cubicBezTo>
                  <a:pt x="86" y="2"/>
                  <a:pt x="86" y="2"/>
                  <a:pt x="86" y="2"/>
                </a:cubicBezTo>
                <a:cubicBezTo>
                  <a:pt x="86" y="2"/>
                  <a:pt x="86" y="2"/>
                  <a:pt x="86" y="2"/>
                </a:cubicBezTo>
                <a:cubicBezTo>
                  <a:pt x="86" y="1"/>
                  <a:pt x="86" y="1"/>
                  <a:pt x="85" y="0"/>
                </a:cubicBezTo>
                <a:cubicBezTo>
                  <a:pt x="85" y="0"/>
                  <a:pt x="85" y="0"/>
                  <a:pt x="85" y="0"/>
                </a:cubicBezTo>
              </a:path>
            </a:pathLst>
          </a:custGeom>
          <a:solidFill>
            <a:srgbClr val="B3B3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27" name="Freeform 25">
            <a:extLst>
              <a:ext uri="{FF2B5EF4-FFF2-40B4-BE49-F238E27FC236}">
                <a16:creationId xmlns:a16="http://schemas.microsoft.com/office/drawing/2014/main" id="{D152E5CB-74A1-FD44-B3D0-541257A6437B}"/>
              </a:ext>
            </a:extLst>
          </p:cNvPr>
          <p:cNvSpPr>
            <a:spLocks noEditPoints="1"/>
          </p:cNvSpPr>
          <p:nvPr/>
        </p:nvSpPr>
        <p:spPr bwMode="auto">
          <a:xfrm>
            <a:off x="181763" y="4816481"/>
            <a:ext cx="552067" cy="464158"/>
          </a:xfrm>
          <a:custGeom>
            <a:avLst/>
            <a:gdLst>
              <a:gd name="T0" fmla="*/ 47 w 132"/>
              <a:gd name="T1" fmla="*/ 84 h 111"/>
              <a:gd name="T2" fmla="*/ 108 w 132"/>
              <a:gd name="T3" fmla="*/ 74 h 111"/>
              <a:gd name="T4" fmla="*/ 106 w 132"/>
              <a:gd name="T5" fmla="*/ 61 h 111"/>
              <a:gd name="T6" fmla="*/ 47 w 132"/>
              <a:gd name="T7" fmla="*/ 77 h 111"/>
              <a:gd name="T8" fmla="*/ 109 w 132"/>
              <a:gd name="T9" fmla="*/ 63 h 111"/>
              <a:gd name="T10" fmla="*/ 45 w 132"/>
              <a:gd name="T11" fmla="*/ 62 h 111"/>
              <a:gd name="T12" fmla="*/ 103 w 132"/>
              <a:gd name="T13" fmla="*/ 56 h 111"/>
              <a:gd name="T14" fmla="*/ 107 w 132"/>
              <a:gd name="T15" fmla="*/ 56 h 111"/>
              <a:gd name="T16" fmla="*/ 46 w 132"/>
              <a:gd name="T17" fmla="*/ 35 h 111"/>
              <a:gd name="T18" fmla="*/ 36 w 132"/>
              <a:gd name="T19" fmla="*/ 38 h 111"/>
              <a:gd name="T20" fmla="*/ 35 w 132"/>
              <a:gd name="T21" fmla="*/ 42 h 111"/>
              <a:gd name="T22" fmla="*/ 41 w 132"/>
              <a:gd name="T23" fmla="*/ 58 h 111"/>
              <a:gd name="T24" fmla="*/ 46 w 132"/>
              <a:gd name="T25" fmla="*/ 55 h 111"/>
              <a:gd name="T26" fmla="*/ 50 w 132"/>
              <a:gd name="T27" fmla="*/ 55 h 111"/>
              <a:gd name="T28" fmla="*/ 46 w 132"/>
              <a:gd name="T29" fmla="*/ 35 h 111"/>
              <a:gd name="T30" fmla="*/ 51 w 132"/>
              <a:gd name="T31" fmla="*/ 35 h 111"/>
              <a:gd name="T32" fmla="*/ 52 w 132"/>
              <a:gd name="T33" fmla="*/ 46 h 111"/>
              <a:gd name="T34" fmla="*/ 55 w 132"/>
              <a:gd name="T35" fmla="*/ 56 h 111"/>
              <a:gd name="T36" fmla="*/ 66 w 132"/>
              <a:gd name="T37" fmla="*/ 52 h 111"/>
              <a:gd name="T38" fmla="*/ 56 w 132"/>
              <a:gd name="T39" fmla="*/ 46 h 111"/>
              <a:gd name="T40" fmla="*/ 60 w 132"/>
              <a:gd name="T41" fmla="*/ 46 h 111"/>
              <a:gd name="T42" fmla="*/ 59 w 132"/>
              <a:gd name="T43" fmla="*/ 41 h 111"/>
              <a:gd name="T44" fmla="*/ 60 w 132"/>
              <a:gd name="T45" fmla="*/ 37 h 111"/>
              <a:gd name="T46" fmla="*/ 84 w 132"/>
              <a:gd name="T47" fmla="*/ 27 h 111"/>
              <a:gd name="T48" fmla="*/ 75 w 132"/>
              <a:gd name="T49" fmla="*/ 35 h 111"/>
              <a:gd name="T50" fmla="*/ 71 w 132"/>
              <a:gd name="T51" fmla="*/ 42 h 111"/>
              <a:gd name="T52" fmla="*/ 63 w 132"/>
              <a:gd name="T53" fmla="*/ 33 h 111"/>
              <a:gd name="T54" fmla="*/ 72 w 132"/>
              <a:gd name="T55" fmla="*/ 50 h 111"/>
              <a:gd name="T56" fmla="*/ 80 w 132"/>
              <a:gd name="T57" fmla="*/ 47 h 111"/>
              <a:gd name="T58" fmla="*/ 83 w 132"/>
              <a:gd name="T59" fmla="*/ 49 h 111"/>
              <a:gd name="T60" fmla="*/ 85 w 132"/>
              <a:gd name="T61" fmla="*/ 46 h 111"/>
              <a:gd name="T62" fmla="*/ 86 w 132"/>
              <a:gd name="T63" fmla="*/ 26 h 111"/>
              <a:gd name="T64" fmla="*/ 94 w 132"/>
              <a:gd name="T65" fmla="*/ 37 h 111"/>
              <a:gd name="T66" fmla="*/ 98 w 132"/>
              <a:gd name="T67" fmla="*/ 40 h 111"/>
              <a:gd name="T68" fmla="*/ 91 w 132"/>
              <a:gd name="T69" fmla="*/ 45 h 111"/>
              <a:gd name="T70" fmla="*/ 103 w 132"/>
              <a:gd name="T71" fmla="*/ 38 h 111"/>
              <a:gd name="T72" fmla="*/ 93 w 132"/>
              <a:gd name="T73" fmla="*/ 32 h 111"/>
              <a:gd name="T74" fmla="*/ 102 w 132"/>
              <a:gd name="T75" fmla="*/ 28 h 111"/>
              <a:gd name="T76" fmla="*/ 93 w 132"/>
              <a:gd name="T77" fmla="*/ 17 h 111"/>
              <a:gd name="T78" fmla="*/ 101 w 132"/>
              <a:gd name="T79" fmla="*/ 14 h 111"/>
              <a:gd name="T80" fmla="*/ 121 w 132"/>
              <a:gd name="T81" fmla="*/ 34 h 111"/>
              <a:gd name="T82" fmla="*/ 29 w 132"/>
              <a:gd name="T83" fmla="*/ 105 h 111"/>
              <a:gd name="T84" fmla="*/ 91 w 132"/>
              <a:gd name="T85" fmla="*/ 16 h 111"/>
              <a:gd name="T86" fmla="*/ 12 w 132"/>
              <a:gd name="T87" fmla="*/ 88 h 111"/>
              <a:gd name="T88" fmla="*/ 16 w 132"/>
              <a:gd name="T89" fmla="*/ 17 h 111"/>
              <a:gd name="T90" fmla="*/ 98 w 132"/>
              <a:gd name="T91" fmla="*/ 10 h 111"/>
              <a:gd name="T92" fmla="*/ 16 w 132"/>
              <a:gd name="T93" fmla="*/ 30 h 111"/>
              <a:gd name="T94" fmla="*/ 87 w 132"/>
              <a:gd name="T95" fmla="*/ 0 h 111"/>
              <a:gd name="T96" fmla="*/ 1 w 132"/>
              <a:gd name="T97" fmla="*/ 34 h 111"/>
              <a:gd name="T98" fmla="*/ 20 w 132"/>
              <a:gd name="T99" fmla="*/ 109 h 111"/>
              <a:gd name="T100" fmla="*/ 115 w 132"/>
              <a:gd name="T101" fmla="*/ 95 h 111"/>
              <a:gd name="T102" fmla="*/ 120 w 132"/>
              <a:gd name="T103" fmla="*/ 18 h 111"/>
              <a:gd name="T104" fmla="*/ 93 w 132"/>
              <a:gd name="T105" fmla="*/ 0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32" h="111">
                <a:moveTo>
                  <a:pt x="107" y="70"/>
                </a:moveTo>
                <a:cubicBezTo>
                  <a:pt x="107" y="70"/>
                  <a:pt x="107" y="70"/>
                  <a:pt x="107" y="70"/>
                </a:cubicBezTo>
                <a:cubicBezTo>
                  <a:pt x="48" y="82"/>
                  <a:pt x="48" y="82"/>
                  <a:pt x="48" y="82"/>
                </a:cubicBezTo>
                <a:cubicBezTo>
                  <a:pt x="47" y="82"/>
                  <a:pt x="47" y="83"/>
                  <a:pt x="47" y="84"/>
                </a:cubicBezTo>
                <a:cubicBezTo>
                  <a:pt x="47" y="85"/>
                  <a:pt x="48" y="86"/>
                  <a:pt x="49" y="86"/>
                </a:cubicBezTo>
                <a:cubicBezTo>
                  <a:pt x="49" y="86"/>
                  <a:pt x="49" y="86"/>
                  <a:pt x="49" y="86"/>
                </a:cubicBezTo>
                <a:cubicBezTo>
                  <a:pt x="49" y="86"/>
                  <a:pt x="49" y="86"/>
                  <a:pt x="49" y="86"/>
                </a:cubicBezTo>
                <a:cubicBezTo>
                  <a:pt x="108" y="74"/>
                  <a:pt x="108" y="74"/>
                  <a:pt x="108" y="74"/>
                </a:cubicBezTo>
                <a:cubicBezTo>
                  <a:pt x="109" y="74"/>
                  <a:pt x="110" y="73"/>
                  <a:pt x="110" y="71"/>
                </a:cubicBezTo>
                <a:cubicBezTo>
                  <a:pt x="109" y="70"/>
                  <a:pt x="108" y="70"/>
                  <a:pt x="107" y="70"/>
                </a:cubicBezTo>
                <a:moveTo>
                  <a:pt x="107" y="61"/>
                </a:moveTo>
                <a:cubicBezTo>
                  <a:pt x="107" y="61"/>
                  <a:pt x="107" y="61"/>
                  <a:pt x="106" y="61"/>
                </a:cubicBezTo>
                <a:cubicBezTo>
                  <a:pt x="106" y="61"/>
                  <a:pt x="106" y="61"/>
                  <a:pt x="106" y="61"/>
                </a:cubicBezTo>
                <a:cubicBezTo>
                  <a:pt x="47" y="73"/>
                  <a:pt x="47" y="73"/>
                  <a:pt x="47" y="73"/>
                </a:cubicBezTo>
                <a:cubicBezTo>
                  <a:pt x="46" y="73"/>
                  <a:pt x="45" y="74"/>
                  <a:pt x="45" y="75"/>
                </a:cubicBezTo>
                <a:cubicBezTo>
                  <a:pt x="46" y="76"/>
                  <a:pt x="46" y="77"/>
                  <a:pt x="47" y="77"/>
                </a:cubicBezTo>
                <a:cubicBezTo>
                  <a:pt x="47" y="77"/>
                  <a:pt x="48" y="77"/>
                  <a:pt x="48" y="77"/>
                </a:cubicBezTo>
                <a:cubicBezTo>
                  <a:pt x="48" y="77"/>
                  <a:pt x="48" y="77"/>
                  <a:pt x="48" y="77"/>
                </a:cubicBezTo>
                <a:cubicBezTo>
                  <a:pt x="107" y="65"/>
                  <a:pt x="107" y="65"/>
                  <a:pt x="107" y="65"/>
                </a:cubicBezTo>
                <a:cubicBezTo>
                  <a:pt x="108" y="65"/>
                  <a:pt x="109" y="64"/>
                  <a:pt x="109" y="63"/>
                </a:cubicBezTo>
                <a:cubicBezTo>
                  <a:pt x="109" y="62"/>
                  <a:pt x="108" y="61"/>
                  <a:pt x="107" y="61"/>
                </a:cubicBezTo>
                <a:moveTo>
                  <a:pt x="106" y="52"/>
                </a:moveTo>
                <a:cubicBezTo>
                  <a:pt x="106" y="52"/>
                  <a:pt x="106" y="52"/>
                  <a:pt x="106" y="52"/>
                </a:cubicBezTo>
                <a:cubicBezTo>
                  <a:pt x="45" y="62"/>
                  <a:pt x="45" y="62"/>
                  <a:pt x="45" y="62"/>
                </a:cubicBezTo>
                <a:cubicBezTo>
                  <a:pt x="44" y="62"/>
                  <a:pt x="43" y="64"/>
                  <a:pt x="44" y="65"/>
                </a:cubicBezTo>
                <a:cubicBezTo>
                  <a:pt x="44" y="66"/>
                  <a:pt x="45" y="66"/>
                  <a:pt x="46" y="66"/>
                </a:cubicBezTo>
                <a:cubicBezTo>
                  <a:pt x="46" y="66"/>
                  <a:pt x="46" y="66"/>
                  <a:pt x="46" y="66"/>
                </a:cubicBezTo>
                <a:cubicBezTo>
                  <a:pt x="103" y="56"/>
                  <a:pt x="103" y="56"/>
                  <a:pt x="103" y="56"/>
                </a:cubicBezTo>
                <a:cubicBezTo>
                  <a:pt x="103" y="57"/>
                  <a:pt x="103" y="57"/>
                  <a:pt x="104" y="57"/>
                </a:cubicBezTo>
                <a:cubicBezTo>
                  <a:pt x="104" y="57"/>
                  <a:pt x="104" y="57"/>
                  <a:pt x="104" y="57"/>
                </a:cubicBezTo>
                <a:cubicBezTo>
                  <a:pt x="105" y="57"/>
                  <a:pt x="105" y="57"/>
                  <a:pt x="105" y="57"/>
                </a:cubicBezTo>
                <a:cubicBezTo>
                  <a:pt x="107" y="56"/>
                  <a:pt x="107" y="56"/>
                  <a:pt x="107" y="56"/>
                </a:cubicBezTo>
                <a:cubicBezTo>
                  <a:pt x="108" y="55"/>
                  <a:pt x="109" y="54"/>
                  <a:pt x="108" y="53"/>
                </a:cubicBezTo>
                <a:cubicBezTo>
                  <a:pt x="108" y="52"/>
                  <a:pt x="107" y="52"/>
                  <a:pt x="106" y="52"/>
                </a:cubicBezTo>
                <a:moveTo>
                  <a:pt x="46" y="35"/>
                </a:moveTo>
                <a:cubicBezTo>
                  <a:pt x="46" y="35"/>
                  <a:pt x="46" y="35"/>
                  <a:pt x="46" y="35"/>
                </a:cubicBezTo>
                <a:cubicBezTo>
                  <a:pt x="45" y="35"/>
                  <a:pt x="44" y="36"/>
                  <a:pt x="44" y="37"/>
                </a:cubicBezTo>
                <a:cubicBezTo>
                  <a:pt x="45" y="47"/>
                  <a:pt x="45" y="47"/>
                  <a:pt x="45" y="47"/>
                </a:cubicBezTo>
                <a:cubicBezTo>
                  <a:pt x="38" y="39"/>
                  <a:pt x="38" y="39"/>
                  <a:pt x="38" y="39"/>
                </a:cubicBezTo>
                <a:cubicBezTo>
                  <a:pt x="38" y="39"/>
                  <a:pt x="37" y="38"/>
                  <a:pt x="36" y="38"/>
                </a:cubicBezTo>
                <a:cubicBezTo>
                  <a:pt x="36" y="38"/>
                  <a:pt x="35" y="38"/>
                  <a:pt x="35" y="39"/>
                </a:cubicBezTo>
                <a:cubicBezTo>
                  <a:pt x="34" y="40"/>
                  <a:pt x="34" y="41"/>
                  <a:pt x="35" y="42"/>
                </a:cubicBezTo>
                <a:cubicBezTo>
                  <a:pt x="35" y="42"/>
                  <a:pt x="35" y="42"/>
                  <a:pt x="35" y="42"/>
                </a:cubicBezTo>
                <a:cubicBezTo>
                  <a:pt x="35" y="42"/>
                  <a:pt x="35" y="42"/>
                  <a:pt x="35" y="42"/>
                </a:cubicBezTo>
                <a:cubicBezTo>
                  <a:pt x="38" y="57"/>
                  <a:pt x="38" y="57"/>
                  <a:pt x="38" y="57"/>
                </a:cubicBezTo>
                <a:cubicBezTo>
                  <a:pt x="39" y="58"/>
                  <a:pt x="39" y="59"/>
                  <a:pt x="40" y="59"/>
                </a:cubicBezTo>
                <a:cubicBezTo>
                  <a:pt x="41" y="59"/>
                  <a:pt x="41" y="59"/>
                  <a:pt x="41" y="58"/>
                </a:cubicBezTo>
                <a:cubicBezTo>
                  <a:pt x="41" y="58"/>
                  <a:pt x="41" y="58"/>
                  <a:pt x="41" y="58"/>
                </a:cubicBezTo>
                <a:cubicBezTo>
                  <a:pt x="42" y="58"/>
                  <a:pt x="43" y="57"/>
                  <a:pt x="42" y="56"/>
                </a:cubicBezTo>
                <a:cubicBezTo>
                  <a:pt x="41" y="48"/>
                  <a:pt x="41" y="48"/>
                  <a:pt x="41" y="48"/>
                </a:cubicBezTo>
                <a:cubicBezTo>
                  <a:pt x="46" y="54"/>
                  <a:pt x="46" y="54"/>
                  <a:pt x="46" y="54"/>
                </a:cubicBezTo>
                <a:cubicBezTo>
                  <a:pt x="46" y="55"/>
                  <a:pt x="46" y="55"/>
                  <a:pt x="46" y="55"/>
                </a:cubicBezTo>
                <a:cubicBezTo>
                  <a:pt x="46" y="56"/>
                  <a:pt x="47" y="57"/>
                  <a:pt x="48" y="57"/>
                </a:cubicBezTo>
                <a:cubicBezTo>
                  <a:pt x="48" y="57"/>
                  <a:pt x="48" y="57"/>
                  <a:pt x="48" y="57"/>
                </a:cubicBezTo>
                <a:cubicBezTo>
                  <a:pt x="48" y="57"/>
                  <a:pt x="48" y="57"/>
                  <a:pt x="48" y="57"/>
                </a:cubicBezTo>
                <a:cubicBezTo>
                  <a:pt x="49" y="57"/>
                  <a:pt x="50" y="56"/>
                  <a:pt x="50" y="55"/>
                </a:cubicBezTo>
                <a:cubicBezTo>
                  <a:pt x="50" y="55"/>
                  <a:pt x="50" y="53"/>
                  <a:pt x="50" y="53"/>
                </a:cubicBezTo>
                <a:cubicBezTo>
                  <a:pt x="50" y="53"/>
                  <a:pt x="50" y="53"/>
                  <a:pt x="50" y="53"/>
                </a:cubicBezTo>
                <a:cubicBezTo>
                  <a:pt x="48" y="37"/>
                  <a:pt x="48" y="37"/>
                  <a:pt x="48" y="37"/>
                </a:cubicBezTo>
                <a:cubicBezTo>
                  <a:pt x="48" y="36"/>
                  <a:pt x="47" y="35"/>
                  <a:pt x="46" y="35"/>
                </a:cubicBezTo>
                <a:moveTo>
                  <a:pt x="59" y="33"/>
                </a:moveTo>
                <a:cubicBezTo>
                  <a:pt x="59" y="33"/>
                  <a:pt x="59" y="33"/>
                  <a:pt x="59" y="33"/>
                </a:cubicBezTo>
                <a:cubicBezTo>
                  <a:pt x="53" y="34"/>
                  <a:pt x="53" y="34"/>
                  <a:pt x="53" y="34"/>
                </a:cubicBezTo>
                <a:cubicBezTo>
                  <a:pt x="52" y="34"/>
                  <a:pt x="51" y="34"/>
                  <a:pt x="51" y="35"/>
                </a:cubicBezTo>
                <a:cubicBezTo>
                  <a:pt x="50" y="35"/>
                  <a:pt x="50" y="36"/>
                  <a:pt x="50" y="37"/>
                </a:cubicBezTo>
                <a:cubicBezTo>
                  <a:pt x="51" y="43"/>
                  <a:pt x="51" y="43"/>
                  <a:pt x="51" y="43"/>
                </a:cubicBezTo>
                <a:cubicBezTo>
                  <a:pt x="51" y="43"/>
                  <a:pt x="51" y="44"/>
                  <a:pt x="51" y="44"/>
                </a:cubicBezTo>
                <a:cubicBezTo>
                  <a:pt x="51" y="45"/>
                  <a:pt x="51" y="45"/>
                  <a:pt x="52" y="46"/>
                </a:cubicBezTo>
                <a:cubicBezTo>
                  <a:pt x="53" y="53"/>
                  <a:pt x="53" y="53"/>
                  <a:pt x="53" y="53"/>
                </a:cubicBezTo>
                <a:cubicBezTo>
                  <a:pt x="53" y="53"/>
                  <a:pt x="53" y="53"/>
                  <a:pt x="53" y="53"/>
                </a:cubicBezTo>
                <a:cubicBezTo>
                  <a:pt x="53" y="54"/>
                  <a:pt x="53" y="54"/>
                  <a:pt x="53" y="54"/>
                </a:cubicBezTo>
                <a:cubicBezTo>
                  <a:pt x="53" y="55"/>
                  <a:pt x="54" y="56"/>
                  <a:pt x="55" y="56"/>
                </a:cubicBezTo>
                <a:cubicBezTo>
                  <a:pt x="55" y="56"/>
                  <a:pt x="55" y="56"/>
                  <a:pt x="55" y="56"/>
                </a:cubicBezTo>
                <a:cubicBezTo>
                  <a:pt x="64" y="55"/>
                  <a:pt x="64" y="55"/>
                  <a:pt x="64" y="55"/>
                </a:cubicBezTo>
                <a:cubicBezTo>
                  <a:pt x="64" y="55"/>
                  <a:pt x="64" y="55"/>
                  <a:pt x="64" y="55"/>
                </a:cubicBezTo>
                <a:cubicBezTo>
                  <a:pt x="65" y="55"/>
                  <a:pt x="66" y="54"/>
                  <a:pt x="66" y="52"/>
                </a:cubicBezTo>
                <a:cubicBezTo>
                  <a:pt x="66" y="51"/>
                  <a:pt x="65" y="51"/>
                  <a:pt x="64" y="51"/>
                </a:cubicBezTo>
                <a:cubicBezTo>
                  <a:pt x="64" y="51"/>
                  <a:pt x="64" y="51"/>
                  <a:pt x="63" y="51"/>
                </a:cubicBezTo>
                <a:cubicBezTo>
                  <a:pt x="57" y="51"/>
                  <a:pt x="57" y="51"/>
                  <a:pt x="57" y="51"/>
                </a:cubicBezTo>
                <a:cubicBezTo>
                  <a:pt x="56" y="46"/>
                  <a:pt x="56" y="46"/>
                  <a:pt x="56" y="46"/>
                </a:cubicBezTo>
                <a:cubicBezTo>
                  <a:pt x="58" y="46"/>
                  <a:pt x="58" y="46"/>
                  <a:pt x="58" y="46"/>
                </a:cubicBezTo>
                <a:cubicBezTo>
                  <a:pt x="58" y="46"/>
                  <a:pt x="59" y="46"/>
                  <a:pt x="59" y="46"/>
                </a:cubicBezTo>
                <a:cubicBezTo>
                  <a:pt x="60" y="46"/>
                  <a:pt x="60" y="46"/>
                  <a:pt x="60" y="46"/>
                </a:cubicBezTo>
                <a:cubicBezTo>
                  <a:pt x="60" y="46"/>
                  <a:pt x="60" y="46"/>
                  <a:pt x="60" y="46"/>
                </a:cubicBezTo>
                <a:cubicBezTo>
                  <a:pt x="61" y="46"/>
                  <a:pt x="62" y="45"/>
                  <a:pt x="61" y="44"/>
                </a:cubicBezTo>
                <a:cubicBezTo>
                  <a:pt x="61" y="43"/>
                  <a:pt x="61" y="43"/>
                  <a:pt x="61" y="43"/>
                </a:cubicBezTo>
                <a:cubicBezTo>
                  <a:pt x="61" y="42"/>
                  <a:pt x="60" y="41"/>
                  <a:pt x="59" y="41"/>
                </a:cubicBezTo>
                <a:cubicBezTo>
                  <a:pt x="59" y="41"/>
                  <a:pt x="59" y="41"/>
                  <a:pt x="59" y="41"/>
                </a:cubicBezTo>
                <a:cubicBezTo>
                  <a:pt x="55" y="42"/>
                  <a:pt x="55" y="42"/>
                  <a:pt x="55" y="42"/>
                </a:cubicBezTo>
                <a:cubicBezTo>
                  <a:pt x="54" y="38"/>
                  <a:pt x="54" y="38"/>
                  <a:pt x="54" y="38"/>
                </a:cubicBezTo>
                <a:cubicBezTo>
                  <a:pt x="59" y="37"/>
                  <a:pt x="59" y="37"/>
                  <a:pt x="59" y="37"/>
                </a:cubicBezTo>
                <a:cubicBezTo>
                  <a:pt x="60" y="37"/>
                  <a:pt x="60" y="37"/>
                  <a:pt x="60" y="37"/>
                </a:cubicBezTo>
                <a:cubicBezTo>
                  <a:pt x="60" y="37"/>
                  <a:pt x="61" y="36"/>
                  <a:pt x="61" y="35"/>
                </a:cubicBezTo>
                <a:cubicBezTo>
                  <a:pt x="61" y="34"/>
                  <a:pt x="60" y="33"/>
                  <a:pt x="59" y="33"/>
                </a:cubicBezTo>
                <a:moveTo>
                  <a:pt x="86" y="26"/>
                </a:moveTo>
                <a:cubicBezTo>
                  <a:pt x="85" y="26"/>
                  <a:pt x="84" y="26"/>
                  <a:pt x="84" y="27"/>
                </a:cubicBezTo>
                <a:cubicBezTo>
                  <a:pt x="81" y="42"/>
                  <a:pt x="81" y="42"/>
                  <a:pt x="81" y="42"/>
                </a:cubicBezTo>
                <a:cubicBezTo>
                  <a:pt x="77" y="37"/>
                  <a:pt x="77" y="37"/>
                  <a:pt x="77" y="37"/>
                </a:cubicBezTo>
                <a:cubicBezTo>
                  <a:pt x="77" y="36"/>
                  <a:pt x="76" y="35"/>
                  <a:pt x="75" y="35"/>
                </a:cubicBezTo>
                <a:cubicBezTo>
                  <a:pt x="75" y="35"/>
                  <a:pt x="75" y="35"/>
                  <a:pt x="75" y="35"/>
                </a:cubicBezTo>
                <a:cubicBezTo>
                  <a:pt x="74" y="35"/>
                  <a:pt x="73" y="35"/>
                  <a:pt x="73" y="36"/>
                </a:cubicBezTo>
                <a:cubicBezTo>
                  <a:pt x="73" y="36"/>
                  <a:pt x="73" y="36"/>
                  <a:pt x="73" y="36"/>
                </a:cubicBezTo>
                <a:cubicBezTo>
                  <a:pt x="72" y="36"/>
                  <a:pt x="72" y="37"/>
                  <a:pt x="72" y="38"/>
                </a:cubicBezTo>
                <a:cubicBezTo>
                  <a:pt x="71" y="42"/>
                  <a:pt x="71" y="42"/>
                  <a:pt x="71" y="42"/>
                </a:cubicBezTo>
                <a:cubicBezTo>
                  <a:pt x="67" y="31"/>
                  <a:pt x="67" y="31"/>
                  <a:pt x="67" y="31"/>
                </a:cubicBezTo>
                <a:cubicBezTo>
                  <a:pt x="66" y="30"/>
                  <a:pt x="65" y="30"/>
                  <a:pt x="65" y="30"/>
                </a:cubicBezTo>
                <a:cubicBezTo>
                  <a:pt x="64" y="30"/>
                  <a:pt x="64" y="30"/>
                  <a:pt x="64" y="30"/>
                </a:cubicBezTo>
                <a:cubicBezTo>
                  <a:pt x="63" y="30"/>
                  <a:pt x="62" y="32"/>
                  <a:pt x="63" y="33"/>
                </a:cubicBezTo>
                <a:cubicBezTo>
                  <a:pt x="69" y="49"/>
                  <a:pt x="69" y="49"/>
                  <a:pt x="69" y="49"/>
                </a:cubicBezTo>
                <a:cubicBezTo>
                  <a:pt x="70" y="50"/>
                  <a:pt x="70" y="50"/>
                  <a:pt x="71" y="50"/>
                </a:cubicBezTo>
                <a:cubicBezTo>
                  <a:pt x="71" y="50"/>
                  <a:pt x="71" y="50"/>
                  <a:pt x="72" y="50"/>
                </a:cubicBezTo>
                <a:cubicBezTo>
                  <a:pt x="72" y="50"/>
                  <a:pt x="72" y="50"/>
                  <a:pt x="72" y="50"/>
                </a:cubicBezTo>
                <a:cubicBezTo>
                  <a:pt x="73" y="50"/>
                  <a:pt x="73" y="49"/>
                  <a:pt x="73" y="48"/>
                </a:cubicBezTo>
                <a:cubicBezTo>
                  <a:pt x="74" y="48"/>
                  <a:pt x="74" y="48"/>
                  <a:pt x="74" y="48"/>
                </a:cubicBezTo>
                <a:cubicBezTo>
                  <a:pt x="75" y="42"/>
                  <a:pt x="75" y="42"/>
                  <a:pt x="75" y="42"/>
                </a:cubicBezTo>
                <a:cubicBezTo>
                  <a:pt x="80" y="47"/>
                  <a:pt x="80" y="47"/>
                  <a:pt x="80" y="47"/>
                </a:cubicBezTo>
                <a:cubicBezTo>
                  <a:pt x="80" y="48"/>
                  <a:pt x="80" y="48"/>
                  <a:pt x="81" y="48"/>
                </a:cubicBezTo>
                <a:cubicBezTo>
                  <a:pt x="81" y="48"/>
                  <a:pt x="81" y="48"/>
                  <a:pt x="81" y="48"/>
                </a:cubicBezTo>
                <a:cubicBezTo>
                  <a:pt x="82" y="49"/>
                  <a:pt x="82" y="49"/>
                  <a:pt x="82" y="49"/>
                </a:cubicBezTo>
                <a:cubicBezTo>
                  <a:pt x="82" y="49"/>
                  <a:pt x="83" y="49"/>
                  <a:pt x="83" y="49"/>
                </a:cubicBezTo>
                <a:cubicBezTo>
                  <a:pt x="83" y="49"/>
                  <a:pt x="83" y="49"/>
                  <a:pt x="83" y="49"/>
                </a:cubicBezTo>
                <a:cubicBezTo>
                  <a:pt x="84" y="49"/>
                  <a:pt x="84" y="49"/>
                  <a:pt x="84" y="49"/>
                </a:cubicBezTo>
                <a:cubicBezTo>
                  <a:pt x="85" y="49"/>
                  <a:pt x="85" y="48"/>
                  <a:pt x="85" y="47"/>
                </a:cubicBezTo>
                <a:cubicBezTo>
                  <a:pt x="85" y="46"/>
                  <a:pt x="85" y="46"/>
                  <a:pt x="85" y="46"/>
                </a:cubicBezTo>
                <a:cubicBezTo>
                  <a:pt x="85" y="45"/>
                  <a:pt x="85" y="45"/>
                  <a:pt x="84" y="44"/>
                </a:cubicBezTo>
                <a:cubicBezTo>
                  <a:pt x="88" y="28"/>
                  <a:pt x="88" y="28"/>
                  <a:pt x="88" y="28"/>
                </a:cubicBezTo>
                <a:cubicBezTo>
                  <a:pt x="88" y="27"/>
                  <a:pt x="88" y="26"/>
                  <a:pt x="87" y="26"/>
                </a:cubicBezTo>
                <a:cubicBezTo>
                  <a:pt x="86" y="26"/>
                  <a:pt x="86" y="26"/>
                  <a:pt x="86" y="26"/>
                </a:cubicBezTo>
                <a:moveTo>
                  <a:pt x="101" y="24"/>
                </a:moveTo>
                <a:cubicBezTo>
                  <a:pt x="98" y="24"/>
                  <a:pt x="95" y="25"/>
                  <a:pt x="93" y="26"/>
                </a:cubicBezTo>
                <a:cubicBezTo>
                  <a:pt x="90" y="28"/>
                  <a:pt x="88" y="30"/>
                  <a:pt x="89" y="33"/>
                </a:cubicBezTo>
                <a:cubicBezTo>
                  <a:pt x="89" y="35"/>
                  <a:pt x="91" y="37"/>
                  <a:pt x="94" y="37"/>
                </a:cubicBezTo>
                <a:cubicBezTo>
                  <a:pt x="95" y="37"/>
                  <a:pt x="95" y="37"/>
                  <a:pt x="96" y="38"/>
                </a:cubicBezTo>
                <a:cubicBezTo>
                  <a:pt x="97" y="38"/>
                  <a:pt x="98" y="38"/>
                  <a:pt x="98" y="38"/>
                </a:cubicBezTo>
                <a:cubicBezTo>
                  <a:pt x="99" y="39"/>
                  <a:pt x="99" y="39"/>
                  <a:pt x="99" y="39"/>
                </a:cubicBezTo>
                <a:cubicBezTo>
                  <a:pt x="99" y="39"/>
                  <a:pt x="98" y="40"/>
                  <a:pt x="98" y="40"/>
                </a:cubicBezTo>
                <a:cubicBezTo>
                  <a:pt x="90" y="41"/>
                  <a:pt x="90" y="41"/>
                  <a:pt x="90" y="41"/>
                </a:cubicBezTo>
                <a:cubicBezTo>
                  <a:pt x="89" y="42"/>
                  <a:pt x="89" y="43"/>
                  <a:pt x="89" y="44"/>
                </a:cubicBezTo>
                <a:cubicBezTo>
                  <a:pt x="89" y="45"/>
                  <a:pt x="90" y="45"/>
                  <a:pt x="91" y="45"/>
                </a:cubicBezTo>
                <a:cubicBezTo>
                  <a:pt x="91" y="45"/>
                  <a:pt x="91" y="45"/>
                  <a:pt x="91" y="45"/>
                </a:cubicBezTo>
                <a:cubicBezTo>
                  <a:pt x="91" y="45"/>
                  <a:pt x="91" y="45"/>
                  <a:pt x="91" y="45"/>
                </a:cubicBezTo>
                <a:cubicBezTo>
                  <a:pt x="98" y="44"/>
                  <a:pt x="98" y="44"/>
                  <a:pt x="98" y="44"/>
                </a:cubicBezTo>
                <a:cubicBezTo>
                  <a:pt x="99" y="44"/>
                  <a:pt x="101" y="43"/>
                  <a:pt x="102" y="42"/>
                </a:cubicBezTo>
                <a:cubicBezTo>
                  <a:pt x="103" y="41"/>
                  <a:pt x="103" y="39"/>
                  <a:pt x="103" y="38"/>
                </a:cubicBezTo>
                <a:cubicBezTo>
                  <a:pt x="103" y="37"/>
                  <a:pt x="102" y="35"/>
                  <a:pt x="100" y="35"/>
                </a:cubicBezTo>
                <a:cubicBezTo>
                  <a:pt x="99" y="34"/>
                  <a:pt x="98" y="34"/>
                  <a:pt x="96" y="33"/>
                </a:cubicBezTo>
                <a:cubicBezTo>
                  <a:pt x="96" y="33"/>
                  <a:pt x="95" y="33"/>
                  <a:pt x="95" y="33"/>
                </a:cubicBezTo>
                <a:cubicBezTo>
                  <a:pt x="94" y="33"/>
                  <a:pt x="93" y="32"/>
                  <a:pt x="93" y="32"/>
                </a:cubicBezTo>
                <a:cubicBezTo>
                  <a:pt x="93" y="31"/>
                  <a:pt x="94" y="30"/>
                  <a:pt x="95" y="30"/>
                </a:cubicBezTo>
                <a:cubicBezTo>
                  <a:pt x="97" y="29"/>
                  <a:pt x="99" y="28"/>
                  <a:pt x="101" y="28"/>
                </a:cubicBezTo>
                <a:cubicBezTo>
                  <a:pt x="101" y="28"/>
                  <a:pt x="102" y="28"/>
                  <a:pt x="102" y="28"/>
                </a:cubicBezTo>
                <a:cubicBezTo>
                  <a:pt x="102" y="28"/>
                  <a:pt x="102" y="28"/>
                  <a:pt x="102" y="28"/>
                </a:cubicBezTo>
                <a:cubicBezTo>
                  <a:pt x="103" y="28"/>
                  <a:pt x="104" y="27"/>
                  <a:pt x="104" y="26"/>
                </a:cubicBezTo>
                <a:cubicBezTo>
                  <a:pt x="104" y="25"/>
                  <a:pt x="104" y="24"/>
                  <a:pt x="102" y="24"/>
                </a:cubicBezTo>
                <a:cubicBezTo>
                  <a:pt x="102" y="24"/>
                  <a:pt x="102" y="24"/>
                  <a:pt x="101" y="24"/>
                </a:cubicBezTo>
                <a:moveTo>
                  <a:pt x="93" y="17"/>
                </a:moveTo>
                <a:cubicBezTo>
                  <a:pt x="93" y="17"/>
                  <a:pt x="94" y="17"/>
                  <a:pt x="94" y="17"/>
                </a:cubicBezTo>
                <a:cubicBezTo>
                  <a:pt x="95" y="16"/>
                  <a:pt x="97" y="15"/>
                  <a:pt x="98" y="15"/>
                </a:cubicBezTo>
                <a:cubicBezTo>
                  <a:pt x="101" y="14"/>
                  <a:pt x="101" y="14"/>
                  <a:pt x="101" y="14"/>
                </a:cubicBezTo>
                <a:cubicBezTo>
                  <a:pt x="101" y="14"/>
                  <a:pt x="101" y="14"/>
                  <a:pt x="101" y="14"/>
                </a:cubicBezTo>
                <a:cubicBezTo>
                  <a:pt x="102" y="14"/>
                  <a:pt x="103" y="14"/>
                  <a:pt x="104" y="14"/>
                </a:cubicBezTo>
                <a:cubicBezTo>
                  <a:pt x="104" y="14"/>
                  <a:pt x="105" y="14"/>
                  <a:pt x="106" y="14"/>
                </a:cubicBezTo>
                <a:cubicBezTo>
                  <a:pt x="110" y="15"/>
                  <a:pt x="114" y="17"/>
                  <a:pt x="116" y="20"/>
                </a:cubicBezTo>
                <a:cubicBezTo>
                  <a:pt x="119" y="24"/>
                  <a:pt x="120" y="29"/>
                  <a:pt x="121" y="34"/>
                </a:cubicBezTo>
                <a:cubicBezTo>
                  <a:pt x="127" y="71"/>
                  <a:pt x="127" y="71"/>
                  <a:pt x="127" y="71"/>
                </a:cubicBezTo>
                <a:cubicBezTo>
                  <a:pt x="127" y="76"/>
                  <a:pt x="128" y="82"/>
                  <a:pt x="125" y="86"/>
                </a:cubicBezTo>
                <a:cubicBezTo>
                  <a:pt x="122" y="89"/>
                  <a:pt x="117" y="91"/>
                  <a:pt x="111" y="92"/>
                </a:cubicBezTo>
                <a:cubicBezTo>
                  <a:pt x="29" y="105"/>
                  <a:pt x="29" y="105"/>
                  <a:pt x="29" y="105"/>
                </a:cubicBezTo>
                <a:cubicBezTo>
                  <a:pt x="32" y="103"/>
                  <a:pt x="32" y="99"/>
                  <a:pt x="33" y="95"/>
                </a:cubicBezTo>
                <a:cubicBezTo>
                  <a:pt x="35" y="73"/>
                  <a:pt x="31" y="51"/>
                  <a:pt x="21" y="31"/>
                </a:cubicBezTo>
                <a:cubicBezTo>
                  <a:pt x="91" y="16"/>
                  <a:pt x="91" y="16"/>
                  <a:pt x="91" y="16"/>
                </a:cubicBezTo>
                <a:cubicBezTo>
                  <a:pt x="91" y="16"/>
                  <a:pt x="91" y="16"/>
                  <a:pt x="91" y="16"/>
                </a:cubicBezTo>
                <a:cubicBezTo>
                  <a:pt x="92" y="17"/>
                  <a:pt x="92" y="17"/>
                  <a:pt x="93" y="17"/>
                </a:cubicBezTo>
                <a:moveTo>
                  <a:pt x="22" y="104"/>
                </a:moveTo>
                <a:cubicBezTo>
                  <a:pt x="20" y="104"/>
                  <a:pt x="17" y="103"/>
                  <a:pt x="15" y="101"/>
                </a:cubicBezTo>
                <a:cubicBezTo>
                  <a:pt x="13" y="97"/>
                  <a:pt x="12" y="92"/>
                  <a:pt x="12" y="88"/>
                </a:cubicBezTo>
                <a:cubicBezTo>
                  <a:pt x="5" y="34"/>
                  <a:pt x="5" y="34"/>
                  <a:pt x="5" y="34"/>
                </a:cubicBezTo>
                <a:cubicBezTo>
                  <a:pt x="4" y="29"/>
                  <a:pt x="4" y="24"/>
                  <a:pt x="7" y="20"/>
                </a:cubicBezTo>
                <a:cubicBezTo>
                  <a:pt x="9" y="18"/>
                  <a:pt x="12" y="17"/>
                  <a:pt x="16" y="17"/>
                </a:cubicBezTo>
                <a:cubicBezTo>
                  <a:pt x="16" y="17"/>
                  <a:pt x="16" y="17"/>
                  <a:pt x="16" y="17"/>
                </a:cubicBezTo>
                <a:cubicBezTo>
                  <a:pt x="79" y="5"/>
                  <a:pt x="79" y="5"/>
                  <a:pt x="79" y="5"/>
                </a:cubicBezTo>
                <a:cubicBezTo>
                  <a:pt x="81" y="4"/>
                  <a:pt x="84" y="4"/>
                  <a:pt x="87" y="4"/>
                </a:cubicBezTo>
                <a:cubicBezTo>
                  <a:pt x="89" y="4"/>
                  <a:pt x="90" y="4"/>
                  <a:pt x="92" y="4"/>
                </a:cubicBezTo>
                <a:cubicBezTo>
                  <a:pt x="95" y="5"/>
                  <a:pt x="98" y="7"/>
                  <a:pt x="98" y="10"/>
                </a:cubicBezTo>
                <a:cubicBezTo>
                  <a:pt x="98" y="10"/>
                  <a:pt x="97" y="11"/>
                  <a:pt x="97" y="11"/>
                </a:cubicBezTo>
                <a:cubicBezTo>
                  <a:pt x="18" y="27"/>
                  <a:pt x="18" y="27"/>
                  <a:pt x="18" y="27"/>
                </a:cubicBezTo>
                <a:cubicBezTo>
                  <a:pt x="17" y="27"/>
                  <a:pt x="17" y="28"/>
                  <a:pt x="16" y="28"/>
                </a:cubicBezTo>
                <a:cubicBezTo>
                  <a:pt x="16" y="29"/>
                  <a:pt x="16" y="29"/>
                  <a:pt x="16" y="30"/>
                </a:cubicBezTo>
                <a:cubicBezTo>
                  <a:pt x="26" y="50"/>
                  <a:pt x="30" y="72"/>
                  <a:pt x="29" y="94"/>
                </a:cubicBezTo>
                <a:cubicBezTo>
                  <a:pt x="28" y="98"/>
                  <a:pt x="28" y="102"/>
                  <a:pt x="25" y="103"/>
                </a:cubicBezTo>
                <a:cubicBezTo>
                  <a:pt x="24" y="104"/>
                  <a:pt x="23" y="104"/>
                  <a:pt x="22" y="104"/>
                </a:cubicBezTo>
                <a:moveTo>
                  <a:pt x="87" y="0"/>
                </a:moveTo>
                <a:cubicBezTo>
                  <a:pt x="84" y="0"/>
                  <a:pt x="81" y="0"/>
                  <a:pt x="78" y="1"/>
                </a:cubicBezTo>
                <a:cubicBezTo>
                  <a:pt x="15" y="13"/>
                  <a:pt x="15" y="13"/>
                  <a:pt x="15" y="13"/>
                </a:cubicBezTo>
                <a:cubicBezTo>
                  <a:pt x="11" y="14"/>
                  <a:pt x="7" y="15"/>
                  <a:pt x="4" y="18"/>
                </a:cubicBezTo>
                <a:cubicBezTo>
                  <a:pt x="0" y="22"/>
                  <a:pt x="0" y="29"/>
                  <a:pt x="1" y="34"/>
                </a:cubicBezTo>
                <a:cubicBezTo>
                  <a:pt x="7" y="88"/>
                  <a:pt x="7" y="88"/>
                  <a:pt x="7" y="88"/>
                </a:cubicBezTo>
                <a:cubicBezTo>
                  <a:pt x="8" y="93"/>
                  <a:pt x="9" y="99"/>
                  <a:pt x="12" y="103"/>
                </a:cubicBezTo>
                <a:cubicBezTo>
                  <a:pt x="14" y="106"/>
                  <a:pt x="17" y="107"/>
                  <a:pt x="20" y="108"/>
                </a:cubicBezTo>
                <a:cubicBezTo>
                  <a:pt x="20" y="109"/>
                  <a:pt x="20" y="109"/>
                  <a:pt x="20" y="109"/>
                </a:cubicBezTo>
                <a:cubicBezTo>
                  <a:pt x="20" y="110"/>
                  <a:pt x="21" y="111"/>
                  <a:pt x="22" y="111"/>
                </a:cubicBezTo>
                <a:cubicBezTo>
                  <a:pt x="22" y="111"/>
                  <a:pt x="22" y="111"/>
                  <a:pt x="22" y="111"/>
                </a:cubicBezTo>
                <a:cubicBezTo>
                  <a:pt x="112" y="96"/>
                  <a:pt x="112" y="96"/>
                  <a:pt x="112" y="96"/>
                </a:cubicBezTo>
                <a:cubicBezTo>
                  <a:pt x="113" y="95"/>
                  <a:pt x="114" y="95"/>
                  <a:pt x="115" y="95"/>
                </a:cubicBezTo>
                <a:cubicBezTo>
                  <a:pt x="120" y="94"/>
                  <a:pt x="125" y="92"/>
                  <a:pt x="129" y="88"/>
                </a:cubicBezTo>
                <a:cubicBezTo>
                  <a:pt x="132" y="83"/>
                  <a:pt x="132" y="76"/>
                  <a:pt x="131" y="70"/>
                </a:cubicBezTo>
                <a:cubicBezTo>
                  <a:pt x="125" y="33"/>
                  <a:pt x="125" y="33"/>
                  <a:pt x="125" y="33"/>
                </a:cubicBezTo>
                <a:cubicBezTo>
                  <a:pt x="124" y="28"/>
                  <a:pt x="123" y="22"/>
                  <a:pt x="120" y="18"/>
                </a:cubicBezTo>
                <a:cubicBezTo>
                  <a:pt x="117" y="14"/>
                  <a:pt x="112" y="11"/>
                  <a:pt x="106" y="10"/>
                </a:cubicBezTo>
                <a:cubicBezTo>
                  <a:pt x="105" y="10"/>
                  <a:pt x="104" y="10"/>
                  <a:pt x="103" y="10"/>
                </a:cubicBezTo>
                <a:cubicBezTo>
                  <a:pt x="103" y="10"/>
                  <a:pt x="103" y="10"/>
                  <a:pt x="102" y="10"/>
                </a:cubicBezTo>
                <a:cubicBezTo>
                  <a:pt x="101" y="5"/>
                  <a:pt x="97" y="1"/>
                  <a:pt x="93" y="0"/>
                </a:cubicBezTo>
                <a:cubicBezTo>
                  <a:pt x="91" y="0"/>
                  <a:pt x="89" y="0"/>
                  <a:pt x="87" y="0"/>
                </a:cubicBezTo>
              </a:path>
            </a:pathLst>
          </a:custGeom>
          <a:solidFill>
            <a:srgbClr val="B3B3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28" name="Freeform 26">
            <a:extLst>
              <a:ext uri="{FF2B5EF4-FFF2-40B4-BE49-F238E27FC236}">
                <a16:creationId xmlns:a16="http://schemas.microsoft.com/office/drawing/2014/main" id="{AAD21C3D-4A47-3844-B18F-B2872C35A088}"/>
              </a:ext>
            </a:extLst>
          </p:cNvPr>
          <p:cNvSpPr>
            <a:spLocks noEditPoints="1"/>
          </p:cNvSpPr>
          <p:nvPr/>
        </p:nvSpPr>
        <p:spPr bwMode="auto">
          <a:xfrm>
            <a:off x="123742" y="5331625"/>
            <a:ext cx="363943" cy="462400"/>
          </a:xfrm>
          <a:custGeom>
            <a:avLst/>
            <a:gdLst>
              <a:gd name="T0" fmla="*/ 62 w 87"/>
              <a:gd name="T1" fmla="*/ 107 h 111"/>
              <a:gd name="T2" fmla="*/ 58 w 87"/>
              <a:gd name="T3" fmla="*/ 99 h 111"/>
              <a:gd name="T4" fmla="*/ 65 w 87"/>
              <a:gd name="T5" fmla="*/ 98 h 111"/>
              <a:gd name="T6" fmla="*/ 58 w 87"/>
              <a:gd name="T7" fmla="*/ 88 h 111"/>
              <a:gd name="T8" fmla="*/ 59 w 87"/>
              <a:gd name="T9" fmla="*/ 81 h 111"/>
              <a:gd name="T10" fmla="*/ 65 w 87"/>
              <a:gd name="T11" fmla="*/ 87 h 111"/>
              <a:gd name="T12" fmla="*/ 63 w 87"/>
              <a:gd name="T13" fmla="*/ 81 h 111"/>
              <a:gd name="T14" fmla="*/ 60 w 87"/>
              <a:gd name="T15" fmla="*/ 78 h 111"/>
              <a:gd name="T16" fmla="*/ 65 w 87"/>
              <a:gd name="T17" fmla="*/ 74 h 111"/>
              <a:gd name="T18" fmla="*/ 58 w 87"/>
              <a:gd name="T19" fmla="*/ 65 h 111"/>
              <a:gd name="T20" fmla="*/ 65 w 87"/>
              <a:gd name="T21" fmla="*/ 64 h 111"/>
              <a:gd name="T22" fmla="*/ 58 w 87"/>
              <a:gd name="T23" fmla="*/ 56 h 111"/>
              <a:gd name="T24" fmla="*/ 61 w 87"/>
              <a:gd name="T25" fmla="*/ 52 h 111"/>
              <a:gd name="T26" fmla="*/ 65 w 87"/>
              <a:gd name="T27" fmla="*/ 62 h 111"/>
              <a:gd name="T28" fmla="*/ 60 w 87"/>
              <a:gd name="T29" fmla="*/ 41 h 111"/>
              <a:gd name="T30" fmla="*/ 65 w 87"/>
              <a:gd name="T31" fmla="*/ 46 h 111"/>
              <a:gd name="T32" fmla="*/ 61 w 87"/>
              <a:gd name="T33" fmla="*/ 47 h 111"/>
              <a:gd name="T34" fmla="*/ 58 w 87"/>
              <a:gd name="T35" fmla="*/ 45 h 111"/>
              <a:gd name="T36" fmla="*/ 65 w 87"/>
              <a:gd name="T37" fmla="*/ 41 h 111"/>
              <a:gd name="T38" fmla="*/ 74 w 87"/>
              <a:gd name="T39" fmla="*/ 37 h 111"/>
              <a:gd name="T40" fmla="*/ 75 w 87"/>
              <a:gd name="T41" fmla="*/ 38 h 111"/>
              <a:gd name="T42" fmla="*/ 83 w 87"/>
              <a:gd name="T43" fmla="*/ 38 h 111"/>
              <a:gd name="T44" fmla="*/ 68 w 87"/>
              <a:gd name="T45" fmla="*/ 32 h 111"/>
              <a:gd name="T46" fmla="*/ 76 w 87"/>
              <a:gd name="T47" fmla="*/ 34 h 111"/>
              <a:gd name="T48" fmla="*/ 66 w 87"/>
              <a:gd name="T49" fmla="*/ 30 h 111"/>
              <a:gd name="T50" fmla="*/ 73 w 87"/>
              <a:gd name="T51" fmla="*/ 28 h 111"/>
              <a:gd name="T52" fmla="*/ 66 w 87"/>
              <a:gd name="T53" fmla="*/ 30 h 111"/>
              <a:gd name="T54" fmla="*/ 57 w 87"/>
              <a:gd name="T55" fmla="*/ 20 h 111"/>
              <a:gd name="T56" fmla="*/ 67 w 87"/>
              <a:gd name="T57" fmla="*/ 21 h 111"/>
              <a:gd name="T58" fmla="*/ 68 w 87"/>
              <a:gd name="T59" fmla="*/ 23 h 111"/>
              <a:gd name="T60" fmla="*/ 51 w 87"/>
              <a:gd name="T61" fmla="*/ 15 h 111"/>
              <a:gd name="T62" fmla="*/ 61 w 87"/>
              <a:gd name="T63" fmla="*/ 16 h 111"/>
              <a:gd name="T64" fmla="*/ 54 w 87"/>
              <a:gd name="T65" fmla="*/ 17 h 111"/>
              <a:gd name="T66" fmla="*/ 48 w 87"/>
              <a:gd name="T67" fmla="*/ 11 h 111"/>
              <a:gd name="T68" fmla="*/ 52 w 87"/>
              <a:gd name="T69" fmla="*/ 9 h 111"/>
              <a:gd name="T70" fmla="*/ 58 w 87"/>
              <a:gd name="T71" fmla="*/ 13 h 111"/>
              <a:gd name="T72" fmla="*/ 36 w 87"/>
              <a:gd name="T73" fmla="*/ 4 h 111"/>
              <a:gd name="T74" fmla="*/ 36 w 87"/>
              <a:gd name="T75" fmla="*/ 4 h 111"/>
              <a:gd name="T76" fmla="*/ 46 w 87"/>
              <a:gd name="T77" fmla="*/ 14 h 111"/>
              <a:gd name="T78" fmla="*/ 56 w 87"/>
              <a:gd name="T79" fmla="*/ 39 h 111"/>
              <a:gd name="T80" fmla="*/ 55 w 87"/>
              <a:gd name="T81" fmla="*/ 77 h 111"/>
              <a:gd name="T82" fmla="*/ 56 w 87"/>
              <a:gd name="T83" fmla="*/ 100 h 111"/>
              <a:gd name="T84" fmla="*/ 23 w 87"/>
              <a:gd name="T85" fmla="*/ 108 h 111"/>
              <a:gd name="T86" fmla="*/ 20 w 87"/>
              <a:gd name="T87" fmla="*/ 37 h 111"/>
              <a:gd name="T88" fmla="*/ 40 w 87"/>
              <a:gd name="T89" fmla="*/ 4 h 111"/>
              <a:gd name="T90" fmla="*/ 48 w 87"/>
              <a:gd name="T91" fmla="*/ 5 h 111"/>
              <a:gd name="T92" fmla="*/ 36 w 87"/>
              <a:gd name="T93" fmla="*/ 0 h 111"/>
              <a:gd name="T94" fmla="*/ 0 w 87"/>
              <a:gd name="T95" fmla="*/ 38 h 111"/>
              <a:gd name="T96" fmla="*/ 19 w 87"/>
              <a:gd name="T97" fmla="*/ 40 h 111"/>
              <a:gd name="T98" fmla="*/ 20 w 87"/>
              <a:gd name="T99" fmla="*/ 111 h 111"/>
              <a:gd name="T100" fmla="*/ 67 w 87"/>
              <a:gd name="T101" fmla="*/ 110 h 111"/>
              <a:gd name="T102" fmla="*/ 68 w 87"/>
              <a:gd name="T103" fmla="*/ 73 h 111"/>
              <a:gd name="T104" fmla="*/ 67 w 87"/>
              <a:gd name="T105" fmla="*/ 41 h 111"/>
              <a:gd name="T106" fmla="*/ 73 w 87"/>
              <a:gd name="T107" fmla="*/ 41 h 111"/>
              <a:gd name="T108" fmla="*/ 87 w 87"/>
              <a:gd name="T109" fmla="*/ 40 h 111"/>
              <a:gd name="T110" fmla="*/ 87 w 87"/>
              <a:gd name="T111" fmla="*/ 38 h 111"/>
              <a:gd name="T112" fmla="*/ 80 w 87"/>
              <a:gd name="T113" fmla="*/ 31 h 111"/>
              <a:gd name="T114" fmla="*/ 50 w 87"/>
              <a:gd name="T115" fmla="*/ 1 h 111"/>
              <a:gd name="T116" fmla="*/ 38 w 87"/>
              <a:gd name="T117" fmla="*/ 1 h 111"/>
              <a:gd name="T118" fmla="*/ 37 w 87"/>
              <a:gd name="T119" fmla="*/ 0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87" h="111">
                <a:moveTo>
                  <a:pt x="59" y="108"/>
                </a:moveTo>
                <a:cubicBezTo>
                  <a:pt x="59" y="104"/>
                  <a:pt x="59" y="104"/>
                  <a:pt x="59" y="104"/>
                </a:cubicBezTo>
                <a:cubicBezTo>
                  <a:pt x="60" y="105"/>
                  <a:pt x="61" y="106"/>
                  <a:pt x="62" y="107"/>
                </a:cubicBezTo>
                <a:cubicBezTo>
                  <a:pt x="59" y="108"/>
                  <a:pt x="59" y="108"/>
                  <a:pt x="59" y="108"/>
                </a:cubicBezTo>
                <a:moveTo>
                  <a:pt x="65" y="106"/>
                </a:moveTo>
                <a:cubicBezTo>
                  <a:pt x="63" y="104"/>
                  <a:pt x="60" y="102"/>
                  <a:pt x="58" y="99"/>
                </a:cubicBezTo>
                <a:cubicBezTo>
                  <a:pt x="58" y="92"/>
                  <a:pt x="58" y="92"/>
                  <a:pt x="58" y="92"/>
                </a:cubicBezTo>
                <a:cubicBezTo>
                  <a:pt x="64" y="97"/>
                  <a:pt x="64" y="97"/>
                  <a:pt x="64" y="97"/>
                </a:cubicBezTo>
                <a:cubicBezTo>
                  <a:pt x="64" y="97"/>
                  <a:pt x="65" y="98"/>
                  <a:pt x="65" y="98"/>
                </a:cubicBezTo>
                <a:cubicBezTo>
                  <a:pt x="65" y="106"/>
                  <a:pt x="65" y="106"/>
                  <a:pt x="65" y="106"/>
                </a:cubicBezTo>
                <a:moveTo>
                  <a:pt x="65" y="94"/>
                </a:moveTo>
                <a:cubicBezTo>
                  <a:pt x="58" y="88"/>
                  <a:pt x="58" y="88"/>
                  <a:pt x="58" y="88"/>
                </a:cubicBezTo>
                <a:cubicBezTo>
                  <a:pt x="58" y="80"/>
                  <a:pt x="58" y="80"/>
                  <a:pt x="58" y="80"/>
                </a:cubicBezTo>
                <a:cubicBezTo>
                  <a:pt x="59" y="81"/>
                  <a:pt x="59" y="81"/>
                  <a:pt x="59" y="81"/>
                </a:cubicBezTo>
                <a:cubicBezTo>
                  <a:pt x="59" y="81"/>
                  <a:pt x="59" y="81"/>
                  <a:pt x="59" y="81"/>
                </a:cubicBezTo>
                <a:cubicBezTo>
                  <a:pt x="60" y="81"/>
                  <a:pt x="60" y="81"/>
                  <a:pt x="60" y="81"/>
                </a:cubicBezTo>
                <a:cubicBezTo>
                  <a:pt x="60" y="82"/>
                  <a:pt x="61" y="82"/>
                  <a:pt x="61" y="83"/>
                </a:cubicBezTo>
                <a:cubicBezTo>
                  <a:pt x="65" y="87"/>
                  <a:pt x="65" y="87"/>
                  <a:pt x="65" y="87"/>
                </a:cubicBezTo>
                <a:cubicBezTo>
                  <a:pt x="65" y="94"/>
                  <a:pt x="65" y="94"/>
                  <a:pt x="65" y="94"/>
                </a:cubicBezTo>
                <a:moveTo>
                  <a:pt x="65" y="83"/>
                </a:moveTo>
                <a:cubicBezTo>
                  <a:pt x="63" y="81"/>
                  <a:pt x="63" y="81"/>
                  <a:pt x="63" y="81"/>
                </a:cubicBezTo>
                <a:cubicBezTo>
                  <a:pt x="63" y="80"/>
                  <a:pt x="62" y="80"/>
                  <a:pt x="61" y="79"/>
                </a:cubicBezTo>
                <a:cubicBezTo>
                  <a:pt x="60" y="78"/>
                  <a:pt x="60" y="78"/>
                  <a:pt x="60" y="78"/>
                </a:cubicBezTo>
                <a:cubicBezTo>
                  <a:pt x="60" y="78"/>
                  <a:pt x="60" y="78"/>
                  <a:pt x="60" y="78"/>
                </a:cubicBezTo>
                <a:cubicBezTo>
                  <a:pt x="59" y="78"/>
                  <a:pt x="59" y="77"/>
                  <a:pt x="58" y="77"/>
                </a:cubicBezTo>
                <a:cubicBezTo>
                  <a:pt x="58" y="69"/>
                  <a:pt x="58" y="69"/>
                  <a:pt x="58" y="69"/>
                </a:cubicBezTo>
                <a:cubicBezTo>
                  <a:pt x="60" y="70"/>
                  <a:pt x="63" y="72"/>
                  <a:pt x="65" y="74"/>
                </a:cubicBezTo>
                <a:cubicBezTo>
                  <a:pt x="65" y="83"/>
                  <a:pt x="65" y="83"/>
                  <a:pt x="65" y="83"/>
                </a:cubicBezTo>
                <a:moveTo>
                  <a:pt x="65" y="70"/>
                </a:moveTo>
                <a:cubicBezTo>
                  <a:pt x="63" y="68"/>
                  <a:pt x="60" y="67"/>
                  <a:pt x="58" y="65"/>
                </a:cubicBezTo>
                <a:cubicBezTo>
                  <a:pt x="58" y="59"/>
                  <a:pt x="58" y="59"/>
                  <a:pt x="58" y="59"/>
                </a:cubicBezTo>
                <a:cubicBezTo>
                  <a:pt x="60" y="61"/>
                  <a:pt x="62" y="63"/>
                  <a:pt x="64" y="65"/>
                </a:cubicBezTo>
                <a:cubicBezTo>
                  <a:pt x="65" y="64"/>
                  <a:pt x="65" y="64"/>
                  <a:pt x="65" y="64"/>
                </a:cubicBezTo>
                <a:cubicBezTo>
                  <a:pt x="65" y="70"/>
                  <a:pt x="65" y="70"/>
                  <a:pt x="65" y="70"/>
                </a:cubicBezTo>
                <a:moveTo>
                  <a:pt x="65" y="62"/>
                </a:moveTo>
                <a:cubicBezTo>
                  <a:pt x="63" y="60"/>
                  <a:pt x="60" y="58"/>
                  <a:pt x="58" y="56"/>
                </a:cubicBezTo>
                <a:cubicBezTo>
                  <a:pt x="58" y="49"/>
                  <a:pt x="58" y="49"/>
                  <a:pt x="58" y="49"/>
                </a:cubicBezTo>
                <a:cubicBezTo>
                  <a:pt x="59" y="49"/>
                  <a:pt x="59" y="49"/>
                  <a:pt x="59" y="49"/>
                </a:cubicBezTo>
                <a:cubicBezTo>
                  <a:pt x="60" y="50"/>
                  <a:pt x="60" y="51"/>
                  <a:pt x="61" y="52"/>
                </a:cubicBezTo>
                <a:cubicBezTo>
                  <a:pt x="64" y="56"/>
                  <a:pt x="64" y="56"/>
                  <a:pt x="64" y="56"/>
                </a:cubicBezTo>
                <a:cubicBezTo>
                  <a:pt x="65" y="55"/>
                  <a:pt x="65" y="55"/>
                  <a:pt x="65" y="55"/>
                </a:cubicBezTo>
                <a:cubicBezTo>
                  <a:pt x="65" y="62"/>
                  <a:pt x="65" y="62"/>
                  <a:pt x="65" y="62"/>
                </a:cubicBezTo>
                <a:moveTo>
                  <a:pt x="58" y="45"/>
                </a:moveTo>
                <a:cubicBezTo>
                  <a:pt x="58" y="41"/>
                  <a:pt x="58" y="41"/>
                  <a:pt x="58" y="41"/>
                </a:cubicBezTo>
                <a:cubicBezTo>
                  <a:pt x="60" y="41"/>
                  <a:pt x="60" y="41"/>
                  <a:pt x="60" y="41"/>
                </a:cubicBezTo>
                <a:cubicBezTo>
                  <a:pt x="59" y="42"/>
                  <a:pt x="59" y="42"/>
                  <a:pt x="59" y="42"/>
                </a:cubicBezTo>
                <a:cubicBezTo>
                  <a:pt x="61" y="43"/>
                  <a:pt x="62" y="45"/>
                  <a:pt x="64" y="46"/>
                </a:cubicBezTo>
                <a:cubicBezTo>
                  <a:pt x="65" y="46"/>
                  <a:pt x="65" y="46"/>
                  <a:pt x="65" y="46"/>
                </a:cubicBezTo>
                <a:cubicBezTo>
                  <a:pt x="65" y="52"/>
                  <a:pt x="65" y="52"/>
                  <a:pt x="65" y="52"/>
                </a:cubicBezTo>
                <a:cubicBezTo>
                  <a:pt x="63" y="50"/>
                  <a:pt x="63" y="50"/>
                  <a:pt x="63" y="50"/>
                </a:cubicBezTo>
                <a:cubicBezTo>
                  <a:pt x="62" y="49"/>
                  <a:pt x="62" y="48"/>
                  <a:pt x="61" y="47"/>
                </a:cubicBezTo>
                <a:cubicBezTo>
                  <a:pt x="60" y="46"/>
                  <a:pt x="60" y="46"/>
                  <a:pt x="60" y="46"/>
                </a:cubicBezTo>
                <a:cubicBezTo>
                  <a:pt x="59" y="46"/>
                  <a:pt x="58" y="45"/>
                  <a:pt x="58" y="45"/>
                </a:cubicBezTo>
                <a:cubicBezTo>
                  <a:pt x="58" y="45"/>
                  <a:pt x="58" y="45"/>
                  <a:pt x="58" y="45"/>
                </a:cubicBezTo>
                <a:moveTo>
                  <a:pt x="65" y="43"/>
                </a:moveTo>
                <a:cubicBezTo>
                  <a:pt x="64" y="42"/>
                  <a:pt x="63" y="42"/>
                  <a:pt x="62" y="41"/>
                </a:cubicBezTo>
                <a:cubicBezTo>
                  <a:pt x="65" y="41"/>
                  <a:pt x="65" y="41"/>
                  <a:pt x="65" y="41"/>
                </a:cubicBezTo>
                <a:cubicBezTo>
                  <a:pt x="65" y="43"/>
                  <a:pt x="65" y="43"/>
                  <a:pt x="65" y="43"/>
                </a:cubicBezTo>
                <a:moveTo>
                  <a:pt x="75" y="38"/>
                </a:moveTo>
                <a:cubicBezTo>
                  <a:pt x="74" y="37"/>
                  <a:pt x="74" y="37"/>
                  <a:pt x="74" y="37"/>
                </a:cubicBezTo>
                <a:cubicBezTo>
                  <a:pt x="75" y="37"/>
                  <a:pt x="76" y="37"/>
                  <a:pt x="76" y="37"/>
                </a:cubicBezTo>
                <a:cubicBezTo>
                  <a:pt x="78" y="37"/>
                  <a:pt x="79" y="37"/>
                  <a:pt x="80" y="38"/>
                </a:cubicBezTo>
                <a:cubicBezTo>
                  <a:pt x="75" y="38"/>
                  <a:pt x="75" y="38"/>
                  <a:pt x="75" y="38"/>
                </a:cubicBezTo>
                <a:moveTo>
                  <a:pt x="81" y="38"/>
                </a:moveTo>
                <a:cubicBezTo>
                  <a:pt x="81" y="35"/>
                  <a:pt x="81" y="35"/>
                  <a:pt x="81" y="35"/>
                </a:cubicBezTo>
                <a:cubicBezTo>
                  <a:pt x="83" y="38"/>
                  <a:pt x="83" y="38"/>
                  <a:pt x="83" y="38"/>
                </a:cubicBezTo>
                <a:cubicBezTo>
                  <a:pt x="81" y="38"/>
                  <a:pt x="81" y="38"/>
                  <a:pt x="81" y="38"/>
                </a:cubicBezTo>
                <a:moveTo>
                  <a:pt x="72" y="35"/>
                </a:moveTo>
                <a:cubicBezTo>
                  <a:pt x="68" y="32"/>
                  <a:pt x="68" y="32"/>
                  <a:pt x="68" y="32"/>
                </a:cubicBezTo>
                <a:cubicBezTo>
                  <a:pt x="79" y="33"/>
                  <a:pt x="79" y="33"/>
                  <a:pt x="79" y="33"/>
                </a:cubicBezTo>
                <a:cubicBezTo>
                  <a:pt x="81" y="35"/>
                  <a:pt x="81" y="35"/>
                  <a:pt x="81" y="35"/>
                </a:cubicBezTo>
                <a:cubicBezTo>
                  <a:pt x="79" y="35"/>
                  <a:pt x="78" y="35"/>
                  <a:pt x="76" y="34"/>
                </a:cubicBezTo>
                <a:cubicBezTo>
                  <a:pt x="75" y="34"/>
                  <a:pt x="73" y="34"/>
                  <a:pt x="72" y="34"/>
                </a:cubicBezTo>
                <a:cubicBezTo>
                  <a:pt x="72" y="35"/>
                  <a:pt x="72" y="35"/>
                  <a:pt x="72" y="35"/>
                </a:cubicBezTo>
                <a:moveTo>
                  <a:pt x="66" y="30"/>
                </a:moveTo>
                <a:cubicBezTo>
                  <a:pt x="63" y="26"/>
                  <a:pt x="63" y="26"/>
                  <a:pt x="63" y="26"/>
                </a:cubicBezTo>
                <a:cubicBezTo>
                  <a:pt x="66" y="27"/>
                  <a:pt x="70" y="28"/>
                  <a:pt x="73" y="28"/>
                </a:cubicBezTo>
                <a:cubicBezTo>
                  <a:pt x="73" y="28"/>
                  <a:pt x="73" y="28"/>
                  <a:pt x="73" y="28"/>
                </a:cubicBezTo>
                <a:cubicBezTo>
                  <a:pt x="76" y="30"/>
                  <a:pt x="76" y="30"/>
                  <a:pt x="76" y="30"/>
                </a:cubicBezTo>
                <a:cubicBezTo>
                  <a:pt x="67" y="29"/>
                  <a:pt x="67" y="29"/>
                  <a:pt x="67" y="29"/>
                </a:cubicBezTo>
                <a:cubicBezTo>
                  <a:pt x="66" y="30"/>
                  <a:pt x="66" y="30"/>
                  <a:pt x="66" y="30"/>
                </a:cubicBezTo>
                <a:moveTo>
                  <a:pt x="70" y="25"/>
                </a:moveTo>
                <a:cubicBezTo>
                  <a:pt x="67" y="24"/>
                  <a:pt x="63" y="24"/>
                  <a:pt x="59" y="23"/>
                </a:cubicBezTo>
                <a:cubicBezTo>
                  <a:pt x="57" y="20"/>
                  <a:pt x="57" y="20"/>
                  <a:pt x="57" y="20"/>
                </a:cubicBezTo>
                <a:cubicBezTo>
                  <a:pt x="60" y="21"/>
                  <a:pt x="64" y="22"/>
                  <a:pt x="67" y="22"/>
                </a:cubicBezTo>
                <a:cubicBezTo>
                  <a:pt x="67" y="22"/>
                  <a:pt x="67" y="22"/>
                  <a:pt x="67" y="22"/>
                </a:cubicBezTo>
                <a:cubicBezTo>
                  <a:pt x="67" y="21"/>
                  <a:pt x="67" y="21"/>
                  <a:pt x="67" y="21"/>
                </a:cubicBezTo>
                <a:cubicBezTo>
                  <a:pt x="68" y="23"/>
                  <a:pt x="68" y="23"/>
                  <a:pt x="68" y="23"/>
                </a:cubicBezTo>
                <a:cubicBezTo>
                  <a:pt x="68" y="23"/>
                  <a:pt x="68" y="23"/>
                  <a:pt x="68" y="23"/>
                </a:cubicBezTo>
                <a:cubicBezTo>
                  <a:pt x="68" y="23"/>
                  <a:pt x="68" y="23"/>
                  <a:pt x="68" y="23"/>
                </a:cubicBezTo>
                <a:cubicBezTo>
                  <a:pt x="70" y="25"/>
                  <a:pt x="70" y="25"/>
                  <a:pt x="70" y="25"/>
                </a:cubicBezTo>
                <a:moveTo>
                  <a:pt x="54" y="17"/>
                </a:moveTo>
                <a:cubicBezTo>
                  <a:pt x="51" y="15"/>
                  <a:pt x="51" y="15"/>
                  <a:pt x="51" y="15"/>
                </a:cubicBezTo>
                <a:cubicBezTo>
                  <a:pt x="52" y="15"/>
                  <a:pt x="53" y="15"/>
                  <a:pt x="54" y="15"/>
                </a:cubicBezTo>
                <a:cubicBezTo>
                  <a:pt x="56" y="15"/>
                  <a:pt x="59" y="15"/>
                  <a:pt x="61" y="16"/>
                </a:cubicBezTo>
                <a:cubicBezTo>
                  <a:pt x="61" y="16"/>
                  <a:pt x="61" y="16"/>
                  <a:pt x="61" y="16"/>
                </a:cubicBezTo>
                <a:cubicBezTo>
                  <a:pt x="64" y="19"/>
                  <a:pt x="64" y="19"/>
                  <a:pt x="64" y="19"/>
                </a:cubicBezTo>
                <a:cubicBezTo>
                  <a:pt x="61" y="18"/>
                  <a:pt x="57" y="18"/>
                  <a:pt x="54" y="17"/>
                </a:cubicBezTo>
                <a:cubicBezTo>
                  <a:pt x="54" y="17"/>
                  <a:pt x="54" y="17"/>
                  <a:pt x="54" y="17"/>
                </a:cubicBezTo>
                <a:moveTo>
                  <a:pt x="58" y="13"/>
                </a:moveTo>
                <a:cubicBezTo>
                  <a:pt x="56" y="12"/>
                  <a:pt x="55" y="12"/>
                  <a:pt x="54" y="12"/>
                </a:cubicBezTo>
                <a:cubicBezTo>
                  <a:pt x="52" y="12"/>
                  <a:pt x="50" y="12"/>
                  <a:pt x="48" y="11"/>
                </a:cubicBezTo>
                <a:cubicBezTo>
                  <a:pt x="44" y="8"/>
                  <a:pt x="44" y="8"/>
                  <a:pt x="44" y="8"/>
                </a:cubicBezTo>
                <a:cubicBezTo>
                  <a:pt x="45" y="8"/>
                  <a:pt x="46" y="8"/>
                  <a:pt x="47" y="8"/>
                </a:cubicBezTo>
                <a:cubicBezTo>
                  <a:pt x="49" y="8"/>
                  <a:pt x="50" y="9"/>
                  <a:pt x="52" y="9"/>
                </a:cubicBezTo>
                <a:cubicBezTo>
                  <a:pt x="52" y="9"/>
                  <a:pt x="52" y="9"/>
                  <a:pt x="52" y="9"/>
                </a:cubicBezTo>
                <a:cubicBezTo>
                  <a:pt x="54" y="9"/>
                  <a:pt x="54" y="9"/>
                  <a:pt x="54" y="9"/>
                </a:cubicBezTo>
                <a:cubicBezTo>
                  <a:pt x="58" y="13"/>
                  <a:pt x="58" y="13"/>
                  <a:pt x="58" y="13"/>
                </a:cubicBezTo>
                <a:moveTo>
                  <a:pt x="5" y="37"/>
                </a:moveTo>
                <a:cubicBezTo>
                  <a:pt x="8" y="33"/>
                  <a:pt x="11" y="29"/>
                  <a:pt x="15" y="25"/>
                </a:cubicBezTo>
                <a:cubicBezTo>
                  <a:pt x="36" y="4"/>
                  <a:pt x="36" y="4"/>
                  <a:pt x="36" y="4"/>
                </a:cubicBezTo>
                <a:cubicBezTo>
                  <a:pt x="36" y="4"/>
                  <a:pt x="36" y="4"/>
                  <a:pt x="36" y="4"/>
                </a:cubicBezTo>
                <a:cubicBezTo>
                  <a:pt x="36" y="4"/>
                  <a:pt x="36" y="4"/>
                  <a:pt x="36" y="4"/>
                </a:cubicBezTo>
                <a:cubicBezTo>
                  <a:pt x="36" y="4"/>
                  <a:pt x="36" y="4"/>
                  <a:pt x="36" y="4"/>
                </a:cubicBezTo>
                <a:cubicBezTo>
                  <a:pt x="46" y="14"/>
                  <a:pt x="46" y="14"/>
                  <a:pt x="46" y="14"/>
                </a:cubicBezTo>
                <a:cubicBezTo>
                  <a:pt x="46" y="14"/>
                  <a:pt x="46" y="14"/>
                  <a:pt x="46" y="14"/>
                </a:cubicBezTo>
                <a:cubicBezTo>
                  <a:pt x="46" y="14"/>
                  <a:pt x="46" y="14"/>
                  <a:pt x="46" y="14"/>
                </a:cubicBezTo>
                <a:cubicBezTo>
                  <a:pt x="71" y="38"/>
                  <a:pt x="71" y="38"/>
                  <a:pt x="71" y="38"/>
                </a:cubicBezTo>
                <a:cubicBezTo>
                  <a:pt x="56" y="38"/>
                  <a:pt x="56" y="38"/>
                  <a:pt x="56" y="38"/>
                </a:cubicBezTo>
                <a:cubicBezTo>
                  <a:pt x="56" y="39"/>
                  <a:pt x="56" y="39"/>
                  <a:pt x="56" y="39"/>
                </a:cubicBezTo>
                <a:cubicBezTo>
                  <a:pt x="55" y="39"/>
                  <a:pt x="55" y="39"/>
                  <a:pt x="55" y="39"/>
                </a:cubicBezTo>
                <a:cubicBezTo>
                  <a:pt x="55" y="76"/>
                  <a:pt x="55" y="76"/>
                  <a:pt x="55" y="76"/>
                </a:cubicBezTo>
                <a:cubicBezTo>
                  <a:pt x="55" y="76"/>
                  <a:pt x="55" y="76"/>
                  <a:pt x="55" y="77"/>
                </a:cubicBezTo>
                <a:cubicBezTo>
                  <a:pt x="55" y="77"/>
                  <a:pt x="55" y="78"/>
                  <a:pt x="55" y="78"/>
                </a:cubicBezTo>
                <a:cubicBezTo>
                  <a:pt x="56" y="100"/>
                  <a:pt x="56" y="100"/>
                  <a:pt x="56" y="100"/>
                </a:cubicBezTo>
                <a:cubicBezTo>
                  <a:pt x="56" y="100"/>
                  <a:pt x="56" y="100"/>
                  <a:pt x="56" y="100"/>
                </a:cubicBezTo>
                <a:cubicBezTo>
                  <a:pt x="56" y="100"/>
                  <a:pt x="56" y="100"/>
                  <a:pt x="56" y="100"/>
                </a:cubicBezTo>
                <a:cubicBezTo>
                  <a:pt x="56" y="107"/>
                  <a:pt x="56" y="107"/>
                  <a:pt x="56" y="107"/>
                </a:cubicBezTo>
                <a:cubicBezTo>
                  <a:pt x="23" y="108"/>
                  <a:pt x="23" y="108"/>
                  <a:pt x="23" y="108"/>
                </a:cubicBezTo>
                <a:cubicBezTo>
                  <a:pt x="22" y="38"/>
                  <a:pt x="22" y="38"/>
                  <a:pt x="22" y="38"/>
                </a:cubicBezTo>
                <a:cubicBezTo>
                  <a:pt x="20" y="38"/>
                  <a:pt x="20" y="38"/>
                  <a:pt x="20" y="38"/>
                </a:cubicBezTo>
                <a:cubicBezTo>
                  <a:pt x="20" y="37"/>
                  <a:pt x="20" y="37"/>
                  <a:pt x="20" y="37"/>
                </a:cubicBezTo>
                <a:cubicBezTo>
                  <a:pt x="5" y="37"/>
                  <a:pt x="5" y="37"/>
                  <a:pt x="5" y="37"/>
                </a:cubicBezTo>
                <a:moveTo>
                  <a:pt x="41" y="5"/>
                </a:moveTo>
                <a:cubicBezTo>
                  <a:pt x="40" y="4"/>
                  <a:pt x="40" y="4"/>
                  <a:pt x="40" y="4"/>
                </a:cubicBezTo>
                <a:cubicBezTo>
                  <a:pt x="48" y="3"/>
                  <a:pt x="48" y="3"/>
                  <a:pt x="48" y="3"/>
                </a:cubicBezTo>
                <a:cubicBezTo>
                  <a:pt x="51" y="6"/>
                  <a:pt x="51" y="6"/>
                  <a:pt x="51" y="6"/>
                </a:cubicBezTo>
                <a:cubicBezTo>
                  <a:pt x="50" y="6"/>
                  <a:pt x="49" y="6"/>
                  <a:pt x="48" y="5"/>
                </a:cubicBezTo>
                <a:cubicBezTo>
                  <a:pt x="46" y="5"/>
                  <a:pt x="45" y="5"/>
                  <a:pt x="43" y="5"/>
                </a:cubicBezTo>
                <a:cubicBezTo>
                  <a:pt x="42" y="5"/>
                  <a:pt x="42" y="5"/>
                  <a:pt x="41" y="5"/>
                </a:cubicBezTo>
                <a:moveTo>
                  <a:pt x="36" y="0"/>
                </a:moveTo>
                <a:cubicBezTo>
                  <a:pt x="13" y="23"/>
                  <a:pt x="13" y="23"/>
                  <a:pt x="13" y="23"/>
                </a:cubicBezTo>
                <a:cubicBezTo>
                  <a:pt x="9" y="27"/>
                  <a:pt x="6" y="32"/>
                  <a:pt x="2" y="36"/>
                </a:cubicBezTo>
                <a:cubicBezTo>
                  <a:pt x="0" y="38"/>
                  <a:pt x="0" y="38"/>
                  <a:pt x="0" y="38"/>
                </a:cubicBezTo>
                <a:cubicBezTo>
                  <a:pt x="2" y="39"/>
                  <a:pt x="2" y="39"/>
                  <a:pt x="2" y="39"/>
                </a:cubicBezTo>
                <a:cubicBezTo>
                  <a:pt x="2" y="40"/>
                  <a:pt x="2" y="40"/>
                  <a:pt x="2" y="40"/>
                </a:cubicBezTo>
                <a:cubicBezTo>
                  <a:pt x="19" y="40"/>
                  <a:pt x="19" y="40"/>
                  <a:pt x="19" y="40"/>
                </a:cubicBezTo>
                <a:cubicBezTo>
                  <a:pt x="20" y="108"/>
                  <a:pt x="20" y="108"/>
                  <a:pt x="20" y="108"/>
                </a:cubicBezTo>
                <a:cubicBezTo>
                  <a:pt x="20" y="108"/>
                  <a:pt x="20" y="108"/>
                  <a:pt x="20" y="108"/>
                </a:cubicBezTo>
                <a:cubicBezTo>
                  <a:pt x="20" y="111"/>
                  <a:pt x="20" y="111"/>
                  <a:pt x="20" y="111"/>
                </a:cubicBezTo>
                <a:cubicBezTo>
                  <a:pt x="55" y="110"/>
                  <a:pt x="55" y="110"/>
                  <a:pt x="55" y="110"/>
                </a:cubicBezTo>
                <a:cubicBezTo>
                  <a:pt x="55" y="110"/>
                  <a:pt x="55" y="110"/>
                  <a:pt x="55" y="110"/>
                </a:cubicBezTo>
                <a:cubicBezTo>
                  <a:pt x="67" y="110"/>
                  <a:pt x="67" y="110"/>
                  <a:pt x="67" y="110"/>
                </a:cubicBezTo>
                <a:cubicBezTo>
                  <a:pt x="67" y="109"/>
                  <a:pt x="67" y="109"/>
                  <a:pt x="67" y="109"/>
                </a:cubicBezTo>
                <a:cubicBezTo>
                  <a:pt x="68" y="109"/>
                  <a:pt x="68" y="109"/>
                  <a:pt x="68" y="109"/>
                </a:cubicBezTo>
                <a:cubicBezTo>
                  <a:pt x="68" y="73"/>
                  <a:pt x="68" y="73"/>
                  <a:pt x="68" y="73"/>
                </a:cubicBezTo>
                <a:cubicBezTo>
                  <a:pt x="68" y="73"/>
                  <a:pt x="68" y="73"/>
                  <a:pt x="68" y="73"/>
                </a:cubicBezTo>
                <a:cubicBezTo>
                  <a:pt x="68" y="73"/>
                  <a:pt x="68" y="73"/>
                  <a:pt x="68" y="73"/>
                </a:cubicBezTo>
                <a:cubicBezTo>
                  <a:pt x="67" y="41"/>
                  <a:pt x="67" y="41"/>
                  <a:pt x="67" y="41"/>
                </a:cubicBezTo>
                <a:cubicBezTo>
                  <a:pt x="72" y="41"/>
                  <a:pt x="72" y="41"/>
                  <a:pt x="72" y="41"/>
                </a:cubicBezTo>
                <a:cubicBezTo>
                  <a:pt x="72" y="41"/>
                  <a:pt x="72" y="41"/>
                  <a:pt x="72" y="41"/>
                </a:cubicBezTo>
                <a:cubicBezTo>
                  <a:pt x="73" y="41"/>
                  <a:pt x="73" y="41"/>
                  <a:pt x="73" y="41"/>
                </a:cubicBezTo>
                <a:cubicBezTo>
                  <a:pt x="74" y="41"/>
                  <a:pt x="74" y="41"/>
                  <a:pt x="74" y="41"/>
                </a:cubicBezTo>
                <a:cubicBezTo>
                  <a:pt x="74" y="41"/>
                  <a:pt x="74" y="41"/>
                  <a:pt x="74" y="41"/>
                </a:cubicBezTo>
                <a:cubicBezTo>
                  <a:pt x="87" y="40"/>
                  <a:pt x="87" y="40"/>
                  <a:pt x="87" y="40"/>
                </a:cubicBezTo>
                <a:cubicBezTo>
                  <a:pt x="87" y="38"/>
                  <a:pt x="87" y="38"/>
                  <a:pt x="87" y="38"/>
                </a:cubicBezTo>
                <a:cubicBezTo>
                  <a:pt x="87" y="38"/>
                  <a:pt x="87" y="38"/>
                  <a:pt x="87" y="38"/>
                </a:cubicBezTo>
                <a:cubicBezTo>
                  <a:pt x="87" y="38"/>
                  <a:pt x="87" y="38"/>
                  <a:pt x="87" y="38"/>
                </a:cubicBezTo>
                <a:cubicBezTo>
                  <a:pt x="82" y="32"/>
                  <a:pt x="82" y="32"/>
                  <a:pt x="82" y="32"/>
                </a:cubicBezTo>
                <a:cubicBezTo>
                  <a:pt x="82" y="31"/>
                  <a:pt x="82" y="31"/>
                  <a:pt x="82" y="31"/>
                </a:cubicBezTo>
                <a:cubicBezTo>
                  <a:pt x="80" y="31"/>
                  <a:pt x="80" y="31"/>
                  <a:pt x="80" y="31"/>
                </a:cubicBezTo>
                <a:cubicBezTo>
                  <a:pt x="80" y="31"/>
                  <a:pt x="80" y="31"/>
                  <a:pt x="80" y="31"/>
                </a:cubicBezTo>
                <a:cubicBezTo>
                  <a:pt x="50" y="1"/>
                  <a:pt x="50" y="1"/>
                  <a:pt x="50" y="1"/>
                </a:cubicBezTo>
                <a:cubicBezTo>
                  <a:pt x="50" y="1"/>
                  <a:pt x="50" y="1"/>
                  <a:pt x="50" y="1"/>
                </a:cubicBezTo>
                <a:cubicBezTo>
                  <a:pt x="50" y="1"/>
                  <a:pt x="50" y="1"/>
                  <a:pt x="50" y="1"/>
                </a:cubicBezTo>
                <a:cubicBezTo>
                  <a:pt x="39" y="1"/>
                  <a:pt x="39" y="1"/>
                  <a:pt x="39" y="1"/>
                </a:cubicBezTo>
                <a:cubicBezTo>
                  <a:pt x="38" y="1"/>
                  <a:pt x="38" y="1"/>
                  <a:pt x="38" y="1"/>
                </a:cubicBezTo>
                <a:cubicBezTo>
                  <a:pt x="37" y="1"/>
                  <a:pt x="37" y="1"/>
                  <a:pt x="37" y="1"/>
                </a:cubicBezTo>
                <a:cubicBezTo>
                  <a:pt x="37" y="0"/>
                  <a:pt x="37" y="0"/>
                  <a:pt x="37" y="0"/>
                </a:cubicBezTo>
                <a:cubicBezTo>
                  <a:pt x="37" y="0"/>
                  <a:pt x="37" y="0"/>
                  <a:pt x="37" y="0"/>
                </a:cubicBezTo>
                <a:cubicBezTo>
                  <a:pt x="36" y="0"/>
                  <a:pt x="36" y="0"/>
                  <a:pt x="36" y="0"/>
                </a:cubicBezTo>
              </a:path>
            </a:pathLst>
          </a:custGeom>
          <a:solidFill>
            <a:srgbClr val="B3B3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750309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2">
            <a:extLst>
              <a:ext uri="{FF2B5EF4-FFF2-40B4-BE49-F238E27FC236}">
                <a16:creationId xmlns:a16="http://schemas.microsoft.com/office/drawing/2014/main" id="{51F73253-F35F-C24F-B9ED-865611A65535}"/>
              </a:ext>
            </a:extLst>
          </p:cNvPr>
          <p:cNvSpPr txBox="1">
            <a:spLocks/>
          </p:cNvSpPr>
          <p:nvPr/>
        </p:nvSpPr>
        <p:spPr>
          <a:xfrm>
            <a:off x="959352" y="2152534"/>
            <a:ext cx="9601196" cy="210141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s-CO" sz="2400" dirty="0"/>
              <a:t>En Python, las variables son simples referencias a los objetos. Una variable es una especie de etiqueta o de alias para referirnos al objeto. En Python las variables también tienen identificador, tipo y valor, pero esas tres características son las del objeto al que hace referencia.</a:t>
            </a:r>
            <a:endParaRPr lang="en-US" sz="2400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23F2395-D25E-324A-A2F3-D3506904948C}"/>
              </a:ext>
            </a:extLst>
          </p:cNvPr>
          <p:cNvSpPr txBox="1">
            <a:spLocks/>
          </p:cNvSpPr>
          <p:nvPr/>
        </p:nvSpPr>
        <p:spPr>
          <a:xfrm>
            <a:off x="3714750" y="412321"/>
            <a:ext cx="4762500" cy="419132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b="1" i="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600" dirty="0">
                <a:solidFill>
                  <a:srgbClr val="FC671A"/>
                </a:solidFill>
              </a:rPr>
              <a:t>Variables de Memoria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CBAAE14E-27C0-7341-B502-FD5F1C225DF0}"/>
              </a:ext>
            </a:extLst>
          </p:cNvPr>
          <p:cNvSpPr/>
          <p:nvPr/>
        </p:nvSpPr>
        <p:spPr>
          <a:xfrm>
            <a:off x="938252" y="1594909"/>
            <a:ext cx="45376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2400" b="1" dirty="0">
                <a:solidFill>
                  <a:srgbClr val="FC671A"/>
                </a:solidFill>
              </a:rPr>
              <a:t>¿Qué son las variables en Python?</a:t>
            </a:r>
            <a:endParaRPr lang="es-CO" sz="2400" b="1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A947BCCA-51EE-5344-ACCF-41835313541E}"/>
              </a:ext>
            </a:extLst>
          </p:cNvPr>
          <p:cNvSpPr/>
          <p:nvPr/>
        </p:nvSpPr>
        <p:spPr>
          <a:xfrm>
            <a:off x="959351" y="4278966"/>
            <a:ext cx="960119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sz="2400" b="1" dirty="0"/>
              <a:t>Función </a:t>
            </a:r>
            <a:r>
              <a:rPr lang="es-CO" sz="2400" b="1" dirty="0" err="1"/>
              <a:t>type</a:t>
            </a:r>
            <a:r>
              <a:rPr lang="es-CO" sz="2400" b="1" dirty="0"/>
              <a:t>() en Python:</a:t>
            </a:r>
            <a:endParaRPr lang="en-US" sz="2400" dirty="0"/>
          </a:p>
          <a:p>
            <a:pPr algn="just"/>
            <a:r>
              <a:rPr lang="es-CO" sz="2400" dirty="0"/>
              <a:t>La función TYPE permite examinar el tipo de la variable a que corresponde un dato determinado.</a:t>
            </a:r>
            <a:endParaRPr lang="en-US" sz="2400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4B9743A-5AFF-5347-8837-7697546B85B9}"/>
              </a:ext>
            </a:extLst>
          </p:cNvPr>
          <p:cNvSpPr/>
          <p:nvPr/>
        </p:nvSpPr>
        <p:spPr>
          <a:xfrm>
            <a:off x="959352" y="3679476"/>
            <a:ext cx="69242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2400" b="1" dirty="0">
                <a:solidFill>
                  <a:srgbClr val="FC671A"/>
                </a:solidFill>
              </a:rPr>
              <a:t>¿Cómo saber si una variable es un objeto en Python?</a:t>
            </a:r>
            <a:endParaRPr lang="es-CO" sz="2400" b="1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56FA209B-8420-3D46-B657-A5CEC1B82E4D}"/>
              </a:ext>
            </a:extLst>
          </p:cNvPr>
          <p:cNvSpPr>
            <a:spLocks noEditPoints="1"/>
          </p:cNvSpPr>
          <p:nvPr/>
        </p:nvSpPr>
        <p:spPr bwMode="auto">
          <a:xfrm>
            <a:off x="11495542" y="3068259"/>
            <a:ext cx="300648" cy="409655"/>
          </a:xfrm>
          <a:custGeom>
            <a:avLst/>
            <a:gdLst>
              <a:gd name="T0" fmla="*/ 27 w 72"/>
              <a:gd name="T1" fmla="*/ 20 h 98"/>
              <a:gd name="T2" fmla="*/ 27 w 72"/>
              <a:gd name="T3" fmla="*/ 20 h 98"/>
              <a:gd name="T4" fmla="*/ 28 w 72"/>
              <a:gd name="T5" fmla="*/ 20 h 98"/>
              <a:gd name="T6" fmla="*/ 28 w 72"/>
              <a:gd name="T7" fmla="*/ 20 h 98"/>
              <a:gd name="T8" fmla="*/ 33 w 72"/>
              <a:gd name="T9" fmla="*/ 24 h 98"/>
              <a:gd name="T10" fmla="*/ 37 w 72"/>
              <a:gd name="T11" fmla="*/ 31 h 98"/>
              <a:gd name="T12" fmla="*/ 36 w 72"/>
              <a:gd name="T13" fmla="*/ 38 h 98"/>
              <a:gd name="T14" fmla="*/ 32 w 72"/>
              <a:gd name="T15" fmla="*/ 40 h 98"/>
              <a:gd name="T16" fmla="*/ 31 w 72"/>
              <a:gd name="T17" fmla="*/ 40 h 98"/>
              <a:gd name="T18" fmla="*/ 27 w 72"/>
              <a:gd name="T19" fmla="*/ 34 h 98"/>
              <a:gd name="T20" fmla="*/ 24 w 72"/>
              <a:gd name="T21" fmla="*/ 25 h 98"/>
              <a:gd name="T22" fmla="*/ 24 w 72"/>
              <a:gd name="T23" fmla="*/ 21 h 98"/>
              <a:gd name="T24" fmla="*/ 25 w 72"/>
              <a:gd name="T25" fmla="*/ 20 h 98"/>
              <a:gd name="T26" fmla="*/ 27 w 72"/>
              <a:gd name="T27" fmla="*/ 20 h 98"/>
              <a:gd name="T28" fmla="*/ 32 w 72"/>
              <a:gd name="T29" fmla="*/ 44 h 98"/>
              <a:gd name="T30" fmla="*/ 39 w 72"/>
              <a:gd name="T31" fmla="*/ 40 h 98"/>
              <a:gd name="T32" fmla="*/ 40 w 72"/>
              <a:gd name="T33" fmla="*/ 30 h 98"/>
              <a:gd name="T34" fmla="*/ 36 w 72"/>
              <a:gd name="T35" fmla="*/ 22 h 98"/>
              <a:gd name="T36" fmla="*/ 30 w 72"/>
              <a:gd name="T37" fmla="*/ 17 h 98"/>
              <a:gd name="T38" fmla="*/ 28 w 72"/>
              <a:gd name="T39" fmla="*/ 16 h 98"/>
              <a:gd name="T40" fmla="*/ 23 w 72"/>
              <a:gd name="T41" fmla="*/ 4 h 98"/>
              <a:gd name="T42" fmla="*/ 29 w 72"/>
              <a:gd name="T43" fmla="*/ 4 h 98"/>
              <a:gd name="T44" fmla="*/ 41 w 72"/>
              <a:gd name="T45" fmla="*/ 7 h 98"/>
              <a:gd name="T46" fmla="*/ 55 w 72"/>
              <a:gd name="T47" fmla="*/ 25 h 98"/>
              <a:gd name="T48" fmla="*/ 64 w 72"/>
              <a:gd name="T49" fmla="*/ 48 h 98"/>
              <a:gd name="T50" fmla="*/ 68 w 72"/>
              <a:gd name="T51" fmla="*/ 72 h 98"/>
              <a:gd name="T52" fmla="*/ 56 w 72"/>
              <a:gd name="T53" fmla="*/ 92 h 98"/>
              <a:gd name="T54" fmla="*/ 46 w 72"/>
              <a:gd name="T55" fmla="*/ 94 h 98"/>
              <a:gd name="T56" fmla="*/ 29 w 72"/>
              <a:gd name="T57" fmla="*/ 89 h 98"/>
              <a:gd name="T58" fmla="*/ 12 w 72"/>
              <a:gd name="T59" fmla="*/ 64 h 98"/>
              <a:gd name="T60" fmla="*/ 5 w 72"/>
              <a:gd name="T61" fmla="*/ 40 h 98"/>
              <a:gd name="T62" fmla="*/ 4 w 72"/>
              <a:gd name="T63" fmla="*/ 28 h 98"/>
              <a:gd name="T64" fmla="*/ 17 w 72"/>
              <a:gd name="T65" fmla="*/ 7 h 98"/>
              <a:gd name="T66" fmla="*/ 20 w 72"/>
              <a:gd name="T67" fmla="*/ 5 h 98"/>
              <a:gd name="T68" fmla="*/ 24 w 72"/>
              <a:gd name="T69" fmla="*/ 17 h 98"/>
              <a:gd name="T70" fmla="*/ 21 w 72"/>
              <a:gd name="T71" fmla="*/ 20 h 98"/>
              <a:gd name="T72" fmla="*/ 21 w 72"/>
              <a:gd name="T73" fmla="*/ 26 h 98"/>
              <a:gd name="T74" fmla="*/ 24 w 72"/>
              <a:gd name="T75" fmla="*/ 35 h 98"/>
              <a:gd name="T76" fmla="*/ 30 w 72"/>
              <a:gd name="T77" fmla="*/ 43 h 98"/>
              <a:gd name="T78" fmla="*/ 32 w 72"/>
              <a:gd name="T79" fmla="*/ 44 h 98"/>
              <a:gd name="T80" fmla="*/ 29 w 72"/>
              <a:gd name="T81" fmla="*/ 0 h 98"/>
              <a:gd name="T82" fmla="*/ 21 w 72"/>
              <a:gd name="T83" fmla="*/ 1 h 98"/>
              <a:gd name="T84" fmla="*/ 20 w 72"/>
              <a:gd name="T85" fmla="*/ 1 h 98"/>
              <a:gd name="T86" fmla="*/ 19 w 72"/>
              <a:gd name="T87" fmla="*/ 1 h 98"/>
              <a:gd name="T88" fmla="*/ 19 w 72"/>
              <a:gd name="T89" fmla="*/ 2 h 98"/>
              <a:gd name="T90" fmla="*/ 15 w 72"/>
              <a:gd name="T91" fmla="*/ 4 h 98"/>
              <a:gd name="T92" fmla="*/ 0 w 72"/>
              <a:gd name="T93" fmla="*/ 27 h 98"/>
              <a:gd name="T94" fmla="*/ 1 w 72"/>
              <a:gd name="T95" fmla="*/ 41 h 98"/>
              <a:gd name="T96" fmla="*/ 9 w 72"/>
              <a:gd name="T97" fmla="*/ 65 h 98"/>
              <a:gd name="T98" fmla="*/ 27 w 72"/>
              <a:gd name="T99" fmla="*/ 91 h 98"/>
              <a:gd name="T100" fmla="*/ 46 w 72"/>
              <a:gd name="T101" fmla="*/ 98 h 98"/>
              <a:gd name="T102" fmla="*/ 58 w 72"/>
              <a:gd name="T103" fmla="*/ 95 h 98"/>
              <a:gd name="T104" fmla="*/ 71 w 72"/>
              <a:gd name="T105" fmla="*/ 72 h 98"/>
              <a:gd name="T106" fmla="*/ 67 w 72"/>
              <a:gd name="T107" fmla="*/ 47 h 98"/>
              <a:gd name="T108" fmla="*/ 58 w 72"/>
              <a:gd name="T109" fmla="*/ 23 h 98"/>
              <a:gd name="T110" fmla="*/ 43 w 72"/>
              <a:gd name="T111" fmla="*/ 4 h 98"/>
              <a:gd name="T112" fmla="*/ 29 w 72"/>
              <a:gd name="T113" fmla="*/ 0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72" h="98">
                <a:moveTo>
                  <a:pt x="27" y="20"/>
                </a:moveTo>
                <a:cubicBezTo>
                  <a:pt x="27" y="20"/>
                  <a:pt x="27" y="20"/>
                  <a:pt x="27" y="20"/>
                </a:cubicBezTo>
                <a:cubicBezTo>
                  <a:pt x="27" y="20"/>
                  <a:pt x="28" y="20"/>
                  <a:pt x="28" y="20"/>
                </a:cubicBezTo>
                <a:cubicBezTo>
                  <a:pt x="28" y="20"/>
                  <a:pt x="28" y="20"/>
                  <a:pt x="28" y="20"/>
                </a:cubicBezTo>
                <a:cubicBezTo>
                  <a:pt x="30" y="21"/>
                  <a:pt x="32" y="22"/>
                  <a:pt x="33" y="24"/>
                </a:cubicBezTo>
                <a:cubicBezTo>
                  <a:pt x="35" y="26"/>
                  <a:pt x="36" y="29"/>
                  <a:pt x="37" y="31"/>
                </a:cubicBezTo>
                <a:cubicBezTo>
                  <a:pt x="38" y="34"/>
                  <a:pt x="38" y="36"/>
                  <a:pt x="36" y="38"/>
                </a:cubicBezTo>
                <a:cubicBezTo>
                  <a:pt x="36" y="39"/>
                  <a:pt x="34" y="40"/>
                  <a:pt x="32" y="40"/>
                </a:cubicBezTo>
                <a:cubicBezTo>
                  <a:pt x="32" y="40"/>
                  <a:pt x="31" y="40"/>
                  <a:pt x="31" y="40"/>
                </a:cubicBezTo>
                <a:cubicBezTo>
                  <a:pt x="29" y="39"/>
                  <a:pt x="28" y="37"/>
                  <a:pt x="27" y="34"/>
                </a:cubicBezTo>
                <a:cubicBezTo>
                  <a:pt x="24" y="25"/>
                  <a:pt x="24" y="25"/>
                  <a:pt x="24" y="25"/>
                </a:cubicBezTo>
                <a:cubicBezTo>
                  <a:pt x="24" y="23"/>
                  <a:pt x="24" y="22"/>
                  <a:pt x="24" y="21"/>
                </a:cubicBezTo>
                <a:cubicBezTo>
                  <a:pt x="24" y="20"/>
                  <a:pt x="25" y="20"/>
                  <a:pt x="25" y="20"/>
                </a:cubicBezTo>
                <a:cubicBezTo>
                  <a:pt x="26" y="20"/>
                  <a:pt x="26" y="20"/>
                  <a:pt x="27" y="20"/>
                </a:cubicBezTo>
                <a:moveTo>
                  <a:pt x="32" y="44"/>
                </a:moveTo>
                <a:cubicBezTo>
                  <a:pt x="35" y="44"/>
                  <a:pt x="38" y="42"/>
                  <a:pt x="39" y="40"/>
                </a:cubicBezTo>
                <a:cubicBezTo>
                  <a:pt x="41" y="37"/>
                  <a:pt x="41" y="34"/>
                  <a:pt x="40" y="30"/>
                </a:cubicBezTo>
                <a:cubicBezTo>
                  <a:pt x="39" y="27"/>
                  <a:pt x="37" y="25"/>
                  <a:pt x="36" y="22"/>
                </a:cubicBezTo>
                <a:cubicBezTo>
                  <a:pt x="34" y="20"/>
                  <a:pt x="32" y="18"/>
                  <a:pt x="30" y="17"/>
                </a:cubicBezTo>
                <a:cubicBezTo>
                  <a:pt x="29" y="16"/>
                  <a:pt x="28" y="16"/>
                  <a:pt x="28" y="16"/>
                </a:cubicBezTo>
                <a:cubicBezTo>
                  <a:pt x="27" y="12"/>
                  <a:pt x="25" y="8"/>
                  <a:pt x="23" y="4"/>
                </a:cubicBezTo>
                <a:cubicBezTo>
                  <a:pt x="25" y="4"/>
                  <a:pt x="27" y="4"/>
                  <a:pt x="29" y="4"/>
                </a:cubicBezTo>
                <a:cubicBezTo>
                  <a:pt x="33" y="4"/>
                  <a:pt x="38" y="5"/>
                  <a:pt x="41" y="7"/>
                </a:cubicBezTo>
                <a:cubicBezTo>
                  <a:pt x="48" y="11"/>
                  <a:pt x="52" y="18"/>
                  <a:pt x="55" y="25"/>
                </a:cubicBezTo>
                <a:cubicBezTo>
                  <a:pt x="59" y="32"/>
                  <a:pt x="62" y="40"/>
                  <a:pt x="64" y="48"/>
                </a:cubicBezTo>
                <a:cubicBezTo>
                  <a:pt x="66" y="54"/>
                  <a:pt x="69" y="63"/>
                  <a:pt x="68" y="72"/>
                </a:cubicBezTo>
                <a:cubicBezTo>
                  <a:pt x="67" y="81"/>
                  <a:pt x="62" y="88"/>
                  <a:pt x="56" y="92"/>
                </a:cubicBezTo>
                <a:cubicBezTo>
                  <a:pt x="53" y="93"/>
                  <a:pt x="50" y="94"/>
                  <a:pt x="46" y="94"/>
                </a:cubicBezTo>
                <a:cubicBezTo>
                  <a:pt x="40" y="94"/>
                  <a:pt x="34" y="92"/>
                  <a:pt x="29" y="89"/>
                </a:cubicBezTo>
                <a:cubicBezTo>
                  <a:pt x="22" y="83"/>
                  <a:pt x="17" y="76"/>
                  <a:pt x="12" y="64"/>
                </a:cubicBezTo>
                <a:cubicBezTo>
                  <a:pt x="9" y="56"/>
                  <a:pt x="6" y="48"/>
                  <a:pt x="5" y="40"/>
                </a:cubicBezTo>
                <a:cubicBezTo>
                  <a:pt x="4" y="36"/>
                  <a:pt x="3" y="32"/>
                  <a:pt x="4" y="28"/>
                </a:cubicBezTo>
                <a:cubicBezTo>
                  <a:pt x="4" y="19"/>
                  <a:pt x="9" y="11"/>
                  <a:pt x="17" y="7"/>
                </a:cubicBezTo>
                <a:cubicBezTo>
                  <a:pt x="18" y="6"/>
                  <a:pt x="19" y="6"/>
                  <a:pt x="20" y="5"/>
                </a:cubicBezTo>
                <a:cubicBezTo>
                  <a:pt x="22" y="9"/>
                  <a:pt x="23" y="13"/>
                  <a:pt x="24" y="17"/>
                </a:cubicBezTo>
                <a:cubicBezTo>
                  <a:pt x="23" y="17"/>
                  <a:pt x="22" y="18"/>
                  <a:pt x="21" y="20"/>
                </a:cubicBezTo>
                <a:cubicBezTo>
                  <a:pt x="20" y="22"/>
                  <a:pt x="21" y="24"/>
                  <a:pt x="21" y="26"/>
                </a:cubicBezTo>
                <a:cubicBezTo>
                  <a:pt x="24" y="35"/>
                  <a:pt x="24" y="35"/>
                  <a:pt x="24" y="35"/>
                </a:cubicBezTo>
                <a:cubicBezTo>
                  <a:pt x="25" y="38"/>
                  <a:pt x="26" y="42"/>
                  <a:pt x="30" y="43"/>
                </a:cubicBezTo>
                <a:cubicBezTo>
                  <a:pt x="31" y="44"/>
                  <a:pt x="31" y="44"/>
                  <a:pt x="32" y="44"/>
                </a:cubicBezTo>
                <a:moveTo>
                  <a:pt x="29" y="0"/>
                </a:moveTo>
                <a:cubicBezTo>
                  <a:pt x="26" y="0"/>
                  <a:pt x="24" y="1"/>
                  <a:pt x="21" y="1"/>
                </a:cubicBezTo>
                <a:cubicBezTo>
                  <a:pt x="21" y="1"/>
                  <a:pt x="21" y="1"/>
                  <a:pt x="20" y="1"/>
                </a:cubicBezTo>
                <a:cubicBezTo>
                  <a:pt x="20" y="1"/>
                  <a:pt x="20" y="1"/>
                  <a:pt x="19" y="1"/>
                </a:cubicBezTo>
                <a:cubicBezTo>
                  <a:pt x="19" y="2"/>
                  <a:pt x="19" y="2"/>
                  <a:pt x="19" y="2"/>
                </a:cubicBezTo>
                <a:cubicBezTo>
                  <a:pt x="18" y="2"/>
                  <a:pt x="16" y="3"/>
                  <a:pt x="15" y="4"/>
                </a:cubicBezTo>
                <a:cubicBezTo>
                  <a:pt x="7" y="8"/>
                  <a:pt x="1" y="18"/>
                  <a:pt x="0" y="27"/>
                </a:cubicBezTo>
                <a:cubicBezTo>
                  <a:pt x="0" y="32"/>
                  <a:pt x="1" y="37"/>
                  <a:pt x="1" y="41"/>
                </a:cubicBezTo>
                <a:cubicBezTo>
                  <a:pt x="3" y="49"/>
                  <a:pt x="6" y="57"/>
                  <a:pt x="9" y="65"/>
                </a:cubicBezTo>
                <a:cubicBezTo>
                  <a:pt x="14" y="78"/>
                  <a:pt x="19" y="86"/>
                  <a:pt x="27" y="91"/>
                </a:cubicBezTo>
                <a:cubicBezTo>
                  <a:pt x="32" y="95"/>
                  <a:pt x="39" y="98"/>
                  <a:pt x="46" y="98"/>
                </a:cubicBezTo>
                <a:cubicBezTo>
                  <a:pt x="50" y="98"/>
                  <a:pt x="54" y="97"/>
                  <a:pt x="58" y="95"/>
                </a:cubicBezTo>
                <a:cubicBezTo>
                  <a:pt x="65" y="90"/>
                  <a:pt x="70" y="82"/>
                  <a:pt x="71" y="72"/>
                </a:cubicBezTo>
                <a:cubicBezTo>
                  <a:pt x="72" y="63"/>
                  <a:pt x="70" y="54"/>
                  <a:pt x="67" y="47"/>
                </a:cubicBezTo>
                <a:cubicBezTo>
                  <a:pt x="65" y="39"/>
                  <a:pt x="62" y="31"/>
                  <a:pt x="58" y="23"/>
                </a:cubicBezTo>
                <a:cubicBezTo>
                  <a:pt x="55" y="16"/>
                  <a:pt x="50" y="9"/>
                  <a:pt x="43" y="4"/>
                </a:cubicBezTo>
                <a:cubicBezTo>
                  <a:pt x="39" y="2"/>
                  <a:pt x="34" y="0"/>
                  <a:pt x="29" y="0"/>
                </a:cubicBezTo>
              </a:path>
            </a:pathLst>
          </a:custGeom>
          <a:solidFill>
            <a:srgbClr val="B3B3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8" name="Freeform 11">
            <a:extLst>
              <a:ext uri="{FF2B5EF4-FFF2-40B4-BE49-F238E27FC236}">
                <a16:creationId xmlns:a16="http://schemas.microsoft.com/office/drawing/2014/main" id="{5FF2743A-654D-F943-8CD5-915C9AAD0B26}"/>
              </a:ext>
            </a:extLst>
          </p:cNvPr>
          <p:cNvSpPr>
            <a:spLocks noEditPoints="1"/>
          </p:cNvSpPr>
          <p:nvPr/>
        </p:nvSpPr>
        <p:spPr bwMode="auto">
          <a:xfrm>
            <a:off x="11555320" y="4940714"/>
            <a:ext cx="342844" cy="381524"/>
          </a:xfrm>
          <a:custGeom>
            <a:avLst/>
            <a:gdLst>
              <a:gd name="T0" fmla="*/ 74 w 82"/>
              <a:gd name="T1" fmla="*/ 74 h 91"/>
              <a:gd name="T2" fmla="*/ 73 w 82"/>
              <a:gd name="T3" fmla="*/ 70 h 91"/>
              <a:gd name="T4" fmla="*/ 76 w 82"/>
              <a:gd name="T5" fmla="*/ 67 h 91"/>
              <a:gd name="T6" fmla="*/ 75 w 82"/>
              <a:gd name="T7" fmla="*/ 71 h 91"/>
              <a:gd name="T8" fmla="*/ 75 w 82"/>
              <a:gd name="T9" fmla="*/ 58 h 91"/>
              <a:gd name="T10" fmla="*/ 74 w 82"/>
              <a:gd name="T11" fmla="*/ 54 h 91"/>
              <a:gd name="T12" fmla="*/ 75 w 82"/>
              <a:gd name="T13" fmla="*/ 49 h 91"/>
              <a:gd name="T14" fmla="*/ 74 w 82"/>
              <a:gd name="T15" fmla="*/ 54 h 91"/>
              <a:gd name="T16" fmla="*/ 45 w 82"/>
              <a:gd name="T17" fmla="*/ 76 h 91"/>
              <a:gd name="T18" fmla="*/ 58 w 82"/>
              <a:gd name="T19" fmla="*/ 46 h 91"/>
              <a:gd name="T20" fmla="*/ 63 w 82"/>
              <a:gd name="T21" fmla="*/ 47 h 91"/>
              <a:gd name="T22" fmla="*/ 71 w 82"/>
              <a:gd name="T23" fmla="*/ 59 h 91"/>
              <a:gd name="T24" fmla="*/ 64 w 82"/>
              <a:gd name="T25" fmla="*/ 81 h 91"/>
              <a:gd name="T26" fmla="*/ 70 w 82"/>
              <a:gd name="T27" fmla="*/ 47 h 91"/>
              <a:gd name="T28" fmla="*/ 70 w 82"/>
              <a:gd name="T29" fmla="*/ 43 h 91"/>
              <a:gd name="T30" fmla="*/ 70 w 82"/>
              <a:gd name="T31" fmla="*/ 47 h 91"/>
              <a:gd name="T32" fmla="*/ 63 w 82"/>
              <a:gd name="T33" fmla="*/ 39 h 91"/>
              <a:gd name="T34" fmla="*/ 63 w 82"/>
              <a:gd name="T35" fmla="*/ 43 h 91"/>
              <a:gd name="T36" fmla="*/ 59 w 82"/>
              <a:gd name="T37" fmla="*/ 39 h 91"/>
              <a:gd name="T38" fmla="*/ 60 w 82"/>
              <a:gd name="T39" fmla="*/ 35 h 91"/>
              <a:gd name="T40" fmla="*/ 42 w 82"/>
              <a:gd name="T41" fmla="*/ 50 h 91"/>
              <a:gd name="T42" fmla="*/ 42 w 82"/>
              <a:gd name="T43" fmla="*/ 77 h 91"/>
              <a:gd name="T44" fmla="*/ 57 w 82"/>
              <a:gd name="T45" fmla="*/ 91 h 91"/>
              <a:gd name="T46" fmla="*/ 60 w 82"/>
              <a:gd name="T47" fmla="*/ 91 h 91"/>
              <a:gd name="T48" fmla="*/ 81 w 82"/>
              <a:gd name="T49" fmla="*/ 57 h 91"/>
              <a:gd name="T50" fmla="*/ 79 w 82"/>
              <a:gd name="T51" fmla="*/ 50 h 91"/>
              <a:gd name="T52" fmla="*/ 57 w 82"/>
              <a:gd name="T53" fmla="*/ 12 h 91"/>
              <a:gd name="T54" fmla="*/ 11 w 82"/>
              <a:gd name="T55" fmla="*/ 82 h 91"/>
              <a:gd name="T56" fmla="*/ 59 w 82"/>
              <a:gd name="T57" fmla="*/ 15 h 91"/>
              <a:gd name="T58" fmla="*/ 32 w 82"/>
              <a:gd name="T59" fmla="*/ 38 h 91"/>
              <a:gd name="T60" fmla="*/ 32 w 82"/>
              <a:gd name="T61" fmla="*/ 38 h 91"/>
              <a:gd name="T62" fmla="*/ 36 w 82"/>
              <a:gd name="T63" fmla="*/ 25 h 91"/>
              <a:gd name="T64" fmla="*/ 37 w 82"/>
              <a:gd name="T65" fmla="*/ 21 h 91"/>
              <a:gd name="T66" fmla="*/ 37 w 82"/>
              <a:gd name="T67" fmla="*/ 18 h 91"/>
              <a:gd name="T68" fmla="*/ 37 w 82"/>
              <a:gd name="T69" fmla="*/ 15 h 91"/>
              <a:gd name="T70" fmla="*/ 34 w 82"/>
              <a:gd name="T71" fmla="*/ 11 h 91"/>
              <a:gd name="T72" fmla="*/ 17 w 82"/>
              <a:gd name="T73" fmla="*/ 51 h 91"/>
              <a:gd name="T74" fmla="*/ 3 w 82"/>
              <a:gd name="T75" fmla="*/ 26 h 91"/>
              <a:gd name="T76" fmla="*/ 25 w 82"/>
              <a:gd name="T77" fmla="*/ 11 h 91"/>
              <a:gd name="T78" fmla="*/ 27 w 82"/>
              <a:gd name="T79" fmla="*/ 12 h 91"/>
              <a:gd name="T80" fmla="*/ 32 w 82"/>
              <a:gd name="T81" fmla="*/ 22 h 91"/>
              <a:gd name="T82" fmla="*/ 25 w 82"/>
              <a:gd name="T83" fmla="*/ 45 h 91"/>
              <a:gd name="T84" fmla="*/ 27 w 82"/>
              <a:gd name="T85" fmla="*/ 8 h 91"/>
              <a:gd name="T86" fmla="*/ 27 w 82"/>
              <a:gd name="T87" fmla="*/ 5 h 91"/>
              <a:gd name="T88" fmla="*/ 17 w 82"/>
              <a:gd name="T89" fmla="*/ 6 h 91"/>
              <a:gd name="T90" fmla="*/ 22 w 82"/>
              <a:gd name="T91" fmla="*/ 3 h 91"/>
              <a:gd name="T92" fmla="*/ 18 w 82"/>
              <a:gd name="T93" fmla="*/ 6 h 91"/>
              <a:gd name="T94" fmla="*/ 20 w 82"/>
              <a:gd name="T95" fmla="*/ 0 h 91"/>
              <a:gd name="T96" fmla="*/ 5 w 82"/>
              <a:gd name="T97" fmla="*/ 12 h 91"/>
              <a:gd name="T98" fmla="*/ 8 w 82"/>
              <a:gd name="T99" fmla="*/ 50 h 91"/>
              <a:gd name="T100" fmla="*/ 24 w 82"/>
              <a:gd name="T101" fmla="*/ 51 h 91"/>
              <a:gd name="T102" fmla="*/ 41 w 82"/>
              <a:gd name="T103" fmla="*/ 20 h 91"/>
              <a:gd name="T104" fmla="*/ 22 w 82"/>
              <a:gd name="T105" fmla="*/ 0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82" h="91">
                <a:moveTo>
                  <a:pt x="70" y="78"/>
                </a:moveTo>
                <a:cubicBezTo>
                  <a:pt x="71" y="77"/>
                  <a:pt x="72" y="75"/>
                  <a:pt x="72" y="73"/>
                </a:cubicBezTo>
                <a:cubicBezTo>
                  <a:pt x="74" y="74"/>
                  <a:pt x="74" y="74"/>
                  <a:pt x="74" y="74"/>
                </a:cubicBezTo>
                <a:cubicBezTo>
                  <a:pt x="73" y="75"/>
                  <a:pt x="71" y="77"/>
                  <a:pt x="70" y="78"/>
                </a:cubicBezTo>
                <a:moveTo>
                  <a:pt x="75" y="71"/>
                </a:moveTo>
                <a:cubicBezTo>
                  <a:pt x="73" y="70"/>
                  <a:pt x="73" y="70"/>
                  <a:pt x="73" y="70"/>
                </a:cubicBezTo>
                <a:cubicBezTo>
                  <a:pt x="73" y="69"/>
                  <a:pt x="73" y="68"/>
                  <a:pt x="74" y="68"/>
                </a:cubicBezTo>
                <a:cubicBezTo>
                  <a:pt x="74" y="67"/>
                  <a:pt x="74" y="66"/>
                  <a:pt x="75" y="65"/>
                </a:cubicBezTo>
                <a:cubicBezTo>
                  <a:pt x="76" y="67"/>
                  <a:pt x="76" y="67"/>
                  <a:pt x="76" y="67"/>
                </a:cubicBezTo>
                <a:cubicBezTo>
                  <a:pt x="77" y="67"/>
                  <a:pt x="77" y="67"/>
                  <a:pt x="77" y="67"/>
                </a:cubicBezTo>
                <a:cubicBezTo>
                  <a:pt x="77" y="68"/>
                  <a:pt x="77" y="68"/>
                  <a:pt x="77" y="68"/>
                </a:cubicBezTo>
                <a:cubicBezTo>
                  <a:pt x="76" y="69"/>
                  <a:pt x="76" y="70"/>
                  <a:pt x="75" y="71"/>
                </a:cubicBezTo>
                <a:moveTo>
                  <a:pt x="78" y="64"/>
                </a:moveTo>
                <a:cubicBezTo>
                  <a:pt x="75" y="62"/>
                  <a:pt x="75" y="62"/>
                  <a:pt x="75" y="62"/>
                </a:cubicBezTo>
                <a:cubicBezTo>
                  <a:pt x="75" y="60"/>
                  <a:pt x="75" y="59"/>
                  <a:pt x="75" y="58"/>
                </a:cubicBezTo>
                <a:cubicBezTo>
                  <a:pt x="78" y="58"/>
                  <a:pt x="78" y="58"/>
                  <a:pt x="78" y="58"/>
                </a:cubicBezTo>
                <a:cubicBezTo>
                  <a:pt x="78" y="60"/>
                  <a:pt x="78" y="62"/>
                  <a:pt x="78" y="64"/>
                </a:cubicBezTo>
                <a:moveTo>
                  <a:pt x="74" y="54"/>
                </a:moveTo>
                <a:cubicBezTo>
                  <a:pt x="74" y="53"/>
                  <a:pt x="73" y="51"/>
                  <a:pt x="72" y="50"/>
                </a:cubicBezTo>
                <a:cubicBezTo>
                  <a:pt x="74" y="49"/>
                  <a:pt x="74" y="49"/>
                  <a:pt x="74" y="49"/>
                </a:cubicBezTo>
                <a:cubicBezTo>
                  <a:pt x="75" y="49"/>
                  <a:pt x="75" y="49"/>
                  <a:pt x="75" y="49"/>
                </a:cubicBezTo>
                <a:cubicBezTo>
                  <a:pt x="75" y="50"/>
                  <a:pt x="76" y="51"/>
                  <a:pt x="76" y="52"/>
                </a:cubicBezTo>
                <a:cubicBezTo>
                  <a:pt x="77" y="52"/>
                  <a:pt x="77" y="53"/>
                  <a:pt x="77" y="54"/>
                </a:cubicBezTo>
                <a:cubicBezTo>
                  <a:pt x="74" y="54"/>
                  <a:pt x="74" y="54"/>
                  <a:pt x="74" y="54"/>
                </a:cubicBezTo>
                <a:moveTo>
                  <a:pt x="56" y="87"/>
                </a:moveTo>
                <a:cubicBezTo>
                  <a:pt x="54" y="87"/>
                  <a:pt x="51" y="86"/>
                  <a:pt x="49" y="84"/>
                </a:cubicBezTo>
                <a:cubicBezTo>
                  <a:pt x="47" y="82"/>
                  <a:pt x="46" y="79"/>
                  <a:pt x="45" y="76"/>
                </a:cubicBezTo>
                <a:cubicBezTo>
                  <a:pt x="43" y="71"/>
                  <a:pt x="43" y="66"/>
                  <a:pt x="43" y="62"/>
                </a:cubicBezTo>
                <a:cubicBezTo>
                  <a:pt x="43" y="57"/>
                  <a:pt x="44" y="53"/>
                  <a:pt x="47" y="50"/>
                </a:cubicBezTo>
                <a:cubicBezTo>
                  <a:pt x="50" y="47"/>
                  <a:pt x="54" y="46"/>
                  <a:pt x="58" y="46"/>
                </a:cubicBezTo>
                <a:cubicBezTo>
                  <a:pt x="59" y="46"/>
                  <a:pt x="61" y="46"/>
                  <a:pt x="62" y="46"/>
                </a:cubicBezTo>
                <a:cubicBezTo>
                  <a:pt x="62" y="46"/>
                  <a:pt x="63" y="47"/>
                  <a:pt x="63" y="47"/>
                </a:cubicBezTo>
                <a:cubicBezTo>
                  <a:pt x="63" y="47"/>
                  <a:pt x="63" y="47"/>
                  <a:pt x="63" y="47"/>
                </a:cubicBezTo>
                <a:cubicBezTo>
                  <a:pt x="64" y="47"/>
                  <a:pt x="65" y="47"/>
                  <a:pt x="66" y="48"/>
                </a:cubicBezTo>
                <a:cubicBezTo>
                  <a:pt x="69" y="50"/>
                  <a:pt x="71" y="54"/>
                  <a:pt x="72" y="57"/>
                </a:cubicBezTo>
                <a:cubicBezTo>
                  <a:pt x="71" y="57"/>
                  <a:pt x="71" y="58"/>
                  <a:pt x="71" y="59"/>
                </a:cubicBezTo>
                <a:cubicBezTo>
                  <a:pt x="71" y="60"/>
                  <a:pt x="71" y="60"/>
                  <a:pt x="71" y="61"/>
                </a:cubicBezTo>
                <a:cubicBezTo>
                  <a:pt x="71" y="62"/>
                  <a:pt x="71" y="62"/>
                  <a:pt x="71" y="62"/>
                </a:cubicBezTo>
                <a:cubicBezTo>
                  <a:pt x="70" y="69"/>
                  <a:pt x="68" y="76"/>
                  <a:pt x="64" y="81"/>
                </a:cubicBezTo>
                <a:cubicBezTo>
                  <a:pt x="62" y="85"/>
                  <a:pt x="59" y="87"/>
                  <a:pt x="57" y="87"/>
                </a:cubicBezTo>
                <a:cubicBezTo>
                  <a:pt x="57" y="87"/>
                  <a:pt x="56" y="87"/>
                  <a:pt x="56" y="87"/>
                </a:cubicBezTo>
                <a:moveTo>
                  <a:pt x="70" y="47"/>
                </a:moveTo>
                <a:cubicBezTo>
                  <a:pt x="69" y="46"/>
                  <a:pt x="68" y="46"/>
                  <a:pt x="68" y="45"/>
                </a:cubicBezTo>
                <a:cubicBezTo>
                  <a:pt x="67" y="45"/>
                  <a:pt x="67" y="45"/>
                  <a:pt x="67" y="45"/>
                </a:cubicBezTo>
                <a:cubicBezTo>
                  <a:pt x="70" y="43"/>
                  <a:pt x="70" y="43"/>
                  <a:pt x="70" y="43"/>
                </a:cubicBezTo>
                <a:cubicBezTo>
                  <a:pt x="70" y="43"/>
                  <a:pt x="70" y="43"/>
                  <a:pt x="70" y="43"/>
                </a:cubicBezTo>
                <a:cubicBezTo>
                  <a:pt x="71" y="44"/>
                  <a:pt x="72" y="45"/>
                  <a:pt x="73" y="46"/>
                </a:cubicBezTo>
                <a:cubicBezTo>
                  <a:pt x="70" y="47"/>
                  <a:pt x="70" y="47"/>
                  <a:pt x="70" y="47"/>
                </a:cubicBezTo>
                <a:moveTo>
                  <a:pt x="63" y="43"/>
                </a:moveTo>
                <a:cubicBezTo>
                  <a:pt x="62" y="43"/>
                  <a:pt x="61" y="43"/>
                  <a:pt x="60" y="43"/>
                </a:cubicBezTo>
                <a:cubicBezTo>
                  <a:pt x="63" y="39"/>
                  <a:pt x="63" y="39"/>
                  <a:pt x="63" y="39"/>
                </a:cubicBezTo>
                <a:cubicBezTo>
                  <a:pt x="64" y="39"/>
                  <a:pt x="64" y="40"/>
                  <a:pt x="65" y="40"/>
                </a:cubicBezTo>
                <a:cubicBezTo>
                  <a:pt x="66" y="40"/>
                  <a:pt x="66" y="41"/>
                  <a:pt x="67" y="41"/>
                </a:cubicBezTo>
                <a:cubicBezTo>
                  <a:pt x="63" y="43"/>
                  <a:pt x="63" y="43"/>
                  <a:pt x="63" y="43"/>
                </a:cubicBezTo>
                <a:moveTo>
                  <a:pt x="52" y="43"/>
                </a:moveTo>
                <a:cubicBezTo>
                  <a:pt x="54" y="41"/>
                  <a:pt x="55" y="39"/>
                  <a:pt x="58" y="39"/>
                </a:cubicBezTo>
                <a:cubicBezTo>
                  <a:pt x="58" y="39"/>
                  <a:pt x="58" y="39"/>
                  <a:pt x="59" y="39"/>
                </a:cubicBezTo>
                <a:cubicBezTo>
                  <a:pt x="56" y="42"/>
                  <a:pt x="56" y="42"/>
                  <a:pt x="56" y="42"/>
                </a:cubicBezTo>
                <a:cubicBezTo>
                  <a:pt x="55" y="43"/>
                  <a:pt x="53" y="43"/>
                  <a:pt x="52" y="43"/>
                </a:cubicBezTo>
                <a:moveTo>
                  <a:pt x="60" y="35"/>
                </a:moveTo>
                <a:cubicBezTo>
                  <a:pt x="59" y="35"/>
                  <a:pt x="58" y="35"/>
                  <a:pt x="57" y="36"/>
                </a:cubicBezTo>
                <a:cubicBezTo>
                  <a:pt x="53" y="37"/>
                  <a:pt x="51" y="40"/>
                  <a:pt x="49" y="42"/>
                </a:cubicBezTo>
                <a:cubicBezTo>
                  <a:pt x="42" y="50"/>
                  <a:pt x="42" y="50"/>
                  <a:pt x="42" y="50"/>
                </a:cubicBezTo>
                <a:cubicBezTo>
                  <a:pt x="42" y="51"/>
                  <a:pt x="42" y="51"/>
                  <a:pt x="42" y="52"/>
                </a:cubicBezTo>
                <a:cubicBezTo>
                  <a:pt x="40" y="55"/>
                  <a:pt x="39" y="58"/>
                  <a:pt x="39" y="62"/>
                </a:cubicBezTo>
                <a:cubicBezTo>
                  <a:pt x="39" y="67"/>
                  <a:pt x="40" y="71"/>
                  <a:pt x="42" y="77"/>
                </a:cubicBezTo>
                <a:cubicBezTo>
                  <a:pt x="43" y="80"/>
                  <a:pt x="44" y="84"/>
                  <a:pt x="47" y="86"/>
                </a:cubicBezTo>
                <a:cubicBezTo>
                  <a:pt x="50" y="89"/>
                  <a:pt x="53" y="91"/>
                  <a:pt x="56" y="91"/>
                </a:cubicBezTo>
                <a:cubicBezTo>
                  <a:pt x="56" y="91"/>
                  <a:pt x="57" y="91"/>
                  <a:pt x="57" y="91"/>
                </a:cubicBezTo>
                <a:cubicBezTo>
                  <a:pt x="58" y="91"/>
                  <a:pt x="58" y="90"/>
                  <a:pt x="58" y="90"/>
                </a:cubicBezTo>
                <a:cubicBezTo>
                  <a:pt x="59" y="90"/>
                  <a:pt x="59" y="90"/>
                  <a:pt x="59" y="90"/>
                </a:cubicBezTo>
                <a:cubicBezTo>
                  <a:pt x="59" y="91"/>
                  <a:pt x="59" y="91"/>
                  <a:pt x="60" y="91"/>
                </a:cubicBezTo>
                <a:cubicBezTo>
                  <a:pt x="61" y="91"/>
                  <a:pt x="61" y="91"/>
                  <a:pt x="61" y="91"/>
                </a:cubicBezTo>
                <a:cubicBezTo>
                  <a:pt x="68" y="85"/>
                  <a:pt x="77" y="79"/>
                  <a:pt x="80" y="69"/>
                </a:cubicBezTo>
                <a:cubicBezTo>
                  <a:pt x="81" y="65"/>
                  <a:pt x="82" y="61"/>
                  <a:pt x="81" y="57"/>
                </a:cubicBezTo>
                <a:cubicBezTo>
                  <a:pt x="81" y="57"/>
                  <a:pt x="82" y="56"/>
                  <a:pt x="82" y="56"/>
                </a:cubicBezTo>
                <a:cubicBezTo>
                  <a:pt x="82" y="55"/>
                  <a:pt x="81" y="55"/>
                  <a:pt x="81" y="54"/>
                </a:cubicBezTo>
                <a:cubicBezTo>
                  <a:pt x="80" y="53"/>
                  <a:pt x="80" y="52"/>
                  <a:pt x="79" y="50"/>
                </a:cubicBezTo>
                <a:cubicBezTo>
                  <a:pt x="77" y="44"/>
                  <a:pt x="72" y="40"/>
                  <a:pt x="67" y="37"/>
                </a:cubicBezTo>
                <a:cubicBezTo>
                  <a:pt x="64" y="36"/>
                  <a:pt x="62" y="35"/>
                  <a:pt x="60" y="35"/>
                </a:cubicBezTo>
                <a:moveTo>
                  <a:pt x="57" y="12"/>
                </a:moveTo>
                <a:cubicBezTo>
                  <a:pt x="57" y="12"/>
                  <a:pt x="56" y="12"/>
                  <a:pt x="56" y="13"/>
                </a:cubicBezTo>
                <a:cubicBezTo>
                  <a:pt x="10" y="80"/>
                  <a:pt x="10" y="80"/>
                  <a:pt x="10" y="80"/>
                </a:cubicBezTo>
                <a:cubicBezTo>
                  <a:pt x="10" y="81"/>
                  <a:pt x="10" y="82"/>
                  <a:pt x="11" y="82"/>
                </a:cubicBezTo>
                <a:cubicBezTo>
                  <a:pt x="12" y="82"/>
                  <a:pt x="12" y="82"/>
                  <a:pt x="12" y="82"/>
                </a:cubicBezTo>
                <a:cubicBezTo>
                  <a:pt x="12" y="82"/>
                  <a:pt x="13" y="82"/>
                  <a:pt x="13" y="82"/>
                </a:cubicBezTo>
                <a:cubicBezTo>
                  <a:pt x="59" y="15"/>
                  <a:pt x="59" y="15"/>
                  <a:pt x="59" y="15"/>
                </a:cubicBezTo>
                <a:cubicBezTo>
                  <a:pt x="59" y="14"/>
                  <a:pt x="59" y="13"/>
                  <a:pt x="58" y="13"/>
                </a:cubicBezTo>
                <a:cubicBezTo>
                  <a:pt x="58" y="12"/>
                  <a:pt x="58" y="12"/>
                  <a:pt x="57" y="12"/>
                </a:cubicBezTo>
                <a:moveTo>
                  <a:pt x="32" y="38"/>
                </a:moveTo>
                <a:cubicBezTo>
                  <a:pt x="33" y="37"/>
                  <a:pt x="33" y="36"/>
                  <a:pt x="34" y="34"/>
                </a:cubicBezTo>
                <a:cubicBezTo>
                  <a:pt x="34" y="34"/>
                  <a:pt x="34" y="34"/>
                  <a:pt x="34" y="34"/>
                </a:cubicBezTo>
                <a:cubicBezTo>
                  <a:pt x="34" y="36"/>
                  <a:pt x="33" y="37"/>
                  <a:pt x="32" y="38"/>
                </a:cubicBezTo>
                <a:moveTo>
                  <a:pt x="36" y="31"/>
                </a:moveTo>
                <a:cubicBezTo>
                  <a:pt x="35" y="31"/>
                  <a:pt x="35" y="31"/>
                  <a:pt x="35" y="31"/>
                </a:cubicBezTo>
                <a:cubicBezTo>
                  <a:pt x="35" y="29"/>
                  <a:pt x="36" y="27"/>
                  <a:pt x="36" y="25"/>
                </a:cubicBezTo>
                <a:cubicBezTo>
                  <a:pt x="37" y="25"/>
                  <a:pt x="37" y="25"/>
                  <a:pt x="37" y="25"/>
                </a:cubicBezTo>
                <a:cubicBezTo>
                  <a:pt x="37" y="27"/>
                  <a:pt x="36" y="29"/>
                  <a:pt x="36" y="31"/>
                </a:cubicBezTo>
                <a:moveTo>
                  <a:pt x="37" y="21"/>
                </a:moveTo>
                <a:cubicBezTo>
                  <a:pt x="36" y="21"/>
                  <a:pt x="36" y="21"/>
                  <a:pt x="36" y="21"/>
                </a:cubicBezTo>
                <a:cubicBezTo>
                  <a:pt x="36" y="20"/>
                  <a:pt x="36" y="19"/>
                  <a:pt x="35" y="18"/>
                </a:cubicBezTo>
                <a:cubicBezTo>
                  <a:pt x="37" y="18"/>
                  <a:pt x="37" y="18"/>
                  <a:pt x="37" y="18"/>
                </a:cubicBezTo>
                <a:cubicBezTo>
                  <a:pt x="37" y="19"/>
                  <a:pt x="37" y="20"/>
                  <a:pt x="37" y="20"/>
                </a:cubicBezTo>
                <a:cubicBezTo>
                  <a:pt x="37" y="21"/>
                  <a:pt x="37" y="21"/>
                  <a:pt x="37" y="21"/>
                </a:cubicBezTo>
                <a:moveTo>
                  <a:pt x="37" y="15"/>
                </a:moveTo>
                <a:cubicBezTo>
                  <a:pt x="34" y="15"/>
                  <a:pt x="34" y="15"/>
                  <a:pt x="34" y="15"/>
                </a:cubicBezTo>
                <a:cubicBezTo>
                  <a:pt x="33" y="14"/>
                  <a:pt x="32" y="12"/>
                  <a:pt x="31" y="11"/>
                </a:cubicBezTo>
                <a:cubicBezTo>
                  <a:pt x="34" y="11"/>
                  <a:pt x="34" y="11"/>
                  <a:pt x="34" y="11"/>
                </a:cubicBezTo>
                <a:cubicBezTo>
                  <a:pt x="35" y="11"/>
                  <a:pt x="35" y="11"/>
                  <a:pt x="35" y="11"/>
                </a:cubicBezTo>
                <a:cubicBezTo>
                  <a:pt x="36" y="12"/>
                  <a:pt x="36" y="13"/>
                  <a:pt x="37" y="15"/>
                </a:cubicBezTo>
                <a:moveTo>
                  <a:pt x="17" y="51"/>
                </a:moveTo>
                <a:cubicBezTo>
                  <a:pt x="15" y="51"/>
                  <a:pt x="12" y="50"/>
                  <a:pt x="10" y="48"/>
                </a:cubicBezTo>
                <a:cubicBezTo>
                  <a:pt x="8" y="45"/>
                  <a:pt x="7" y="42"/>
                  <a:pt x="6" y="39"/>
                </a:cubicBezTo>
                <a:cubicBezTo>
                  <a:pt x="4" y="34"/>
                  <a:pt x="3" y="30"/>
                  <a:pt x="3" y="26"/>
                </a:cubicBezTo>
                <a:cubicBezTo>
                  <a:pt x="4" y="21"/>
                  <a:pt x="5" y="17"/>
                  <a:pt x="8" y="14"/>
                </a:cubicBezTo>
                <a:cubicBezTo>
                  <a:pt x="11" y="11"/>
                  <a:pt x="15" y="9"/>
                  <a:pt x="19" y="9"/>
                </a:cubicBezTo>
                <a:cubicBezTo>
                  <a:pt x="21" y="9"/>
                  <a:pt x="23" y="10"/>
                  <a:pt x="25" y="11"/>
                </a:cubicBezTo>
                <a:cubicBezTo>
                  <a:pt x="25" y="11"/>
                  <a:pt x="26" y="11"/>
                  <a:pt x="27" y="11"/>
                </a:cubicBezTo>
                <a:cubicBezTo>
                  <a:pt x="27" y="11"/>
                  <a:pt x="27" y="11"/>
                  <a:pt x="27" y="11"/>
                </a:cubicBezTo>
                <a:cubicBezTo>
                  <a:pt x="27" y="12"/>
                  <a:pt x="27" y="12"/>
                  <a:pt x="27" y="12"/>
                </a:cubicBezTo>
                <a:cubicBezTo>
                  <a:pt x="30" y="14"/>
                  <a:pt x="32" y="17"/>
                  <a:pt x="32" y="21"/>
                </a:cubicBezTo>
                <a:cubicBezTo>
                  <a:pt x="32" y="21"/>
                  <a:pt x="32" y="21"/>
                  <a:pt x="32" y="22"/>
                </a:cubicBezTo>
                <a:cubicBezTo>
                  <a:pt x="32" y="22"/>
                  <a:pt x="32" y="22"/>
                  <a:pt x="32" y="22"/>
                </a:cubicBezTo>
                <a:cubicBezTo>
                  <a:pt x="32" y="23"/>
                  <a:pt x="32" y="23"/>
                  <a:pt x="32" y="23"/>
                </a:cubicBezTo>
                <a:cubicBezTo>
                  <a:pt x="32" y="23"/>
                  <a:pt x="32" y="23"/>
                  <a:pt x="32" y="23"/>
                </a:cubicBezTo>
                <a:cubicBezTo>
                  <a:pt x="32" y="31"/>
                  <a:pt x="30" y="38"/>
                  <a:pt x="25" y="45"/>
                </a:cubicBezTo>
                <a:cubicBezTo>
                  <a:pt x="23" y="48"/>
                  <a:pt x="20" y="50"/>
                  <a:pt x="18" y="51"/>
                </a:cubicBezTo>
                <a:cubicBezTo>
                  <a:pt x="17" y="51"/>
                  <a:pt x="17" y="51"/>
                  <a:pt x="17" y="51"/>
                </a:cubicBezTo>
                <a:moveTo>
                  <a:pt x="27" y="8"/>
                </a:moveTo>
                <a:cubicBezTo>
                  <a:pt x="26" y="7"/>
                  <a:pt x="25" y="7"/>
                  <a:pt x="23" y="6"/>
                </a:cubicBezTo>
                <a:cubicBezTo>
                  <a:pt x="27" y="5"/>
                  <a:pt x="27" y="5"/>
                  <a:pt x="27" y="5"/>
                </a:cubicBezTo>
                <a:cubicBezTo>
                  <a:pt x="27" y="5"/>
                  <a:pt x="27" y="5"/>
                  <a:pt x="27" y="5"/>
                </a:cubicBezTo>
                <a:cubicBezTo>
                  <a:pt x="29" y="6"/>
                  <a:pt x="31" y="7"/>
                  <a:pt x="32" y="8"/>
                </a:cubicBezTo>
                <a:cubicBezTo>
                  <a:pt x="27" y="8"/>
                  <a:pt x="27" y="8"/>
                  <a:pt x="27" y="8"/>
                </a:cubicBezTo>
                <a:moveTo>
                  <a:pt x="17" y="6"/>
                </a:moveTo>
                <a:cubicBezTo>
                  <a:pt x="18" y="5"/>
                  <a:pt x="18" y="5"/>
                  <a:pt x="18" y="5"/>
                </a:cubicBezTo>
                <a:cubicBezTo>
                  <a:pt x="19" y="4"/>
                  <a:pt x="20" y="3"/>
                  <a:pt x="21" y="3"/>
                </a:cubicBezTo>
                <a:cubicBezTo>
                  <a:pt x="21" y="3"/>
                  <a:pt x="22" y="3"/>
                  <a:pt x="22" y="3"/>
                </a:cubicBezTo>
                <a:cubicBezTo>
                  <a:pt x="22" y="3"/>
                  <a:pt x="22" y="3"/>
                  <a:pt x="23" y="3"/>
                </a:cubicBezTo>
                <a:cubicBezTo>
                  <a:pt x="18" y="5"/>
                  <a:pt x="18" y="5"/>
                  <a:pt x="18" y="5"/>
                </a:cubicBezTo>
                <a:cubicBezTo>
                  <a:pt x="18" y="6"/>
                  <a:pt x="18" y="6"/>
                  <a:pt x="18" y="6"/>
                </a:cubicBezTo>
                <a:cubicBezTo>
                  <a:pt x="17" y="6"/>
                  <a:pt x="17" y="6"/>
                  <a:pt x="17" y="6"/>
                </a:cubicBezTo>
                <a:moveTo>
                  <a:pt x="22" y="0"/>
                </a:moveTo>
                <a:cubicBezTo>
                  <a:pt x="21" y="0"/>
                  <a:pt x="21" y="0"/>
                  <a:pt x="20" y="0"/>
                </a:cubicBezTo>
                <a:cubicBezTo>
                  <a:pt x="18" y="0"/>
                  <a:pt x="17" y="2"/>
                  <a:pt x="15" y="3"/>
                </a:cubicBezTo>
                <a:cubicBezTo>
                  <a:pt x="5" y="11"/>
                  <a:pt x="5" y="11"/>
                  <a:pt x="5" y="11"/>
                </a:cubicBezTo>
                <a:cubicBezTo>
                  <a:pt x="5" y="11"/>
                  <a:pt x="5" y="12"/>
                  <a:pt x="5" y="12"/>
                </a:cubicBezTo>
                <a:cubicBezTo>
                  <a:pt x="2" y="16"/>
                  <a:pt x="0" y="20"/>
                  <a:pt x="0" y="26"/>
                </a:cubicBezTo>
                <a:cubicBezTo>
                  <a:pt x="0" y="30"/>
                  <a:pt x="1" y="35"/>
                  <a:pt x="3" y="40"/>
                </a:cubicBezTo>
                <a:cubicBezTo>
                  <a:pt x="4" y="43"/>
                  <a:pt x="5" y="47"/>
                  <a:pt x="8" y="50"/>
                </a:cubicBezTo>
                <a:cubicBezTo>
                  <a:pt x="10" y="53"/>
                  <a:pt x="14" y="54"/>
                  <a:pt x="17" y="54"/>
                </a:cubicBezTo>
                <a:cubicBezTo>
                  <a:pt x="17" y="54"/>
                  <a:pt x="18" y="54"/>
                  <a:pt x="18" y="54"/>
                </a:cubicBezTo>
                <a:cubicBezTo>
                  <a:pt x="20" y="54"/>
                  <a:pt x="22" y="53"/>
                  <a:pt x="24" y="51"/>
                </a:cubicBezTo>
                <a:cubicBezTo>
                  <a:pt x="24" y="51"/>
                  <a:pt x="24" y="51"/>
                  <a:pt x="24" y="51"/>
                </a:cubicBezTo>
                <a:cubicBezTo>
                  <a:pt x="25" y="51"/>
                  <a:pt x="25" y="51"/>
                  <a:pt x="25" y="51"/>
                </a:cubicBezTo>
                <a:cubicBezTo>
                  <a:pt x="35" y="44"/>
                  <a:pt x="41" y="32"/>
                  <a:pt x="41" y="20"/>
                </a:cubicBezTo>
                <a:cubicBezTo>
                  <a:pt x="40" y="15"/>
                  <a:pt x="39" y="11"/>
                  <a:pt x="37" y="8"/>
                </a:cubicBezTo>
                <a:cubicBezTo>
                  <a:pt x="34" y="5"/>
                  <a:pt x="31" y="3"/>
                  <a:pt x="29" y="2"/>
                </a:cubicBezTo>
                <a:cubicBezTo>
                  <a:pt x="27" y="1"/>
                  <a:pt x="24" y="0"/>
                  <a:pt x="22" y="0"/>
                </a:cubicBezTo>
              </a:path>
            </a:pathLst>
          </a:custGeom>
          <a:solidFill>
            <a:srgbClr val="B3B3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9" name="Freeform 14">
            <a:extLst>
              <a:ext uri="{FF2B5EF4-FFF2-40B4-BE49-F238E27FC236}">
                <a16:creationId xmlns:a16="http://schemas.microsoft.com/office/drawing/2014/main" id="{C7D131D7-5813-D348-A235-C8B18005E4F9}"/>
              </a:ext>
            </a:extLst>
          </p:cNvPr>
          <p:cNvSpPr>
            <a:spLocks noEditPoints="1"/>
          </p:cNvSpPr>
          <p:nvPr/>
        </p:nvSpPr>
        <p:spPr bwMode="auto">
          <a:xfrm>
            <a:off x="11112260" y="3186057"/>
            <a:ext cx="379766" cy="397347"/>
          </a:xfrm>
          <a:custGeom>
            <a:avLst/>
            <a:gdLst>
              <a:gd name="T0" fmla="*/ 25 w 91"/>
              <a:gd name="T1" fmla="*/ 78 h 95"/>
              <a:gd name="T2" fmla="*/ 7 w 91"/>
              <a:gd name="T3" fmla="*/ 71 h 95"/>
              <a:gd name="T4" fmla="*/ 18 w 91"/>
              <a:gd name="T5" fmla="*/ 39 h 95"/>
              <a:gd name="T6" fmla="*/ 17 w 91"/>
              <a:gd name="T7" fmla="*/ 38 h 95"/>
              <a:gd name="T8" fmla="*/ 16 w 91"/>
              <a:gd name="T9" fmla="*/ 37 h 95"/>
              <a:gd name="T10" fmla="*/ 6 w 91"/>
              <a:gd name="T11" fmla="*/ 34 h 95"/>
              <a:gd name="T12" fmla="*/ 61 w 91"/>
              <a:gd name="T13" fmla="*/ 4 h 95"/>
              <a:gd name="T14" fmla="*/ 69 w 91"/>
              <a:gd name="T15" fmla="*/ 19 h 95"/>
              <a:gd name="T16" fmla="*/ 72 w 91"/>
              <a:gd name="T17" fmla="*/ 25 h 95"/>
              <a:gd name="T18" fmla="*/ 86 w 91"/>
              <a:gd name="T19" fmla="*/ 62 h 95"/>
              <a:gd name="T20" fmla="*/ 77 w 91"/>
              <a:gd name="T21" fmla="*/ 58 h 95"/>
              <a:gd name="T22" fmla="*/ 76 w 91"/>
              <a:gd name="T23" fmla="*/ 58 h 95"/>
              <a:gd name="T24" fmla="*/ 75 w 91"/>
              <a:gd name="T25" fmla="*/ 58 h 95"/>
              <a:gd name="T26" fmla="*/ 75 w 91"/>
              <a:gd name="T27" fmla="*/ 59 h 95"/>
              <a:gd name="T28" fmla="*/ 65 w 91"/>
              <a:gd name="T29" fmla="*/ 91 h 95"/>
              <a:gd name="T30" fmla="*/ 47 w 91"/>
              <a:gd name="T31" fmla="*/ 86 h 95"/>
              <a:gd name="T32" fmla="*/ 55 w 91"/>
              <a:gd name="T33" fmla="*/ 61 h 95"/>
              <a:gd name="T34" fmla="*/ 54 w 91"/>
              <a:gd name="T35" fmla="*/ 58 h 95"/>
              <a:gd name="T36" fmla="*/ 36 w 91"/>
              <a:gd name="T37" fmla="*/ 51 h 95"/>
              <a:gd name="T38" fmla="*/ 35 w 91"/>
              <a:gd name="T39" fmla="*/ 51 h 95"/>
              <a:gd name="T40" fmla="*/ 34 w 91"/>
              <a:gd name="T41" fmla="*/ 52 h 95"/>
              <a:gd name="T42" fmla="*/ 34 w 91"/>
              <a:gd name="T43" fmla="*/ 53 h 95"/>
              <a:gd name="T44" fmla="*/ 25 w 91"/>
              <a:gd name="T45" fmla="*/ 78 h 95"/>
              <a:gd name="T46" fmla="*/ 62 w 91"/>
              <a:gd name="T47" fmla="*/ 0 h 95"/>
              <a:gd name="T48" fmla="*/ 61 w 91"/>
              <a:gd name="T49" fmla="*/ 0 h 95"/>
              <a:gd name="T50" fmla="*/ 1 w 91"/>
              <a:gd name="T51" fmla="*/ 33 h 95"/>
              <a:gd name="T52" fmla="*/ 0 w 91"/>
              <a:gd name="T53" fmla="*/ 34 h 95"/>
              <a:gd name="T54" fmla="*/ 1 w 91"/>
              <a:gd name="T55" fmla="*/ 36 h 95"/>
              <a:gd name="T56" fmla="*/ 14 w 91"/>
              <a:gd name="T57" fmla="*/ 40 h 95"/>
              <a:gd name="T58" fmla="*/ 3 w 91"/>
              <a:gd name="T59" fmla="*/ 72 h 95"/>
              <a:gd name="T60" fmla="*/ 4 w 91"/>
              <a:gd name="T61" fmla="*/ 74 h 95"/>
              <a:gd name="T62" fmla="*/ 26 w 91"/>
              <a:gd name="T63" fmla="*/ 82 h 95"/>
              <a:gd name="T64" fmla="*/ 27 w 91"/>
              <a:gd name="T65" fmla="*/ 82 h 95"/>
              <a:gd name="T66" fmla="*/ 27 w 91"/>
              <a:gd name="T67" fmla="*/ 82 h 95"/>
              <a:gd name="T68" fmla="*/ 28 w 91"/>
              <a:gd name="T69" fmla="*/ 81 h 95"/>
              <a:gd name="T70" fmla="*/ 36 w 91"/>
              <a:gd name="T71" fmla="*/ 55 h 95"/>
              <a:gd name="T72" fmla="*/ 52 w 91"/>
              <a:gd name="T73" fmla="*/ 61 h 95"/>
              <a:gd name="T74" fmla="*/ 43 w 91"/>
              <a:gd name="T75" fmla="*/ 86 h 95"/>
              <a:gd name="T76" fmla="*/ 43 w 91"/>
              <a:gd name="T77" fmla="*/ 87 h 95"/>
              <a:gd name="T78" fmla="*/ 44 w 91"/>
              <a:gd name="T79" fmla="*/ 88 h 95"/>
              <a:gd name="T80" fmla="*/ 65 w 91"/>
              <a:gd name="T81" fmla="*/ 95 h 95"/>
              <a:gd name="T82" fmla="*/ 66 w 91"/>
              <a:gd name="T83" fmla="*/ 95 h 95"/>
              <a:gd name="T84" fmla="*/ 67 w 91"/>
              <a:gd name="T85" fmla="*/ 95 h 95"/>
              <a:gd name="T86" fmla="*/ 68 w 91"/>
              <a:gd name="T87" fmla="*/ 94 h 95"/>
              <a:gd name="T88" fmla="*/ 77 w 91"/>
              <a:gd name="T89" fmla="*/ 62 h 95"/>
              <a:gd name="T90" fmla="*/ 88 w 91"/>
              <a:gd name="T91" fmla="*/ 67 h 95"/>
              <a:gd name="T92" fmla="*/ 89 w 91"/>
              <a:gd name="T93" fmla="*/ 67 h 95"/>
              <a:gd name="T94" fmla="*/ 90 w 91"/>
              <a:gd name="T95" fmla="*/ 67 h 95"/>
              <a:gd name="T96" fmla="*/ 90 w 91"/>
              <a:gd name="T97" fmla="*/ 65 h 95"/>
              <a:gd name="T98" fmla="*/ 75 w 91"/>
              <a:gd name="T99" fmla="*/ 23 h 95"/>
              <a:gd name="T100" fmla="*/ 71 w 91"/>
              <a:gd name="T101" fmla="*/ 17 h 95"/>
              <a:gd name="T102" fmla="*/ 64 w 91"/>
              <a:gd name="T103" fmla="*/ 2 h 95"/>
              <a:gd name="T104" fmla="*/ 63 w 91"/>
              <a:gd name="T105" fmla="*/ 0 h 95"/>
              <a:gd name="T106" fmla="*/ 62 w 91"/>
              <a:gd name="T107" fmla="*/ 0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91" h="95">
                <a:moveTo>
                  <a:pt x="25" y="78"/>
                </a:moveTo>
                <a:cubicBezTo>
                  <a:pt x="7" y="71"/>
                  <a:pt x="7" y="71"/>
                  <a:pt x="7" y="71"/>
                </a:cubicBezTo>
                <a:cubicBezTo>
                  <a:pt x="18" y="39"/>
                  <a:pt x="18" y="39"/>
                  <a:pt x="18" y="39"/>
                </a:cubicBezTo>
                <a:cubicBezTo>
                  <a:pt x="18" y="39"/>
                  <a:pt x="18" y="38"/>
                  <a:pt x="17" y="38"/>
                </a:cubicBezTo>
                <a:cubicBezTo>
                  <a:pt x="17" y="38"/>
                  <a:pt x="17" y="37"/>
                  <a:pt x="16" y="37"/>
                </a:cubicBezTo>
                <a:cubicBezTo>
                  <a:pt x="6" y="34"/>
                  <a:pt x="6" y="34"/>
                  <a:pt x="6" y="34"/>
                </a:cubicBezTo>
                <a:cubicBezTo>
                  <a:pt x="61" y="4"/>
                  <a:pt x="61" y="4"/>
                  <a:pt x="61" y="4"/>
                </a:cubicBezTo>
                <a:cubicBezTo>
                  <a:pt x="63" y="10"/>
                  <a:pt x="66" y="14"/>
                  <a:pt x="69" y="19"/>
                </a:cubicBezTo>
                <a:cubicBezTo>
                  <a:pt x="70" y="21"/>
                  <a:pt x="71" y="23"/>
                  <a:pt x="72" y="25"/>
                </a:cubicBezTo>
                <a:cubicBezTo>
                  <a:pt x="78" y="36"/>
                  <a:pt x="82" y="50"/>
                  <a:pt x="86" y="62"/>
                </a:cubicBezTo>
                <a:cubicBezTo>
                  <a:pt x="77" y="58"/>
                  <a:pt x="77" y="58"/>
                  <a:pt x="77" y="58"/>
                </a:cubicBezTo>
                <a:cubicBezTo>
                  <a:pt x="77" y="58"/>
                  <a:pt x="76" y="58"/>
                  <a:pt x="76" y="58"/>
                </a:cubicBezTo>
                <a:cubicBezTo>
                  <a:pt x="76" y="58"/>
                  <a:pt x="76" y="58"/>
                  <a:pt x="75" y="58"/>
                </a:cubicBezTo>
                <a:cubicBezTo>
                  <a:pt x="75" y="58"/>
                  <a:pt x="75" y="59"/>
                  <a:pt x="75" y="59"/>
                </a:cubicBezTo>
                <a:cubicBezTo>
                  <a:pt x="65" y="91"/>
                  <a:pt x="65" y="91"/>
                  <a:pt x="65" y="91"/>
                </a:cubicBezTo>
                <a:cubicBezTo>
                  <a:pt x="47" y="86"/>
                  <a:pt x="47" y="86"/>
                  <a:pt x="47" y="86"/>
                </a:cubicBezTo>
                <a:cubicBezTo>
                  <a:pt x="55" y="61"/>
                  <a:pt x="55" y="61"/>
                  <a:pt x="55" y="61"/>
                </a:cubicBezTo>
                <a:cubicBezTo>
                  <a:pt x="56" y="60"/>
                  <a:pt x="55" y="59"/>
                  <a:pt x="54" y="58"/>
                </a:cubicBezTo>
                <a:cubicBezTo>
                  <a:pt x="36" y="51"/>
                  <a:pt x="36" y="51"/>
                  <a:pt x="36" y="51"/>
                </a:cubicBezTo>
                <a:cubicBezTo>
                  <a:pt x="36" y="51"/>
                  <a:pt x="36" y="51"/>
                  <a:pt x="35" y="51"/>
                </a:cubicBezTo>
                <a:cubicBezTo>
                  <a:pt x="35" y="51"/>
                  <a:pt x="35" y="51"/>
                  <a:pt x="34" y="52"/>
                </a:cubicBezTo>
                <a:cubicBezTo>
                  <a:pt x="34" y="52"/>
                  <a:pt x="34" y="52"/>
                  <a:pt x="34" y="53"/>
                </a:cubicBezTo>
                <a:cubicBezTo>
                  <a:pt x="25" y="78"/>
                  <a:pt x="25" y="78"/>
                  <a:pt x="25" y="78"/>
                </a:cubicBezTo>
                <a:moveTo>
                  <a:pt x="62" y="0"/>
                </a:moveTo>
                <a:cubicBezTo>
                  <a:pt x="62" y="0"/>
                  <a:pt x="62" y="0"/>
                  <a:pt x="61" y="0"/>
                </a:cubicBezTo>
                <a:cubicBezTo>
                  <a:pt x="1" y="33"/>
                  <a:pt x="1" y="33"/>
                  <a:pt x="1" y="33"/>
                </a:cubicBezTo>
                <a:cubicBezTo>
                  <a:pt x="0" y="33"/>
                  <a:pt x="0" y="34"/>
                  <a:pt x="0" y="34"/>
                </a:cubicBezTo>
                <a:cubicBezTo>
                  <a:pt x="0" y="35"/>
                  <a:pt x="0" y="36"/>
                  <a:pt x="1" y="36"/>
                </a:cubicBezTo>
                <a:cubicBezTo>
                  <a:pt x="14" y="40"/>
                  <a:pt x="14" y="40"/>
                  <a:pt x="14" y="40"/>
                </a:cubicBezTo>
                <a:cubicBezTo>
                  <a:pt x="3" y="72"/>
                  <a:pt x="3" y="72"/>
                  <a:pt x="3" y="72"/>
                </a:cubicBezTo>
                <a:cubicBezTo>
                  <a:pt x="3" y="73"/>
                  <a:pt x="3" y="74"/>
                  <a:pt x="4" y="74"/>
                </a:cubicBezTo>
                <a:cubicBezTo>
                  <a:pt x="26" y="82"/>
                  <a:pt x="26" y="82"/>
                  <a:pt x="26" y="82"/>
                </a:cubicBezTo>
                <a:cubicBezTo>
                  <a:pt x="26" y="82"/>
                  <a:pt x="26" y="82"/>
                  <a:pt x="27" y="82"/>
                </a:cubicBezTo>
                <a:cubicBezTo>
                  <a:pt x="27" y="82"/>
                  <a:pt x="27" y="82"/>
                  <a:pt x="27" y="82"/>
                </a:cubicBezTo>
                <a:cubicBezTo>
                  <a:pt x="28" y="82"/>
                  <a:pt x="28" y="81"/>
                  <a:pt x="28" y="81"/>
                </a:cubicBezTo>
                <a:cubicBezTo>
                  <a:pt x="36" y="55"/>
                  <a:pt x="36" y="55"/>
                  <a:pt x="36" y="55"/>
                </a:cubicBezTo>
                <a:cubicBezTo>
                  <a:pt x="52" y="61"/>
                  <a:pt x="52" y="61"/>
                  <a:pt x="52" y="61"/>
                </a:cubicBezTo>
                <a:cubicBezTo>
                  <a:pt x="43" y="86"/>
                  <a:pt x="43" y="86"/>
                  <a:pt x="43" y="86"/>
                </a:cubicBezTo>
                <a:cubicBezTo>
                  <a:pt x="43" y="87"/>
                  <a:pt x="43" y="87"/>
                  <a:pt x="43" y="87"/>
                </a:cubicBezTo>
                <a:cubicBezTo>
                  <a:pt x="43" y="88"/>
                  <a:pt x="44" y="88"/>
                  <a:pt x="44" y="88"/>
                </a:cubicBezTo>
                <a:cubicBezTo>
                  <a:pt x="65" y="95"/>
                  <a:pt x="65" y="95"/>
                  <a:pt x="65" y="95"/>
                </a:cubicBezTo>
                <a:cubicBezTo>
                  <a:pt x="66" y="95"/>
                  <a:pt x="66" y="95"/>
                  <a:pt x="66" y="95"/>
                </a:cubicBezTo>
                <a:cubicBezTo>
                  <a:pt x="67" y="95"/>
                  <a:pt x="67" y="95"/>
                  <a:pt x="67" y="95"/>
                </a:cubicBezTo>
                <a:cubicBezTo>
                  <a:pt x="67" y="95"/>
                  <a:pt x="67" y="94"/>
                  <a:pt x="68" y="94"/>
                </a:cubicBezTo>
                <a:cubicBezTo>
                  <a:pt x="77" y="62"/>
                  <a:pt x="77" y="62"/>
                  <a:pt x="77" y="62"/>
                </a:cubicBezTo>
                <a:cubicBezTo>
                  <a:pt x="88" y="67"/>
                  <a:pt x="88" y="67"/>
                  <a:pt x="88" y="67"/>
                </a:cubicBezTo>
                <a:cubicBezTo>
                  <a:pt x="88" y="67"/>
                  <a:pt x="89" y="67"/>
                  <a:pt x="89" y="67"/>
                </a:cubicBezTo>
                <a:cubicBezTo>
                  <a:pt x="89" y="67"/>
                  <a:pt x="90" y="67"/>
                  <a:pt x="90" y="67"/>
                </a:cubicBezTo>
                <a:cubicBezTo>
                  <a:pt x="90" y="66"/>
                  <a:pt x="91" y="66"/>
                  <a:pt x="90" y="65"/>
                </a:cubicBezTo>
                <a:cubicBezTo>
                  <a:pt x="86" y="51"/>
                  <a:pt x="82" y="36"/>
                  <a:pt x="75" y="23"/>
                </a:cubicBezTo>
                <a:cubicBezTo>
                  <a:pt x="74" y="21"/>
                  <a:pt x="73" y="19"/>
                  <a:pt x="71" y="17"/>
                </a:cubicBezTo>
                <a:cubicBezTo>
                  <a:pt x="69" y="12"/>
                  <a:pt x="65" y="7"/>
                  <a:pt x="64" y="2"/>
                </a:cubicBezTo>
                <a:cubicBezTo>
                  <a:pt x="64" y="1"/>
                  <a:pt x="63" y="1"/>
                  <a:pt x="63" y="0"/>
                </a:cubicBezTo>
                <a:cubicBezTo>
                  <a:pt x="63" y="0"/>
                  <a:pt x="62" y="0"/>
                  <a:pt x="62" y="0"/>
                </a:cubicBezTo>
              </a:path>
            </a:pathLst>
          </a:custGeom>
          <a:solidFill>
            <a:srgbClr val="B3B3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10" name="Freeform 15">
            <a:extLst>
              <a:ext uri="{FF2B5EF4-FFF2-40B4-BE49-F238E27FC236}">
                <a16:creationId xmlns:a16="http://schemas.microsoft.com/office/drawing/2014/main" id="{1C6D4E5A-E6A1-E644-AEF1-AADBD48FC8F6}"/>
              </a:ext>
            </a:extLst>
          </p:cNvPr>
          <p:cNvSpPr>
            <a:spLocks noEditPoints="1"/>
          </p:cNvSpPr>
          <p:nvPr/>
        </p:nvSpPr>
        <p:spPr bwMode="auto">
          <a:xfrm>
            <a:off x="11455103" y="4175908"/>
            <a:ext cx="583714" cy="363943"/>
          </a:xfrm>
          <a:custGeom>
            <a:avLst/>
            <a:gdLst>
              <a:gd name="T0" fmla="*/ 60 w 140"/>
              <a:gd name="T1" fmla="*/ 51 h 87"/>
              <a:gd name="T2" fmla="*/ 57 w 140"/>
              <a:gd name="T3" fmla="*/ 43 h 87"/>
              <a:gd name="T4" fmla="*/ 58 w 140"/>
              <a:gd name="T5" fmla="*/ 36 h 87"/>
              <a:gd name="T6" fmla="*/ 61 w 140"/>
              <a:gd name="T7" fmla="*/ 31 h 87"/>
              <a:gd name="T8" fmla="*/ 58 w 140"/>
              <a:gd name="T9" fmla="*/ 34 h 87"/>
              <a:gd name="T10" fmla="*/ 56 w 140"/>
              <a:gd name="T11" fmla="*/ 46 h 87"/>
              <a:gd name="T12" fmla="*/ 53 w 140"/>
              <a:gd name="T13" fmla="*/ 54 h 87"/>
              <a:gd name="T14" fmla="*/ 47 w 140"/>
              <a:gd name="T15" fmla="*/ 50 h 87"/>
              <a:gd name="T16" fmla="*/ 52 w 140"/>
              <a:gd name="T17" fmla="*/ 56 h 87"/>
              <a:gd name="T18" fmla="*/ 52 w 140"/>
              <a:gd name="T19" fmla="*/ 60 h 87"/>
              <a:gd name="T20" fmla="*/ 55 w 140"/>
              <a:gd name="T21" fmla="*/ 57 h 87"/>
              <a:gd name="T22" fmla="*/ 63 w 140"/>
              <a:gd name="T23" fmla="*/ 50 h 87"/>
              <a:gd name="T24" fmla="*/ 63 w 140"/>
              <a:gd name="T25" fmla="*/ 40 h 87"/>
              <a:gd name="T26" fmla="*/ 65 w 140"/>
              <a:gd name="T27" fmla="*/ 38 h 87"/>
              <a:gd name="T28" fmla="*/ 61 w 140"/>
              <a:gd name="T29" fmla="*/ 31 h 87"/>
              <a:gd name="T30" fmla="*/ 55 w 140"/>
              <a:gd name="T31" fmla="*/ 62 h 87"/>
              <a:gd name="T32" fmla="*/ 42 w 140"/>
              <a:gd name="T33" fmla="*/ 36 h 87"/>
              <a:gd name="T34" fmla="*/ 61 w 140"/>
              <a:gd name="T35" fmla="*/ 27 h 87"/>
              <a:gd name="T36" fmla="*/ 76 w 140"/>
              <a:gd name="T37" fmla="*/ 44 h 87"/>
              <a:gd name="T38" fmla="*/ 59 w 140"/>
              <a:gd name="T39" fmla="*/ 62 h 87"/>
              <a:gd name="T40" fmla="*/ 40 w 140"/>
              <a:gd name="T41" fmla="*/ 35 h 87"/>
              <a:gd name="T42" fmla="*/ 46 w 140"/>
              <a:gd name="T43" fmla="*/ 63 h 87"/>
              <a:gd name="T44" fmla="*/ 66 w 140"/>
              <a:gd name="T45" fmla="*/ 64 h 87"/>
              <a:gd name="T46" fmla="*/ 74 w 140"/>
              <a:gd name="T47" fmla="*/ 30 h 87"/>
              <a:gd name="T48" fmla="*/ 123 w 140"/>
              <a:gd name="T49" fmla="*/ 77 h 87"/>
              <a:gd name="T50" fmla="*/ 128 w 140"/>
              <a:gd name="T51" fmla="*/ 31 h 87"/>
              <a:gd name="T52" fmla="*/ 126 w 140"/>
              <a:gd name="T53" fmla="*/ 71 h 87"/>
              <a:gd name="T54" fmla="*/ 97 w 140"/>
              <a:gd name="T55" fmla="*/ 82 h 87"/>
              <a:gd name="T56" fmla="*/ 111 w 140"/>
              <a:gd name="T57" fmla="*/ 39 h 87"/>
              <a:gd name="T58" fmla="*/ 114 w 140"/>
              <a:gd name="T59" fmla="*/ 39 h 87"/>
              <a:gd name="T60" fmla="*/ 21 w 140"/>
              <a:gd name="T61" fmla="*/ 8 h 87"/>
              <a:gd name="T62" fmla="*/ 103 w 140"/>
              <a:gd name="T63" fmla="*/ 81 h 87"/>
              <a:gd name="T64" fmla="*/ 105 w 140"/>
              <a:gd name="T65" fmla="*/ 82 h 87"/>
              <a:gd name="T66" fmla="*/ 27 w 140"/>
              <a:gd name="T67" fmla="*/ 6 h 87"/>
              <a:gd name="T68" fmla="*/ 118 w 140"/>
              <a:gd name="T69" fmla="*/ 34 h 87"/>
              <a:gd name="T70" fmla="*/ 119 w 140"/>
              <a:gd name="T71" fmla="*/ 50 h 87"/>
              <a:gd name="T72" fmla="*/ 105 w 140"/>
              <a:gd name="T73" fmla="*/ 82 h 87"/>
              <a:gd name="T74" fmla="*/ 124 w 140"/>
              <a:gd name="T75" fmla="*/ 40 h 87"/>
              <a:gd name="T76" fmla="*/ 34 w 140"/>
              <a:gd name="T77" fmla="*/ 4 h 87"/>
              <a:gd name="T78" fmla="*/ 130 w 140"/>
              <a:gd name="T79" fmla="*/ 35 h 87"/>
              <a:gd name="T80" fmla="*/ 119 w 140"/>
              <a:gd name="T81" fmla="*/ 79 h 87"/>
              <a:gd name="T82" fmla="*/ 43 w 140"/>
              <a:gd name="T83" fmla="*/ 3 h 87"/>
              <a:gd name="T84" fmla="*/ 40 w 140"/>
              <a:gd name="T85" fmla="*/ 0 h 87"/>
              <a:gd name="T86" fmla="*/ 34 w 140"/>
              <a:gd name="T87" fmla="*/ 0 h 87"/>
              <a:gd name="T88" fmla="*/ 32 w 140"/>
              <a:gd name="T89" fmla="*/ 1 h 87"/>
              <a:gd name="T90" fmla="*/ 28 w 140"/>
              <a:gd name="T91" fmla="*/ 2 h 87"/>
              <a:gd name="T92" fmla="*/ 23 w 140"/>
              <a:gd name="T93" fmla="*/ 5 h 87"/>
              <a:gd name="T94" fmla="*/ 20 w 140"/>
              <a:gd name="T95" fmla="*/ 5 h 87"/>
              <a:gd name="T96" fmla="*/ 16 w 140"/>
              <a:gd name="T97" fmla="*/ 5 h 87"/>
              <a:gd name="T98" fmla="*/ 1 w 140"/>
              <a:gd name="T99" fmla="*/ 50 h 87"/>
              <a:gd name="T100" fmla="*/ 96 w 140"/>
              <a:gd name="T101" fmla="*/ 85 h 87"/>
              <a:gd name="T102" fmla="*/ 98 w 140"/>
              <a:gd name="T103" fmla="*/ 87 h 87"/>
              <a:gd name="T104" fmla="*/ 129 w 140"/>
              <a:gd name="T105" fmla="*/ 72 h 87"/>
              <a:gd name="T106" fmla="*/ 52 w 140"/>
              <a:gd name="T107" fmla="*/ 2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40" h="87">
                <a:moveTo>
                  <a:pt x="56" y="55"/>
                </a:moveTo>
                <a:cubicBezTo>
                  <a:pt x="57" y="52"/>
                  <a:pt x="58" y="50"/>
                  <a:pt x="58" y="48"/>
                </a:cubicBezTo>
                <a:cubicBezTo>
                  <a:pt x="59" y="49"/>
                  <a:pt x="60" y="50"/>
                  <a:pt x="60" y="51"/>
                </a:cubicBezTo>
                <a:cubicBezTo>
                  <a:pt x="60" y="52"/>
                  <a:pt x="59" y="54"/>
                  <a:pt x="58" y="54"/>
                </a:cubicBezTo>
                <a:cubicBezTo>
                  <a:pt x="57" y="54"/>
                  <a:pt x="56" y="55"/>
                  <a:pt x="56" y="55"/>
                </a:cubicBezTo>
                <a:moveTo>
                  <a:pt x="57" y="43"/>
                </a:moveTo>
                <a:cubicBezTo>
                  <a:pt x="56" y="42"/>
                  <a:pt x="56" y="41"/>
                  <a:pt x="55" y="40"/>
                </a:cubicBezTo>
                <a:cubicBezTo>
                  <a:pt x="55" y="39"/>
                  <a:pt x="55" y="37"/>
                  <a:pt x="56" y="37"/>
                </a:cubicBezTo>
                <a:cubicBezTo>
                  <a:pt x="57" y="36"/>
                  <a:pt x="57" y="36"/>
                  <a:pt x="58" y="36"/>
                </a:cubicBezTo>
                <a:cubicBezTo>
                  <a:pt x="58" y="36"/>
                  <a:pt x="59" y="36"/>
                  <a:pt x="59" y="36"/>
                </a:cubicBezTo>
                <a:cubicBezTo>
                  <a:pt x="58" y="39"/>
                  <a:pt x="58" y="41"/>
                  <a:pt x="57" y="43"/>
                </a:cubicBezTo>
                <a:moveTo>
                  <a:pt x="61" y="31"/>
                </a:moveTo>
                <a:cubicBezTo>
                  <a:pt x="60" y="31"/>
                  <a:pt x="60" y="32"/>
                  <a:pt x="60" y="32"/>
                </a:cubicBezTo>
                <a:cubicBezTo>
                  <a:pt x="60" y="33"/>
                  <a:pt x="60" y="33"/>
                  <a:pt x="59" y="34"/>
                </a:cubicBezTo>
                <a:cubicBezTo>
                  <a:pt x="59" y="34"/>
                  <a:pt x="58" y="34"/>
                  <a:pt x="58" y="34"/>
                </a:cubicBezTo>
                <a:cubicBezTo>
                  <a:pt x="57" y="34"/>
                  <a:pt x="56" y="34"/>
                  <a:pt x="55" y="35"/>
                </a:cubicBezTo>
                <a:cubicBezTo>
                  <a:pt x="53" y="36"/>
                  <a:pt x="52" y="38"/>
                  <a:pt x="53" y="41"/>
                </a:cubicBezTo>
                <a:cubicBezTo>
                  <a:pt x="53" y="42"/>
                  <a:pt x="54" y="44"/>
                  <a:pt x="56" y="46"/>
                </a:cubicBezTo>
                <a:cubicBezTo>
                  <a:pt x="56" y="46"/>
                  <a:pt x="56" y="46"/>
                  <a:pt x="56" y="46"/>
                </a:cubicBezTo>
                <a:cubicBezTo>
                  <a:pt x="55" y="49"/>
                  <a:pt x="54" y="51"/>
                  <a:pt x="53" y="54"/>
                </a:cubicBezTo>
                <a:cubicBezTo>
                  <a:pt x="53" y="54"/>
                  <a:pt x="53" y="54"/>
                  <a:pt x="53" y="54"/>
                </a:cubicBezTo>
                <a:cubicBezTo>
                  <a:pt x="51" y="53"/>
                  <a:pt x="50" y="52"/>
                  <a:pt x="49" y="50"/>
                </a:cubicBezTo>
                <a:cubicBezTo>
                  <a:pt x="49" y="50"/>
                  <a:pt x="48" y="50"/>
                  <a:pt x="48" y="50"/>
                </a:cubicBezTo>
                <a:cubicBezTo>
                  <a:pt x="47" y="50"/>
                  <a:pt x="47" y="50"/>
                  <a:pt x="47" y="50"/>
                </a:cubicBezTo>
                <a:cubicBezTo>
                  <a:pt x="46" y="50"/>
                  <a:pt x="46" y="51"/>
                  <a:pt x="47" y="52"/>
                </a:cubicBezTo>
                <a:cubicBezTo>
                  <a:pt x="48" y="54"/>
                  <a:pt x="50" y="55"/>
                  <a:pt x="52" y="56"/>
                </a:cubicBezTo>
                <a:cubicBezTo>
                  <a:pt x="52" y="56"/>
                  <a:pt x="52" y="56"/>
                  <a:pt x="52" y="56"/>
                </a:cubicBezTo>
                <a:cubicBezTo>
                  <a:pt x="52" y="57"/>
                  <a:pt x="52" y="58"/>
                  <a:pt x="51" y="58"/>
                </a:cubicBezTo>
                <a:cubicBezTo>
                  <a:pt x="51" y="59"/>
                  <a:pt x="51" y="60"/>
                  <a:pt x="52" y="60"/>
                </a:cubicBezTo>
                <a:cubicBezTo>
                  <a:pt x="52" y="60"/>
                  <a:pt x="52" y="60"/>
                  <a:pt x="52" y="60"/>
                </a:cubicBezTo>
                <a:cubicBezTo>
                  <a:pt x="52" y="60"/>
                  <a:pt x="52" y="60"/>
                  <a:pt x="52" y="60"/>
                </a:cubicBezTo>
                <a:cubicBezTo>
                  <a:pt x="53" y="60"/>
                  <a:pt x="53" y="60"/>
                  <a:pt x="54" y="59"/>
                </a:cubicBezTo>
                <a:cubicBezTo>
                  <a:pt x="54" y="59"/>
                  <a:pt x="54" y="58"/>
                  <a:pt x="55" y="57"/>
                </a:cubicBezTo>
                <a:cubicBezTo>
                  <a:pt x="55" y="57"/>
                  <a:pt x="55" y="57"/>
                  <a:pt x="56" y="57"/>
                </a:cubicBezTo>
                <a:cubicBezTo>
                  <a:pt x="57" y="57"/>
                  <a:pt x="58" y="57"/>
                  <a:pt x="59" y="57"/>
                </a:cubicBezTo>
                <a:cubicBezTo>
                  <a:pt x="61" y="56"/>
                  <a:pt x="63" y="53"/>
                  <a:pt x="63" y="50"/>
                </a:cubicBezTo>
                <a:cubicBezTo>
                  <a:pt x="62" y="48"/>
                  <a:pt x="61" y="46"/>
                  <a:pt x="59" y="45"/>
                </a:cubicBezTo>
                <a:cubicBezTo>
                  <a:pt x="60" y="43"/>
                  <a:pt x="61" y="40"/>
                  <a:pt x="61" y="38"/>
                </a:cubicBezTo>
                <a:cubicBezTo>
                  <a:pt x="62" y="38"/>
                  <a:pt x="63" y="39"/>
                  <a:pt x="63" y="40"/>
                </a:cubicBezTo>
                <a:cubicBezTo>
                  <a:pt x="64" y="40"/>
                  <a:pt x="64" y="40"/>
                  <a:pt x="64" y="40"/>
                </a:cubicBezTo>
                <a:cubicBezTo>
                  <a:pt x="65" y="40"/>
                  <a:pt x="65" y="40"/>
                  <a:pt x="65" y="40"/>
                </a:cubicBezTo>
                <a:cubicBezTo>
                  <a:pt x="66" y="39"/>
                  <a:pt x="66" y="38"/>
                  <a:pt x="65" y="38"/>
                </a:cubicBezTo>
                <a:cubicBezTo>
                  <a:pt x="64" y="37"/>
                  <a:pt x="63" y="36"/>
                  <a:pt x="62" y="35"/>
                </a:cubicBezTo>
                <a:cubicBezTo>
                  <a:pt x="62" y="34"/>
                  <a:pt x="62" y="33"/>
                  <a:pt x="62" y="33"/>
                </a:cubicBezTo>
                <a:cubicBezTo>
                  <a:pt x="63" y="32"/>
                  <a:pt x="62" y="31"/>
                  <a:pt x="61" y="31"/>
                </a:cubicBezTo>
                <a:cubicBezTo>
                  <a:pt x="61" y="31"/>
                  <a:pt x="61" y="31"/>
                  <a:pt x="61" y="31"/>
                </a:cubicBezTo>
                <a:moveTo>
                  <a:pt x="59" y="62"/>
                </a:moveTo>
                <a:cubicBezTo>
                  <a:pt x="58" y="62"/>
                  <a:pt x="56" y="62"/>
                  <a:pt x="55" y="62"/>
                </a:cubicBezTo>
                <a:cubicBezTo>
                  <a:pt x="51" y="62"/>
                  <a:pt x="47" y="61"/>
                  <a:pt x="45" y="59"/>
                </a:cubicBezTo>
                <a:cubicBezTo>
                  <a:pt x="43" y="58"/>
                  <a:pt x="42" y="55"/>
                  <a:pt x="41" y="51"/>
                </a:cubicBezTo>
                <a:cubicBezTo>
                  <a:pt x="40" y="45"/>
                  <a:pt x="40" y="40"/>
                  <a:pt x="42" y="36"/>
                </a:cubicBezTo>
                <a:cubicBezTo>
                  <a:pt x="44" y="31"/>
                  <a:pt x="48" y="28"/>
                  <a:pt x="52" y="26"/>
                </a:cubicBezTo>
                <a:cubicBezTo>
                  <a:pt x="53" y="26"/>
                  <a:pt x="54" y="26"/>
                  <a:pt x="56" y="26"/>
                </a:cubicBezTo>
                <a:cubicBezTo>
                  <a:pt x="57" y="26"/>
                  <a:pt x="59" y="26"/>
                  <a:pt x="61" y="27"/>
                </a:cubicBezTo>
                <a:cubicBezTo>
                  <a:pt x="63" y="27"/>
                  <a:pt x="65" y="28"/>
                  <a:pt x="67" y="28"/>
                </a:cubicBezTo>
                <a:cubicBezTo>
                  <a:pt x="69" y="29"/>
                  <a:pt x="70" y="30"/>
                  <a:pt x="72" y="32"/>
                </a:cubicBezTo>
                <a:cubicBezTo>
                  <a:pt x="75" y="35"/>
                  <a:pt x="76" y="39"/>
                  <a:pt x="76" y="44"/>
                </a:cubicBezTo>
                <a:cubicBezTo>
                  <a:pt x="75" y="48"/>
                  <a:pt x="73" y="52"/>
                  <a:pt x="70" y="56"/>
                </a:cubicBezTo>
                <a:cubicBezTo>
                  <a:pt x="69" y="59"/>
                  <a:pt x="67" y="60"/>
                  <a:pt x="65" y="61"/>
                </a:cubicBezTo>
                <a:cubicBezTo>
                  <a:pt x="63" y="62"/>
                  <a:pt x="61" y="62"/>
                  <a:pt x="59" y="62"/>
                </a:cubicBezTo>
                <a:moveTo>
                  <a:pt x="56" y="23"/>
                </a:moveTo>
                <a:cubicBezTo>
                  <a:pt x="54" y="23"/>
                  <a:pt x="53" y="24"/>
                  <a:pt x="52" y="24"/>
                </a:cubicBezTo>
                <a:cubicBezTo>
                  <a:pt x="46" y="25"/>
                  <a:pt x="42" y="29"/>
                  <a:pt x="40" y="35"/>
                </a:cubicBezTo>
                <a:cubicBezTo>
                  <a:pt x="38" y="40"/>
                  <a:pt x="37" y="45"/>
                  <a:pt x="38" y="51"/>
                </a:cubicBezTo>
                <a:cubicBezTo>
                  <a:pt x="39" y="56"/>
                  <a:pt x="41" y="59"/>
                  <a:pt x="43" y="62"/>
                </a:cubicBezTo>
                <a:cubicBezTo>
                  <a:pt x="44" y="62"/>
                  <a:pt x="45" y="63"/>
                  <a:pt x="46" y="63"/>
                </a:cubicBezTo>
                <a:cubicBezTo>
                  <a:pt x="49" y="64"/>
                  <a:pt x="51" y="65"/>
                  <a:pt x="54" y="65"/>
                </a:cubicBezTo>
                <a:cubicBezTo>
                  <a:pt x="56" y="65"/>
                  <a:pt x="57" y="65"/>
                  <a:pt x="59" y="65"/>
                </a:cubicBezTo>
                <a:cubicBezTo>
                  <a:pt x="61" y="65"/>
                  <a:pt x="64" y="65"/>
                  <a:pt x="66" y="64"/>
                </a:cubicBezTo>
                <a:cubicBezTo>
                  <a:pt x="69" y="62"/>
                  <a:pt x="71" y="60"/>
                  <a:pt x="73" y="58"/>
                </a:cubicBezTo>
                <a:cubicBezTo>
                  <a:pt x="76" y="53"/>
                  <a:pt x="78" y="49"/>
                  <a:pt x="78" y="44"/>
                </a:cubicBezTo>
                <a:cubicBezTo>
                  <a:pt x="79" y="39"/>
                  <a:pt x="77" y="33"/>
                  <a:pt x="74" y="30"/>
                </a:cubicBezTo>
                <a:cubicBezTo>
                  <a:pt x="71" y="27"/>
                  <a:pt x="67" y="25"/>
                  <a:pt x="62" y="24"/>
                </a:cubicBezTo>
                <a:cubicBezTo>
                  <a:pt x="60" y="24"/>
                  <a:pt x="58" y="23"/>
                  <a:pt x="56" y="23"/>
                </a:cubicBezTo>
                <a:moveTo>
                  <a:pt x="123" y="77"/>
                </a:moveTo>
                <a:cubicBezTo>
                  <a:pt x="132" y="39"/>
                  <a:pt x="132" y="39"/>
                  <a:pt x="132" y="39"/>
                </a:cubicBezTo>
                <a:cubicBezTo>
                  <a:pt x="133" y="38"/>
                  <a:pt x="133" y="36"/>
                  <a:pt x="132" y="34"/>
                </a:cubicBezTo>
                <a:cubicBezTo>
                  <a:pt x="131" y="32"/>
                  <a:pt x="129" y="31"/>
                  <a:pt x="128" y="31"/>
                </a:cubicBezTo>
                <a:cubicBezTo>
                  <a:pt x="120" y="28"/>
                  <a:pt x="113" y="25"/>
                  <a:pt x="105" y="23"/>
                </a:cubicBezTo>
                <a:cubicBezTo>
                  <a:pt x="137" y="33"/>
                  <a:pt x="137" y="33"/>
                  <a:pt x="137" y="33"/>
                </a:cubicBezTo>
                <a:cubicBezTo>
                  <a:pt x="126" y="71"/>
                  <a:pt x="126" y="71"/>
                  <a:pt x="126" y="71"/>
                </a:cubicBezTo>
                <a:cubicBezTo>
                  <a:pt x="126" y="74"/>
                  <a:pt x="125" y="76"/>
                  <a:pt x="123" y="77"/>
                </a:cubicBezTo>
                <a:cubicBezTo>
                  <a:pt x="123" y="77"/>
                  <a:pt x="123" y="77"/>
                  <a:pt x="123" y="77"/>
                </a:cubicBezTo>
                <a:moveTo>
                  <a:pt x="97" y="82"/>
                </a:moveTo>
                <a:cubicBezTo>
                  <a:pt x="4" y="49"/>
                  <a:pt x="4" y="49"/>
                  <a:pt x="4" y="49"/>
                </a:cubicBezTo>
                <a:cubicBezTo>
                  <a:pt x="17" y="9"/>
                  <a:pt x="17" y="9"/>
                  <a:pt x="17" y="9"/>
                </a:cubicBezTo>
                <a:cubicBezTo>
                  <a:pt x="111" y="39"/>
                  <a:pt x="111" y="39"/>
                  <a:pt x="111" y="39"/>
                </a:cubicBezTo>
                <a:cubicBezTo>
                  <a:pt x="97" y="82"/>
                  <a:pt x="97" y="82"/>
                  <a:pt x="97" y="82"/>
                </a:cubicBezTo>
                <a:moveTo>
                  <a:pt x="99" y="83"/>
                </a:moveTo>
                <a:cubicBezTo>
                  <a:pt x="114" y="39"/>
                  <a:pt x="114" y="39"/>
                  <a:pt x="114" y="39"/>
                </a:cubicBezTo>
                <a:cubicBezTo>
                  <a:pt x="114" y="38"/>
                  <a:pt x="114" y="38"/>
                  <a:pt x="114" y="38"/>
                </a:cubicBezTo>
                <a:cubicBezTo>
                  <a:pt x="114" y="37"/>
                  <a:pt x="114" y="37"/>
                  <a:pt x="114" y="37"/>
                </a:cubicBezTo>
                <a:cubicBezTo>
                  <a:pt x="21" y="8"/>
                  <a:pt x="21" y="8"/>
                  <a:pt x="21" y="8"/>
                </a:cubicBezTo>
                <a:cubicBezTo>
                  <a:pt x="22" y="8"/>
                  <a:pt x="22" y="8"/>
                  <a:pt x="23" y="8"/>
                </a:cubicBezTo>
                <a:cubicBezTo>
                  <a:pt x="54" y="16"/>
                  <a:pt x="85" y="26"/>
                  <a:pt x="115" y="37"/>
                </a:cubicBezTo>
                <a:cubicBezTo>
                  <a:pt x="113" y="52"/>
                  <a:pt x="108" y="67"/>
                  <a:pt x="103" y="81"/>
                </a:cubicBezTo>
                <a:cubicBezTo>
                  <a:pt x="102" y="82"/>
                  <a:pt x="102" y="82"/>
                  <a:pt x="103" y="83"/>
                </a:cubicBezTo>
                <a:cubicBezTo>
                  <a:pt x="99" y="83"/>
                  <a:pt x="99" y="83"/>
                  <a:pt x="99" y="83"/>
                </a:cubicBezTo>
                <a:moveTo>
                  <a:pt x="105" y="82"/>
                </a:moveTo>
                <a:cubicBezTo>
                  <a:pt x="111" y="67"/>
                  <a:pt x="115" y="52"/>
                  <a:pt x="118" y="36"/>
                </a:cubicBezTo>
                <a:cubicBezTo>
                  <a:pt x="118" y="36"/>
                  <a:pt x="118" y="35"/>
                  <a:pt x="117" y="35"/>
                </a:cubicBezTo>
                <a:cubicBezTo>
                  <a:pt x="88" y="24"/>
                  <a:pt x="58" y="15"/>
                  <a:pt x="27" y="6"/>
                </a:cubicBezTo>
                <a:cubicBezTo>
                  <a:pt x="28" y="6"/>
                  <a:pt x="29" y="6"/>
                  <a:pt x="29" y="5"/>
                </a:cubicBezTo>
                <a:cubicBezTo>
                  <a:pt x="29" y="5"/>
                  <a:pt x="29" y="5"/>
                  <a:pt x="29" y="5"/>
                </a:cubicBezTo>
                <a:cubicBezTo>
                  <a:pt x="118" y="34"/>
                  <a:pt x="118" y="34"/>
                  <a:pt x="118" y="34"/>
                </a:cubicBezTo>
                <a:cubicBezTo>
                  <a:pt x="120" y="34"/>
                  <a:pt x="121" y="35"/>
                  <a:pt x="122" y="36"/>
                </a:cubicBezTo>
                <a:cubicBezTo>
                  <a:pt x="123" y="37"/>
                  <a:pt x="122" y="38"/>
                  <a:pt x="122" y="40"/>
                </a:cubicBezTo>
                <a:cubicBezTo>
                  <a:pt x="121" y="43"/>
                  <a:pt x="120" y="46"/>
                  <a:pt x="119" y="50"/>
                </a:cubicBezTo>
                <a:cubicBezTo>
                  <a:pt x="117" y="60"/>
                  <a:pt x="114" y="70"/>
                  <a:pt x="111" y="80"/>
                </a:cubicBezTo>
                <a:cubicBezTo>
                  <a:pt x="111" y="81"/>
                  <a:pt x="111" y="81"/>
                  <a:pt x="111" y="81"/>
                </a:cubicBezTo>
                <a:cubicBezTo>
                  <a:pt x="105" y="82"/>
                  <a:pt x="105" y="82"/>
                  <a:pt x="105" y="82"/>
                </a:cubicBezTo>
                <a:moveTo>
                  <a:pt x="114" y="80"/>
                </a:moveTo>
                <a:cubicBezTo>
                  <a:pt x="117" y="70"/>
                  <a:pt x="119" y="60"/>
                  <a:pt x="122" y="50"/>
                </a:cubicBezTo>
                <a:cubicBezTo>
                  <a:pt x="123" y="47"/>
                  <a:pt x="124" y="44"/>
                  <a:pt x="124" y="40"/>
                </a:cubicBezTo>
                <a:cubicBezTo>
                  <a:pt x="125" y="39"/>
                  <a:pt x="125" y="37"/>
                  <a:pt x="124" y="35"/>
                </a:cubicBezTo>
                <a:cubicBezTo>
                  <a:pt x="123" y="33"/>
                  <a:pt x="121" y="32"/>
                  <a:pt x="119" y="31"/>
                </a:cubicBezTo>
                <a:cubicBezTo>
                  <a:pt x="34" y="4"/>
                  <a:pt x="34" y="4"/>
                  <a:pt x="34" y="4"/>
                </a:cubicBezTo>
                <a:cubicBezTo>
                  <a:pt x="34" y="4"/>
                  <a:pt x="35" y="4"/>
                  <a:pt x="35" y="3"/>
                </a:cubicBezTo>
                <a:cubicBezTo>
                  <a:pt x="66" y="12"/>
                  <a:pt x="97" y="22"/>
                  <a:pt x="127" y="33"/>
                </a:cubicBezTo>
                <a:cubicBezTo>
                  <a:pt x="128" y="34"/>
                  <a:pt x="129" y="34"/>
                  <a:pt x="130" y="35"/>
                </a:cubicBezTo>
                <a:cubicBezTo>
                  <a:pt x="130" y="36"/>
                  <a:pt x="130" y="37"/>
                  <a:pt x="130" y="38"/>
                </a:cubicBezTo>
                <a:cubicBezTo>
                  <a:pt x="120" y="78"/>
                  <a:pt x="120" y="78"/>
                  <a:pt x="120" y="78"/>
                </a:cubicBezTo>
                <a:cubicBezTo>
                  <a:pt x="119" y="79"/>
                  <a:pt x="119" y="79"/>
                  <a:pt x="119" y="79"/>
                </a:cubicBezTo>
                <a:cubicBezTo>
                  <a:pt x="114" y="80"/>
                  <a:pt x="114" y="80"/>
                  <a:pt x="114" y="80"/>
                </a:cubicBezTo>
                <a:moveTo>
                  <a:pt x="57" y="7"/>
                </a:moveTo>
                <a:cubicBezTo>
                  <a:pt x="52" y="5"/>
                  <a:pt x="47" y="4"/>
                  <a:pt x="43" y="3"/>
                </a:cubicBezTo>
                <a:cubicBezTo>
                  <a:pt x="45" y="3"/>
                  <a:pt x="48" y="4"/>
                  <a:pt x="51" y="5"/>
                </a:cubicBezTo>
                <a:cubicBezTo>
                  <a:pt x="57" y="7"/>
                  <a:pt x="57" y="7"/>
                  <a:pt x="57" y="7"/>
                </a:cubicBezTo>
                <a:moveTo>
                  <a:pt x="40" y="0"/>
                </a:moveTo>
                <a:cubicBezTo>
                  <a:pt x="40" y="0"/>
                  <a:pt x="40" y="0"/>
                  <a:pt x="40" y="0"/>
                </a:cubicBezTo>
                <a:cubicBezTo>
                  <a:pt x="38" y="0"/>
                  <a:pt x="37" y="0"/>
                  <a:pt x="35" y="1"/>
                </a:cubicBezTo>
                <a:cubicBezTo>
                  <a:pt x="35" y="1"/>
                  <a:pt x="34" y="0"/>
                  <a:pt x="34" y="0"/>
                </a:cubicBezTo>
                <a:cubicBezTo>
                  <a:pt x="34" y="0"/>
                  <a:pt x="34" y="0"/>
                  <a:pt x="33" y="0"/>
                </a:cubicBezTo>
                <a:cubicBezTo>
                  <a:pt x="33" y="0"/>
                  <a:pt x="32" y="1"/>
                  <a:pt x="32" y="1"/>
                </a:cubicBezTo>
                <a:cubicBezTo>
                  <a:pt x="32" y="1"/>
                  <a:pt x="32" y="1"/>
                  <a:pt x="32" y="1"/>
                </a:cubicBezTo>
                <a:cubicBezTo>
                  <a:pt x="31" y="2"/>
                  <a:pt x="30" y="2"/>
                  <a:pt x="29" y="2"/>
                </a:cubicBezTo>
                <a:cubicBezTo>
                  <a:pt x="29" y="2"/>
                  <a:pt x="29" y="2"/>
                  <a:pt x="29" y="2"/>
                </a:cubicBezTo>
                <a:cubicBezTo>
                  <a:pt x="29" y="2"/>
                  <a:pt x="29" y="2"/>
                  <a:pt x="28" y="2"/>
                </a:cubicBezTo>
                <a:cubicBezTo>
                  <a:pt x="28" y="2"/>
                  <a:pt x="27" y="3"/>
                  <a:pt x="27" y="3"/>
                </a:cubicBezTo>
                <a:cubicBezTo>
                  <a:pt x="27" y="3"/>
                  <a:pt x="27" y="3"/>
                  <a:pt x="27" y="3"/>
                </a:cubicBezTo>
                <a:cubicBezTo>
                  <a:pt x="26" y="4"/>
                  <a:pt x="24" y="4"/>
                  <a:pt x="23" y="5"/>
                </a:cubicBezTo>
                <a:cubicBezTo>
                  <a:pt x="22" y="5"/>
                  <a:pt x="22" y="5"/>
                  <a:pt x="22" y="5"/>
                </a:cubicBezTo>
                <a:cubicBezTo>
                  <a:pt x="22" y="4"/>
                  <a:pt x="22" y="4"/>
                  <a:pt x="21" y="4"/>
                </a:cubicBezTo>
                <a:cubicBezTo>
                  <a:pt x="21" y="4"/>
                  <a:pt x="20" y="5"/>
                  <a:pt x="20" y="5"/>
                </a:cubicBezTo>
                <a:cubicBezTo>
                  <a:pt x="19" y="5"/>
                  <a:pt x="19" y="5"/>
                  <a:pt x="18" y="5"/>
                </a:cubicBezTo>
                <a:cubicBezTo>
                  <a:pt x="17" y="5"/>
                  <a:pt x="17" y="5"/>
                  <a:pt x="16" y="5"/>
                </a:cubicBezTo>
                <a:cubicBezTo>
                  <a:pt x="16" y="5"/>
                  <a:pt x="16" y="5"/>
                  <a:pt x="16" y="5"/>
                </a:cubicBezTo>
                <a:cubicBezTo>
                  <a:pt x="15" y="5"/>
                  <a:pt x="15" y="6"/>
                  <a:pt x="15" y="6"/>
                </a:cubicBezTo>
                <a:cubicBezTo>
                  <a:pt x="14" y="7"/>
                  <a:pt x="15" y="7"/>
                  <a:pt x="15" y="7"/>
                </a:cubicBezTo>
                <a:cubicBezTo>
                  <a:pt x="1" y="50"/>
                  <a:pt x="1" y="50"/>
                  <a:pt x="1" y="50"/>
                </a:cubicBezTo>
                <a:cubicBezTo>
                  <a:pt x="0" y="50"/>
                  <a:pt x="1" y="51"/>
                  <a:pt x="1" y="51"/>
                </a:cubicBezTo>
                <a:cubicBezTo>
                  <a:pt x="1" y="51"/>
                  <a:pt x="1" y="51"/>
                  <a:pt x="1" y="51"/>
                </a:cubicBezTo>
                <a:cubicBezTo>
                  <a:pt x="96" y="85"/>
                  <a:pt x="96" y="85"/>
                  <a:pt x="96" y="85"/>
                </a:cubicBezTo>
                <a:cubicBezTo>
                  <a:pt x="96" y="85"/>
                  <a:pt x="96" y="85"/>
                  <a:pt x="96" y="86"/>
                </a:cubicBezTo>
                <a:cubicBezTo>
                  <a:pt x="96" y="86"/>
                  <a:pt x="96" y="86"/>
                  <a:pt x="97" y="87"/>
                </a:cubicBezTo>
                <a:cubicBezTo>
                  <a:pt x="98" y="87"/>
                  <a:pt x="98" y="87"/>
                  <a:pt x="98" y="87"/>
                </a:cubicBezTo>
                <a:cubicBezTo>
                  <a:pt x="120" y="81"/>
                  <a:pt x="120" y="81"/>
                  <a:pt x="120" y="81"/>
                </a:cubicBezTo>
                <a:cubicBezTo>
                  <a:pt x="121" y="81"/>
                  <a:pt x="123" y="80"/>
                  <a:pt x="125" y="79"/>
                </a:cubicBezTo>
                <a:cubicBezTo>
                  <a:pt x="127" y="77"/>
                  <a:pt x="128" y="74"/>
                  <a:pt x="129" y="72"/>
                </a:cubicBezTo>
                <a:cubicBezTo>
                  <a:pt x="140" y="32"/>
                  <a:pt x="140" y="32"/>
                  <a:pt x="140" y="32"/>
                </a:cubicBezTo>
                <a:cubicBezTo>
                  <a:pt x="140" y="32"/>
                  <a:pt x="140" y="31"/>
                  <a:pt x="139" y="31"/>
                </a:cubicBezTo>
                <a:cubicBezTo>
                  <a:pt x="52" y="2"/>
                  <a:pt x="52" y="2"/>
                  <a:pt x="52" y="2"/>
                </a:cubicBezTo>
                <a:cubicBezTo>
                  <a:pt x="48" y="1"/>
                  <a:pt x="44" y="0"/>
                  <a:pt x="40" y="0"/>
                </a:cubicBezTo>
              </a:path>
            </a:pathLst>
          </a:custGeom>
          <a:solidFill>
            <a:srgbClr val="B3B3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11" name="Freeform 16">
            <a:extLst>
              <a:ext uri="{FF2B5EF4-FFF2-40B4-BE49-F238E27FC236}">
                <a16:creationId xmlns:a16="http://schemas.microsoft.com/office/drawing/2014/main" id="{5E0F73F5-BC3D-024E-AEFA-BBD8D0918EBC}"/>
              </a:ext>
            </a:extLst>
          </p:cNvPr>
          <p:cNvSpPr>
            <a:spLocks noEditPoints="1"/>
          </p:cNvSpPr>
          <p:nvPr/>
        </p:nvSpPr>
        <p:spPr bwMode="auto">
          <a:xfrm>
            <a:off x="11416423" y="1594909"/>
            <a:ext cx="530969" cy="826342"/>
          </a:xfrm>
          <a:custGeom>
            <a:avLst/>
            <a:gdLst>
              <a:gd name="T0" fmla="*/ 70 w 127"/>
              <a:gd name="T1" fmla="*/ 193 h 198"/>
              <a:gd name="T2" fmla="*/ 70 w 127"/>
              <a:gd name="T3" fmla="*/ 197 h 198"/>
              <a:gd name="T4" fmla="*/ 81 w 127"/>
              <a:gd name="T5" fmla="*/ 167 h 198"/>
              <a:gd name="T6" fmla="*/ 73 w 127"/>
              <a:gd name="T7" fmla="*/ 171 h 198"/>
              <a:gd name="T8" fmla="*/ 71 w 127"/>
              <a:gd name="T9" fmla="*/ 172 h 198"/>
              <a:gd name="T10" fmla="*/ 61 w 127"/>
              <a:gd name="T11" fmla="*/ 171 h 198"/>
              <a:gd name="T12" fmla="*/ 48 w 127"/>
              <a:gd name="T13" fmla="*/ 174 h 198"/>
              <a:gd name="T14" fmla="*/ 49 w 127"/>
              <a:gd name="T15" fmla="*/ 175 h 198"/>
              <a:gd name="T16" fmla="*/ 50 w 127"/>
              <a:gd name="T17" fmla="*/ 176 h 198"/>
              <a:gd name="T18" fmla="*/ 59 w 127"/>
              <a:gd name="T19" fmla="*/ 174 h 198"/>
              <a:gd name="T20" fmla="*/ 51 w 127"/>
              <a:gd name="T21" fmla="*/ 179 h 198"/>
              <a:gd name="T22" fmla="*/ 52 w 127"/>
              <a:gd name="T23" fmla="*/ 181 h 198"/>
              <a:gd name="T24" fmla="*/ 53 w 127"/>
              <a:gd name="T25" fmla="*/ 182 h 198"/>
              <a:gd name="T26" fmla="*/ 55 w 127"/>
              <a:gd name="T27" fmla="*/ 180 h 198"/>
              <a:gd name="T28" fmla="*/ 65 w 127"/>
              <a:gd name="T29" fmla="*/ 177 h 198"/>
              <a:gd name="T30" fmla="*/ 55 w 127"/>
              <a:gd name="T31" fmla="*/ 184 h 198"/>
              <a:gd name="T32" fmla="*/ 56 w 127"/>
              <a:gd name="T33" fmla="*/ 187 h 198"/>
              <a:gd name="T34" fmla="*/ 59 w 127"/>
              <a:gd name="T35" fmla="*/ 185 h 198"/>
              <a:gd name="T36" fmla="*/ 65 w 127"/>
              <a:gd name="T37" fmla="*/ 181 h 198"/>
              <a:gd name="T38" fmla="*/ 68 w 127"/>
              <a:gd name="T39" fmla="*/ 179 h 198"/>
              <a:gd name="T40" fmla="*/ 60 w 127"/>
              <a:gd name="T41" fmla="*/ 191 h 198"/>
              <a:gd name="T42" fmla="*/ 60 w 127"/>
              <a:gd name="T43" fmla="*/ 192 h 198"/>
              <a:gd name="T44" fmla="*/ 61 w 127"/>
              <a:gd name="T45" fmla="*/ 194 h 198"/>
              <a:gd name="T46" fmla="*/ 70 w 127"/>
              <a:gd name="T47" fmla="*/ 182 h 198"/>
              <a:gd name="T48" fmla="*/ 72 w 127"/>
              <a:gd name="T49" fmla="*/ 189 h 198"/>
              <a:gd name="T50" fmla="*/ 82 w 127"/>
              <a:gd name="T51" fmla="*/ 171 h 198"/>
              <a:gd name="T52" fmla="*/ 73 w 127"/>
              <a:gd name="T53" fmla="*/ 123 h 198"/>
              <a:gd name="T54" fmla="*/ 56 w 127"/>
              <a:gd name="T55" fmla="*/ 74 h 198"/>
              <a:gd name="T56" fmla="*/ 6 w 127"/>
              <a:gd name="T57" fmla="*/ 46 h 198"/>
              <a:gd name="T58" fmla="*/ 21 w 127"/>
              <a:gd name="T59" fmla="*/ 33 h 198"/>
              <a:gd name="T60" fmla="*/ 86 w 127"/>
              <a:gd name="T61" fmla="*/ 94 h 198"/>
              <a:gd name="T62" fmla="*/ 73 w 127"/>
              <a:gd name="T63" fmla="*/ 123 h 198"/>
              <a:gd name="T64" fmla="*/ 17 w 127"/>
              <a:gd name="T65" fmla="*/ 4 h 198"/>
              <a:gd name="T66" fmla="*/ 89 w 127"/>
              <a:gd name="T67" fmla="*/ 33 h 198"/>
              <a:gd name="T68" fmla="*/ 110 w 127"/>
              <a:gd name="T69" fmla="*/ 114 h 198"/>
              <a:gd name="T70" fmla="*/ 103 w 127"/>
              <a:gd name="T71" fmla="*/ 120 h 198"/>
              <a:gd name="T72" fmla="*/ 106 w 127"/>
              <a:gd name="T73" fmla="*/ 120 h 198"/>
              <a:gd name="T74" fmla="*/ 113 w 127"/>
              <a:gd name="T75" fmla="*/ 124 h 198"/>
              <a:gd name="T76" fmla="*/ 112 w 127"/>
              <a:gd name="T77" fmla="*/ 128 h 198"/>
              <a:gd name="T78" fmla="*/ 110 w 127"/>
              <a:gd name="T79" fmla="*/ 128 h 198"/>
              <a:gd name="T80" fmla="*/ 85 w 127"/>
              <a:gd name="T81" fmla="*/ 118 h 198"/>
              <a:gd name="T82" fmla="*/ 90 w 127"/>
              <a:gd name="T83" fmla="*/ 94 h 198"/>
              <a:gd name="T84" fmla="*/ 24 w 127"/>
              <a:gd name="T85" fmla="*/ 30 h 198"/>
              <a:gd name="T86" fmla="*/ 25 w 127"/>
              <a:gd name="T87" fmla="*/ 28 h 198"/>
              <a:gd name="T88" fmla="*/ 22 w 127"/>
              <a:gd name="T89" fmla="*/ 28 h 198"/>
              <a:gd name="T90" fmla="*/ 15 w 127"/>
              <a:gd name="T91" fmla="*/ 0 h 198"/>
              <a:gd name="T92" fmla="*/ 13 w 127"/>
              <a:gd name="T93" fmla="*/ 2 h 198"/>
              <a:gd name="T94" fmla="*/ 19 w 127"/>
              <a:gd name="T95" fmla="*/ 30 h 198"/>
              <a:gd name="T96" fmla="*/ 0 w 127"/>
              <a:gd name="T97" fmla="*/ 48 h 198"/>
              <a:gd name="T98" fmla="*/ 1 w 127"/>
              <a:gd name="T99" fmla="*/ 50 h 198"/>
              <a:gd name="T100" fmla="*/ 53 w 127"/>
              <a:gd name="T101" fmla="*/ 76 h 198"/>
              <a:gd name="T102" fmla="*/ 69 w 127"/>
              <a:gd name="T103" fmla="*/ 126 h 198"/>
              <a:gd name="T104" fmla="*/ 70 w 127"/>
              <a:gd name="T105" fmla="*/ 129 h 198"/>
              <a:gd name="T106" fmla="*/ 82 w 127"/>
              <a:gd name="T107" fmla="*/ 120 h 198"/>
              <a:gd name="T108" fmla="*/ 112 w 127"/>
              <a:gd name="T109" fmla="*/ 131 h 198"/>
              <a:gd name="T110" fmla="*/ 116 w 127"/>
              <a:gd name="T111" fmla="*/ 124 h 198"/>
              <a:gd name="T112" fmla="*/ 118 w 127"/>
              <a:gd name="T113" fmla="*/ 118 h 198"/>
              <a:gd name="T114" fmla="*/ 116 w 127"/>
              <a:gd name="T115" fmla="*/ 138 h 198"/>
              <a:gd name="T116" fmla="*/ 85 w 127"/>
              <a:gd name="T117" fmla="*/ 168 h 198"/>
              <a:gd name="T118" fmla="*/ 125 w 127"/>
              <a:gd name="T119" fmla="*/ 131 h 198"/>
              <a:gd name="T120" fmla="*/ 114 w 127"/>
              <a:gd name="T121" fmla="*/ 114 h 198"/>
              <a:gd name="T122" fmla="*/ 92 w 127"/>
              <a:gd name="T123" fmla="*/ 31 h 198"/>
              <a:gd name="T124" fmla="*/ 15 w 127"/>
              <a:gd name="T125" fmla="*/ 0 h 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27" h="198">
                <a:moveTo>
                  <a:pt x="71" y="193"/>
                </a:moveTo>
                <a:cubicBezTo>
                  <a:pt x="71" y="193"/>
                  <a:pt x="70" y="193"/>
                  <a:pt x="70" y="193"/>
                </a:cubicBezTo>
                <a:cubicBezTo>
                  <a:pt x="70" y="195"/>
                  <a:pt x="70" y="196"/>
                  <a:pt x="70" y="198"/>
                </a:cubicBezTo>
                <a:cubicBezTo>
                  <a:pt x="70" y="197"/>
                  <a:pt x="70" y="197"/>
                  <a:pt x="70" y="197"/>
                </a:cubicBezTo>
                <a:cubicBezTo>
                  <a:pt x="71" y="196"/>
                  <a:pt x="71" y="194"/>
                  <a:pt x="71" y="193"/>
                </a:cubicBezTo>
                <a:moveTo>
                  <a:pt x="81" y="167"/>
                </a:moveTo>
                <a:cubicBezTo>
                  <a:pt x="79" y="169"/>
                  <a:pt x="77" y="170"/>
                  <a:pt x="74" y="172"/>
                </a:cubicBezTo>
                <a:cubicBezTo>
                  <a:pt x="74" y="171"/>
                  <a:pt x="74" y="171"/>
                  <a:pt x="73" y="171"/>
                </a:cubicBezTo>
                <a:cubicBezTo>
                  <a:pt x="73" y="171"/>
                  <a:pt x="73" y="171"/>
                  <a:pt x="73" y="171"/>
                </a:cubicBezTo>
                <a:cubicBezTo>
                  <a:pt x="72" y="171"/>
                  <a:pt x="72" y="171"/>
                  <a:pt x="71" y="172"/>
                </a:cubicBezTo>
                <a:cubicBezTo>
                  <a:pt x="70" y="171"/>
                  <a:pt x="68" y="171"/>
                  <a:pt x="66" y="171"/>
                </a:cubicBezTo>
                <a:cubicBezTo>
                  <a:pt x="65" y="171"/>
                  <a:pt x="63" y="171"/>
                  <a:pt x="61" y="171"/>
                </a:cubicBezTo>
                <a:cubicBezTo>
                  <a:pt x="49" y="172"/>
                  <a:pt x="49" y="172"/>
                  <a:pt x="49" y="172"/>
                </a:cubicBezTo>
                <a:cubicBezTo>
                  <a:pt x="48" y="172"/>
                  <a:pt x="48" y="173"/>
                  <a:pt x="48" y="174"/>
                </a:cubicBezTo>
                <a:cubicBezTo>
                  <a:pt x="48" y="174"/>
                  <a:pt x="48" y="174"/>
                  <a:pt x="48" y="174"/>
                </a:cubicBezTo>
                <a:cubicBezTo>
                  <a:pt x="47" y="175"/>
                  <a:pt x="48" y="175"/>
                  <a:pt x="49" y="175"/>
                </a:cubicBezTo>
                <a:cubicBezTo>
                  <a:pt x="50" y="176"/>
                  <a:pt x="50" y="176"/>
                  <a:pt x="50" y="176"/>
                </a:cubicBezTo>
                <a:cubicBezTo>
                  <a:pt x="50" y="176"/>
                  <a:pt x="50" y="176"/>
                  <a:pt x="50" y="176"/>
                </a:cubicBezTo>
                <a:cubicBezTo>
                  <a:pt x="51" y="176"/>
                  <a:pt x="51" y="176"/>
                  <a:pt x="51" y="175"/>
                </a:cubicBezTo>
                <a:cubicBezTo>
                  <a:pt x="59" y="174"/>
                  <a:pt x="59" y="174"/>
                  <a:pt x="59" y="174"/>
                </a:cubicBezTo>
                <a:cubicBezTo>
                  <a:pt x="57" y="175"/>
                  <a:pt x="54" y="177"/>
                  <a:pt x="52" y="178"/>
                </a:cubicBezTo>
                <a:cubicBezTo>
                  <a:pt x="51" y="179"/>
                  <a:pt x="51" y="179"/>
                  <a:pt x="51" y="179"/>
                </a:cubicBezTo>
                <a:cubicBezTo>
                  <a:pt x="51" y="180"/>
                  <a:pt x="51" y="180"/>
                  <a:pt x="51" y="180"/>
                </a:cubicBezTo>
                <a:cubicBezTo>
                  <a:pt x="51" y="180"/>
                  <a:pt x="51" y="181"/>
                  <a:pt x="52" y="181"/>
                </a:cubicBezTo>
                <a:cubicBezTo>
                  <a:pt x="53" y="182"/>
                  <a:pt x="53" y="182"/>
                  <a:pt x="53" y="182"/>
                </a:cubicBezTo>
                <a:cubicBezTo>
                  <a:pt x="53" y="182"/>
                  <a:pt x="53" y="182"/>
                  <a:pt x="53" y="182"/>
                </a:cubicBezTo>
                <a:cubicBezTo>
                  <a:pt x="54" y="182"/>
                  <a:pt x="55" y="181"/>
                  <a:pt x="55" y="181"/>
                </a:cubicBezTo>
                <a:cubicBezTo>
                  <a:pt x="55" y="180"/>
                  <a:pt x="55" y="180"/>
                  <a:pt x="55" y="180"/>
                </a:cubicBezTo>
                <a:cubicBezTo>
                  <a:pt x="59" y="178"/>
                  <a:pt x="63" y="176"/>
                  <a:pt x="68" y="176"/>
                </a:cubicBezTo>
                <a:cubicBezTo>
                  <a:pt x="67" y="176"/>
                  <a:pt x="66" y="176"/>
                  <a:pt x="65" y="177"/>
                </a:cubicBezTo>
                <a:cubicBezTo>
                  <a:pt x="65" y="177"/>
                  <a:pt x="64" y="177"/>
                  <a:pt x="63" y="178"/>
                </a:cubicBezTo>
                <a:cubicBezTo>
                  <a:pt x="60" y="180"/>
                  <a:pt x="57" y="182"/>
                  <a:pt x="55" y="184"/>
                </a:cubicBezTo>
                <a:cubicBezTo>
                  <a:pt x="54" y="184"/>
                  <a:pt x="54" y="185"/>
                  <a:pt x="55" y="186"/>
                </a:cubicBezTo>
                <a:cubicBezTo>
                  <a:pt x="55" y="186"/>
                  <a:pt x="55" y="187"/>
                  <a:pt x="56" y="187"/>
                </a:cubicBezTo>
                <a:cubicBezTo>
                  <a:pt x="56" y="187"/>
                  <a:pt x="57" y="187"/>
                  <a:pt x="57" y="186"/>
                </a:cubicBezTo>
                <a:cubicBezTo>
                  <a:pt x="59" y="185"/>
                  <a:pt x="59" y="185"/>
                  <a:pt x="59" y="185"/>
                </a:cubicBezTo>
                <a:cubicBezTo>
                  <a:pt x="60" y="185"/>
                  <a:pt x="60" y="185"/>
                  <a:pt x="60" y="184"/>
                </a:cubicBezTo>
                <a:cubicBezTo>
                  <a:pt x="62" y="183"/>
                  <a:pt x="63" y="182"/>
                  <a:pt x="65" y="181"/>
                </a:cubicBezTo>
                <a:cubicBezTo>
                  <a:pt x="65" y="180"/>
                  <a:pt x="66" y="180"/>
                  <a:pt x="67" y="180"/>
                </a:cubicBezTo>
                <a:cubicBezTo>
                  <a:pt x="67" y="180"/>
                  <a:pt x="68" y="179"/>
                  <a:pt x="68" y="179"/>
                </a:cubicBezTo>
                <a:cubicBezTo>
                  <a:pt x="66" y="183"/>
                  <a:pt x="63" y="187"/>
                  <a:pt x="61" y="191"/>
                </a:cubicBezTo>
                <a:cubicBezTo>
                  <a:pt x="60" y="191"/>
                  <a:pt x="60" y="191"/>
                  <a:pt x="60" y="191"/>
                </a:cubicBezTo>
                <a:cubicBezTo>
                  <a:pt x="60" y="192"/>
                  <a:pt x="60" y="192"/>
                  <a:pt x="60" y="192"/>
                </a:cubicBezTo>
                <a:cubicBezTo>
                  <a:pt x="60" y="192"/>
                  <a:pt x="60" y="192"/>
                  <a:pt x="60" y="192"/>
                </a:cubicBezTo>
                <a:cubicBezTo>
                  <a:pt x="60" y="193"/>
                  <a:pt x="60" y="193"/>
                  <a:pt x="60" y="194"/>
                </a:cubicBezTo>
                <a:cubicBezTo>
                  <a:pt x="61" y="194"/>
                  <a:pt x="61" y="194"/>
                  <a:pt x="61" y="194"/>
                </a:cubicBezTo>
                <a:cubicBezTo>
                  <a:pt x="62" y="194"/>
                  <a:pt x="62" y="194"/>
                  <a:pt x="63" y="194"/>
                </a:cubicBezTo>
                <a:cubicBezTo>
                  <a:pt x="65" y="190"/>
                  <a:pt x="68" y="186"/>
                  <a:pt x="70" y="182"/>
                </a:cubicBezTo>
                <a:cubicBezTo>
                  <a:pt x="70" y="185"/>
                  <a:pt x="69" y="188"/>
                  <a:pt x="69" y="190"/>
                </a:cubicBezTo>
                <a:cubicBezTo>
                  <a:pt x="70" y="190"/>
                  <a:pt x="71" y="190"/>
                  <a:pt x="72" y="189"/>
                </a:cubicBezTo>
                <a:cubicBezTo>
                  <a:pt x="73" y="185"/>
                  <a:pt x="74" y="181"/>
                  <a:pt x="74" y="176"/>
                </a:cubicBezTo>
                <a:cubicBezTo>
                  <a:pt x="77" y="175"/>
                  <a:pt x="79" y="173"/>
                  <a:pt x="82" y="171"/>
                </a:cubicBezTo>
                <a:cubicBezTo>
                  <a:pt x="82" y="170"/>
                  <a:pt x="81" y="168"/>
                  <a:pt x="81" y="167"/>
                </a:cubicBezTo>
                <a:moveTo>
                  <a:pt x="73" y="123"/>
                </a:moveTo>
                <a:cubicBezTo>
                  <a:pt x="75" y="113"/>
                  <a:pt x="73" y="105"/>
                  <a:pt x="70" y="99"/>
                </a:cubicBezTo>
                <a:cubicBezTo>
                  <a:pt x="67" y="90"/>
                  <a:pt x="62" y="82"/>
                  <a:pt x="56" y="74"/>
                </a:cubicBezTo>
                <a:cubicBezTo>
                  <a:pt x="50" y="66"/>
                  <a:pt x="45" y="58"/>
                  <a:pt x="37" y="54"/>
                </a:cubicBezTo>
                <a:cubicBezTo>
                  <a:pt x="28" y="48"/>
                  <a:pt x="16" y="47"/>
                  <a:pt x="6" y="46"/>
                </a:cubicBezTo>
                <a:cubicBezTo>
                  <a:pt x="21" y="33"/>
                  <a:pt x="21" y="33"/>
                  <a:pt x="21" y="33"/>
                </a:cubicBezTo>
                <a:cubicBezTo>
                  <a:pt x="21" y="33"/>
                  <a:pt x="21" y="33"/>
                  <a:pt x="21" y="33"/>
                </a:cubicBezTo>
                <a:cubicBezTo>
                  <a:pt x="44" y="35"/>
                  <a:pt x="66" y="49"/>
                  <a:pt x="78" y="70"/>
                </a:cubicBezTo>
                <a:cubicBezTo>
                  <a:pt x="83" y="78"/>
                  <a:pt x="86" y="86"/>
                  <a:pt x="86" y="94"/>
                </a:cubicBezTo>
                <a:cubicBezTo>
                  <a:pt x="87" y="102"/>
                  <a:pt x="85" y="110"/>
                  <a:pt x="81" y="117"/>
                </a:cubicBezTo>
                <a:cubicBezTo>
                  <a:pt x="73" y="123"/>
                  <a:pt x="73" y="123"/>
                  <a:pt x="73" y="123"/>
                </a:cubicBezTo>
                <a:moveTo>
                  <a:pt x="22" y="28"/>
                </a:moveTo>
                <a:cubicBezTo>
                  <a:pt x="17" y="4"/>
                  <a:pt x="17" y="4"/>
                  <a:pt x="17" y="4"/>
                </a:cubicBezTo>
                <a:cubicBezTo>
                  <a:pt x="36" y="11"/>
                  <a:pt x="56" y="18"/>
                  <a:pt x="75" y="25"/>
                </a:cubicBezTo>
                <a:cubicBezTo>
                  <a:pt x="81" y="27"/>
                  <a:pt x="86" y="29"/>
                  <a:pt x="89" y="33"/>
                </a:cubicBezTo>
                <a:cubicBezTo>
                  <a:pt x="92" y="36"/>
                  <a:pt x="92" y="39"/>
                  <a:pt x="93" y="43"/>
                </a:cubicBezTo>
                <a:cubicBezTo>
                  <a:pt x="110" y="114"/>
                  <a:pt x="110" y="114"/>
                  <a:pt x="110" y="114"/>
                </a:cubicBezTo>
                <a:cubicBezTo>
                  <a:pt x="108" y="115"/>
                  <a:pt x="105" y="116"/>
                  <a:pt x="103" y="118"/>
                </a:cubicBezTo>
                <a:cubicBezTo>
                  <a:pt x="103" y="118"/>
                  <a:pt x="103" y="119"/>
                  <a:pt x="103" y="120"/>
                </a:cubicBezTo>
                <a:cubicBezTo>
                  <a:pt x="104" y="120"/>
                  <a:pt x="104" y="121"/>
                  <a:pt x="104" y="121"/>
                </a:cubicBezTo>
                <a:cubicBezTo>
                  <a:pt x="105" y="121"/>
                  <a:pt x="105" y="120"/>
                  <a:pt x="106" y="120"/>
                </a:cubicBezTo>
                <a:cubicBezTo>
                  <a:pt x="107" y="119"/>
                  <a:pt x="109" y="118"/>
                  <a:pt x="111" y="117"/>
                </a:cubicBezTo>
                <a:cubicBezTo>
                  <a:pt x="113" y="124"/>
                  <a:pt x="113" y="124"/>
                  <a:pt x="113" y="124"/>
                </a:cubicBezTo>
                <a:cubicBezTo>
                  <a:pt x="113" y="125"/>
                  <a:pt x="113" y="126"/>
                  <a:pt x="113" y="127"/>
                </a:cubicBezTo>
                <a:cubicBezTo>
                  <a:pt x="113" y="128"/>
                  <a:pt x="113" y="128"/>
                  <a:pt x="112" y="128"/>
                </a:cubicBezTo>
                <a:cubicBezTo>
                  <a:pt x="112" y="128"/>
                  <a:pt x="112" y="128"/>
                  <a:pt x="112" y="128"/>
                </a:cubicBezTo>
                <a:cubicBezTo>
                  <a:pt x="111" y="128"/>
                  <a:pt x="110" y="128"/>
                  <a:pt x="110" y="128"/>
                </a:cubicBezTo>
                <a:cubicBezTo>
                  <a:pt x="85" y="118"/>
                  <a:pt x="85" y="118"/>
                  <a:pt x="85" y="118"/>
                </a:cubicBezTo>
                <a:cubicBezTo>
                  <a:pt x="85" y="118"/>
                  <a:pt x="85" y="118"/>
                  <a:pt x="85" y="118"/>
                </a:cubicBezTo>
                <a:cubicBezTo>
                  <a:pt x="86" y="117"/>
                  <a:pt x="86" y="116"/>
                  <a:pt x="86" y="115"/>
                </a:cubicBezTo>
                <a:cubicBezTo>
                  <a:pt x="89" y="109"/>
                  <a:pt x="90" y="101"/>
                  <a:pt x="90" y="94"/>
                </a:cubicBezTo>
                <a:cubicBezTo>
                  <a:pt x="89" y="85"/>
                  <a:pt x="86" y="77"/>
                  <a:pt x="81" y="68"/>
                </a:cubicBezTo>
                <a:cubicBezTo>
                  <a:pt x="69" y="47"/>
                  <a:pt x="47" y="33"/>
                  <a:pt x="24" y="30"/>
                </a:cubicBezTo>
                <a:cubicBezTo>
                  <a:pt x="24" y="30"/>
                  <a:pt x="24" y="30"/>
                  <a:pt x="24" y="30"/>
                </a:cubicBezTo>
                <a:cubicBezTo>
                  <a:pt x="25" y="29"/>
                  <a:pt x="25" y="28"/>
                  <a:pt x="25" y="28"/>
                </a:cubicBezTo>
                <a:cubicBezTo>
                  <a:pt x="24" y="27"/>
                  <a:pt x="24" y="27"/>
                  <a:pt x="23" y="27"/>
                </a:cubicBezTo>
                <a:cubicBezTo>
                  <a:pt x="23" y="27"/>
                  <a:pt x="23" y="27"/>
                  <a:pt x="22" y="28"/>
                </a:cubicBezTo>
                <a:cubicBezTo>
                  <a:pt x="22" y="28"/>
                  <a:pt x="22" y="28"/>
                  <a:pt x="22" y="28"/>
                </a:cubicBezTo>
                <a:moveTo>
                  <a:pt x="15" y="0"/>
                </a:moveTo>
                <a:cubicBezTo>
                  <a:pt x="14" y="0"/>
                  <a:pt x="14" y="0"/>
                  <a:pt x="14" y="1"/>
                </a:cubicBezTo>
                <a:cubicBezTo>
                  <a:pt x="13" y="1"/>
                  <a:pt x="13" y="1"/>
                  <a:pt x="13" y="2"/>
                </a:cubicBezTo>
                <a:cubicBezTo>
                  <a:pt x="13" y="2"/>
                  <a:pt x="13" y="2"/>
                  <a:pt x="13" y="2"/>
                </a:cubicBezTo>
                <a:cubicBezTo>
                  <a:pt x="19" y="30"/>
                  <a:pt x="19" y="30"/>
                  <a:pt x="19" y="30"/>
                </a:cubicBezTo>
                <a:cubicBezTo>
                  <a:pt x="0" y="47"/>
                  <a:pt x="0" y="47"/>
                  <a:pt x="0" y="47"/>
                </a:cubicBezTo>
                <a:cubicBezTo>
                  <a:pt x="0" y="47"/>
                  <a:pt x="0" y="47"/>
                  <a:pt x="0" y="48"/>
                </a:cubicBezTo>
                <a:cubicBezTo>
                  <a:pt x="0" y="49"/>
                  <a:pt x="0" y="49"/>
                  <a:pt x="0" y="49"/>
                </a:cubicBezTo>
                <a:cubicBezTo>
                  <a:pt x="0" y="49"/>
                  <a:pt x="1" y="50"/>
                  <a:pt x="1" y="50"/>
                </a:cubicBezTo>
                <a:cubicBezTo>
                  <a:pt x="12" y="50"/>
                  <a:pt x="25" y="50"/>
                  <a:pt x="35" y="57"/>
                </a:cubicBezTo>
                <a:cubicBezTo>
                  <a:pt x="42" y="61"/>
                  <a:pt x="48" y="68"/>
                  <a:pt x="53" y="76"/>
                </a:cubicBezTo>
                <a:cubicBezTo>
                  <a:pt x="59" y="84"/>
                  <a:pt x="64" y="91"/>
                  <a:pt x="67" y="100"/>
                </a:cubicBezTo>
                <a:cubicBezTo>
                  <a:pt x="71" y="109"/>
                  <a:pt x="71" y="119"/>
                  <a:pt x="69" y="126"/>
                </a:cubicBezTo>
                <a:cubicBezTo>
                  <a:pt x="69" y="127"/>
                  <a:pt x="69" y="128"/>
                  <a:pt x="69" y="128"/>
                </a:cubicBezTo>
                <a:cubicBezTo>
                  <a:pt x="70" y="129"/>
                  <a:pt x="70" y="129"/>
                  <a:pt x="70" y="129"/>
                </a:cubicBezTo>
                <a:cubicBezTo>
                  <a:pt x="71" y="129"/>
                  <a:pt x="71" y="129"/>
                  <a:pt x="71" y="128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109" y="131"/>
                  <a:pt x="109" y="131"/>
                  <a:pt x="109" y="131"/>
                </a:cubicBezTo>
                <a:cubicBezTo>
                  <a:pt x="109" y="131"/>
                  <a:pt x="111" y="131"/>
                  <a:pt x="112" y="131"/>
                </a:cubicBezTo>
                <a:cubicBezTo>
                  <a:pt x="113" y="131"/>
                  <a:pt x="113" y="131"/>
                  <a:pt x="114" y="131"/>
                </a:cubicBezTo>
                <a:cubicBezTo>
                  <a:pt x="115" y="130"/>
                  <a:pt x="117" y="128"/>
                  <a:pt x="116" y="124"/>
                </a:cubicBezTo>
                <a:cubicBezTo>
                  <a:pt x="114" y="117"/>
                  <a:pt x="114" y="117"/>
                  <a:pt x="114" y="117"/>
                </a:cubicBezTo>
                <a:cubicBezTo>
                  <a:pt x="116" y="117"/>
                  <a:pt x="117" y="118"/>
                  <a:pt x="118" y="118"/>
                </a:cubicBezTo>
                <a:cubicBezTo>
                  <a:pt x="122" y="121"/>
                  <a:pt x="124" y="126"/>
                  <a:pt x="122" y="130"/>
                </a:cubicBezTo>
                <a:cubicBezTo>
                  <a:pt x="121" y="133"/>
                  <a:pt x="119" y="136"/>
                  <a:pt x="116" y="138"/>
                </a:cubicBezTo>
                <a:cubicBezTo>
                  <a:pt x="105" y="147"/>
                  <a:pt x="95" y="156"/>
                  <a:pt x="84" y="165"/>
                </a:cubicBezTo>
                <a:cubicBezTo>
                  <a:pt x="84" y="166"/>
                  <a:pt x="85" y="167"/>
                  <a:pt x="85" y="168"/>
                </a:cubicBezTo>
                <a:cubicBezTo>
                  <a:pt x="96" y="160"/>
                  <a:pt x="107" y="150"/>
                  <a:pt x="118" y="141"/>
                </a:cubicBezTo>
                <a:cubicBezTo>
                  <a:pt x="120" y="139"/>
                  <a:pt x="124" y="135"/>
                  <a:pt x="125" y="131"/>
                </a:cubicBezTo>
                <a:cubicBezTo>
                  <a:pt x="127" y="126"/>
                  <a:pt x="125" y="119"/>
                  <a:pt x="120" y="116"/>
                </a:cubicBezTo>
                <a:cubicBezTo>
                  <a:pt x="118" y="114"/>
                  <a:pt x="116" y="114"/>
                  <a:pt x="114" y="114"/>
                </a:cubicBezTo>
                <a:cubicBezTo>
                  <a:pt x="97" y="42"/>
                  <a:pt x="97" y="42"/>
                  <a:pt x="97" y="42"/>
                </a:cubicBezTo>
                <a:cubicBezTo>
                  <a:pt x="96" y="38"/>
                  <a:pt x="95" y="34"/>
                  <a:pt x="92" y="31"/>
                </a:cubicBezTo>
                <a:cubicBezTo>
                  <a:pt x="89" y="26"/>
                  <a:pt x="83" y="24"/>
                  <a:pt x="77" y="21"/>
                </a:cubicBezTo>
                <a:cubicBezTo>
                  <a:pt x="56" y="14"/>
                  <a:pt x="36" y="7"/>
                  <a:pt x="15" y="0"/>
                </a:cubicBezTo>
                <a:cubicBezTo>
                  <a:pt x="15" y="0"/>
                  <a:pt x="15" y="0"/>
                  <a:pt x="15" y="0"/>
                </a:cubicBezTo>
              </a:path>
            </a:pathLst>
          </a:custGeom>
          <a:solidFill>
            <a:srgbClr val="B3B3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12" name="Freeform 17">
            <a:extLst>
              <a:ext uri="{FF2B5EF4-FFF2-40B4-BE49-F238E27FC236}">
                <a16:creationId xmlns:a16="http://schemas.microsoft.com/office/drawing/2014/main" id="{F790F848-DC23-7743-9DBC-1229576F6BA7}"/>
              </a:ext>
            </a:extLst>
          </p:cNvPr>
          <p:cNvSpPr>
            <a:spLocks noEditPoints="1"/>
          </p:cNvSpPr>
          <p:nvPr/>
        </p:nvSpPr>
        <p:spPr bwMode="auto">
          <a:xfrm>
            <a:off x="11073580" y="3595711"/>
            <a:ext cx="318230" cy="425478"/>
          </a:xfrm>
          <a:custGeom>
            <a:avLst/>
            <a:gdLst>
              <a:gd name="T0" fmla="*/ 35 w 76"/>
              <a:gd name="T1" fmla="*/ 80 h 102"/>
              <a:gd name="T2" fmla="*/ 32 w 76"/>
              <a:gd name="T3" fmla="*/ 69 h 102"/>
              <a:gd name="T4" fmla="*/ 34 w 76"/>
              <a:gd name="T5" fmla="*/ 63 h 102"/>
              <a:gd name="T6" fmla="*/ 37 w 76"/>
              <a:gd name="T7" fmla="*/ 55 h 102"/>
              <a:gd name="T8" fmla="*/ 41 w 76"/>
              <a:gd name="T9" fmla="*/ 55 h 102"/>
              <a:gd name="T10" fmla="*/ 42 w 76"/>
              <a:gd name="T11" fmla="*/ 60 h 102"/>
              <a:gd name="T12" fmla="*/ 44 w 76"/>
              <a:gd name="T13" fmla="*/ 68 h 102"/>
              <a:gd name="T14" fmla="*/ 44 w 76"/>
              <a:gd name="T15" fmla="*/ 80 h 102"/>
              <a:gd name="T16" fmla="*/ 39 w 76"/>
              <a:gd name="T17" fmla="*/ 52 h 102"/>
              <a:gd name="T18" fmla="*/ 31 w 76"/>
              <a:gd name="T19" fmla="*/ 60 h 102"/>
              <a:gd name="T20" fmla="*/ 30 w 76"/>
              <a:gd name="T21" fmla="*/ 66 h 102"/>
              <a:gd name="T22" fmla="*/ 28 w 76"/>
              <a:gd name="T23" fmla="*/ 72 h 102"/>
              <a:gd name="T24" fmla="*/ 39 w 76"/>
              <a:gd name="T25" fmla="*/ 84 h 102"/>
              <a:gd name="T26" fmla="*/ 49 w 76"/>
              <a:gd name="T27" fmla="*/ 70 h 102"/>
              <a:gd name="T28" fmla="*/ 45 w 76"/>
              <a:gd name="T29" fmla="*/ 63 h 102"/>
              <a:gd name="T30" fmla="*/ 45 w 76"/>
              <a:gd name="T31" fmla="*/ 58 h 102"/>
              <a:gd name="T32" fmla="*/ 39 w 76"/>
              <a:gd name="T33" fmla="*/ 52 h 102"/>
              <a:gd name="T34" fmla="*/ 17 w 76"/>
              <a:gd name="T35" fmla="*/ 33 h 102"/>
              <a:gd name="T36" fmla="*/ 37 w 76"/>
              <a:gd name="T37" fmla="*/ 3 h 102"/>
              <a:gd name="T38" fmla="*/ 55 w 76"/>
              <a:gd name="T39" fmla="*/ 13 h 102"/>
              <a:gd name="T40" fmla="*/ 17 w 76"/>
              <a:gd name="T41" fmla="*/ 33 h 102"/>
              <a:gd name="T42" fmla="*/ 17 w 76"/>
              <a:gd name="T43" fmla="*/ 11 h 102"/>
              <a:gd name="T44" fmla="*/ 2 w 76"/>
              <a:gd name="T45" fmla="*/ 33 h 102"/>
              <a:gd name="T46" fmla="*/ 0 w 76"/>
              <a:gd name="T47" fmla="*/ 35 h 102"/>
              <a:gd name="T48" fmla="*/ 4 w 76"/>
              <a:gd name="T49" fmla="*/ 99 h 102"/>
              <a:gd name="T50" fmla="*/ 74 w 76"/>
              <a:gd name="T51" fmla="*/ 102 h 102"/>
              <a:gd name="T52" fmla="*/ 76 w 76"/>
              <a:gd name="T53" fmla="*/ 101 h 102"/>
              <a:gd name="T54" fmla="*/ 73 w 76"/>
              <a:gd name="T55" fmla="*/ 60 h 102"/>
              <a:gd name="T56" fmla="*/ 5 w 76"/>
              <a:gd name="T57" fmla="*/ 96 h 102"/>
              <a:gd name="T58" fmla="*/ 73 w 76"/>
              <a:gd name="T59" fmla="*/ 35 h 102"/>
              <a:gd name="T60" fmla="*/ 76 w 76"/>
              <a:gd name="T61" fmla="*/ 55 h 102"/>
              <a:gd name="T62" fmla="*/ 75 w 76"/>
              <a:gd name="T63" fmla="*/ 33 h 102"/>
              <a:gd name="T64" fmla="*/ 62 w 76"/>
              <a:gd name="T65" fmla="*/ 33 h 102"/>
              <a:gd name="T66" fmla="*/ 37 w 76"/>
              <a:gd name="T67" fmla="*/ 0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76" h="102">
                <a:moveTo>
                  <a:pt x="39" y="81"/>
                </a:moveTo>
                <a:cubicBezTo>
                  <a:pt x="37" y="81"/>
                  <a:pt x="36" y="81"/>
                  <a:pt x="35" y="80"/>
                </a:cubicBezTo>
                <a:cubicBezTo>
                  <a:pt x="32" y="79"/>
                  <a:pt x="30" y="75"/>
                  <a:pt x="31" y="72"/>
                </a:cubicBezTo>
                <a:cubicBezTo>
                  <a:pt x="31" y="71"/>
                  <a:pt x="31" y="70"/>
                  <a:pt x="32" y="69"/>
                </a:cubicBezTo>
                <a:cubicBezTo>
                  <a:pt x="32" y="68"/>
                  <a:pt x="33" y="68"/>
                  <a:pt x="33" y="67"/>
                </a:cubicBezTo>
                <a:cubicBezTo>
                  <a:pt x="33" y="65"/>
                  <a:pt x="33" y="64"/>
                  <a:pt x="34" y="63"/>
                </a:cubicBezTo>
                <a:cubicBezTo>
                  <a:pt x="34" y="62"/>
                  <a:pt x="34" y="61"/>
                  <a:pt x="34" y="60"/>
                </a:cubicBezTo>
                <a:cubicBezTo>
                  <a:pt x="35" y="58"/>
                  <a:pt x="36" y="56"/>
                  <a:pt x="37" y="55"/>
                </a:cubicBezTo>
                <a:cubicBezTo>
                  <a:pt x="37" y="55"/>
                  <a:pt x="38" y="55"/>
                  <a:pt x="39" y="55"/>
                </a:cubicBezTo>
                <a:cubicBezTo>
                  <a:pt x="40" y="55"/>
                  <a:pt x="41" y="55"/>
                  <a:pt x="41" y="55"/>
                </a:cubicBezTo>
                <a:cubicBezTo>
                  <a:pt x="42" y="56"/>
                  <a:pt x="42" y="57"/>
                  <a:pt x="42" y="58"/>
                </a:cubicBezTo>
                <a:cubicBezTo>
                  <a:pt x="42" y="59"/>
                  <a:pt x="42" y="59"/>
                  <a:pt x="42" y="60"/>
                </a:cubicBezTo>
                <a:cubicBezTo>
                  <a:pt x="42" y="61"/>
                  <a:pt x="42" y="62"/>
                  <a:pt x="42" y="63"/>
                </a:cubicBezTo>
                <a:cubicBezTo>
                  <a:pt x="43" y="65"/>
                  <a:pt x="43" y="66"/>
                  <a:pt x="44" y="68"/>
                </a:cubicBezTo>
                <a:cubicBezTo>
                  <a:pt x="45" y="69"/>
                  <a:pt x="46" y="70"/>
                  <a:pt x="46" y="71"/>
                </a:cubicBezTo>
                <a:cubicBezTo>
                  <a:pt x="47" y="74"/>
                  <a:pt x="46" y="78"/>
                  <a:pt x="44" y="80"/>
                </a:cubicBezTo>
                <a:cubicBezTo>
                  <a:pt x="42" y="81"/>
                  <a:pt x="40" y="81"/>
                  <a:pt x="39" y="81"/>
                </a:cubicBezTo>
                <a:moveTo>
                  <a:pt x="39" y="52"/>
                </a:moveTo>
                <a:cubicBezTo>
                  <a:pt x="38" y="52"/>
                  <a:pt x="36" y="52"/>
                  <a:pt x="35" y="53"/>
                </a:cubicBezTo>
                <a:cubicBezTo>
                  <a:pt x="33" y="54"/>
                  <a:pt x="32" y="57"/>
                  <a:pt x="31" y="60"/>
                </a:cubicBezTo>
                <a:cubicBezTo>
                  <a:pt x="31" y="61"/>
                  <a:pt x="31" y="61"/>
                  <a:pt x="31" y="62"/>
                </a:cubicBezTo>
                <a:cubicBezTo>
                  <a:pt x="31" y="64"/>
                  <a:pt x="30" y="65"/>
                  <a:pt x="30" y="66"/>
                </a:cubicBezTo>
                <a:cubicBezTo>
                  <a:pt x="30" y="67"/>
                  <a:pt x="30" y="67"/>
                  <a:pt x="29" y="68"/>
                </a:cubicBezTo>
                <a:cubicBezTo>
                  <a:pt x="29" y="69"/>
                  <a:pt x="28" y="71"/>
                  <a:pt x="28" y="72"/>
                </a:cubicBezTo>
                <a:cubicBezTo>
                  <a:pt x="28" y="76"/>
                  <a:pt x="30" y="81"/>
                  <a:pt x="33" y="83"/>
                </a:cubicBezTo>
                <a:cubicBezTo>
                  <a:pt x="35" y="84"/>
                  <a:pt x="37" y="84"/>
                  <a:pt x="39" y="84"/>
                </a:cubicBezTo>
                <a:cubicBezTo>
                  <a:pt x="41" y="84"/>
                  <a:pt x="44" y="83"/>
                  <a:pt x="45" y="82"/>
                </a:cubicBezTo>
                <a:cubicBezTo>
                  <a:pt x="49" y="79"/>
                  <a:pt x="50" y="74"/>
                  <a:pt x="49" y="70"/>
                </a:cubicBezTo>
                <a:cubicBezTo>
                  <a:pt x="48" y="69"/>
                  <a:pt x="47" y="68"/>
                  <a:pt x="47" y="66"/>
                </a:cubicBezTo>
                <a:cubicBezTo>
                  <a:pt x="46" y="65"/>
                  <a:pt x="45" y="64"/>
                  <a:pt x="45" y="63"/>
                </a:cubicBezTo>
                <a:cubicBezTo>
                  <a:pt x="45" y="62"/>
                  <a:pt x="45" y="61"/>
                  <a:pt x="45" y="60"/>
                </a:cubicBezTo>
                <a:cubicBezTo>
                  <a:pt x="45" y="59"/>
                  <a:pt x="45" y="59"/>
                  <a:pt x="45" y="58"/>
                </a:cubicBezTo>
                <a:cubicBezTo>
                  <a:pt x="45" y="56"/>
                  <a:pt x="44" y="55"/>
                  <a:pt x="43" y="53"/>
                </a:cubicBezTo>
                <a:cubicBezTo>
                  <a:pt x="42" y="52"/>
                  <a:pt x="41" y="52"/>
                  <a:pt x="39" y="52"/>
                </a:cubicBezTo>
                <a:moveTo>
                  <a:pt x="17" y="33"/>
                </a:moveTo>
                <a:cubicBezTo>
                  <a:pt x="17" y="33"/>
                  <a:pt x="17" y="33"/>
                  <a:pt x="17" y="33"/>
                </a:cubicBezTo>
                <a:cubicBezTo>
                  <a:pt x="14" y="26"/>
                  <a:pt x="15" y="18"/>
                  <a:pt x="19" y="12"/>
                </a:cubicBezTo>
                <a:cubicBezTo>
                  <a:pt x="23" y="7"/>
                  <a:pt x="30" y="3"/>
                  <a:pt x="37" y="3"/>
                </a:cubicBezTo>
                <a:cubicBezTo>
                  <a:pt x="37" y="3"/>
                  <a:pt x="37" y="3"/>
                  <a:pt x="37" y="3"/>
                </a:cubicBezTo>
                <a:cubicBezTo>
                  <a:pt x="44" y="3"/>
                  <a:pt x="51" y="7"/>
                  <a:pt x="55" y="13"/>
                </a:cubicBezTo>
                <a:cubicBezTo>
                  <a:pt x="58" y="18"/>
                  <a:pt x="59" y="24"/>
                  <a:pt x="59" y="33"/>
                </a:cubicBezTo>
                <a:cubicBezTo>
                  <a:pt x="17" y="33"/>
                  <a:pt x="17" y="33"/>
                  <a:pt x="17" y="33"/>
                </a:cubicBezTo>
                <a:moveTo>
                  <a:pt x="37" y="0"/>
                </a:moveTo>
                <a:cubicBezTo>
                  <a:pt x="29" y="0"/>
                  <a:pt x="21" y="4"/>
                  <a:pt x="17" y="11"/>
                </a:cubicBezTo>
                <a:cubicBezTo>
                  <a:pt x="12" y="17"/>
                  <a:pt x="11" y="26"/>
                  <a:pt x="14" y="33"/>
                </a:cubicBezTo>
                <a:cubicBezTo>
                  <a:pt x="2" y="33"/>
                  <a:pt x="2" y="33"/>
                  <a:pt x="2" y="33"/>
                </a:cubicBezTo>
                <a:cubicBezTo>
                  <a:pt x="1" y="33"/>
                  <a:pt x="1" y="33"/>
                  <a:pt x="1" y="34"/>
                </a:cubicBezTo>
                <a:cubicBezTo>
                  <a:pt x="1" y="34"/>
                  <a:pt x="0" y="34"/>
                  <a:pt x="0" y="35"/>
                </a:cubicBezTo>
                <a:cubicBezTo>
                  <a:pt x="2" y="98"/>
                  <a:pt x="2" y="98"/>
                  <a:pt x="2" y="98"/>
                </a:cubicBezTo>
                <a:cubicBezTo>
                  <a:pt x="2" y="99"/>
                  <a:pt x="3" y="99"/>
                  <a:pt x="4" y="99"/>
                </a:cubicBezTo>
                <a:cubicBezTo>
                  <a:pt x="74" y="102"/>
                  <a:pt x="74" y="102"/>
                  <a:pt x="74" y="102"/>
                </a:cubicBezTo>
                <a:cubicBezTo>
                  <a:pt x="74" y="102"/>
                  <a:pt x="74" y="102"/>
                  <a:pt x="74" y="102"/>
                </a:cubicBezTo>
                <a:cubicBezTo>
                  <a:pt x="75" y="102"/>
                  <a:pt x="75" y="102"/>
                  <a:pt x="75" y="102"/>
                </a:cubicBezTo>
                <a:cubicBezTo>
                  <a:pt x="75" y="101"/>
                  <a:pt x="76" y="101"/>
                  <a:pt x="76" y="101"/>
                </a:cubicBezTo>
                <a:cubicBezTo>
                  <a:pt x="76" y="59"/>
                  <a:pt x="76" y="59"/>
                  <a:pt x="76" y="59"/>
                </a:cubicBezTo>
                <a:cubicBezTo>
                  <a:pt x="73" y="60"/>
                  <a:pt x="73" y="60"/>
                  <a:pt x="73" y="60"/>
                </a:cubicBezTo>
                <a:cubicBezTo>
                  <a:pt x="73" y="99"/>
                  <a:pt x="73" y="99"/>
                  <a:pt x="73" y="99"/>
                </a:cubicBezTo>
                <a:cubicBezTo>
                  <a:pt x="5" y="96"/>
                  <a:pt x="5" y="96"/>
                  <a:pt x="5" y="96"/>
                </a:cubicBezTo>
                <a:cubicBezTo>
                  <a:pt x="3" y="36"/>
                  <a:pt x="3" y="36"/>
                  <a:pt x="3" y="36"/>
                </a:cubicBezTo>
                <a:cubicBezTo>
                  <a:pt x="73" y="35"/>
                  <a:pt x="73" y="35"/>
                  <a:pt x="73" y="35"/>
                </a:cubicBezTo>
                <a:cubicBezTo>
                  <a:pt x="73" y="57"/>
                  <a:pt x="73" y="57"/>
                  <a:pt x="73" y="57"/>
                </a:cubicBezTo>
                <a:cubicBezTo>
                  <a:pt x="76" y="55"/>
                  <a:pt x="76" y="55"/>
                  <a:pt x="76" y="55"/>
                </a:cubicBezTo>
                <a:cubicBezTo>
                  <a:pt x="76" y="34"/>
                  <a:pt x="76" y="34"/>
                  <a:pt x="76" y="34"/>
                </a:cubicBezTo>
                <a:cubicBezTo>
                  <a:pt x="76" y="33"/>
                  <a:pt x="75" y="33"/>
                  <a:pt x="75" y="33"/>
                </a:cubicBezTo>
                <a:cubicBezTo>
                  <a:pt x="74" y="32"/>
                  <a:pt x="74" y="32"/>
                  <a:pt x="74" y="32"/>
                </a:cubicBezTo>
                <a:cubicBezTo>
                  <a:pt x="62" y="33"/>
                  <a:pt x="62" y="33"/>
                  <a:pt x="62" y="33"/>
                </a:cubicBezTo>
                <a:cubicBezTo>
                  <a:pt x="62" y="24"/>
                  <a:pt x="61" y="17"/>
                  <a:pt x="57" y="12"/>
                </a:cubicBezTo>
                <a:cubicBezTo>
                  <a:pt x="53" y="5"/>
                  <a:pt x="45" y="0"/>
                  <a:pt x="37" y="0"/>
                </a:cubicBezTo>
                <a:cubicBezTo>
                  <a:pt x="37" y="0"/>
                  <a:pt x="37" y="0"/>
                  <a:pt x="37" y="0"/>
                </a:cubicBezTo>
              </a:path>
            </a:pathLst>
          </a:custGeom>
          <a:solidFill>
            <a:srgbClr val="B3B3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13" name="Freeform 18">
            <a:extLst>
              <a:ext uri="{FF2B5EF4-FFF2-40B4-BE49-F238E27FC236}">
                <a16:creationId xmlns:a16="http://schemas.microsoft.com/office/drawing/2014/main" id="{C9F1E70B-CFFC-924D-ABC5-791DC1CA8C23}"/>
              </a:ext>
            </a:extLst>
          </p:cNvPr>
          <p:cNvSpPr>
            <a:spLocks noEditPoints="1"/>
          </p:cNvSpPr>
          <p:nvPr/>
        </p:nvSpPr>
        <p:spPr bwMode="auto">
          <a:xfrm>
            <a:off x="11136874" y="5789912"/>
            <a:ext cx="559099" cy="446576"/>
          </a:xfrm>
          <a:custGeom>
            <a:avLst/>
            <a:gdLst>
              <a:gd name="T0" fmla="*/ 32 w 134"/>
              <a:gd name="T1" fmla="*/ 84 h 107"/>
              <a:gd name="T2" fmla="*/ 5 w 134"/>
              <a:gd name="T3" fmla="*/ 74 h 107"/>
              <a:gd name="T4" fmla="*/ 18 w 134"/>
              <a:gd name="T5" fmla="*/ 26 h 107"/>
              <a:gd name="T6" fmla="*/ 24 w 134"/>
              <a:gd name="T7" fmla="*/ 19 h 107"/>
              <a:gd name="T8" fmla="*/ 29 w 134"/>
              <a:gd name="T9" fmla="*/ 20 h 107"/>
              <a:gd name="T10" fmla="*/ 57 w 134"/>
              <a:gd name="T11" fmla="*/ 32 h 107"/>
              <a:gd name="T12" fmla="*/ 43 w 134"/>
              <a:gd name="T13" fmla="*/ 83 h 107"/>
              <a:gd name="T14" fmla="*/ 38 w 134"/>
              <a:gd name="T15" fmla="*/ 85 h 107"/>
              <a:gd name="T16" fmla="*/ 97 w 134"/>
              <a:gd name="T17" fmla="*/ 103 h 107"/>
              <a:gd name="T18" fmla="*/ 47 w 134"/>
              <a:gd name="T19" fmla="*/ 83 h 107"/>
              <a:gd name="T20" fmla="*/ 59 w 134"/>
              <a:gd name="T21" fmla="*/ 44 h 107"/>
              <a:gd name="T22" fmla="*/ 86 w 134"/>
              <a:gd name="T23" fmla="*/ 19 h 107"/>
              <a:gd name="T24" fmla="*/ 94 w 134"/>
              <a:gd name="T25" fmla="*/ 6 h 107"/>
              <a:gd name="T26" fmla="*/ 105 w 134"/>
              <a:gd name="T27" fmla="*/ 5 h 107"/>
              <a:gd name="T28" fmla="*/ 98 w 134"/>
              <a:gd name="T29" fmla="*/ 40 h 107"/>
              <a:gd name="T30" fmla="*/ 99 w 134"/>
              <a:gd name="T31" fmla="*/ 42 h 107"/>
              <a:gd name="T32" fmla="*/ 130 w 134"/>
              <a:gd name="T33" fmla="*/ 57 h 107"/>
              <a:gd name="T34" fmla="*/ 124 w 134"/>
              <a:gd name="T35" fmla="*/ 65 h 107"/>
              <a:gd name="T36" fmla="*/ 118 w 134"/>
              <a:gd name="T37" fmla="*/ 63 h 107"/>
              <a:gd name="T38" fmla="*/ 116 w 134"/>
              <a:gd name="T39" fmla="*/ 63 h 107"/>
              <a:gd name="T40" fmla="*/ 120 w 134"/>
              <a:gd name="T41" fmla="*/ 68 h 107"/>
              <a:gd name="T42" fmla="*/ 121 w 134"/>
              <a:gd name="T43" fmla="*/ 76 h 107"/>
              <a:gd name="T44" fmla="*/ 115 w 134"/>
              <a:gd name="T45" fmla="*/ 80 h 107"/>
              <a:gd name="T46" fmla="*/ 110 w 134"/>
              <a:gd name="T47" fmla="*/ 78 h 107"/>
              <a:gd name="T48" fmla="*/ 108 w 134"/>
              <a:gd name="T49" fmla="*/ 79 h 107"/>
              <a:gd name="T50" fmla="*/ 112 w 134"/>
              <a:gd name="T51" fmla="*/ 83 h 107"/>
              <a:gd name="T52" fmla="*/ 114 w 134"/>
              <a:gd name="T53" fmla="*/ 90 h 107"/>
              <a:gd name="T54" fmla="*/ 108 w 134"/>
              <a:gd name="T55" fmla="*/ 93 h 107"/>
              <a:gd name="T56" fmla="*/ 104 w 134"/>
              <a:gd name="T57" fmla="*/ 92 h 107"/>
              <a:gd name="T58" fmla="*/ 102 w 134"/>
              <a:gd name="T59" fmla="*/ 93 h 107"/>
              <a:gd name="T60" fmla="*/ 106 w 134"/>
              <a:gd name="T61" fmla="*/ 96 h 107"/>
              <a:gd name="T62" fmla="*/ 105 w 134"/>
              <a:gd name="T63" fmla="*/ 103 h 107"/>
              <a:gd name="T64" fmla="*/ 101 w 134"/>
              <a:gd name="T65" fmla="*/ 0 h 107"/>
              <a:gd name="T66" fmla="*/ 85 w 134"/>
              <a:gd name="T67" fmla="*/ 13 h 107"/>
              <a:gd name="T68" fmla="*/ 60 w 134"/>
              <a:gd name="T69" fmla="*/ 33 h 107"/>
              <a:gd name="T70" fmla="*/ 49 w 134"/>
              <a:gd name="T71" fmla="*/ 24 h 107"/>
              <a:gd name="T72" fmla="*/ 24 w 134"/>
              <a:gd name="T73" fmla="*/ 16 h 107"/>
              <a:gd name="T74" fmla="*/ 15 w 134"/>
              <a:gd name="T75" fmla="*/ 25 h 107"/>
              <a:gd name="T76" fmla="*/ 2 w 134"/>
              <a:gd name="T77" fmla="*/ 75 h 107"/>
              <a:gd name="T78" fmla="*/ 10 w 134"/>
              <a:gd name="T79" fmla="*/ 80 h 107"/>
              <a:gd name="T80" fmla="*/ 38 w 134"/>
              <a:gd name="T81" fmla="*/ 88 h 107"/>
              <a:gd name="T82" fmla="*/ 44 w 134"/>
              <a:gd name="T83" fmla="*/ 86 h 107"/>
              <a:gd name="T84" fmla="*/ 96 w 134"/>
              <a:gd name="T85" fmla="*/ 106 h 107"/>
              <a:gd name="T86" fmla="*/ 107 w 134"/>
              <a:gd name="T87" fmla="*/ 106 h 107"/>
              <a:gd name="T88" fmla="*/ 110 w 134"/>
              <a:gd name="T89" fmla="*/ 96 h 107"/>
              <a:gd name="T90" fmla="*/ 117 w 134"/>
              <a:gd name="T91" fmla="*/ 91 h 107"/>
              <a:gd name="T92" fmla="*/ 117 w 134"/>
              <a:gd name="T93" fmla="*/ 83 h 107"/>
              <a:gd name="T94" fmla="*/ 124 w 134"/>
              <a:gd name="T95" fmla="*/ 69 h 107"/>
              <a:gd name="T96" fmla="*/ 128 w 134"/>
              <a:gd name="T97" fmla="*/ 67 h 107"/>
              <a:gd name="T98" fmla="*/ 124 w 134"/>
              <a:gd name="T99" fmla="*/ 46 h 107"/>
              <a:gd name="T100" fmla="*/ 108 w 134"/>
              <a:gd name="T101" fmla="*/ 19 h 107"/>
              <a:gd name="T102" fmla="*/ 101 w 134"/>
              <a:gd name="T103" fmla="*/ 0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34" h="107">
                <a:moveTo>
                  <a:pt x="38" y="85"/>
                </a:moveTo>
                <a:cubicBezTo>
                  <a:pt x="36" y="85"/>
                  <a:pt x="34" y="84"/>
                  <a:pt x="32" y="84"/>
                </a:cubicBezTo>
                <a:cubicBezTo>
                  <a:pt x="11" y="77"/>
                  <a:pt x="11" y="77"/>
                  <a:pt x="11" y="77"/>
                </a:cubicBezTo>
                <a:cubicBezTo>
                  <a:pt x="8" y="76"/>
                  <a:pt x="6" y="75"/>
                  <a:pt x="5" y="74"/>
                </a:cubicBezTo>
                <a:cubicBezTo>
                  <a:pt x="4" y="72"/>
                  <a:pt x="5" y="70"/>
                  <a:pt x="5" y="67"/>
                </a:cubicBezTo>
                <a:cubicBezTo>
                  <a:pt x="18" y="26"/>
                  <a:pt x="18" y="26"/>
                  <a:pt x="18" y="26"/>
                </a:cubicBezTo>
                <a:cubicBezTo>
                  <a:pt x="19" y="23"/>
                  <a:pt x="20" y="20"/>
                  <a:pt x="23" y="19"/>
                </a:cubicBezTo>
                <a:cubicBezTo>
                  <a:pt x="23" y="19"/>
                  <a:pt x="24" y="19"/>
                  <a:pt x="24" y="19"/>
                </a:cubicBezTo>
                <a:cubicBezTo>
                  <a:pt x="25" y="19"/>
                  <a:pt x="26" y="19"/>
                  <a:pt x="28" y="20"/>
                </a:cubicBezTo>
                <a:cubicBezTo>
                  <a:pt x="28" y="20"/>
                  <a:pt x="29" y="20"/>
                  <a:pt x="29" y="20"/>
                </a:cubicBezTo>
                <a:cubicBezTo>
                  <a:pt x="48" y="27"/>
                  <a:pt x="48" y="27"/>
                  <a:pt x="48" y="27"/>
                </a:cubicBezTo>
                <a:cubicBezTo>
                  <a:pt x="52" y="28"/>
                  <a:pt x="55" y="30"/>
                  <a:pt x="57" y="32"/>
                </a:cubicBezTo>
                <a:cubicBezTo>
                  <a:pt x="58" y="36"/>
                  <a:pt x="57" y="40"/>
                  <a:pt x="56" y="43"/>
                </a:cubicBezTo>
                <a:cubicBezTo>
                  <a:pt x="43" y="83"/>
                  <a:pt x="43" y="83"/>
                  <a:pt x="43" y="83"/>
                </a:cubicBezTo>
                <a:cubicBezTo>
                  <a:pt x="42" y="84"/>
                  <a:pt x="40" y="85"/>
                  <a:pt x="39" y="85"/>
                </a:cubicBezTo>
                <a:cubicBezTo>
                  <a:pt x="39" y="85"/>
                  <a:pt x="39" y="85"/>
                  <a:pt x="38" y="85"/>
                </a:cubicBezTo>
                <a:moveTo>
                  <a:pt x="102" y="104"/>
                </a:moveTo>
                <a:cubicBezTo>
                  <a:pt x="101" y="104"/>
                  <a:pt x="99" y="103"/>
                  <a:pt x="97" y="103"/>
                </a:cubicBezTo>
                <a:cubicBezTo>
                  <a:pt x="58" y="91"/>
                  <a:pt x="58" y="91"/>
                  <a:pt x="58" y="91"/>
                </a:cubicBezTo>
                <a:cubicBezTo>
                  <a:pt x="53" y="90"/>
                  <a:pt x="48" y="87"/>
                  <a:pt x="47" y="83"/>
                </a:cubicBezTo>
                <a:cubicBezTo>
                  <a:pt x="47" y="83"/>
                  <a:pt x="47" y="83"/>
                  <a:pt x="47" y="83"/>
                </a:cubicBezTo>
                <a:cubicBezTo>
                  <a:pt x="59" y="44"/>
                  <a:pt x="59" y="44"/>
                  <a:pt x="59" y="44"/>
                </a:cubicBezTo>
                <a:cubicBezTo>
                  <a:pt x="60" y="42"/>
                  <a:pt x="61" y="39"/>
                  <a:pt x="61" y="37"/>
                </a:cubicBezTo>
                <a:cubicBezTo>
                  <a:pt x="71" y="34"/>
                  <a:pt x="80" y="28"/>
                  <a:pt x="86" y="19"/>
                </a:cubicBezTo>
                <a:cubicBezTo>
                  <a:pt x="87" y="17"/>
                  <a:pt x="88" y="16"/>
                  <a:pt x="88" y="14"/>
                </a:cubicBezTo>
                <a:cubicBezTo>
                  <a:pt x="90" y="11"/>
                  <a:pt x="91" y="9"/>
                  <a:pt x="94" y="6"/>
                </a:cubicBezTo>
                <a:cubicBezTo>
                  <a:pt x="95" y="5"/>
                  <a:pt x="98" y="3"/>
                  <a:pt x="101" y="3"/>
                </a:cubicBezTo>
                <a:cubicBezTo>
                  <a:pt x="102" y="3"/>
                  <a:pt x="104" y="4"/>
                  <a:pt x="105" y="5"/>
                </a:cubicBezTo>
                <a:cubicBezTo>
                  <a:pt x="108" y="8"/>
                  <a:pt x="106" y="13"/>
                  <a:pt x="105" y="18"/>
                </a:cubicBezTo>
                <a:cubicBezTo>
                  <a:pt x="98" y="40"/>
                  <a:pt x="98" y="40"/>
                  <a:pt x="98" y="40"/>
                </a:cubicBezTo>
                <a:cubicBezTo>
                  <a:pt x="98" y="40"/>
                  <a:pt x="98" y="41"/>
                  <a:pt x="98" y="41"/>
                </a:cubicBezTo>
                <a:cubicBezTo>
                  <a:pt x="98" y="41"/>
                  <a:pt x="99" y="42"/>
                  <a:pt x="99" y="42"/>
                </a:cubicBezTo>
                <a:cubicBezTo>
                  <a:pt x="107" y="43"/>
                  <a:pt x="115" y="45"/>
                  <a:pt x="123" y="49"/>
                </a:cubicBezTo>
                <a:cubicBezTo>
                  <a:pt x="127" y="51"/>
                  <a:pt x="130" y="54"/>
                  <a:pt x="130" y="57"/>
                </a:cubicBezTo>
                <a:cubicBezTo>
                  <a:pt x="131" y="60"/>
                  <a:pt x="129" y="63"/>
                  <a:pt x="127" y="64"/>
                </a:cubicBezTo>
                <a:cubicBezTo>
                  <a:pt x="126" y="65"/>
                  <a:pt x="125" y="65"/>
                  <a:pt x="124" y="65"/>
                </a:cubicBezTo>
                <a:cubicBezTo>
                  <a:pt x="123" y="65"/>
                  <a:pt x="122" y="65"/>
                  <a:pt x="122" y="65"/>
                </a:cubicBezTo>
                <a:cubicBezTo>
                  <a:pt x="121" y="64"/>
                  <a:pt x="119" y="63"/>
                  <a:pt x="118" y="63"/>
                </a:cubicBezTo>
                <a:cubicBezTo>
                  <a:pt x="118" y="63"/>
                  <a:pt x="118" y="63"/>
                  <a:pt x="117" y="63"/>
                </a:cubicBezTo>
                <a:cubicBezTo>
                  <a:pt x="117" y="63"/>
                  <a:pt x="116" y="63"/>
                  <a:pt x="116" y="63"/>
                </a:cubicBezTo>
                <a:cubicBezTo>
                  <a:pt x="116" y="64"/>
                  <a:pt x="116" y="65"/>
                  <a:pt x="116" y="65"/>
                </a:cubicBezTo>
                <a:cubicBezTo>
                  <a:pt x="117" y="67"/>
                  <a:pt x="119" y="67"/>
                  <a:pt x="120" y="68"/>
                </a:cubicBezTo>
                <a:cubicBezTo>
                  <a:pt x="121" y="68"/>
                  <a:pt x="121" y="69"/>
                  <a:pt x="121" y="70"/>
                </a:cubicBezTo>
                <a:cubicBezTo>
                  <a:pt x="122" y="72"/>
                  <a:pt x="122" y="74"/>
                  <a:pt x="121" y="76"/>
                </a:cubicBezTo>
                <a:cubicBezTo>
                  <a:pt x="120" y="78"/>
                  <a:pt x="119" y="79"/>
                  <a:pt x="116" y="80"/>
                </a:cubicBezTo>
                <a:cubicBezTo>
                  <a:pt x="116" y="80"/>
                  <a:pt x="115" y="80"/>
                  <a:pt x="115" y="80"/>
                </a:cubicBezTo>
                <a:cubicBezTo>
                  <a:pt x="114" y="80"/>
                  <a:pt x="114" y="80"/>
                  <a:pt x="114" y="80"/>
                </a:cubicBezTo>
                <a:cubicBezTo>
                  <a:pt x="112" y="79"/>
                  <a:pt x="111" y="78"/>
                  <a:pt x="110" y="78"/>
                </a:cubicBezTo>
                <a:cubicBezTo>
                  <a:pt x="110" y="78"/>
                  <a:pt x="110" y="78"/>
                  <a:pt x="110" y="78"/>
                </a:cubicBezTo>
                <a:cubicBezTo>
                  <a:pt x="109" y="78"/>
                  <a:pt x="108" y="78"/>
                  <a:pt x="108" y="79"/>
                </a:cubicBezTo>
                <a:cubicBezTo>
                  <a:pt x="108" y="80"/>
                  <a:pt x="108" y="81"/>
                  <a:pt x="108" y="81"/>
                </a:cubicBezTo>
                <a:cubicBezTo>
                  <a:pt x="110" y="82"/>
                  <a:pt x="111" y="82"/>
                  <a:pt x="112" y="83"/>
                </a:cubicBezTo>
                <a:cubicBezTo>
                  <a:pt x="113" y="83"/>
                  <a:pt x="113" y="84"/>
                  <a:pt x="113" y="84"/>
                </a:cubicBezTo>
                <a:cubicBezTo>
                  <a:pt x="114" y="86"/>
                  <a:pt x="115" y="88"/>
                  <a:pt x="114" y="90"/>
                </a:cubicBezTo>
                <a:cubicBezTo>
                  <a:pt x="113" y="91"/>
                  <a:pt x="112" y="92"/>
                  <a:pt x="110" y="93"/>
                </a:cubicBezTo>
                <a:cubicBezTo>
                  <a:pt x="109" y="93"/>
                  <a:pt x="109" y="93"/>
                  <a:pt x="108" y="93"/>
                </a:cubicBezTo>
                <a:cubicBezTo>
                  <a:pt x="108" y="93"/>
                  <a:pt x="107" y="93"/>
                  <a:pt x="107" y="93"/>
                </a:cubicBezTo>
                <a:cubicBezTo>
                  <a:pt x="106" y="93"/>
                  <a:pt x="105" y="92"/>
                  <a:pt x="104" y="92"/>
                </a:cubicBezTo>
                <a:cubicBezTo>
                  <a:pt x="104" y="92"/>
                  <a:pt x="104" y="92"/>
                  <a:pt x="104" y="92"/>
                </a:cubicBezTo>
                <a:cubicBezTo>
                  <a:pt x="103" y="92"/>
                  <a:pt x="103" y="92"/>
                  <a:pt x="102" y="93"/>
                </a:cubicBezTo>
                <a:cubicBezTo>
                  <a:pt x="102" y="94"/>
                  <a:pt x="102" y="95"/>
                  <a:pt x="103" y="95"/>
                </a:cubicBezTo>
                <a:cubicBezTo>
                  <a:pt x="104" y="96"/>
                  <a:pt x="105" y="96"/>
                  <a:pt x="106" y="96"/>
                </a:cubicBezTo>
                <a:cubicBezTo>
                  <a:pt x="106" y="97"/>
                  <a:pt x="107" y="98"/>
                  <a:pt x="107" y="99"/>
                </a:cubicBezTo>
                <a:cubicBezTo>
                  <a:pt x="107" y="101"/>
                  <a:pt x="107" y="103"/>
                  <a:pt x="105" y="103"/>
                </a:cubicBezTo>
                <a:cubicBezTo>
                  <a:pt x="104" y="104"/>
                  <a:pt x="103" y="104"/>
                  <a:pt x="102" y="104"/>
                </a:cubicBezTo>
                <a:moveTo>
                  <a:pt x="101" y="0"/>
                </a:moveTo>
                <a:cubicBezTo>
                  <a:pt x="97" y="0"/>
                  <a:pt x="94" y="2"/>
                  <a:pt x="91" y="4"/>
                </a:cubicBezTo>
                <a:cubicBezTo>
                  <a:pt x="89" y="7"/>
                  <a:pt x="87" y="10"/>
                  <a:pt x="85" y="13"/>
                </a:cubicBezTo>
                <a:cubicBezTo>
                  <a:pt x="85" y="14"/>
                  <a:pt x="84" y="16"/>
                  <a:pt x="83" y="17"/>
                </a:cubicBezTo>
                <a:cubicBezTo>
                  <a:pt x="78" y="25"/>
                  <a:pt x="70" y="31"/>
                  <a:pt x="60" y="33"/>
                </a:cubicBezTo>
                <a:cubicBezTo>
                  <a:pt x="60" y="32"/>
                  <a:pt x="60" y="32"/>
                  <a:pt x="60" y="31"/>
                </a:cubicBezTo>
                <a:cubicBezTo>
                  <a:pt x="57" y="27"/>
                  <a:pt x="53" y="25"/>
                  <a:pt x="49" y="24"/>
                </a:cubicBezTo>
                <a:cubicBezTo>
                  <a:pt x="30" y="17"/>
                  <a:pt x="30" y="17"/>
                  <a:pt x="30" y="17"/>
                </a:cubicBezTo>
                <a:cubicBezTo>
                  <a:pt x="29" y="16"/>
                  <a:pt x="27" y="16"/>
                  <a:pt x="24" y="16"/>
                </a:cubicBezTo>
                <a:cubicBezTo>
                  <a:pt x="23" y="16"/>
                  <a:pt x="22" y="16"/>
                  <a:pt x="22" y="16"/>
                </a:cubicBezTo>
                <a:cubicBezTo>
                  <a:pt x="17" y="18"/>
                  <a:pt x="16" y="22"/>
                  <a:pt x="15" y="25"/>
                </a:cubicBezTo>
                <a:cubicBezTo>
                  <a:pt x="2" y="66"/>
                  <a:pt x="2" y="66"/>
                  <a:pt x="2" y="66"/>
                </a:cubicBezTo>
                <a:cubicBezTo>
                  <a:pt x="1" y="69"/>
                  <a:pt x="0" y="72"/>
                  <a:pt x="2" y="75"/>
                </a:cubicBezTo>
                <a:cubicBezTo>
                  <a:pt x="3" y="78"/>
                  <a:pt x="6" y="79"/>
                  <a:pt x="9" y="80"/>
                </a:cubicBezTo>
                <a:cubicBezTo>
                  <a:pt x="10" y="80"/>
                  <a:pt x="10" y="80"/>
                  <a:pt x="10" y="80"/>
                </a:cubicBezTo>
                <a:cubicBezTo>
                  <a:pt x="31" y="87"/>
                  <a:pt x="31" y="87"/>
                  <a:pt x="31" y="87"/>
                </a:cubicBezTo>
                <a:cubicBezTo>
                  <a:pt x="33" y="87"/>
                  <a:pt x="36" y="88"/>
                  <a:pt x="38" y="88"/>
                </a:cubicBezTo>
                <a:cubicBezTo>
                  <a:pt x="39" y="88"/>
                  <a:pt x="39" y="88"/>
                  <a:pt x="39" y="88"/>
                </a:cubicBezTo>
                <a:cubicBezTo>
                  <a:pt x="41" y="88"/>
                  <a:pt x="43" y="87"/>
                  <a:pt x="44" y="86"/>
                </a:cubicBezTo>
                <a:cubicBezTo>
                  <a:pt x="47" y="91"/>
                  <a:pt x="52" y="93"/>
                  <a:pt x="57" y="94"/>
                </a:cubicBezTo>
                <a:cubicBezTo>
                  <a:pt x="96" y="106"/>
                  <a:pt x="96" y="106"/>
                  <a:pt x="96" y="106"/>
                </a:cubicBezTo>
                <a:cubicBezTo>
                  <a:pt x="98" y="107"/>
                  <a:pt x="100" y="107"/>
                  <a:pt x="102" y="107"/>
                </a:cubicBezTo>
                <a:cubicBezTo>
                  <a:pt x="104" y="107"/>
                  <a:pt x="105" y="107"/>
                  <a:pt x="107" y="106"/>
                </a:cubicBezTo>
                <a:cubicBezTo>
                  <a:pt x="109" y="105"/>
                  <a:pt x="111" y="101"/>
                  <a:pt x="110" y="98"/>
                </a:cubicBezTo>
                <a:cubicBezTo>
                  <a:pt x="110" y="98"/>
                  <a:pt x="110" y="97"/>
                  <a:pt x="110" y="96"/>
                </a:cubicBezTo>
                <a:cubicBezTo>
                  <a:pt x="110" y="96"/>
                  <a:pt x="111" y="96"/>
                  <a:pt x="111" y="96"/>
                </a:cubicBezTo>
                <a:cubicBezTo>
                  <a:pt x="114" y="95"/>
                  <a:pt x="116" y="93"/>
                  <a:pt x="117" y="91"/>
                </a:cubicBezTo>
                <a:cubicBezTo>
                  <a:pt x="118" y="88"/>
                  <a:pt x="118" y="85"/>
                  <a:pt x="117" y="83"/>
                </a:cubicBezTo>
                <a:cubicBezTo>
                  <a:pt x="117" y="83"/>
                  <a:pt x="117" y="83"/>
                  <a:pt x="117" y="83"/>
                </a:cubicBezTo>
                <a:cubicBezTo>
                  <a:pt x="120" y="82"/>
                  <a:pt x="123" y="80"/>
                  <a:pt x="124" y="78"/>
                </a:cubicBezTo>
                <a:cubicBezTo>
                  <a:pt x="126" y="75"/>
                  <a:pt x="126" y="72"/>
                  <a:pt x="124" y="69"/>
                </a:cubicBezTo>
                <a:cubicBezTo>
                  <a:pt x="124" y="68"/>
                  <a:pt x="124" y="68"/>
                  <a:pt x="124" y="68"/>
                </a:cubicBezTo>
                <a:cubicBezTo>
                  <a:pt x="126" y="68"/>
                  <a:pt x="127" y="68"/>
                  <a:pt x="128" y="67"/>
                </a:cubicBezTo>
                <a:cubicBezTo>
                  <a:pt x="132" y="65"/>
                  <a:pt x="134" y="61"/>
                  <a:pt x="133" y="57"/>
                </a:cubicBezTo>
                <a:cubicBezTo>
                  <a:pt x="133" y="53"/>
                  <a:pt x="130" y="49"/>
                  <a:pt x="124" y="46"/>
                </a:cubicBezTo>
                <a:cubicBezTo>
                  <a:pt x="117" y="42"/>
                  <a:pt x="109" y="41"/>
                  <a:pt x="102" y="39"/>
                </a:cubicBezTo>
                <a:cubicBezTo>
                  <a:pt x="108" y="19"/>
                  <a:pt x="108" y="19"/>
                  <a:pt x="108" y="19"/>
                </a:cubicBezTo>
                <a:cubicBezTo>
                  <a:pt x="110" y="14"/>
                  <a:pt x="111" y="7"/>
                  <a:pt x="107" y="2"/>
                </a:cubicBezTo>
                <a:cubicBezTo>
                  <a:pt x="105" y="1"/>
                  <a:pt x="103" y="0"/>
                  <a:pt x="101" y="0"/>
                </a:cubicBezTo>
              </a:path>
            </a:pathLst>
          </a:custGeom>
          <a:solidFill>
            <a:srgbClr val="B3B3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14" name="Freeform 21">
            <a:extLst>
              <a:ext uri="{FF2B5EF4-FFF2-40B4-BE49-F238E27FC236}">
                <a16:creationId xmlns:a16="http://schemas.microsoft.com/office/drawing/2014/main" id="{DA5A10AE-670E-2841-A810-CE8631AAD6B0}"/>
              </a:ext>
            </a:extLst>
          </p:cNvPr>
          <p:cNvSpPr>
            <a:spLocks noEditPoints="1"/>
          </p:cNvSpPr>
          <p:nvPr/>
        </p:nvSpPr>
        <p:spPr bwMode="auto">
          <a:xfrm>
            <a:off x="11300384" y="2417734"/>
            <a:ext cx="455368" cy="450093"/>
          </a:xfrm>
          <a:custGeom>
            <a:avLst/>
            <a:gdLst>
              <a:gd name="T0" fmla="*/ 24 w 109"/>
              <a:gd name="T1" fmla="*/ 95 h 108"/>
              <a:gd name="T2" fmla="*/ 30 w 109"/>
              <a:gd name="T3" fmla="*/ 77 h 108"/>
              <a:gd name="T4" fmla="*/ 44 w 109"/>
              <a:gd name="T5" fmla="*/ 102 h 108"/>
              <a:gd name="T6" fmla="*/ 64 w 109"/>
              <a:gd name="T7" fmla="*/ 104 h 108"/>
              <a:gd name="T8" fmla="*/ 78 w 109"/>
              <a:gd name="T9" fmla="*/ 76 h 108"/>
              <a:gd name="T10" fmla="*/ 68 w 109"/>
              <a:gd name="T11" fmla="*/ 103 h 108"/>
              <a:gd name="T12" fmla="*/ 56 w 109"/>
              <a:gd name="T13" fmla="*/ 103 h 108"/>
              <a:gd name="T14" fmla="*/ 38 w 109"/>
              <a:gd name="T15" fmla="*/ 88 h 108"/>
              <a:gd name="T16" fmla="*/ 56 w 109"/>
              <a:gd name="T17" fmla="*/ 71 h 108"/>
              <a:gd name="T18" fmla="*/ 75 w 109"/>
              <a:gd name="T19" fmla="*/ 75 h 108"/>
              <a:gd name="T20" fmla="*/ 59 w 109"/>
              <a:gd name="T21" fmla="*/ 102 h 108"/>
              <a:gd name="T22" fmla="*/ 96 w 109"/>
              <a:gd name="T23" fmla="*/ 83 h 108"/>
              <a:gd name="T24" fmla="*/ 81 w 109"/>
              <a:gd name="T25" fmla="*/ 54 h 108"/>
              <a:gd name="T26" fmla="*/ 101 w 109"/>
              <a:gd name="T27" fmla="*/ 73 h 108"/>
              <a:gd name="T28" fmla="*/ 32 w 109"/>
              <a:gd name="T29" fmla="*/ 72 h 108"/>
              <a:gd name="T30" fmla="*/ 78 w 109"/>
              <a:gd name="T31" fmla="*/ 54 h 108"/>
              <a:gd name="T32" fmla="*/ 56 w 109"/>
              <a:gd name="T33" fmla="*/ 68 h 108"/>
              <a:gd name="T34" fmla="*/ 32 w 109"/>
              <a:gd name="T35" fmla="*/ 72 h 108"/>
              <a:gd name="T36" fmla="*/ 6 w 109"/>
              <a:gd name="T37" fmla="*/ 69 h 108"/>
              <a:gd name="T38" fmla="*/ 26 w 109"/>
              <a:gd name="T39" fmla="*/ 54 h 108"/>
              <a:gd name="T40" fmla="*/ 14 w 109"/>
              <a:gd name="T41" fmla="*/ 84 h 108"/>
              <a:gd name="T42" fmla="*/ 30 w 109"/>
              <a:gd name="T43" fmla="*/ 51 h 108"/>
              <a:gd name="T44" fmla="*/ 54 w 109"/>
              <a:gd name="T45" fmla="*/ 36 h 108"/>
              <a:gd name="T46" fmla="*/ 75 w 109"/>
              <a:gd name="T47" fmla="*/ 32 h 108"/>
              <a:gd name="T48" fmla="*/ 26 w 109"/>
              <a:gd name="T49" fmla="*/ 51 h 108"/>
              <a:gd name="T50" fmla="*/ 9 w 109"/>
              <a:gd name="T51" fmla="*/ 32 h 108"/>
              <a:gd name="T52" fmla="*/ 29 w 109"/>
              <a:gd name="T53" fmla="*/ 30 h 108"/>
              <a:gd name="T54" fmla="*/ 105 w 109"/>
              <a:gd name="T55" fmla="*/ 51 h 108"/>
              <a:gd name="T56" fmla="*/ 78 w 109"/>
              <a:gd name="T57" fmla="*/ 30 h 108"/>
              <a:gd name="T58" fmla="*/ 99 w 109"/>
              <a:gd name="T59" fmla="*/ 29 h 108"/>
              <a:gd name="T60" fmla="*/ 30 w 109"/>
              <a:gd name="T61" fmla="*/ 27 h 108"/>
              <a:gd name="T62" fmla="*/ 36 w 109"/>
              <a:gd name="T63" fmla="*/ 7 h 108"/>
              <a:gd name="T64" fmla="*/ 34 w 109"/>
              <a:gd name="T65" fmla="*/ 16 h 108"/>
              <a:gd name="T66" fmla="*/ 77 w 109"/>
              <a:gd name="T67" fmla="*/ 27 h 108"/>
              <a:gd name="T68" fmla="*/ 66 w 109"/>
              <a:gd name="T69" fmla="*/ 6 h 108"/>
              <a:gd name="T70" fmla="*/ 80 w 109"/>
              <a:gd name="T71" fmla="*/ 10 h 108"/>
              <a:gd name="T72" fmla="*/ 77 w 109"/>
              <a:gd name="T73" fmla="*/ 27 h 108"/>
              <a:gd name="T74" fmla="*/ 33 w 109"/>
              <a:gd name="T75" fmla="*/ 28 h 108"/>
              <a:gd name="T76" fmla="*/ 51 w 109"/>
              <a:gd name="T77" fmla="*/ 4 h 108"/>
              <a:gd name="T78" fmla="*/ 53 w 109"/>
              <a:gd name="T79" fmla="*/ 3 h 108"/>
              <a:gd name="T80" fmla="*/ 72 w 109"/>
              <a:gd name="T81" fmla="*/ 21 h 108"/>
              <a:gd name="T82" fmla="*/ 55 w 109"/>
              <a:gd name="T83" fmla="*/ 32 h 108"/>
              <a:gd name="T84" fmla="*/ 53 w 109"/>
              <a:gd name="T85" fmla="*/ 0 h 108"/>
              <a:gd name="T86" fmla="*/ 35 w 109"/>
              <a:gd name="T87" fmla="*/ 4 h 108"/>
              <a:gd name="T88" fmla="*/ 1 w 109"/>
              <a:gd name="T89" fmla="*/ 52 h 108"/>
              <a:gd name="T90" fmla="*/ 1 w 109"/>
              <a:gd name="T91" fmla="*/ 54 h 108"/>
              <a:gd name="T92" fmla="*/ 22 w 109"/>
              <a:gd name="T93" fmla="*/ 97 h 108"/>
              <a:gd name="T94" fmla="*/ 69 w 109"/>
              <a:gd name="T95" fmla="*/ 106 h 108"/>
              <a:gd name="T96" fmla="*/ 97 w 109"/>
              <a:gd name="T97" fmla="*/ 87 h 108"/>
              <a:gd name="T98" fmla="*/ 99 w 109"/>
              <a:gd name="T99" fmla="*/ 85 h 108"/>
              <a:gd name="T100" fmla="*/ 108 w 109"/>
              <a:gd name="T101" fmla="*/ 54 h 108"/>
              <a:gd name="T102" fmla="*/ 108 w 109"/>
              <a:gd name="T103" fmla="*/ 51 h 108"/>
              <a:gd name="T104" fmla="*/ 95 w 109"/>
              <a:gd name="T105" fmla="*/ 18 h 108"/>
              <a:gd name="T106" fmla="*/ 94 w 109"/>
              <a:gd name="T107" fmla="*/ 17 h 108"/>
              <a:gd name="T108" fmla="*/ 84 w 109"/>
              <a:gd name="T109" fmla="*/ 9 h 108"/>
              <a:gd name="T110" fmla="*/ 55 w 109"/>
              <a:gd name="T111" fmla="*/ 0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09" h="108">
                <a:moveTo>
                  <a:pt x="48" y="104"/>
                </a:moveTo>
                <a:cubicBezTo>
                  <a:pt x="39" y="103"/>
                  <a:pt x="31" y="100"/>
                  <a:pt x="24" y="95"/>
                </a:cubicBezTo>
                <a:cubicBezTo>
                  <a:pt x="21" y="92"/>
                  <a:pt x="18" y="90"/>
                  <a:pt x="16" y="86"/>
                </a:cubicBezTo>
                <a:cubicBezTo>
                  <a:pt x="20" y="83"/>
                  <a:pt x="25" y="79"/>
                  <a:pt x="30" y="77"/>
                </a:cubicBezTo>
                <a:cubicBezTo>
                  <a:pt x="31" y="81"/>
                  <a:pt x="33" y="86"/>
                  <a:pt x="35" y="90"/>
                </a:cubicBezTo>
                <a:cubicBezTo>
                  <a:pt x="37" y="94"/>
                  <a:pt x="40" y="98"/>
                  <a:pt x="44" y="102"/>
                </a:cubicBezTo>
                <a:cubicBezTo>
                  <a:pt x="45" y="103"/>
                  <a:pt x="46" y="103"/>
                  <a:pt x="48" y="104"/>
                </a:cubicBezTo>
                <a:moveTo>
                  <a:pt x="64" y="104"/>
                </a:moveTo>
                <a:cubicBezTo>
                  <a:pt x="68" y="101"/>
                  <a:pt x="71" y="95"/>
                  <a:pt x="73" y="91"/>
                </a:cubicBezTo>
                <a:cubicBezTo>
                  <a:pt x="75" y="86"/>
                  <a:pt x="77" y="81"/>
                  <a:pt x="78" y="76"/>
                </a:cubicBezTo>
                <a:cubicBezTo>
                  <a:pt x="84" y="78"/>
                  <a:pt x="89" y="81"/>
                  <a:pt x="94" y="85"/>
                </a:cubicBezTo>
                <a:cubicBezTo>
                  <a:pt x="87" y="94"/>
                  <a:pt x="78" y="100"/>
                  <a:pt x="68" y="103"/>
                </a:cubicBezTo>
                <a:cubicBezTo>
                  <a:pt x="67" y="103"/>
                  <a:pt x="65" y="103"/>
                  <a:pt x="64" y="104"/>
                </a:cubicBezTo>
                <a:moveTo>
                  <a:pt x="56" y="103"/>
                </a:moveTo>
                <a:cubicBezTo>
                  <a:pt x="53" y="103"/>
                  <a:pt x="49" y="102"/>
                  <a:pt x="46" y="99"/>
                </a:cubicBezTo>
                <a:cubicBezTo>
                  <a:pt x="43" y="96"/>
                  <a:pt x="40" y="92"/>
                  <a:pt x="38" y="88"/>
                </a:cubicBezTo>
                <a:cubicBezTo>
                  <a:pt x="36" y="84"/>
                  <a:pt x="35" y="80"/>
                  <a:pt x="33" y="76"/>
                </a:cubicBezTo>
                <a:cubicBezTo>
                  <a:pt x="40" y="73"/>
                  <a:pt x="48" y="71"/>
                  <a:pt x="56" y="71"/>
                </a:cubicBezTo>
                <a:cubicBezTo>
                  <a:pt x="56" y="71"/>
                  <a:pt x="56" y="71"/>
                  <a:pt x="56" y="71"/>
                </a:cubicBezTo>
                <a:cubicBezTo>
                  <a:pt x="62" y="71"/>
                  <a:pt x="69" y="72"/>
                  <a:pt x="75" y="75"/>
                </a:cubicBezTo>
                <a:cubicBezTo>
                  <a:pt x="74" y="80"/>
                  <a:pt x="72" y="85"/>
                  <a:pt x="70" y="90"/>
                </a:cubicBezTo>
                <a:cubicBezTo>
                  <a:pt x="67" y="97"/>
                  <a:pt x="63" y="101"/>
                  <a:pt x="59" y="102"/>
                </a:cubicBezTo>
                <a:cubicBezTo>
                  <a:pt x="58" y="103"/>
                  <a:pt x="57" y="103"/>
                  <a:pt x="56" y="103"/>
                </a:cubicBezTo>
                <a:moveTo>
                  <a:pt x="96" y="83"/>
                </a:moveTo>
                <a:cubicBezTo>
                  <a:pt x="91" y="78"/>
                  <a:pt x="85" y="75"/>
                  <a:pt x="79" y="72"/>
                </a:cubicBezTo>
                <a:cubicBezTo>
                  <a:pt x="80" y="66"/>
                  <a:pt x="81" y="60"/>
                  <a:pt x="81" y="54"/>
                </a:cubicBezTo>
                <a:cubicBezTo>
                  <a:pt x="105" y="54"/>
                  <a:pt x="105" y="54"/>
                  <a:pt x="105" y="54"/>
                </a:cubicBezTo>
                <a:cubicBezTo>
                  <a:pt x="105" y="61"/>
                  <a:pt x="104" y="67"/>
                  <a:pt x="101" y="73"/>
                </a:cubicBezTo>
                <a:cubicBezTo>
                  <a:pt x="100" y="77"/>
                  <a:pt x="98" y="80"/>
                  <a:pt x="96" y="83"/>
                </a:cubicBezTo>
                <a:moveTo>
                  <a:pt x="32" y="72"/>
                </a:moveTo>
                <a:cubicBezTo>
                  <a:pt x="31" y="66"/>
                  <a:pt x="30" y="60"/>
                  <a:pt x="30" y="54"/>
                </a:cubicBezTo>
                <a:cubicBezTo>
                  <a:pt x="78" y="54"/>
                  <a:pt x="78" y="54"/>
                  <a:pt x="78" y="54"/>
                </a:cubicBezTo>
                <a:cubicBezTo>
                  <a:pt x="77" y="60"/>
                  <a:pt x="77" y="66"/>
                  <a:pt x="76" y="71"/>
                </a:cubicBezTo>
                <a:cubicBezTo>
                  <a:pt x="69" y="69"/>
                  <a:pt x="62" y="68"/>
                  <a:pt x="56" y="68"/>
                </a:cubicBezTo>
                <a:cubicBezTo>
                  <a:pt x="56" y="68"/>
                  <a:pt x="56" y="68"/>
                  <a:pt x="56" y="68"/>
                </a:cubicBezTo>
                <a:cubicBezTo>
                  <a:pt x="48" y="68"/>
                  <a:pt x="40" y="69"/>
                  <a:pt x="32" y="72"/>
                </a:cubicBezTo>
                <a:moveTo>
                  <a:pt x="14" y="84"/>
                </a:moveTo>
                <a:cubicBezTo>
                  <a:pt x="10" y="79"/>
                  <a:pt x="8" y="74"/>
                  <a:pt x="6" y="69"/>
                </a:cubicBezTo>
                <a:cubicBezTo>
                  <a:pt x="5" y="64"/>
                  <a:pt x="4" y="59"/>
                  <a:pt x="4" y="54"/>
                </a:cubicBezTo>
                <a:cubicBezTo>
                  <a:pt x="26" y="54"/>
                  <a:pt x="26" y="54"/>
                  <a:pt x="26" y="54"/>
                </a:cubicBezTo>
                <a:cubicBezTo>
                  <a:pt x="27" y="61"/>
                  <a:pt x="28" y="67"/>
                  <a:pt x="29" y="74"/>
                </a:cubicBezTo>
                <a:cubicBezTo>
                  <a:pt x="24" y="76"/>
                  <a:pt x="18" y="80"/>
                  <a:pt x="14" y="84"/>
                </a:cubicBezTo>
                <a:moveTo>
                  <a:pt x="78" y="51"/>
                </a:moveTo>
                <a:cubicBezTo>
                  <a:pt x="30" y="51"/>
                  <a:pt x="30" y="51"/>
                  <a:pt x="30" y="51"/>
                </a:cubicBezTo>
                <a:cubicBezTo>
                  <a:pt x="30" y="44"/>
                  <a:pt x="31" y="38"/>
                  <a:pt x="32" y="31"/>
                </a:cubicBezTo>
                <a:cubicBezTo>
                  <a:pt x="39" y="34"/>
                  <a:pt x="47" y="36"/>
                  <a:pt x="54" y="36"/>
                </a:cubicBezTo>
                <a:cubicBezTo>
                  <a:pt x="55" y="36"/>
                  <a:pt x="55" y="36"/>
                  <a:pt x="55" y="36"/>
                </a:cubicBezTo>
                <a:cubicBezTo>
                  <a:pt x="62" y="36"/>
                  <a:pt x="69" y="34"/>
                  <a:pt x="75" y="32"/>
                </a:cubicBezTo>
                <a:cubicBezTo>
                  <a:pt x="77" y="38"/>
                  <a:pt x="77" y="44"/>
                  <a:pt x="78" y="51"/>
                </a:cubicBezTo>
                <a:moveTo>
                  <a:pt x="26" y="51"/>
                </a:moveTo>
                <a:cubicBezTo>
                  <a:pt x="4" y="51"/>
                  <a:pt x="4" y="51"/>
                  <a:pt x="4" y="51"/>
                </a:cubicBezTo>
                <a:cubicBezTo>
                  <a:pt x="4" y="44"/>
                  <a:pt x="6" y="38"/>
                  <a:pt x="9" y="32"/>
                </a:cubicBezTo>
                <a:cubicBezTo>
                  <a:pt x="11" y="28"/>
                  <a:pt x="13" y="24"/>
                  <a:pt x="16" y="21"/>
                </a:cubicBezTo>
                <a:cubicBezTo>
                  <a:pt x="20" y="25"/>
                  <a:pt x="24" y="28"/>
                  <a:pt x="29" y="30"/>
                </a:cubicBezTo>
                <a:cubicBezTo>
                  <a:pt x="27" y="37"/>
                  <a:pt x="26" y="44"/>
                  <a:pt x="26" y="51"/>
                </a:cubicBezTo>
                <a:moveTo>
                  <a:pt x="105" y="51"/>
                </a:moveTo>
                <a:cubicBezTo>
                  <a:pt x="81" y="51"/>
                  <a:pt x="81" y="51"/>
                  <a:pt x="81" y="51"/>
                </a:cubicBezTo>
                <a:cubicBezTo>
                  <a:pt x="81" y="44"/>
                  <a:pt x="80" y="37"/>
                  <a:pt x="78" y="30"/>
                </a:cubicBezTo>
                <a:cubicBezTo>
                  <a:pt x="83" y="28"/>
                  <a:pt x="88" y="25"/>
                  <a:pt x="93" y="21"/>
                </a:cubicBezTo>
                <a:cubicBezTo>
                  <a:pt x="95" y="23"/>
                  <a:pt x="97" y="26"/>
                  <a:pt x="99" y="29"/>
                </a:cubicBezTo>
                <a:cubicBezTo>
                  <a:pt x="103" y="36"/>
                  <a:pt x="105" y="43"/>
                  <a:pt x="105" y="51"/>
                </a:cubicBezTo>
                <a:moveTo>
                  <a:pt x="30" y="27"/>
                </a:moveTo>
                <a:cubicBezTo>
                  <a:pt x="26" y="25"/>
                  <a:pt x="22" y="22"/>
                  <a:pt x="18" y="19"/>
                </a:cubicBezTo>
                <a:cubicBezTo>
                  <a:pt x="23" y="14"/>
                  <a:pt x="29" y="9"/>
                  <a:pt x="36" y="7"/>
                </a:cubicBezTo>
                <a:cubicBezTo>
                  <a:pt x="38" y="6"/>
                  <a:pt x="40" y="5"/>
                  <a:pt x="41" y="5"/>
                </a:cubicBezTo>
                <a:cubicBezTo>
                  <a:pt x="39" y="8"/>
                  <a:pt x="36" y="11"/>
                  <a:pt x="34" y="16"/>
                </a:cubicBezTo>
                <a:cubicBezTo>
                  <a:pt x="33" y="19"/>
                  <a:pt x="31" y="23"/>
                  <a:pt x="30" y="27"/>
                </a:cubicBezTo>
                <a:moveTo>
                  <a:pt x="77" y="27"/>
                </a:moveTo>
                <a:cubicBezTo>
                  <a:pt x="77" y="25"/>
                  <a:pt x="76" y="23"/>
                  <a:pt x="75" y="20"/>
                </a:cubicBezTo>
                <a:cubicBezTo>
                  <a:pt x="73" y="16"/>
                  <a:pt x="71" y="10"/>
                  <a:pt x="66" y="6"/>
                </a:cubicBezTo>
                <a:cubicBezTo>
                  <a:pt x="66" y="5"/>
                  <a:pt x="65" y="5"/>
                  <a:pt x="65" y="4"/>
                </a:cubicBezTo>
                <a:cubicBezTo>
                  <a:pt x="70" y="6"/>
                  <a:pt x="76" y="7"/>
                  <a:pt x="80" y="10"/>
                </a:cubicBezTo>
                <a:cubicBezTo>
                  <a:pt x="84" y="12"/>
                  <a:pt x="88" y="15"/>
                  <a:pt x="91" y="18"/>
                </a:cubicBezTo>
                <a:cubicBezTo>
                  <a:pt x="87" y="22"/>
                  <a:pt x="82" y="25"/>
                  <a:pt x="77" y="27"/>
                </a:cubicBezTo>
                <a:moveTo>
                  <a:pt x="54" y="32"/>
                </a:moveTo>
                <a:cubicBezTo>
                  <a:pt x="47" y="32"/>
                  <a:pt x="40" y="31"/>
                  <a:pt x="33" y="28"/>
                </a:cubicBezTo>
                <a:cubicBezTo>
                  <a:pt x="34" y="24"/>
                  <a:pt x="36" y="21"/>
                  <a:pt x="37" y="17"/>
                </a:cubicBezTo>
                <a:cubicBezTo>
                  <a:pt x="41" y="9"/>
                  <a:pt x="46" y="5"/>
                  <a:pt x="51" y="4"/>
                </a:cubicBezTo>
                <a:cubicBezTo>
                  <a:pt x="51" y="3"/>
                  <a:pt x="52" y="3"/>
                  <a:pt x="52" y="3"/>
                </a:cubicBezTo>
                <a:cubicBezTo>
                  <a:pt x="53" y="3"/>
                  <a:pt x="53" y="3"/>
                  <a:pt x="53" y="3"/>
                </a:cubicBezTo>
                <a:cubicBezTo>
                  <a:pt x="57" y="3"/>
                  <a:pt x="61" y="5"/>
                  <a:pt x="64" y="8"/>
                </a:cubicBezTo>
                <a:cubicBezTo>
                  <a:pt x="68" y="12"/>
                  <a:pt x="70" y="17"/>
                  <a:pt x="72" y="21"/>
                </a:cubicBezTo>
                <a:cubicBezTo>
                  <a:pt x="73" y="24"/>
                  <a:pt x="73" y="26"/>
                  <a:pt x="74" y="28"/>
                </a:cubicBezTo>
                <a:cubicBezTo>
                  <a:pt x="68" y="31"/>
                  <a:pt x="62" y="32"/>
                  <a:pt x="55" y="32"/>
                </a:cubicBezTo>
                <a:cubicBezTo>
                  <a:pt x="55" y="32"/>
                  <a:pt x="54" y="32"/>
                  <a:pt x="54" y="32"/>
                </a:cubicBezTo>
                <a:moveTo>
                  <a:pt x="53" y="0"/>
                </a:moveTo>
                <a:cubicBezTo>
                  <a:pt x="52" y="0"/>
                  <a:pt x="51" y="0"/>
                  <a:pt x="51" y="0"/>
                </a:cubicBezTo>
                <a:cubicBezTo>
                  <a:pt x="45" y="1"/>
                  <a:pt x="40" y="2"/>
                  <a:pt x="35" y="4"/>
                </a:cubicBezTo>
                <a:cubicBezTo>
                  <a:pt x="22" y="8"/>
                  <a:pt x="12" y="18"/>
                  <a:pt x="6" y="30"/>
                </a:cubicBezTo>
                <a:cubicBezTo>
                  <a:pt x="3" y="37"/>
                  <a:pt x="1" y="44"/>
                  <a:pt x="1" y="52"/>
                </a:cubicBezTo>
                <a:cubicBezTo>
                  <a:pt x="0" y="52"/>
                  <a:pt x="0" y="52"/>
                  <a:pt x="0" y="53"/>
                </a:cubicBezTo>
                <a:cubicBezTo>
                  <a:pt x="0" y="53"/>
                  <a:pt x="0" y="53"/>
                  <a:pt x="1" y="54"/>
                </a:cubicBezTo>
                <a:cubicBezTo>
                  <a:pt x="1" y="59"/>
                  <a:pt x="1" y="64"/>
                  <a:pt x="3" y="70"/>
                </a:cubicBezTo>
                <a:cubicBezTo>
                  <a:pt x="6" y="81"/>
                  <a:pt x="13" y="90"/>
                  <a:pt x="22" y="97"/>
                </a:cubicBezTo>
                <a:cubicBezTo>
                  <a:pt x="32" y="104"/>
                  <a:pt x="43" y="108"/>
                  <a:pt x="55" y="108"/>
                </a:cubicBezTo>
                <a:cubicBezTo>
                  <a:pt x="60" y="108"/>
                  <a:pt x="64" y="107"/>
                  <a:pt x="69" y="106"/>
                </a:cubicBezTo>
                <a:cubicBezTo>
                  <a:pt x="80" y="103"/>
                  <a:pt x="90" y="96"/>
                  <a:pt x="97" y="87"/>
                </a:cubicBezTo>
                <a:cubicBezTo>
                  <a:pt x="97" y="87"/>
                  <a:pt x="97" y="87"/>
                  <a:pt x="97" y="87"/>
                </a:cubicBezTo>
                <a:cubicBezTo>
                  <a:pt x="98" y="87"/>
                  <a:pt x="98" y="87"/>
                  <a:pt x="98" y="87"/>
                </a:cubicBezTo>
                <a:cubicBezTo>
                  <a:pt x="99" y="86"/>
                  <a:pt x="99" y="86"/>
                  <a:pt x="99" y="85"/>
                </a:cubicBezTo>
                <a:cubicBezTo>
                  <a:pt x="101" y="82"/>
                  <a:pt x="103" y="78"/>
                  <a:pt x="105" y="75"/>
                </a:cubicBezTo>
                <a:cubicBezTo>
                  <a:pt x="107" y="68"/>
                  <a:pt x="109" y="61"/>
                  <a:pt x="108" y="54"/>
                </a:cubicBezTo>
                <a:cubicBezTo>
                  <a:pt x="109" y="54"/>
                  <a:pt x="109" y="53"/>
                  <a:pt x="109" y="53"/>
                </a:cubicBezTo>
                <a:cubicBezTo>
                  <a:pt x="109" y="52"/>
                  <a:pt x="109" y="52"/>
                  <a:pt x="108" y="51"/>
                </a:cubicBezTo>
                <a:cubicBezTo>
                  <a:pt x="108" y="43"/>
                  <a:pt x="106" y="35"/>
                  <a:pt x="102" y="27"/>
                </a:cubicBezTo>
                <a:cubicBezTo>
                  <a:pt x="100" y="24"/>
                  <a:pt x="97" y="21"/>
                  <a:pt x="95" y="18"/>
                </a:cubicBezTo>
                <a:cubicBezTo>
                  <a:pt x="94" y="17"/>
                  <a:pt x="94" y="17"/>
                  <a:pt x="94" y="17"/>
                </a:cubicBezTo>
                <a:cubicBezTo>
                  <a:pt x="94" y="17"/>
                  <a:pt x="94" y="17"/>
                  <a:pt x="94" y="17"/>
                </a:cubicBezTo>
                <a:cubicBezTo>
                  <a:pt x="93" y="16"/>
                  <a:pt x="92" y="15"/>
                  <a:pt x="91" y="14"/>
                </a:cubicBezTo>
                <a:cubicBezTo>
                  <a:pt x="88" y="12"/>
                  <a:pt x="86" y="11"/>
                  <a:pt x="84" y="9"/>
                </a:cubicBezTo>
                <a:cubicBezTo>
                  <a:pt x="84" y="8"/>
                  <a:pt x="83" y="8"/>
                  <a:pt x="82" y="7"/>
                </a:cubicBezTo>
                <a:cubicBezTo>
                  <a:pt x="74" y="2"/>
                  <a:pt x="64" y="0"/>
                  <a:pt x="55" y="0"/>
                </a:cubicBezTo>
                <a:cubicBezTo>
                  <a:pt x="54" y="0"/>
                  <a:pt x="54" y="0"/>
                  <a:pt x="53" y="0"/>
                </a:cubicBezTo>
              </a:path>
            </a:pathLst>
          </a:custGeom>
          <a:solidFill>
            <a:srgbClr val="B3B3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15" name="Freeform 22">
            <a:extLst>
              <a:ext uri="{FF2B5EF4-FFF2-40B4-BE49-F238E27FC236}">
                <a16:creationId xmlns:a16="http://schemas.microsoft.com/office/drawing/2014/main" id="{2EDA8572-A88C-2D4A-91FA-B6B3869933CA}"/>
              </a:ext>
            </a:extLst>
          </p:cNvPr>
          <p:cNvSpPr>
            <a:spLocks noEditPoints="1"/>
          </p:cNvSpPr>
          <p:nvPr/>
        </p:nvSpPr>
        <p:spPr bwMode="auto">
          <a:xfrm>
            <a:off x="11346096" y="5350368"/>
            <a:ext cx="634701" cy="388557"/>
          </a:xfrm>
          <a:custGeom>
            <a:avLst/>
            <a:gdLst>
              <a:gd name="T0" fmla="*/ 39 w 152"/>
              <a:gd name="T1" fmla="*/ 56 h 93"/>
              <a:gd name="T2" fmla="*/ 35 w 152"/>
              <a:gd name="T3" fmla="*/ 51 h 93"/>
              <a:gd name="T4" fmla="*/ 93 w 152"/>
              <a:gd name="T5" fmla="*/ 12 h 93"/>
              <a:gd name="T6" fmla="*/ 108 w 152"/>
              <a:gd name="T7" fmla="*/ 53 h 93"/>
              <a:gd name="T8" fmla="*/ 54 w 152"/>
              <a:gd name="T9" fmla="*/ 57 h 93"/>
              <a:gd name="T10" fmla="*/ 93 w 152"/>
              <a:gd name="T11" fmla="*/ 8 h 93"/>
              <a:gd name="T12" fmla="*/ 31 w 152"/>
              <a:gd name="T13" fmla="*/ 11 h 93"/>
              <a:gd name="T14" fmla="*/ 33 w 152"/>
              <a:gd name="T15" fmla="*/ 57 h 93"/>
              <a:gd name="T16" fmla="*/ 49 w 152"/>
              <a:gd name="T17" fmla="*/ 61 h 93"/>
              <a:gd name="T18" fmla="*/ 62 w 152"/>
              <a:gd name="T19" fmla="*/ 60 h 93"/>
              <a:gd name="T20" fmla="*/ 112 w 152"/>
              <a:gd name="T21" fmla="*/ 54 h 93"/>
              <a:gd name="T22" fmla="*/ 110 w 152"/>
              <a:gd name="T23" fmla="*/ 8 h 93"/>
              <a:gd name="T24" fmla="*/ 93 w 152"/>
              <a:gd name="T25" fmla="*/ 8 h 93"/>
              <a:gd name="T26" fmla="*/ 59 w 152"/>
              <a:gd name="T27" fmla="*/ 85 h 93"/>
              <a:gd name="T28" fmla="*/ 65 w 152"/>
              <a:gd name="T29" fmla="*/ 81 h 93"/>
              <a:gd name="T30" fmla="*/ 82 w 152"/>
              <a:gd name="T31" fmla="*/ 80 h 93"/>
              <a:gd name="T32" fmla="*/ 91 w 152"/>
              <a:gd name="T33" fmla="*/ 86 h 93"/>
              <a:gd name="T34" fmla="*/ 7 w 152"/>
              <a:gd name="T35" fmla="*/ 89 h 93"/>
              <a:gd name="T36" fmla="*/ 119 w 152"/>
              <a:gd name="T37" fmla="*/ 65 h 93"/>
              <a:gd name="T38" fmla="*/ 95 w 152"/>
              <a:gd name="T39" fmla="*/ 86 h 93"/>
              <a:gd name="T40" fmla="*/ 82 w 152"/>
              <a:gd name="T41" fmla="*/ 76 h 93"/>
              <a:gd name="T42" fmla="*/ 65 w 152"/>
              <a:gd name="T43" fmla="*/ 77 h 93"/>
              <a:gd name="T44" fmla="*/ 56 w 152"/>
              <a:gd name="T45" fmla="*/ 83 h 93"/>
              <a:gd name="T46" fmla="*/ 52 w 152"/>
              <a:gd name="T47" fmla="*/ 87 h 93"/>
              <a:gd name="T48" fmla="*/ 29 w 152"/>
              <a:gd name="T49" fmla="*/ 64 h 93"/>
              <a:gd name="T50" fmla="*/ 112 w 152"/>
              <a:gd name="T51" fmla="*/ 4 h 93"/>
              <a:gd name="T52" fmla="*/ 114 w 152"/>
              <a:gd name="T53" fmla="*/ 4 h 93"/>
              <a:gd name="T54" fmla="*/ 119 w 152"/>
              <a:gd name="T55" fmla="*/ 61 h 93"/>
              <a:gd name="T56" fmla="*/ 113 w 152"/>
              <a:gd name="T57" fmla="*/ 0 h 93"/>
              <a:gd name="T58" fmla="*/ 24 w 152"/>
              <a:gd name="T59" fmla="*/ 4 h 93"/>
              <a:gd name="T60" fmla="*/ 1 w 152"/>
              <a:gd name="T61" fmla="*/ 89 h 93"/>
              <a:gd name="T62" fmla="*/ 1 w 152"/>
              <a:gd name="T63" fmla="*/ 92 h 93"/>
              <a:gd name="T64" fmla="*/ 2 w 152"/>
              <a:gd name="T65" fmla="*/ 93 h 93"/>
              <a:gd name="T66" fmla="*/ 120 w 152"/>
              <a:gd name="T67" fmla="*/ 88 h 93"/>
              <a:gd name="T68" fmla="*/ 152 w 152"/>
              <a:gd name="T69" fmla="*/ 87 h 93"/>
              <a:gd name="T70" fmla="*/ 120 w 152"/>
              <a:gd name="T71" fmla="*/ 9 h 93"/>
              <a:gd name="T72" fmla="*/ 113 w 152"/>
              <a:gd name="T73" fmla="*/ 0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52" h="93">
                <a:moveTo>
                  <a:pt x="50" y="57"/>
                </a:moveTo>
                <a:cubicBezTo>
                  <a:pt x="46" y="57"/>
                  <a:pt x="42" y="57"/>
                  <a:pt x="39" y="56"/>
                </a:cubicBezTo>
                <a:cubicBezTo>
                  <a:pt x="38" y="56"/>
                  <a:pt x="37" y="55"/>
                  <a:pt x="36" y="55"/>
                </a:cubicBezTo>
                <a:cubicBezTo>
                  <a:pt x="36" y="54"/>
                  <a:pt x="35" y="53"/>
                  <a:pt x="35" y="51"/>
                </a:cubicBezTo>
                <a:cubicBezTo>
                  <a:pt x="35" y="15"/>
                  <a:pt x="35" y="15"/>
                  <a:pt x="35" y="15"/>
                </a:cubicBezTo>
                <a:cubicBezTo>
                  <a:pt x="54" y="13"/>
                  <a:pt x="74" y="12"/>
                  <a:pt x="93" y="12"/>
                </a:cubicBezTo>
                <a:cubicBezTo>
                  <a:pt x="97" y="12"/>
                  <a:pt x="102" y="12"/>
                  <a:pt x="106" y="12"/>
                </a:cubicBezTo>
                <a:cubicBezTo>
                  <a:pt x="106" y="26"/>
                  <a:pt x="107" y="39"/>
                  <a:pt x="108" y="53"/>
                </a:cubicBezTo>
                <a:cubicBezTo>
                  <a:pt x="62" y="56"/>
                  <a:pt x="62" y="56"/>
                  <a:pt x="62" y="56"/>
                </a:cubicBezTo>
                <a:cubicBezTo>
                  <a:pt x="59" y="56"/>
                  <a:pt x="57" y="57"/>
                  <a:pt x="54" y="57"/>
                </a:cubicBezTo>
                <a:cubicBezTo>
                  <a:pt x="53" y="57"/>
                  <a:pt x="51" y="57"/>
                  <a:pt x="50" y="57"/>
                </a:cubicBezTo>
                <a:moveTo>
                  <a:pt x="93" y="8"/>
                </a:moveTo>
                <a:cubicBezTo>
                  <a:pt x="73" y="8"/>
                  <a:pt x="53" y="9"/>
                  <a:pt x="33" y="11"/>
                </a:cubicBezTo>
                <a:cubicBezTo>
                  <a:pt x="31" y="11"/>
                  <a:pt x="31" y="11"/>
                  <a:pt x="31" y="11"/>
                </a:cubicBezTo>
                <a:cubicBezTo>
                  <a:pt x="32" y="51"/>
                  <a:pt x="32" y="51"/>
                  <a:pt x="32" y="51"/>
                </a:cubicBezTo>
                <a:cubicBezTo>
                  <a:pt x="32" y="53"/>
                  <a:pt x="32" y="55"/>
                  <a:pt x="33" y="57"/>
                </a:cubicBezTo>
                <a:cubicBezTo>
                  <a:pt x="35" y="59"/>
                  <a:pt x="37" y="59"/>
                  <a:pt x="38" y="60"/>
                </a:cubicBezTo>
                <a:cubicBezTo>
                  <a:pt x="42" y="60"/>
                  <a:pt x="45" y="61"/>
                  <a:pt x="49" y="61"/>
                </a:cubicBezTo>
                <a:cubicBezTo>
                  <a:pt x="51" y="61"/>
                  <a:pt x="53" y="61"/>
                  <a:pt x="54" y="60"/>
                </a:cubicBezTo>
                <a:cubicBezTo>
                  <a:pt x="57" y="60"/>
                  <a:pt x="60" y="60"/>
                  <a:pt x="62" y="60"/>
                </a:cubicBezTo>
                <a:cubicBezTo>
                  <a:pt x="112" y="56"/>
                  <a:pt x="112" y="56"/>
                  <a:pt x="112" y="56"/>
                </a:cubicBezTo>
                <a:cubicBezTo>
                  <a:pt x="112" y="54"/>
                  <a:pt x="112" y="54"/>
                  <a:pt x="112" y="54"/>
                </a:cubicBezTo>
                <a:cubicBezTo>
                  <a:pt x="111" y="40"/>
                  <a:pt x="110" y="25"/>
                  <a:pt x="110" y="10"/>
                </a:cubicBezTo>
                <a:cubicBezTo>
                  <a:pt x="110" y="8"/>
                  <a:pt x="110" y="8"/>
                  <a:pt x="110" y="8"/>
                </a:cubicBezTo>
                <a:cubicBezTo>
                  <a:pt x="108" y="8"/>
                  <a:pt x="108" y="8"/>
                  <a:pt x="108" y="8"/>
                </a:cubicBezTo>
                <a:cubicBezTo>
                  <a:pt x="103" y="8"/>
                  <a:pt x="98" y="8"/>
                  <a:pt x="93" y="8"/>
                </a:cubicBezTo>
                <a:moveTo>
                  <a:pt x="57" y="87"/>
                </a:moveTo>
                <a:cubicBezTo>
                  <a:pt x="58" y="86"/>
                  <a:pt x="58" y="85"/>
                  <a:pt x="59" y="85"/>
                </a:cubicBezTo>
                <a:cubicBezTo>
                  <a:pt x="60" y="83"/>
                  <a:pt x="60" y="82"/>
                  <a:pt x="61" y="82"/>
                </a:cubicBezTo>
                <a:cubicBezTo>
                  <a:pt x="62" y="81"/>
                  <a:pt x="64" y="81"/>
                  <a:pt x="65" y="81"/>
                </a:cubicBezTo>
                <a:cubicBezTo>
                  <a:pt x="80" y="80"/>
                  <a:pt x="80" y="80"/>
                  <a:pt x="80" y="80"/>
                </a:cubicBezTo>
                <a:cubicBezTo>
                  <a:pt x="80" y="80"/>
                  <a:pt x="81" y="80"/>
                  <a:pt x="82" y="80"/>
                </a:cubicBezTo>
                <a:cubicBezTo>
                  <a:pt x="84" y="80"/>
                  <a:pt x="85" y="80"/>
                  <a:pt x="87" y="80"/>
                </a:cubicBezTo>
                <a:cubicBezTo>
                  <a:pt x="89" y="81"/>
                  <a:pt x="90" y="83"/>
                  <a:pt x="91" y="86"/>
                </a:cubicBezTo>
                <a:cubicBezTo>
                  <a:pt x="80" y="86"/>
                  <a:pt x="68" y="87"/>
                  <a:pt x="57" y="87"/>
                </a:cubicBezTo>
                <a:moveTo>
                  <a:pt x="7" y="89"/>
                </a:moveTo>
                <a:cubicBezTo>
                  <a:pt x="28" y="67"/>
                  <a:pt x="28" y="67"/>
                  <a:pt x="28" y="67"/>
                </a:cubicBezTo>
                <a:cubicBezTo>
                  <a:pt x="119" y="65"/>
                  <a:pt x="119" y="65"/>
                  <a:pt x="119" y="65"/>
                </a:cubicBezTo>
                <a:cubicBezTo>
                  <a:pt x="142" y="84"/>
                  <a:pt x="142" y="84"/>
                  <a:pt x="142" y="84"/>
                </a:cubicBezTo>
                <a:cubicBezTo>
                  <a:pt x="126" y="84"/>
                  <a:pt x="111" y="85"/>
                  <a:pt x="95" y="86"/>
                </a:cubicBezTo>
                <a:cubicBezTo>
                  <a:pt x="94" y="83"/>
                  <a:pt x="92" y="79"/>
                  <a:pt x="88" y="77"/>
                </a:cubicBezTo>
                <a:cubicBezTo>
                  <a:pt x="86" y="76"/>
                  <a:pt x="84" y="76"/>
                  <a:pt x="82" y="76"/>
                </a:cubicBezTo>
                <a:cubicBezTo>
                  <a:pt x="81" y="76"/>
                  <a:pt x="80" y="76"/>
                  <a:pt x="79" y="76"/>
                </a:cubicBezTo>
                <a:cubicBezTo>
                  <a:pt x="65" y="77"/>
                  <a:pt x="65" y="77"/>
                  <a:pt x="65" y="77"/>
                </a:cubicBezTo>
                <a:cubicBezTo>
                  <a:pt x="63" y="77"/>
                  <a:pt x="61" y="77"/>
                  <a:pt x="59" y="79"/>
                </a:cubicBezTo>
                <a:cubicBezTo>
                  <a:pt x="57" y="80"/>
                  <a:pt x="56" y="81"/>
                  <a:pt x="56" y="83"/>
                </a:cubicBezTo>
                <a:cubicBezTo>
                  <a:pt x="55" y="84"/>
                  <a:pt x="54" y="85"/>
                  <a:pt x="53" y="86"/>
                </a:cubicBezTo>
                <a:cubicBezTo>
                  <a:pt x="52" y="86"/>
                  <a:pt x="52" y="87"/>
                  <a:pt x="52" y="87"/>
                </a:cubicBezTo>
                <a:cubicBezTo>
                  <a:pt x="37" y="88"/>
                  <a:pt x="22" y="88"/>
                  <a:pt x="7" y="89"/>
                </a:cubicBezTo>
                <a:moveTo>
                  <a:pt x="29" y="64"/>
                </a:moveTo>
                <a:cubicBezTo>
                  <a:pt x="28" y="7"/>
                  <a:pt x="28" y="7"/>
                  <a:pt x="28" y="7"/>
                </a:cubicBezTo>
                <a:cubicBezTo>
                  <a:pt x="112" y="4"/>
                  <a:pt x="112" y="4"/>
                  <a:pt x="112" y="4"/>
                </a:cubicBezTo>
                <a:cubicBezTo>
                  <a:pt x="112" y="3"/>
                  <a:pt x="113" y="3"/>
                  <a:pt x="113" y="3"/>
                </a:cubicBezTo>
                <a:cubicBezTo>
                  <a:pt x="114" y="3"/>
                  <a:pt x="114" y="4"/>
                  <a:pt x="114" y="4"/>
                </a:cubicBezTo>
                <a:cubicBezTo>
                  <a:pt x="116" y="4"/>
                  <a:pt x="116" y="6"/>
                  <a:pt x="117" y="10"/>
                </a:cubicBezTo>
                <a:cubicBezTo>
                  <a:pt x="119" y="61"/>
                  <a:pt x="119" y="61"/>
                  <a:pt x="119" y="61"/>
                </a:cubicBezTo>
                <a:cubicBezTo>
                  <a:pt x="29" y="64"/>
                  <a:pt x="29" y="64"/>
                  <a:pt x="29" y="64"/>
                </a:cubicBezTo>
                <a:moveTo>
                  <a:pt x="113" y="0"/>
                </a:moveTo>
                <a:cubicBezTo>
                  <a:pt x="113" y="0"/>
                  <a:pt x="112" y="0"/>
                  <a:pt x="112" y="0"/>
                </a:cubicBezTo>
                <a:cubicBezTo>
                  <a:pt x="24" y="4"/>
                  <a:pt x="24" y="4"/>
                  <a:pt x="24" y="4"/>
                </a:cubicBezTo>
                <a:cubicBezTo>
                  <a:pt x="25" y="65"/>
                  <a:pt x="25" y="65"/>
                  <a:pt x="25" y="65"/>
                </a:cubicBezTo>
                <a:cubicBezTo>
                  <a:pt x="1" y="89"/>
                  <a:pt x="1" y="89"/>
                  <a:pt x="1" y="89"/>
                </a:cubicBezTo>
                <a:cubicBezTo>
                  <a:pt x="0" y="90"/>
                  <a:pt x="0" y="90"/>
                  <a:pt x="0" y="90"/>
                </a:cubicBezTo>
                <a:cubicBezTo>
                  <a:pt x="0" y="91"/>
                  <a:pt x="0" y="92"/>
                  <a:pt x="1" y="92"/>
                </a:cubicBezTo>
                <a:cubicBezTo>
                  <a:pt x="1" y="93"/>
                  <a:pt x="1" y="93"/>
                  <a:pt x="2" y="93"/>
                </a:cubicBezTo>
                <a:cubicBezTo>
                  <a:pt x="2" y="93"/>
                  <a:pt x="2" y="93"/>
                  <a:pt x="2" y="93"/>
                </a:cubicBezTo>
                <a:cubicBezTo>
                  <a:pt x="3" y="93"/>
                  <a:pt x="3" y="93"/>
                  <a:pt x="3" y="93"/>
                </a:cubicBezTo>
                <a:cubicBezTo>
                  <a:pt x="41" y="92"/>
                  <a:pt x="81" y="90"/>
                  <a:pt x="120" y="88"/>
                </a:cubicBezTo>
                <a:cubicBezTo>
                  <a:pt x="129" y="88"/>
                  <a:pt x="138" y="88"/>
                  <a:pt x="147" y="87"/>
                </a:cubicBezTo>
                <a:cubicBezTo>
                  <a:pt x="152" y="87"/>
                  <a:pt x="152" y="87"/>
                  <a:pt x="152" y="87"/>
                </a:cubicBezTo>
                <a:cubicBezTo>
                  <a:pt x="123" y="63"/>
                  <a:pt x="123" y="63"/>
                  <a:pt x="123" y="63"/>
                </a:cubicBezTo>
                <a:cubicBezTo>
                  <a:pt x="120" y="9"/>
                  <a:pt x="120" y="9"/>
                  <a:pt x="120" y="9"/>
                </a:cubicBezTo>
                <a:cubicBezTo>
                  <a:pt x="120" y="6"/>
                  <a:pt x="120" y="2"/>
                  <a:pt x="116" y="0"/>
                </a:cubicBezTo>
                <a:cubicBezTo>
                  <a:pt x="115" y="0"/>
                  <a:pt x="114" y="0"/>
                  <a:pt x="113" y="0"/>
                </a:cubicBezTo>
              </a:path>
            </a:pathLst>
          </a:custGeom>
          <a:solidFill>
            <a:srgbClr val="B3B3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16" name="Freeform 23">
            <a:extLst>
              <a:ext uri="{FF2B5EF4-FFF2-40B4-BE49-F238E27FC236}">
                <a16:creationId xmlns:a16="http://schemas.microsoft.com/office/drawing/2014/main" id="{FCB8F254-4E32-E749-8062-8A94FBA86346}"/>
              </a:ext>
            </a:extLst>
          </p:cNvPr>
          <p:cNvSpPr>
            <a:spLocks noEditPoints="1"/>
          </p:cNvSpPr>
          <p:nvPr/>
        </p:nvSpPr>
        <p:spPr bwMode="auto">
          <a:xfrm>
            <a:off x="11333790" y="2069616"/>
            <a:ext cx="437786" cy="427237"/>
          </a:xfrm>
          <a:custGeom>
            <a:avLst/>
            <a:gdLst>
              <a:gd name="T0" fmla="*/ 36 w 105"/>
              <a:gd name="T1" fmla="*/ 50 h 102"/>
              <a:gd name="T2" fmla="*/ 36 w 105"/>
              <a:gd name="T3" fmla="*/ 53 h 102"/>
              <a:gd name="T4" fmla="*/ 36 w 105"/>
              <a:gd name="T5" fmla="*/ 57 h 102"/>
              <a:gd name="T6" fmla="*/ 39 w 105"/>
              <a:gd name="T7" fmla="*/ 58 h 102"/>
              <a:gd name="T8" fmla="*/ 43 w 105"/>
              <a:gd name="T9" fmla="*/ 52 h 102"/>
              <a:gd name="T10" fmla="*/ 38 w 105"/>
              <a:gd name="T11" fmla="*/ 50 h 102"/>
              <a:gd name="T12" fmla="*/ 40 w 105"/>
              <a:gd name="T13" fmla="*/ 13 h 102"/>
              <a:gd name="T14" fmla="*/ 25 w 105"/>
              <a:gd name="T15" fmla="*/ 22 h 102"/>
              <a:gd name="T16" fmla="*/ 27 w 105"/>
              <a:gd name="T17" fmla="*/ 25 h 102"/>
              <a:gd name="T18" fmla="*/ 37 w 105"/>
              <a:gd name="T19" fmla="*/ 17 h 102"/>
              <a:gd name="T20" fmla="*/ 47 w 105"/>
              <a:gd name="T21" fmla="*/ 19 h 102"/>
              <a:gd name="T22" fmla="*/ 44 w 105"/>
              <a:gd name="T23" fmla="*/ 35 h 102"/>
              <a:gd name="T24" fmla="*/ 36 w 105"/>
              <a:gd name="T25" fmla="*/ 46 h 102"/>
              <a:gd name="T26" fmla="*/ 38 w 105"/>
              <a:gd name="T27" fmla="*/ 48 h 102"/>
              <a:gd name="T28" fmla="*/ 44 w 105"/>
              <a:gd name="T29" fmla="*/ 39 h 102"/>
              <a:gd name="T30" fmla="*/ 52 w 105"/>
              <a:gd name="T31" fmla="*/ 31 h 102"/>
              <a:gd name="T32" fmla="*/ 40 w 105"/>
              <a:gd name="T33" fmla="*/ 13 h 102"/>
              <a:gd name="T34" fmla="*/ 40 w 105"/>
              <a:gd name="T35" fmla="*/ 66 h 102"/>
              <a:gd name="T36" fmla="*/ 84 w 105"/>
              <a:gd name="T37" fmla="*/ 30 h 102"/>
              <a:gd name="T38" fmla="*/ 101 w 105"/>
              <a:gd name="T39" fmla="*/ 53 h 102"/>
              <a:gd name="T40" fmla="*/ 101 w 105"/>
              <a:gd name="T41" fmla="*/ 64 h 102"/>
              <a:gd name="T42" fmla="*/ 89 w 105"/>
              <a:gd name="T43" fmla="*/ 76 h 102"/>
              <a:gd name="T44" fmla="*/ 87 w 105"/>
              <a:gd name="T45" fmla="*/ 78 h 102"/>
              <a:gd name="T46" fmla="*/ 74 w 105"/>
              <a:gd name="T47" fmla="*/ 83 h 102"/>
              <a:gd name="T48" fmla="*/ 72 w 105"/>
              <a:gd name="T49" fmla="*/ 83 h 102"/>
              <a:gd name="T50" fmla="*/ 11 w 105"/>
              <a:gd name="T51" fmla="*/ 82 h 102"/>
              <a:gd name="T52" fmla="*/ 25 w 105"/>
              <a:gd name="T53" fmla="*/ 59 h 102"/>
              <a:gd name="T54" fmla="*/ 7 w 105"/>
              <a:gd name="T55" fmla="*/ 35 h 102"/>
              <a:gd name="T56" fmla="*/ 47 w 105"/>
              <a:gd name="T57" fmla="*/ 3 h 102"/>
              <a:gd name="T58" fmla="*/ 73 w 105"/>
              <a:gd name="T59" fmla="*/ 10 h 102"/>
              <a:gd name="T60" fmla="*/ 70 w 105"/>
              <a:gd name="T61" fmla="*/ 45 h 102"/>
              <a:gd name="T62" fmla="*/ 38 w 105"/>
              <a:gd name="T63" fmla="*/ 63 h 102"/>
              <a:gd name="T64" fmla="*/ 36 w 105"/>
              <a:gd name="T65" fmla="*/ 62 h 102"/>
              <a:gd name="T66" fmla="*/ 35 w 105"/>
              <a:gd name="T67" fmla="*/ 65 h 102"/>
              <a:gd name="T68" fmla="*/ 11 w 105"/>
              <a:gd name="T69" fmla="*/ 82 h 102"/>
              <a:gd name="T70" fmla="*/ 23 w 105"/>
              <a:gd name="T71" fmla="*/ 6 h 102"/>
              <a:gd name="T72" fmla="*/ 21 w 105"/>
              <a:gd name="T73" fmla="*/ 61 h 102"/>
              <a:gd name="T74" fmla="*/ 1 w 105"/>
              <a:gd name="T75" fmla="*/ 86 h 102"/>
              <a:gd name="T76" fmla="*/ 2 w 105"/>
              <a:gd name="T77" fmla="*/ 87 h 102"/>
              <a:gd name="T78" fmla="*/ 70 w 105"/>
              <a:gd name="T79" fmla="*/ 86 h 102"/>
              <a:gd name="T80" fmla="*/ 76 w 105"/>
              <a:gd name="T81" fmla="*/ 92 h 102"/>
              <a:gd name="T82" fmla="*/ 101 w 105"/>
              <a:gd name="T83" fmla="*/ 102 h 102"/>
              <a:gd name="T84" fmla="*/ 104 w 105"/>
              <a:gd name="T85" fmla="*/ 100 h 102"/>
              <a:gd name="T86" fmla="*/ 90 w 105"/>
              <a:gd name="T87" fmla="*/ 84 h 102"/>
              <a:gd name="T88" fmla="*/ 91 w 105"/>
              <a:gd name="T89" fmla="*/ 79 h 102"/>
              <a:gd name="T90" fmla="*/ 105 w 105"/>
              <a:gd name="T91" fmla="*/ 54 h 102"/>
              <a:gd name="T92" fmla="*/ 100 w 105"/>
              <a:gd name="T93" fmla="*/ 42 h 102"/>
              <a:gd name="T94" fmla="*/ 85 w 105"/>
              <a:gd name="T95" fmla="*/ 23 h 102"/>
              <a:gd name="T96" fmla="*/ 57 w 105"/>
              <a:gd name="T97" fmla="*/ 1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05" h="102">
                <a:moveTo>
                  <a:pt x="38" y="50"/>
                </a:moveTo>
                <a:cubicBezTo>
                  <a:pt x="37" y="50"/>
                  <a:pt x="37" y="50"/>
                  <a:pt x="36" y="50"/>
                </a:cubicBezTo>
                <a:cubicBezTo>
                  <a:pt x="36" y="51"/>
                  <a:pt x="36" y="51"/>
                  <a:pt x="36" y="52"/>
                </a:cubicBezTo>
                <a:cubicBezTo>
                  <a:pt x="36" y="53"/>
                  <a:pt x="36" y="53"/>
                  <a:pt x="36" y="53"/>
                </a:cubicBezTo>
                <a:cubicBezTo>
                  <a:pt x="35" y="53"/>
                  <a:pt x="35" y="53"/>
                  <a:pt x="35" y="53"/>
                </a:cubicBezTo>
                <a:cubicBezTo>
                  <a:pt x="35" y="54"/>
                  <a:pt x="35" y="56"/>
                  <a:pt x="36" y="57"/>
                </a:cubicBezTo>
                <a:cubicBezTo>
                  <a:pt x="37" y="58"/>
                  <a:pt x="38" y="58"/>
                  <a:pt x="39" y="58"/>
                </a:cubicBezTo>
                <a:cubicBezTo>
                  <a:pt x="39" y="58"/>
                  <a:pt x="39" y="58"/>
                  <a:pt x="39" y="58"/>
                </a:cubicBezTo>
                <a:cubicBezTo>
                  <a:pt x="40" y="58"/>
                  <a:pt x="41" y="57"/>
                  <a:pt x="42" y="56"/>
                </a:cubicBezTo>
                <a:cubicBezTo>
                  <a:pt x="43" y="55"/>
                  <a:pt x="43" y="54"/>
                  <a:pt x="43" y="52"/>
                </a:cubicBezTo>
                <a:cubicBezTo>
                  <a:pt x="43" y="51"/>
                  <a:pt x="42" y="50"/>
                  <a:pt x="41" y="50"/>
                </a:cubicBezTo>
                <a:cubicBezTo>
                  <a:pt x="38" y="50"/>
                  <a:pt x="38" y="50"/>
                  <a:pt x="38" y="50"/>
                </a:cubicBezTo>
                <a:cubicBezTo>
                  <a:pt x="38" y="50"/>
                  <a:pt x="38" y="50"/>
                  <a:pt x="38" y="50"/>
                </a:cubicBezTo>
                <a:moveTo>
                  <a:pt x="40" y="13"/>
                </a:moveTo>
                <a:cubicBezTo>
                  <a:pt x="38" y="13"/>
                  <a:pt x="37" y="13"/>
                  <a:pt x="36" y="13"/>
                </a:cubicBezTo>
                <a:cubicBezTo>
                  <a:pt x="31" y="15"/>
                  <a:pt x="27" y="18"/>
                  <a:pt x="25" y="22"/>
                </a:cubicBezTo>
                <a:cubicBezTo>
                  <a:pt x="25" y="23"/>
                  <a:pt x="25" y="24"/>
                  <a:pt x="26" y="25"/>
                </a:cubicBezTo>
                <a:cubicBezTo>
                  <a:pt x="26" y="25"/>
                  <a:pt x="26" y="25"/>
                  <a:pt x="27" y="25"/>
                </a:cubicBezTo>
                <a:cubicBezTo>
                  <a:pt x="27" y="25"/>
                  <a:pt x="28" y="24"/>
                  <a:pt x="28" y="24"/>
                </a:cubicBezTo>
                <a:cubicBezTo>
                  <a:pt x="30" y="20"/>
                  <a:pt x="33" y="18"/>
                  <a:pt x="37" y="17"/>
                </a:cubicBezTo>
                <a:cubicBezTo>
                  <a:pt x="38" y="16"/>
                  <a:pt x="39" y="16"/>
                  <a:pt x="40" y="16"/>
                </a:cubicBezTo>
                <a:cubicBezTo>
                  <a:pt x="43" y="16"/>
                  <a:pt x="45" y="17"/>
                  <a:pt x="47" y="19"/>
                </a:cubicBezTo>
                <a:cubicBezTo>
                  <a:pt x="50" y="22"/>
                  <a:pt x="51" y="26"/>
                  <a:pt x="49" y="30"/>
                </a:cubicBezTo>
                <a:cubicBezTo>
                  <a:pt x="48" y="32"/>
                  <a:pt x="46" y="33"/>
                  <a:pt x="44" y="35"/>
                </a:cubicBezTo>
                <a:cubicBezTo>
                  <a:pt x="43" y="35"/>
                  <a:pt x="42" y="36"/>
                  <a:pt x="42" y="36"/>
                </a:cubicBezTo>
                <a:cubicBezTo>
                  <a:pt x="38" y="39"/>
                  <a:pt x="36" y="43"/>
                  <a:pt x="36" y="46"/>
                </a:cubicBezTo>
                <a:cubicBezTo>
                  <a:pt x="37" y="47"/>
                  <a:pt x="37" y="48"/>
                  <a:pt x="38" y="48"/>
                </a:cubicBezTo>
                <a:cubicBezTo>
                  <a:pt x="38" y="48"/>
                  <a:pt x="38" y="48"/>
                  <a:pt x="38" y="48"/>
                </a:cubicBezTo>
                <a:cubicBezTo>
                  <a:pt x="39" y="48"/>
                  <a:pt x="40" y="47"/>
                  <a:pt x="40" y="46"/>
                </a:cubicBezTo>
                <a:cubicBezTo>
                  <a:pt x="39" y="43"/>
                  <a:pt x="42" y="40"/>
                  <a:pt x="44" y="39"/>
                </a:cubicBezTo>
                <a:cubicBezTo>
                  <a:pt x="44" y="38"/>
                  <a:pt x="45" y="38"/>
                  <a:pt x="46" y="37"/>
                </a:cubicBezTo>
                <a:cubicBezTo>
                  <a:pt x="48" y="36"/>
                  <a:pt x="50" y="34"/>
                  <a:pt x="52" y="31"/>
                </a:cubicBezTo>
                <a:cubicBezTo>
                  <a:pt x="54" y="27"/>
                  <a:pt x="53" y="21"/>
                  <a:pt x="50" y="17"/>
                </a:cubicBezTo>
                <a:cubicBezTo>
                  <a:pt x="47" y="14"/>
                  <a:pt x="43" y="13"/>
                  <a:pt x="40" y="13"/>
                </a:cubicBezTo>
                <a:moveTo>
                  <a:pt x="70" y="83"/>
                </a:moveTo>
                <a:cubicBezTo>
                  <a:pt x="58" y="83"/>
                  <a:pt x="47" y="76"/>
                  <a:pt x="40" y="66"/>
                </a:cubicBezTo>
                <a:cubicBezTo>
                  <a:pt x="52" y="62"/>
                  <a:pt x="63" y="56"/>
                  <a:pt x="72" y="48"/>
                </a:cubicBezTo>
                <a:cubicBezTo>
                  <a:pt x="79" y="42"/>
                  <a:pt x="83" y="36"/>
                  <a:pt x="84" y="30"/>
                </a:cubicBezTo>
                <a:cubicBezTo>
                  <a:pt x="89" y="34"/>
                  <a:pt x="94" y="39"/>
                  <a:pt x="97" y="44"/>
                </a:cubicBezTo>
                <a:cubicBezTo>
                  <a:pt x="99" y="47"/>
                  <a:pt x="100" y="50"/>
                  <a:pt x="101" y="53"/>
                </a:cubicBezTo>
                <a:cubicBezTo>
                  <a:pt x="101" y="54"/>
                  <a:pt x="102" y="56"/>
                  <a:pt x="102" y="57"/>
                </a:cubicBezTo>
                <a:cubicBezTo>
                  <a:pt x="102" y="59"/>
                  <a:pt x="102" y="61"/>
                  <a:pt x="101" y="64"/>
                </a:cubicBezTo>
                <a:cubicBezTo>
                  <a:pt x="100" y="69"/>
                  <a:pt x="97" y="73"/>
                  <a:pt x="92" y="75"/>
                </a:cubicBezTo>
                <a:cubicBezTo>
                  <a:pt x="91" y="76"/>
                  <a:pt x="90" y="76"/>
                  <a:pt x="89" y="76"/>
                </a:cubicBezTo>
                <a:cubicBezTo>
                  <a:pt x="89" y="76"/>
                  <a:pt x="88" y="76"/>
                  <a:pt x="88" y="76"/>
                </a:cubicBezTo>
                <a:cubicBezTo>
                  <a:pt x="87" y="76"/>
                  <a:pt x="87" y="77"/>
                  <a:pt x="87" y="78"/>
                </a:cubicBezTo>
                <a:cubicBezTo>
                  <a:pt x="86" y="85"/>
                  <a:pt x="89" y="93"/>
                  <a:pt x="95" y="98"/>
                </a:cubicBezTo>
                <a:cubicBezTo>
                  <a:pt x="86" y="96"/>
                  <a:pt x="79" y="91"/>
                  <a:pt x="74" y="83"/>
                </a:cubicBezTo>
                <a:cubicBezTo>
                  <a:pt x="74" y="83"/>
                  <a:pt x="73" y="83"/>
                  <a:pt x="73" y="83"/>
                </a:cubicBezTo>
                <a:cubicBezTo>
                  <a:pt x="73" y="83"/>
                  <a:pt x="73" y="83"/>
                  <a:pt x="72" y="83"/>
                </a:cubicBezTo>
                <a:cubicBezTo>
                  <a:pt x="72" y="83"/>
                  <a:pt x="71" y="83"/>
                  <a:pt x="70" y="83"/>
                </a:cubicBezTo>
                <a:moveTo>
                  <a:pt x="11" y="82"/>
                </a:moveTo>
                <a:cubicBezTo>
                  <a:pt x="18" y="77"/>
                  <a:pt x="23" y="69"/>
                  <a:pt x="25" y="60"/>
                </a:cubicBezTo>
                <a:cubicBezTo>
                  <a:pt x="25" y="60"/>
                  <a:pt x="25" y="59"/>
                  <a:pt x="25" y="59"/>
                </a:cubicBezTo>
                <a:cubicBezTo>
                  <a:pt x="25" y="59"/>
                  <a:pt x="24" y="58"/>
                  <a:pt x="24" y="58"/>
                </a:cubicBezTo>
                <a:cubicBezTo>
                  <a:pt x="14" y="56"/>
                  <a:pt x="6" y="46"/>
                  <a:pt x="7" y="35"/>
                </a:cubicBezTo>
                <a:cubicBezTo>
                  <a:pt x="7" y="24"/>
                  <a:pt x="14" y="14"/>
                  <a:pt x="24" y="9"/>
                </a:cubicBezTo>
                <a:cubicBezTo>
                  <a:pt x="31" y="5"/>
                  <a:pt x="38" y="3"/>
                  <a:pt x="47" y="3"/>
                </a:cubicBezTo>
                <a:cubicBezTo>
                  <a:pt x="50" y="3"/>
                  <a:pt x="53" y="4"/>
                  <a:pt x="57" y="4"/>
                </a:cubicBezTo>
                <a:cubicBezTo>
                  <a:pt x="63" y="5"/>
                  <a:pt x="69" y="7"/>
                  <a:pt x="73" y="10"/>
                </a:cubicBezTo>
                <a:cubicBezTo>
                  <a:pt x="78" y="13"/>
                  <a:pt x="81" y="18"/>
                  <a:pt x="82" y="23"/>
                </a:cubicBezTo>
                <a:cubicBezTo>
                  <a:pt x="83" y="32"/>
                  <a:pt x="76" y="40"/>
                  <a:pt x="70" y="45"/>
                </a:cubicBezTo>
                <a:cubicBezTo>
                  <a:pt x="61" y="53"/>
                  <a:pt x="50" y="59"/>
                  <a:pt x="39" y="63"/>
                </a:cubicBezTo>
                <a:cubicBezTo>
                  <a:pt x="38" y="63"/>
                  <a:pt x="38" y="63"/>
                  <a:pt x="38" y="63"/>
                </a:cubicBezTo>
                <a:cubicBezTo>
                  <a:pt x="38" y="62"/>
                  <a:pt x="37" y="62"/>
                  <a:pt x="37" y="62"/>
                </a:cubicBezTo>
                <a:cubicBezTo>
                  <a:pt x="36" y="62"/>
                  <a:pt x="36" y="62"/>
                  <a:pt x="36" y="62"/>
                </a:cubicBezTo>
                <a:cubicBezTo>
                  <a:pt x="35" y="62"/>
                  <a:pt x="35" y="63"/>
                  <a:pt x="35" y="64"/>
                </a:cubicBezTo>
                <a:cubicBezTo>
                  <a:pt x="35" y="65"/>
                  <a:pt x="35" y="65"/>
                  <a:pt x="35" y="65"/>
                </a:cubicBezTo>
                <a:cubicBezTo>
                  <a:pt x="35" y="65"/>
                  <a:pt x="35" y="65"/>
                  <a:pt x="35" y="65"/>
                </a:cubicBezTo>
                <a:cubicBezTo>
                  <a:pt x="30" y="74"/>
                  <a:pt x="21" y="80"/>
                  <a:pt x="11" y="82"/>
                </a:cubicBezTo>
                <a:moveTo>
                  <a:pt x="47" y="0"/>
                </a:moveTo>
                <a:cubicBezTo>
                  <a:pt x="38" y="0"/>
                  <a:pt x="30" y="2"/>
                  <a:pt x="23" y="6"/>
                </a:cubicBezTo>
                <a:cubicBezTo>
                  <a:pt x="11" y="12"/>
                  <a:pt x="4" y="23"/>
                  <a:pt x="3" y="34"/>
                </a:cubicBezTo>
                <a:cubicBezTo>
                  <a:pt x="3" y="46"/>
                  <a:pt x="11" y="58"/>
                  <a:pt x="21" y="61"/>
                </a:cubicBezTo>
                <a:cubicBezTo>
                  <a:pt x="19" y="71"/>
                  <a:pt x="11" y="80"/>
                  <a:pt x="2" y="84"/>
                </a:cubicBezTo>
                <a:cubicBezTo>
                  <a:pt x="1" y="84"/>
                  <a:pt x="0" y="85"/>
                  <a:pt x="1" y="86"/>
                </a:cubicBezTo>
                <a:cubicBezTo>
                  <a:pt x="1" y="86"/>
                  <a:pt x="1" y="87"/>
                  <a:pt x="2" y="87"/>
                </a:cubicBezTo>
                <a:cubicBezTo>
                  <a:pt x="2" y="87"/>
                  <a:pt x="2" y="87"/>
                  <a:pt x="2" y="87"/>
                </a:cubicBezTo>
                <a:cubicBezTo>
                  <a:pt x="16" y="87"/>
                  <a:pt x="30" y="79"/>
                  <a:pt x="37" y="68"/>
                </a:cubicBezTo>
                <a:cubicBezTo>
                  <a:pt x="44" y="79"/>
                  <a:pt x="57" y="86"/>
                  <a:pt x="70" y="86"/>
                </a:cubicBezTo>
                <a:cubicBezTo>
                  <a:pt x="71" y="86"/>
                  <a:pt x="71" y="86"/>
                  <a:pt x="72" y="86"/>
                </a:cubicBezTo>
                <a:cubicBezTo>
                  <a:pt x="73" y="88"/>
                  <a:pt x="75" y="90"/>
                  <a:pt x="76" y="92"/>
                </a:cubicBezTo>
                <a:cubicBezTo>
                  <a:pt x="78" y="94"/>
                  <a:pt x="80" y="95"/>
                  <a:pt x="83" y="97"/>
                </a:cubicBezTo>
                <a:cubicBezTo>
                  <a:pt x="88" y="100"/>
                  <a:pt x="94" y="102"/>
                  <a:pt x="101" y="102"/>
                </a:cubicBezTo>
                <a:cubicBezTo>
                  <a:pt x="101" y="102"/>
                  <a:pt x="102" y="102"/>
                  <a:pt x="103" y="102"/>
                </a:cubicBezTo>
                <a:cubicBezTo>
                  <a:pt x="104" y="102"/>
                  <a:pt x="104" y="101"/>
                  <a:pt x="104" y="100"/>
                </a:cubicBezTo>
                <a:cubicBezTo>
                  <a:pt x="104" y="99"/>
                  <a:pt x="104" y="99"/>
                  <a:pt x="103" y="98"/>
                </a:cubicBezTo>
                <a:cubicBezTo>
                  <a:pt x="96" y="96"/>
                  <a:pt x="91" y="90"/>
                  <a:pt x="90" y="84"/>
                </a:cubicBezTo>
                <a:cubicBezTo>
                  <a:pt x="90" y="82"/>
                  <a:pt x="90" y="81"/>
                  <a:pt x="90" y="79"/>
                </a:cubicBezTo>
                <a:cubicBezTo>
                  <a:pt x="90" y="79"/>
                  <a:pt x="91" y="79"/>
                  <a:pt x="91" y="79"/>
                </a:cubicBezTo>
                <a:cubicBezTo>
                  <a:pt x="98" y="77"/>
                  <a:pt x="103" y="71"/>
                  <a:pt x="105" y="64"/>
                </a:cubicBezTo>
                <a:cubicBezTo>
                  <a:pt x="105" y="61"/>
                  <a:pt x="105" y="58"/>
                  <a:pt x="105" y="54"/>
                </a:cubicBezTo>
                <a:cubicBezTo>
                  <a:pt x="105" y="53"/>
                  <a:pt x="104" y="52"/>
                  <a:pt x="104" y="51"/>
                </a:cubicBezTo>
                <a:cubicBezTo>
                  <a:pt x="103" y="48"/>
                  <a:pt x="102" y="45"/>
                  <a:pt x="100" y="42"/>
                </a:cubicBezTo>
                <a:cubicBezTo>
                  <a:pt x="96" y="36"/>
                  <a:pt x="90" y="31"/>
                  <a:pt x="85" y="26"/>
                </a:cubicBezTo>
                <a:cubicBezTo>
                  <a:pt x="85" y="25"/>
                  <a:pt x="85" y="24"/>
                  <a:pt x="85" y="23"/>
                </a:cubicBezTo>
                <a:cubicBezTo>
                  <a:pt x="84" y="17"/>
                  <a:pt x="80" y="11"/>
                  <a:pt x="75" y="7"/>
                </a:cubicBezTo>
                <a:cubicBezTo>
                  <a:pt x="70" y="4"/>
                  <a:pt x="64" y="2"/>
                  <a:pt x="57" y="1"/>
                </a:cubicBezTo>
                <a:cubicBezTo>
                  <a:pt x="54" y="0"/>
                  <a:pt x="50" y="0"/>
                  <a:pt x="47" y="0"/>
                </a:cubicBezTo>
              </a:path>
            </a:pathLst>
          </a:custGeom>
          <a:solidFill>
            <a:srgbClr val="B3B3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17" name="Freeform 24">
            <a:extLst>
              <a:ext uri="{FF2B5EF4-FFF2-40B4-BE49-F238E27FC236}">
                <a16:creationId xmlns:a16="http://schemas.microsoft.com/office/drawing/2014/main" id="{E0D77327-4B30-5644-9D3A-7F7C41CBA9C0}"/>
              </a:ext>
            </a:extLst>
          </p:cNvPr>
          <p:cNvSpPr>
            <a:spLocks noEditPoints="1"/>
          </p:cNvSpPr>
          <p:nvPr/>
        </p:nvSpPr>
        <p:spPr bwMode="auto">
          <a:xfrm>
            <a:off x="11474444" y="4515236"/>
            <a:ext cx="443060" cy="421962"/>
          </a:xfrm>
          <a:custGeom>
            <a:avLst/>
            <a:gdLst>
              <a:gd name="T0" fmla="*/ 36 w 106"/>
              <a:gd name="T1" fmla="*/ 50 h 101"/>
              <a:gd name="T2" fmla="*/ 35 w 106"/>
              <a:gd name="T3" fmla="*/ 52 h 101"/>
              <a:gd name="T4" fmla="*/ 36 w 106"/>
              <a:gd name="T5" fmla="*/ 56 h 101"/>
              <a:gd name="T6" fmla="*/ 38 w 106"/>
              <a:gd name="T7" fmla="*/ 57 h 101"/>
              <a:gd name="T8" fmla="*/ 43 w 106"/>
              <a:gd name="T9" fmla="*/ 51 h 101"/>
              <a:gd name="T10" fmla="*/ 37 w 106"/>
              <a:gd name="T11" fmla="*/ 49 h 101"/>
              <a:gd name="T12" fmla="*/ 39 w 106"/>
              <a:gd name="T13" fmla="*/ 12 h 101"/>
              <a:gd name="T14" fmla="*/ 25 w 106"/>
              <a:gd name="T15" fmla="*/ 22 h 101"/>
              <a:gd name="T16" fmla="*/ 26 w 106"/>
              <a:gd name="T17" fmla="*/ 24 h 101"/>
              <a:gd name="T18" fmla="*/ 36 w 106"/>
              <a:gd name="T19" fmla="*/ 16 h 101"/>
              <a:gd name="T20" fmla="*/ 47 w 106"/>
              <a:gd name="T21" fmla="*/ 19 h 101"/>
              <a:gd name="T22" fmla="*/ 43 w 106"/>
              <a:gd name="T23" fmla="*/ 34 h 101"/>
              <a:gd name="T24" fmla="*/ 36 w 106"/>
              <a:gd name="T25" fmla="*/ 46 h 101"/>
              <a:gd name="T26" fmla="*/ 38 w 106"/>
              <a:gd name="T27" fmla="*/ 47 h 101"/>
              <a:gd name="T28" fmla="*/ 44 w 106"/>
              <a:gd name="T29" fmla="*/ 38 h 101"/>
              <a:gd name="T30" fmla="*/ 52 w 106"/>
              <a:gd name="T31" fmla="*/ 31 h 101"/>
              <a:gd name="T32" fmla="*/ 39 w 106"/>
              <a:gd name="T33" fmla="*/ 12 h 101"/>
              <a:gd name="T34" fmla="*/ 40 w 106"/>
              <a:gd name="T35" fmla="*/ 66 h 101"/>
              <a:gd name="T36" fmla="*/ 84 w 106"/>
              <a:gd name="T37" fmla="*/ 29 h 101"/>
              <a:gd name="T38" fmla="*/ 101 w 106"/>
              <a:gd name="T39" fmla="*/ 63 h 101"/>
              <a:gd name="T40" fmla="*/ 86 w 106"/>
              <a:gd name="T41" fmla="*/ 77 h 101"/>
              <a:gd name="T42" fmla="*/ 74 w 106"/>
              <a:gd name="T43" fmla="*/ 83 h 101"/>
              <a:gd name="T44" fmla="*/ 72 w 106"/>
              <a:gd name="T45" fmla="*/ 82 h 101"/>
              <a:gd name="T46" fmla="*/ 10 w 106"/>
              <a:gd name="T47" fmla="*/ 82 h 101"/>
              <a:gd name="T48" fmla="*/ 25 w 106"/>
              <a:gd name="T49" fmla="*/ 59 h 101"/>
              <a:gd name="T50" fmla="*/ 6 w 106"/>
              <a:gd name="T51" fmla="*/ 34 h 101"/>
              <a:gd name="T52" fmla="*/ 47 w 106"/>
              <a:gd name="T53" fmla="*/ 3 h 101"/>
              <a:gd name="T54" fmla="*/ 72 w 106"/>
              <a:gd name="T55" fmla="*/ 9 h 101"/>
              <a:gd name="T56" fmla="*/ 70 w 106"/>
              <a:gd name="T57" fmla="*/ 45 h 101"/>
              <a:gd name="T58" fmla="*/ 38 w 106"/>
              <a:gd name="T59" fmla="*/ 62 h 101"/>
              <a:gd name="T60" fmla="*/ 36 w 106"/>
              <a:gd name="T61" fmla="*/ 61 h 101"/>
              <a:gd name="T62" fmla="*/ 35 w 106"/>
              <a:gd name="T63" fmla="*/ 64 h 101"/>
              <a:gd name="T64" fmla="*/ 10 w 106"/>
              <a:gd name="T65" fmla="*/ 82 h 101"/>
              <a:gd name="T66" fmla="*/ 22 w 106"/>
              <a:gd name="T67" fmla="*/ 5 h 101"/>
              <a:gd name="T68" fmla="*/ 21 w 106"/>
              <a:gd name="T69" fmla="*/ 61 h 101"/>
              <a:gd name="T70" fmla="*/ 0 w 106"/>
              <a:gd name="T71" fmla="*/ 85 h 101"/>
              <a:gd name="T72" fmla="*/ 2 w 106"/>
              <a:gd name="T73" fmla="*/ 86 h 101"/>
              <a:gd name="T74" fmla="*/ 70 w 106"/>
              <a:gd name="T75" fmla="*/ 85 h 101"/>
              <a:gd name="T76" fmla="*/ 100 w 106"/>
              <a:gd name="T77" fmla="*/ 101 h 101"/>
              <a:gd name="T78" fmla="*/ 104 w 106"/>
              <a:gd name="T79" fmla="*/ 100 h 101"/>
              <a:gd name="T80" fmla="*/ 90 w 106"/>
              <a:gd name="T81" fmla="*/ 79 h 101"/>
              <a:gd name="T82" fmla="*/ 100 w 106"/>
              <a:gd name="T83" fmla="*/ 42 h 101"/>
              <a:gd name="T84" fmla="*/ 85 w 106"/>
              <a:gd name="T85" fmla="*/ 22 h 101"/>
              <a:gd name="T86" fmla="*/ 57 w 106"/>
              <a:gd name="T87" fmla="*/ 0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06" h="101">
                <a:moveTo>
                  <a:pt x="37" y="49"/>
                </a:moveTo>
                <a:cubicBezTo>
                  <a:pt x="37" y="49"/>
                  <a:pt x="36" y="50"/>
                  <a:pt x="36" y="50"/>
                </a:cubicBezTo>
                <a:cubicBezTo>
                  <a:pt x="36" y="50"/>
                  <a:pt x="36" y="51"/>
                  <a:pt x="36" y="51"/>
                </a:cubicBezTo>
                <a:cubicBezTo>
                  <a:pt x="35" y="52"/>
                  <a:pt x="35" y="52"/>
                  <a:pt x="35" y="52"/>
                </a:cubicBezTo>
                <a:cubicBezTo>
                  <a:pt x="35" y="53"/>
                  <a:pt x="35" y="53"/>
                  <a:pt x="35" y="53"/>
                </a:cubicBezTo>
                <a:cubicBezTo>
                  <a:pt x="35" y="54"/>
                  <a:pt x="35" y="55"/>
                  <a:pt x="36" y="56"/>
                </a:cubicBezTo>
                <a:cubicBezTo>
                  <a:pt x="36" y="57"/>
                  <a:pt x="37" y="57"/>
                  <a:pt x="38" y="57"/>
                </a:cubicBezTo>
                <a:cubicBezTo>
                  <a:pt x="38" y="57"/>
                  <a:pt x="38" y="57"/>
                  <a:pt x="38" y="57"/>
                </a:cubicBezTo>
                <a:cubicBezTo>
                  <a:pt x="40" y="57"/>
                  <a:pt x="41" y="57"/>
                  <a:pt x="41" y="56"/>
                </a:cubicBezTo>
                <a:cubicBezTo>
                  <a:pt x="42" y="55"/>
                  <a:pt x="43" y="53"/>
                  <a:pt x="43" y="51"/>
                </a:cubicBezTo>
                <a:cubicBezTo>
                  <a:pt x="42" y="50"/>
                  <a:pt x="42" y="50"/>
                  <a:pt x="41" y="50"/>
                </a:cubicBezTo>
                <a:cubicBezTo>
                  <a:pt x="37" y="49"/>
                  <a:pt x="37" y="49"/>
                  <a:pt x="37" y="49"/>
                </a:cubicBezTo>
                <a:cubicBezTo>
                  <a:pt x="37" y="49"/>
                  <a:pt x="37" y="49"/>
                  <a:pt x="37" y="49"/>
                </a:cubicBezTo>
                <a:moveTo>
                  <a:pt x="39" y="12"/>
                </a:moveTo>
                <a:cubicBezTo>
                  <a:pt x="38" y="12"/>
                  <a:pt x="37" y="12"/>
                  <a:pt x="35" y="13"/>
                </a:cubicBezTo>
                <a:cubicBezTo>
                  <a:pt x="31" y="14"/>
                  <a:pt x="27" y="17"/>
                  <a:pt x="25" y="22"/>
                </a:cubicBezTo>
                <a:cubicBezTo>
                  <a:pt x="24" y="23"/>
                  <a:pt x="25" y="24"/>
                  <a:pt x="26" y="24"/>
                </a:cubicBezTo>
                <a:cubicBezTo>
                  <a:pt x="26" y="24"/>
                  <a:pt x="26" y="24"/>
                  <a:pt x="26" y="24"/>
                </a:cubicBezTo>
                <a:cubicBezTo>
                  <a:pt x="27" y="24"/>
                  <a:pt x="28" y="24"/>
                  <a:pt x="28" y="23"/>
                </a:cubicBezTo>
                <a:cubicBezTo>
                  <a:pt x="29" y="20"/>
                  <a:pt x="33" y="17"/>
                  <a:pt x="36" y="16"/>
                </a:cubicBezTo>
                <a:cubicBezTo>
                  <a:pt x="37" y="16"/>
                  <a:pt x="38" y="16"/>
                  <a:pt x="39" y="16"/>
                </a:cubicBezTo>
                <a:cubicBezTo>
                  <a:pt x="42" y="16"/>
                  <a:pt x="45" y="17"/>
                  <a:pt x="47" y="19"/>
                </a:cubicBezTo>
                <a:cubicBezTo>
                  <a:pt x="50" y="21"/>
                  <a:pt x="50" y="26"/>
                  <a:pt x="49" y="29"/>
                </a:cubicBezTo>
                <a:cubicBezTo>
                  <a:pt x="48" y="31"/>
                  <a:pt x="46" y="33"/>
                  <a:pt x="43" y="34"/>
                </a:cubicBezTo>
                <a:cubicBezTo>
                  <a:pt x="43" y="35"/>
                  <a:pt x="42" y="35"/>
                  <a:pt x="42" y="36"/>
                </a:cubicBezTo>
                <a:cubicBezTo>
                  <a:pt x="38" y="39"/>
                  <a:pt x="36" y="42"/>
                  <a:pt x="36" y="46"/>
                </a:cubicBezTo>
                <a:cubicBezTo>
                  <a:pt x="36" y="47"/>
                  <a:pt x="37" y="47"/>
                  <a:pt x="38" y="47"/>
                </a:cubicBezTo>
                <a:cubicBezTo>
                  <a:pt x="38" y="47"/>
                  <a:pt x="38" y="47"/>
                  <a:pt x="38" y="47"/>
                </a:cubicBezTo>
                <a:cubicBezTo>
                  <a:pt x="39" y="47"/>
                  <a:pt x="40" y="46"/>
                  <a:pt x="39" y="45"/>
                </a:cubicBezTo>
                <a:cubicBezTo>
                  <a:pt x="39" y="42"/>
                  <a:pt x="42" y="40"/>
                  <a:pt x="44" y="38"/>
                </a:cubicBezTo>
                <a:cubicBezTo>
                  <a:pt x="44" y="38"/>
                  <a:pt x="45" y="37"/>
                  <a:pt x="45" y="37"/>
                </a:cubicBezTo>
                <a:cubicBezTo>
                  <a:pt x="48" y="35"/>
                  <a:pt x="50" y="33"/>
                  <a:pt x="52" y="31"/>
                </a:cubicBezTo>
                <a:cubicBezTo>
                  <a:pt x="54" y="26"/>
                  <a:pt x="53" y="20"/>
                  <a:pt x="49" y="16"/>
                </a:cubicBezTo>
                <a:cubicBezTo>
                  <a:pt x="47" y="14"/>
                  <a:pt x="43" y="12"/>
                  <a:pt x="39" y="12"/>
                </a:cubicBezTo>
                <a:moveTo>
                  <a:pt x="70" y="82"/>
                </a:moveTo>
                <a:cubicBezTo>
                  <a:pt x="58" y="82"/>
                  <a:pt x="46" y="76"/>
                  <a:pt x="40" y="66"/>
                </a:cubicBezTo>
                <a:cubicBezTo>
                  <a:pt x="52" y="62"/>
                  <a:pt x="63" y="55"/>
                  <a:pt x="72" y="47"/>
                </a:cubicBezTo>
                <a:cubicBezTo>
                  <a:pt x="78" y="41"/>
                  <a:pt x="83" y="35"/>
                  <a:pt x="84" y="29"/>
                </a:cubicBezTo>
                <a:cubicBezTo>
                  <a:pt x="89" y="34"/>
                  <a:pt x="93" y="38"/>
                  <a:pt x="97" y="43"/>
                </a:cubicBezTo>
                <a:cubicBezTo>
                  <a:pt x="101" y="50"/>
                  <a:pt x="102" y="57"/>
                  <a:pt x="101" y="63"/>
                </a:cubicBezTo>
                <a:cubicBezTo>
                  <a:pt x="100" y="70"/>
                  <a:pt x="94" y="75"/>
                  <a:pt x="88" y="76"/>
                </a:cubicBezTo>
                <a:cubicBezTo>
                  <a:pt x="87" y="76"/>
                  <a:pt x="86" y="76"/>
                  <a:pt x="86" y="77"/>
                </a:cubicBezTo>
                <a:cubicBezTo>
                  <a:pt x="85" y="85"/>
                  <a:pt x="89" y="93"/>
                  <a:pt x="95" y="97"/>
                </a:cubicBezTo>
                <a:cubicBezTo>
                  <a:pt x="86" y="96"/>
                  <a:pt x="78" y="90"/>
                  <a:pt x="74" y="83"/>
                </a:cubicBezTo>
                <a:cubicBezTo>
                  <a:pt x="73" y="82"/>
                  <a:pt x="73" y="82"/>
                  <a:pt x="72" y="82"/>
                </a:cubicBezTo>
                <a:cubicBezTo>
                  <a:pt x="72" y="82"/>
                  <a:pt x="72" y="82"/>
                  <a:pt x="72" y="82"/>
                </a:cubicBezTo>
                <a:cubicBezTo>
                  <a:pt x="71" y="82"/>
                  <a:pt x="71" y="82"/>
                  <a:pt x="70" y="82"/>
                </a:cubicBezTo>
                <a:moveTo>
                  <a:pt x="10" y="82"/>
                </a:moveTo>
                <a:cubicBezTo>
                  <a:pt x="18" y="77"/>
                  <a:pt x="23" y="69"/>
                  <a:pt x="25" y="60"/>
                </a:cubicBezTo>
                <a:cubicBezTo>
                  <a:pt x="25" y="59"/>
                  <a:pt x="25" y="59"/>
                  <a:pt x="25" y="59"/>
                </a:cubicBezTo>
                <a:cubicBezTo>
                  <a:pt x="24" y="58"/>
                  <a:pt x="24" y="58"/>
                  <a:pt x="23" y="58"/>
                </a:cubicBezTo>
                <a:cubicBezTo>
                  <a:pt x="14" y="56"/>
                  <a:pt x="6" y="45"/>
                  <a:pt x="6" y="34"/>
                </a:cubicBezTo>
                <a:cubicBezTo>
                  <a:pt x="7" y="24"/>
                  <a:pt x="14" y="14"/>
                  <a:pt x="24" y="8"/>
                </a:cubicBezTo>
                <a:cubicBezTo>
                  <a:pt x="30" y="5"/>
                  <a:pt x="38" y="3"/>
                  <a:pt x="47" y="3"/>
                </a:cubicBezTo>
                <a:cubicBezTo>
                  <a:pt x="50" y="3"/>
                  <a:pt x="53" y="3"/>
                  <a:pt x="56" y="4"/>
                </a:cubicBezTo>
                <a:cubicBezTo>
                  <a:pt x="63" y="5"/>
                  <a:pt x="68" y="6"/>
                  <a:pt x="72" y="9"/>
                </a:cubicBezTo>
                <a:cubicBezTo>
                  <a:pt x="78" y="13"/>
                  <a:pt x="81" y="18"/>
                  <a:pt x="81" y="23"/>
                </a:cubicBezTo>
                <a:cubicBezTo>
                  <a:pt x="82" y="31"/>
                  <a:pt x="76" y="39"/>
                  <a:pt x="70" y="45"/>
                </a:cubicBezTo>
                <a:cubicBezTo>
                  <a:pt x="61" y="53"/>
                  <a:pt x="50" y="59"/>
                  <a:pt x="38" y="63"/>
                </a:cubicBezTo>
                <a:cubicBezTo>
                  <a:pt x="38" y="62"/>
                  <a:pt x="38" y="62"/>
                  <a:pt x="38" y="62"/>
                </a:cubicBezTo>
                <a:cubicBezTo>
                  <a:pt x="38" y="61"/>
                  <a:pt x="37" y="61"/>
                  <a:pt x="36" y="61"/>
                </a:cubicBezTo>
                <a:cubicBezTo>
                  <a:pt x="36" y="61"/>
                  <a:pt x="36" y="61"/>
                  <a:pt x="36" y="61"/>
                </a:cubicBezTo>
                <a:cubicBezTo>
                  <a:pt x="35" y="62"/>
                  <a:pt x="34" y="63"/>
                  <a:pt x="35" y="63"/>
                </a:cubicBezTo>
                <a:cubicBezTo>
                  <a:pt x="35" y="64"/>
                  <a:pt x="35" y="64"/>
                  <a:pt x="35" y="64"/>
                </a:cubicBezTo>
                <a:cubicBezTo>
                  <a:pt x="35" y="64"/>
                  <a:pt x="35" y="64"/>
                  <a:pt x="35" y="64"/>
                </a:cubicBezTo>
                <a:cubicBezTo>
                  <a:pt x="29" y="73"/>
                  <a:pt x="20" y="79"/>
                  <a:pt x="10" y="82"/>
                </a:cubicBezTo>
                <a:moveTo>
                  <a:pt x="47" y="0"/>
                </a:moveTo>
                <a:cubicBezTo>
                  <a:pt x="38" y="0"/>
                  <a:pt x="29" y="2"/>
                  <a:pt x="22" y="5"/>
                </a:cubicBezTo>
                <a:cubicBezTo>
                  <a:pt x="11" y="11"/>
                  <a:pt x="4" y="23"/>
                  <a:pt x="3" y="34"/>
                </a:cubicBezTo>
                <a:cubicBezTo>
                  <a:pt x="2" y="46"/>
                  <a:pt x="10" y="57"/>
                  <a:pt x="21" y="61"/>
                </a:cubicBezTo>
                <a:cubicBezTo>
                  <a:pt x="18" y="71"/>
                  <a:pt x="11" y="79"/>
                  <a:pt x="1" y="83"/>
                </a:cubicBezTo>
                <a:cubicBezTo>
                  <a:pt x="1" y="83"/>
                  <a:pt x="0" y="84"/>
                  <a:pt x="0" y="85"/>
                </a:cubicBezTo>
                <a:cubicBezTo>
                  <a:pt x="0" y="86"/>
                  <a:pt x="1" y="86"/>
                  <a:pt x="2" y="86"/>
                </a:cubicBezTo>
                <a:cubicBezTo>
                  <a:pt x="2" y="86"/>
                  <a:pt x="2" y="86"/>
                  <a:pt x="2" y="86"/>
                </a:cubicBezTo>
                <a:cubicBezTo>
                  <a:pt x="16" y="86"/>
                  <a:pt x="29" y="79"/>
                  <a:pt x="37" y="67"/>
                </a:cubicBezTo>
                <a:cubicBezTo>
                  <a:pt x="44" y="78"/>
                  <a:pt x="57" y="85"/>
                  <a:pt x="70" y="85"/>
                </a:cubicBezTo>
                <a:cubicBezTo>
                  <a:pt x="71" y="85"/>
                  <a:pt x="71" y="85"/>
                  <a:pt x="71" y="85"/>
                </a:cubicBezTo>
                <a:cubicBezTo>
                  <a:pt x="78" y="95"/>
                  <a:pt x="89" y="101"/>
                  <a:pt x="100" y="101"/>
                </a:cubicBezTo>
                <a:cubicBezTo>
                  <a:pt x="101" y="101"/>
                  <a:pt x="102" y="101"/>
                  <a:pt x="103" y="101"/>
                </a:cubicBezTo>
                <a:cubicBezTo>
                  <a:pt x="103" y="101"/>
                  <a:pt x="104" y="100"/>
                  <a:pt x="104" y="100"/>
                </a:cubicBezTo>
                <a:cubicBezTo>
                  <a:pt x="104" y="99"/>
                  <a:pt x="104" y="98"/>
                  <a:pt x="103" y="98"/>
                </a:cubicBezTo>
                <a:cubicBezTo>
                  <a:pt x="95" y="96"/>
                  <a:pt x="89" y="87"/>
                  <a:pt x="90" y="79"/>
                </a:cubicBezTo>
                <a:cubicBezTo>
                  <a:pt x="97" y="78"/>
                  <a:pt x="103" y="72"/>
                  <a:pt x="104" y="64"/>
                </a:cubicBezTo>
                <a:cubicBezTo>
                  <a:pt x="106" y="57"/>
                  <a:pt x="104" y="49"/>
                  <a:pt x="100" y="42"/>
                </a:cubicBezTo>
                <a:cubicBezTo>
                  <a:pt x="96" y="35"/>
                  <a:pt x="90" y="30"/>
                  <a:pt x="85" y="25"/>
                </a:cubicBezTo>
                <a:cubicBezTo>
                  <a:pt x="85" y="24"/>
                  <a:pt x="85" y="23"/>
                  <a:pt x="85" y="22"/>
                </a:cubicBezTo>
                <a:cubicBezTo>
                  <a:pt x="84" y="16"/>
                  <a:pt x="80" y="10"/>
                  <a:pt x="74" y="6"/>
                </a:cubicBezTo>
                <a:cubicBezTo>
                  <a:pt x="70" y="3"/>
                  <a:pt x="64" y="1"/>
                  <a:pt x="57" y="0"/>
                </a:cubicBezTo>
                <a:cubicBezTo>
                  <a:pt x="53" y="0"/>
                  <a:pt x="50" y="0"/>
                  <a:pt x="47" y="0"/>
                </a:cubicBezTo>
              </a:path>
            </a:pathLst>
          </a:custGeom>
          <a:solidFill>
            <a:srgbClr val="B3B3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18" name="Freeform 27">
            <a:extLst>
              <a:ext uri="{FF2B5EF4-FFF2-40B4-BE49-F238E27FC236}">
                <a16:creationId xmlns:a16="http://schemas.microsoft.com/office/drawing/2014/main" id="{308336C5-C50E-554B-82EF-3557BF0972ED}"/>
              </a:ext>
            </a:extLst>
          </p:cNvPr>
          <p:cNvSpPr>
            <a:spLocks noEditPoints="1"/>
          </p:cNvSpPr>
          <p:nvPr/>
        </p:nvSpPr>
        <p:spPr bwMode="auto">
          <a:xfrm>
            <a:off x="11367195" y="3525384"/>
            <a:ext cx="395590" cy="488772"/>
          </a:xfrm>
          <a:custGeom>
            <a:avLst/>
            <a:gdLst>
              <a:gd name="T0" fmla="*/ 89 w 95"/>
              <a:gd name="T1" fmla="*/ 81 h 117"/>
              <a:gd name="T2" fmla="*/ 91 w 95"/>
              <a:gd name="T3" fmla="*/ 79 h 117"/>
              <a:gd name="T4" fmla="*/ 12 w 95"/>
              <a:gd name="T5" fmla="*/ 69 h 117"/>
              <a:gd name="T6" fmla="*/ 0 w 95"/>
              <a:gd name="T7" fmla="*/ 77 h 117"/>
              <a:gd name="T8" fmla="*/ 6 w 95"/>
              <a:gd name="T9" fmla="*/ 76 h 117"/>
              <a:gd name="T10" fmla="*/ 94 w 95"/>
              <a:gd name="T11" fmla="*/ 29 h 117"/>
              <a:gd name="T12" fmla="*/ 82 w 95"/>
              <a:gd name="T13" fmla="*/ 38 h 117"/>
              <a:gd name="T14" fmla="*/ 95 w 95"/>
              <a:gd name="T15" fmla="*/ 30 h 117"/>
              <a:gd name="T16" fmla="*/ 3 w 95"/>
              <a:gd name="T17" fmla="*/ 25 h 117"/>
              <a:gd name="T18" fmla="*/ 17 w 95"/>
              <a:gd name="T19" fmla="*/ 31 h 117"/>
              <a:gd name="T20" fmla="*/ 41 w 95"/>
              <a:gd name="T21" fmla="*/ 97 h 117"/>
              <a:gd name="T22" fmla="*/ 36 w 95"/>
              <a:gd name="T23" fmla="*/ 90 h 117"/>
              <a:gd name="T24" fmla="*/ 45 w 95"/>
              <a:gd name="T25" fmla="*/ 103 h 117"/>
              <a:gd name="T26" fmla="*/ 53 w 95"/>
              <a:gd name="T27" fmla="*/ 107 h 117"/>
              <a:gd name="T28" fmla="*/ 41 w 95"/>
              <a:gd name="T29" fmla="*/ 112 h 117"/>
              <a:gd name="T30" fmla="*/ 41 w 95"/>
              <a:gd name="T31" fmla="*/ 97 h 117"/>
              <a:gd name="T32" fmla="*/ 49 w 95"/>
              <a:gd name="T33" fmla="*/ 88 h 117"/>
              <a:gd name="T34" fmla="*/ 45 w 95"/>
              <a:gd name="T35" fmla="*/ 61 h 117"/>
              <a:gd name="T36" fmla="*/ 49 w 95"/>
              <a:gd name="T37" fmla="*/ 51 h 117"/>
              <a:gd name="T38" fmla="*/ 52 w 95"/>
              <a:gd name="T39" fmla="*/ 53 h 117"/>
              <a:gd name="T40" fmla="*/ 60 w 95"/>
              <a:gd name="T41" fmla="*/ 53 h 117"/>
              <a:gd name="T42" fmla="*/ 63 w 95"/>
              <a:gd name="T43" fmla="*/ 51 h 117"/>
              <a:gd name="T44" fmla="*/ 38 w 95"/>
              <a:gd name="T45" fmla="*/ 52 h 117"/>
              <a:gd name="T46" fmla="*/ 40 w 95"/>
              <a:gd name="T47" fmla="*/ 50 h 117"/>
              <a:gd name="T48" fmla="*/ 33 w 95"/>
              <a:gd name="T49" fmla="*/ 86 h 117"/>
              <a:gd name="T50" fmla="*/ 25 w 95"/>
              <a:gd name="T51" fmla="*/ 72 h 117"/>
              <a:gd name="T52" fmla="*/ 57 w 95"/>
              <a:gd name="T53" fmla="*/ 25 h 117"/>
              <a:gd name="T54" fmla="*/ 65 w 95"/>
              <a:gd name="T55" fmla="*/ 78 h 117"/>
              <a:gd name="T56" fmla="*/ 57 w 95"/>
              <a:gd name="T57" fmla="*/ 88 h 117"/>
              <a:gd name="T58" fmla="*/ 56 w 95"/>
              <a:gd name="T59" fmla="*/ 63 h 117"/>
              <a:gd name="T60" fmla="*/ 62 w 95"/>
              <a:gd name="T61" fmla="*/ 48 h 117"/>
              <a:gd name="T62" fmla="*/ 51 w 95"/>
              <a:gd name="T63" fmla="*/ 59 h 117"/>
              <a:gd name="T64" fmla="*/ 50 w 95"/>
              <a:gd name="T65" fmla="*/ 48 h 117"/>
              <a:gd name="T66" fmla="*/ 45 w 95"/>
              <a:gd name="T67" fmla="*/ 58 h 117"/>
              <a:gd name="T68" fmla="*/ 39 w 95"/>
              <a:gd name="T69" fmla="*/ 46 h 117"/>
              <a:gd name="T70" fmla="*/ 40 w 95"/>
              <a:gd name="T71" fmla="*/ 60 h 117"/>
              <a:gd name="T72" fmla="*/ 35 w 95"/>
              <a:gd name="T73" fmla="*/ 87 h 117"/>
              <a:gd name="T74" fmla="*/ 50 w 95"/>
              <a:gd name="T75" fmla="*/ 21 h 117"/>
              <a:gd name="T76" fmla="*/ 25 w 95"/>
              <a:gd name="T77" fmla="*/ 76 h 117"/>
              <a:gd name="T78" fmla="*/ 33 w 95"/>
              <a:gd name="T79" fmla="*/ 90 h 117"/>
              <a:gd name="T80" fmla="*/ 32 w 95"/>
              <a:gd name="T81" fmla="*/ 102 h 117"/>
              <a:gd name="T82" fmla="*/ 46 w 95"/>
              <a:gd name="T83" fmla="*/ 117 h 117"/>
              <a:gd name="T84" fmla="*/ 56 w 95"/>
              <a:gd name="T85" fmla="*/ 105 h 117"/>
              <a:gd name="T86" fmla="*/ 61 w 95"/>
              <a:gd name="T87" fmla="*/ 92 h 117"/>
              <a:gd name="T88" fmla="*/ 69 w 95"/>
              <a:gd name="T89" fmla="*/ 79 h 117"/>
              <a:gd name="T90" fmla="*/ 53 w 95"/>
              <a:gd name="T91" fmla="*/ 0 h 117"/>
              <a:gd name="T92" fmla="*/ 51 w 95"/>
              <a:gd name="T93" fmla="*/ 15 h 117"/>
              <a:gd name="T94" fmla="*/ 53 w 95"/>
              <a:gd name="T95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95" h="117">
                <a:moveTo>
                  <a:pt x="81" y="73"/>
                </a:moveTo>
                <a:cubicBezTo>
                  <a:pt x="81" y="73"/>
                  <a:pt x="80" y="73"/>
                  <a:pt x="80" y="73"/>
                </a:cubicBezTo>
                <a:cubicBezTo>
                  <a:pt x="79" y="74"/>
                  <a:pt x="79" y="75"/>
                  <a:pt x="80" y="75"/>
                </a:cubicBezTo>
                <a:cubicBezTo>
                  <a:pt x="89" y="81"/>
                  <a:pt x="89" y="81"/>
                  <a:pt x="89" y="81"/>
                </a:cubicBezTo>
                <a:cubicBezTo>
                  <a:pt x="90" y="82"/>
                  <a:pt x="90" y="82"/>
                  <a:pt x="90" y="82"/>
                </a:cubicBezTo>
                <a:cubicBezTo>
                  <a:pt x="90" y="82"/>
                  <a:pt x="90" y="82"/>
                  <a:pt x="90" y="82"/>
                </a:cubicBezTo>
                <a:cubicBezTo>
                  <a:pt x="91" y="82"/>
                  <a:pt x="91" y="81"/>
                  <a:pt x="91" y="81"/>
                </a:cubicBezTo>
                <a:cubicBezTo>
                  <a:pt x="92" y="80"/>
                  <a:pt x="92" y="79"/>
                  <a:pt x="91" y="79"/>
                </a:cubicBezTo>
                <a:cubicBezTo>
                  <a:pt x="82" y="73"/>
                  <a:pt x="82" y="73"/>
                  <a:pt x="82" y="73"/>
                </a:cubicBezTo>
                <a:cubicBezTo>
                  <a:pt x="82" y="73"/>
                  <a:pt x="81" y="73"/>
                  <a:pt x="81" y="73"/>
                </a:cubicBezTo>
                <a:moveTo>
                  <a:pt x="12" y="69"/>
                </a:moveTo>
                <a:cubicBezTo>
                  <a:pt x="12" y="69"/>
                  <a:pt x="12" y="69"/>
                  <a:pt x="12" y="69"/>
                </a:cubicBezTo>
                <a:cubicBezTo>
                  <a:pt x="6" y="72"/>
                  <a:pt x="6" y="72"/>
                  <a:pt x="6" y="72"/>
                </a:cubicBezTo>
                <a:cubicBezTo>
                  <a:pt x="3" y="74"/>
                  <a:pt x="3" y="74"/>
                  <a:pt x="3" y="74"/>
                </a:cubicBezTo>
                <a:cubicBezTo>
                  <a:pt x="1" y="75"/>
                  <a:pt x="1" y="75"/>
                  <a:pt x="1" y="75"/>
                </a:cubicBezTo>
                <a:cubicBezTo>
                  <a:pt x="0" y="75"/>
                  <a:pt x="0" y="76"/>
                  <a:pt x="0" y="77"/>
                </a:cubicBezTo>
                <a:cubicBezTo>
                  <a:pt x="0" y="77"/>
                  <a:pt x="1" y="77"/>
                  <a:pt x="1" y="77"/>
                </a:cubicBezTo>
                <a:cubicBezTo>
                  <a:pt x="2" y="77"/>
                  <a:pt x="2" y="77"/>
                  <a:pt x="2" y="77"/>
                </a:cubicBezTo>
                <a:cubicBezTo>
                  <a:pt x="3" y="77"/>
                  <a:pt x="3" y="77"/>
                  <a:pt x="3" y="77"/>
                </a:cubicBezTo>
                <a:cubicBezTo>
                  <a:pt x="6" y="76"/>
                  <a:pt x="6" y="76"/>
                  <a:pt x="6" y="76"/>
                </a:cubicBezTo>
                <a:cubicBezTo>
                  <a:pt x="13" y="72"/>
                  <a:pt x="13" y="72"/>
                  <a:pt x="13" y="72"/>
                </a:cubicBezTo>
                <a:cubicBezTo>
                  <a:pt x="14" y="72"/>
                  <a:pt x="14" y="71"/>
                  <a:pt x="14" y="70"/>
                </a:cubicBezTo>
                <a:cubicBezTo>
                  <a:pt x="14" y="69"/>
                  <a:pt x="13" y="69"/>
                  <a:pt x="12" y="69"/>
                </a:cubicBezTo>
                <a:moveTo>
                  <a:pt x="94" y="29"/>
                </a:moveTo>
                <a:cubicBezTo>
                  <a:pt x="94" y="29"/>
                  <a:pt x="93" y="29"/>
                  <a:pt x="93" y="29"/>
                </a:cubicBezTo>
                <a:cubicBezTo>
                  <a:pt x="89" y="30"/>
                  <a:pt x="85" y="32"/>
                  <a:pt x="82" y="35"/>
                </a:cubicBezTo>
                <a:cubicBezTo>
                  <a:pt x="81" y="35"/>
                  <a:pt x="81" y="36"/>
                  <a:pt x="81" y="37"/>
                </a:cubicBezTo>
                <a:cubicBezTo>
                  <a:pt x="82" y="38"/>
                  <a:pt x="82" y="38"/>
                  <a:pt x="82" y="38"/>
                </a:cubicBezTo>
                <a:cubicBezTo>
                  <a:pt x="82" y="38"/>
                  <a:pt x="82" y="38"/>
                  <a:pt x="83" y="38"/>
                </a:cubicBezTo>
                <a:cubicBezTo>
                  <a:pt x="83" y="38"/>
                  <a:pt x="83" y="37"/>
                  <a:pt x="84" y="37"/>
                </a:cubicBezTo>
                <a:cubicBezTo>
                  <a:pt x="87" y="35"/>
                  <a:pt x="90" y="33"/>
                  <a:pt x="94" y="32"/>
                </a:cubicBezTo>
                <a:cubicBezTo>
                  <a:pt x="95" y="32"/>
                  <a:pt x="95" y="31"/>
                  <a:pt x="95" y="30"/>
                </a:cubicBezTo>
                <a:cubicBezTo>
                  <a:pt x="95" y="29"/>
                  <a:pt x="94" y="29"/>
                  <a:pt x="94" y="29"/>
                </a:cubicBezTo>
                <a:moveTo>
                  <a:pt x="4" y="23"/>
                </a:moveTo>
                <a:cubicBezTo>
                  <a:pt x="4" y="23"/>
                  <a:pt x="4" y="23"/>
                  <a:pt x="3" y="23"/>
                </a:cubicBezTo>
                <a:cubicBezTo>
                  <a:pt x="3" y="23"/>
                  <a:pt x="3" y="24"/>
                  <a:pt x="3" y="25"/>
                </a:cubicBezTo>
                <a:cubicBezTo>
                  <a:pt x="6" y="28"/>
                  <a:pt x="10" y="30"/>
                  <a:pt x="14" y="32"/>
                </a:cubicBezTo>
                <a:cubicBezTo>
                  <a:pt x="14" y="32"/>
                  <a:pt x="15" y="32"/>
                  <a:pt x="15" y="32"/>
                </a:cubicBezTo>
                <a:cubicBezTo>
                  <a:pt x="15" y="32"/>
                  <a:pt x="15" y="32"/>
                  <a:pt x="16" y="32"/>
                </a:cubicBezTo>
                <a:cubicBezTo>
                  <a:pt x="16" y="32"/>
                  <a:pt x="17" y="31"/>
                  <a:pt x="17" y="31"/>
                </a:cubicBezTo>
                <a:cubicBezTo>
                  <a:pt x="17" y="30"/>
                  <a:pt x="17" y="29"/>
                  <a:pt x="16" y="29"/>
                </a:cubicBezTo>
                <a:cubicBezTo>
                  <a:pt x="12" y="28"/>
                  <a:pt x="8" y="26"/>
                  <a:pt x="6" y="23"/>
                </a:cubicBezTo>
                <a:cubicBezTo>
                  <a:pt x="5" y="23"/>
                  <a:pt x="5" y="23"/>
                  <a:pt x="4" y="23"/>
                </a:cubicBezTo>
                <a:moveTo>
                  <a:pt x="41" y="97"/>
                </a:moveTo>
                <a:cubicBezTo>
                  <a:pt x="42" y="97"/>
                  <a:pt x="43" y="97"/>
                  <a:pt x="43" y="96"/>
                </a:cubicBezTo>
                <a:cubicBezTo>
                  <a:pt x="43" y="95"/>
                  <a:pt x="42" y="94"/>
                  <a:pt x="41" y="94"/>
                </a:cubicBezTo>
                <a:cubicBezTo>
                  <a:pt x="35" y="94"/>
                  <a:pt x="35" y="94"/>
                  <a:pt x="35" y="94"/>
                </a:cubicBezTo>
                <a:cubicBezTo>
                  <a:pt x="36" y="93"/>
                  <a:pt x="36" y="92"/>
                  <a:pt x="36" y="90"/>
                </a:cubicBezTo>
                <a:cubicBezTo>
                  <a:pt x="55" y="92"/>
                  <a:pt x="55" y="92"/>
                  <a:pt x="55" y="92"/>
                </a:cubicBezTo>
                <a:cubicBezTo>
                  <a:pt x="53" y="104"/>
                  <a:pt x="53" y="104"/>
                  <a:pt x="53" y="104"/>
                </a:cubicBezTo>
                <a:cubicBezTo>
                  <a:pt x="45" y="103"/>
                  <a:pt x="45" y="103"/>
                  <a:pt x="45" y="103"/>
                </a:cubicBezTo>
                <a:cubicBezTo>
                  <a:pt x="45" y="103"/>
                  <a:pt x="45" y="103"/>
                  <a:pt x="45" y="103"/>
                </a:cubicBezTo>
                <a:cubicBezTo>
                  <a:pt x="44" y="103"/>
                  <a:pt x="44" y="103"/>
                  <a:pt x="44" y="104"/>
                </a:cubicBezTo>
                <a:cubicBezTo>
                  <a:pt x="44" y="105"/>
                  <a:pt x="44" y="106"/>
                  <a:pt x="45" y="106"/>
                </a:cubicBezTo>
                <a:cubicBezTo>
                  <a:pt x="45" y="106"/>
                  <a:pt x="45" y="106"/>
                  <a:pt x="45" y="106"/>
                </a:cubicBezTo>
                <a:cubicBezTo>
                  <a:pt x="53" y="107"/>
                  <a:pt x="53" y="107"/>
                  <a:pt x="53" y="107"/>
                </a:cubicBezTo>
                <a:cubicBezTo>
                  <a:pt x="52" y="109"/>
                  <a:pt x="52" y="110"/>
                  <a:pt x="51" y="112"/>
                </a:cubicBezTo>
                <a:cubicBezTo>
                  <a:pt x="50" y="113"/>
                  <a:pt x="48" y="114"/>
                  <a:pt x="46" y="114"/>
                </a:cubicBezTo>
                <a:cubicBezTo>
                  <a:pt x="46" y="114"/>
                  <a:pt x="46" y="114"/>
                  <a:pt x="46" y="114"/>
                </a:cubicBezTo>
                <a:cubicBezTo>
                  <a:pt x="44" y="114"/>
                  <a:pt x="42" y="113"/>
                  <a:pt x="41" y="112"/>
                </a:cubicBezTo>
                <a:cubicBezTo>
                  <a:pt x="38" y="110"/>
                  <a:pt x="36" y="106"/>
                  <a:pt x="35" y="102"/>
                </a:cubicBezTo>
                <a:cubicBezTo>
                  <a:pt x="35" y="100"/>
                  <a:pt x="35" y="98"/>
                  <a:pt x="35" y="97"/>
                </a:cubicBezTo>
                <a:cubicBezTo>
                  <a:pt x="41" y="97"/>
                  <a:pt x="41" y="97"/>
                  <a:pt x="41" y="97"/>
                </a:cubicBezTo>
                <a:cubicBezTo>
                  <a:pt x="41" y="97"/>
                  <a:pt x="41" y="97"/>
                  <a:pt x="41" y="97"/>
                </a:cubicBezTo>
                <a:moveTo>
                  <a:pt x="45" y="61"/>
                </a:moveTo>
                <a:cubicBezTo>
                  <a:pt x="46" y="61"/>
                  <a:pt x="47" y="61"/>
                  <a:pt x="48" y="60"/>
                </a:cubicBezTo>
                <a:cubicBezTo>
                  <a:pt x="50" y="61"/>
                  <a:pt x="51" y="62"/>
                  <a:pt x="53" y="63"/>
                </a:cubicBezTo>
                <a:cubicBezTo>
                  <a:pt x="50" y="71"/>
                  <a:pt x="49" y="80"/>
                  <a:pt x="49" y="88"/>
                </a:cubicBezTo>
                <a:cubicBezTo>
                  <a:pt x="41" y="88"/>
                  <a:pt x="41" y="88"/>
                  <a:pt x="41" y="88"/>
                </a:cubicBezTo>
                <a:cubicBezTo>
                  <a:pt x="42" y="82"/>
                  <a:pt x="42" y="76"/>
                  <a:pt x="43" y="70"/>
                </a:cubicBezTo>
                <a:cubicBezTo>
                  <a:pt x="43" y="61"/>
                  <a:pt x="43" y="61"/>
                  <a:pt x="43" y="61"/>
                </a:cubicBezTo>
                <a:cubicBezTo>
                  <a:pt x="44" y="61"/>
                  <a:pt x="44" y="61"/>
                  <a:pt x="45" y="61"/>
                </a:cubicBezTo>
                <a:moveTo>
                  <a:pt x="49" y="57"/>
                </a:moveTo>
                <a:cubicBezTo>
                  <a:pt x="49" y="56"/>
                  <a:pt x="49" y="56"/>
                  <a:pt x="49" y="56"/>
                </a:cubicBezTo>
                <a:cubicBezTo>
                  <a:pt x="48" y="55"/>
                  <a:pt x="48" y="54"/>
                  <a:pt x="48" y="53"/>
                </a:cubicBezTo>
                <a:cubicBezTo>
                  <a:pt x="48" y="52"/>
                  <a:pt x="49" y="51"/>
                  <a:pt x="49" y="51"/>
                </a:cubicBezTo>
                <a:cubicBezTo>
                  <a:pt x="50" y="51"/>
                  <a:pt x="50" y="51"/>
                  <a:pt x="50" y="51"/>
                </a:cubicBezTo>
                <a:cubicBezTo>
                  <a:pt x="50" y="51"/>
                  <a:pt x="50" y="51"/>
                  <a:pt x="50" y="51"/>
                </a:cubicBezTo>
                <a:cubicBezTo>
                  <a:pt x="51" y="51"/>
                  <a:pt x="51" y="51"/>
                  <a:pt x="51" y="51"/>
                </a:cubicBezTo>
                <a:cubicBezTo>
                  <a:pt x="51" y="51"/>
                  <a:pt x="52" y="52"/>
                  <a:pt x="52" y="53"/>
                </a:cubicBezTo>
                <a:cubicBezTo>
                  <a:pt x="51" y="55"/>
                  <a:pt x="50" y="56"/>
                  <a:pt x="50" y="56"/>
                </a:cubicBezTo>
                <a:cubicBezTo>
                  <a:pt x="49" y="57"/>
                  <a:pt x="49" y="57"/>
                  <a:pt x="49" y="57"/>
                </a:cubicBezTo>
                <a:moveTo>
                  <a:pt x="57" y="60"/>
                </a:moveTo>
                <a:cubicBezTo>
                  <a:pt x="58" y="58"/>
                  <a:pt x="59" y="56"/>
                  <a:pt x="60" y="53"/>
                </a:cubicBezTo>
                <a:cubicBezTo>
                  <a:pt x="60" y="52"/>
                  <a:pt x="61" y="51"/>
                  <a:pt x="62" y="51"/>
                </a:cubicBezTo>
                <a:cubicBezTo>
                  <a:pt x="62" y="51"/>
                  <a:pt x="62" y="51"/>
                  <a:pt x="62" y="51"/>
                </a:cubicBezTo>
                <a:cubicBezTo>
                  <a:pt x="62" y="51"/>
                  <a:pt x="62" y="51"/>
                  <a:pt x="62" y="51"/>
                </a:cubicBezTo>
                <a:cubicBezTo>
                  <a:pt x="63" y="51"/>
                  <a:pt x="63" y="51"/>
                  <a:pt x="63" y="51"/>
                </a:cubicBezTo>
                <a:cubicBezTo>
                  <a:pt x="64" y="52"/>
                  <a:pt x="64" y="53"/>
                  <a:pt x="63" y="54"/>
                </a:cubicBezTo>
                <a:cubicBezTo>
                  <a:pt x="63" y="57"/>
                  <a:pt x="60" y="60"/>
                  <a:pt x="57" y="60"/>
                </a:cubicBezTo>
                <a:moveTo>
                  <a:pt x="40" y="56"/>
                </a:moveTo>
                <a:cubicBezTo>
                  <a:pt x="39" y="55"/>
                  <a:pt x="38" y="54"/>
                  <a:pt x="38" y="52"/>
                </a:cubicBezTo>
                <a:cubicBezTo>
                  <a:pt x="37" y="51"/>
                  <a:pt x="37" y="50"/>
                  <a:pt x="38" y="49"/>
                </a:cubicBezTo>
                <a:cubicBezTo>
                  <a:pt x="38" y="49"/>
                  <a:pt x="38" y="49"/>
                  <a:pt x="38" y="49"/>
                </a:cubicBezTo>
                <a:cubicBezTo>
                  <a:pt x="39" y="49"/>
                  <a:pt x="39" y="49"/>
                  <a:pt x="39" y="49"/>
                </a:cubicBezTo>
                <a:cubicBezTo>
                  <a:pt x="39" y="49"/>
                  <a:pt x="40" y="50"/>
                  <a:pt x="40" y="50"/>
                </a:cubicBezTo>
                <a:cubicBezTo>
                  <a:pt x="41" y="51"/>
                  <a:pt x="40" y="52"/>
                  <a:pt x="40" y="54"/>
                </a:cubicBezTo>
                <a:cubicBezTo>
                  <a:pt x="40" y="56"/>
                  <a:pt x="40" y="56"/>
                  <a:pt x="40" y="56"/>
                </a:cubicBezTo>
                <a:moveTo>
                  <a:pt x="33" y="87"/>
                </a:moveTo>
                <a:cubicBezTo>
                  <a:pt x="33" y="86"/>
                  <a:pt x="33" y="86"/>
                  <a:pt x="33" y="86"/>
                </a:cubicBezTo>
                <a:cubicBezTo>
                  <a:pt x="32" y="86"/>
                  <a:pt x="32" y="85"/>
                  <a:pt x="32" y="84"/>
                </a:cubicBezTo>
                <a:cubicBezTo>
                  <a:pt x="32" y="83"/>
                  <a:pt x="32" y="83"/>
                  <a:pt x="32" y="82"/>
                </a:cubicBezTo>
                <a:cubicBezTo>
                  <a:pt x="31" y="79"/>
                  <a:pt x="29" y="76"/>
                  <a:pt x="27" y="74"/>
                </a:cubicBezTo>
                <a:cubicBezTo>
                  <a:pt x="26" y="74"/>
                  <a:pt x="26" y="73"/>
                  <a:pt x="25" y="72"/>
                </a:cubicBezTo>
                <a:cubicBezTo>
                  <a:pt x="18" y="64"/>
                  <a:pt x="17" y="50"/>
                  <a:pt x="22" y="40"/>
                </a:cubicBezTo>
                <a:cubicBezTo>
                  <a:pt x="25" y="35"/>
                  <a:pt x="29" y="32"/>
                  <a:pt x="34" y="29"/>
                </a:cubicBezTo>
                <a:cubicBezTo>
                  <a:pt x="38" y="25"/>
                  <a:pt x="44" y="24"/>
                  <a:pt x="50" y="24"/>
                </a:cubicBezTo>
                <a:cubicBezTo>
                  <a:pt x="52" y="24"/>
                  <a:pt x="55" y="24"/>
                  <a:pt x="57" y="25"/>
                </a:cubicBezTo>
                <a:cubicBezTo>
                  <a:pt x="58" y="25"/>
                  <a:pt x="59" y="25"/>
                  <a:pt x="60" y="26"/>
                </a:cubicBezTo>
                <a:cubicBezTo>
                  <a:pt x="69" y="29"/>
                  <a:pt x="75" y="37"/>
                  <a:pt x="77" y="46"/>
                </a:cubicBezTo>
                <a:cubicBezTo>
                  <a:pt x="79" y="57"/>
                  <a:pt x="75" y="68"/>
                  <a:pt x="67" y="76"/>
                </a:cubicBezTo>
                <a:cubicBezTo>
                  <a:pt x="66" y="77"/>
                  <a:pt x="66" y="77"/>
                  <a:pt x="65" y="78"/>
                </a:cubicBezTo>
                <a:cubicBezTo>
                  <a:pt x="64" y="79"/>
                  <a:pt x="62" y="81"/>
                  <a:pt x="61" y="82"/>
                </a:cubicBezTo>
                <a:cubicBezTo>
                  <a:pt x="60" y="84"/>
                  <a:pt x="58" y="86"/>
                  <a:pt x="58" y="89"/>
                </a:cubicBezTo>
                <a:cubicBezTo>
                  <a:pt x="58" y="89"/>
                  <a:pt x="58" y="89"/>
                  <a:pt x="58" y="89"/>
                </a:cubicBezTo>
                <a:cubicBezTo>
                  <a:pt x="57" y="89"/>
                  <a:pt x="57" y="89"/>
                  <a:pt x="57" y="88"/>
                </a:cubicBezTo>
                <a:cubicBezTo>
                  <a:pt x="57" y="88"/>
                  <a:pt x="56" y="88"/>
                  <a:pt x="56" y="88"/>
                </a:cubicBezTo>
                <a:cubicBezTo>
                  <a:pt x="56" y="88"/>
                  <a:pt x="56" y="89"/>
                  <a:pt x="55" y="89"/>
                </a:cubicBezTo>
                <a:cubicBezTo>
                  <a:pt x="52" y="89"/>
                  <a:pt x="52" y="89"/>
                  <a:pt x="52" y="89"/>
                </a:cubicBezTo>
                <a:cubicBezTo>
                  <a:pt x="52" y="80"/>
                  <a:pt x="53" y="71"/>
                  <a:pt x="56" y="63"/>
                </a:cubicBezTo>
                <a:cubicBezTo>
                  <a:pt x="56" y="63"/>
                  <a:pt x="57" y="63"/>
                  <a:pt x="57" y="63"/>
                </a:cubicBezTo>
                <a:cubicBezTo>
                  <a:pt x="62" y="62"/>
                  <a:pt x="65" y="59"/>
                  <a:pt x="66" y="55"/>
                </a:cubicBezTo>
                <a:cubicBezTo>
                  <a:pt x="67" y="53"/>
                  <a:pt x="67" y="51"/>
                  <a:pt x="66" y="49"/>
                </a:cubicBezTo>
                <a:cubicBezTo>
                  <a:pt x="65" y="48"/>
                  <a:pt x="64" y="48"/>
                  <a:pt x="62" y="48"/>
                </a:cubicBezTo>
                <a:cubicBezTo>
                  <a:pt x="62" y="48"/>
                  <a:pt x="62" y="48"/>
                  <a:pt x="62" y="48"/>
                </a:cubicBezTo>
                <a:cubicBezTo>
                  <a:pt x="61" y="48"/>
                  <a:pt x="59" y="48"/>
                  <a:pt x="57" y="52"/>
                </a:cubicBezTo>
                <a:cubicBezTo>
                  <a:pt x="56" y="55"/>
                  <a:pt x="55" y="57"/>
                  <a:pt x="54" y="60"/>
                </a:cubicBezTo>
                <a:cubicBezTo>
                  <a:pt x="53" y="60"/>
                  <a:pt x="52" y="59"/>
                  <a:pt x="51" y="59"/>
                </a:cubicBezTo>
                <a:cubicBezTo>
                  <a:pt x="52" y="58"/>
                  <a:pt x="52" y="58"/>
                  <a:pt x="52" y="58"/>
                </a:cubicBezTo>
                <a:cubicBezTo>
                  <a:pt x="53" y="57"/>
                  <a:pt x="54" y="55"/>
                  <a:pt x="55" y="54"/>
                </a:cubicBezTo>
                <a:cubicBezTo>
                  <a:pt x="55" y="51"/>
                  <a:pt x="54" y="49"/>
                  <a:pt x="52" y="48"/>
                </a:cubicBezTo>
                <a:cubicBezTo>
                  <a:pt x="51" y="48"/>
                  <a:pt x="51" y="48"/>
                  <a:pt x="50" y="48"/>
                </a:cubicBezTo>
                <a:cubicBezTo>
                  <a:pt x="49" y="48"/>
                  <a:pt x="49" y="48"/>
                  <a:pt x="48" y="48"/>
                </a:cubicBezTo>
                <a:cubicBezTo>
                  <a:pt x="47" y="49"/>
                  <a:pt x="46" y="50"/>
                  <a:pt x="45" y="51"/>
                </a:cubicBezTo>
                <a:cubicBezTo>
                  <a:pt x="45" y="53"/>
                  <a:pt x="45" y="56"/>
                  <a:pt x="46" y="58"/>
                </a:cubicBezTo>
                <a:cubicBezTo>
                  <a:pt x="46" y="58"/>
                  <a:pt x="45" y="58"/>
                  <a:pt x="45" y="58"/>
                </a:cubicBezTo>
                <a:cubicBezTo>
                  <a:pt x="44" y="58"/>
                  <a:pt x="44" y="58"/>
                  <a:pt x="43" y="58"/>
                </a:cubicBezTo>
                <a:cubicBezTo>
                  <a:pt x="43" y="54"/>
                  <a:pt x="43" y="54"/>
                  <a:pt x="43" y="54"/>
                </a:cubicBezTo>
                <a:cubicBezTo>
                  <a:pt x="44" y="52"/>
                  <a:pt x="44" y="51"/>
                  <a:pt x="43" y="49"/>
                </a:cubicBezTo>
                <a:cubicBezTo>
                  <a:pt x="42" y="47"/>
                  <a:pt x="41" y="46"/>
                  <a:pt x="39" y="46"/>
                </a:cubicBezTo>
                <a:cubicBezTo>
                  <a:pt x="38" y="46"/>
                  <a:pt x="38" y="46"/>
                  <a:pt x="38" y="46"/>
                </a:cubicBezTo>
                <a:cubicBezTo>
                  <a:pt x="37" y="46"/>
                  <a:pt x="36" y="47"/>
                  <a:pt x="35" y="48"/>
                </a:cubicBezTo>
                <a:cubicBezTo>
                  <a:pt x="34" y="49"/>
                  <a:pt x="34" y="51"/>
                  <a:pt x="35" y="53"/>
                </a:cubicBezTo>
                <a:cubicBezTo>
                  <a:pt x="35" y="56"/>
                  <a:pt x="37" y="58"/>
                  <a:pt x="40" y="60"/>
                </a:cubicBezTo>
                <a:cubicBezTo>
                  <a:pt x="40" y="70"/>
                  <a:pt x="40" y="70"/>
                  <a:pt x="40" y="70"/>
                </a:cubicBezTo>
                <a:cubicBezTo>
                  <a:pt x="39" y="76"/>
                  <a:pt x="39" y="82"/>
                  <a:pt x="38" y="87"/>
                </a:cubicBezTo>
                <a:cubicBezTo>
                  <a:pt x="36" y="87"/>
                  <a:pt x="36" y="87"/>
                  <a:pt x="36" y="87"/>
                </a:cubicBezTo>
                <a:cubicBezTo>
                  <a:pt x="36" y="87"/>
                  <a:pt x="36" y="87"/>
                  <a:pt x="35" y="87"/>
                </a:cubicBezTo>
                <a:cubicBezTo>
                  <a:pt x="35" y="87"/>
                  <a:pt x="35" y="87"/>
                  <a:pt x="35" y="87"/>
                </a:cubicBezTo>
                <a:cubicBezTo>
                  <a:pt x="34" y="87"/>
                  <a:pt x="34" y="87"/>
                  <a:pt x="34" y="87"/>
                </a:cubicBezTo>
                <a:cubicBezTo>
                  <a:pt x="33" y="87"/>
                  <a:pt x="33" y="87"/>
                  <a:pt x="33" y="87"/>
                </a:cubicBezTo>
                <a:moveTo>
                  <a:pt x="50" y="21"/>
                </a:moveTo>
                <a:cubicBezTo>
                  <a:pt x="43" y="21"/>
                  <a:pt x="37" y="23"/>
                  <a:pt x="32" y="26"/>
                </a:cubicBezTo>
                <a:cubicBezTo>
                  <a:pt x="27" y="29"/>
                  <a:pt x="22" y="33"/>
                  <a:pt x="19" y="39"/>
                </a:cubicBezTo>
                <a:cubicBezTo>
                  <a:pt x="14" y="50"/>
                  <a:pt x="15" y="65"/>
                  <a:pt x="23" y="74"/>
                </a:cubicBezTo>
                <a:cubicBezTo>
                  <a:pt x="24" y="75"/>
                  <a:pt x="24" y="76"/>
                  <a:pt x="25" y="76"/>
                </a:cubicBezTo>
                <a:cubicBezTo>
                  <a:pt x="26" y="78"/>
                  <a:pt x="28" y="80"/>
                  <a:pt x="29" y="83"/>
                </a:cubicBezTo>
                <a:cubicBezTo>
                  <a:pt x="29" y="83"/>
                  <a:pt x="29" y="84"/>
                  <a:pt x="29" y="84"/>
                </a:cubicBezTo>
                <a:cubicBezTo>
                  <a:pt x="29" y="85"/>
                  <a:pt x="29" y="87"/>
                  <a:pt x="30" y="88"/>
                </a:cubicBezTo>
                <a:cubicBezTo>
                  <a:pt x="30" y="89"/>
                  <a:pt x="32" y="90"/>
                  <a:pt x="33" y="90"/>
                </a:cubicBezTo>
                <a:cubicBezTo>
                  <a:pt x="33" y="91"/>
                  <a:pt x="33" y="93"/>
                  <a:pt x="32" y="94"/>
                </a:cubicBezTo>
                <a:cubicBezTo>
                  <a:pt x="32" y="94"/>
                  <a:pt x="32" y="94"/>
                  <a:pt x="31" y="95"/>
                </a:cubicBezTo>
                <a:cubicBezTo>
                  <a:pt x="31" y="96"/>
                  <a:pt x="32" y="96"/>
                  <a:pt x="32" y="96"/>
                </a:cubicBezTo>
                <a:cubicBezTo>
                  <a:pt x="32" y="98"/>
                  <a:pt x="32" y="100"/>
                  <a:pt x="32" y="102"/>
                </a:cubicBezTo>
                <a:cubicBezTo>
                  <a:pt x="33" y="107"/>
                  <a:pt x="35" y="112"/>
                  <a:pt x="39" y="114"/>
                </a:cubicBezTo>
                <a:cubicBezTo>
                  <a:pt x="40" y="115"/>
                  <a:pt x="42" y="116"/>
                  <a:pt x="43" y="116"/>
                </a:cubicBezTo>
                <a:cubicBezTo>
                  <a:pt x="44" y="117"/>
                  <a:pt x="45" y="117"/>
                  <a:pt x="46" y="117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49" y="117"/>
                  <a:pt x="51" y="116"/>
                  <a:pt x="53" y="114"/>
                </a:cubicBezTo>
                <a:cubicBezTo>
                  <a:pt x="55" y="112"/>
                  <a:pt x="55" y="109"/>
                  <a:pt x="56" y="107"/>
                </a:cubicBezTo>
                <a:cubicBezTo>
                  <a:pt x="56" y="107"/>
                  <a:pt x="56" y="106"/>
                  <a:pt x="56" y="106"/>
                </a:cubicBezTo>
                <a:cubicBezTo>
                  <a:pt x="56" y="106"/>
                  <a:pt x="56" y="105"/>
                  <a:pt x="56" y="105"/>
                </a:cubicBezTo>
                <a:cubicBezTo>
                  <a:pt x="58" y="92"/>
                  <a:pt x="58" y="92"/>
                  <a:pt x="58" y="92"/>
                </a:cubicBezTo>
                <a:cubicBezTo>
                  <a:pt x="59" y="92"/>
                  <a:pt x="59" y="92"/>
                  <a:pt x="59" y="92"/>
                </a:cubicBezTo>
                <a:cubicBezTo>
                  <a:pt x="59" y="92"/>
                  <a:pt x="60" y="92"/>
                  <a:pt x="60" y="92"/>
                </a:cubicBezTo>
                <a:cubicBezTo>
                  <a:pt x="60" y="92"/>
                  <a:pt x="60" y="92"/>
                  <a:pt x="61" y="92"/>
                </a:cubicBezTo>
                <a:cubicBezTo>
                  <a:pt x="61" y="91"/>
                  <a:pt x="61" y="91"/>
                  <a:pt x="61" y="91"/>
                </a:cubicBezTo>
                <a:cubicBezTo>
                  <a:pt x="61" y="88"/>
                  <a:pt x="62" y="86"/>
                  <a:pt x="63" y="84"/>
                </a:cubicBezTo>
                <a:cubicBezTo>
                  <a:pt x="65" y="83"/>
                  <a:pt x="66" y="82"/>
                  <a:pt x="67" y="80"/>
                </a:cubicBezTo>
                <a:cubicBezTo>
                  <a:pt x="68" y="80"/>
                  <a:pt x="68" y="79"/>
                  <a:pt x="69" y="79"/>
                </a:cubicBezTo>
                <a:cubicBezTo>
                  <a:pt x="78" y="69"/>
                  <a:pt x="82" y="57"/>
                  <a:pt x="80" y="46"/>
                </a:cubicBezTo>
                <a:cubicBezTo>
                  <a:pt x="78" y="36"/>
                  <a:pt x="71" y="27"/>
                  <a:pt x="61" y="23"/>
                </a:cubicBezTo>
                <a:cubicBezTo>
                  <a:pt x="58" y="21"/>
                  <a:pt x="54" y="21"/>
                  <a:pt x="50" y="21"/>
                </a:cubicBezTo>
                <a:moveTo>
                  <a:pt x="53" y="0"/>
                </a:moveTo>
                <a:cubicBezTo>
                  <a:pt x="52" y="0"/>
                  <a:pt x="51" y="1"/>
                  <a:pt x="51" y="1"/>
                </a:cubicBezTo>
                <a:cubicBezTo>
                  <a:pt x="50" y="14"/>
                  <a:pt x="50" y="14"/>
                  <a:pt x="50" y="14"/>
                </a:cubicBezTo>
                <a:cubicBezTo>
                  <a:pt x="50" y="14"/>
                  <a:pt x="50" y="15"/>
                  <a:pt x="51" y="15"/>
                </a:cubicBezTo>
                <a:cubicBezTo>
                  <a:pt x="51" y="15"/>
                  <a:pt x="51" y="15"/>
                  <a:pt x="51" y="15"/>
                </a:cubicBezTo>
                <a:cubicBezTo>
                  <a:pt x="51" y="15"/>
                  <a:pt x="51" y="15"/>
                  <a:pt x="51" y="15"/>
                </a:cubicBezTo>
                <a:cubicBezTo>
                  <a:pt x="52" y="15"/>
                  <a:pt x="53" y="15"/>
                  <a:pt x="53" y="14"/>
                </a:cubicBezTo>
                <a:cubicBezTo>
                  <a:pt x="54" y="2"/>
                  <a:pt x="54" y="2"/>
                  <a:pt x="54" y="2"/>
                </a:cubicBezTo>
                <a:cubicBezTo>
                  <a:pt x="54" y="1"/>
                  <a:pt x="54" y="0"/>
                  <a:pt x="53" y="0"/>
                </a:cubicBezTo>
                <a:cubicBezTo>
                  <a:pt x="53" y="0"/>
                  <a:pt x="53" y="0"/>
                  <a:pt x="53" y="0"/>
                </a:cubicBezTo>
              </a:path>
            </a:pathLst>
          </a:custGeom>
          <a:solidFill>
            <a:srgbClr val="B3B3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940804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D909DC-40E1-5143-AD7D-2D911E479175}"/>
              </a:ext>
            </a:extLst>
          </p:cNvPr>
          <p:cNvSpPr txBox="1">
            <a:spLocks/>
          </p:cNvSpPr>
          <p:nvPr/>
        </p:nvSpPr>
        <p:spPr>
          <a:xfrm>
            <a:off x="1295402" y="1451700"/>
            <a:ext cx="9601196" cy="3318936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O" dirty="0"/>
              <a:t>Una constante es un tipo de variable la cual no puede ser cambiada en tiempo de ejecución.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s-CO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s-CO" dirty="0" err="1"/>
              <a:t>Pip</a:t>
            </a:r>
            <a:r>
              <a:rPr lang="es-CO" dirty="0"/>
              <a:t> = 3.1416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s-CO" dirty="0" err="1"/>
              <a:t>impuestoVentas</a:t>
            </a:r>
            <a:r>
              <a:rPr lang="es-CO" dirty="0"/>
              <a:t> = 0.19</a:t>
            </a:r>
          </a:p>
          <a:p>
            <a:endParaRPr lang="es-CO" dirty="0"/>
          </a:p>
          <a:p>
            <a:r>
              <a:rPr lang="es-CO" dirty="0"/>
              <a:t>Existen las Variables Acumuladoras</a:t>
            </a:r>
          </a:p>
          <a:p>
            <a:r>
              <a:rPr lang="es-CO" dirty="0"/>
              <a:t>Existen las Variables Contadoras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4E373B5-D62A-5541-8975-CC261E001B69}"/>
              </a:ext>
            </a:extLst>
          </p:cNvPr>
          <p:cNvSpPr txBox="1">
            <a:spLocks/>
          </p:cNvSpPr>
          <p:nvPr/>
        </p:nvSpPr>
        <p:spPr>
          <a:xfrm>
            <a:off x="3714750" y="412321"/>
            <a:ext cx="4762500" cy="419132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b="1" i="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600" dirty="0">
                <a:solidFill>
                  <a:srgbClr val="FC671A"/>
                </a:solidFill>
              </a:rPr>
              <a:t>Constantes o variables constantes</a:t>
            </a:r>
          </a:p>
        </p:txBody>
      </p:sp>
      <p:pic>
        <p:nvPicPr>
          <p:cNvPr id="2050" name="Picture 2" descr="Introducción de variables - Carte Mentale">
            <a:extLst>
              <a:ext uri="{FF2B5EF4-FFF2-40B4-BE49-F238E27FC236}">
                <a16:creationId xmlns:a16="http://schemas.microsoft.com/office/drawing/2014/main" id="{2C1D74B5-19DA-1B4A-B823-D989DAEC17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1882" y="4183150"/>
            <a:ext cx="4022274" cy="2262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3631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3"/>
          <p:cNvSpPr txBox="1">
            <a:spLocks/>
          </p:cNvSpPr>
          <p:nvPr/>
        </p:nvSpPr>
        <p:spPr>
          <a:xfrm>
            <a:off x="640080" y="1731600"/>
            <a:ext cx="10842172" cy="48290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O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La </a:t>
            </a:r>
            <a:r>
              <a:rPr lang="es-CO" sz="2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función </a:t>
            </a:r>
            <a:r>
              <a:rPr lang="es-CO" sz="22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print</a:t>
            </a:r>
            <a:r>
              <a:rPr lang="es-CO" sz="2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() </a:t>
            </a:r>
            <a:r>
              <a:rPr lang="es-CO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 Python, permite visualizar por pantalla el resultado de un proceso, esta función va acompaña de </a:t>
            </a:r>
            <a:r>
              <a:rPr lang="es-CO" sz="2200" b="1" dirty="0">
                <a:solidFill>
                  <a:srgbClr val="FF0000"/>
                </a:solidFill>
              </a:rPr>
              <a:t>parámetros</a:t>
            </a:r>
            <a:r>
              <a:rPr lang="es-CO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que reciben un </a:t>
            </a:r>
            <a:r>
              <a:rPr lang="es-CO" sz="2200" b="1" dirty="0">
                <a:solidFill>
                  <a:srgbClr val="FF0000"/>
                </a:solidFill>
              </a:rPr>
              <a:t>argumento</a:t>
            </a:r>
            <a:r>
              <a:rPr lang="es-CO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como valor. La función </a:t>
            </a:r>
            <a:r>
              <a:rPr lang="es-CO" sz="22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print</a:t>
            </a:r>
            <a:r>
              <a:rPr lang="es-CO" sz="2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() </a:t>
            </a:r>
            <a:r>
              <a:rPr lang="es-CO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permite visualizar datos con formato. Y es un valor agregado de Python junto con su entorno.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s-CO" sz="2200" dirty="0"/>
              <a:t>Esta función nos puede proporcionar un </a:t>
            </a:r>
            <a:r>
              <a:rPr lang="es-CO" sz="2200" b="1" dirty="0"/>
              <a:t>efecto</a:t>
            </a:r>
            <a:r>
              <a:rPr lang="es-CO" sz="2200" dirty="0"/>
              <a:t> y un </a:t>
            </a:r>
            <a:r>
              <a:rPr lang="es-CO" sz="2200" b="1" dirty="0"/>
              <a:t>resultado</a:t>
            </a:r>
            <a:r>
              <a:rPr lang="es-CO" sz="2200" dirty="0"/>
              <a:t>.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s-CO" sz="2200" dirty="0"/>
              <a:t>La función, puede con tener, 1 parámetro, o más parámetros o ningún parámetros.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s-CO" sz="2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Sintaxis: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s-CO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&gt;&gt;&gt;</a:t>
            </a:r>
            <a:r>
              <a:rPr lang="es-CO" sz="2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print</a:t>
            </a:r>
            <a:r>
              <a:rPr lang="es-CO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()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s-CO" sz="2200" dirty="0"/>
              <a:t>&gt;&gt;&gt;</a:t>
            </a:r>
            <a:r>
              <a:rPr lang="es-CO" sz="2200" dirty="0" err="1"/>
              <a:t>print</a:t>
            </a:r>
            <a:r>
              <a:rPr lang="es-CO" sz="2200" dirty="0"/>
              <a:t>(</a:t>
            </a:r>
            <a:r>
              <a:rPr lang="es-CO" sz="2200" dirty="0" err="1"/>
              <a:t>unParámetro</a:t>
            </a:r>
            <a:r>
              <a:rPr lang="es-CO" sz="2200" dirty="0"/>
              <a:t>)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s-CO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&gt;&gt;&gt;</a:t>
            </a:r>
            <a:r>
              <a:rPr lang="es-CO" sz="2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print</a:t>
            </a:r>
            <a:r>
              <a:rPr lang="es-CO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(var1, var2, “Hola Mundo”, 9*9)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s-CO" sz="2200" dirty="0"/>
              <a:t>&gt;&gt;&gt;</a:t>
            </a:r>
            <a:r>
              <a:rPr lang="es-CO" sz="2200" dirty="0" err="1"/>
              <a:t>print</a:t>
            </a:r>
            <a:r>
              <a:rPr lang="es-CO" sz="2200" dirty="0"/>
              <a:t>(</a:t>
            </a:r>
            <a:r>
              <a:rPr lang="es-CO" sz="2200" dirty="0" err="1"/>
              <a:t>var</a:t>
            </a:r>
            <a:r>
              <a:rPr lang="es-CO" sz="2200" dirty="0"/>
              <a:t>, </a:t>
            </a:r>
            <a:r>
              <a:rPr lang="es-CO" sz="2200" dirty="0" err="1"/>
              <a:t>end</a:t>
            </a:r>
            <a:r>
              <a:rPr lang="es-CO" sz="2200" dirty="0"/>
              <a:t>=“ ”, </a:t>
            </a:r>
            <a:r>
              <a:rPr lang="es-CO" sz="2200" dirty="0" err="1"/>
              <a:t>sep</a:t>
            </a:r>
            <a:r>
              <a:rPr lang="es-CO" sz="2200" dirty="0"/>
              <a:t>=“ ”)</a:t>
            </a:r>
            <a:endParaRPr lang="en-US" sz="2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1295401" y="281491"/>
            <a:ext cx="9601196" cy="130386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dirty="0"/>
              <a:t>Función </a:t>
            </a:r>
            <a:r>
              <a:rPr lang="es-CO" dirty="0" err="1"/>
              <a:t>print</a:t>
            </a:r>
            <a:r>
              <a:rPr lang="es-CO" dirty="0"/>
              <a:t>() en Python</a:t>
            </a:r>
            <a:endParaRPr lang="en-US" dirty="0"/>
          </a:p>
        </p:txBody>
      </p:sp>
      <p:sp>
        <p:nvSpPr>
          <p:cNvPr id="5" name="CuadroTexto 4"/>
          <p:cNvSpPr txBox="1"/>
          <p:nvPr/>
        </p:nvSpPr>
        <p:spPr>
          <a:xfrm>
            <a:off x="5917474" y="4146870"/>
            <a:ext cx="57084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&gt;&gt;&gt;</a:t>
            </a:r>
            <a:r>
              <a:rPr lang="en-US" sz="2400" b="1" dirty="0" err="1">
                <a:solidFill>
                  <a:srgbClr val="FF0000"/>
                </a:solidFill>
              </a:rPr>
              <a:t>def</a:t>
            </a:r>
            <a:r>
              <a:rPr lang="en-US" sz="2400" dirty="0"/>
              <a:t> </a:t>
            </a:r>
            <a:r>
              <a:rPr lang="en-US" sz="2400" b="1" dirty="0"/>
              <a:t>t():</a:t>
            </a:r>
          </a:p>
          <a:p>
            <a:r>
              <a:rPr lang="en-US" sz="2400" dirty="0"/>
              <a:t>		   return (9*9)</a:t>
            </a:r>
          </a:p>
          <a:p>
            <a:endParaRPr lang="en-US" sz="2400" dirty="0"/>
          </a:p>
          <a:p>
            <a:r>
              <a:rPr lang="es-CO" sz="2400" dirty="0"/>
              <a:t>&gt;&gt;&gt;</a:t>
            </a:r>
            <a:r>
              <a:rPr lang="es-CO" sz="2400" dirty="0" err="1"/>
              <a:t>print</a:t>
            </a:r>
            <a:r>
              <a:rPr lang="es-CO" sz="2400" dirty="0"/>
              <a:t>("Hola Mundo", "9 * 9 =", </a:t>
            </a:r>
            <a:r>
              <a:rPr lang="es-CO" sz="2400" b="1" dirty="0"/>
              <a:t>t())</a:t>
            </a:r>
          </a:p>
          <a:p>
            <a:r>
              <a:rPr lang="es-CO" sz="2400" dirty="0"/>
              <a:t>&gt;&gt;&gt;</a:t>
            </a:r>
            <a:r>
              <a:rPr lang="es-ES" sz="2400" dirty="0"/>
              <a:t>Hola Mundo 9 * 9 = 81</a:t>
            </a:r>
          </a:p>
          <a:p>
            <a:r>
              <a:rPr lang="es-ES" sz="2400" dirty="0"/>
              <a:t>&gt;&gt;&gt;</a:t>
            </a:r>
            <a:r>
              <a:rPr lang="es-ES" sz="2400" dirty="0" err="1"/>
              <a:t>print</a:t>
            </a:r>
            <a:r>
              <a:rPr lang="es-ES" sz="2400" dirty="0"/>
              <a:t>("Hola Mundo", </a:t>
            </a:r>
            <a:r>
              <a:rPr lang="es-ES" sz="2400" b="1" dirty="0"/>
              <a:t>t()</a:t>
            </a:r>
            <a:r>
              <a:rPr lang="es-ES" sz="2400" dirty="0"/>
              <a:t>, "Sale de 9 * 9")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55194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Diagrama 10">
            <a:extLst>
              <a:ext uri="{FF2B5EF4-FFF2-40B4-BE49-F238E27FC236}">
                <a16:creationId xmlns:a16="http://schemas.microsoft.com/office/drawing/2014/main" id="{33D638DC-E2E9-DA4A-81CF-0791543CBA1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07940737"/>
              </p:ext>
            </p:extLst>
          </p:nvPr>
        </p:nvGraphicFramePr>
        <p:xfrm>
          <a:off x="196132" y="1098428"/>
          <a:ext cx="11799735" cy="53472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Title 1">
            <a:extLst>
              <a:ext uri="{FF2B5EF4-FFF2-40B4-BE49-F238E27FC236}">
                <a16:creationId xmlns:a16="http://schemas.microsoft.com/office/drawing/2014/main" id="{59F59967-328E-594F-960F-C99106F0DC4D}"/>
              </a:ext>
            </a:extLst>
          </p:cNvPr>
          <p:cNvSpPr txBox="1">
            <a:spLocks/>
          </p:cNvSpPr>
          <p:nvPr/>
        </p:nvSpPr>
        <p:spPr>
          <a:xfrm>
            <a:off x="3714750" y="412321"/>
            <a:ext cx="4762500" cy="419132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b="1" i="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600" dirty="0">
                <a:solidFill>
                  <a:srgbClr val="FC671A"/>
                </a:solidFill>
              </a:rPr>
              <a:t>Ámbitos de las variables</a:t>
            </a:r>
          </a:p>
        </p:txBody>
      </p:sp>
      <p:sp>
        <p:nvSpPr>
          <p:cNvPr id="27" name="Freeform 6">
            <a:extLst>
              <a:ext uri="{FF2B5EF4-FFF2-40B4-BE49-F238E27FC236}">
                <a16:creationId xmlns:a16="http://schemas.microsoft.com/office/drawing/2014/main" id="{315CEC79-2D29-574D-8143-A89914C319AB}"/>
              </a:ext>
            </a:extLst>
          </p:cNvPr>
          <p:cNvSpPr>
            <a:spLocks noEditPoints="1"/>
          </p:cNvSpPr>
          <p:nvPr/>
        </p:nvSpPr>
        <p:spPr bwMode="auto">
          <a:xfrm>
            <a:off x="970099" y="5598980"/>
            <a:ext cx="654028" cy="564259"/>
          </a:xfrm>
          <a:custGeom>
            <a:avLst/>
            <a:gdLst>
              <a:gd name="T0" fmla="*/ 51 w 258"/>
              <a:gd name="T1" fmla="*/ 139 h 222"/>
              <a:gd name="T2" fmla="*/ 23 w 258"/>
              <a:gd name="T3" fmla="*/ 73 h 222"/>
              <a:gd name="T4" fmla="*/ 169 w 258"/>
              <a:gd name="T5" fmla="*/ 90 h 222"/>
              <a:gd name="T6" fmla="*/ 83 w 258"/>
              <a:gd name="T7" fmla="*/ 131 h 222"/>
              <a:gd name="T8" fmla="*/ 58 w 258"/>
              <a:gd name="T9" fmla="*/ 139 h 222"/>
              <a:gd name="T10" fmla="*/ 142 w 258"/>
              <a:gd name="T11" fmla="*/ 17 h 222"/>
              <a:gd name="T12" fmla="*/ 19 w 258"/>
              <a:gd name="T13" fmla="*/ 70 h 222"/>
              <a:gd name="T14" fmla="*/ 43 w 258"/>
              <a:gd name="T15" fmla="*/ 135 h 222"/>
              <a:gd name="T16" fmla="*/ 54 w 258"/>
              <a:gd name="T17" fmla="*/ 145 h 222"/>
              <a:gd name="T18" fmla="*/ 85 w 258"/>
              <a:gd name="T19" fmla="*/ 135 h 222"/>
              <a:gd name="T20" fmla="*/ 97 w 258"/>
              <a:gd name="T21" fmla="*/ 129 h 222"/>
              <a:gd name="T22" fmla="*/ 174 w 258"/>
              <a:gd name="T23" fmla="*/ 90 h 222"/>
              <a:gd name="T24" fmla="*/ 142 w 258"/>
              <a:gd name="T25" fmla="*/ 17 h 222"/>
              <a:gd name="T26" fmla="*/ 107 w 258"/>
              <a:gd name="T27" fmla="*/ 172 h 222"/>
              <a:gd name="T28" fmla="*/ 116 w 258"/>
              <a:gd name="T29" fmla="*/ 161 h 222"/>
              <a:gd name="T30" fmla="*/ 149 w 258"/>
              <a:gd name="T31" fmla="*/ 147 h 222"/>
              <a:gd name="T32" fmla="*/ 162 w 258"/>
              <a:gd name="T33" fmla="*/ 154 h 222"/>
              <a:gd name="T34" fmla="*/ 24 w 258"/>
              <a:gd name="T35" fmla="*/ 214 h 222"/>
              <a:gd name="T36" fmla="*/ 193 w 258"/>
              <a:gd name="T37" fmla="*/ 101 h 222"/>
              <a:gd name="T38" fmla="*/ 245 w 258"/>
              <a:gd name="T39" fmla="*/ 118 h 222"/>
              <a:gd name="T40" fmla="*/ 151 w 258"/>
              <a:gd name="T41" fmla="*/ 142 h 222"/>
              <a:gd name="T42" fmla="*/ 136 w 258"/>
              <a:gd name="T43" fmla="*/ 146 h 222"/>
              <a:gd name="T44" fmla="*/ 105 w 258"/>
              <a:gd name="T45" fmla="*/ 163 h 222"/>
              <a:gd name="T46" fmla="*/ 100 w 258"/>
              <a:gd name="T47" fmla="*/ 178 h 222"/>
              <a:gd name="T48" fmla="*/ 24 w 258"/>
              <a:gd name="T49" fmla="*/ 214 h 222"/>
              <a:gd name="T50" fmla="*/ 6 w 258"/>
              <a:gd name="T51" fmla="*/ 66 h 222"/>
              <a:gd name="T52" fmla="*/ 146 w 258"/>
              <a:gd name="T53" fmla="*/ 4 h 222"/>
              <a:gd name="T54" fmla="*/ 155 w 258"/>
              <a:gd name="T55" fmla="*/ 13 h 222"/>
              <a:gd name="T56" fmla="*/ 45 w 258"/>
              <a:gd name="T57" fmla="*/ 159 h 222"/>
              <a:gd name="T58" fmla="*/ 140 w 258"/>
              <a:gd name="T59" fmla="*/ 1 h 222"/>
              <a:gd name="T60" fmla="*/ 41 w 258"/>
              <a:gd name="T61" fmla="*/ 162 h 222"/>
              <a:gd name="T62" fmla="*/ 17 w 258"/>
              <a:gd name="T63" fmla="*/ 218 h 222"/>
              <a:gd name="T64" fmla="*/ 18 w 258"/>
              <a:gd name="T65" fmla="*/ 221 h 222"/>
              <a:gd name="T66" fmla="*/ 20 w 258"/>
              <a:gd name="T67" fmla="*/ 221 h 222"/>
              <a:gd name="T68" fmla="*/ 209 w 258"/>
              <a:gd name="T69" fmla="*/ 139 h 222"/>
              <a:gd name="T70" fmla="*/ 258 w 258"/>
              <a:gd name="T71" fmla="*/ 117 h 222"/>
              <a:gd name="T72" fmla="*/ 159 w 258"/>
              <a:gd name="T73" fmla="*/ 11 h 222"/>
              <a:gd name="T74" fmla="*/ 146 w 258"/>
              <a:gd name="T75" fmla="*/ 0 h 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58" h="222">
                <a:moveTo>
                  <a:pt x="54" y="140"/>
                </a:moveTo>
                <a:cubicBezTo>
                  <a:pt x="53" y="140"/>
                  <a:pt x="52" y="140"/>
                  <a:pt x="51" y="139"/>
                </a:cubicBezTo>
                <a:cubicBezTo>
                  <a:pt x="50" y="138"/>
                  <a:pt x="49" y="136"/>
                  <a:pt x="48" y="134"/>
                </a:cubicBezTo>
                <a:cubicBezTo>
                  <a:pt x="23" y="73"/>
                  <a:pt x="23" y="73"/>
                  <a:pt x="23" y="73"/>
                </a:cubicBezTo>
                <a:cubicBezTo>
                  <a:pt x="61" y="55"/>
                  <a:pt x="100" y="38"/>
                  <a:pt x="139" y="23"/>
                </a:cubicBezTo>
                <a:cubicBezTo>
                  <a:pt x="148" y="46"/>
                  <a:pt x="158" y="68"/>
                  <a:pt x="169" y="90"/>
                </a:cubicBezTo>
                <a:cubicBezTo>
                  <a:pt x="95" y="125"/>
                  <a:pt x="95" y="125"/>
                  <a:pt x="95" y="125"/>
                </a:cubicBezTo>
                <a:cubicBezTo>
                  <a:pt x="91" y="127"/>
                  <a:pt x="87" y="129"/>
                  <a:pt x="83" y="131"/>
                </a:cubicBezTo>
                <a:cubicBezTo>
                  <a:pt x="83" y="131"/>
                  <a:pt x="83" y="131"/>
                  <a:pt x="83" y="131"/>
                </a:cubicBezTo>
                <a:cubicBezTo>
                  <a:pt x="73" y="135"/>
                  <a:pt x="65" y="138"/>
                  <a:pt x="58" y="139"/>
                </a:cubicBezTo>
                <a:cubicBezTo>
                  <a:pt x="56" y="140"/>
                  <a:pt x="55" y="140"/>
                  <a:pt x="54" y="140"/>
                </a:cubicBezTo>
                <a:moveTo>
                  <a:pt x="142" y="17"/>
                </a:moveTo>
                <a:cubicBezTo>
                  <a:pt x="140" y="18"/>
                  <a:pt x="140" y="18"/>
                  <a:pt x="140" y="18"/>
                </a:cubicBezTo>
                <a:cubicBezTo>
                  <a:pt x="99" y="33"/>
                  <a:pt x="58" y="50"/>
                  <a:pt x="19" y="70"/>
                </a:cubicBezTo>
                <a:cubicBezTo>
                  <a:pt x="17" y="71"/>
                  <a:pt x="17" y="71"/>
                  <a:pt x="17" y="71"/>
                </a:cubicBezTo>
                <a:cubicBezTo>
                  <a:pt x="43" y="135"/>
                  <a:pt x="43" y="135"/>
                  <a:pt x="43" y="135"/>
                </a:cubicBezTo>
                <a:cubicBezTo>
                  <a:pt x="44" y="138"/>
                  <a:pt x="46" y="141"/>
                  <a:pt x="49" y="143"/>
                </a:cubicBezTo>
                <a:cubicBezTo>
                  <a:pt x="51" y="144"/>
                  <a:pt x="52" y="145"/>
                  <a:pt x="54" y="145"/>
                </a:cubicBezTo>
                <a:cubicBezTo>
                  <a:pt x="56" y="145"/>
                  <a:pt x="57" y="144"/>
                  <a:pt x="59" y="144"/>
                </a:cubicBezTo>
                <a:cubicBezTo>
                  <a:pt x="66" y="142"/>
                  <a:pt x="75" y="140"/>
                  <a:pt x="85" y="135"/>
                </a:cubicBezTo>
                <a:cubicBezTo>
                  <a:pt x="85" y="135"/>
                  <a:pt x="85" y="135"/>
                  <a:pt x="85" y="135"/>
                </a:cubicBezTo>
                <a:cubicBezTo>
                  <a:pt x="89" y="133"/>
                  <a:pt x="93" y="131"/>
                  <a:pt x="97" y="129"/>
                </a:cubicBezTo>
                <a:cubicBezTo>
                  <a:pt x="175" y="92"/>
                  <a:pt x="175" y="92"/>
                  <a:pt x="175" y="92"/>
                </a:cubicBezTo>
                <a:cubicBezTo>
                  <a:pt x="174" y="90"/>
                  <a:pt x="174" y="90"/>
                  <a:pt x="174" y="90"/>
                </a:cubicBezTo>
                <a:cubicBezTo>
                  <a:pt x="162" y="67"/>
                  <a:pt x="152" y="43"/>
                  <a:pt x="143" y="19"/>
                </a:cubicBezTo>
                <a:cubicBezTo>
                  <a:pt x="142" y="17"/>
                  <a:pt x="142" y="17"/>
                  <a:pt x="142" y="17"/>
                </a:cubicBezTo>
                <a:moveTo>
                  <a:pt x="105" y="179"/>
                </a:moveTo>
                <a:cubicBezTo>
                  <a:pt x="106" y="177"/>
                  <a:pt x="107" y="174"/>
                  <a:pt x="107" y="172"/>
                </a:cubicBezTo>
                <a:cubicBezTo>
                  <a:pt x="107" y="170"/>
                  <a:pt x="108" y="167"/>
                  <a:pt x="109" y="166"/>
                </a:cubicBezTo>
                <a:cubicBezTo>
                  <a:pt x="110" y="163"/>
                  <a:pt x="113" y="162"/>
                  <a:pt x="116" y="161"/>
                </a:cubicBezTo>
                <a:cubicBezTo>
                  <a:pt x="138" y="150"/>
                  <a:pt x="138" y="150"/>
                  <a:pt x="138" y="150"/>
                </a:cubicBezTo>
                <a:cubicBezTo>
                  <a:pt x="141" y="149"/>
                  <a:pt x="145" y="147"/>
                  <a:pt x="149" y="147"/>
                </a:cubicBezTo>
                <a:cubicBezTo>
                  <a:pt x="150" y="147"/>
                  <a:pt x="150" y="147"/>
                  <a:pt x="150" y="147"/>
                </a:cubicBezTo>
                <a:cubicBezTo>
                  <a:pt x="155" y="147"/>
                  <a:pt x="159" y="150"/>
                  <a:pt x="162" y="154"/>
                </a:cubicBezTo>
                <a:cubicBezTo>
                  <a:pt x="143" y="163"/>
                  <a:pt x="124" y="171"/>
                  <a:pt x="105" y="179"/>
                </a:cubicBezTo>
                <a:moveTo>
                  <a:pt x="24" y="214"/>
                </a:moveTo>
                <a:cubicBezTo>
                  <a:pt x="46" y="164"/>
                  <a:pt x="46" y="164"/>
                  <a:pt x="46" y="164"/>
                </a:cubicBezTo>
                <a:cubicBezTo>
                  <a:pt x="193" y="101"/>
                  <a:pt x="193" y="101"/>
                  <a:pt x="193" y="101"/>
                </a:cubicBezTo>
                <a:cubicBezTo>
                  <a:pt x="193" y="101"/>
                  <a:pt x="193" y="101"/>
                  <a:pt x="193" y="101"/>
                </a:cubicBezTo>
                <a:cubicBezTo>
                  <a:pt x="245" y="118"/>
                  <a:pt x="245" y="118"/>
                  <a:pt x="245" y="118"/>
                </a:cubicBezTo>
                <a:cubicBezTo>
                  <a:pt x="219" y="129"/>
                  <a:pt x="193" y="141"/>
                  <a:pt x="167" y="152"/>
                </a:cubicBezTo>
                <a:cubicBezTo>
                  <a:pt x="162" y="147"/>
                  <a:pt x="157" y="143"/>
                  <a:pt x="151" y="142"/>
                </a:cubicBezTo>
                <a:cubicBezTo>
                  <a:pt x="150" y="142"/>
                  <a:pt x="150" y="142"/>
                  <a:pt x="149" y="142"/>
                </a:cubicBezTo>
                <a:cubicBezTo>
                  <a:pt x="144" y="142"/>
                  <a:pt x="140" y="144"/>
                  <a:pt x="136" y="146"/>
                </a:cubicBezTo>
                <a:cubicBezTo>
                  <a:pt x="114" y="157"/>
                  <a:pt x="114" y="157"/>
                  <a:pt x="114" y="157"/>
                </a:cubicBezTo>
                <a:cubicBezTo>
                  <a:pt x="111" y="158"/>
                  <a:pt x="107" y="160"/>
                  <a:pt x="105" y="163"/>
                </a:cubicBezTo>
                <a:cubicBezTo>
                  <a:pt x="103" y="166"/>
                  <a:pt x="103" y="169"/>
                  <a:pt x="102" y="171"/>
                </a:cubicBezTo>
                <a:cubicBezTo>
                  <a:pt x="102" y="174"/>
                  <a:pt x="102" y="177"/>
                  <a:pt x="100" y="178"/>
                </a:cubicBezTo>
                <a:cubicBezTo>
                  <a:pt x="99" y="179"/>
                  <a:pt x="99" y="181"/>
                  <a:pt x="100" y="182"/>
                </a:cubicBezTo>
                <a:cubicBezTo>
                  <a:pt x="75" y="193"/>
                  <a:pt x="49" y="204"/>
                  <a:pt x="24" y="214"/>
                </a:cubicBezTo>
                <a:moveTo>
                  <a:pt x="45" y="159"/>
                </a:moveTo>
                <a:cubicBezTo>
                  <a:pt x="6" y="66"/>
                  <a:pt x="6" y="66"/>
                  <a:pt x="6" y="66"/>
                </a:cubicBezTo>
                <a:cubicBezTo>
                  <a:pt x="142" y="6"/>
                  <a:pt x="142" y="6"/>
                  <a:pt x="142" y="6"/>
                </a:cubicBezTo>
                <a:cubicBezTo>
                  <a:pt x="143" y="5"/>
                  <a:pt x="145" y="4"/>
                  <a:pt x="146" y="4"/>
                </a:cubicBezTo>
                <a:cubicBezTo>
                  <a:pt x="146" y="4"/>
                  <a:pt x="146" y="4"/>
                  <a:pt x="146" y="4"/>
                </a:cubicBezTo>
                <a:cubicBezTo>
                  <a:pt x="149" y="4"/>
                  <a:pt x="152" y="7"/>
                  <a:pt x="155" y="13"/>
                </a:cubicBezTo>
                <a:cubicBezTo>
                  <a:pt x="191" y="96"/>
                  <a:pt x="191" y="96"/>
                  <a:pt x="191" y="96"/>
                </a:cubicBezTo>
                <a:cubicBezTo>
                  <a:pt x="45" y="159"/>
                  <a:pt x="45" y="159"/>
                  <a:pt x="45" y="159"/>
                </a:cubicBezTo>
                <a:moveTo>
                  <a:pt x="146" y="0"/>
                </a:moveTo>
                <a:cubicBezTo>
                  <a:pt x="144" y="0"/>
                  <a:pt x="142" y="1"/>
                  <a:pt x="140" y="1"/>
                </a:cubicBezTo>
                <a:cubicBezTo>
                  <a:pt x="0" y="64"/>
                  <a:pt x="0" y="64"/>
                  <a:pt x="0" y="64"/>
                </a:cubicBezTo>
                <a:cubicBezTo>
                  <a:pt x="41" y="162"/>
                  <a:pt x="41" y="162"/>
                  <a:pt x="41" y="162"/>
                </a:cubicBezTo>
                <a:cubicBezTo>
                  <a:pt x="17" y="218"/>
                  <a:pt x="17" y="218"/>
                  <a:pt x="17" y="218"/>
                </a:cubicBezTo>
                <a:cubicBezTo>
                  <a:pt x="17" y="218"/>
                  <a:pt x="17" y="218"/>
                  <a:pt x="17" y="218"/>
                </a:cubicBezTo>
                <a:cubicBezTo>
                  <a:pt x="17" y="218"/>
                  <a:pt x="17" y="218"/>
                  <a:pt x="17" y="218"/>
                </a:cubicBezTo>
                <a:cubicBezTo>
                  <a:pt x="17" y="220"/>
                  <a:pt x="17" y="221"/>
                  <a:pt x="18" y="221"/>
                </a:cubicBezTo>
                <a:cubicBezTo>
                  <a:pt x="19" y="222"/>
                  <a:pt x="19" y="222"/>
                  <a:pt x="19" y="222"/>
                </a:cubicBezTo>
                <a:cubicBezTo>
                  <a:pt x="20" y="222"/>
                  <a:pt x="20" y="222"/>
                  <a:pt x="20" y="221"/>
                </a:cubicBezTo>
                <a:cubicBezTo>
                  <a:pt x="21" y="221"/>
                  <a:pt x="21" y="221"/>
                  <a:pt x="21" y="221"/>
                </a:cubicBezTo>
                <a:cubicBezTo>
                  <a:pt x="84" y="194"/>
                  <a:pt x="147" y="166"/>
                  <a:pt x="209" y="139"/>
                </a:cubicBezTo>
                <a:cubicBezTo>
                  <a:pt x="223" y="132"/>
                  <a:pt x="238" y="126"/>
                  <a:pt x="252" y="119"/>
                </a:cubicBezTo>
                <a:cubicBezTo>
                  <a:pt x="258" y="117"/>
                  <a:pt x="258" y="117"/>
                  <a:pt x="258" y="117"/>
                </a:cubicBezTo>
                <a:cubicBezTo>
                  <a:pt x="197" y="97"/>
                  <a:pt x="197" y="97"/>
                  <a:pt x="197" y="97"/>
                </a:cubicBezTo>
                <a:cubicBezTo>
                  <a:pt x="159" y="11"/>
                  <a:pt x="159" y="11"/>
                  <a:pt x="159" y="11"/>
                </a:cubicBezTo>
                <a:cubicBezTo>
                  <a:pt x="157" y="6"/>
                  <a:pt x="153" y="0"/>
                  <a:pt x="146" y="0"/>
                </a:cubicBezTo>
                <a:cubicBezTo>
                  <a:pt x="146" y="0"/>
                  <a:pt x="146" y="0"/>
                  <a:pt x="146" y="0"/>
                </a:cubicBezTo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28" name="Freeform 9">
            <a:extLst>
              <a:ext uri="{FF2B5EF4-FFF2-40B4-BE49-F238E27FC236}">
                <a16:creationId xmlns:a16="http://schemas.microsoft.com/office/drawing/2014/main" id="{B17FC865-C1E5-DE46-A8A4-D6A304B70535}"/>
              </a:ext>
            </a:extLst>
          </p:cNvPr>
          <p:cNvSpPr>
            <a:spLocks noEditPoints="1"/>
          </p:cNvSpPr>
          <p:nvPr/>
        </p:nvSpPr>
        <p:spPr bwMode="auto">
          <a:xfrm>
            <a:off x="1232993" y="4751522"/>
            <a:ext cx="291748" cy="284267"/>
          </a:xfrm>
          <a:custGeom>
            <a:avLst/>
            <a:gdLst>
              <a:gd name="T0" fmla="*/ 27 w 115"/>
              <a:gd name="T1" fmla="*/ 104 h 112"/>
              <a:gd name="T2" fmla="*/ 30 w 115"/>
              <a:gd name="T3" fmla="*/ 103 h 112"/>
              <a:gd name="T4" fmla="*/ 56 w 115"/>
              <a:gd name="T5" fmla="*/ 55 h 112"/>
              <a:gd name="T6" fmla="*/ 58 w 115"/>
              <a:gd name="T7" fmla="*/ 54 h 112"/>
              <a:gd name="T8" fmla="*/ 61 w 115"/>
              <a:gd name="T9" fmla="*/ 55 h 112"/>
              <a:gd name="T10" fmla="*/ 62 w 115"/>
              <a:gd name="T11" fmla="*/ 59 h 112"/>
              <a:gd name="T12" fmla="*/ 57 w 115"/>
              <a:gd name="T13" fmla="*/ 61 h 112"/>
              <a:gd name="T14" fmla="*/ 53 w 115"/>
              <a:gd name="T15" fmla="*/ 54 h 112"/>
              <a:gd name="T16" fmla="*/ 55 w 115"/>
              <a:gd name="T17" fmla="*/ 56 h 112"/>
              <a:gd name="T18" fmla="*/ 55 w 115"/>
              <a:gd name="T19" fmla="*/ 13 h 112"/>
              <a:gd name="T20" fmla="*/ 50 w 115"/>
              <a:gd name="T21" fmla="*/ 52 h 112"/>
              <a:gd name="T22" fmla="*/ 56 w 115"/>
              <a:gd name="T23" fmla="*/ 65 h 112"/>
              <a:gd name="T24" fmla="*/ 65 w 115"/>
              <a:gd name="T25" fmla="*/ 60 h 112"/>
              <a:gd name="T26" fmla="*/ 85 w 115"/>
              <a:gd name="T27" fmla="*/ 59 h 112"/>
              <a:gd name="T28" fmla="*/ 87 w 115"/>
              <a:gd name="T29" fmla="*/ 57 h 112"/>
              <a:gd name="T30" fmla="*/ 65 w 115"/>
              <a:gd name="T31" fmla="*/ 55 h 112"/>
              <a:gd name="T32" fmla="*/ 59 w 115"/>
              <a:gd name="T33" fmla="*/ 50 h 112"/>
              <a:gd name="T34" fmla="*/ 59 w 115"/>
              <a:gd name="T35" fmla="*/ 13 h 112"/>
              <a:gd name="T36" fmla="*/ 57 w 115"/>
              <a:gd name="T37" fmla="*/ 11 h 112"/>
              <a:gd name="T38" fmla="*/ 50 w 115"/>
              <a:gd name="T39" fmla="*/ 1 h 112"/>
              <a:gd name="T40" fmla="*/ 1 w 115"/>
              <a:gd name="T41" fmla="*/ 54 h 112"/>
              <a:gd name="T42" fmla="*/ 1 w 115"/>
              <a:gd name="T43" fmla="*/ 55 h 112"/>
              <a:gd name="T44" fmla="*/ 23 w 115"/>
              <a:gd name="T45" fmla="*/ 101 h 112"/>
              <a:gd name="T46" fmla="*/ 25 w 115"/>
              <a:gd name="T47" fmla="*/ 98 h 112"/>
              <a:gd name="T48" fmla="*/ 12 w 115"/>
              <a:gd name="T49" fmla="*/ 57 h 112"/>
              <a:gd name="T50" fmla="*/ 14 w 115"/>
              <a:gd name="T51" fmla="*/ 55 h 112"/>
              <a:gd name="T52" fmla="*/ 5 w 115"/>
              <a:gd name="T53" fmla="*/ 53 h 112"/>
              <a:gd name="T54" fmla="*/ 50 w 115"/>
              <a:gd name="T55" fmla="*/ 4 h 112"/>
              <a:gd name="T56" fmla="*/ 54 w 115"/>
              <a:gd name="T57" fmla="*/ 9 h 112"/>
              <a:gd name="T58" fmla="*/ 57 w 115"/>
              <a:gd name="T59" fmla="*/ 11 h 112"/>
              <a:gd name="T60" fmla="*/ 58 w 115"/>
              <a:gd name="T61" fmla="*/ 4 h 112"/>
              <a:gd name="T62" fmla="*/ 109 w 115"/>
              <a:gd name="T63" fmla="*/ 54 h 112"/>
              <a:gd name="T64" fmla="*/ 101 w 115"/>
              <a:gd name="T65" fmla="*/ 54 h 112"/>
              <a:gd name="T66" fmla="*/ 101 w 115"/>
              <a:gd name="T67" fmla="*/ 58 h 112"/>
              <a:gd name="T68" fmla="*/ 101 w 115"/>
              <a:gd name="T69" fmla="*/ 84 h 112"/>
              <a:gd name="T70" fmla="*/ 59 w 115"/>
              <a:gd name="T71" fmla="*/ 108 h 112"/>
              <a:gd name="T72" fmla="*/ 58 w 115"/>
              <a:gd name="T73" fmla="*/ 96 h 112"/>
              <a:gd name="T74" fmla="*/ 56 w 115"/>
              <a:gd name="T75" fmla="*/ 98 h 112"/>
              <a:gd name="T76" fmla="*/ 34 w 115"/>
              <a:gd name="T77" fmla="*/ 103 h 112"/>
              <a:gd name="T78" fmla="*/ 57 w 115"/>
              <a:gd name="T79" fmla="*/ 112 h 112"/>
              <a:gd name="T80" fmla="*/ 67 w 115"/>
              <a:gd name="T81" fmla="*/ 111 h 112"/>
              <a:gd name="T82" fmla="*/ 104 w 115"/>
              <a:gd name="T83" fmla="*/ 26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15" h="112">
                <a:moveTo>
                  <a:pt x="30" y="103"/>
                </a:moveTo>
                <a:cubicBezTo>
                  <a:pt x="29" y="103"/>
                  <a:pt x="28" y="103"/>
                  <a:pt x="27" y="104"/>
                </a:cubicBezTo>
                <a:cubicBezTo>
                  <a:pt x="28" y="105"/>
                  <a:pt x="29" y="105"/>
                  <a:pt x="31" y="106"/>
                </a:cubicBezTo>
                <a:cubicBezTo>
                  <a:pt x="30" y="103"/>
                  <a:pt x="30" y="103"/>
                  <a:pt x="30" y="103"/>
                </a:cubicBezTo>
                <a:moveTo>
                  <a:pt x="55" y="56"/>
                </a:moveTo>
                <a:cubicBezTo>
                  <a:pt x="55" y="56"/>
                  <a:pt x="56" y="55"/>
                  <a:pt x="56" y="55"/>
                </a:cubicBezTo>
                <a:cubicBezTo>
                  <a:pt x="57" y="54"/>
                  <a:pt x="57" y="54"/>
                  <a:pt x="58" y="54"/>
                </a:cubicBezTo>
                <a:cubicBezTo>
                  <a:pt x="58" y="54"/>
                  <a:pt x="58" y="54"/>
                  <a:pt x="58" y="54"/>
                </a:cubicBezTo>
                <a:cubicBezTo>
                  <a:pt x="59" y="55"/>
                  <a:pt x="59" y="55"/>
                  <a:pt x="60" y="55"/>
                </a:cubicBezTo>
                <a:cubicBezTo>
                  <a:pt x="60" y="55"/>
                  <a:pt x="61" y="55"/>
                  <a:pt x="61" y="55"/>
                </a:cubicBezTo>
                <a:cubicBezTo>
                  <a:pt x="61" y="54"/>
                  <a:pt x="61" y="54"/>
                  <a:pt x="61" y="54"/>
                </a:cubicBezTo>
                <a:cubicBezTo>
                  <a:pt x="62" y="56"/>
                  <a:pt x="62" y="57"/>
                  <a:pt x="62" y="59"/>
                </a:cubicBezTo>
                <a:cubicBezTo>
                  <a:pt x="61" y="60"/>
                  <a:pt x="59" y="61"/>
                  <a:pt x="57" y="61"/>
                </a:cubicBezTo>
                <a:cubicBezTo>
                  <a:pt x="57" y="61"/>
                  <a:pt x="57" y="61"/>
                  <a:pt x="57" y="61"/>
                </a:cubicBezTo>
                <a:cubicBezTo>
                  <a:pt x="55" y="61"/>
                  <a:pt x="53" y="60"/>
                  <a:pt x="53" y="59"/>
                </a:cubicBezTo>
                <a:cubicBezTo>
                  <a:pt x="52" y="57"/>
                  <a:pt x="52" y="56"/>
                  <a:pt x="53" y="54"/>
                </a:cubicBezTo>
                <a:cubicBezTo>
                  <a:pt x="53" y="55"/>
                  <a:pt x="53" y="55"/>
                  <a:pt x="54" y="56"/>
                </a:cubicBezTo>
                <a:cubicBezTo>
                  <a:pt x="54" y="56"/>
                  <a:pt x="54" y="56"/>
                  <a:pt x="55" y="56"/>
                </a:cubicBezTo>
                <a:moveTo>
                  <a:pt x="57" y="11"/>
                </a:moveTo>
                <a:cubicBezTo>
                  <a:pt x="56" y="11"/>
                  <a:pt x="55" y="12"/>
                  <a:pt x="55" y="13"/>
                </a:cubicBezTo>
                <a:cubicBezTo>
                  <a:pt x="54" y="50"/>
                  <a:pt x="54" y="50"/>
                  <a:pt x="54" y="50"/>
                </a:cubicBezTo>
                <a:cubicBezTo>
                  <a:pt x="53" y="50"/>
                  <a:pt x="51" y="51"/>
                  <a:pt x="50" y="52"/>
                </a:cubicBezTo>
                <a:cubicBezTo>
                  <a:pt x="48" y="54"/>
                  <a:pt x="48" y="58"/>
                  <a:pt x="49" y="60"/>
                </a:cubicBezTo>
                <a:cubicBezTo>
                  <a:pt x="51" y="63"/>
                  <a:pt x="53" y="65"/>
                  <a:pt x="56" y="65"/>
                </a:cubicBezTo>
                <a:cubicBezTo>
                  <a:pt x="57" y="65"/>
                  <a:pt x="57" y="65"/>
                  <a:pt x="57" y="65"/>
                </a:cubicBezTo>
                <a:cubicBezTo>
                  <a:pt x="60" y="65"/>
                  <a:pt x="63" y="63"/>
                  <a:pt x="65" y="60"/>
                </a:cubicBezTo>
                <a:cubicBezTo>
                  <a:pt x="65" y="60"/>
                  <a:pt x="65" y="59"/>
                  <a:pt x="66" y="58"/>
                </a:cubicBezTo>
                <a:cubicBezTo>
                  <a:pt x="85" y="59"/>
                  <a:pt x="85" y="59"/>
                  <a:pt x="85" y="59"/>
                </a:cubicBezTo>
                <a:cubicBezTo>
                  <a:pt x="86" y="59"/>
                  <a:pt x="86" y="59"/>
                  <a:pt x="86" y="59"/>
                </a:cubicBezTo>
                <a:cubicBezTo>
                  <a:pt x="87" y="59"/>
                  <a:pt x="87" y="58"/>
                  <a:pt x="87" y="57"/>
                </a:cubicBezTo>
                <a:cubicBezTo>
                  <a:pt x="87" y="56"/>
                  <a:pt x="87" y="55"/>
                  <a:pt x="86" y="55"/>
                </a:cubicBezTo>
                <a:cubicBezTo>
                  <a:pt x="65" y="55"/>
                  <a:pt x="65" y="55"/>
                  <a:pt x="65" y="55"/>
                </a:cubicBezTo>
                <a:cubicBezTo>
                  <a:pt x="65" y="53"/>
                  <a:pt x="64" y="52"/>
                  <a:pt x="63" y="51"/>
                </a:cubicBezTo>
                <a:cubicBezTo>
                  <a:pt x="62" y="50"/>
                  <a:pt x="60" y="50"/>
                  <a:pt x="59" y="50"/>
                </a:cubicBezTo>
                <a:cubicBezTo>
                  <a:pt x="59" y="50"/>
                  <a:pt x="58" y="50"/>
                  <a:pt x="58" y="50"/>
                </a:cubicBezTo>
                <a:cubicBezTo>
                  <a:pt x="59" y="13"/>
                  <a:pt x="59" y="13"/>
                  <a:pt x="59" y="13"/>
                </a:cubicBezTo>
                <a:cubicBezTo>
                  <a:pt x="59" y="12"/>
                  <a:pt x="58" y="11"/>
                  <a:pt x="57" y="11"/>
                </a:cubicBezTo>
                <a:cubicBezTo>
                  <a:pt x="57" y="11"/>
                  <a:pt x="57" y="11"/>
                  <a:pt x="57" y="11"/>
                </a:cubicBezTo>
                <a:moveTo>
                  <a:pt x="56" y="0"/>
                </a:moveTo>
                <a:cubicBezTo>
                  <a:pt x="54" y="0"/>
                  <a:pt x="52" y="0"/>
                  <a:pt x="50" y="1"/>
                </a:cubicBezTo>
                <a:cubicBezTo>
                  <a:pt x="28" y="3"/>
                  <a:pt x="8" y="20"/>
                  <a:pt x="2" y="42"/>
                </a:cubicBezTo>
                <a:cubicBezTo>
                  <a:pt x="1" y="46"/>
                  <a:pt x="1" y="50"/>
                  <a:pt x="1" y="54"/>
                </a:cubicBezTo>
                <a:cubicBezTo>
                  <a:pt x="0" y="54"/>
                  <a:pt x="0" y="54"/>
                  <a:pt x="0" y="54"/>
                </a:cubicBezTo>
                <a:cubicBezTo>
                  <a:pt x="1" y="55"/>
                  <a:pt x="1" y="55"/>
                  <a:pt x="1" y="55"/>
                </a:cubicBezTo>
                <a:cubicBezTo>
                  <a:pt x="1" y="73"/>
                  <a:pt x="9" y="90"/>
                  <a:pt x="23" y="101"/>
                </a:cubicBezTo>
                <a:cubicBezTo>
                  <a:pt x="23" y="101"/>
                  <a:pt x="23" y="101"/>
                  <a:pt x="23" y="101"/>
                </a:cubicBezTo>
                <a:cubicBezTo>
                  <a:pt x="24" y="101"/>
                  <a:pt x="26" y="100"/>
                  <a:pt x="27" y="99"/>
                </a:cubicBezTo>
                <a:cubicBezTo>
                  <a:pt x="26" y="99"/>
                  <a:pt x="26" y="98"/>
                  <a:pt x="25" y="98"/>
                </a:cubicBezTo>
                <a:cubicBezTo>
                  <a:pt x="12" y="88"/>
                  <a:pt x="5" y="72"/>
                  <a:pt x="4" y="56"/>
                </a:cubicBezTo>
                <a:cubicBezTo>
                  <a:pt x="12" y="57"/>
                  <a:pt x="12" y="57"/>
                  <a:pt x="12" y="57"/>
                </a:cubicBezTo>
                <a:cubicBezTo>
                  <a:pt x="12" y="57"/>
                  <a:pt x="12" y="57"/>
                  <a:pt x="12" y="57"/>
                </a:cubicBezTo>
                <a:cubicBezTo>
                  <a:pt x="13" y="57"/>
                  <a:pt x="14" y="56"/>
                  <a:pt x="14" y="55"/>
                </a:cubicBezTo>
                <a:cubicBezTo>
                  <a:pt x="14" y="54"/>
                  <a:pt x="14" y="53"/>
                  <a:pt x="12" y="53"/>
                </a:cubicBezTo>
                <a:cubicBezTo>
                  <a:pt x="5" y="53"/>
                  <a:pt x="5" y="53"/>
                  <a:pt x="5" y="53"/>
                </a:cubicBezTo>
                <a:cubicBezTo>
                  <a:pt x="5" y="49"/>
                  <a:pt x="5" y="46"/>
                  <a:pt x="6" y="43"/>
                </a:cubicBezTo>
                <a:cubicBezTo>
                  <a:pt x="12" y="23"/>
                  <a:pt x="30" y="7"/>
                  <a:pt x="50" y="4"/>
                </a:cubicBezTo>
                <a:cubicBezTo>
                  <a:pt x="51" y="4"/>
                  <a:pt x="53" y="4"/>
                  <a:pt x="54" y="4"/>
                </a:cubicBezTo>
                <a:cubicBezTo>
                  <a:pt x="54" y="9"/>
                  <a:pt x="54" y="9"/>
                  <a:pt x="54" y="9"/>
                </a:cubicBezTo>
                <a:cubicBezTo>
                  <a:pt x="55" y="10"/>
                  <a:pt x="55" y="11"/>
                  <a:pt x="56" y="11"/>
                </a:cubicBezTo>
                <a:cubicBezTo>
                  <a:pt x="57" y="11"/>
                  <a:pt x="57" y="11"/>
                  <a:pt x="57" y="11"/>
                </a:cubicBezTo>
                <a:cubicBezTo>
                  <a:pt x="58" y="11"/>
                  <a:pt x="58" y="10"/>
                  <a:pt x="58" y="9"/>
                </a:cubicBezTo>
                <a:cubicBezTo>
                  <a:pt x="58" y="4"/>
                  <a:pt x="58" y="4"/>
                  <a:pt x="58" y="4"/>
                </a:cubicBezTo>
                <a:cubicBezTo>
                  <a:pt x="75" y="5"/>
                  <a:pt x="91" y="14"/>
                  <a:pt x="101" y="28"/>
                </a:cubicBezTo>
                <a:cubicBezTo>
                  <a:pt x="106" y="36"/>
                  <a:pt x="108" y="45"/>
                  <a:pt x="109" y="54"/>
                </a:cubicBezTo>
                <a:cubicBezTo>
                  <a:pt x="101" y="54"/>
                  <a:pt x="101" y="54"/>
                  <a:pt x="101" y="54"/>
                </a:cubicBezTo>
                <a:cubicBezTo>
                  <a:pt x="101" y="54"/>
                  <a:pt x="101" y="54"/>
                  <a:pt x="101" y="54"/>
                </a:cubicBezTo>
                <a:cubicBezTo>
                  <a:pt x="100" y="54"/>
                  <a:pt x="99" y="55"/>
                  <a:pt x="99" y="56"/>
                </a:cubicBezTo>
                <a:cubicBezTo>
                  <a:pt x="99" y="57"/>
                  <a:pt x="100" y="58"/>
                  <a:pt x="101" y="58"/>
                </a:cubicBezTo>
                <a:cubicBezTo>
                  <a:pt x="109" y="58"/>
                  <a:pt x="109" y="58"/>
                  <a:pt x="109" y="58"/>
                </a:cubicBezTo>
                <a:cubicBezTo>
                  <a:pt x="108" y="67"/>
                  <a:pt x="106" y="76"/>
                  <a:pt x="101" y="84"/>
                </a:cubicBezTo>
                <a:cubicBezTo>
                  <a:pt x="94" y="96"/>
                  <a:pt x="81" y="105"/>
                  <a:pt x="66" y="108"/>
                </a:cubicBezTo>
                <a:cubicBezTo>
                  <a:pt x="64" y="108"/>
                  <a:pt x="62" y="108"/>
                  <a:pt x="59" y="108"/>
                </a:cubicBezTo>
                <a:cubicBezTo>
                  <a:pt x="60" y="98"/>
                  <a:pt x="60" y="98"/>
                  <a:pt x="60" y="98"/>
                </a:cubicBezTo>
                <a:cubicBezTo>
                  <a:pt x="60" y="97"/>
                  <a:pt x="59" y="96"/>
                  <a:pt x="58" y="96"/>
                </a:cubicBezTo>
                <a:cubicBezTo>
                  <a:pt x="58" y="96"/>
                  <a:pt x="58" y="96"/>
                  <a:pt x="58" y="96"/>
                </a:cubicBezTo>
                <a:cubicBezTo>
                  <a:pt x="57" y="96"/>
                  <a:pt x="56" y="97"/>
                  <a:pt x="56" y="98"/>
                </a:cubicBezTo>
                <a:cubicBezTo>
                  <a:pt x="55" y="109"/>
                  <a:pt x="55" y="109"/>
                  <a:pt x="55" y="109"/>
                </a:cubicBezTo>
                <a:cubicBezTo>
                  <a:pt x="48" y="108"/>
                  <a:pt x="41" y="107"/>
                  <a:pt x="34" y="103"/>
                </a:cubicBezTo>
                <a:cubicBezTo>
                  <a:pt x="36" y="108"/>
                  <a:pt x="36" y="108"/>
                  <a:pt x="36" y="108"/>
                </a:cubicBezTo>
                <a:cubicBezTo>
                  <a:pt x="42" y="111"/>
                  <a:pt x="50" y="112"/>
                  <a:pt x="57" y="112"/>
                </a:cubicBezTo>
                <a:cubicBezTo>
                  <a:pt x="57" y="112"/>
                  <a:pt x="57" y="112"/>
                  <a:pt x="57" y="112"/>
                </a:cubicBezTo>
                <a:cubicBezTo>
                  <a:pt x="60" y="112"/>
                  <a:pt x="64" y="112"/>
                  <a:pt x="67" y="111"/>
                </a:cubicBezTo>
                <a:cubicBezTo>
                  <a:pt x="82" y="109"/>
                  <a:pt x="96" y="99"/>
                  <a:pt x="104" y="86"/>
                </a:cubicBezTo>
                <a:cubicBezTo>
                  <a:pt x="115" y="68"/>
                  <a:pt x="115" y="44"/>
                  <a:pt x="104" y="26"/>
                </a:cubicBezTo>
                <a:cubicBezTo>
                  <a:pt x="94" y="10"/>
                  <a:pt x="75" y="0"/>
                  <a:pt x="56" y="0"/>
                </a:cubicBezTo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29" name="Freeform 10">
            <a:extLst>
              <a:ext uri="{FF2B5EF4-FFF2-40B4-BE49-F238E27FC236}">
                <a16:creationId xmlns:a16="http://schemas.microsoft.com/office/drawing/2014/main" id="{F5AFFF4D-DA6A-0748-BB61-1B7B0322A6BD}"/>
              </a:ext>
            </a:extLst>
          </p:cNvPr>
          <p:cNvSpPr>
            <a:spLocks noEditPoints="1"/>
          </p:cNvSpPr>
          <p:nvPr/>
        </p:nvSpPr>
        <p:spPr bwMode="auto">
          <a:xfrm>
            <a:off x="1188108" y="5000523"/>
            <a:ext cx="278924" cy="314190"/>
          </a:xfrm>
          <a:custGeom>
            <a:avLst/>
            <a:gdLst>
              <a:gd name="T0" fmla="*/ 79 w 110"/>
              <a:gd name="T1" fmla="*/ 64 h 124"/>
              <a:gd name="T2" fmla="*/ 87 w 110"/>
              <a:gd name="T3" fmla="*/ 73 h 124"/>
              <a:gd name="T4" fmla="*/ 78 w 110"/>
              <a:gd name="T5" fmla="*/ 60 h 124"/>
              <a:gd name="T6" fmla="*/ 64 w 110"/>
              <a:gd name="T7" fmla="*/ 66 h 124"/>
              <a:gd name="T8" fmla="*/ 85 w 110"/>
              <a:gd name="T9" fmla="*/ 85 h 124"/>
              <a:gd name="T10" fmla="*/ 91 w 110"/>
              <a:gd name="T11" fmla="*/ 74 h 124"/>
              <a:gd name="T12" fmla="*/ 33 w 110"/>
              <a:gd name="T13" fmla="*/ 58 h 124"/>
              <a:gd name="T14" fmla="*/ 39 w 110"/>
              <a:gd name="T15" fmla="*/ 56 h 124"/>
              <a:gd name="T16" fmla="*/ 24 w 110"/>
              <a:gd name="T17" fmla="*/ 37 h 124"/>
              <a:gd name="T18" fmla="*/ 33 w 110"/>
              <a:gd name="T19" fmla="*/ 61 h 124"/>
              <a:gd name="T20" fmla="*/ 44 w 110"/>
              <a:gd name="T21" fmla="*/ 57 h 124"/>
              <a:gd name="T22" fmla="*/ 26 w 110"/>
              <a:gd name="T23" fmla="*/ 37 h 124"/>
              <a:gd name="T24" fmla="*/ 48 w 110"/>
              <a:gd name="T25" fmla="*/ 5 h 124"/>
              <a:gd name="T26" fmla="*/ 42 w 110"/>
              <a:gd name="T27" fmla="*/ 22 h 124"/>
              <a:gd name="T28" fmla="*/ 33 w 110"/>
              <a:gd name="T29" fmla="*/ 27 h 124"/>
              <a:gd name="T30" fmla="*/ 41 w 110"/>
              <a:gd name="T31" fmla="*/ 40 h 124"/>
              <a:gd name="T32" fmla="*/ 54 w 110"/>
              <a:gd name="T33" fmla="*/ 50 h 124"/>
              <a:gd name="T34" fmla="*/ 71 w 110"/>
              <a:gd name="T35" fmla="*/ 49 h 124"/>
              <a:gd name="T36" fmla="*/ 105 w 110"/>
              <a:gd name="T37" fmla="*/ 63 h 124"/>
              <a:gd name="T38" fmla="*/ 105 w 110"/>
              <a:gd name="T39" fmla="*/ 107 h 124"/>
              <a:gd name="T40" fmla="*/ 87 w 110"/>
              <a:gd name="T41" fmla="*/ 104 h 124"/>
              <a:gd name="T42" fmla="*/ 51 w 110"/>
              <a:gd name="T43" fmla="*/ 109 h 124"/>
              <a:gd name="T44" fmla="*/ 56 w 110"/>
              <a:gd name="T45" fmla="*/ 69 h 124"/>
              <a:gd name="T46" fmla="*/ 29 w 110"/>
              <a:gd name="T47" fmla="*/ 75 h 124"/>
              <a:gd name="T48" fmla="*/ 16 w 110"/>
              <a:gd name="T49" fmla="*/ 30 h 124"/>
              <a:gd name="T50" fmla="*/ 6 w 110"/>
              <a:gd name="T51" fmla="*/ 18 h 124"/>
              <a:gd name="T52" fmla="*/ 22 w 110"/>
              <a:gd name="T53" fmla="*/ 23 h 124"/>
              <a:gd name="T54" fmla="*/ 49 w 110"/>
              <a:gd name="T55" fmla="*/ 0 h 124"/>
              <a:gd name="T56" fmla="*/ 41 w 110"/>
              <a:gd name="T57" fmla="*/ 3 h 124"/>
              <a:gd name="T58" fmla="*/ 10 w 110"/>
              <a:gd name="T59" fmla="*/ 10 h 124"/>
              <a:gd name="T60" fmla="*/ 1 w 110"/>
              <a:gd name="T61" fmla="*/ 18 h 124"/>
              <a:gd name="T62" fmla="*/ 0 w 110"/>
              <a:gd name="T63" fmla="*/ 51 h 124"/>
              <a:gd name="T64" fmla="*/ 55 w 110"/>
              <a:gd name="T65" fmla="*/ 73 h 124"/>
              <a:gd name="T66" fmla="*/ 46 w 110"/>
              <a:gd name="T67" fmla="*/ 107 h 124"/>
              <a:gd name="T68" fmla="*/ 60 w 110"/>
              <a:gd name="T69" fmla="*/ 124 h 124"/>
              <a:gd name="T70" fmla="*/ 87 w 110"/>
              <a:gd name="T71" fmla="*/ 108 h 124"/>
              <a:gd name="T72" fmla="*/ 100 w 110"/>
              <a:gd name="T73" fmla="*/ 118 h 124"/>
              <a:gd name="T74" fmla="*/ 101 w 110"/>
              <a:gd name="T75" fmla="*/ 117 h 124"/>
              <a:gd name="T76" fmla="*/ 97 w 110"/>
              <a:gd name="T77" fmla="*/ 94 h 124"/>
              <a:gd name="T78" fmla="*/ 83 w 110"/>
              <a:gd name="T79" fmla="*/ 42 h 124"/>
              <a:gd name="T80" fmla="*/ 60 w 110"/>
              <a:gd name="T81" fmla="*/ 48 h 124"/>
              <a:gd name="T82" fmla="*/ 47 w 110"/>
              <a:gd name="T83" fmla="*/ 39 h 124"/>
              <a:gd name="T84" fmla="*/ 35 w 110"/>
              <a:gd name="T85" fmla="*/ 30 h 124"/>
              <a:gd name="T86" fmla="*/ 42 w 110"/>
              <a:gd name="T87" fmla="*/ 26 h 124"/>
              <a:gd name="T88" fmla="*/ 56 w 110"/>
              <a:gd name="T89" fmla="*/ 17 h 124"/>
              <a:gd name="T90" fmla="*/ 51 w 110"/>
              <a:gd name="T91" fmla="*/ 2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10" h="124">
                <a:moveTo>
                  <a:pt x="84" y="80"/>
                </a:moveTo>
                <a:cubicBezTo>
                  <a:pt x="69" y="66"/>
                  <a:pt x="69" y="66"/>
                  <a:pt x="69" y="66"/>
                </a:cubicBezTo>
                <a:cubicBezTo>
                  <a:pt x="72" y="64"/>
                  <a:pt x="75" y="64"/>
                  <a:pt x="79" y="64"/>
                </a:cubicBezTo>
                <a:cubicBezTo>
                  <a:pt x="79" y="64"/>
                  <a:pt x="79" y="64"/>
                  <a:pt x="80" y="64"/>
                </a:cubicBezTo>
                <a:cubicBezTo>
                  <a:pt x="82" y="64"/>
                  <a:pt x="84" y="64"/>
                  <a:pt x="85" y="65"/>
                </a:cubicBezTo>
                <a:cubicBezTo>
                  <a:pt x="88" y="67"/>
                  <a:pt x="88" y="70"/>
                  <a:pt x="87" y="73"/>
                </a:cubicBezTo>
                <a:cubicBezTo>
                  <a:pt x="87" y="75"/>
                  <a:pt x="86" y="78"/>
                  <a:pt x="84" y="80"/>
                </a:cubicBezTo>
                <a:moveTo>
                  <a:pt x="80" y="60"/>
                </a:moveTo>
                <a:cubicBezTo>
                  <a:pt x="79" y="60"/>
                  <a:pt x="79" y="60"/>
                  <a:pt x="78" y="60"/>
                </a:cubicBezTo>
                <a:cubicBezTo>
                  <a:pt x="74" y="60"/>
                  <a:pt x="69" y="61"/>
                  <a:pt x="65" y="63"/>
                </a:cubicBezTo>
                <a:cubicBezTo>
                  <a:pt x="64" y="64"/>
                  <a:pt x="64" y="64"/>
                  <a:pt x="64" y="65"/>
                </a:cubicBezTo>
                <a:cubicBezTo>
                  <a:pt x="64" y="65"/>
                  <a:pt x="64" y="66"/>
                  <a:pt x="64" y="66"/>
                </a:cubicBezTo>
                <a:cubicBezTo>
                  <a:pt x="83" y="84"/>
                  <a:pt x="83" y="84"/>
                  <a:pt x="83" y="84"/>
                </a:cubicBezTo>
                <a:cubicBezTo>
                  <a:pt x="84" y="85"/>
                  <a:pt x="84" y="85"/>
                  <a:pt x="85" y="85"/>
                </a:cubicBezTo>
                <a:cubicBezTo>
                  <a:pt x="85" y="85"/>
                  <a:pt x="85" y="85"/>
                  <a:pt x="85" y="85"/>
                </a:cubicBezTo>
                <a:cubicBezTo>
                  <a:pt x="85" y="85"/>
                  <a:pt x="86" y="84"/>
                  <a:pt x="86" y="84"/>
                </a:cubicBezTo>
                <a:cubicBezTo>
                  <a:pt x="86" y="84"/>
                  <a:pt x="86" y="84"/>
                  <a:pt x="86" y="84"/>
                </a:cubicBezTo>
                <a:cubicBezTo>
                  <a:pt x="88" y="81"/>
                  <a:pt x="90" y="78"/>
                  <a:pt x="91" y="74"/>
                </a:cubicBezTo>
                <a:cubicBezTo>
                  <a:pt x="92" y="69"/>
                  <a:pt x="91" y="65"/>
                  <a:pt x="88" y="62"/>
                </a:cubicBezTo>
                <a:cubicBezTo>
                  <a:pt x="86" y="61"/>
                  <a:pt x="83" y="60"/>
                  <a:pt x="80" y="60"/>
                </a:cubicBezTo>
                <a:moveTo>
                  <a:pt x="33" y="58"/>
                </a:moveTo>
                <a:cubicBezTo>
                  <a:pt x="29" y="58"/>
                  <a:pt x="25" y="55"/>
                  <a:pt x="23" y="52"/>
                </a:cubicBezTo>
                <a:cubicBezTo>
                  <a:pt x="22" y="49"/>
                  <a:pt x="22" y="44"/>
                  <a:pt x="24" y="41"/>
                </a:cubicBezTo>
                <a:cubicBezTo>
                  <a:pt x="39" y="56"/>
                  <a:pt x="39" y="56"/>
                  <a:pt x="39" y="56"/>
                </a:cubicBezTo>
                <a:cubicBezTo>
                  <a:pt x="38" y="56"/>
                  <a:pt x="36" y="57"/>
                  <a:pt x="34" y="57"/>
                </a:cubicBezTo>
                <a:cubicBezTo>
                  <a:pt x="34" y="57"/>
                  <a:pt x="33" y="58"/>
                  <a:pt x="33" y="58"/>
                </a:cubicBezTo>
                <a:moveTo>
                  <a:pt x="24" y="37"/>
                </a:moveTo>
                <a:cubicBezTo>
                  <a:pt x="24" y="37"/>
                  <a:pt x="23" y="37"/>
                  <a:pt x="23" y="37"/>
                </a:cubicBezTo>
                <a:cubicBezTo>
                  <a:pt x="19" y="41"/>
                  <a:pt x="17" y="48"/>
                  <a:pt x="20" y="53"/>
                </a:cubicBezTo>
                <a:cubicBezTo>
                  <a:pt x="22" y="58"/>
                  <a:pt x="28" y="61"/>
                  <a:pt x="33" y="61"/>
                </a:cubicBezTo>
                <a:cubicBezTo>
                  <a:pt x="33" y="61"/>
                  <a:pt x="34" y="61"/>
                  <a:pt x="35" y="61"/>
                </a:cubicBezTo>
                <a:cubicBezTo>
                  <a:pt x="38" y="61"/>
                  <a:pt x="41" y="59"/>
                  <a:pt x="43" y="58"/>
                </a:cubicBezTo>
                <a:cubicBezTo>
                  <a:pt x="44" y="57"/>
                  <a:pt x="44" y="57"/>
                  <a:pt x="44" y="57"/>
                </a:cubicBezTo>
                <a:cubicBezTo>
                  <a:pt x="44" y="57"/>
                  <a:pt x="44" y="57"/>
                  <a:pt x="44" y="56"/>
                </a:cubicBezTo>
                <a:cubicBezTo>
                  <a:pt x="44" y="56"/>
                  <a:pt x="44" y="55"/>
                  <a:pt x="44" y="55"/>
                </a:cubicBezTo>
                <a:cubicBezTo>
                  <a:pt x="26" y="37"/>
                  <a:pt x="26" y="37"/>
                  <a:pt x="26" y="37"/>
                </a:cubicBezTo>
                <a:cubicBezTo>
                  <a:pt x="25" y="37"/>
                  <a:pt x="25" y="37"/>
                  <a:pt x="24" y="37"/>
                </a:cubicBezTo>
                <a:moveTo>
                  <a:pt x="45" y="6"/>
                </a:moveTo>
                <a:cubicBezTo>
                  <a:pt x="46" y="5"/>
                  <a:pt x="47" y="5"/>
                  <a:pt x="48" y="5"/>
                </a:cubicBezTo>
                <a:cubicBezTo>
                  <a:pt x="49" y="8"/>
                  <a:pt x="49" y="8"/>
                  <a:pt x="49" y="8"/>
                </a:cubicBezTo>
                <a:cubicBezTo>
                  <a:pt x="52" y="17"/>
                  <a:pt x="52" y="17"/>
                  <a:pt x="52" y="17"/>
                </a:cubicBezTo>
                <a:cubicBezTo>
                  <a:pt x="50" y="18"/>
                  <a:pt x="44" y="21"/>
                  <a:pt x="42" y="22"/>
                </a:cubicBezTo>
                <a:cubicBezTo>
                  <a:pt x="40" y="23"/>
                  <a:pt x="40" y="23"/>
                  <a:pt x="40" y="23"/>
                </a:cubicBezTo>
                <a:cubicBezTo>
                  <a:pt x="39" y="23"/>
                  <a:pt x="39" y="24"/>
                  <a:pt x="38" y="24"/>
                </a:cubicBezTo>
                <a:cubicBezTo>
                  <a:pt x="36" y="25"/>
                  <a:pt x="35" y="26"/>
                  <a:pt x="33" y="27"/>
                </a:cubicBezTo>
                <a:cubicBezTo>
                  <a:pt x="32" y="27"/>
                  <a:pt x="32" y="28"/>
                  <a:pt x="31" y="28"/>
                </a:cubicBezTo>
                <a:cubicBezTo>
                  <a:pt x="30" y="30"/>
                  <a:pt x="30" y="31"/>
                  <a:pt x="32" y="33"/>
                </a:cubicBezTo>
                <a:cubicBezTo>
                  <a:pt x="35" y="36"/>
                  <a:pt x="38" y="38"/>
                  <a:pt x="41" y="40"/>
                </a:cubicBezTo>
                <a:cubicBezTo>
                  <a:pt x="42" y="41"/>
                  <a:pt x="44" y="42"/>
                  <a:pt x="45" y="42"/>
                </a:cubicBezTo>
                <a:cubicBezTo>
                  <a:pt x="47" y="44"/>
                  <a:pt x="49" y="46"/>
                  <a:pt x="51" y="47"/>
                </a:cubicBezTo>
                <a:cubicBezTo>
                  <a:pt x="52" y="48"/>
                  <a:pt x="53" y="49"/>
                  <a:pt x="54" y="50"/>
                </a:cubicBezTo>
                <a:cubicBezTo>
                  <a:pt x="56" y="51"/>
                  <a:pt x="58" y="52"/>
                  <a:pt x="60" y="52"/>
                </a:cubicBezTo>
                <a:cubicBezTo>
                  <a:pt x="61" y="52"/>
                  <a:pt x="62" y="51"/>
                  <a:pt x="64" y="51"/>
                </a:cubicBezTo>
                <a:cubicBezTo>
                  <a:pt x="67" y="50"/>
                  <a:pt x="69" y="49"/>
                  <a:pt x="71" y="49"/>
                </a:cubicBezTo>
                <a:cubicBezTo>
                  <a:pt x="75" y="47"/>
                  <a:pt x="79" y="46"/>
                  <a:pt x="83" y="46"/>
                </a:cubicBezTo>
                <a:cubicBezTo>
                  <a:pt x="83" y="46"/>
                  <a:pt x="84" y="46"/>
                  <a:pt x="84" y="46"/>
                </a:cubicBezTo>
                <a:cubicBezTo>
                  <a:pt x="94" y="46"/>
                  <a:pt x="103" y="53"/>
                  <a:pt x="105" y="63"/>
                </a:cubicBezTo>
                <a:cubicBezTo>
                  <a:pt x="106" y="74"/>
                  <a:pt x="99" y="84"/>
                  <a:pt x="92" y="94"/>
                </a:cubicBezTo>
                <a:cubicBezTo>
                  <a:pt x="92" y="94"/>
                  <a:pt x="92" y="95"/>
                  <a:pt x="93" y="96"/>
                </a:cubicBezTo>
                <a:cubicBezTo>
                  <a:pt x="105" y="107"/>
                  <a:pt x="105" y="107"/>
                  <a:pt x="105" y="107"/>
                </a:cubicBezTo>
                <a:cubicBezTo>
                  <a:pt x="100" y="113"/>
                  <a:pt x="100" y="113"/>
                  <a:pt x="100" y="113"/>
                </a:cubicBezTo>
                <a:cubicBezTo>
                  <a:pt x="97" y="109"/>
                  <a:pt x="94" y="104"/>
                  <a:pt x="88" y="104"/>
                </a:cubicBezTo>
                <a:cubicBezTo>
                  <a:pt x="88" y="104"/>
                  <a:pt x="87" y="104"/>
                  <a:pt x="87" y="104"/>
                </a:cubicBezTo>
                <a:cubicBezTo>
                  <a:pt x="84" y="105"/>
                  <a:pt x="82" y="106"/>
                  <a:pt x="81" y="107"/>
                </a:cubicBezTo>
                <a:cubicBezTo>
                  <a:pt x="61" y="120"/>
                  <a:pt x="61" y="120"/>
                  <a:pt x="61" y="120"/>
                </a:cubicBezTo>
                <a:cubicBezTo>
                  <a:pt x="51" y="109"/>
                  <a:pt x="51" y="109"/>
                  <a:pt x="51" y="109"/>
                </a:cubicBezTo>
                <a:cubicBezTo>
                  <a:pt x="61" y="105"/>
                  <a:pt x="71" y="100"/>
                  <a:pt x="79" y="93"/>
                </a:cubicBezTo>
                <a:cubicBezTo>
                  <a:pt x="80" y="92"/>
                  <a:pt x="80" y="91"/>
                  <a:pt x="80" y="90"/>
                </a:cubicBezTo>
                <a:cubicBezTo>
                  <a:pt x="73" y="82"/>
                  <a:pt x="65" y="74"/>
                  <a:pt x="56" y="69"/>
                </a:cubicBezTo>
                <a:cubicBezTo>
                  <a:pt x="56" y="69"/>
                  <a:pt x="56" y="69"/>
                  <a:pt x="55" y="69"/>
                </a:cubicBezTo>
                <a:cubicBezTo>
                  <a:pt x="55" y="69"/>
                  <a:pt x="55" y="69"/>
                  <a:pt x="54" y="69"/>
                </a:cubicBezTo>
                <a:cubicBezTo>
                  <a:pt x="47" y="72"/>
                  <a:pt x="38" y="75"/>
                  <a:pt x="29" y="75"/>
                </a:cubicBezTo>
                <a:cubicBezTo>
                  <a:pt x="25" y="75"/>
                  <a:pt x="21" y="74"/>
                  <a:pt x="18" y="72"/>
                </a:cubicBezTo>
                <a:cubicBezTo>
                  <a:pt x="10" y="69"/>
                  <a:pt x="4" y="60"/>
                  <a:pt x="4" y="51"/>
                </a:cubicBezTo>
                <a:cubicBezTo>
                  <a:pt x="4" y="43"/>
                  <a:pt x="9" y="34"/>
                  <a:pt x="16" y="30"/>
                </a:cubicBezTo>
                <a:cubicBezTo>
                  <a:pt x="17" y="29"/>
                  <a:pt x="17" y="29"/>
                  <a:pt x="17" y="28"/>
                </a:cubicBezTo>
                <a:cubicBezTo>
                  <a:pt x="18" y="28"/>
                  <a:pt x="17" y="27"/>
                  <a:pt x="17" y="27"/>
                </a:cubicBezTo>
                <a:cubicBezTo>
                  <a:pt x="6" y="18"/>
                  <a:pt x="6" y="18"/>
                  <a:pt x="6" y="18"/>
                </a:cubicBezTo>
                <a:cubicBezTo>
                  <a:pt x="10" y="14"/>
                  <a:pt x="10" y="14"/>
                  <a:pt x="10" y="14"/>
                </a:cubicBezTo>
                <a:cubicBezTo>
                  <a:pt x="20" y="22"/>
                  <a:pt x="20" y="22"/>
                  <a:pt x="20" y="22"/>
                </a:cubicBezTo>
                <a:cubicBezTo>
                  <a:pt x="21" y="22"/>
                  <a:pt x="21" y="23"/>
                  <a:pt x="22" y="23"/>
                </a:cubicBezTo>
                <a:cubicBezTo>
                  <a:pt x="22" y="23"/>
                  <a:pt x="23" y="22"/>
                  <a:pt x="23" y="22"/>
                </a:cubicBezTo>
                <a:cubicBezTo>
                  <a:pt x="29" y="15"/>
                  <a:pt x="36" y="9"/>
                  <a:pt x="45" y="6"/>
                </a:cubicBezTo>
                <a:moveTo>
                  <a:pt x="49" y="0"/>
                </a:moveTo>
                <a:cubicBezTo>
                  <a:pt x="49" y="0"/>
                  <a:pt x="48" y="0"/>
                  <a:pt x="48" y="0"/>
                </a:cubicBezTo>
                <a:cubicBezTo>
                  <a:pt x="47" y="1"/>
                  <a:pt x="46" y="1"/>
                  <a:pt x="45" y="1"/>
                </a:cubicBezTo>
                <a:cubicBezTo>
                  <a:pt x="44" y="2"/>
                  <a:pt x="42" y="3"/>
                  <a:pt x="41" y="3"/>
                </a:cubicBezTo>
                <a:cubicBezTo>
                  <a:pt x="33" y="7"/>
                  <a:pt x="27" y="12"/>
                  <a:pt x="21" y="18"/>
                </a:cubicBezTo>
                <a:cubicBezTo>
                  <a:pt x="11" y="10"/>
                  <a:pt x="11" y="10"/>
                  <a:pt x="11" y="10"/>
                </a:cubicBezTo>
                <a:cubicBezTo>
                  <a:pt x="11" y="10"/>
                  <a:pt x="10" y="10"/>
                  <a:pt x="10" y="10"/>
                </a:cubicBezTo>
                <a:cubicBezTo>
                  <a:pt x="9" y="10"/>
                  <a:pt x="9" y="10"/>
                  <a:pt x="9" y="10"/>
                </a:cubicBezTo>
                <a:cubicBezTo>
                  <a:pt x="2" y="17"/>
                  <a:pt x="2" y="17"/>
                  <a:pt x="2" y="17"/>
                </a:cubicBezTo>
                <a:cubicBezTo>
                  <a:pt x="2" y="17"/>
                  <a:pt x="1" y="17"/>
                  <a:pt x="1" y="18"/>
                </a:cubicBezTo>
                <a:cubicBezTo>
                  <a:pt x="2" y="18"/>
                  <a:pt x="2" y="19"/>
                  <a:pt x="2" y="19"/>
                </a:cubicBezTo>
                <a:cubicBezTo>
                  <a:pt x="12" y="28"/>
                  <a:pt x="12" y="28"/>
                  <a:pt x="12" y="28"/>
                </a:cubicBezTo>
                <a:cubicBezTo>
                  <a:pt x="5" y="33"/>
                  <a:pt x="0" y="42"/>
                  <a:pt x="0" y="51"/>
                </a:cubicBezTo>
                <a:cubicBezTo>
                  <a:pt x="0" y="62"/>
                  <a:pt x="7" y="71"/>
                  <a:pt x="16" y="76"/>
                </a:cubicBezTo>
                <a:cubicBezTo>
                  <a:pt x="20" y="78"/>
                  <a:pt x="25" y="78"/>
                  <a:pt x="29" y="78"/>
                </a:cubicBezTo>
                <a:cubicBezTo>
                  <a:pt x="38" y="78"/>
                  <a:pt x="47" y="76"/>
                  <a:pt x="55" y="73"/>
                </a:cubicBezTo>
                <a:cubicBezTo>
                  <a:pt x="63" y="78"/>
                  <a:pt x="70" y="84"/>
                  <a:pt x="76" y="91"/>
                </a:cubicBezTo>
                <a:cubicBezTo>
                  <a:pt x="67" y="98"/>
                  <a:pt x="57" y="103"/>
                  <a:pt x="47" y="106"/>
                </a:cubicBezTo>
                <a:cubicBezTo>
                  <a:pt x="46" y="106"/>
                  <a:pt x="46" y="107"/>
                  <a:pt x="46" y="107"/>
                </a:cubicBezTo>
                <a:cubicBezTo>
                  <a:pt x="45" y="108"/>
                  <a:pt x="46" y="109"/>
                  <a:pt x="46" y="109"/>
                </a:cubicBezTo>
                <a:cubicBezTo>
                  <a:pt x="59" y="124"/>
                  <a:pt x="59" y="124"/>
                  <a:pt x="59" y="124"/>
                </a:cubicBezTo>
                <a:cubicBezTo>
                  <a:pt x="59" y="124"/>
                  <a:pt x="60" y="124"/>
                  <a:pt x="60" y="124"/>
                </a:cubicBezTo>
                <a:cubicBezTo>
                  <a:pt x="61" y="124"/>
                  <a:pt x="61" y="124"/>
                  <a:pt x="61" y="124"/>
                </a:cubicBezTo>
                <a:cubicBezTo>
                  <a:pt x="83" y="110"/>
                  <a:pt x="83" y="110"/>
                  <a:pt x="83" y="110"/>
                </a:cubicBezTo>
                <a:cubicBezTo>
                  <a:pt x="84" y="109"/>
                  <a:pt x="86" y="108"/>
                  <a:pt x="87" y="108"/>
                </a:cubicBezTo>
                <a:cubicBezTo>
                  <a:pt x="88" y="108"/>
                  <a:pt x="88" y="108"/>
                  <a:pt x="88" y="108"/>
                </a:cubicBezTo>
                <a:cubicBezTo>
                  <a:pt x="92" y="108"/>
                  <a:pt x="95" y="111"/>
                  <a:pt x="98" y="117"/>
                </a:cubicBezTo>
                <a:cubicBezTo>
                  <a:pt x="99" y="117"/>
                  <a:pt x="99" y="118"/>
                  <a:pt x="100" y="118"/>
                </a:cubicBezTo>
                <a:cubicBezTo>
                  <a:pt x="100" y="118"/>
                  <a:pt x="100" y="118"/>
                  <a:pt x="100" y="118"/>
                </a:cubicBezTo>
                <a:cubicBezTo>
                  <a:pt x="100" y="118"/>
                  <a:pt x="101" y="118"/>
                  <a:pt x="101" y="117"/>
                </a:cubicBezTo>
                <a:cubicBezTo>
                  <a:pt x="101" y="117"/>
                  <a:pt x="101" y="117"/>
                  <a:pt x="101" y="117"/>
                </a:cubicBezTo>
                <a:cubicBezTo>
                  <a:pt x="109" y="108"/>
                  <a:pt x="109" y="108"/>
                  <a:pt x="109" y="108"/>
                </a:cubicBezTo>
                <a:cubicBezTo>
                  <a:pt x="110" y="107"/>
                  <a:pt x="110" y="106"/>
                  <a:pt x="109" y="105"/>
                </a:cubicBezTo>
                <a:cubicBezTo>
                  <a:pt x="97" y="94"/>
                  <a:pt x="97" y="94"/>
                  <a:pt x="97" y="94"/>
                </a:cubicBezTo>
                <a:cubicBezTo>
                  <a:pt x="104" y="84"/>
                  <a:pt x="110" y="74"/>
                  <a:pt x="108" y="62"/>
                </a:cubicBezTo>
                <a:cubicBezTo>
                  <a:pt x="106" y="51"/>
                  <a:pt x="96" y="42"/>
                  <a:pt x="84" y="42"/>
                </a:cubicBezTo>
                <a:cubicBezTo>
                  <a:pt x="84" y="42"/>
                  <a:pt x="83" y="42"/>
                  <a:pt x="83" y="42"/>
                </a:cubicBezTo>
                <a:cubicBezTo>
                  <a:pt x="78" y="42"/>
                  <a:pt x="74" y="44"/>
                  <a:pt x="70" y="45"/>
                </a:cubicBezTo>
                <a:cubicBezTo>
                  <a:pt x="68" y="46"/>
                  <a:pt x="65" y="47"/>
                  <a:pt x="63" y="47"/>
                </a:cubicBezTo>
                <a:cubicBezTo>
                  <a:pt x="62" y="48"/>
                  <a:pt x="61" y="48"/>
                  <a:pt x="60" y="48"/>
                </a:cubicBezTo>
                <a:cubicBezTo>
                  <a:pt x="59" y="48"/>
                  <a:pt x="58" y="47"/>
                  <a:pt x="57" y="46"/>
                </a:cubicBezTo>
                <a:cubicBezTo>
                  <a:pt x="56" y="46"/>
                  <a:pt x="54" y="45"/>
                  <a:pt x="53" y="44"/>
                </a:cubicBezTo>
                <a:cubicBezTo>
                  <a:pt x="51" y="43"/>
                  <a:pt x="49" y="41"/>
                  <a:pt x="47" y="39"/>
                </a:cubicBezTo>
                <a:cubicBezTo>
                  <a:pt x="46" y="38"/>
                  <a:pt x="44" y="37"/>
                  <a:pt x="43" y="36"/>
                </a:cubicBezTo>
                <a:cubicBezTo>
                  <a:pt x="40" y="35"/>
                  <a:pt x="37" y="33"/>
                  <a:pt x="35" y="30"/>
                </a:cubicBezTo>
                <a:cubicBezTo>
                  <a:pt x="35" y="30"/>
                  <a:pt x="35" y="30"/>
                  <a:pt x="35" y="30"/>
                </a:cubicBezTo>
                <a:cubicBezTo>
                  <a:pt x="35" y="30"/>
                  <a:pt x="35" y="30"/>
                  <a:pt x="35" y="30"/>
                </a:cubicBezTo>
                <a:cubicBezTo>
                  <a:pt x="37" y="29"/>
                  <a:pt x="38" y="28"/>
                  <a:pt x="40" y="27"/>
                </a:cubicBezTo>
                <a:cubicBezTo>
                  <a:pt x="40" y="27"/>
                  <a:pt x="41" y="27"/>
                  <a:pt x="42" y="26"/>
                </a:cubicBezTo>
                <a:cubicBezTo>
                  <a:pt x="44" y="25"/>
                  <a:pt x="44" y="25"/>
                  <a:pt x="44" y="25"/>
                </a:cubicBezTo>
                <a:cubicBezTo>
                  <a:pt x="54" y="20"/>
                  <a:pt x="55" y="19"/>
                  <a:pt x="56" y="19"/>
                </a:cubicBezTo>
                <a:cubicBezTo>
                  <a:pt x="56" y="18"/>
                  <a:pt x="56" y="17"/>
                  <a:pt x="56" y="17"/>
                </a:cubicBezTo>
                <a:cubicBezTo>
                  <a:pt x="54" y="10"/>
                  <a:pt x="54" y="10"/>
                  <a:pt x="54" y="10"/>
                </a:cubicBezTo>
                <a:cubicBezTo>
                  <a:pt x="52" y="5"/>
                  <a:pt x="52" y="5"/>
                  <a:pt x="52" y="5"/>
                </a:cubicBezTo>
                <a:cubicBezTo>
                  <a:pt x="51" y="2"/>
                  <a:pt x="51" y="2"/>
                  <a:pt x="51" y="2"/>
                </a:cubicBezTo>
                <a:cubicBezTo>
                  <a:pt x="50" y="1"/>
                  <a:pt x="50" y="0"/>
                  <a:pt x="49" y="0"/>
                </a:cubicBezTo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30" name="Freeform 12">
            <a:extLst>
              <a:ext uri="{FF2B5EF4-FFF2-40B4-BE49-F238E27FC236}">
                <a16:creationId xmlns:a16="http://schemas.microsoft.com/office/drawing/2014/main" id="{C8CB944B-EA12-A847-8278-7282C8538A07}"/>
              </a:ext>
            </a:extLst>
          </p:cNvPr>
          <p:cNvSpPr>
            <a:spLocks noEditPoints="1"/>
          </p:cNvSpPr>
          <p:nvPr/>
        </p:nvSpPr>
        <p:spPr bwMode="auto">
          <a:xfrm>
            <a:off x="1114370" y="5299752"/>
            <a:ext cx="240452" cy="269306"/>
          </a:xfrm>
          <a:custGeom>
            <a:avLst/>
            <a:gdLst>
              <a:gd name="T0" fmla="*/ 85 w 95"/>
              <a:gd name="T1" fmla="*/ 86 h 106"/>
              <a:gd name="T2" fmla="*/ 85 w 95"/>
              <a:gd name="T3" fmla="*/ 81 h 106"/>
              <a:gd name="T4" fmla="*/ 88 w 95"/>
              <a:gd name="T5" fmla="*/ 78 h 106"/>
              <a:gd name="T6" fmla="*/ 87 w 95"/>
              <a:gd name="T7" fmla="*/ 83 h 106"/>
              <a:gd name="T8" fmla="*/ 87 w 95"/>
              <a:gd name="T9" fmla="*/ 67 h 106"/>
              <a:gd name="T10" fmla="*/ 86 w 95"/>
              <a:gd name="T11" fmla="*/ 64 h 106"/>
              <a:gd name="T12" fmla="*/ 87 w 95"/>
              <a:gd name="T13" fmla="*/ 57 h 106"/>
              <a:gd name="T14" fmla="*/ 86 w 95"/>
              <a:gd name="T15" fmla="*/ 64 h 106"/>
              <a:gd name="T16" fmla="*/ 52 w 95"/>
              <a:gd name="T17" fmla="*/ 89 h 106"/>
              <a:gd name="T18" fmla="*/ 67 w 95"/>
              <a:gd name="T19" fmla="*/ 54 h 106"/>
              <a:gd name="T20" fmla="*/ 73 w 95"/>
              <a:gd name="T21" fmla="*/ 55 h 106"/>
              <a:gd name="T22" fmla="*/ 82 w 95"/>
              <a:gd name="T23" fmla="*/ 69 h 106"/>
              <a:gd name="T24" fmla="*/ 75 w 95"/>
              <a:gd name="T25" fmla="*/ 95 h 106"/>
              <a:gd name="T26" fmla="*/ 80 w 95"/>
              <a:gd name="T27" fmla="*/ 55 h 106"/>
              <a:gd name="T28" fmla="*/ 81 w 95"/>
              <a:gd name="T29" fmla="*/ 51 h 106"/>
              <a:gd name="T30" fmla="*/ 80 w 95"/>
              <a:gd name="T31" fmla="*/ 55 h 106"/>
              <a:gd name="T32" fmla="*/ 73 w 95"/>
              <a:gd name="T33" fmla="*/ 46 h 106"/>
              <a:gd name="T34" fmla="*/ 73 w 95"/>
              <a:gd name="T35" fmla="*/ 51 h 106"/>
              <a:gd name="T36" fmla="*/ 68 w 95"/>
              <a:gd name="T37" fmla="*/ 45 h 106"/>
              <a:gd name="T38" fmla="*/ 69 w 95"/>
              <a:gd name="T39" fmla="*/ 41 h 106"/>
              <a:gd name="T40" fmla="*/ 49 w 95"/>
              <a:gd name="T41" fmla="*/ 59 h 106"/>
              <a:gd name="T42" fmla="*/ 49 w 95"/>
              <a:gd name="T43" fmla="*/ 90 h 106"/>
              <a:gd name="T44" fmla="*/ 66 w 95"/>
              <a:gd name="T45" fmla="*/ 106 h 106"/>
              <a:gd name="T46" fmla="*/ 69 w 95"/>
              <a:gd name="T47" fmla="*/ 106 h 106"/>
              <a:gd name="T48" fmla="*/ 94 w 95"/>
              <a:gd name="T49" fmla="*/ 67 h 106"/>
              <a:gd name="T50" fmla="*/ 92 w 95"/>
              <a:gd name="T51" fmla="*/ 59 h 106"/>
              <a:gd name="T52" fmla="*/ 66 w 95"/>
              <a:gd name="T53" fmla="*/ 15 h 106"/>
              <a:gd name="T54" fmla="*/ 12 w 95"/>
              <a:gd name="T55" fmla="*/ 96 h 106"/>
              <a:gd name="T56" fmla="*/ 68 w 95"/>
              <a:gd name="T57" fmla="*/ 18 h 106"/>
              <a:gd name="T58" fmla="*/ 37 w 95"/>
              <a:gd name="T59" fmla="*/ 46 h 106"/>
              <a:gd name="T60" fmla="*/ 37 w 95"/>
              <a:gd name="T61" fmla="*/ 46 h 106"/>
              <a:gd name="T62" fmla="*/ 42 w 95"/>
              <a:gd name="T63" fmla="*/ 29 h 106"/>
              <a:gd name="T64" fmla="*/ 43 w 95"/>
              <a:gd name="T65" fmla="*/ 25 h 106"/>
              <a:gd name="T66" fmla="*/ 43 w 95"/>
              <a:gd name="T67" fmla="*/ 22 h 106"/>
              <a:gd name="T68" fmla="*/ 42 w 95"/>
              <a:gd name="T69" fmla="*/ 18 h 106"/>
              <a:gd name="T70" fmla="*/ 40 w 95"/>
              <a:gd name="T71" fmla="*/ 14 h 106"/>
              <a:gd name="T72" fmla="*/ 20 w 95"/>
              <a:gd name="T73" fmla="*/ 60 h 106"/>
              <a:gd name="T74" fmla="*/ 4 w 95"/>
              <a:gd name="T75" fmla="*/ 31 h 106"/>
              <a:gd name="T76" fmla="*/ 29 w 95"/>
              <a:gd name="T77" fmla="*/ 13 h 106"/>
              <a:gd name="T78" fmla="*/ 31 w 95"/>
              <a:gd name="T79" fmla="*/ 14 h 106"/>
              <a:gd name="T80" fmla="*/ 37 w 95"/>
              <a:gd name="T81" fmla="*/ 27 h 106"/>
              <a:gd name="T82" fmla="*/ 29 w 95"/>
              <a:gd name="T83" fmla="*/ 53 h 106"/>
              <a:gd name="T84" fmla="*/ 32 w 95"/>
              <a:gd name="T85" fmla="*/ 10 h 106"/>
              <a:gd name="T86" fmla="*/ 32 w 95"/>
              <a:gd name="T87" fmla="*/ 6 h 106"/>
              <a:gd name="T88" fmla="*/ 19 w 95"/>
              <a:gd name="T89" fmla="*/ 8 h 106"/>
              <a:gd name="T90" fmla="*/ 25 w 95"/>
              <a:gd name="T91" fmla="*/ 4 h 106"/>
              <a:gd name="T92" fmla="*/ 20 w 95"/>
              <a:gd name="T93" fmla="*/ 8 h 106"/>
              <a:gd name="T94" fmla="*/ 23 w 95"/>
              <a:gd name="T95" fmla="*/ 1 h 106"/>
              <a:gd name="T96" fmla="*/ 6 w 95"/>
              <a:gd name="T97" fmla="*/ 15 h 106"/>
              <a:gd name="T98" fmla="*/ 9 w 95"/>
              <a:gd name="T99" fmla="*/ 58 h 106"/>
              <a:gd name="T100" fmla="*/ 28 w 95"/>
              <a:gd name="T101" fmla="*/ 60 h 106"/>
              <a:gd name="T102" fmla="*/ 47 w 95"/>
              <a:gd name="T103" fmla="*/ 24 h 106"/>
              <a:gd name="T104" fmla="*/ 26 w 95"/>
              <a:gd name="T105" fmla="*/ 0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95" h="106">
                <a:moveTo>
                  <a:pt x="81" y="92"/>
                </a:moveTo>
                <a:cubicBezTo>
                  <a:pt x="82" y="90"/>
                  <a:pt x="83" y="87"/>
                  <a:pt x="84" y="85"/>
                </a:cubicBezTo>
                <a:cubicBezTo>
                  <a:pt x="85" y="86"/>
                  <a:pt x="85" y="86"/>
                  <a:pt x="85" y="86"/>
                </a:cubicBezTo>
                <a:cubicBezTo>
                  <a:pt x="84" y="88"/>
                  <a:pt x="83" y="90"/>
                  <a:pt x="81" y="92"/>
                </a:cubicBezTo>
                <a:moveTo>
                  <a:pt x="87" y="83"/>
                </a:moveTo>
                <a:cubicBezTo>
                  <a:pt x="85" y="81"/>
                  <a:pt x="85" y="81"/>
                  <a:pt x="85" y="81"/>
                </a:cubicBezTo>
                <a:cubicBezTo>
                  <a:pt x="85" y="81"/>
                  <a:pt x="85" y="80"/>
                  <a:pt x="85" y="79"/>
                </a:cubicBezTo>
                <a:cubicBezTo>
                  <a:pt x="86" y="78"/>
                  <a:pt x="86" y="77"/>
                  <a:pt x="86" y="76"/>
                </a:cubicBezTo>
                <a:cubicBezTo>
                  <a:pt x="88" y="78"/>
                  <a:pt x="88" y="78"/>
                  <a:pt x="88" y="78"/>
                </a:cubicBezTo>
                <a:cubicBezTo>
                  <a:pt x="89" y="78"/>
                  <a:pt x="89" y="78"/>
                  <a:pt x="89" y="78"/>
                </a:cubicBezTo>
                <a:cubicBezTo>
                  <a:pt x="89" y="79"/>
                  <a:pt x="89" y="79"/>
                  <a:pt x="89" y="79"/>
                </a:cubicBezTo>
                <a:cubicBezTo>
                  <a:pt x="89" y="80"/>
                  <a:pt x="88" y="82"/>
                  <a:pt x="87" y="83"/>
                </a:cubicBezTo>
                <a:moveTo>
                  <a:pt x="90" y="74"/>
                </a:moveTo>
                <a:cubicBezTo>
                  <a:pt x="87" y="72"/>
                  <a:pt x="87" y="72"/>
                  <a:pt x="87" y="72"/>
                </a:cubicBezTo>
                <a:cubicBezTo>
                  <a:pt x="87" y="71"/>
                  <a:pt x="87" y="69"/>
                  <a:pt x="87" y="67"/>
                </a:cubicBezTo>
                <a:cubicBezTo>
                  <a:pt x="90" y="67"/>
                  <a:pt x="90" y="67"/>
                  <a:pt x="90" y="67"/>
                </a:cubicBezTo>
                <a:cubicBezTo>
                  <a:pt x="90" y="70"/>
                  <a:pt x="90" y="72"/>
                  <a:pt x="90" y="74"/>
                </a:cubicBezTo>
                <a:moveTo>
                  <a:pt x="86" y="64"/>
                </a:moveTo>
                <a:cubicBezTo>
                  <a:pt x="85" y="62"/>
                  <a:pt x="85" y="60"/>
                  <a:pt x="83" y="58"/>
                </a:cubicBezTo>
                <a:cubicBezTo>
                  <a:pt x="86" y="58"/>
                  <a:pt x="86" y="58"/>
                  <a:pt x="86" y="58"/>
                </a:cubicBezTo>
                <a:cubicBezTo>
                  <a:pt x="87" y="57"/>
                  <a:pt x="87" y="57"/>
                  <a:pt x="87" y="57"/>
                </a:cubicBezTo>
                <a:cubicBezTo>
                  <a:pt x="87" y="58"/>
                  <a:pt x="88" y="59"/>
                  <a:pt x="88" y="60"/>
                </a:cubicBezTo>
                <a:cubicBezTo>
                  <a:pt x="89" y="61"/>
                  <a:pt x="89" y="63"/>
                  <a:pt x="89" y="64"/>
                </a:cubicBezTo>
                <a:cubicBezTo>
                  <a:pt x="86" y="64"/>
                  <a:pt x="86" y="64"/>
                  <a:pt x="86" y="64"/>
                </a:cubicBezTo>
                <a:moveTo>
                  <a:pt x="65" y="102"/>
                </a:moveTo>
                <a:cubicBezTo>
                  <a:pt x="62" y="102"/>
                  <a:pt x="59" y="100"/>
                  <a:pt x="57" y="98"/>
                </a:cubicBezTo>
                <a:cubicBezTo>
                  <a:pt x="55" y="95"/>
                  <a:pt x="53" y="92"/>
                  <a:pt x="52" y="89"/>
                </a:cubicBezTo>
                <a:cubicBezTo>
                  <a:pt x="50" y="82"/>
                  <a:pt x="49" y="77"/>
                  <a:pt x="49" y="73"/>
                </a:cubicBezTo>
                <a:cubicBezTo>
                  <a:pt x="50" y="67"/>
                  <a:pt x="51" y="62"/>
                  <a:pt x="55" y="59"/>
                </a:cubicBezTo>
                <a:cubicBezTo>
                  <a:pt x="58" y="55"/>
                  <a:pt x="62" y="54"/>
                  <a:pt x="67" y="54"/>
                </a:cubicBezTo>
                <a:cubicBezTo>
                  <a:pt x="69" y="54"/>
                  <a:pt x="70" y="54"/>
                  <a:pt x="72" y="54"/>
                </a:cubicBezTo>
                <a:cubicBezTo>
                  <a:pt x="72" y="55"/>
                  <a:pt x="72" y="55"/>
                  <a:pt x="73" y="55"/>
                </a:cubicBezTo>
                <a:cubicBezTo>
                  <a:pt x="73" y="55"/>
                  <a:pt x="73" y="55"/>
                  <a:pt x="73" y="55"/>
                </a:cubicBezTo>
                <a:cubicBezTo>
                  <a:pt x="74" y="55"/>
                  <a:pt x="75" y="56"/>
                  <a:pt x="76" y="56"/>
                </a:cubicBezTo>
                <a:cubicBezTo>
                  <a:pt x="80" y="59"/>
                  <a:pt x="82" y="63"/>
                  <a:pt x="83" y="67"/>
                </a:cubicBezTo>
                <a:cubicBezTo>
                  <a:pt x="82" y="67"/>
                  <a:pt x="82" y="68"/>
                  <a:pt x="82" y="69"/>
                </a:cubicBezTo>
                <a:cubicBezTo>
                  <a:pt x="82" y="70"/>
                  <a:pt x="82" y="71"/>
                  <a:pt x="82" y="72"/>
                </a:cubicBezTo>
                <a:cubicBezTo>
                  <a:pt x="82" y="72"/>
                  <a:pt x="82" y="73"/>
                  <a:pt x="82" y="73"/>
                </a:cubicBezTo>
                <a:cubicBezTo>
                  <a:pt x="82" y="81"/>
                  <a:pt x="79" y="88"/>
                  <a:pt x="75" y="95"/>
                </a:cubicBezTo>
                <a:cubicBezTo>
                  <a:pt x="72" y="99"/>
                  <a:pt x="69" y="101"/>
                  <a:pt x="66" y="102"/>
                </a:cubicBezTo>
                <a:cubicBezTo>
                  <a:pt x="66" y="102"/>
                  <a:pt x="65" y="102"/>
                  <a:pt x="65" y="102"/>
                </a:cubicBezTo>
                <a:moveTo>
                  <a:pt x="80" y="55"/>
                </a:moveTo>
                <a:cubicBezTo>
                  <a:pt x="80" y="54"/>
                  <a:pt x="79" y="54"/>
                  <a:pt x="79" y="53"/>
                </a:cubicBezTo>
                <a:cubicBezTo>
                  <a:pt x="78" y="53"/>
                  <a:pt x="78" y="53"/>
                  <a:pt x="77" y="53"/>
                </a:cubicBezTo>
                <a:cubicBezTo>
                  <a:pt x="81" y="51"/>
                  <a:pt x="81" y="51"/>
                  <a:pt x="81" y="51"/>
                </a:cubicBezTo>
                <a:cubicBezTo>
                  <a:pt x="81" y="51"/>
                  <a:pt x="81" y="51"/>
                  <a:pt x="81" y="51"/>
                </a:cubicBezTo>
                <a:cubicBezTo>
                  <a:pt x="82" y="52"/>
                  <a:pt x="83" y="53"/>
                  <a:pt x="84" y="54"/>
                </a:cubicBezTo>
                <a:cubicBezTo>
                  <a:pt x="80" y="55"/>
                  <a:pt x="80" y="55"/>
                  <a:pt x="80" y="55"/>
                </a:cubicBezTo>
                <a:moveTo>
                  <a:pt x="73" y="51"/>
                </a:moveTo>
                <a:cubicBezTo>
                  <a:pt x="72" y="50"/>
                  <a:pt x="71" y="50"/>
                  <a:pt x="69" y="50"/>
                </a:cubicBezTo>
                <a:cubicBezTo>
                  <a:pt x="73" y="46"/>
                  <a:pt x="73" y="46"/>
                  <a:pt x="73" y="46"/>
                </a:cubicBezTo>
                <a:cubicBezTo>
                  <a:pt x="74" y="46"/>
                  <a:pt x="75" y="46"/>
                  <a:pt x="75" y="47"/>
                </a:cubicBezTo>
                <a:cubicBezTo>
                  <a:pt x="76" y="47"/>
                  <a:pt x="77" y="48"/>
                  <a:pt x="78" y="48"/>
                </a:cubicBezTo>
                <a:cubicBezTo>
                  <a:pt x="73" y="51"/>
                  <a:pt x="73" y="51"/>
                  <a:pt x="73" y="51"/>
                </a:cubicBezTo>
                <a:moveTo>
                  <a:pt x="60" y="51"/>
                </a:moveTo>
                <a:cubicBezTo>
                  <a:pt x="62" y="48"/>
                  <a:pt x="64" y="46"/>
                  <a:pt x="67" y="46"/>
                </a:cubicBezTo>
                <a:cubicBezTo>
                  <a:pt x="67" y="45"/>
                  <a:pt x="68" y="45"/>
                  <a:pt x="68" y="45"/>
                </a:cubicBezTo>
                <a:cubicBezTo>
                  <a:pt x="65" y="50"/>
                  <a:pt x="65" y="50"/>
                  <a:pt x="65" y="50"/>
                </a:cubicBezTo>
                <a:cubicBezTo>
                  <a:pt x="63" y="50"/>
                  <a:pt x="62" y="50"/>
                  <a:pt x="60" y="51"/>
                </a:cubicBezTo>
                <a:moveTo>
                  <a:pt x="69" y="41"/>
                </a:moveTo>
                <a:cubicBezTo>
                  <a:pt x="68" y="41"/>
                  <a:pt x="67" y="42"/>
                  <a:pt x="66" y="42"/>
                </a:cubicBezTo>
                <a:cubicBezTo>
                  <a:pt x="62" y="43"/>
                  <a:pt x="59" y="47"/>
                  <a:pt x="57" y="49"/>
                </a:cubicBezTo>
                <a:cubicBezTo>
                  <a:pt x="49" y="59"/>
                  <a:pt x="49" y="59"/>
                  <a:pt x="49" y="59"/>
                </a:cubicBezTo>
                <a:cubicBezTo>
                  <a:pt x="48" y="60"/>
                  <a:pt x="48" y="60"/>
                  <a:pt x="49" y="61"/>
                </a:cubicBezTo>
                <a:cubicBezTo>
                  <a:pt x="47" y="64"/>
                  <a:pt x="46" y="68"/>
                  <a:pt x="46" y="73"/>
                </a:cubicBezTo>
                <a:cubicBezTo>
                  <a:pt x="46" y="78"/>
                  <a:pt x="46" y="83"/>
                  <a:pt x="49" y="90"/>
                </a:cubicBezTo>
                <a:cubicBezTo>
                  <a:pt x="50" y="93"/>
                  <a:pt x="52" y="97"/>
                  <a:pt x="54" y="101"/>
                </a:cubicBezTo>
                <a:cubicBezTo>
                  <a:pt x="57" y="104"/>
                  <a:pt x="61" y="106"/>
                  <a:pt x="65" y="106"/>
                </a:cubicBezTo>
                <a:cubicBezTo>
                  <a:pt x="65" y="106"/>
                  <a:pt x="66" y="106"/>
                  <a:pt x="66" y="106"/>
                </a:cubicBezTo>
                <a:cubicBezTo>
                  <a:pt x="67" y="105"/>
                  <a:pt x="67" y="105"/>
                  <a:pt x="68" y="105"/>
                </a:cubicBezTo>
                <a:cubicBezTo>
                  <a:pt x="68" y="105"/>
                  <a:pt x="68" y="105"/>
                  <a:pt x="68" y="105"/>
                </a:cubicBezTo>
                <a:cubicBezTo>
                  <a:pt x="68" y="106"/>
                  <a:pt x="69" y="106"/>
                  <a:pt x="69" y="106"/>
                </a:cubicBezTo>
                <a:cubicBezTo>
                  <a:pt x="70" y="106"/>
                  <a:pt x="70" y="106"/>
                  <a:pt x="71" y="106"/>
                </a:cubicBezTo>
                <a:cubicBezTo>
                  <a:pt x="79" y="99"/>
                  <a:pt x="89" y="92"/>
                  <a:pt x="93" y="80"/>
                </a:cubicBezTo>
                <a:cubicBezTo>
                  <a:pt x="94" y="76"/>
                  <a:pt x="94" y="71"/>
                  <a:pt x="94" y="67"/>
                </a:cubicBezTo>
                <a:cubicBezTo>
                  <a:pt x="94" y="67"/>
                  <a:pt x="95" y="66"/>
                  <a:pt x="95" y="65"/>
                </a:cubicBezTo>
                <a:cubicBezTo>
                  <a:pt x="95" y="65"/>
                  <a:pt x="94" y="64"/>
                  <a:pt x="93" y="64"/>
                </a:cubicBezTo>
                <a:cubicBezTo>
                  <a:pt x="93" y="62"/>
                  <a:pt x="92" y="60"/>
                  <a:pt x="92" y="59"/>
                </a:cubicBezTo>
                <a:cubicBezTo>
                  <a:pt x="89" y="52"/>
                  <a:pt x="84" y="47"/>
                  <a:pt x="77" y="43"/>
                </a:cubicBezTo>
                <a:cubicBezTo>
                  <a:pt x="74" y="42"/>
                  <a:pt x="72" y="41"/>
                  <a:pt x="69" y="41"/>
                </a:cubicBezTo>
                <a:moveTo>
                  <a:pt x="66" y="15"/>
                </a:moveTo>
                <a:cubicBezTo>
                  <a:pt x="66" y="15"/>
                  <a:pt x="65" y="15"/>
                  <a:pt x="65" y="16"/>
                </a:cubicBezTo>
                <a:cubicBezTo>
                  <a:pt x="12" y="93"/>
                  <a:pt x="12" y="93"/>
                  <a:pt x="12" y="93"/>
                </a:cubicBezTo>
                <a:cubicBezTo>
                  <a:pt x="11" y="94"/>
                  <a:pt x="12" y="95"/>
                  <a:pt x="12" y="96"/>
                </a:cubicBezTo>
                <a:cubicBezTo>
                  <a:pt x="13" y="96"/>
                  <a:pt x="13" y="96"/>
                  <a:pt x="14" y="96"/>
                </a:cubicBezTo>
                <a:cubicBezTo>
                  <a:pt x="14" y="96"/>
                  <a:pt x="15" y="96"/>
                  <a:pt x="15" y="95"/>
                </a:cubicBezTo>
                <a:cubicBezTo>
                  <a:pt x="68" y="18"/>
                  <a:pt x="68" y="18"/>
                  <a:pt x="68" y="18"/>
                </a:cubicBezTo>
                <a:cubicBezTo>
                  <a:pt x="69" y="17"/>
                  <a:pt x="68" y="16"/>
                  <a:pt x="67" y="15"/>
                </a:cubicBezTo>
                <a:cubicBezTo>
                  <a:pt x="67" y="15"/>
                  <a:pt x="67" y="15"/>
                  <a:pt x="66" y="15"/>
                </a:cubicBezTo>
                <a:moveTo>
                  <a:pt x="37" y="46"/>
                </a:moveTo>
                <a:cubicBezTo>
                  <a:pt x="38" y="44"/>
                  <a:pt x="39" y="42"/>
                  <a:pt x="39" y="40"/>
                </a:cubicBezTo>
                <a:cubicBezTo>
                  <a:pt x="40" y="40"/>
                  <a:pt x="40" y="40"/>
                  <a:pt x="40" y="40"/>
                </a:cubicBezTo>
                <a:cubicBezTo>
                  <a:pt x="39" y="42"/>
                  <a:pt x="38" y="44"/>
                  <a:pt x="37" y="46"/>
                </a:cubicBezTo>
                <a:moveTo>
                  <a:pt x="41" y="37"/>
                </a:moveTo>
                <a:cubicBezTo>
                  <a:pt x="40" y="36"/>
                  <a:pt x="40" y="36"/>
                  <a:pt x="40" y="36"/>
                </a:cubicBezTo>
                <a:cubicBezTo>
                  <a:pt x="41" y="34"/>
                  <a:pt x="42" y="32"/>
                  <a:pt x="42" y="29"/>
                </a:cubicBezTo>
                <a:cubicBezTo>
                  <a:pt x="43" y="29"/>
                  <a:pt x="43" y="29"/>
                  <a:pt x="43" y="29"/>
                </a:cubicBezTo>
                <a:cubicBezTo>
                  <a:pt x="43" y="32"/>
                  <a:pt x="42" y="34"/>
                  <a:pt x="41" y="37"/>
                </a:cubicBezTo>
                <a:moveTo>
                  <a:pt x="43" y="25"/>
                </a:moveTo>
                <a:cubicBezTo>
                  <a:pt x="42" y="25"/>
                  <a:pt x="42" y="25"/>
                  <a:pt x="42" y="25"/>
                </a:cubicBezTo>
                <a:cubicBezTo>
                  <a:pt x="41" y="24"/>
                  <a:pt x="41" y="23"/>
                  <a:pt x="41" y="22"/>
                </a:cubicBezTo>
                <a:cubicBezTo>
                  <a:pt x="43" y="22"/>
                  <a:pt x="43" y="22"/>
                  <a:pt x="43" y="22"/>
                </a:cubicBezTo>
                <a:cubicBezTo>
                  <a:pt x="43" y="23"/>
                  <a:pt x="43" y="23"/>
                  <a:pt x="43" y="24"/>
                </a:cubicBezTo>
                <a:cubicBezTo>
                  <a:pt x="43" y="25"/>
                  <a:pt x="43" y="25"/>
                  <a:pt x="43" y="25"/>
                </a:cubicBezTo>
                <a:moveTo>
                  <a:pt x="42" y="18"/>
                </a:moveTo>
                <a:cubicBezTo>
                  <a:pt x="39" y="18"/>
                  <a:pt x="39" y="18"/>
                  <a:pt x="39" y="18"/>
                </a:cubicBezTo>
                <a:cubicBezTo>
                  <a:pt x="38" y="17"/>
                  <a:pt x="38" y="15"/>
                  <a:pt x="36" y="14"/>
                </a:cubicBezTo>
                <a:cubicBezTo>
                  <a:pt x="40" y="14"/>
                  <a:pt x="40" y="14"/>
                  <a:pt x="40" y="14"/>
                </a:cubicBezTo>
                <a:cubicBezTo>
                  <a:pt x="40" y="14"/>
                  <a:pt x="40" y="14"/>
                  <a:pt x="41" y="14"/>
                </a:cubicBezTo>
                <a:cubicBezTo>
                  <a:pt x="41" y="15"/>
                  <a:pt x="42" y="16"/>
                  <a:pt x="42" y="18"/>
                </a:cubicBezTo>
                <a:moveTo>
                  <a:pt x="20" y="60"/>
                </a:moveTo>
                <a:cubicBezTo>
                  <a:pt x="17" y="60"/>
                  <a:pt x="14" y="58"/>
                  <a:pt x="12" y="56"/>
                </a:cubicBezTo>
                <a:cubicBezTo>
                  <a:pt x="10" y="53"/>
                  <a:pt x="8" y="50"/>
                  <a:pt x="7" y="46"/>
                </a:cubicBezTo>
                <a:cubicBezTo>
                  <a:pt x="5" y="40"/>
                  <a:pt x="4" y="35"/>
                  <a:pt x="4" y="31"/>
                </a:cubicBezTo>
                <a:cubicBezTo>
                  <a:pt x="4" y="25"/>
                  <a:pt x="6" y="20"/>
                  <a:pt x="9" y="17"/>
                </a:cubicBezTo>
                <a:cubicBezTo>
                  <a:pt x="12" y="13"/>
                  <a:pt x="17" y="11"/>
                  <a:pt x="22" y="11"/>
                </a:cubicBezTo>
                <a:cubicBezTo>
                  <a:pt x="24" y="11"/>
                  <a:pt x="27" y="12"/>
                  <a:pt x="29" y="13"/>
                </a:cubicBezTo>
                <a:cubicBezTo>
                  <a:pt x="30" y="14"/>
                  <a:pt x="30" y="14"/>
                  <a:pt x="31" y="14"/>
                </a:cubicBezTo>
                <a:cubicBezTo>
                  <a:pt x="31" y="14"/>
                  <a:pt x="31" y="14"/>
                  <a:pt x="31" y="14"/>
                </a:cubicBezTo>
                <a:cubicBezTo>
                  <a:pt x="31" y="14"/>
                  <a:pt x="31" y="14"/>
                  <a:pt x="31" y="14"/>
                </a:cubicBezTo>
                <a:cubicBezTo>
                  <a:pt x="35" y="17"/>
                  <a:pt x="37" y="21"/>
                  <a:pt x="38" y="25"/>
                </a:cubicBezTo>
                <a:cubicBezTo>
                  <a:pt x="37" y="25"/>
                  <a:pt x="37" y="26"/>
                  <a:pt x="37" y="26"/>
                </a:cubicBezTo>
                <a:cubicBezTo>
                  <a:pt x="37" y="27"/>
                  <a:pt x="37" y="27"/>
                  <a:pt x="37" y="27"/>
                </a:cubicBezTo>
                <a:cubicBezTo>
                  <a:pt x="37" y="27"/>
                  <a:pt x="37" y="27"/>
                  <a:pt x="37" y="27"/>
                </a:cubicBezTo>
                <a:cubicBezTo>
                  <a:pt x="37" y="27"/>
                  <a:pt x="37" y="27"/>
                  <a:pt x="37" y="27"/>
                </a:cubicBezTo>
                <a:cubicBezTo>
                  <a:pt x="37" y="36"/>
                  <a:pt x="34" y="45"/>
                  <a:pt x="29" y="53"/>
                </a:cubicBezTo>
                <a:cubicBezTo>
                  <a:pt x="27" y="57"/>
                  <a:pt x="24" y="59"/>
                  <a:pt x="21" y="60"/>
                </a:cubicBezTo>
                <a:cubicBezTo>
                  <a:pt x="20" y="60"/>
                  <a:pt x="20" y="60"/>
                  <a:pt x="20" y="60"/>
                </a:cubicBezTo>
                <a:moveTo>
                  <a:pt x="32" y="10"/>
                </a:moveTo>
                <a:cubicBezTo>
                  <a:pt x="30" y="9"/>
                  <a:pt x="29" y="9"/>
                  <a:pt x="27" y="8"/>
                </a:cubicBezTo>
                <a:cubicBezTo>
                  <a:pt x="31" y="6"/>
                  <a:pt x="31" y="6"/>
                  <a:pt x="31" y="6"/>
                </a:cubicBezTo>
                <a:cubicBezTo>
                  <a:pt x="32" y="6"/>
                  <a:pt x="32" y="6"/>
                  <a:pt x="32" y="6"/>
                </a:cubicBezTo>
                <a:cubicBezTo>
                  <a:pt x="34" y="7"/>
                  <a:pt x="36" y="9"/>
                  <a:pt x="38" y="10"/>
                </a:cubicBezTo>
                <a:cubicBezTo>
                  <a:pt x="32" y="10"/>
                  <a:pt x="32" y="10"/>
                  <a:pt x="32" y="10"/>
                </a:cubicBezTo>
                <a:moveTo>
                  <a:pt x="19" y="8"/>
                </a:moveTo>
                <a:cubicBezTo>
                  <a:pt x="20" y="7"/>
                  <a:pt x="20" y="7"/>
                  <a:pt x="20" y="7"/>
                </a:cubicBezTo>
                <a:cubicBezTo>
                  <a:pt x="22" y="6"/>
                  <a:pt x="23" y="5"/>
                  <a:pt x="24" y="4"/>
                </a:cubicBezTo>
                <a:cubicBezTo>
                  <a:pt x="25" y="4"/>
                  <a:pt x="25" y="4"/>
                  <a:pt x="25" y="4"/>
                </a:cubicBezTo>
                <a:cubicBezTo>
                  <a:pt x="26" y="4"/>
                  <a:pt x="26" y="4"/>
                  <a:pt x="27" y="4"/>
                </a:cubicBezTo>
                <a:cubicBezTo>
                  <a:pt x="21" y="7"/>
                  <a:pt x="21" y="7"/>
                  <a:pt x="21" y="7"/>
                </a:cubicBezTo>
                <a:cubicBezTo>
                  <a:pt x="21" y="7"/>
                  <a:pt x="21" y="7"/>
                  <a:pt x="20" y="8"/>
                </a:cubicBezTo>
                <a:cubicBezTo>
                  <a:pt x="19" y="8"/>
                  <a:pt x="19" y="8"/>
                  <a:pt x="19" y="8"/>
                </a:cubicBezTo>
                <a:moveTo>
                  <a:pt x="26" y="0"/>
                </a:moveTo>
                <a:cubicBezTo>
                  <a:pt x="25" y="0"/>
                  <a:pt x="24" y="1"/>
                  <a:pt x="23" y="1"/>
                </a:cubicBezTo>
                <a:cubicBezTo>
                  <a:pt x="21" y="1"/>
                  <a:pt x="19" y="3"/>
                  <a:pt x="18" y="4"/>
                </a:cubicBezTo>
                <a:cubicBezTo>
                  <a:pt x="6" y="14"/>
                  <a:pt x="6" y="14"/>
                  <a:pt x="6" y="14"/>
                </a:cubicBezTo>
                <a:cubicBezTo>
                  <a:pt x="6" y="14"/>
                  <a:pt x="6" y="14"/>
                  <a:pt x="6" y="15"/>
                </a:cubicBezTo>
                <a:cubicBezTo>
                  <a:pt x="2" y="19"/>
                  <a:pt x="1" y="24"/>
                  <a:pt x="0" y="31"/>
                </a:cubicBezTo>
                <a:cubicBezTo>
                  <a:pt x="0" y="36"/>
                  <a:pt x="1" y="41"/>
                  <a:pt x="3" y="48"/>
                </a:cubicBezTo>
                <a:cubicBezTo>
                  <a:pt x="5" y="51"/>
                  <a:pt x="6" y="55"/>
                  <a:pt x="9" y="58"/>
                </a:cubicBezTo>
                <a:cubicBezTo>
                  <a:pt x="12" y="62"/>
                  <a:pt x="16" y="63"/>
                  <a:pt x="20" y="63"/>
                </a:cubicBezTo>
                <a:cubicBezTo>
                  <a:pt x="20" y="63"/>
                  <a:pt x="21" y="63"/>
                  <a:pt x="21" y="63"/>
                </a:cubicBezTo>
                <a:cubicBezTo>
                  <a:pt x="23" y="63"/>
                  <a:pt x="26" y="62"/>
                  <a:pt x="28" y="60"/>
                </a:cubicBezTo>
                <a:cubicBezTo>
                  <a:pt x="28" y="60"/>
                  <a:pt x="28" y="60"/>
                  <a:pt x="28" y="60"/>
                </a:cubicBezTo>
                <a:cubicBezTo>
                  <a:pt x="29" y="60"/>
                  <a:pt x="29" y="60"/>
                  <a:pt x="29" y="60"/>
                </a:cubicBezTo>
                <a:cubicBezTo>
                  <a:pt x="41" y="52"/>
                  <a:pt x="47" y="38"/>
                  <a:pt x="47" y="24"/>
                </a:cubicBezTo>
                <a:cubicBezTo>
                  <a:pt x="47" y="18"/>
                  <a:pt x="45" y="13"/>
                  <a:pt x="43" y="10"/>
                </a:cubicBezTo>
                <a:cubicBezTo>
                  <a:pt x="40" y="6"/>
                  <a:pt x="36" y="4"/>
                  <a:pt x="33" y="3"/>
                </a:cubicBezTo>
                <a:cubicBezTo>
                  <a:pt x="31" y="2"/>
                  <a:pt x="28" y="0"/>
                  <a:pt x="26" y="0"/>
                </a:cubicBezTo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31" name="Freeform 13">
            <a:extLst>
              <a:ext uri="{FF2B5EF4-FFF2-40B4-BE49-F238E27FC236}">
                <a16:creationId xmlns:a16="http://schemas.microsoft.com/office/drawing/2014/main" id="{F6B7059F-3219-DE4C-8978-23DE39C97769}"/>
              </a:ext>
            </a:extLst>
          </p:cNvPr>
          <p:cNvSpPr>
            <a:spLocks noEditPoints="1"/>
          </p:cNvSpPr>
          <p:nvPr/>
        </p:nvSpPr>
        <p:spPr bwMode="auto">
          <a:xfrm>
            <a:off x="1446727" y="4574123"/>
            <a:ext cx="352662" cy="358006"/>
          </a:xfrm>
          <a:custGeom>
            <a:avLst/>
            <a:gdLst>
              <a:gd name="T0" fmla="*/ 135 w 139"/>
              <a:gd name="T1" fmla="*/ 88 h 141"/>
              <a:gd name="T2" fmla="*/ 74 w 139"/>
              <a:gd name="T3" fmla="*/ 74 h 141"/>
              <a:gd name="T4" fmla="*/ 66 w 139"/>
              <a:gd name="T5" fmla="*/ 71 h 141"/>
              <a:gd name="T6" fmla="*/ 63 w 139"/>
              <a:gd name="T7" fmla="*/ 60 h 141"/>
              <a:gd name="T8" fmla="*/ 58 w 139"/>
              <a:gd name="T9" fmla="*/ 5 h 141"/>
              <a:gd name="T10" fmla="*/ 63 w 139"/>
              <a:gd name="T11" fmla="*/ 9 h 141"/>
              <a:gd name="T12" fmla="*/ 130 w 139"/>
              <a:gd name="T13" fmla="*/ 79 h 141"/>
              <a:gd name="T14" fmla="*/ 135 w 139"/>
              <a:gd name="T15" fmla="*/ 88 h 141"/>
              <a:gd name="T16" fmla="*/ 54 w 139"/>
              <a:gd name="T17" fmla="*/ 66 h 141"/>
              <a:gd name="T18" fmla="*/ 56 w 139"/>
              <a:gd name="T19" fmla="*/ 64 h 141"/>
              <a:gd name="T20" fmla="*/ 54 w 139"/>
              <a:gd name="T21" fmla="*/ 62 h 141"/>
              <a:gd name="T22" fmla="*/ 4 w 139"/>
              <a:gd name="T23" fmla="*/ 48 h 141"/>
              <a:gd name="T24" fmla="*/ 10 w 139"/>
              <a:gd name="T25" fmla="*/ 41 h 141"/>
              <a:gd name="T26" fmla="*/ 48 w 139"/>
              <a:gd name="T27" fmla="*/ 8 h 141"/>
              <a:gd name="T28" fmla="*/ 54 w 139"/>
              <a:gd name="T29" fmla="*/ 5 h 141"/>
              <a:gd name="T30" fmla="*/ 59 w 139"/>
              <a:gd name="T31" fmla="*/ 60 h 141"/>
              <a:gd name="T32" fmla="*/ 63 w 139"/>
              <a:gd name="T33" fmla="*/ 73 h 141"/>
              <a:gd name="T34" fmla="*/ 64 w 139"/>
              <a:gd name="T35" fmla="*/ 73 h 141"/>
              <a:gd name="T36" fmla="*/ 73 w 139"/>
              <a:gd name="T37" fmla="*/ 77 h 141"/>
              <a:gd name="T38" fmla="*/ 134 w 139"/>
              <a:gd name="T39" fmla="*/ 92 h 141"/>
              <a:gd name="T40" fmla="*/ 130 w 139"/>
              <a:gd name="T41" fmla="*/ 97 h 141"/>
              <a:gd name="T42" fmla="*/ 96 w 139"/>
              <a:gd name="T43" fmla="*/ 131 h 141"/>
              <a:gd name="T44" fmla="*/ 88 w 139"/>
              <a:gd name="T45" fmla="*/ 137 h 141"/>
              <a:gd name="T46" fmla="*/ 79 w 139"/>
              <a:gd name="T47" fmla="*/ 86 h 141"/>
              <a:gd name="T48" fmla="*/ 77 w 139"/>
              <a:gd name="T49" fmla="*/ 85 h 141"/>
              <a:gd name="T50" fmla="*/ 76 w 139"/>
              <a:gd name="T51" fmla="*/ 85 h 141"/>
              <a:gd name="T52" fmla="*/ 75 w 139"/>
              <a:gd name="T53" fmla="*/ 87 h 141"/>
              <a:gd name="T54" fmla="*/ 84 w 139"/>
              <a:gd name="T55" fmla="*/ 137 h 141"/>
              <a:gd name="T56" fmla="*/ 76 w 139"/>
              <a:gd name="T57" fmla="*/ 130 h 141"/>
              <a:gd name="T58" fmla="*/ 8 w 139"/>
              <a:gd name="T59" fmla="*/ 57 h 141"/>
              <a:gd name="T60" fmla="*/ 5 w 139"/>
              <a:gd name="T61" fmla="*/ 53 h 141"/>
              <a:gd name="T62" fmla="*/ 53 w 139"/>
              <a:gd name="T63" fmla="*/ 65 h 141"/>
              <a:gd name="T64" fmla="*/ 54 w 139"/>
              <a:gd name="T65" fmla="*/ 66 h 141"/>
              <a:gd name="T66" fmla="*/ 56 w 139"/>
              <a:gd name="T67" fmla="*/ 0 h 141"/>
              <a:gd name="T68" fmla="*/ 55 w 139"/>
              <a:gd name="T69" fmla="*/ 0 h 141"/>
              <a:gd name="T70" fmla="*/ 54 w 139"/>
              <a:gd name="T71" fmla="*/ 1 h 141"/>
              <a:gd name="T72" fmla="*/ 46 w 139"/>
              <a:gd name="T73" fmla="*/ 5 h 141"/>
              <a:gd name="T74" fmla="*/ 7 w 139"/>
              <a:gd name="T75" fmla="*/ 38 h 141"/>
              <a:gd name="T76" fmla="*/ 0 w 139"/>
              <a:gd name="T77" fmla="*/ 49 h 141"/>
              <a:gd name="T78" fmla="*/ 5 w 139"/>
              <a:gd name="T79" fmla="*/ 59 h 141"/>
              <a:gd name="T80" fmla="*/ 49 w 139"/>
              <a:gd name="T81" fmla="*/ 108 h 141"/>
              <a:gd name="T82" fmla="*/ 73 w 139"/>
              <a:gd name="T83" fmla="*/ 133 h 141"/>
              <a:gd name="T84" fmla="*/ 86 w 139"/>
              <a:gd name="T85" fmla="*/ 141 h 141"/>
              <a:gd name="T86" fmla="*/ 87 w 139"/>
              <a:gd name="T87" fmla="*/ 141 h 141"/>
              <a:gd name="T88" fmla="*/ 98 w 139"/>
              <a:gd name="T89" fmla="*/ 134 h 141"/>
              <a:gd name="T90" fmla="*/ 133 w 139"/>
              <a:gd name="T91" fmla="*/ 100 h 141"/>
              <a:gd name="T92" fmla="*/ 139 w 139"/>
              <a:gd name="T93" fmla="*/ 92 h 141"/>
              <a:gd name="T94" fmla="*/ 139 w 139"/>
              <a:gd name="T95" fmla="*/ 91 h 141"/>
              <a:gd name="T96" fmla="*/ 139 w 139"/>
              <a:gd name="T97" fmla="*/ 90 h 141"/>
              <a:gd name="T98" fmla="*/ 132 w 139"/>
              <a:gd name="T99" fmla="*/ 77 h 141"/>
              <a:gd name="T100" fmla="*/ 66 w 139"/>
              <a:gd name="T101" fmla="*/ 7 h 141"/>
              <a:gd name="T102" fmla="*/ 57 w 139"/>
              <a:gd name="T103" fmla="*/ 1 h 141"/>
              <a:gd name="T104" fmla="*/ 56 w 139"/>
              <a:gd name="T105" fmla="*/ 0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39" h="141">
                <a:moveTo>
                  <a:pt x="135" y="88"/>
                </a:moveTo>
                <a:cubicBezTo>
                  <a:pt x="74" y="74"/>
                  <a:pt x="74" y="74"/>
                  <a:pt x="74" y="74"/>
                </a:cubicBezTo>
                <a:cubicBezTo>
                  <a:pt x="71" y="73"/>
                  <a:pt x="68" y="72"/>
                  <a:pt x="66" y="71"/>
                </a:cubicBezTo>
                <a:cubicBezTo>
                  <a:pt x="64" y="68"/>
                  <a:pt x="63" y="64"/>
                  <a:pt x="63" y="60"/>
                </a:cubicBezTo>
                <a:cubicBezTo>
                  <a:pt x="58" y="5"/>
                  <a:pt x="58" y="5"/>
                  <a:pt x="58" y="5"/>
                </a:cubicBezTo>
                <a:cubicBezTo>
                  <a:pt x="60" y="6"/>
                  <a:pt x="61" y="8"/>
                  <a:pt x="63" y="9"/>
                </a:cubicBezTo>
                <a:cubicBezTo>
                  <a:pt x="130" y="79"/>
                  <a:pt x="130" y="79"/>
                  <a:pt x="130" y="79"/>
                </a:cubicBezTo>
                <a:cubicBezTo>
                  <a:pt x="132" y="82"/>
                  <a:pt x="135" y="85"/>
                  <a:pt x="135" y="88"/>
                </a:cubicBezTo>
                <a:moveTo>
                  <a:pt x="54" y="66"/>
                </a:moveTo>
                <a:cubicBezTo>
                  <a:pt x="55" y="66"/>
                  <a:pt x="55" y="65"/>
                  <a:pt x="56" y="64"/>
                </a:cubicBezTo>
                <a:cubicBezTo>
                  <a:pt x="56" y="63"/>
                  <a:pt x="55" y="62"/>
                  <a:pt x="54" y="62"/>
                </a:cubicBezTo>
                <a:cubicBezTo>
                  <a:pt x="4" y="48"/>
                  <a:pt x="4" y="48"/>
                  <a:pt x="4" y="48"/>
                </a:cubicBezTo>
                <a:cubicBezTo>
                  <a:pt x="5" y="46"/>
                  <a:pt x="7" y="43"/>
                  <a:pt x="10" y="41"/>
                </a:cubicBezTo>
                <a:cubicBezTo>
                  <a:pt x="48" y="8"/>
                  <a:pt x="48" y="8"/>
                  <a:pt x="48" y="8"/>
                </a:cubicBezTo>
                <a:cubicBezTo>
                  <a:pt x="50" y="6"/>
                  <a:pt x="52" y="5"/>
                  <a:pt x="54" y="5"/>
                </a:cubicBezTo>
                <a:cubicBezTo>
                  <a:pt x="59" y="60"/>
                  <a:pt x="59" y="60"/>
                  <a:pt x="59" y="60"/>
                </a:cubicBezTo>
                <a:cubicBezTo>
                  <a:pt x="59" y="65"/>
                  <a:pt x="60" y="69"/>
                  <a:pt x="63" y="73"/>
                </a:cubicBezTo>
                <a:cubicBezTo>
                  <a:pt x="64" y="73"/>
                  <a:pt x="64" y="73"/>
                  <a:pt x="64" y="73"/>
                </a:cubicBezTo>
                <a:cubicBezTo>
                  <a:pt x="66" y="76"/>
                  <a:pt x="70" y="77"/>
                  <a:pt x="73" y="77"/>
                </a:cubicBezTo>
                <a:cubicBezTo>
                  <a:pt x="134" y="92"/>
                  <a:pt x="134" y="92"/>
                  <a:pt x="134" y="92"/>
                </a:cubicBezTo>
                <a:cubicBezTo>
                  <a:pt x="134" y="94"/>
                  <a:pt x="132" y="95"/>
                  <a:pt x="130" y="97"/>
                </a:cubicBezTo>
                <a:cubicBezTo>
                  <a:pt x="96" y="131"/>
                  <a:pt x="96" y="131"/>
                  <a:pt x="96" y="131"/>
                </a:cubicBezTo>
                <a:cubicBezTo>
                  <a:pt x="93" y="134"/>
                  <a:pt x="91" y="136"/>
                  <a:pt x="88" y="137"/>
                </a:cubicBezTo>
                <a:cubicBezTo>
                  <a:pt x="79" y="86"/>
                  <a:pt x="79" y="86"/>
                  <a:pt x="79" y="86"/>
                </a:cubicBezTo>
                <a:cubicBezTo>
                  <a:pt x="78" y="85"/>
                  <a:pt x="78" y="85"/>
                  <a:pt x="77" y="85"/>
                </a:cubicBezTo>
                <a:cubicBezTo>
                  <a:pt x="77" y="85"/>
                  <a:pt x="77" y="85"/>
                  <a:pt x="76" y="85"/>
                </a:cubicBezTo>
                <a:cubicBezTo>
                  <a:pt x="75" y="85"/>
                  <a:pt x="75" y="86"/>
                  <a:pt x="75" y="87"/>
                </a:cubicBezTo>
                <a:cubicBezTo>
                  <a:pt x="84" y="137"/>
                  <a:pt x="84" y="137"/>
                  <a:pt x="84" y="137"/>
                </a:cubicBezTo>
                <a:cubicBezTo>
                  <a:pt x="81" y="136"/>
                  <a:pt x="78" y="133"/>
                  <a:pt x="76" y="130"/>
                </a:cubicBezTo>
                <a:cubicBezTo>
                  <a:pt x="53" y="107"/>
                  <a:pt x="30" y="82"/>
                  <a:pt x="8" y="57"/>
                </a:cubicBezTo>
                <a:cubicBezTo>
                  <a:pt x="7" y="56"/>
                  <a:pt x="6" y="54"/>
                  <a:pt x="5" y="53"/>
                </a:cubicBezTo>
                <a:cubicBezTo>
                  <a:pt x="53" y="65"/>
                  <a:pt x="53" y="65"/>
                  <a:pt x="53" y="65"/>
                </a:cubicBezTo>
                <a:cubicBezTo>
                  <a:pt x="53" y="66"/>
                  <a:pt x="54" y="66"/>
                  <a:pt x="54" y="66"/>
                </a:cubicBezTo>
                <a:moveTo>
                  <a:pt x="56" y="0"/>
                </a:moveTo>
                <a:cubicBezTo>
                  <a:pt x="55" y="0"/>
                  <a:pt x="55" y="0"/>
                  <a:pt x="55" y="0"/>
                </a:cubicBezTo>
                <a:cubicBezTo>
                  <a:pt x="55" y="0"/>
                  <a:pt x="54" y="0"/>
                  <a:pt x="54" y="1"/>
                </a:cubicBezTo>
                <a:cubicBezTo>
                  <a:pt x="50" y="1"/>
                  <a:pt x="48" y="3"/>
                  <a:pt x="46" y="5"/>
                </a:cubicBezTo>
                <a:cubicBezTo>
                  <a:pt x="7" y="38"/>
                  <a:pt x="7" y="38"/>
                  <a:pt x="7" y="38"/>
                </a:cubicBezTo>
                <a:cubicBezTo>
                  <a:pt x="4" y="41"/>
                  <a:pt x="1" y="44"/>
                  <a:pt x="0" y="49"/>
                </a:cubicBezTo>
                <a:cubicBezTo>
                  <a:pt x="0" y="53"/>
                  <a:pt x="3" y="56"/>
                  <a:pt x="5" y="59"/>
                </a:cubicBezTo>
                <a:cubicBezTo>
                  <a:pt x="20" y="76"/>
                  <a:pt x="34" y="92"/>
                  <a:pt x="49" y="108"/>
                </a:cubicBezTo>
                <a:cubicBezTo>
                  <a:pt x="57" y="116"/>
                  <a:pt x="65" y="125"/>
                  <a:pt x="73" y="133"/>
                </a:cubicBezTo>
                <a:cubicBezTo>
                  <a:pt x="76" y="136"/>
                  <a:pt x="80" y="141"/>
                  <a:pt x="86" y="141"/>
                </a:cubicBezTo>
                <a:cubicBezTo>
                  <a:pt x="87" y="141"/>
                  <a:pt x="87" y="141"/>
                  <a:pt x="87" y="141"/>
                </a:cubicBezTo>
                <a:cubicBezTo>
                  <a:pt x="92" y="140"/>
                  <a:pt x="96" y="137"/>
                  <a:pt x="98" y="134"/>
                </a:cubicBezTo>
                <a:cubicBezTo>
                  <a:pt x="133" y="100"/>
                  <a:pt x="133" y="100"/>
                  <a:pt x="133" y="100"/>
                </a:cubicBezTo>
                <a:cubicBezTo>
                  <a:pt x="135" y="98"/>
                  <a:pt x="138" y="95"/>
                  <a:pt x="139" y="92"/>
                </a:cubicBezTo>
                <a:cubicBezTo>
                  <a:pt x="139" y="91"/>
                  <a:pt x="139" y="91"/>
                  <a:pt x="139" y="91"/>
                </a:cubicBezTo>
                <a:cubicBezTo>
                  <a:pt x="139" y="91"/>
                  <a:pt x="139" y="90"/>
                  <a:pt x="139" y="90"/>
                </a:cubicBezTo>
                <a:cubicBezTo>
                  <a:pt x="139" y="85"/>
                  <a:pt x="136" y="80"/>
                  <a:pt x="132" y="77"/>
                </a:cubicBezTo>
                <a:cubicBezTo>
                  <a:pt x="66" y="7"/>
                  <a:pt x="66" y="7"/>
                  <a:pt x="66" y="7"/>
                </a:cubicBezTo>
                <a:cubicBezTo>
                  <a:pt x="63" y="4"/>
                  <a:pt x="61" y="2"/>
                  <a:pt x="57" y="1"/>
                </a:cubicBezTo>
                <a:cubicBezTo>
                  <a:pt x="57" y="0"/>
                  <a:pt x="56" y="0"/>
                  <a:pt x="56" y="0"/>
                </a:cubicBezTo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32" name="Freeform 14">
            <a:extLst>
              <a:ext uri="{FF2B5EF4-FFF2-40B4-BE49-F238E27FC236}">
                <a16:creationId xmlns:a16="http://schemas.microsoft.com/office/drawing/2014/main" id="{B8068FE5-2619-FF43-9AE6-CF4FD28AD5D8}"/>
              </a:ext>
            </a:extLst>
          </p:cNvPr>
          <p:cNvSpPr>
            <a:spLocks noEditPoints="1"/>
          </p:cNvSpPr>
          <p:nvPr/>
        </p:nvSpPr>
        <p:spPr bwMode="auto">
          <a:xfrm>
            <a:off x="1796183" y="4398860"/>
            <a:ext cx="304572" cy="380448"/>
          </a:xfrm>
          <a:custGeom>
            <a:avLst/>
            <a:gdLst>
              <a:gd name="T0" fmla="*/ 3 w 120"/>
              <a:gd name="T1" fmla="*/ 101 h 150"/>
              <a:gd name="T2" fmla="*/ 5 w 120"/>
              <a:gd name="T3" fmla="*/ 104 h 150"/>
              <a:gd name="T4" fmla="*/ 18 w 120"/>
              <a:gd name="T5" fmla="*/ 93 h 150"/>
              <a:gd name="T6" fmla="*/ 104 w 120"/>
              <a:gd name="T7" fmla="*/ 93 h 150"/>
              <a:gd name="T8" fmla="*/ 119 w 120"/>
              <a:gd name="T9" fmla="*/ 99 h 150"/>
              <a:gd name="T10" fmla="*/ 105 w 120"/>
              <a:gd name="T11" fmla="*/ 90 h 150"/>
              <a:gd name="T12" fmla="*/ 1 w 120"/>
              <a:gd name="T13" fmla="*/ 38 h 150"/>
              <a:gd name="T14" fmla="*/ 19 w 120"/>
              <a:gd name="T15" fmla="*/ 43 h 150"/>
              <a:gd name="T16" fmla="*/ 2 w 120"/>
              <a:gd name="T17" fmla="*/ 34 h 150"/>
              <a:gd name="T18" fmla="*/ 102 w 120"/>
              <a:gd name="T19" fmla="*/ 42 h 150"/>
              <a:gd name="T20" fmla="*/ 104 w 120"/>
              <a:gd name="T21" fmla="*/ 44 h 150"/>
              <a:gd name="T22" fmla="*/ 117 w 120"/>
              <a:gd name="T23" fmla="*/ 33 h 150"/>
              <a:gd name="T24" fmla="*/ 74 w 120"/>
              <a:gd name="T25" fmla="*/ 117 h 150"/>
              <a:gd name="T26" fmla="*/ 61 w 120"/>
              <a:gd name="T27" fmla="*/ 134 h 150"/>
              <a:gd name="T28" fmla="*/ 71 w 120"/>
              <a:gd name="T29" fmla="*/ 143 h 150"/>
              <a:gd name="T30" fmla="*/ 58 w 120"/>
              <a:gd name="T31" fmla="*/ 144 h 150"/>
              <a:gd name="T32" fmla="*/ 57 w 120"/>
              <a:gd name="T33" fmla="*/ 126 h 150"/>
              <a:gd name="T34" fmla="*/ 49 w 120"/>
              <a:gd name="T35" fmla="*/ 122 h 150"/>
              <a:gd name="T36" fmla="*/ 68 w 120"/>
              <a:gd name="T37" fmla="*/ 80 h 150"/>
              <a:gd name="T38" fmla="*/ 56 w 120"/>
              <a:gd name="T39" fmla="*/ 91 h 150"/>
              <a:gd name="T40" fmla="*/ 63 w 120"/>
              <a:gd name="T41" fmla="*/ 73 h 150"/>
              <a:gd name="T42" fmla="*/ 62 w 120"/>
              <a:gd name="T43" fmla="*/ 66 h 150"/>
              <a:gd name="T44" fmla="*/ 66 w 120"/>
              <a:gd name="T45" fmla="*/ 68 h 150"/>
              <a:gd name="T46" fmla="*/ 51 w 120"/>
              <a:gd name="T47" fmla="*/ 73 h 150"/>
              <a:gd name="T48" fmla="*/ 48 w 120"/>
              <a:gd name="T49" fmla="*/ 64 h 150"/>
              <a:gd name="T50" fmla="*/ 51 w 120"/>
              <a:gd name="T51" fmla="*/ 70 h 150"/>
              <a:gd name="T52" fmla="*/ 76 w 120"/>
              <a:gd name="T53" fmla="*/ 68 h 150"/>
              <a:gd name="T54" fmla="*/ 80 w 120"/>
              <a:gd name="T55" fmla="*/ 64 h 150"/>
              <a:gd name="T56" fmla="*/ 73 w 120"/>
              <a:gd name="T57" fmla="*/ 76 h 150"/>
              <a:gd name="T58" fmla="*/ 44 w 120"/>
              <a:gd name="T59" fmla="*/ 109 h 150"/>
              <a:gd name="T60" fmla="*/ 34 w 120"/>
              <a:gd name="T61" fmla="*/ 96 h 150"/>
              <a:gd name="T62" fmla="*/ 63 w 120"/>
              <a:gd name="T63" fmla="*/ 31 h 150"/>
              <a:gd name="T64" fmla="*/ 87 w 120"/>
              <a:gd name="T65" fmla="*/ 96 h 150"/>
              <a:gd name="T66" fmla="*/ 78 w 120"/>
              <a:gd name="T67" fmla="*/ 113 h 150"/>
              <a:gd name="T68" fmla="*/ 74 w 120"/>
              <a:gd name="T69" fmla="*/ 113 h 150"/>
              <a:gd name="T70" fmla="*/ 74 w 120"/>
              <a:gd name="T71" fmla="*/ 80 h 150"/>
              <a:gd name="T72" fmla="*/ 79 w 120"/>
              <a:gd name="T73" fmla="*/ 60 h 150"/>
              <a:gd name="T74" fmla="*/ 69 w 120"/>
              <a:gd name="T75" fmla="*/ 76 h 150"/>
              <a:gd name="T76" fmla="*/ 69 w 120"/>
              <a:gd name="T77" fmla="*/ 68 h 150"/>
              <a:gd name="T78" fmla="*/ 61 w 120"/>
              <a:gd name="T79" fmla="*/ 63 h 150"/>
              <a:gd name="T80" fmla="*/ 57 w 120"/>
              <a:gd name="T81" fmla="*/ 75 h 150"/>
              <a:gd name="T82" fmla="*/ 54 w 120"/>
              <a:gd name="T83" fmla="*/ 64 h 150"/>
              <a:gd name="T84" fmla="*/ 44 w 120"/>
              <a:gd name="T85" fmla="*/ 63 h 150"/>
              <a:gd name="T86" fmla="*/ 52 w 120"/>
              <a:gd name="T87" fmla="*/ 91 h 150"/>
              <a:gd name="T88" fmla="*/ 48 w 120"/>
              <a:gd name="T89" fmla="*/ 113 h 150"/>
              <a:gd name="T90" fmla="*/ 46 w 120"/>
              <a:gd name="T91" fmla="*/ 113 h 150"/>
              <a:gd name="T92" fmla="*/ 23 w 120"/>
              <a:gd name="T93" fmla="*/ 53 h 150"/>
              <a:gd name="T94" fmla="*/ 40 w 120"/>
              <a:gd name="T95" fmla="*/ 108 h 150"/>
              <a:gd name="T96" fmla="*/ 46 w 120"/>
              <a:gd name="T97" fmla="*/ 117 h 150"/>
              <a:gd name="T98" fmla="*/ 46 w 120"/>
              <a:gd name="T99" fmla="*/ 125 h 150"/>
              <a:gd name="T100" fmla="*/ 64 w 120"/>
              <a:gd name="T101" fmla="*/ 150 h 150"/>
              <a:gd name="T102" fmla="*/ 76 w 120"/>
              <a:gd name="T103" fmla="*/ 136 h 150"/>
              <a:gd name="T104" fmla="*/ 77 w 120"/>
              <a:gd name="T105" fmla="*/ 117 h 150"/>
              <a:gd name="T106" fmla="*/ 82 w 120"/>
              <a:gd name="T107" fmla="*/ 115 h 150"/>
              <a:gd name="T108" fmla="*/ 90 w 120"/>
              <a:gd name="T109" fmla="*/ 99 h 150"/>
              <a:gd name="T110" fmla="*/ 63 w 120"/>
              <a:gd name="T111" fmla="*/ 27 h 150"/>
              <a:gd name="T112" fmla="*/ 59 w 120"/>
              <a:gd name="T113" fmla="*/ 18 h 150"/>
              <a:gd name="T114" fmla="*/ 62 w 120"/>
              <a:gd name="T115" fmla="*/ 18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20" h="150">
                <a:moveTo>
                  <a:pt x="18" y="93"/>
                </a:moveTo>
                <a:cubicBezTo>
                  <a:pt x="17" y="93"/>
                  <a:pt x="17" y="93"/>
                  <a:pt x="17" y="93"/>
                </a:cubicBezTo>
                <a:cubicBezTo>
                  <a:pt x="3" y="101"/>
                  <a:pt x="3" y="101"/>
                  <a:pt x="3" y="101"/>
                </a:cubicBezTo>
                <a:cubicBezTo>
                  <a:pt x="2" y="102"/>
                  <a:pt x="2" y="103"/>
                  <a:pt x="3" y="104"/>
                </a:cubicBezTo>
                <a:cubicBezTo>
                  <a:pt x="3" y="104"/>
                  <a:pt x="4" y="105"/>
                  <a:pt x="4" y="105"/>
                </a:cubicBezTo>
                <a:cubicBezTo>
                  <a:pt x="5" y="104"/>
                  <a:pt x="5" y="104"/>
                  <a:pt x="5" y="104"/>
                </a:cubicBezTo>
                <a:cubicBezTo>
                  <a:pt x="18" y="96"/>
                  <a:pt x="18" y="96"/>
                  <a:pt x="18" y="96"/>
                </a:cubicBezTo>
                <a:cubicBezTo>
                  <a:pt x="19" y="96"/>
                  <a:pt x="20" y="94"/>
                  <a:pt x="19" y="94"/>
                </a:cubicBezTo>
                <a:cubicBezTo>
                  <a:pt x="19" y="93"/>
                  <a:pt x="18" y="93"/>
                  <a:pt x="18" y="93"/>
                </a:cubicBezTo>
                <a:moveTo>
                  <a:pt x="105" y="90"/>
                </a:moveTo>
                <a:cubicBezTo>
                  <a:pt x="104" y="90"/>
                  <a:pt x="104" y="90"/>
                  <a:pt x="103" y="91"/>
                </a:cubicBezTo>
                <a:cubicBezTo>
                  <a:pt x="103" y="92"/>
                  <a:pt x="103" y="93"/>
                  <a:pt x="104" y="93"/>
                </a:cubicBezTo>
                <a:cubicBezTo>
                  <a:pt x="116" y="100"/>
                  <a:pt x="116" y="100"/>
                  <a:pt x="116" y="100"/>
                </a:cubicBezTo>
                <a:cubicBezTo>
                  <a:pt x="117" y="100"/>
                  <a:pt x="117" y="100"/>
                  <a:pt x="117" y="100"/>
                </a:cubicBezTo>
                <a:cubicBezTo>
                  <a:pt x="118" y="100"/>
                  <a:pt x="119" y="100"/>
                  <a:pt x="119" y="99"/>
                </a:cubicBezTo>
                <a:cubicBezTo>
                  <a:pt x="120" y="98"/>
                  <a:pt x="119" y="97"/>
                  <a:pt x="118" y="97"/>
                </a:cubicBezTo>
                <a:cubicBezTo>
                  <a:pt x="106" y="90"/>
                  <a:pt x="106" y="90"/>
                  <a:pt x="106" y="90"/>
                </a:cubicBezTo>
                <a:cubicBezTo>
                  <a:pt x="106" y="90"/>
                  <a:pt x="105" y="90"/>
                  <a:pt x="105" y="90"/>
                </a:cubicBezTo>
                <a:moveTo>
                  <a:pt x="2" y="34"/>
                </a:moveTo>
                <a:cubicBezTo>
                  <a:pt x="2" y="34"/>
                  <a:pt x="1" y="34"/>
                  <a:pt x="1" y="35"/>
                </a:cubicBezTo>
                <a:cubicBezTo>
                  <a:pt x="0" y="36"/>
                  <a:pt x="0" y="37"/>
                  <a:pt x="1" y="38"/>
                </a:cubicBezTo>
                <a:cubicBezTo>
                  <a:pt x="5" y="42"/>
                  <a:pt x="11" y="44"/>
                  <a:pt x="17" y="45"/>
                </a:cubicBezTo>
                <a:cubicBezTo>
                  <a:pt x="17" y="45"/>
                  <a:pt x="17" y="45"/>
                  <a:pt x="17" y="45"/>
                </a:cubicBezTo>
                <a:cubicBezTo>
                  <a:pt x="18" y="45"/>
                  <a:pt x="19" y="44"/>
                  <a:pt x="19" y="43"/>
                </a:cubicBezTo>
                <a:cubicBezTo>
                  <a:pt x="19" y="42"/>
                  <a:pt x="18" y="41"/>
                  <a:pt x="17" y="41"/>
                </a:cubicBezTo>
                <a:cubicBezTo>
                  <a:pt x="12" y="41"/>
                  <a:pt x="7" y="38"/>
                  <a:pt x="4" y="35"/>
                </a:cubicBezTo>
                <a:cubicBezTo>
                  <a:pt x="3" y="34"/>
                  <a:pt x="3" y="34"/>
                  <a:pt x="2" y="34"/>
                </a:cubicBezTo>
                <a:moveTo>
                  <a:pt x="117" y="33"/>
                </a:moveTo>
                <a:cubicBezTo>
                  <a:pt x="116" y="33"/>
                  <a:pt x="116" y="33"/>
                  <a:pt x="116" y="33"/>
                </a:cubicBezTo>
                <a:cubicBezTo>
                  <a:pt x="111" y="35"/>
                  <a:pt x="106" y="38"/>
                  <a:pt x="102" y="42"/>
                </a:cubicBezTo>
                <a:cubicBezTo>
                  <a:pt x="101" y="42"/>
                  <a:pt x="101" y="43"/>
                  <a:pt x="102" y="44"/>
                </a:cubicBezTo>
                <a:cubicBezTo>
                  <a:pt x="102" y="45"/>
                  <a:pt x="103" y="45"/>
                  <a:pt x="103" y="45"/>
                </a:cubicBezTo>
                <a:cubicBezTo>
                  <a:pt x="104" y="45"/>
                  <a:pt x="104" y="45"/>
                  <a:pt x="104" y="44"/>
                </a:cubicBezTo>
                <a:cubicBezTo>
                  <a:pt x="108" y="41"/>
                  <a:pt x="112" y="38"/>
                  <a:pt x="117" y="36"/>
                </a:cubicBezTo>
                <a:cubicBezTo>
                  <a:pt x="118" y="36"/>
                  <a:pt x="119" y="35"/>
                  <a:pt x="118" y="34"/>
                </a:cubicBezTo>
                <a:cubicBezTo>
                  <a:pt x="118" y="33"/>
                  <a:pt x="117" y="33"/>
                  <a:pt x="117" y="33"/>
                </a:cubicBezTo>
                <a:moveTo>
                  <a:pt x="49" y="122"/>
                </a:moveTo>
                <a:cubicBezTo>
                  <a:pt x="49" y="120"/>
                  <a:pt x="49" y="119"/>
                  <a:pt x="50" y="117"/>
                </a:cubicBezTo>
                <a:cubicBezTo>
                  <a:pt x="74" y="117"/>
                  <a:pt x="74" y="117"/>
                  <a:pt x="74" y="117"/>
                </a:cubicBezTo>
                <a:cubicBezTo>
                  <a:pt x="73" y="133"/>
                  <a:pt x="73" y="133"/>
                  <a:pt x="73" y="133"/>
                </a:cubicBezTo>
                <a:cubicBezTo>
                  <a:pt x="63" y="132"/>
                  <a:pt x="63" y="132"/>
                  <a:pt x="63" y="132"/>
                </a:cubicBezTo>
                <a:cubicBezTo>
                  <a:pt x="62" y="132"/>
                  <a:pt x="61" y="133"/>
                  <a:pt x="61" y="134"/>
                </a:cubicBezTo>
                <a:cubicBezTo>
                  <a:pt x="61" y="135"/>
                  <a:pt x="62" y="136"/>
                  <a:pt x="63" y="136"/>
                </a:cubicBezTo>
                <a:cubicBezTo>
                  <a:pt x="73" y="137"/>
                  <a:pt x="73" y="137"/>
                  <a:pt x="73" y="137"/>
                </a:cubicBezTo>
                <a:cubicBezTo>
                  <a:pt x="72" y="139"/>
                  <a:pt x="72" y="141"/>
                  <a:pt x="71" y="143"/>
                </a:cubicBezTo>
                <a:cubicBezTo>
                  <a:pt x="70" y="145"/>
                  <a:pt x="67" y="146"/>
                  <a:pt x="65" y="146"/>
                </a:cubicBezTo>
                <a:cubicBezTo>
                  <a:pt x="65" y="146"/>
                  <a:pt x="64" y="146"/>
                  <a:pt x="64" y="146"/>
                </a:cubicBezTo>
                <a:cubicBezTo>
                  <a:pt x="62" y="146"/>
                  <a:pt x="60" y="145"/>
                  <a:pt x="58" y="144"/>
                </a:cubicBezTo>
                <a:cubicBezTo>
                  <a:pt x="54" y="142"/>
                  <a:pt x="51" y="137"/>
                  <a:pt x="50" y="132"/>
                </a:cubicBezTo>
                <a:cubicBezTo>
                  <a:pt x="50" y="130"/>
                  <a:pt x="49" y="128"/>
                  <a:pt x="49" y="126"/>
                </a:cubicBezTo>
                <a:cubicBezTo>
                  <a:pt x="57" y="126"/>
                  <a:pt x="57" y="126"/>
                  <a:pt x="57" y="126"/>
                </a:cubicBezTo>
                <a:cubicBezTo>
                  <a:pt x="58" y="126"/>
                  <a:pt x="59" y="125"/>
                  <a:pt x="59" y="124"/>
                </a:cubicBezTo>
                <a:cubicBezTo>
                  <a:pt x="59" y="123"/>
                  <a:pt x="58" y="122"/>
                  <a:pt x="57" y="122"/>
                </a:cubicBezTo>
                <a:cubicBezTo>
                  <a:pt x="49" y="122"/>
                  <a:pt x="49" y="122"/>
                  <a:pt x="49" y="122"/>
                </a:cubicBezTo>
                <a:moveTo>
                  <a:pt x="57" y="79"/>
                </a:moveTo>
                <a:cubicBezTo>
                  <a:pt x="58" y="79"/>
                  <a:pt x="60" y="78"/>
                  <a:pt x="62" y="77"/>
                </a:cubicBezTo>
                <a:cubicBezTo>
                  <a:pt x="64" y="79"/>
                  <a:pt x="66" y="80"/>
                  <a:pt x="68" y="80"/>
                </a:cubicBezTo>
                <a:cubicBezTo>
                  <a:pt x="66" y="91"/>
                  <a:pt x="65" y="102"/>
                  <a:pt x="66" y="113"/>
                </a:cubicBezTo>
                <a:cubicBezTo>
                  <a:pt x="56" y="113"/>
                  <a:pt x="56" y="113"/>
                  <a:pt x="56" y="113"/>
                </a:cubicBezTo>
                <a:cubicBezTo>
                  <a:pt x="56" y="106"/>
                  <a:pt x="56" y="98"/>
                  <a:pt x="56" y="91"/>
                </a:cubicBezTo>
                <a:cubicBezTo>
                  <a:pt x="55" y="79"/>
                  <a:pt x="55" y="79"/>
                  <a:pt x="55" y="79"/>
                </a:cubicBezTo>
                <a:cubicBezTo>
                  <a:pt x="56" y="79"/>
                  <a:pt x="56" y="79"/>
                  <a:pt x="57" y="79"/>
                </a:cubicBezTo>
                <a:moveTo>
                  <a:pt x="63" y="73"/>
                </a:moveTo>
                <a:cubicBezTo>
                  <a:pt x="62" y="73"/>
                  <a:pt x="62" y="73"/>
                  <a:pt x="62" y="73"/>
                </a:cubicBezTo>
                <a:cubicBezTo>
                  <a:pt x="61" y="71"/>
                  <a:pt x="61" y="69"/>
                  <a:pt x="61" y="68"/>
                </a:cubicBezTo>
                <a:cubicBezTo>
                  <a:pt x="61" y="67"/>
                  <a:pt x="62" y="66"/>
                  <a:pt x="62" y="66"/>
                </a:cubicBezTo>
                <a:cubicBezTo>
                  <a:pt x="63" y="66"/>
                  <a:pt x="63" y="66"/>
                  <a:pt x="63" y="66"/>
                </a:cubicBezTo>
                <a:cubicBezTo>
                  <a:pt x="64" y="66"/>
                  <a:pt x="64" y="66"/>
                  <a:pt x="64" y="66"/>
                </a:cubicBezTo>
                <a:cubicBezTo>
                  <a:pt x="65" y="66"/>
                  <a:pt x="66" y="67"/>
                  <a:pt x="66" y="68"/>
                </a:cubicBezTo>
                <a:cubicBezTo>
                  <a:pt x="65" y="70"/>
                  <a:pt x="64" y="71"/>
                  <a:pt x="64" y="72"/>
                </a:cubicBezTo>
                <a:cubicBezTo>
                  <a:pt x="63" y="73"/>
                  <a:pt x="63" y="73"/>
                  <a:pt x="63" y="73"/>
                </a:cubicBezTo>
                <a:moveTo>
                  <a:pt x="51" y="73"/>
                </a:moveTo>
                <a:cubicBezTo>
                  <a:pt x="50" y="72"/>
                  <a:pt x="48" y="70"/>
                  <a:pt x="47" y="68"/>
                </a:cubicBezTo>
                <a:cubicBezTo>
                  <a:pt x="47" y="67"/>
                  <a:pt x="47" y="66"/>
                  <a:pt x="47" y="65"/>
                </a:cubicBezTo>
                <a:cubicBezTo>
                  <a:pt x="48" y="64"/>
                  <a:pt x="48" y="64"/>
                  <a:pt x="48" y="64"/>
                </a:cubicBezTo>
                <a:cubicBezTo>
                  <a:pt x="49" y="64"/>
                  <a:pt x="49" y="64"/>
                  <a:pt x="49" y="64"/>
                </a:cubicBezTo>
                <a:cubicBezTo>
                  <a:pt x="49" y="64"/>
                  <a:pt x="50" y="65"/>
                  <a:pt x="50" y="65"/>
                </a:cubicBezTo>
                <a:cubicBezTo>
                  <a:pt x="51" y="67"/>
                  <a:pt x="51" y="68"/>
                  <a:pt x="51" y="70"/>
                </a:cubicBezTo>
                <a:cubicBezTo>
                  <a:pt x="51" y="73"/>
                  <a:pt x="51" y="73"/>
                  <a:pt x="51" y="73"/>
                </a:cubicBezTo>
                <a:moveTo>
                  <a:pt x="73" y="76"/>
                </a:moveTo>
                <a:cubicBezTo>
                  <a:pt x="74" y="73"/>
                  <a:pt x="75" y="71"/>
                  <a:pt x="76" y="68"/>
                </a:cubicBezTo>
                <a:cubicBezTo>
                  <a:pt x="76" y="66"/>
                  <a:pt x="77" y="64"/>
                  <a:pt x="79" y="64"/>
                </a:cubicBezTo>
                <a:cubicBezTo>
                  <a:pt x="79" y="64"/>
                  <a:pt x="79" y="64"/>
                  <a:pt x="79" y="64"/>
                </a:cubicBezTo>
                <a:cubicBezTo>
                  <a:pt x="79" y="64"/>
                  <a:pt x="79" y="64"/>
                  <a:pt x="80" y="64"/>
                </a:cubicBezTo>
                <a:cubicBezTo>
                  <a:pt x="81" y="65"/>
                  <a:pt x="81" y="67"/>
                  <a:pt x="81" y="68"/>
                </a:cubicBezTo>
                <a:cubicBezTo>
                  <a:pt x="80" y="72"/>
                  <a:pt x="77" y="75"/>
                  <a:pt x="73" y="76"/>
                </a:cubicBezTo>
                <a:cubicBezTo>
                  <a:pt x="73" y="76"/>
                  <a:pt x="73" y="76"/>
                  <a:pt x="73" y="76"/>
                </a:cubicBezTo>
                <a:moveTo>
                  <a:pt x="46" y="113"/>
                </a:moveTo>
                <a:cubicBezTo>
                  <a:pt x="45" y="113"/>
                  <a:pt x="45" y="113"/>
                  <a:pt x="45" y="113"/>
                </a:cubicBezTo>
                <a:cubicBezTo>
                  <a:pt x="44" y="112"/>
                  <a:pt x="44" y="111"/>
                  <a:pt x="44" y="109"/>
                </a:cubicBezTo>
                <a:cubicBezTo>
                  <a:pt x="44" y="109"/>
                  <a:pt x="43" y="108"/>
                  <a:pt x="43" y="107"/>
                </a:cubicBezTo>
                <a:cubicBezTo>
                  <a:pt x="42" y="103"/>
                  <a:pt x="39" y="100"/>
                  <a:pt x="36" y="98"/>
                </a:cubicBezTo>
                <a:cubicBezTo>
                  <a:pt x="36" y="97"/>
                  <a:pt x="35" y="96"/>
                  <a:pt x="34" y="96"/>
                </a:cubicBezTo>
                <a:cubicBezTo>
                  <a:pt x="24" y="85"/>
                  <a:pt x="21" y="68"/>
                  <a:pt x="27" y="55"/>
                </a:cubicBezTo>
                <a:cubicBezTo>
                  <a:pt x="29" y="48"/>
                  <a:pt x="35" y="43"/>
                  <a:pt x="40" y="39"/>
                </a:cubicBezTo>
                <a:cubicBezTo>
                  <a:pt x="46" y="34"/>
                  <a:pt x="55" y="31"/>
                  <a:pt x="63" y="31"/>
                </a:cubicBezTo>
                <a:cubicBezTo>
                  <a:pt x="67" y="31"/>
                  <a:pt x="70" y="31"/>
                  <a:pt x="73" y="32"/>
                </a:cubicBezTo>
                <a:cubicBezTo>
                  <a:pt x="85" y="36"/>
                  <a:pt x="94" y="45"/>
                  <a:pt x="97" y="57"/>
                </a:cubicBezTo>
                <a:cubicBezTo>
                  <a:pt x="101" y="69"/>
                  <a:pt x="97" y="85"/>
                  <a:pt x="87" y="96"/>
                </a:cubicBezTo>
                <a:cubicBezTo>
                  <a:pt x="87" y="97"/>
                  <a:pt x="86" y="98"/>
                  <a:pt x="85" y="98"/>
                </a:cubicBezTo>
                <a:cubicBezTo>
                  <a:pt x="84" y="100"/>
                  <a:pt x="82" y="102"/>
                  <a:pt x="81" y="104"/>
                </a:cubicBezTo>
                <a:cubicBezTo>
                  <a:pt x="79" y="106"/>
                  <a:pt x="78" y="110"/>
                  <a:pt x="78" y="113"/>
                </a:cubicBezTo>
                <a:cubicBezTo>
                  <a:pt x="77" y="113"/>
                  <a:pt x="77" y="113"/>
                  <a:pt x="77" y="113"/>
                </a:cubicBezTo>
                <a:cubicBezTo>
                  <a:pt x="77" y="113"/>
                  <a:pt x="76" y="113"/>
                  <a:pt x="76" y="113"/>
                </a:cubicBezTo>
                <a:cubicBezTo>
                  <a:pt x="75" y="113"/>
                  <a:pt x="75" y="113"/>
                  <a:pt x="74" y="113"/>
                </a:cubicBezTo>
                <a:cubicBezTo>
                  <a:pt x="70" y="113"/>
                  <a:pt x="70" y="113"/>
                  <a:pt x="70" y="113"/>
                </a:cubicBezTo>
                <a:cubicBezTo>
                  <a:pt x="69" y="102"/>
                  <a:pt x="69" y="91"/>
                  <a:pt x="72" y="80"/>
                </a:cubicBezTo>
                <a:cubicBezTo>
                  <a:pt x="73" y="80"/>
                  <a:pt x="73" y="80"/>
                  <a:pt x="74" y="80"/>
                </a:cubicBezTo>
                <a:cubicBezTo>
                  <a:pt x="79" y="79"/>
                  <a:pt x="83" y="74"/>
                  <a:pt x="84" y="69"/>
                </a:cubicBezTo>
                <a:cubicBezTo>
                  <a:pt x="85" y="66"/>
                  <a:pt x="84" y="64"/>
                  <a:pt x="83" y="62"/>
                </a:cubicBezTo>
                <a:cubicBezTo>
                  <a:pt x="82" y="61"/>
                  <a:pt x="81" y="60"/>
                  <a:pt x="79" y="60"/>
                </a:cubicBezTo>
                <a:cubicBezTo>
                  <a:pt x="79" y="60"/>
                  <a:pt x="79" y="60"/>
                  <a:pt x="79" y="60"/>
                </a:cubicBezTo>
                <a:cubicBezTo>
                  <a:pt x="76" y="60"/>
                  <a:pt x="74" y="62"/>
                  <a:pt x="72" y="66"/>
                </a:cubicBezTo>
                <a:cubicBezTo>
                  <a:pt x="71" y="70"/>
                  <a:pt x="70" y="73"/>
                  <a:pt x="69" y="76"/>
                </a:cubicBezTo>
                <a:cubicBezTo>
                  <a:pt x="68" y="76"/>
                  <a:pt x="67" y="76"/>
                  <a:pt x="66" y="75"/>
                </a:cubicBezTo>
                <a:cubicBezTo>
                  <a:pt x="66" y="75"/>
                  <a:pt x="66" y="75"/>
                  <a:pt x="66" y="75"/>
                </a:cubicBezTo>
                <a:cubicBezTo>
                  <a:pt x="68" y="73"/>
                  <a:pt x="69" y="71"/>
                  <a:pt x="69" y="68"/>
                </a:cubicBezTo>
                <a:cubicBezTo>
                  <a:pt x="69" y="65"/>
                  <a:pt x="68" y="63"/>
                  <a:pt x="65" y="62"/>
                </a:cubicBezTo>
                <a:cubicBezTo>
                  <a:pt x="64" y="62"/>
                  <a:pt x="64" y="62"/>
                  <a:pt x="63" y="62"/>
                </a:cubicBezTo>
                <a:cubicBezTo>
                  <a:pt x="62" y="62"/>
                  <a:pt x="61" y="62"/>
                  <a:pt x="61" y="63"/>
                </a:cubicBezTo>
                <a:cubicBezTo>
                  <a:pt x="59" y="63"/>
                  <a:pt x="58" y="65"/>
                  <a:pt x="57" y="67"/>
                </a:cubicBezTo>
                <a:cubicBezTo>
                  <a:pt x="57" y="69"/>
                  <a:pt x="57" y="72"/>
                  <a:pt x="59" y="75"/>
                </a:cubicBezTo>
                <a:cubicBezTo>
                  <a:pt x="58" y="75"/>
                  <a:pt x="57" y="75"/>
                  <a:pt x="57" y="75"/>
                </a:cubicBezTo>
                <a:cubicBezTo>
                  <a:pt x="56" y="75"/>
                  <a:pt x="56" y="75"/>
                  <a:pt x="55" y="75"/>
                </a:cubicBezTo>
                <a:cubicBezTo>
                  <a:pt x="55" y="70"/>
                  <a:pt x="55" y="70"/>
                  <a:pt x="55" y="70"/>
                </a:cubicBezTo>
                <a:cubicBezTo>
                  <a:pt x="55" y="68"/>
                  <a:pt x="55" y="66"/>
                  <a:pt x="54" y="64"/>
                </a:cubicBezTo>
                <a:cubicBezTo>
                  <a:pt x="53" y="62"/>
                  <a:pt x="51" y="60"/>
                  <a:pt x="49" y="60"/>
                </a:cubicBezTo>
                <a:cubicBezTo>
                  <a:pt x="48" y="60"/>
                  <a:pt x="48" y="60"/>
                  <a:pt x="47" y="60"/>
                </a:cubicBezTo>
                <a:cubicBezTo>
                  <a:pt x="46" y="61"/>
                  <a:pt x="45" y="62"/>
                  <a:pt x="44" y="63"/>
                </a:cubicBezTo>
                <a:cubicBezTo>
                  <a:pt x="43" y="65"/>
                  <a:pt x="43" y="67"/>
                  <a:pt x="44" y="70"/>
                </a:cubicBezTo>
                <a:cubicBezTo>
                  <a:pt x="45" y="73"/>
                  <a:pt x="48" y="76"/>
                  <a:pt x="52" y="78"/>
                </a:cubicBezTo>
                <a:cubicBezTo>
                  <a:pt x="52" y="91"/>
                  <a:pt x="52" y="91"/>
                  <a:pt x="52" y="91"/>
                </a:cubicBezTo>
                <a:cubicBezTo>
                  <a:pt x="52" y="98"/>
                  <a:pt x="52" y="106"/>
                  <a:pt x="52" y="113"/>
                </a:cubicBezTo>
                <a:cubicBezTo>
                  <a:pt x="49" y="113"/>
                  <a:pt x="49" y="113"/>
                  <a:pt x="49" y="113"/>
                </a:cubicBezTo>
                <a:cubicBezTo>
                  <a:pt x="49" y="113"/>
                  <a:pt x="49" y="113"/>
                  <a:pt x="48" y="113"/>
                </a:cubicBezTo>
                <a:cubicBezTo>
                  <a:pt x="48" y="113"/>
                  <a:pt x="48" y="113"/>
                  <a:pt x="47" y="113"/>
                </a:cubicBezTo>
                <a:cubicBezTo>
                  <a:pt x="46" y="113"/>
                  <a:pt x="46" y="113"/>
                  <a:pt x="46" y="113"/>
                </a:cubicBezTo>
                <a:cubicBezTo>
                  <a:pt x="46" y="113"/>
                  <a:pt x="46" y="113"/>
                  <a:pt x="46" y="113"/>
                </a:cubicBezTo>
                <a:moveTo>
                  <a:pt x="63" y="27"/>
                </a:moveTo>
                <a:cubicBezTo>
                  <a:pt x="54" y="27"/>
                  <a:pt x="44" y="30"/>
                  <a:pt x="37" y="36"/>
                </a:cubicBezTo>
                <a:cubicBezTo>
                  <a:pt x="32" y="40"/>
                  <a:pt x="26" y="46"/>
                  <a:pt x="23" y="53"/>
                </a:cubicBezTo>
                <a:cubicBezTo>
                  <a:pt x="17" y="68"/>
                  <a:pt x="20" y="87"/>
                  <a:pt x="31" y="98"/>
                </a:cubicBezTo>
                <a:cubicBezTo>
                  <a:pt x="32" y="99"/>
                  <a:pt x="33" y="100"/>
                  <a:pt x="34" y="100"/>
                </a:cubicBezTo>
                <a:cubicBezTo>
                  <a:pt x="36" y="103"/>
                  <a:pt x="39" y="105"/>
                  <a:pt x="40" y="108"/>
                </a:cubicBezTo>
                <a:cubicBezTo>
                  <a:pt x="40" y="109"/>
                  <a:pt x="40" y="110"/>
                  <a:pt x="40" y="110"/>
                </a:cubicBezTo>
                <a:cubicBezTo>
                  <a:pt x="40" y="112"/>
                  <a:pt x="41" y="113"/>
                  <a:pt x="42" y="115"/>
                </a:cubicBezTo>
                <a:cubicBezTo>
                  <a:pt x="42" y="116"/>
                  <a:pt x="44" y="117"/>
                  <a:pt x="46" y="117"/>
                </a:cubicBezTo>
                <a:cubicBezTo>
                  <a:pt x="46" y="119"/>
                  <a:pt x="46" y="120"/>
                  <a:pt x="46" y="122"/>
                </a:cubicBezTo>
                <a:cubicBezTo>
                  <a:pt x="45" y="122"/>
                  <a:pt x="44" y="123"/>
                  <a:pt x="44" y="124"/>
                </a:cubicBezTo>
                <a:cubicBezTo>
                  <a:pt x="44" y="125"/>
                  <a:pt x="45" y="125"/>
                  <a:pt x="46" y="125"/>
                </a:cubicBezTo>
                <a:cubicBezTo>
                  <a:pt x="46" y="128"/>
                  <a:pt x="46" y="130"/>
                  <a:pt x="46" y="132"/>
                </a:cubicBezTo>
                <a:cubicBezTo>
                  <a:pt x="48" y="139"/>
                  <a:pt x="51" y="144"/>
                  <a:pt x="56" y="147"/>
                </a:cubicBezTo>
                <a:cubicBezTo>
                  <a:pt x="58" y="149"/>
                  <a:pt x="61" y="150"/>
                  <a:pt x="64" y="150"/>
                </a:cubicBezTo>
                <a:cubicBezTo>
                  <a:pt x="64" y="150"/>
                  <a:pt x="65" y="150"/>
                  <a:pt x="65" y="150"/>
                </a:cubicBezTo>
                <a:cubicBezTo>
                  <a:pt x="69" y="150"/>
                  <a:pt x="72" y="148"/>
                  <a:pt x="74" y="145"/>
                </a:cubicBezTo>
                <a:cubicBezTo>
                  <a:pt x="76" y="142"/>
                  <a:pt x="76" y="139"/>
                  <a:pt x="76" y="136"/>
                </a:cubicBezTo>
                <a:cubicBezTo>
                  <a:pt x="77" y="136"/>
                  <a:pt x="77" y="135"/>
                  <a:pt x="77" y="135"/>
                </a:cubicBezTo>
                <a:cubicBezTo>
                  <a:pt x="77" y="134"/>
                  <a:pt x="77" y="134"/>
                  <a:pt x="77" y="133"/>
                </a:cubicBezTo>
                <a:cubicBezTo>
                  <a:pt x="77" y="117"/>
                  <a:pt x="77" y="117"/>
                  <a:pt x="77" y="117"/>
                </a:cubicBezTo>
                <a:cubicBezTo>
                  <a:pt x="80" y="117"/>
                  <a:pt x="80" y="117"/>
                  <a:pt x="80" y="117"/>
                </a:cubicBezTo>
                <a:cubicBezTo>
                  <a:pt x="80" y="117"/>
                  <a:pt x="81" y="117"/>
                  <a:pt x="81" y="116"/>
                </a:cubicBezTo>
                <a:cubicBezTo>
                  <a:pt x="81" y="116"/>
                  <a:pt x="82" y="115"/>
                  <a:pt x="82" y="115"/>
                </a:cubicBezTo>
                <a:cubicBezTo>
                  <a:pt x="81" y="112"/>
                  <a:pt x="83" y="108"/>
                  <a:pt x="84" y="106"/>
                </a:cubicBezTo>
                <a:cubicBezTo>
                  <a:pt x="85" y="104"/>
                  <a:pt x="87" y="103"/>
                  <a:pt x="88" y="101"/>
                </a:cubicBezTo>
                <a:cubicBezTo>
                  <a:pt x="89" y="100"/>
                  <a:pt x="90" y="99"/>
                  <a:pt x="90" y="99"/>
                </a:cubicBezTo>
                <a:cubicBezTo>
                  <a:pt x="101" y="86"/>
                  <a:pt x="105" y="70"/>
                  <a:pt x="101" y="56"/>
                </a:cubicBezTo>
                <a:cubicBezTo>
                  <a:pt x="97" y="43"/>
                  <a:pt x="87" y="32"/>
                  <a:pt x="74" y="29"/>
                </a:cubicBezTo>
                <a:cubicBezTo>
                  <a:pt x="71" y="27"/>
                  <a:pt x="67" y="27"/>
                  <a:pt x="63" y="27"/>
                </a:cubicBezTo>
                <a:moveTo>
                  <a:pt x="61" y="0"/>
                </a:moveTo>
                <a:cubicBezTo>
                  <a:pt x="60" y="0"/>
                  <a:pt x="59" y="1"/>
                  <a:pt x="59" y="2"/>
                </a:cubicBezTo>
                <a:cubicBezTo>
                  <a:pt x="59" y="18"/>
                  <a:pt x="59" y="18"/>
                  <a:pt x="59" y="18"/>
                </a:cubicBezTo>
                <a:cubicBezTo>
                  <a:pt x="59" y="19"/>
                  <a:pt x="59" y="20"/>
                  <a:pt x="60" y="20"/>
                </a:cubicBezTo>
                <a:cubicBezTo>
                  <a:pt x="61" y="20"/>
                  <a:pt x="61" y="20"/>
                  <a:pt x="61" y="20"/>
                </a:cubicBezTo>
                <a:cubicBezTo>
                  <a:pt x="62" y="20"/>
                  <a:pt x="62" y="19"/>
                  <a:pt x="62" y="18"/>
                </a:cubicBezTo>
                <a:cubicBezTo>
                  <a:pt x="63" y="2"/>
                  <a:pt x="63" y="2"/>
                  <a:pt x="63" y="2"/>
                </a:cubicBezTo>
                <a:cubicBezTo>
                  <a:pt x="63" y="1"/>
                  <a:pt x="62" y="0"/>
                  <a:pt x="61" y="0"/>
                </a:cubicBezTo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33" name="Freeform 17">
            <a:extLst>
              <a:ext uri="{FF2B5EF4-FFF2-40B4-BE49-F238E27FC236}">
                <a16:creationId xmlns:a16="http://schemas.microsoft.com/office/drawing/2014/main" id="{D6737B1F-7AA8-FB47-95D2-727A991F45AE}"/>
              </a:ext>
            </a:extLst>
          </p:cNvPr>
          <p:cNvSpPr>
            <a:spLocks noEditPoints="1"/>
          </p:cNvSpPr>
          <p:nvPr/>
        </p:nvSpPr>
        <p:spPr bwMode="auto">
          <a:xfrm>
            <a:off x="2194798" y="2824705"/>
            <a:ext cx="339838" cy="406096"/>
          </a:xfrm>
          <a:custGeom>
            <a:avLst/>
            <a:gdLst>
              <a:gd name="T0" fmla="*/ 82 w 134"/>
              <a:gd name="T1" fmla="*/ 146 h 160"/>
              <a:gd name="T2" fmla="*/ 108 w 134"/>
              <a:gd name="T3" fmla="*/ 149 h 160"/>
              <a:gd name="T4" fmla="*/ 118 w 134"/>
              <a:gd name="T5" fmla="*/ 142 h 160"/>
              <a:gd name="T6" fmla="*/ 81 w 134"/>
              <a:gd name="T7" fmla="*/ 156 h 160"/>
              <a:gd name="T8" fmla="*/ 90 w 134"/>
              <a:gd name="T9" fmla="*/ 152 h 160"/>
              <a:gd name="T10" fmla="*/ 100 w 134"/>
              <a:gd name="T11" fmla="*/ 151 h 160"/>
              <a:gd name="T12" fmla="*/ 103 w 134"/>
              <a:gd name="T13" fmla="*/ 137 h 160"/>
              <a:gd name="T14" fmla="*/ 116 w 134"/>
              <a:gd name="T15" fmla="*/ 137 h 160"/>
              <a:gd name="T16" fmla="*/ 115 w 134"/>
              <a:gd name="T17" fmla="*/ 140 h 160"/>
              <a:gd name="T18" fmla="*/ 92 w 134"/>
              <a:gd name="T19" fmla="*/ 122 h 160"/>
              <a:gd name="T20" fmla="*/ 82 w 134"/>
              <a:gd name="T21" fmla="*/ 111 h 160"/>
              <a:gd name="T22" fmla="*/ 95 w 134"/>
              <a:gd name="T23" fmla="*/ 111 h 160"/>
              <a:gd name="T24" fmla="*/ 94 w 134"/>
              <a:gd name="T25" fmla="*/ 117 h 160"/>
              <a:gd name="T26" fmla="*/ 87 w 134"/>
              <a:gd name="T27" fmla="*/ 117 h 160"/>
              <a:gd name="T28" fmla="*/ 81 w 134"/>
              <a:gd name="T29" fmla="*/ 111 h 160"/>
              <a:gd name="T30" fmla="*/ 29 w 134"/>
              <a:gd name="T31" fmla="*/ 72 h 160"/>
              <a:gd name="T32" fmla="*/ 17 w 134"/>
              <a:gd name="T33" fmla="*/ 43 h 160"/>
              <a:gd name="T34" fmla="*/ 19 w 134"/>
              <a:gd name="T35" fmla="*/ 58 h 160"/>
              <a:gd name="T36" fmla="*/ 18 w 134"/>
              <a:gd name="T37" fmla="*/ 52 h 160"/>
              <a:gd name="T38" fmla="*/ 14 w 134"/>
              <a:gd name="T39" fmla="*/ 51 h 160"/>
              <a:gd name="T40" fmla="*/ 20 w 134"/>
              <a:gd name="T41" fmla="*/ 62 h 160"/>
              <a:gd name="T42" fmla="*/ 117 w 134"/>
              <a:gd name="T43" fmla="*/ 34 h 160"/>
              <a:gd name="T44" fmla="*/ 115 w 134"/>
              <a:gd name="T45" fmla="*/ 19 h 160"/>
              <a:gd name="T46" fmla="*/ 117 w 134"/>
              <a:gd name="T47" fmla="*/ 51 h 160"/>
              <a:gd name="T48" fmla="*/ 117 w 134"/>
              <a:gd name="T49" fmla="*/ 38 h 160"/>
              <a:gd name="T50" fmla="*/ 121 w 134"/>
              <a:gd name="T51" fmla="*/ 24 h 160"/>
              <a:gd name="T52" fmla="*/ 119 w 134"/>
              <a:gd name="T53" fmla="*/ 28 h 160"/>
              <a:gd name="T54" fmla="*/ 120 w 134"/>
              <a:gd name="T55" fmla="*/ 33 h 160"/>
              <a:gd name="T56" fmla="*/ 107 w 134"/>
              <a:gd name="T57" fmla="*/ 13 h 160"/>
              <a:gd name="T58" fmla="*/ 99 w 134"/>
              <a:gd name="T59" fmla="*/ 90 h 160"/>
              <a:gd name="T60" fmla="*/ 87 w 134"/>
              <a:gd name="T61" fmla="*/ 107 h 160"/>
              <a:gd name="T62" fmla="*/ 77 w 134"/>
              <a:gd name="T63" fmla="*/ 107 h 160"/>
              <a:gd name="T64" fmla="*/ 23 w 134"/>
              <a:gd name="T65" fmla="*/ 34 h 160"/>
              <a:gd name="T66" fmla="*/ 25 w 134"/>
              <a:gd name="T67" fmla="*/ 31 h 160"/>
              <a:gd name="T68" fmla="*/ 23 w 134"/>
              <a:gd name="T69" fmla="*/ 26 h 160"/>
              <a:gd name="T70" fmla="*/ 106 w 134"/>
              <a:gd name="T71" fmla="*/ 8 h 160"/>
              <a:gd name="T72" fmla="*/ 84 w 134"/>
              <a:gd name="T73" fmla="*/ 2 h 160"/>
              <a:gd name="T74" fmla="*/ 25 w 134"/>
              <a:gd name="T75" fmla="*/ 44 h 160"/>
              <a:gd name="T76" fmla="*/ 5 w 134"/>
              <a:gd name="T77" fmla="*/ 60 h 160"/>
              <a:gd name="T78" fmla="*/ 52 w 134"/>
              <a:gd name="T79" fmla="*/ 99 h 160"/>
              <a:gd name="T80" fmla="*/ 37 w 134"/>
              <a:gd name="T81" fmla="*/ 96 h 160"/>
              <a:gd name="T82" fmla="*/ 42 w 134"/>
              <a:gd name="T83" fmla="*/ 94 h 160"/>
              <a:gd name="T84" fmla="*/ 44 w 134"/>
              <a:gd name="T85" fmla="*/ 91 h 160"/>
              <a:gd name="T86" fmla="*/ 35 w 134"/>
              <a:gd name="T87" fmla="*/ 103 h 160"/>
              <a:gd name="T88" fmla="*/ 55 w 134"/>
              <a:gd name="T89" fmla="*/ 99 h 160"/>
              <a:gd name="T90" fmla="*/ 77 w 134"/>
              <a:gd name="T91" fmla="*/ 111 h 160"/>
              <a:gd name="T92" fmla="*/ 81 w 134"/>
              <a:gd name="T93" fmla="*/ 143 h 160"/>
              <a:gd name="T94" fmla="*/ 74 w 134"/>
              <a:gd name="T95" fmla="*/ 148 h 160"/>
              <a:gd name="T96" fmla="*/ 104 w 134"/>
              <a:gd name="T97" fmla="*/ 158 h 160"/>
              <a:gd name="T98" fmla="*/ 119 w 134"/>
              <a:gd name="T99" fmla="*/ 135 h 160"/>
              <a:gd name="T100" fmla="*/ 102 w 134"/>
              <a:gd name="T101" fmla="*/ 134 h 160"/>
              <a:gd name="T102" fmla="*/ 102 w 134"/>
              <a:gd name="T103" fmla="*/ 92 h 160"/>
              <a:gd name="T104" fmla="*/ 116 w 134"/>
              <a:gd name="T105" fmla="*/ 91 h 160"/>
              <a:gd name="T106" fmla="*/ 118 w 134"/>
              <a:gd name="T107" fmla="*/ 70 h 160"/>
              <a:gd name="T108" fmla="*/ 115 w 134"/>
              <a:gd name="T109" fmla="*/ 79 h 160"/>
              <a:gd name="T110" fmla="*/ 117 w 134"/>
              <a:gd name="T111" fmla="*/ 73 h 160"/>
              <a:gd name="T112" fmla="*/ 116 w 134"/>
              <a:gd name="T113" fmla="*/ 88 h 160"/>
              <a:gd name="T114" fmla="*/ 119 w 134"/>
              <a:gd name="T115" fmla="*/ 53 h 160"/>
              <a:gd name="T116" fmla="*/ 123 w 134"/>
              <a:gd name="T117" fmla="*/ 13 h 160"/>
              <a:gd name="T118" fmla="*/ 109 w 134"/>
              <a:gd name="T119" fmla="*/ 6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34" h="160">
                <a:moveTo>
                  <a:pt x="89" y="149"/>
                </a:moveTo>
                <a:cubicBezTo>
                  <a:pt x="86" y="149"/>
                  <a:pt x="84" y="149"/>
                  <a:pt x="81" y="148"/>
                </a:cubicBezTo>
                <a:cubicBezTo>
                  <a:pt x="80" y="148"/>
                  <a:pt x="79" y="148"/>
                  <a:pt x="79" y="147"/>
                </a:cubicBezTo>
                <a:cubicBezTo>
                  <a:pt x="79" y="147"/>
                  <a:pt x="80" y="146"/>
                  <a:pt x="82" y="146"/>
                </a:cubicBezTo>
                <a:cubicBezTo>
                  <a:pt x="91" y="143"/>
                  <a:pt x="91" y="143"/>
                  <a:pt x="91" y="143"/>
                </a:cubicBezTo>
                <a:cubicBezTo>
                  <a:pt x="91" y="145"/>
                  <a:pt x="90" y="147"/>
                  <a:pt x="90" y="149"/>
                </a:cubicBezTo>
                <a:cubicBezTo>
                  <a:pt x="90" y="149"/>
                  <a:pt x="89" y="149"/>
                  <a:pt x="89" y="149"/>
                </a:cubicBezTo>
                <a:moveTo>
                  <a:pt x="108" y="149"/>
                </a:moveTo>
                <a:cubicBezTo>
                  <a:pt x="109" y="148"/>
                  <a:pt x="109" y="148"/>
                  <a:pt x="109" y="148"/>
                </a:cubicBezTo>
                <a:cubicBezTo>
                  <a:pt x="109" y="148"/>
                  <a:pt x="109" y="148"/>
                  <a:pt x="109" y="148"/>
                </a:cubicBezTo>
                <a:cubicBezTo>
                  <a:pt x="112" y="146"/>
                  <a:pt x="115" y="145"/>
                  <a:pt x="118" y="142"/>
                </a:cubicBezTo>
                <a:cubicBezTo>
                  <a:pt x="118" y="142"/>
                  <a:pt x="118" y="142"/>
                  <a:pt x="118" y="142"/>
                </a:cubicBezTo>
                <a:cubicBezTo>
                  <a:pt x="118" y="144"/>
                  <a:pt x="119" y="146"/>
                  <a:pt x="118" y="148"/>
                </a:cubicBezTo>
                <a:cubicBezTo>
                  <a:pt x="117" y="149"/>
                  <a:pt x="115" y="150"/>
                  <a:pt x="113" y="151"/>
                </a:cubicBezTo>
                <a:cubicBezTo>
                  <a:pt x="106" y="155"/>
                  <a:pt x="98" y="157"/>
                  <a:pt x="89" y="157"/>
                </a:cubicBezTo>
                <a:cubicBezTo>
                  <a:pt x="86" y="157"/>
                  <a:pt x="84" y="156"/>
                  <a:pt x="81" y="156"/>
                </a:cubicBezTo>
                <a:cubicBezTo>
                  <a:pt x="79" y="151"/>
                  <a:pt x="79" y="151"/>
                  <a:pt x="79" y="151"/>
                </a:cubicBezTo>
                <a:cubicBezTo>
                  <a:pt x="79" y="151"/>
                  <a:pt x="80" y="151"/>
                  <a:pt x="81" y="152"/>
                </a:cubicBezTo>
                <a:cubicBezTo>
                  <a:pt x="83" y="152"/>
                  <a:pt x="86" y="152"/>
                  <a:pt x="89" y="152"/>
                </a:cubicBezTo>
                <a:cubicBezTo>
                  <a:pt x="89" y="152"/>
                  <a:pt x="89" y="152"/>
                  <a:pt x="90" y="152"/>
                </a:cubicBezTo>
                <a:cubicBezTo>
                  <a:pt x="90" y="152"/>
                  <a:pt x="90" y="153"/>
                  <a:pt x="91" y="153"/>
                </a:cubicBezTo>
                <a:cubicBezTo>
                  <a:pt x="92" y="153"/>
                  <a:pt x="92" y="153"/>
                  <a:pt x="92" y="153"/>
                </a:cubicBezTo>
                <a:cubicBezTo>
                  <a:pt x="92" y="153"/>
                  <a:pt x="92" y="152"/>
                  <a:pt x="93" y="152"/>
                </a:cubicBezTo>
                <a:cubicBezTo>
                  <a:pt x="95" y="152"/>
                  <a:pt x="98" y="151"/>
                  <a:pt x="100" y="151"/>
                </a:cubicBezTo>
                <a:cubicBezTo>
                  <a:pt x="103" y="150"/>
                  <a:pt x="105" y="149"/>
                  <a:pt x="107" y="149"/>
                </a:cubicBezTo>
                <a:cubicBezTo>
                  <a:pt x="108" y="149"/>
                  <a:pt x="108" y="149"/>
                  <a:pt x="108" y="149"/>
                </a:cubicBezTo>
                <a:moveTo>
                  <a:pt x="108" y="145"/>
                </a:moveTo>
                <a:cubicBezTo>
                  <a:pt x="106" y="142"/>
                  <a:pt x="104" y="140"/>
                  <a:pt x="103" y="137"/>
                </a:cubicBezTo>
                <a:cubicBezTo>
                  <a:pt x="108" y="136"/>
                  <a:pt x="108" y="136"/>
                  <a:pt x="108" y="136"/>
                </a:cubicBezTo>
                <a:cubicBezTo>
                  <a:pt x="109" y="136"/>
                  <a:pt x="111" y="135"/>
                  <a:pt x="112" y="135"/>
                </a:cubicBezTo>
                <a:cubicBezTo>
                  <a:pt x="112" y="135"/>
                  <a:pt x="113" y="135"/>
                  <a:pt x="113" y="135"/>
                </a:cubicBezTo>
                <a:cubicBezTo>
                  <a:pt x="114" y="135"/>
                  <a:pt x="115" y="136"/>
                  <a:pt x="116" y="137"/>
                </a:cubicBezTo>
                <a:cubicBezTo>
                  <a:pt x="116" y="137"/>
                  <a:pt x="116" y="138"/>
                  <a:pt x="116" y="139"/>
                </a:cubicBezTo>
                <a:cubicBezTo>
                  <a:pt x="116" y="139"/>
                  <a:pt x="116" y="139"/>
                  <a:pt x="116" y="139"/>
                </a:cubicBezTo>
                <a:cubicBezTo>
                  <a:pt x="116" y="139"/>
                  <a:pt x="116" y="139"/>
                  <a:pt x="116" y="139"/>
                </a:cubicBezTo>
                <a:cubicBezTo>
                  <a:pt x="115" y="140"/>
                  <a:pt x="115" y="140"/>
                  <a:pt x="115" y="140"/>
                </a:cubicBezTo>
                <a:cubicBezTo>
                  <a:pt x="113" y="142"/>
                  <a:pt x="110" y="144"/>
                  <a:pt x="108" y="145"/>
                </a:cubicBezTo>
                <a:moveTo>
                  <a:pt x="93" y="149"/>
                </a:moveTo>
                <a:cubicBezTo>
                  <a:pt x="95" y="140"/>
                  <a:pt x="94" y="130"/>
                  <a:pt x="90" y="122"/>
                </a:cubicBezTo>
                <a:cubicBezTo>
                  <a:pt x="91" y="122"/>
                  <a:pt x="91" y="122"/>
                  <a:pt x="92" y="122"/>
                </a:cubicBezTo>
                <a:cubicBezTo>
                  <a:pt x="93" y="121"/>
                  <a:pt x="94" y="121"/>
                  <a:pt x="95" y="120"/>
                </a:cubicBezTo>
                <a:cubicBezTo>
                  <a:pt x="96" y="129"/>
                  <a:pt x="99" y="139"/>
                  <a:pt x="105" y="146"/>
                </a:cubicBezTo>
                <a:cubicBezTo>
                  <a:pt x="101" y="147"/>
                  <a:pt x="97" y="148"/>
                  <a:pt x="93" y="149"/>
                </a:cubicBezTo>
                <a:moveTo>
                  <a:pt x="82" y="111"/>
                </a:moveTo>
                <a:cubicBezTo>
                  <a:pt x="84" y="111"/>
                  <a:pt x="85" y="111"/>
                  <a:pt x="86" y="111"/>
                </a:cubicBezTo>
                <a:cubicBezTo>
                  <a:pt x="87" y="111"/>
                  <a:pt x="88" y="110"/>
                  <a:pt x="88" y="110"/>
                </a:cubicBezTo>
                <a:cubicBezTo>
                  <a:pt x="91" y="109"/>
                  <a:pt x="92" y="108"/>
                  <a:pt x="94" y="107"/>
                </a:cubicBezTo>
                <a:cubicBezTo>
                  <a:pt x="94" y="108"/>
                  <a:pt x="95" y="109"/>
                  <a:pt x="95" y="111"/>
                </a:cubicBezTo>
                <a:cubicBezTo>
                  <a:pt x="95" y="112"/>
                  <a:pt x="95" y="113"/>
                  <a:pt x="95" y="113"/>
                </a:cubicBezTo>
                <a:cubicBezTo>
                  <a:pt x="95" y="114"/>
                  <a:pt x="95" y="114"/>
                  <a:pt x="95" y="114"/>
                </a:cubicBezTo>
                <a:cubicBezTo>
                  <a:pt x="95" y="115"/>
                  <a:pt x="95" y="115"/>
                  <a:pt x="95" y="115"/>
                </a:cubicBezTo>
                <a:cubicBezTo>
                  <a:pt x="95" y="116"/>
                  <a:pt x="94" y="116"/>
                  <a:pt x="94" y="117"/>
                </a:cubicBezTo>
                <a:cubicBezTo>
                  <a:pt x="93" y="118"/>
                  <a:pt x="91" y="119"/>
                  <a:pt x="90" y="119"/>
                </a:cubicBezTo>
                <a:cubicBezTo>
                  <a:pt x="89" y="119"/>
                  <a:pt x="89" y="119"/>
                  <a:pt x="89" y="118"/>
                </a:cubicBezTo>
                <a:cubicBezTo>
                  <a:pt x="89" y="118"/>
                  <a:pt x="89" y="118"/>
                  <a:pt x="89" y="118"/>
                </a:cubicBezTo>
                <a:cubicBezTo>
                  <a:pt x="88" y="117"/>
                  <a:pt x="88" y="117"/>
                  <a:pt x="87" y="117"/>
                </a:cubicBezTo>
                <a:cubicBezTo>
                  <a:pt x="87" y="117"/>
                  <a:pt x="87" y="117"/>
                  <a:pt x="86" y="117"/>
                </a:cubicBezTo>
                <a:cubicBezTo>
                  <a:pt x="86" y="118"/>
                  <a:pt x="86" y="118"/>
                  <a:pt x="86" y="118"/>
                </a:cubicBezTo>
                <a:cubicBezTo>
                  <a:pt x="85" y="117"/>
                  <a:pt x="84" y="116"/>
                  <a:pt x="83" y="115"/>
                </a:cubicBezTo>
                <a:cubicBezTo>
                  <a:pt x="82" y="114"/>
                  <a:pt x="81" y="113"/>
                  <a:pt x="81" y="111"/>
                </a:cubicBezTo>
                <a:cubicBezTo>
                  <a:pt x="81" y="111"/>
                  <a:pt x="82" y="111"/>
                  <a:pt x="82" y="111"/>
                </a:cubicBezTo>
                <a:moveTo>
                  <a:pt x="48" y="83"/>
                </a:moveTo>
                <a:cubicBezTo>
                  <a:pt x="43" y="78"/>
                  <a:pt x="36" y="75"/>
                  <a:pt x="30" y="73"/>
                </a:cubicBezTo>
                <a:cubicBezTo>
                  <a:pt x="29" y="72"/>
                  <a:pt x="29" y="72"/>
                  <a:pt x="29" y="72"/>
                </a:cubicBezTo>
                <a:cubicBezTo>
                  <a:pt x="21" y="69"/>
                  <a:pt x="12" y="65"/>
                  <a:pt x="7" y="58"/>
                </a:cubicBezTo>
                <a:cubicBezTo>
                  <a:pt x="5" y="55"/>
                  <a:pt x="4" y="51"/>
                  <a:pt x="5" y="47"/>
                </a:cubicBezTo>
                <a:cubicBezTo>
                  <a:pt x="7" y="44"/>
                  <a:pt x="10" y="43"/>
                  <a:pt x="14" y="43"/>
                </a:cubicBezTo>
                <a:cubicBezTo>
                  <a:pt x="15" y="43"/>
                  <a:pt x="16" y="43"/>
                  <a:pt x="17" y="43"/>
                </a:cubicBezTo>
                <a:cubicBezTo>
                  <a:pt x="20" y="44"/>
                  <a:pt x="22" y="46"/>
                  <a:pt x="24" y="48"/>
                </a:cubicBezTo>
                <a:cubicBezTo>
                  <a:pt x="25" y="50"/>
                  <a:pt x="26" y="53"/>
                  <a:pt x="25" y="55"/>
                </a:cubicBezTo>
                <a:cubicBezTo>
                  <a:pt x="24" y="57"/>
                  <a:pt x="22" y="58"/>
                  <a:pt x="20" y="58"/>
                </a:cubicBezTo>
                <a:cubicBezTo>
                  <a:pt x="19" y="58"/>
                  <a:pt x="19" y="58"/>
                  <a:pt x="19" y="58"/>
                </a:cubicBezTo>
                <a:cubicBezTo>
                  <a:pt x="18" y="58"/>
                  <a:pt x="17" y="57"/>
                  <a:pt x="16" y="56"/>
                </a:cubicBezTo>
                <a:cubicBezTo>
                  <a:pt x="16" y="55"/>
                  <a:pt x="16" y="55"/>
                  <a:pt x="16" y="54"/>
                </a:cubicBezTo>
                <a:cubicBezTo>
                  <a:pt x="17" y="54"/>
                  <a:pt x="17" y="54"/>
                  <a:pt x="17" y="54"/>
                </a:cubicBezTo>
                <a:cubicBezTo>
                  <a:pt x="18" y="53"/>
                  <a:pt x="18" y="52"/>
                  <a:pt x="18" y="52"/>
                </a:cubicBezTo>
                <a:cubicBezTo>
                  <a:pt x="18" y="51"/>
                  <a:pt x="17" y="50"/>
                  <a:pt x="17" y="50"/>
                </a:cubicBezTo>
                <a:cubicBezTo>
                  <a:pt x="16" y="50"/>
                  <a:pt x="16" y="50"/>
                  <a:pt x="16" y="50"/>
                </a:cubicBezTo>
                <a:cubicBezTo>
                  <a:pt x="16" y="50"/>
                  <a:pt x="16" y="50"/>
                  <a:pt x="16" y="50"/>
                </a:cubicBezTo>
                <a:cubicBezTo>
                  <a:pt x="14" y="51"/>
                  <a:pt x="14" y="51"/>
                  <a:pt x="14" y="51"/>
                </a:cubicBezTo>
                <a:cubicBezTo>
                  <a:pt x="13" y="51"/>
                  <a:pt x="13" y="51"/>
                  <a:pt x="13" y="52"/>
                </a:cubicBezTo>
                <a:cubicBezTo>
                  <a:pt x="12" y="54"/>
                  <a:pt x="12" y="56"/>
                  <a:pt x="13" y="58"/>
                </a:cubicBezTo>
                <a:cubicBezTo>
                  <a:pt x="14" y="59"/>
                  <a:pt x="16" y="61"/>
                  <a:pt x="18" y="61"/>
                </a:cubicBezTo>
                <a:cubicBezTo>
                  <a:pt x="18" y="62"/>
                  <a:pt x="19" y="62"/>
                  <a:pt x="20" y="62"/>
                </a:cubicBezTo>
                <a:cubicBezTo>
                  <a:pt x="23" y="62"/>
                  <a:pt x="26" y="60"/>
                  <a:pt x="27" y="57"/>
                </a:cubicBezTo>
                <a:cubicBezTo>
                  <a:pt x="28" y="55"/>
                  <a:pt x="28" y="53"/>
                  <a:pt x="28" y="51"/>
                </a:cubicBezTo>
                <a:cubicBezTo>
                  <a:pt x="34" y="62"/>
                  <a:pt x="41" y="73"/>
                  <a:pt x="48" y="83"/>
                </a:cubicBezTo>
                <a:moveTo>
                  <a:pt x="117" y="34"/>
                </a:moveTo>
                <a:cubicBezTo>
                  <a:pt x="116" y="34"/>
                  <a:pt x="115" y="34"/>
                  <a:pt x="114" y="33"/>
                </a:cubicBezTo>
                <a:cubicBezTo>
                  <a:pt x="113" y="33"/>
                  <a:pt x="112" y="32"/>
                  <a:pt x="112" y="31"/>
                </a:cubicBezTo>
                <a:cubicBezTo>
                  <a:pt x="112" y="29"/>
                  <a:pt x="112" y="26"/>
                  <a:pt x="112" y="24"/>
                </a:cubicBezTo>
                <a:cubicBezTo>
                  <a:pt x="112" y="22"/>
                  <a:pt x="113" y="21"/>
                  <a:pt x="115" y="19"/>
                </a:cubicBezTo>
                <a:cubicBezTo>
                  <a:pt x="117" y="17"/>
                  <a:pt x="120" y="16"/>
                  <a:pt x="123" y="16"/>
                </a:cubicBezTo>
                <a:cubicBezTo>
                  <a:pt x="124" y="16"/>
                  <a:pt x="125" y="16"/>
                  <a:pt x="127" y="17"/>
                </a:cubicBezTo>
                <a:cubicBezTo>
                  <a:pt x="130" y="19"/>
                  <a:pt x="131" y="24"/>
                  <a:pt x="130" y="28"/>
                </a:cubicBezTo>
                <a:cubicBezTo>
                  <a:pt x="129" y="37"/>
                  <a:pt x="123" y="44"/>
                  <a:pt x="117" y="51"/>
                </a:cubicBezTo>
                <a:cubicBezTo>
                  <a:pt x="117" y="51"/>
                  <a:pt x="117" y="51"/>
                  <a:pt x="117" y="51"/>
                </a:cubicBezTo>
                <a:cubicBezTo>
                  <a:pt x="114" y="54"/>
                  <a:pt x="112" y="57"/>
                  <a:pt x="110" y="60"/>
                </a:cubicBezTo>
                <a:cubicBezTo>
                  <a:pt x="111" y="52"/>
                  <a:pt x="112" y="44"/>
                  <a:pt x="112" y="36"/>
                </a:cubicBezTo>
                <a:cubicBezTo>
                  <a:pt x="113" y="37"/>
                  <a:pt x="115" y="38"/>
                  <a:pt x="117" y="38"/>
                </a:cubicBezTo>
                <a:cubicBezTo>
                  <a:pt x="119" y="38"/>
                  <a:pt x="121" y="37"/>
                  <a:pt x="122" y="36"/>
                </a:cubicBezTo>
                <a:cubicBezTo>
                  <a:pt x="124" y="34"/>
                  <a:pt x="125" y="32"/>
                  <a:pt x="125" y="30"/>
                </a:cubicBezTo>
                <a:cubicBezTo>
                  <a:pt x="125" y="28"/>
                  <a:pt x="124" y="26"/>
                  <a:pt x="122" y="25"/>
                </a:cubicBezTo>
                <a:cubicBezTo>
                  <a:pt x="122" y="25"/>
                  <a:pt x="122" y="24"/>
                  <a:pt x="121" y="24"/>
                </a:cubicBezTo>
                <a:cubicBezTo>
                  <a:pt x="121" y="24"/>
                  <a:pt x="121" y="25"/>
                  <a:pt x="121" y="25"/>
                </a:cubicBezTo>
                <a:cubicBezTo>
                  <a:pt x="119" y="25"/>
                  <a:pt x="119" y="25"/>
                  <a:pt x="119" y="25"/>
                </a:cubicBezTo>
                <a:cubicBezTo>
                  <a:pt x="118" y="25"/>
                  <a:pt x="117" y="26"/>
                  <a:pt x="118" y="27"/>
                </a:cubicBezTo>
                <a:cubicBezTo>
                  <a:pt x="118" y="28"/>
                  <a:pt x="118" y="28"/>
                  <a:pt x="119" y="28"/>
                </a:cubicBezTo>
                <a:cubicBezTo>
                  <a:pt x="119" y="28"/>
                  <a:pt x="119" y="28"/>
                  <a:pt x="120" y="28"/>
                </a:cubicBezTo>
                <a:cubicBezTo>
                  <a:pt x="121" y="28"/>
                  <a:pt x="121" y="28"/>
                  <a:pt x="121" y="28"/>
                </a:cubicBezTo>
                <a:cubicBezTo>
                  <a:pt x="121" y="28"/>
                  <a:pt x="122" y="29"/>
                  <a:pt x="122" y="30"/>
                </a:cubicBezTo>
                <a:cubicBezTo>
                  <a:pt x="122" y="31"/>
                  <a:pt x="121" y="32"/>
                  <a:pt x="120" y="33"/>
                </a:cubicBezTo>
                <a:cubicBezTo>
                  <a:pt x="119" y="34"/>
                  <a:pt x="118" y="34"/>
                  <a:pt x="117" y="34"/>
                </a:cubicBezTo>
                <a:moveTo>
                  <a:pt x="27" y="34"/>
                </a:moveTo>
                <a:cubicBezTo>
                  <a:pt x="50" y="34"/>
                  <a:pt x="74" y="29"/>
                  <a:pt x="95" y="21"/>
                </a:cubicBezTo>
                <a:cubicBezTo>
                  <a:pt x="100" y="19"/>
                  <a:pt x="104" y="16"/>
                  <a:pt x="107" y="13"/>
                </a:cubicBezTo>
                <a:cubicBezTo>
                  <a:pt x="108" y="16"/>
                  <a:pt x="108" y="20"/>
                  <a:pt x="108" y="24"/>
                </a:cubicBezTo>
                <a:cubicBezTo>
                  <a:pt x="108" y="24"/>
                  <a:pt x="108" y="25"/>
                  <a:pt x="108" y="26"/>
                </a:cubicBezTo>
                <a:cubicBezTo>
                  <a:pt x="108" y="28"/>
                  <a:pt x="108" y="30"/>
                  <a:pt x="109" y="32"/>
                </a:cubicBezTo>
                <a:cubicBezTo>
                  <a:pt x="109" y="52"/>
                  <a:pt x="106" y="72"/>
                  <a:pt x="99" y="90"/>
                </a:cubicBezTo>
                <a:cubicBezTo>
                  <a:pt x="98" y="94"/>
                  <a:pt x="96" y="99"/>
                  <a:pt x="94" y="102"/>
                </a:cubicBezTo>
                <a:cubicBezTo>
                  <a:pt x="93" y="102"/>
                  <a:pt x="93" y="102"/>
                  <a:pt x="93" y="102"/>
                </a:cubicBezTo>
                <a:cubicBezTo>
                  <a:pt x="93" y="102"/>
                  <a:pt x="93" y="103"/>
                  <a:pt x="93" y="103"/>
                </a:cubicBezTo>
                <a:cubicBezTo>
                  <a:pt x="91" y="105"/>
                  <a:pt x="89" y="106"/>
                  <a:pt x="87" y="107"/>
                </a:cubicBezTo>
                <a:cubicBezTo>
                  <a:pt x="86" y="108"/>
                  <a:pt x="84" y="108"/>
                  <a:pt x="82" y="108"/>
                </a:cubicBezTo>
                <a:cubicBezTo>
                  <a:pt x="81" y="108"/>
                  <a:pt x="80" y="108"/>
                  <a:pt x="79" y="108"/>
                </a:cubicBezTo>
                <a:cubicBezTo>
                  <a:pt x="79" y="107"/>
                  <a:pt x="79" y="107"/>
                  <a:pt x="78" y="107"/>
                </a:cubicBezTo>
                <a:cubicBezTo>
                  <a:pt x="78" y="107"/>
                  <a:pt x="78" y="107"/>
                  <a:pt x="77" y="107"/>
                </a:cubicBezTo>
                <a:cubicBezTo>
                  <a:pt x="77" y="107"/>
                  <a:pt x="77" y="107"/>
                  <a:pt x="77" y="107"/>
                </a:cubicBezTo>
                <a:cubicBezTo>
                  <a:pt x="75" y="107"/>
                  <a:pt x="74" y="106"/>
                  <a:pt x="72" y="105"/>
                </a:cubicBezTo>
                <a:cubicBezTo>
                  <a:pt x="67" y="102"/>
                  <a:pt x="63" y="98"/>
                  <a:pt x="60" y="93"/>
                </a:cubicBezTo>
                <a:cubicBezTo>
                  <a:pt x="45" y="75"/>
                  <a:pt x="33" y="55"/>
                  <a:pt x="23" y="34"/>
                </a:cubicBezTo>
                <a:cubicBezTo>
                  <a:pt x="24" y="34"/>
                  <a:pt x="25" y="34"/>
                  <a:pt x="25" y="34"/>
                </a:cubicBezTo>
                <a:cubicBezTo>
                  <a:pt x="26" y="34"/>
                  <a:pt x="26" y="34"/>
                  <a:pt x="27" y="34"/>
                </a:cubicBezTo>
                <a:moveTo>
                  <a:pt x="27" y="31"/>
                </a:moveTo>
                <a:cubicBezTo>
                  <a:pt x="26" y="31"/>
                  <a:pt x="26" y="31"/>
                  <a:pt x="25" y="31"/>
                </a:cubicBezTo>
                <a:cubicBezTo>
                  <a:pt x="24" y="31"/>
                  <a:pt x="23" y="31"/>
                  <a:pt x="22" y="30"/>
                </a:cubicBezTo>
                <a:cubicBezTo>
                  <a:pt x="22" y="30"/>
                  <a:pt x="22" y="30"/>
                  <a:pt x="21" y="29"/>
                </a:cubicBezTo>
                <a:cubicBezTo>
                  <a:pt x="21" y="29"/>
                  <a:pt x="21" y="28"/>
                  <a:pt x="20" y="28"/>
                </a:cubicBezTo>
                <a:cubicBezTo>
                  <a:pt x="21" y="27"/>
                  <a:pt x="22" y="27"/>
                  <a:pt x="23" y="26"/>
                </a:cubicBezTo>
                <a:cubicBezTo>
                  <a:pt x="43" y="18"/>
                  <a:pt x="64" y="11"/>
                  <a:pt x="85" y="5"/>
                </a:cubicBezTo>
                <a:cubicBezTo>
                  <a:pt x="88" y="4"/>
                  <a:pt x="92" y="3"/>
                  <a:pt x="95" y="3"/>
                </a:cubicBezTo>
                <a:cubicBezTo>
                  <a:pt x="96" y="3"/>
                  <a:pt x="97" y="3"/>
                  <a:pt x="97" y="3"/>
                </a:cubicBezTo>
                <a:cubicBezTo>
                  <a:pt x="100" y="4"/>
                  <a:pt x="104" y="5"/>
                  <a:pt x="106" y="8"/>
                </a:cubicBezTo>
                <a:cubicBezTo>
                  <a:pt x="104" y="13"/>
                  <a:pt x="99" y="16"/>
                  <a:pt x="94" y="18"/>
                </a:cubicBezTo>
                <a:cubicBezTo>
                  <a:pt x="73" y="26"/>
                  <a:pt x="50" y="31"/>
                  <a:pt x="27" y="31"/>
                </a:cubicBezTo>
                <a:moveTo>
                  <a:pt x="95" y="0"/>
                </a:moveTo>
                <a:cubicBezTo>
                  <a:pt x="92" y="0"/>
                  <a:pt x="88" y="1"/>
                  <a:pt x="84" y="2"/>
                </a:cubicBezTo>
                <a:cubicBezTo>
                  <a:pt x="63" y="8"/>
                  <a:pt x="42" y="15"/>
                  <a:pt x="22" y="23"/>
                </a:cubicBezTo>
                <a:cubicBezTo>
                  <a:pt x="20" y="24"/>
                  <a:pt x="18" y="25"/>
                  <a:pt x="17" y="28"/>
                </a:cubicBezTo>
                <a:cubicBezTo>
                  <a:pt x="17" y="30"/>
                  <a:pt x="18" y="32"/>
                  <a:pt x="19" y="33"/>
                </a:cubicBezTo>
                <a:cubicBezTo>
                  <a:pt x="21" y="36"/>
                  <a:pt x="23" y="40"/>
                  <a:pt x="25" y="44"/>
                </a:cubicBezTo>
                <a:cubicBezTo>
                  <a:pt x="23" y="42"/>
                  <a:pt x="21" y="41"/>
                  <a:pt x="18" y="40"/>
                </a:cubicBezTo>
                <a:cubicBezTo>
                  <a:pt x="17" y="40"/>
                  <a:pt x="15" y="40"/>
                  <a:pt x="14" y="40"/>
                </a:cubicBezTo>
                <a:cubicBezTo>
                  <a:pt x="9" y="40"/>
                  <a:pt x="5" y="41"/>
                  <a:pt x="3" y="46"/>
                </a:cubicBezTo>
                <a:cubicBezTo>
                  <a:pt x="0" y="50"/>
                  <a:pt x="2" y="56"/>
                  <a:pt x="5" y="60"/>
                </a:cubicBezTo>
                <a:cubicBezTo>
                  <a:pt x="10" y="68"/>
                  <a:pt x="19" y="72"/>
                  <a:pt x="28" y="75"/>
                </a:cubicBezTo>
                <a:cubicBezTo>
                  <a:pt x="29" y="76"/>
                  <a:pt x="29" y="76"/>
                  <a:pt x="29" y="76"/>
                </a:cubicBezTo>
                <a:cubicBezTo>
                  <a:pt x="37" y="79"/>
                  <a:pt x="46" y="83"/>
                  <a:pt x="50" y="91"/>
                </a:cubicBezTo>
                <a:cubicBezTo>
                  <a:pt x="51" y="93"/>
                  <a:pt x="52" y="96"/>
                  <a:pt x="52" y="99"/>
                </a:cubicBezTo>
                <a:cubicBezTo>
                  <a:pt x="52" y="101"/>
                  <a:pt x="50" y="104"/>
                  <a:pt x="48" y="105"/>
                </a:cubicBezTo>
                <a:cubicBezTo>
                  <a:pt x="48" y="105"/>
                  <a:pt x="47" y="105"/>
                  <a:pt x="46" y="105"/>
                </a:cubicBezTo>
                <a:cubicBezTo>
                  <a:pt x="43" y="105"/>
                  <a:pt x="40" y="103"/>
                  <a:pt x="38" y="101"/>
                </a:cubicBezTo>
                <a:cubicBezTo>
                  <a:pt x="37" y="99"/>
                  <a:pt x="36" y="97"/>
                  <a:pt x="37" y="96"/>
                </a:cubicBezTo>
                <a:cubicBezTo>
                  <a:pt x="37" y="94"/>
                  <a:pt x="38" y="92"/>
                  <a:pt x="40" y="92"/>
                </a:cubicBezTo>
                <a:cubicBezTo>
                  <a:pt x="40" y="92"/>
                  <a:pt x="40" y="92"/>
                  <a:pt x="40" y="92"/>
                </a:cubicBezTo>
                <a:cubicBezTo>
                  <a:pt x="41" y="92"/>
                  <a:pt x="41" y="92"/>
                  <a:pt x="42" y="93"/>
                </a:cubicBezTo>
                <a:cubicBezTo>
                  <a:pt x="42" y="93"/>
                  <a:pt x="42" y="94"/>
                  <a:pt x="42" y="94"/>
                </a:cubicBezTo>
                <a:cubicBezTo>
                  <a:pt x="42" y="95"/>
                  <a:pt x="43" y="96"/>
                  <a:pt x="44" y="96"/>
                </a:cubicBezTo>
                <a:cubicBezTo>
                  <a:pt x="44" y="96"/>
                  <a:pt x="44" y="96"/>
                  <a:pt x="44" y="96"/>
                </a:cubicBezTo>
                <a:cubicBezTo>
                  <a:pt x="45" y="96"/>
                  <a:pt x="45" y="96"/>
                  <a:pt x="46" y="95"/>
                </a:cubicBezTo>
                <a:cubicBezTo>
                  <a:pt x="46" y="93"/>
                  <a:pt x="45" y="92"/>
                  <a:pt x="44" y="91"/>
                </a:cubicBezTo>
                <a:cubicBezTo>
                  <a:pt x="43" y="90"/>
                  <a:pt x="41" y="89"/>
                  <a:pt x="40" y="89"/>
                </a:cubicBezTo>
                <a:cubicBezTo>
                  <a:pt x="40" y="89"/>
                  <a:pt x="40" y="89"/>
                  <a:pt x="39" y="89"/>
                </a:cubicBezTo>
                <a:cubicBezTo>
                  <a:pt x="36" y="89"/>
                  <a:pt x="34" y="92"/>
                  <a:pt x="33" y="95"/>
                </a:cubicBezTo>
                <a:cubicBezTo>
                  <a:pt x="33" y="98"/>
                  <a:pt x="34" y="100"/>
                  <a:pt x="35" y="103"/>
                </a:cubicBezTo>
                <a:cubicBezTo>
                  <a:pt x="38" y="106"/>
                  <a:pt x="42" y="109"/>
                  <a:pt x="46" y="109"/>
                </a:cubicBezTo>
                <a:cubicBezTo>
                  <a:pt x="46" y="109"/>
                  <a:pt x="47" y="108"/>
                  <a:pt x="48" y="108"/>
                </a:cubicBezTo>
                <a:cubicBezTo>
                  <a:pt x="49" y="108"/>
                  <a:pt x="49" y="108"/>
                  <a:pt x="50" y="108"/>
                </a:cubicBezTo>
                <a:cubicBezTo>
                  <a:pt x="53" y="106"/>
                  <a:pt x="55" y="103"/>
                  <a:pt x="55" y="99"/>
                </a:cubicBezTo>
                <a:cubicBezTo>
                  <a:pt x="56" y="97"/>
                  <a:pt x="55" y="94"/>
                  <a:pt x="54" y="91"/>
                </a:cubicBezTo>
                <a:cubicBezTo>
                  <a:pt x="55" y="92"/>
                  <a:pt x="56" y="94"/>
                  <a:pt x="57" y="95"/>
                </a:cubicBezTo>
                <a:cubicBezTo>
                  <a:pt x="61" y="100"/>
                  <a:pt x="65" y="105"/>
                  <a:pt x="70" y="108"/>
                </a:cubicBezTo>
                <a:cubicBezTo>
                  <a:pt x="72" y="109"/>
                  <a:pt x="75" y="110"/>
                  <a:pt x="77" y="111"/>
                </a:cubicBezTo>
                <a:cubicBezTo>
                  <a:pt x="78" y="113"/>
                  <a:pt x="79" y="115"/>
                  <a:pt x="80" y="117"/>
                </a:cubicBezTo>
                <a:cubicBezTo>
                  <a:pt x="82" y="119"/>
                  <a:pt x="84" y="121"/>
                  <a:pt x="87" y="121"/>
                </a:cubicBezTo>
                <a:cubicBezTo>
                  <a:pt x="89" y="127"/>
                  <a:pt x="91" y="133"/>
                  <a:pt x="91" y="139"/>
                </a:cubicBezTo>
                <a:cubicBezTo>
                  <a:pt x="81" y="143"/>
                  <a:pt x="81" y="143"/>
                  <a:pt x="81" y="143"/>
                </a:cubicBezTo>
                <a:cubicBezTo>
                  <a:pt x="78" y="143"/>
                  <a:pt x="77" y="144"/>
                  <a:pt x="76" y="146"/>
                </a:cubicBezTo>
                <a:cubicBezTo>
                  <a:pt x="76" y="146"/>
                  <a:pt x="76" y="146"/>
                  <a:pt x="76" y="146"/>
                </a:cubicBezTo>
                <a:cubicBezTo>
                  <a:pt x="75" y="146"/>
                  <a:pt x="75" y="146"/>
                  <a:pt x="75" y="146"/>
                </a:cubicBezTo>
                <a:cubicBezTo>
                  <a:pt x="74" y="146"/>
                  <a:pt x="74" y="147"/>
                  <a:pt x="74" y="148"/>
                </a:cubicBezTo>
                <a:cubicBezTo>
                  <a:pt x="78" y="158"/>
                  <a:pt x="78" y="158"/>
                  <a:pt x="78" y="158"/>
                </a:cubicBezTo>
                <a:cubicBezTo>
                  <a:pt x="78" y="158"/>
                  <a:pt x="79" y="159"/>
                  <a:pt x="79" y="159"/>
                </a:cubicBezTo>
                <a:cubicBezTo>
                  <a:pt x="83" y="160"/>
                  <a:pt x="86" y="160"/>
                  <a:pt x="89" y="160"/>
                </a:cubicBezTo>
                <a:cubicBezTo>
                  <a:pt x="94" y="160"/>
                  <a:pt x="99" y="159"/>
                  <a:pt x="104" y="158"/>
                </a:cubicBezTo>
                <a:cubicBezTo>
                  <a:pt x="107" y="157"/>
                  <a:pt x="111" y="156"/>
                  <a:pt x="115" y="154"/>
                </a:cubicBezTo>
                <a:cubicBezTo>
                  <a:pt x="117" y="153"/>
                  <a:pt x="120" y="152"/>
                  <a:pt x="121" y="149"/>
                </a:cubicBezTo>
                <a:cubicBezTo>
                  <a:pt x="123" y="145"/>
                  <a:pt x="121" y="142"/>
                  <a:pt x="120" y="139"/>
                </a:cubicBezTo>
                <a:cubicBezTo>
                  <a:pt x="120" y="137"/>
                  <a:pt x="120" y="136"/>
                  <a:pt x="119" y="135"/>
                </a:cubicBezTo>
                <a:cubicBezTo>
                  <a:pt x="118" y="133"/>
                  <a:pt x="115" y="132"/>
                  <a:pt x="113" y="132"/>
                </a:cubicBezTo>
                <a:cubicBezTo>
                  <a:pt x="113" y="132"/>
                  <a:pt x="113" y="132"/>
                  <a:pt x="112" y="132"/>
                </a:cubicBezTo>
                <a:cubicBezTo>
                  <a:pt x="110" y="132"/>
                  <a:pt x="109" y="132"/>
                  <a:pt x="107" y="133"/>
                </a:cubicBezTo>
                <a:cubicBezTo>
                  <a:pt x="102" y="134"/>
                  <a:pt x="102" y="134"/>
                  <a:pt x="102" y="134"/>
                </a:cubicBezTo>
                <a:cubicBezTo>
                  <a:pt x="99" y="128"/>
                  <a:pt x="98" y="122"/>
                  <a:pt x="98" y="116"/>
                </a:cubicBezTo>
                <a:cubicBezTo>
                  <a:pt x="99" y="114"/>
                  <a:pt x="99" y="112"/>
                  <a:pt x="98" y="110"/>
                </a:cubicBezTo>
                <a:cubicBezTo>
                  <a:pt x="98" y="108"/>
                  <a:pt x="97" y="106"/>
                  <a:pt x="96" y="104"/>
                </a:cubicBezTo>
                <a:cubicBezTo>
                  <a:pt x="99" y="100"/>
                  <a:pt x="101" y="96"/>
                  <a:pt x="102" y="92"/>
                </a:cubicBezTo>
                <a:cubicBezTo>
                  <a:pt x="103" y="89"/>
                  <a:pt x="104" y="86"/>
                  <a:pt x="105" y="83"/>
                </a:cubicBezTo>
                <a:cubicBezTo>
                  <a:pt x="106" y="84"/>
                  <a:pt x="106" y="85"/>
                  <a:pt x="107" y="86"/>
                </a:cubicBezTo>
                <a:cubicBezTo>
                  <a:pt x="109" y="89"/>
                  <a:pt x="112" y="91"/>
                  <a:pt x="116" y="91"/>
                </a:cubicBezTo>
                <a:cubicBezTo>
                  <a:pt x="116" y="91"/>
                  <a:pt x="116" y="91"/>
                  <a:pt x="116" y="91"/>
                </a:cubicBezTo>
                <a:cubicBezTo>
                  <a:pt x="116" y="91"/>
                  <a:pt x="117" y="91"/>
                  <a:pt x="118" y="91"/>
                </a:cubicBezTo>
                <a:cubicBezTo>
                  <a:pt x="122" y="90"/>
                  <a:pt x="126" y="85"/>
                  <a:pt x="126" y="80"/>
                </a:cubicBezTo>
                <a:cubicBezTo>
                  <a:pt x="126" y="77"/>
                  <a:pt x="126" y="75"/>
                  <a:pt x="124" y="73"/>
                </a:cubicBezTo>
                <a:cubicBezTo>
                  <a:pt x="123" y="71"/>
                  <a:pt x="121" y="70"/>
                  <a:pt x="118" y="70"/>
                </a:cubicBezTo>
                <a:cubicBezTo>
                  <a:pt x="118" y="70"/>
                  <a:pt x="117" y="70"/>
                  <a:pt x="116" y="70"/>
                </a:cubicBezTo>
                <a:cubicBezTo>
                  <a:pt x="115" y="71"/>
                  <a:pt x="113" y="72"/>
                  <a:pt x="113" y="74"/>
                </a:cubicBezTo>
                <a:cubicBezTo>
                  <a:pt x="112" y="75"/>
                  <a:pt x="113" y="77"/>
                  <a:pt x="114" y="78"/>
                </a:cubicBezTo>
                <a:cubicBezTo>
                  <a:pt x="114" y="79"/>
                  <a:pt x="114" y="79"/>
                  <a:pt x="115" y="79"/>
                </a:cubicBezTo>
                <a:cubicBezTo>
                  <a:pt x="115" y="79"/>
                  <a:pt x="116" y="79"/>
                  <a:pt x="116" y="79"/>
                </a:cubicBezTo>
                <a:cubicBezTo>
                  <a:pt x="117" y="78"/>
                  <a:pt x="117" y="77"/>
                  <a:pt x="116" y="76"/>
                </a:cubicBezTo>
                <a:cubicBezTo>
                  <a:pt x="116" y="76"/>
                  <a:pt x="116" y="75"/>
                  <a:pt x="116" y="75"/>
                </a:cubicBezTo>
                <a:cubicBezTo>
                  <a:pt x="116" y="74"/>
                  <a:pt x="117" y="73"/>
                  <a:pt x="117" y="73"/>
                </a:cubicBezTo>
                <a:cubicBezTo>
                  <a:pt x="118" y="73"/>
                  <a:pt x="118" y="73"/>
                  <a:pt x="118" y="73"/>
                </a:cubicBezTo>
                <a:cubicBezTo>
                  <a:pt x="120" y="73"/>
                  <a:pt x="121" y="73"/>
                  <a:pt x="122" y="75"/>
                </a:cubicBezTo>
                <a:cubicBezTo>
                  <a:pt x="123" y="76"/>
                  <a:pt x="123" y="78"/>
                  <a:pt x="123" y="80"/>
                </a:cubicBezTo>
                <a:cubicBezTo>
                  <a:pt x="122" y="84"/>
                  <a:pt x="120" y="88"/>
                  <a:pt x="116" y="88"/>
                </a:cubicBezTo>
                <a:cubicBezTo>
                  <a:pt x="116" y="88"/>
                  <a:pt x="116" y="88"/>
                  <a:pt x="116" y="88"/>
                </a:cubicBezTo>
                <a:cubicBezTo>
                  <a:pt x="113" y="88"/>
                  <a:pt x="111" y="87"/>
                  <a:pt x="110" y="85"/>
                </a:cubicBezTo>
                <a:cubicBezTo>
                  <a:pt x="108" y="82"/>
                  <a:pt x="108" y="79"/>
                  <a:pt x="108" y="77"/>
                </a:cubicBezTo>
                <a:cubicBezTo>
                  <a:pt x="108" y="68"/>
                  <a:pt x="114" y="60"/>
                  <a:pt x="119" y="53"/>
                </a:cubicBezTo>
                <a:cubicBezTo>
                  <a:pt x="120" y="53"/>
                  <a:pt x="120" y="53"/>
                  <a:pt x="120" y="53"/>
                </a:cubicBezTo>
                <a:cubicBezTo>
                  <a:pt x="126" y="45"/>
                  <a:pt x="132" y="38"/>
                  <a:pt x="133" y="28"/>
                </a:cubicBezTo>
                <a:cubicBezTo>
                  <a:pt x="134" y="24"/>
                  <a:pt x="133" y="18"/>
                  <a:pt x="129" y="14"/>
                </a:cubicBezTo>
                <a:cubicBezTo>
                  <a:pt x="127" y="13"/>
                  <a:pt x="125" y="13"/>
                  <a:pt x="123" y="13"/>
                </a:cubicBezTo>
                <a:cubicBezTo>
                  <a:pt x="119" y="13"/>
                  <a:pt x="115" y="15"/>
                  <a:pt x="113" y="17"/>
                </a:cubicBezTo>
                <a:cubicBezTo>
                  <a:pt x="112" y="17"/>
                  <a:pt x="112" y="18"/>
                  <a:pt x="111" y="18"/>
                </a:cubicBezTo>
                <a:cubicBezTo>
                  <a:pt x="111" y="15"/>
                  <a:pt x="110" y="11"/>
                  <a:pt x="110" y="8"/>
                </a:cubicBezTo>
                <a:cubicBezTo>
                  <a:pt x="110" y="7"/>
                  <a:pt x="109" y="7"/>
                  <a:pt x="109" y="6"/>
                </a:cubicBezTo>
                <a:cubicBezTo>
                  <a:pt x="106" y="3"/>
                  <a:pt x="102" y="1"/>
                  <a:pt x="97" y="0"/>
                </a:cubicBezTo>
                <a:cubicBezTo>
                  <a:pt x="97" y="0"/>
                  <a:pt x="96" y="0"/>
                  <a:pt x="95" y="0"/>
                </a:cubicBezTo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34" name="Freeform 21">
            <a:extLst>
              <a:ext uri="{FF2B5EF4-FFF2-40B4-BE49-F238E27FC236}">
                <a16:creationId xmlns:a16="http://schemas.microsoft.com/office/drawing/2014/main" id="{F786F012-DDEB-9E4F-A13E-A65BB7B5B205}"/>
              </a:ext>
            </a:extLst>
          </p:cNvPr>
          <p:cNvSpPr>
            <a:spLocks noEditPoints="1"/>
          </p:cNvSpPr>
          <p:nvPr/>
        </p:nvSpPr>
        <p:spPr bwMode="auto">
          <a:xfrm>
            <a:off x="1973583" y="3182710"/>
            <a:ext cx="487315" cy="428538"/>
          </a:xfrm>
          <a:custGeom>
            <a:avLst/>
            <a:gdLst>
              <a:gd name="T0" fmla="*/ 124 w 192"/>
              <a:gd name="T1" fmla="*/ 121 h 169"/>
              <a:gd name="T2" fmla="*/ 128 w 192"/>
              <a:gd name="T3" fmla="*/ 106 h 169"/>
              <a:gd name="T4" fmla="*/ 125 w 192"/>
              <a:gd name="T5" fmla="*/ 94 h 169"/>
              <a:gd name="T6" fmla="*/ 114 w 192"/>
              <a:gd name="T7" fmla="*/ 96 h 169"/>
              <a:gd name="T8" fmla="*/ 113 w 192"/>
              <a:gd name="T9" fmla="*/ 93 h 169"/>
              <a:gd name="T10" fmla="*/ 113 w 192"/>
              <a:gd name="T11" fmla="*/ 93 h 169"/>
              <a:gd name="T12" fmla="*/ 100 w 192"/>
              <a:gd name="T13" fmla="*/ 75 h 169"/>
              <a:gd name="T14" fmla="*/ 108 w 192"/>
              <a:gd name="T15" fmla="*/ 93 h 169"/>
              <a:gd name="T16" fmla="*/ 119 w 192"/>
              <a:gd name="T17" fmla="*/ 117 h 169"/>
              <a:gd name="T18" fmla="*/ 113 w 192"/>
              <a:gd name="T19" fmla="*/ 126 h 169"/>
              <a:gd name="T20" fmla="*/ 115 w 192"/>
              <a:gd name="T21" fmla="*/ 70 h 169"/>
              <a:gd name="T22" fmla="*/ 91 w 192"/>
              <a:gd name="T23" fmla="*/ 69 h 169"/>
              <a:gd name="T24" fmla="*/ 101 w 192"/>
              <a:gd name="T25" fmla="*/ 72 h 169"/>
              <a:gd name="T26" fmla="*/ 108 w 192"/>
              <a:gd name="T27" fmla="*/ 56 h 169"/>
              <a:gd name="T28" fmla="*/ 97 w 192"/>
              <a:gd name="T29" fmla="*/ 57 h 169"/>
              <a:gd name="T30" fmla="*/ 105 w 192"/>
              <a:gd name="T31" fmla="*/ 134 h 169"/>
              <a:gd name="T32" fmla="*/ 119 w 192"/>
              <a:gd name="T33" fmla="*/ 128 h 169"/>
              <a:gd name="T34" fmla="*/ 136 w 192"/>
              <a:gd name="T35" fmla="*/ 111 h 169"/>
              <a:gd name="T36" fmla="*/ 111 w 192"/>
              <a:gd name="T37" fmla="*/ 52 h 169"/>
              <a:gd name="T38" fmla="*/ 94 w 192"/>
              <a:gd name="T39" fmla="*/ 125 h 169"/>
              <a:gd name="T40" fmla="*/ 88 w 192"/>
              <a:gd name="T41" fmla="*/ 111 h 169"/>
              <a:gd name="T42" fmla="*/ 83 w 192"/>
              <a:gd name="T43" fmla="*/ 100 h 169"/>
              <a:gd name="T44" fmla="*/ 79 w 192"/>
              <a:gd name="T45" fmla="*/ 87 h 169"/>
              <a:gd name="T46" fmla="*/ 73 w 192"/>
              <a:gd name="T47" fmla="*/ 73 h 169"/>
              <a:gd name="T48" fmla="*/ 45 w 192"/>
              <a:gd name="T49" fmla="*/ 56 h 169"/>
              <a:gd name="T50" fmla="*/ 57 w 192"/>
              <a:gd name="T51" fmla="*/ 72 h 169"/>
              <a:gd name="T52" fmla="*/ 68 w 192"/>
              <a:gd name="T53" fmla="*/ 99 h 169"/>
              <a:gd name="T54" fmla="*/ 75 w 192"/>
              <a:gd name="T55" fmla="*/ 140 h 169"/>
              <a:gd name="T56" fmla="*/ 64 w 192"/>
              <a:gd name="T57" fmla="*/ 52 h 169"/>
              <a:gd name="T58" fmla="*/ 40 w 192"/>
              <a:gd name="T59" fmla="*/ 51 h 169"/>
              <a:gd name="T60" fmla="*/ 51 w 192"/>
              <a:gd name="T61" fmla="*/ 53 h 169"/>
              <a:gd name="T62" fmla="*/ 57 w 192"/>
              <a:gd name="T63" fmla="*/ 37 h 169"/>
              <a:gd name="T64" fmla="*/ 47 w 192"/>
              <a:gd name="T65" fmla="*/ 39 h 169"/>
              <a:gd name="T66" fmla="*/ 67 w 192"/>
              <a:gd name="T67" fmla="*/ 149 h 169"/>
              <a:gd name="T68" fmla="*/ 84 w 192"/>
              <a:gd name="T69" fmla="*/ 141 h 169"/>
              <a:gd name="T70" fmla="*/ 98 w 192"/>
              <a:gd name="T71" fmla="*/ 124 h 169"/>
              <a:gd name="T72" fmla="*/ 3 w 192"/>
              <a:gd name="T73" fmla="*/ 32 h 169"/>
              <a:gd name="T74" fmla="*/ 6 w 192"/>
              <a:gd name="T75" fmla="*/ 50 h 169"/>
              <a:gd name="T76" fmla="*/ 12 w 192"/>
              <a:gd name="T77" fmla="*/ 58 h 169"/>
              <a:gd name="T78" fmla="*/ 163 w 192"/>
              <a:gd name="T79" fmla="*/ 127 h 169"/>
              <a:gd name="T80" fmla="*/ 190 w 192"/>
              <a:gd name="T81" fmla="*/ 118 h 169"/>
              <a:gd name="T82" fmla="*/ 152 w 192"/>
              <a:gd name="T83" fmla="*/ 119 h 169"/>
              <a:gd name="T84" fmla="*/ 54 w 192"/>
              <a:gd name="T85" fmla="*/ 165 h 169"/>
              <a:gd name="T86" fmla="*/ 24 w 192"/>
              <a:gd name="T87" fmla="*/ 64 h 169"/>
              <a:gd name="T88" fmla="*/ 166 w 192"/>
              <a:gd name="T89" fmla="*/ 90 h 169"/>
              <a:gd name="T90" fmla="*/ 170 w 192"/>
              <a:gd name="T91" fmla="*/ 71 h 169"/>
              <a:gd name="T92" fmla="*/ 165 w 192"/>
              <a:gd name="T93" fmla="*/ 58 h 169"/>
              <a:gd name="T94" fmla="*/ 157 w 192"/>
              <a:gd name="T95" fmla="*/ 44 h 169"/>
              <a:gd name="T96" fmla="*/ 146 w 192"/>
              <a:gd name="T97" fmla="*/ 40 h 169"/>
              <a:gd name="T98" fmla="*/ 118 w 192"/>
              <a:gd name="T99" fmla="*/ 28 h 169"/>
              <a:gd name="T100" fmla="*/ 137 w 192"/>
              <a:gd name="T101" fmla="*/ 29 h 169"/>
              <a:gd name="T102" fmla="*/ 147 w 192"/>
              <a:gd name="T103" fmla="*/ 53 h 169"/>
              <a:gd name="T104" fmla="*/ 166 w 192"/>
              <a:gd name="T105" fmla="*/ 105 h 169"/>
              <a:gd name="T106" fmla="*/ 142 w 192"/>
              <a:gd name="T107" fmla="*/ 29 h 169"/>
              <a:gd name="T108" fmla="*/ 120 w 192"/>
              <a:gd name="T109" fmla="*/ 22 h 169"/>
              <a:gd name="T110" fmla="*/ 139 w 192"/>
              <a:gd name="T111" fmla="*/ 24 h 169"/>
              <a:gd name="T112" fmla="*/ 128 w 192"/>
              <a:gd name="T113" fmla="*/ 19 h 169"/>
              <a:gd name="T114" fmla="*/ 143 w 192"/>
              <a:gd name="T115" fmla="*/ 0 h 169"/>
              <a:gd name="T116" fmla="*/ 150 w 192"/>
              <a:gd name="T117" fmla="*/ 115 h 169"/>
              <a:gd name="T118" fmla="*/ 160 w 192"/>
              <a:gd name="T119" fmla="*/ 111 h 169"/>
              <a:gd name="T120" fmla="*/ 172 w 192"/>
              <a:gd name="T121" fmla="*/ 108 h 169"/>
              <a:gd name="T122" fmla="*/ 145 w 192"/>
              <a:gd name="T123" fmla="*/ 1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92" h="169">
                <a:moveTo>
                  <a:pt x="124" y="121"/>
                </a:moveTo>
                <a:cubicBezTo>
                  <a:pt x="124" y="120"/>
                  <a:pt x="123" y="119"/>
                  <a:pt x="123" y="118"/>
                </a:cubicBezTo>
                <a:cubicBezTo>
                  <a:pt x="131" y="109"/>
                  <a:pt x="131" y="109"/>
                  <a:pt x="131" y="109"/>
                </a:cubicBezTo>
                <a:cubicBezTo>
                  <a:pt x="131" y="108"/>
                  <a:pt x="131" y="108"/>
                  <a:pt x="131" y="108"/>
                </a:cubicBezTo>
                <a:cubicBezTo>
                  <a:pt x="132" y="109"/>
                  <a:pt x="132" y="109"/>
                  <a:pt x="132" y="110"/>
                </a:cubicBezTo>
                <a:cubicBezTo>
                  <a:pt x="124" y="121"/>
                  <a:pt x="124" y="121"/>
                  <a:pt x="124" y="121"/>
                </a:cubicBezTo>
                <a:moveTo>
                  <a:pt x="122" y="114"/>
                </a:moveTo>
                <a:cubicBezTo>
                  <a:pt x="121" y="111"/>
                  <a:pt x="120" y="109"/>
                  <a:pt x="119" y="108"/>
                </a:cubicBezTo>
                <a:cubicBezTo>
                  <a:pt x="128" y="99"/>
                  <a:pt x="128" y="99"/>
                  <a:pt x="128" y="99"/>
                </a:cubicBezTo>
                <a:cubicBezTo>
                  <a:pt x="128" y="101"/>
                  <a:pt x="129" y="103"/>
                  <a:pt x="130" y="106"/>
                </a:cubicBezTo>
                <a:cubicBezTo>
                  <a:pt x="130" y="106"/>
                  <a:pt x="130" y="106"/>
                  <a:pt x="130" y="106"/>
                </a:cubicBezTo>
                <a:cubicBezTo>
                  <a:pt x="129" y="106"/>
                  <a:pt x="129" y="106"/>
                  <a:pt x="128" y="106"/>
                </a:cubicBezTo>
                <a:cubicBezTo>
                  <a:pt x="122" y="114"/>
                  <a:pt x="122" y="114"/>
                  <a:pt x="122" y="114"/>
                </a:cubicBezTo>
                <a:moveTo>
                  <a:pt x="118" y="104"/>
                </a:moveTo>
                <a:cubicBezTo>
                  <a:pt x="117" y="103"/>
                  <a:pt x="117" y="103"/>
                  <a:pt x="117" y="102"/>
                </a:cubicBezTo>
                <a:cubicBezTo>
                  <a:pt x="124" y="96"/>
                  <a:pt x="124" y="96"/>
                  <a:pt x="124" y="96"/>
                </a:cubicBezTo>
                <a:cubicBezTo>
                  <a:pt x="124" y="96"/>
                  <a:pt x="125" y="95"/>
                  <a:pt x="125" y="94"/>
                </a:cubicBezTo>
                <a:cubicBezTo>
                  <a:pt x="125" y="94"/>
                  <a:pt x="125" y="94"/>
                  <a:pt x="125" y="94"/>
                </a:cubicBezTo>
                <a:cubicBezTo>
                  <a:pt x="126" y="94"/>
                  <a:pt x="126" y="95"/>
                  <a:pt x="126" y="96"/>
                </a:cubicBezTo>
                <a:cubicBezTo>
                  <a:pt x="125" y="96"/>
                  <a:pt x="125" y="96"/>
                  <a:pt x="125" y="96"/>
                </a:cubicBezTo>
                <a:cubicBezTo>
                  <a:pt x="118" y="104"/>
                  <a:pt x="118" y="104"/>
                  <a:pt x="118" y="104"/>
                </a:cubicBezTo>
                <a:moveTo>
                  <a:pt x="115" y="99"/>
                </a:moveTo>
                <a:cubicBezTo>
                  <a:pt x="115" y="98"/>
                  <a:pt x="115" y="98"/>
                  <a:pt x="115" y="98"/>
                </a:cubicBezTo>
                <a:cubicBezTo>
                  <a:pt x="115" y="97"/>
                  <a:pt x="114" y="97"/>
                  <a:pt x="114" y="96"/>
                </a:cubicBezTo>
                <a:cubicBezTo>
                  <a:pt x="118" y="94"/>
                  <a:pt x="121" y="92"/>
                  <a:pt x="123" y="89"/>
                </a:cubicBezTo>
                <a:cubicBezTo>
                  <a:pt x="123" y="89"/>
                  <a:pt x="124" y="90"/>
                  <a:pt x="124" y="91"/>
                </a:cubicBezTo>
                <a:cubicBezTo>
                  <a:pt x="124" y="91"/>
                  <a:pt x="124" y="91"/>
                  <a:pt x="124" y="91"/>
                </a:cubicBezTo>
                <a:cubicBezTo>
                  <a:pt x="123" y="91"/>
                  <a:pt x="123" y="91"/>
                  <a:pt x="122" y="91"/>
                </a:cubicBezTo>
                <a:cubicBezTo>
                  <a:pt x="115" y="99"/>
                  <a:pt x="115" y="99"/>
                  <a:pt x="115" y="99"/>
                </a:cubicBezTo>
                <a:moveTo>
                  <a:pt x="113" y="93"/>
                </a:moveTo>
                <a:cubicBezTo>
                  <a:pt x="112" y="92"/>
                  <a:pt x="112" y="91"/>
                  <a:pt x="112" y="91"/>
                </a:cubicBezTo>
                <a:cubicBezTo>
                  <a:pt x="120" y="82"/>
                  <a:pt x="120" y="82"/>
                  <a:pt x="120" y="82"/>
                </a:cubicBezTo>
                <a:cubicBezTo>
                  <a:pt x="120" y="82"/>
                  <a:pt x="120" y="82"/>
                  <a:pt x="120" y="82"/>
                </a:cubicBezTo>
                <a:cubicBezTo>
                  <a:pt x="121" y="83"/>
                  <a:pt x="121" y="84"/>
                  <a:pt x="121" y="85"/>
                </a:cubicBezTo>
                <a:cubicBezTo>
                  <a:pt x="121" y="86"/>
                  <a:pt x="121" y="86"/>
                  <a:pt x="121" y="86"/>
                </a:cubicBezTo>
                <a:cubicBezTo>
                  <a:pt x="119" y="88"/>
                  <a:pt x="116" y="91"/>
                  <a:pt x="113" y="93"/>
                </a:cubicBezTo>
                <a:moveTo>
                  <a:pt x="106" y="128"/>
                </a:moveTo>
                <a:cubicBezTo>
                  <a:pt x="99" y="107"/>
                  <a:pt x="97" y="105"/>
                  <a:pt x="90" y="90"/>
                </a:cubicBezTo>
                <a:cubicBezTo>
                  <a:pt x="89" y="87"/>
                  <a:pt x="87" y="83"/>
                  <a:pt x="85" y="79"/>
                </a:cubicBezTo>
                <a:cubicBezTo>
                  <a:pt x="87" y="77"/>
                  <a:pt x="89" y="76"/>
                  <a:pt x="92" y="75"/>
                </a:cubicBezTo>
                <a:cubicBezTo>
                  <a:pt x="93" y="74"/>
                  <a:pt x="94" y="74"/>
                  <a:pt x="96" y="74"/>
                </a:cubicBezTo>
                <a:cubicBezTo>
                  <a:pt x="97" y="74"/>
                  <a:pt x="99" y="74"/>
                  <a:pt x="100" y="75"/>
                </a:cubicBezTo>
                <a:cubicBezTo>
                  <a:pt x="101" y="76"/>
                  <a:pt x="102" y="77"/>
                  <a:pt x="103" y="79"/>
                </a:cubicBezTo>
                <a:cubicBezTo>
                  <a:pt x="103" y="79"/>
                  <a:pt x="103" y="80"/>
                  <a:pt x="103" y="80"/>
                </a:cubicBezTo>
                <a:cubicBezTo>
                  <a:pt x="103" y="80"/>
                  <a:pt x="103" y="80"/>
                  <a:pt x="103" y="80"/>
                </a:cubicBezTo>
                <a:cubicBezTo>
                  <a:pt x="104" y="81"/>
                  <a:pt x="104" y="81"/>
                  <a:pt x="104" y="82"/>
                </a:cubicBezTo>
                <a:cubicBezTo>
                  <a:pt x="106" y="85"/>
                  <a:pt x="107" y="88"/>
                  <a:pt x="108" y="90"/>
                </a:cubicBezTo>
                <a:cubicBezTo>
                  <a:pt x="107" y="91"/>
                  <a:pt x="107" y="92"/>
                  <a:pt x="108" y="93"/>
                </a:cubicBezTo>
                <a:cubicBezTo>
                  <a:pt x="109" y="93"/>
                  <a:pt x="109" y="93"/>
                  <a:pt x="109" y="93"/>
                </a:cubicBezTo>
                <a:cubicBezTo>
                  <a:pt x="110" y="96"/>
                  <a:pt x="111" y="98"/>
                  <a:pt x="112" y="99"/>
                </a:cubicBezTo>
                <a:cubicBezTo>
                  <a:pt x="112" y="100"/>
                  <a:pt x="112" y="101"/>
                  <a:pt x="113" y="102"/>
                </a:cubicBezTo>
                <a:cubicBezTo>
                  <a:pt x="112" y="102"/>
                  <a:pt x="112" y="103"/>
                  <a:pt x="113" y="104"/>
                </a:cubicBezTo>
                <a:cubicBezTo>
                  <a:pt x="114" y="105"/>
                  <a:pt x="114" y="105"/>
                  <a:pt x="114" y="105"/>
                </a:cubicBezTo>
                <a:cubicBezTo>
                  <a:pt x="115" y="107"/>
                  <a:pt x="116" y="111"/>
                  <a:pt x="119" y="117"/>
                </a:cubicBezTo>
                <a:cubicBezTo>
                  <a:pt x="119" y="117"/>
                  <a:pt x="119" y="117"/>
                  <a:pt x="119" y="117"/>
                </a:cubicBezTo>
                <a:cubicBezTo>
                  <a:pt x="118" y="117"/>
                  <a:pt x="118" y="119"/>
                  <a:pt x="119" y="119"/>
                </a:cubicBezTo>
                <a:cubicBezTo>
                  <a:pt x="120" y="120"/>
                  <a:pt x="120" y="120"/>
                  <a:pt x="120" y="120"/>
                </a:cubicBezTo>
                <a:cubicBezTo>
                  <a:pt x="120" y="121"/>
                  <a:pt x="120" y="122"/>
                  <a:pt x="120" y="123"/>
                </a:cubicBezTo>
                <a:cubicBezTo>
                  <a:pt x="119" y="124"/>
                  <a:pt x="118" y="124"/>
                  <a:pt x="117" y="125"/>
                </a:cubicBezTo>
                <a:cubicBezTo>
                  <a:pt x="116" y="125"/>
                  <a:pt x="114" y="125"/>
                  <a:pt x="113" y="126"/>
                </a:cubicBezTo>
                <a:cubicBezTo>
                  <a:pt x="111" y="126"/>
                  <a:pt x="109" y="126"/>
                  <a:pt x="108" y="127"/>
                </a:cubicBezTo>
                <a:cubicBezTo>
                  <a:pt x="107" y="127"/>
                  <a:pt x="106" y="128"/>
                  <a:pt x="106" y="128"/>
                </a:cubicBezTo>
                <a:moveTo>
                  <a:pt x="110" y="87"/>
                </a:moveTo>
                <a:cubicBezTo>
                  <a:pt x="110" y="85"/>
                  <a:pt x="109" y="83"/>
                  <a:pt x="108" y="81"/>
                </a:cubicBezTo>
                <a:cubicBezTo>
                  <a:pt x="108" y="80"/>
                  <a:pt x="107" y="79"/>
                  <a:pt x="107" y="79"/>
                </a:cubicBezTo>
                <a:cubicBezTo>
                  <a:pt x="115" y="70"/>
                  <a:pt x="115" y="70"/>
                  <a:pt x="115" y="70"/>
                </a:cubicBezTo>
                <a:cubicBezTo>
                  <a:pt x="116" y="73"/>
                  <a:pt x="117" y="76"/>
                  <a:pt x="118" y="78"/>
                </a:cubicBezTo>
                <a:cubicBezTo>
                  <a:pt x="118" y="78"/>
                  <a:pt x="118" y="79"/>
                  <a:pt x="117" y="79"/>
                </a:cubicBezTo>
                <a:cubicBezTo>
                  <a:pt x="110" y="87"/>
                  <a:pt x="110" y="87"/>
                  <a:pt x="110" y="87"/>
                </a:cubicBezTo>
                <a:moveTo>
                  <a:pt x="87" y="73"/>
                </a:moveTo>
                <a:cubicBezTo>
                  <a:pt x="88" y="70"/>
                  <a:pt x="90" y="68"/>
                  <a:pt x="92" y="66"/>
                </a:cubicBezTo>
                <a:cubicBezTo>
                  <a:pt x="91" y="69"/>
                  <a:pt x="91" y="69"/>
                  <a:pt x="91" y="69"/>
                </a:cubicBezTo>
                <a:cubicBezTo>
                  <a:pt x="91" y="70"/>
                  <a:pt x="91" y="70"/>
                  <a:pt x="91" y="71"/>
                </a:cubicBezTo>
                <a:cubicBezTo>
                  <a:pt x="90" y="71"/>
                  <a:pt x="90" y="71"/>
                  <a:pt x="90" y="71"/>
                </a:cubicBezTo>
                <a:cubicBezTo>
                  <a:pt x="89" y="72"/>
                  <a:pt x="88" y="72"/>
                  <a:pt x="87" y="73"/>
                </a:cubicBezTo>
                <a:moveTo>
                  <a:pt x="105" y="75"/>
                </a:moveTo>
                <a:cubicBezTo>
                  <a:pt x="104" y="74"/>
                  <a:pt x="103" y="73"/>
                  <a:pt x="102" y="72"/>
                </a:cubicBezTo>
                <a:cubicBezTo>
                  <a:pt x="101" y="72"/>
                  <a:pt x="101" y="72"/>
                  <a:pt x="101" y="72"/>
                </a:cubicBezTo>
                <a:cubicBezTo>
                  <a:pt x="110" y="59"/>
                  <a:pt x="110" y="59"/>
                  <a:pt x="110" y="59"/>
                </a:cubicBezTo>
                <a:cubicBezTo>
                  <a:pt x="111" y="62"/>
                  <a:pt x="112" y="64"/>
                  <a:pt x="113" y="66"/>
                </a:cubicBezTo>
                <a:cubicBezTo>
                  <a:pt x="105" y="75"/>
                  <a:pt x="105" y="75"/>
                  <a:pt x="105" y="75"/>
                </a:cubicBezTo>
                <a:moveTo>
                  <a:pt x="94" y="70"/>
                </a:moveTo>
                <a:cubicBezTo>
                  <a:pt x="99" y="60"/>
                  <a:pt x="99" y="60"/>
                  <a:pt x="99" y="60"/>
                </a:cubicBezTo>
                <a:cubicBezTo>
                  <a:pt x="102" y="58"/>
                  <a:pt x="105" y="57"/>
                  <a:pt x="108" y="56"/>
                </a:cubicBezTo>
                <a:cubicBezTo>
                  <a:pt x="97" y="70"/>
                  <a:pt x="97" y="70"/>
                  <a:pt x="97" y="70"/>
                </a:cubicBezTo>
                <a:cubicBezTo>
                  <a:pt x="97" y="70"/>
                  <a:pt x="96" y="70"/>
                  <a:pt x="96" y="70"/>
                </a:cubicBezTo>
                <a:cubicBezTo>
                  <a:pt x="95" y="70"/>
                  <a:pt x="95" y="70"/>
                  <a:pt x="94" y="70"/>
                </a:cubicBezTo>
                <a:moveTo>
                  <a:pt x="110" y="51"/>
                </a:moveTo>
                <a:cubicBezTo>
                  <a:pt x="109" y="51"/>
                  <a:pt x="109" y="51"/>
                  <a:pt x="109" y="51"/>
                </a:cubicBezTo>
                <a:cubicBezTo>
                  <a:pt x="105" y="53"/>
                  <a:pt x="101" y="54"/>
                  <a:pt x="97" y="57"/>
                </a:cubicBezTo>
                <a:cubicBezTo>
                  <a:pt x="96" y="57"/>
                  <a:pt x="96" y="57"/>
                  <a:pt x="96" y="57"/>
                </a:cubicBezTo>
                <a:cubicBezTo>
                  <a:pt x="89" y="62"/>
                  <a:pt x="83" y="69"/>
                  <a:pt x="80" y="78"/>
                </a:cubicBezTo>
                <a:cubicBezTo>
                  <a:pt x="80" y="79"/>
                  <a:pt x="80" y="80"/>
                  <a:pt x="81" y="80"/>
                </a:cubicBezTo>
                <a:cubicBezTo>
                  <a:pt x="83" y="85"/>
                  <a:pt x="85" y="88"/>
                  <a:pt x="87" y="92"/>
                </a:cubicBezTo>
                <a:cubicBezTo>
                  <a:pt x="95" y="107"/>
                  <a:pt x="95" y="108"/>
                  <a:pt x="103" y="133"/>
                </a:cubicBezTo>
                <a:cubicBezTo>
                  <a:pt x="103" y="134"/>
                  <a:pt x="104" y="134"/>
                  <a:pt x="105" y="134"/>
                </a:cubicBezTo>
                <a:cubicBezTo>
                  <a:pt x="105" y="134"/>
                  <a:pt x="105" y="134"/>
                  <a:pt x="105" y="134"/>
                </a:cubicBezTo>
                <a:cubicBezTo>
                  <a:pt x="106" y="134"/>
                  <a:pt x="106" y="134"/>
                  <a:pt x="106" y="134"/>
                </a:cubicBezTo>
                <a:cubicBezTo>
                  <a:pt x="106" y="134"/>
                  <a:pt x="107" y="133"/>
                  <a:pt x="107" y="133"/>
                </a:cubicBezTo>
                <a:cubicBezTo>
                  <a:pt x="107" y="132"/>
                  <a:pt x="107" y="131"/>
                  <a:pt x="110" y="130"/>
                </a:cubicBezTo>
                <a:cubicBezTo>
                  <a:pt x="111" y="130"/>
                  <a:pt x="112" y="130"/>
                  <a:pt x="113" y="129"/>
                </a:cubicBezTo>
                <a:cubicBezTo>
                  <a:pt x="115" y="129"/>
                  <a:pt x="117" y="129"/>
                  <a:pt x="119" y="128"/>
                </a:cubicBezTo>
                <a:cubicBezTo>
                  <a:pt x="120" y="128"/>
                  <a:pt x="121" y="127"/>
                  <a:pt x="122" y="126"/>
                </a:cubicBezTo>
                <a:cubicBezTo>
                  <a:pt x="122" y="126"/>
                  <a:pt x="122" y="126"/>
                  <a:pt x="122" y="126"/>
                </a:cubicBezTo>
                <a:cubicBezTo>
                  <a:pt x="123" y="126"/>
                  <a:pt x="123" y="127"/>
                  <a:pt x="124" y="127"/>
                </a:cubicBezTo>
                <a:cubicBezTo>
                  <a:pt x="124" y="127"/>
                  <a:pt x="124" y="126"/>
                  <a:pt x="124" y="126"/>
                </a:cubicBezTo>
                <a:cubicBezTo>
                  <a:pt x="125" y="126"/>
                  <a:pt x="125" y="126"/>
                  <a:pt x="125" y="126"/>
                </a:cubicBezTo>
                <a:cubicBezTo>
                  <a:pt x="136" y="111"/>
                  <a:pt x="136" y="111"/>
                  <a:pt x="136" y="111"/>
                </a:cubicBezTo>
                <a:cubicBezTo>
                  <a:pt x="136" y="111"/>
                  <a:pt x="136" y="110"/>
                  <a:pt x="136" y="109"/>
                </a:cubicBezTo>
                <a:cubicBezTo>
                  <a:pt x="130" y="94"/>
                  <a:pt x="127" y="87"/>
                  <a:pt x="124" y="81"/>
                </a:cubicBezTo>
                <a:cubicBezTo>
                  <a:pt x="121" y="75"/>
                  <a:pt x="118" y="68"/>
                  <a:pt x="113" y="55"/>
                </a:cubicBezTo>
                <a:cubicBezTo>
                  <a:pt x="113" y="55"/>
                  <a:pt x="113" y="54"/>
                  <a:pt x="112" y="53"/>
                </a:cubicBezTo>
                <a:cubicBezTo>
                  <a:pt x="112" y="53"/>
                  <a:pt x="112" y="53"/>
                  <a:pt x="112" y="53"/>
                </a:cubicBezTo>
                <a:cubicBezTo>
                  <a:pt x="111" y="52"/>
                  <a:pt x="111" y="52"/>
                  <a:pt x="111" y="52"/>
                </a:cubicBezTo>
                <a:cubicBezTo>
                  <a:pt x="111" y="52"/>
                  <a:pt x="110" y="51"/>
                  <a:pt x="110" y="51"/>
                </a:cubicBezTo>
                <a:moveTo>
                  <a:pt x="86" y="136"/>
                </a:moveTo>
                <a:cubicBezTo>
                  <a:pt x="86" y="134"/>
                  <a:pt x="85" y="132"/>
                  <a:pt x="85" y="130"/>
                </a:cubicBezTo>
                <a:cubicBezTo>
                  <a:pt x="82" y="123"/>
                  <a:pt x="82" y="123"/>
                  <a:pt x="82" y="123"/>
                </a:cubicBezTo>
                <a:cubicBezTo>
                  <a:pt x="90" y="114"/>
                  <a:pt x="90" y="114"/>
                  <a:pt x="90" y="114"/>
                </a:cubicBezTo>
                <a:cubicBezTo>
                  <a:pt x="94" y="125"/>
                  <a:pt x="94" y="125"/>
                  <a:pt x="94" y="125"/>
                </a:cubicBezTo>
                <a:cubicBezTo>
                  <a:pt x="86" y="136"/>
                  <a:pt x="86" y="136"/>
                  <a:pt x="86" y="136"/>
                </a:cubicBezTo>
                <a:moveTo>
                  <a:pt x="80" y="119"/>
                </a:moveTo>
                <a:cubicBezTo>
                  <a:pt x="77" y="111"/>
                  <a:pt x="77" y="111"/>
                  <a:pt x="77" y="111"/>
                </a:cubicBezTo>
                <a:cubicBezTo>
                  <a:pt x="80" y="109"/>
                  <a:pt x="83" y="106"/>
                  <a:pt x="86" y="103"/>
                </a:cubicBezTo>
                <a:cubicBezTo>
                  <a:pt x="88" y="110"/>
                  <a:pt x="88" y="110"/>
                  <a:pt x="88" y="110"/>
                </a:cubicBezTo>
                <a:cubicBezTo>
                  <a:pt x="88" y="111"/>
                  <a:pt x="88" y="111"/>
                  <a:pt x="88" y="111"/>
                </a:cubicBezTo>
                <a:cubicBezTo>
                  <a:pt x="80" y="119"/>
                  <a:pt x="80" y="119"/>
                  <a:pt x="80" y="119"/>
                </a:cubicBezTo>
                <a:moveTo>
                  <a:pt x="75" y="107"/>
                </a:moveTo>
                <a:cubicBezTo>
                  <a:pt x="72" y="99"/>
                  <a:pt x="72" y="99"/>
                  <a:pt x="72" y="99"/>
                </a:cubicBezTo>
                <a:cubicBezTo>
                  <a:pt x="80" y="91"/>
                  <a:pt x="80" y="91"/>
                  <a:pt x="80" y="91"/>
                </a:cubicBezTo>
                <a:cubicBezTo>
                  <a:pt x="84" y="100"/>
                  <a:pt x="84" y="100"/>
                  <a:pt x="84" y="100"/>
                </a:cubicBezTo>
                <a:cubicBezTo>
                  <a:pt x="83" y="100"/>
                  <a:pt x="83" y="100"/>
                  <a:pt x="83" y="100"/>
                </a:cubicBezTo>
                <a:cubicBezTo>
                  <a:pt x="81" y="103"/>
                  <a:pt x="78" y="106"/>
                  <a:pt x="75" y="107"/>
                </a:cubicBezTo>
                <a:moveTo>
                  <a:pt x="71" y="96"/>
                </a:moveTo>
                <a:cubicBezTo>
                  <a:pt x="66" y="84"/>
                  <a:pt x="66" y="84"/>
                  <a:pt x="66" y="84"/>
                </a:cubicBezTo>
                <a:cubicBezTo>
                  <a:pt x="73" y="77"/>
                  <a:pt x="73" y="77"/>
                  <a:pt x="73" y="77"/>
                </a:cubicBezTo>
                <a:cubicBezTo>
                  <a:pt x="73" y="77"/>
                  <a:pt x="74" y="77"/>
                  <a:pt x="74" y="76"/>
                </a:cubicBezTo>
                <a:cubicBezTo>
                  <a:pt x="79" y="87"/>
                  <a:pt x="79" y="87"/>
                  <a:pt x="79" y="87"/>
                </a:cubicBezTo>
                <a:cubicBezTo>
                  <a:pt x="78" y="87"/>
                  <a:pt x="78" y="88"/>
                  <a:pt x="78" y="88"/>
                </a:cubicBezTo>
                <a:cubicBezTo>
                  <a:pt x="71" y="96"/>
                  <a:pt x="71" y="96"/>
                  <a:pt x="71" y="96"/>
                </a:cubicBezTo>
                <a:moveTo>
                  <a:pt x="65" y="81"/>
                </a:moveTo>
                <a:cubicBezTo>
                  <a:pt x="61" y="73"/>
                  <a:pt x="61" y="73"/>
                  <a:pt x="61" y="73"/>
                </a:cubicBezTo>
                <a:cubicBezTo>
                  <a:pt x="69" y="64"/>
                  <a:pt x="69" y="64"/>
                  <a:pt x="69" y="64"/>
                </a:cubicBezTo>
                <a:cubicBezTo>
                  <a:pt x="73" y="73"/>
                  <a:pt x="73" y="73"/>
                  <a:pt x="73" y="73"/>
                </a:cubicBezTo>
                <a:cubicBezTo>
                  <a:pt x="72" y="73"/>
                  <a:pt x="72" y="73"/>
                  <a:pt x="72" y="73"/>
                </a:cubicBezTo>
                <a:cubicBezTo>
                  <a:pt x="65" y="81"/>
                  <a:pt x="65" y="81"/>
                  <a:pt x="65" y="81"/>
                </a:cubicBezTo>
                <a:moveTo>
                  <a:pt x="68" y="143"/>
                </a:moveTo>
                <a:cubicBezTo>
                  <a:pt x="58" y="115"/>
                  <a:pt x="47" y="87"/>
                  <a:pt x="34" y="61"/>
                </a:cubicBezTo>
                <a:cubicBezTo>
                  <a:pt x="36" y="59"/>
                  <a:pt x="38" y="57"/>
                  <a:pt x="41" y="56"/>
                </a:cubicBezTo>
                <a:cubicBezTo>
                  <a:pt x="42" y="56"/>
                  <a:pt x="44" y="56"/>
                  <a:pt x="45" y="56"/>
                </a:cubicBezTo>
                <a:cubicBezTo>
                  <a:pt x="46" y="56"/>
                  <a:pt x="48" y="56"/>
                  <a:pt x="49" y="57"/>
                </a:cubicBezTo>
                <a:cubicBezTo>
                  <a:pt x="50" y="58"/>
                  <a:pt x="51" y="59"/>
                  <a:pt x="52" y="60"/>
                </a:cubicBezTo>
                <a:cubicBezTo>
                  <a:pt x="52" y="61"/>
                  <a:pt x="52" y="61"/>
                  <a:pt x="53" y="62"/>
                </a:cubicBezTo>
                <a:cubicBezTo>
                  <a:pt x="53" y="62"/>
                  <a:pt x="53" y="62"/>
                  <a:pt x="53" y="62"/>
                </a:cubicBezTo>
                <a:cubicBezTo>
                  <a:pt x="53" y="62"/>
                  <a:pt x="53" y="63"/>
                  <a:pt x="54" y="64"/>
                </a:cubicBezTo>
                <a:cubicBezTo>
                  <a:pt x="57" y="72"/>
                  <a:pt x="57" y="72"/>
                  <a:pt x="57" y="72"/>
                </a:cubicBezTo>
                <a:cubicBezTo>
                  <a:pt x="56" y="73"/>
                  <a:pt x="56" y="74"/>
                  <a:pt x="57" y="74"/>
                </a:cubicBezTo>
                <a:cubicBezTo>
                  <a:pt x="58" y="75"/>
                  <a:pt x="58" y="75"/>
                  <a:pt x="58" y="75"/>
                </a:cubicBezTo>
                <a:cubicBezTo>
                  <a:pt x="62" y="84"/>
                  <a:pt x="62" y="84"/>
                  <a:pt x="62" y="84"/>
                </a:cubicBezTo>
                <a:cubicBezTo>
                  <a:pt x="61" y="84"/>
                  <a:pt x="62" y="85"/>
                  <a:pt x="62" y="86"/>
                </a:cubicBezTo>
                <a:cubicBezTo>
                  <a:pt x="63" y="86"/>
                  <a:pt x="63" y="86"/>
                  <a:pt x="63" y="86"/>
                </a:cubicBezTo>
                <a:cubicBezTo>
                  <a:pt x="68" y="99"/>
                  <a:pt x="68" y="99"/>
                  <a:pt x="68" y="99"/>
                </a:cubicBezTo>
                <a:cubicBezTo>
                  <a:pt x="67" y="100"/>
                  <a:pt x="68" y="100"/>
                  <a:pt x="68" y="101"/>
                </a:cubicBezTo>
                <a:cubicBezTo>
                  <a:pt x="69" y="101"/>
                  <a:pt x="69" y="101"/>
                  <a:pt x="69" y="101"/>
                </a:cubicBezTo>
                <a:cubicBezTo>
                  <a:pt x="81" y="132"/>
                  <a:pt x="81" y="132"/>
                  <a:pt x="81" y="132"/>
                </a:cubicBezTo>
                <a:cubicBezTo>
                  <a:pt x="82" y="134"/>
                  <a:pt x="83" y="136"/>
                  <a:pt x="82" y="138"/>
                </a:cubicBezTo>
                <a:cubicBezTo>
                  <a:pt x="82" y="138"/>
                  <a:pt x="81" y="139"/>
                  <a:pt x="80" y="139"/>
                </a:cubicBezTo>
                <a:cubicBezTo>
                  <a:pt x="78" y="140"/>
                  <a:pt x="76" y="140"/>
                  <a:pt x="75" y="140"/>
                </a:cubicBezTo>
                <a:cubicBezTo>
                  <a:pt x="73" y="141"/>
                  <a:pt x="72" y="141"/>
                  <a:pt x="70" y="142"/>
                </a:cubicBezTo>
                <a:cubicBezTo>
                  <a:pt x="69" y="142"/>
                  <a:pt x="69" y="142"/>
                  <a:pt x="68" y="143"/>
                </a:cubicBezTo>
                <a:moveTo>
                  <a:pt x="60" y="69"/>
                </a:moveTo>
                <a:cubicBezTo>
                  <a:pt x="57" y="62"/>
                  <a:pt x="57" y="62"/>
                  <a:pt x="57" y="62"/>
                </a:cubicBezTo>
                <a:cubicBezTo>
                  <a:pt x="57" y="62"/>
                  <a:pt x="57" y="61"/>
                  <a:pt x="56" y="60"/>
                </a:cubicBezTo>
                <a:cubicBezTo>
                  <a:pt x="64" y="52"/>
                  <a:pt x="64" y="52"/>
                  <a:pt x="64" y="52"/>
                </a:cubicBezTo>
                <a:cubicBezTo>
                  <a:pt x="67" y="60"/>
                  <a:pt x="67" y="60"/>
                  <a:pt x="67" y="60"/>
                </a:cubicBezTo>
                <a:cubicBezTo>
                  <a:pt x="67" y="61"/>
                  <a:pt x="67" y="61"/>
                  <a:pt x="67" y="61"/>
                </a:cubicBezTo>
                <a:cubicBezTo>
                  <a:pt x="60" y="69"/>
                  <a:pt x="60" y="69"/>
                  <a:pt x="60" y="69"/>
                </a:cubicBezTo>
                <a:moveTo>
                  <a:pt x="36" y="55"/>
                </a:moveTo>
                <a:cubicBezTo>
                  <a:pt x="38" y="52"/>
                  <a:pt x="40" y="50"/>
                  <a:pt x="42" y="48"/>
                </a:cubicBezTo>
                <a:cubicBezTo>
                  <a:pt x="40" y="51"/>
                  <a:pt x="40" y="51"/>
                  <a:pt x="40" y="51"/>
                </a:cubicBezTo>
                <a:cubicBezTo>
                  <a:pt x="40" y="51"/>
                  <a:pt x="40" y="52"/>
                  <a:pt x="40" y="53"/>
                </a:cubicBezTo>
                <a:cubicBezTo>
                  <a:pt x="40" y="53"/>
                  <a:pt x="40" y="53"/>
                  <a:pt x="40" y="53"/>
                </a:cubicBezTo>
                <a:cubicBezTo>
                  <a:pt x="38" y="53"/>
                  <a:pt x="37" y="54"/>
                  <a:pt x="36" y="55"/>
                </a:cubicBezTo>
                <a:moveTo>
                  <a:pt x="54" y="57"/>
                </a:moveTo>
                <a:cubicBezTo>
                  <a:pt x="54" y="56"/>
                  <a:pt x="53" y="54"/>
                  <a:pt x="51" y="54"/>
                </a:cubicBezTo>
                <a:cubicBezTo>
                  <a:pt x="51" y="53"/>
                  <a:pt x="51" y="53"/>
                  <a:pt x="51" y="53"/>
                </a:cubicBezTo>
                <a:cubicBezTo>
                  <a:pt x="60" y="41"/>
                  <a:pt x="60" y="41"/>
                  <a:pt x="60" y="41"/>
                </a:cubicBezTo>
                <a:cubicBezTo>
                  <a:pt x="62" y="48"/>
                  <a:pt x="62" y="48"/>
                  <a:pt x="62" y="48"/>
                </a:cubicBezTo>
                <a:cubicBezTo>
                  <a:pt x="54" y="57"/>
                  <a:pt x="54" y="57"/>
                  <a:pt x="54" y="57"/>
                </a:cubicBezTo>
                <a:moveTo>
                  <a:pt x="44" y="52"/>
                </a:moveTo>
                <a:cubicBezTo>
                  <a:pt x="49" y="42"/>
                  <a:pt x="49" y="42"/>
                  <a:pt x="49" y="42"/>
                </a:cubicBezTo>
                <a:cubicBezTo>
                  <a:pt x="51" y="40"/>
                  <a:pt x="54" y="38"/>
                  <a:pt x="57" y="37"/>
                </a:cubicBezTo>
                <a:cubicBezTo>
                  <a:pt x="47" y="52"/>
                  <a:pt x="47" y="52"/>
                  <a:pt x="47" y="52"/>
                </a:cubicBezTo>
                <a:cubicBezTo>
                  <a:pt x="46" y="52"/>
                  <a:pt x="46" y="52"/>
                  <a:pt x="45" y="52"/>
                </a:cubicBezTo>
                <a:cubicBezTo>
                  <a:pt x="45" y="52"/>
                  <a:pt x="44" y="52"/>
                  <a:pt x="44" y="52"/>
                </a:cubicBezTo>
                <a:moveTo>
                  <a:pt x="59" y="33"/>
                </a:moveTo>
                <a:cubicBezTo>
                  <a:pt x="59" y="33"/>
                  <a:pt x="59" y="33"/>
                  <a:pt x="58" y="33"/>
                </a:cubicBezTo>
                <a:cubicBezTo>
                  <a:pt x="54" y="34"/>
                  <a:pt x="50" y="36"/>
                  <a:pt x="47" y="39"/>
                </a:cubicBezTo>
                <a:cubicBezTo>
                  <a:pt x="46" y="39"/>
                  <a:pt x="46" y="39"/>
                  <a:pt x="46" y="39"/>
                </a:cubicBezTo>
                <a:cubicBezTo>
                  <a:pt x="38" y="44"/>
                  <a:pt x="33" y="51"/>
                  <a:pt x="29" y="59"/>
                </a:cubicBezTo>
                <a:cubicBezTo>
                  <a:pt x="29" y="60"/>
                  <a:pt x="29" y="61"/>
                  <a:pt x="30" y="62"/>
                </a:cubicBezTo>
                <a:cubicBezTo>
                  <a:pt x="44" y="89"/>
                  <a:pt x="56" y="118"/>
                  <a:pt x="65" y="148"/>
                </a:cubicBezTo>
                <a:cubicBezTo>
                  <a:pt x="66" y="148"/>
                  <a:pt x="66" y="149"/>
                  <a:pt x="67" y="149"/>
                </a:cubicBezTo>
                <a:cubicBezTo>
                  <a:pt x="67" y="149"/>
                  <a:pt x="67" y="149"/>
                  <a:pt x="67" y="149"/>
                </a:cubicBezTo>
                <a:cubicBezTo>
                  <a:pt x="68" y="149"/>
                  <a:pt x="68" y="149"/>
                  <a:pt x="68" y="149"/>
                </a:cubicBezTo>
                <a:cubicBezTo>
                  <a:pt x="69" y="149"/>
                  <a:pt x="69" y="148"/>
                  <a:pt x="69" y="147"/>
                </a:cubicBezTo>
                <a:cubicBezTo>
                  <a:pt x="69" y="147"/>
                  <a:pt x="69" y="146"/>
                  <a:pt x="72" y="145"/>
                </a:cubicBezTo>
                <a:cubicBezTo>
                  <a:pt x="73" y="145"/>
                  <a:pt x="74" y="144"/>
                  <a:pt x="75" y="144"/>
                </a:cubicBezTo>
                <a:cubicBezTo>
                  <a:pt x="77" y="144"/>
                  <a:pt x="79" y="144"/>
                  <a:pt x="81" y="143"/>
                </a:cubicBezTo>
                <a:cubicBezTo>
                  <a:pt x="82" y="142"/>
                  <a:pt x="83" y="142"/>
                  <a:pt x="84" y="141"/>
                </a:cubicBezTo>
                <a:cubicBezTo>
                  <a:pt x="85" y="141"/>
                  <a:pt x="85" y="141"/>
                  <a:pt x="85" y="141"/>
                </a:cubicBezTo>
                <a:cubicBezTo>
                  <a:pt x="85" y="141"/>
                  <a:pt x="85" y="141"/>
                  <a:pt x="86" y="141"/>
                </a:cubicBezTo>
                <a:cubicBezTo>
                  <a:pt x="86" y="141"/>
                  <a:pt x="86" y="141"/>
                  <a:pt x="86" y="141"/>
                </a:cubicBezTo>
                <a:cubicBezTo>
                  <a:pt x="87" y="141"/>
                  <a:pt x="87" y="141"/>
                  <a:pt x="87" y="141"/>
                </a:cubicBezTo>
                <a:cubicBezTo>
                  <a:pt x="98" y="126"/>
                  <a:pt x="98" y="126"/>
                  <a:pt x="98" y="126"/>
                </a:cubicBezTo>
                <a:cubicBezTo>
                  <a:pt x="98" y="126"/>
                  <a:pt x="99" y="125"/>
                  <a:pt x="98" y="124"/>
                </a:cubicBezTo>
                <a:cubicBezTo>
                  <a:pt x="62" y="37"/>
                  <a:pt x="62" y="37"/>
                  <a:pt x="62" y="37"/>
                </a:cubicBezTo>
                <a:cubicBezTo>
                  <a:pt x="62" y="36"/>
                  <a:pt x="62" y="35"/>
                  <a:pt x="61" y="35"/>
                </a:cubicBezTo>
                <a:cubicBezTo>
                  <a:pt x="61" y="35"/>
                  <a:pt x="61" y="35"/>
                  <a:pt x="61" y="35"/>
                </a:cubicBezTo>
                <a:cubicBezTo>
                  <a:pt x="61" y="34"/>
                  <a:pt x="61" y="34"/>
                  <a:pt x="61" y="34"/>
                </a:cubicBezTo>
                <a:cubicBezTo>
                  <a:pt x="60" y="33"/>
                  <a:pt x="60" y="33"/>
                  <a:pt x="59" y="33"/>
                </a:cubicBezTo>
                <a:moveTo>
                  <a:pt x="3" y="32"/>
                </a:moveTo>
                <a:cubicBezTo>
                  <a:pt x="3" y="32"/>
                  <a:pt x="3" y="32"/>
                  <a:pt x="2" y="32"/>
                </a:cubicBezTo>
                <a:cubicBezTo>
                  <a:pt x="2" y="33"/>
                  <a:pt x="2" y="33"/>
                  <a:pt x="2" y="33"/>
                </a:cubicBezTo>
                <a:cubicBezTo>
                  <a:pt x="2" y="33"/>
                  <a:pt x="2" y="33"/>
                  <a:pt x="2" y="33"/>
                </a:cubicBezTo>
                <a:cubicBezTo>
                  <a:pt x="1" y="33"/>
                  <a:pt x="0" y="34"/>
                  <a:pt x="1" y="35"/>
                </a:cubicBezTo>
                <a:cubicBezTo>
                  <a:pt x="0" y="36"/>
                  <a:pt x="0" y="36"/>
                  <a:pt x="0" y="37"/>
                </a:cubicBezTo>
                <a:cubicBezTo>
                  <a:pt x="2" y="41"/>
                  <a:pt x="4" y="46"/>
                  <a:pt x="6" y="50"/>
                </a:cubicBezTo>
                <a:cubicBezTo>
                  <a:pt x="8" y="57"/>
                  <a:pt x="10" y="64"/>
                  <a:pt x="11" y="72"/>
                </a:cubicBezTo>
                <a:cubicBezTo>
                  <a:pt x="11" y="73"/>
                  <a:pt x="12" y="73"/>
                  <a:pt x="13" y="73"/>
                </a:cubicBezTo>
                <a:cubicBezTo>
                  <a:pt x="13" y="73"/>
                  <a:pt x="13" y="73"/>
                  <a:pt x="13" y="73"/>
                </a:cubicBezTo>
                <a:cubicBezTo>
                  <a:pt x="13" y="73"/>
                  <a:pt x="13" y="73"/>
                  <a:pt x="13" y="73"/>
                </a:cubicBezTo>
                <a:cubicBezTo>
                  <a:pt x="14" y="73"/>
                  <a:pt x="15" y="72"/>
                  <a:pt x="15" y="71"/>
                </a:cubicBezTo>
                <a:cubicBezTo>
                  <a:pt x="14" y="67"/>
                  <a:pt x="13" y="63"/>
                  <a:pt x="12" y="58"/>
                </a:cubicBezTo>
                <a:cubicBezTo>
                  <a:pt x="13" y="59"/>
                  <a:pt x="13" y="59"/>
                  <a:pt x="13" y="59"/>
                </a:cubicBezTo>
                <a:cubicBezTo>
                  <a:pt x="29" y="94"/>
                  <a:pt x="42" y="130"/>
                  <a:pt x="51" y="168"/>
                </a:cubicBezTo>
                <a:cubicBezTo>
                  <a:pt x="51" y="168"/>
                  <a:pt x="51" y="169"/>
                  <a:pt x="52" y="169"/>
                </a:cubicBezTo>
                <a:cubicBezTo>
                  <a:pt x="52" y="169"/>
                  <a:pt x="53" y="169"/>
                  <a:pt x="53" y="169"/>
                </a:cubicBezTo>
                <a:cubicBezTo>
                  <a:pt x="53" y="169"/>
                  <a:pt x="53" y="169"/>
                  <a:pt x="53" y="169"/>
                </a:cubicBezTo>
                <a:cubicBezTo>
                  <a:pt x="163" y="127"/>
                  <a:pt x="163" y="127"/>
                  <a:pt x="163" y="127"/>
                </a:cubicBezTo>
                <a:cubicBezTo>
                  <a:pt x="161" y="129"/>
                  <a:pt x="159" y="130"/>
                  <a:pt x="157" y="132"/>
                </a:cubicBezTo>
                <a:cubicBezTo>
                  <a:pt x="157" y="133"/>
                  <a:pt x="157" y="134"/>
                  <a:pt x="157" y="135"/>
                </a:cubicBezTo>
                <a:cubicBezTo>
                  <a:pt x="158" y="135"/>
                  <a:pt x="158" y="135"/>
                  <a:pt x="159" y="135"/>
                </a:cubicBezTo>
                <a:cubicBezTo>
                  <a:pt x="159" y="135"/>
                  <a:pt x="159" y="135"/>
                  <a:pt x="159" y="135"/>
                </a:cubicBezTo>
                <a:cubicBezTo>
                  <a:pt x="160" y="135"/>
                  <a:pt x="160" y="135"/>
                  <a:pt x="160" y="135"/>
                </a:cubicBezTo>
                <a:cubicBezTo>
                  <a:pt x="168" y="126"/>
                  <a:pt x="179" y="120"/>
                  <a:pt x="190" y="118"/>
                </a:cubicBezTo>
                <a:cubicBezTo>
                  <a:pt x="191" y="117"/>
                  <a:pt x="191" y="117"/>
                  <a:pt x="191" y="116"/>
                </a:cubicBezTo>
                <a:cubicBezTo>
                  <a:pt x="192" y="115"/>
                  <a:pt x="192" y="115"/>
                  <a:pt x="192" y="114"/>
                </a:cubicBezTo>
                <a:cubicBezTo>
                  <a:pt x="192" y="113"/>
                  <a:pt x="191" y="113"/>
                  <a:pt x="190" y="113"/>
                </a:cubicBezTo>
                <a:cubicBezTo>
                  <a:pt x="190" y="113"/>
                  <a:pt x="190" y="113"/>
                  <a:pt x="190" y="113"/>
                </a:cubicBezTo>
                <a:cubicBezTo>
                  <a:pt x="154" y="117"/>
                  <a:pt x="154" y="117"/>
                  <a:pt x="154" y="117"/>
                </a:cubicBezTo>
                <a:cubicBezTo>
                  <a:pt x="153" y="117"/>
                  <a:pt x="152" y="118"/>
                  <a:pt x="152" y="119"/>
                </a:cubicBezTo>
                <a:cubicBezTo>
                  <a:pt x="152" y="120"/>
                  <a:pt x="153" y="121"/>
                  <a:pt x="154" y="121"/>
                </a:cubicBezTo>
                <a:cubicBezTo>
                  <a:pt x="154" y="121"/>
                  <a:pt x="154" y="121"/>
                  <a:pt x="154" y="121"/>
                </a:cubicBezTo>
                <a:cubicBezTo>
                  <a:pt x="158" y="121"/>
                  <a:pt x="158" y="121"/>
                  <a:pt x="158" y="121"/>
                </a:cubicBezTo>
                <a:cubicBezTo>
                  <a:pt x="158" y="121"/>
                  <a:pt x="159" y="121"/>
                  <a:pt x="159" y="120"/>
                </a:cubicBezTo>
                <a:cubicBezTo>
                  <a:pt x="175" y="118"/>
                  <a:pt x="175" y="118"/>
                  <a:pt x="175" y="118"/>
                </a:cubicBezTo>
                <a:cubicBezTo>
                  <a:pt x="54" y="165"/>
                  <a:pt x="54" y="165"/>
                  <a:pt x="54" y="165"/>
                </a:cubicBezTo>
                <a:cubicBezTo>
                  <a:pt x="46" y="131"/>
                  <a:pt x="34" y="98"/>
                  <a:pt x="21" y="66"/>
                </a:cubicBezTo>
                <a:cubicBezTo>
                  <a:pt x="21" y="67"/>
                  <a:pt x="21" y="67"/>
                  <a:pt x="21" y="67"/>
                </a:cubicBezTo>
                <a:cubicBezTo>
                  <a:pt x="22" y="67"/>
                  <a:pt x="22" y="67"/>
                  <a:pt x="22" y="67"/>
                </a:cubicBezTo>
                <a:cubicBezTo>
                  <a:pt x="23" y="67"/>
                  <a:pt x="23" y="67"/>
                  <a:pt x="23" y="67"/>
                </a:cubicBezTo>
                <a:cubicBezTo>
                  <a:pt x="24" y="67"/>
                  <a:pt x="24" y="67"/>
                  <a:pt x="24" y="67"/>
                </a:cubicBezTo>
                <a:cubicBezTo>
                  <a:pt x="24" y="66"/>
                  <a:pt x="24" y="65"/>
                  <a:pt x="24" y="64"/>
                </a:cubicBezTo>
                <a:cubicBezTo>
                  <a:pt x="21" y="62"/>
                  <a:pt x="19" y="59"/>
                  <a:pt x="16" y="57"/>
                </a:cubicBezTo>
                <a:cubicBezTo>
                  <a:pt x="13" y="49"/>
                  <a:pt x="9" y="41"/>
                  <a:pt x="5" y="33"/>
                </a:cubicBezTo>
                <a:cubicBezTo>
                  <a:pt x="5" y="32"/>
                  <a:pt x="4" y="32"/>
                  <a:pt x="3" y="32"/>
                </a:cubicBezTo>
                <a:moveTo>
                  <a:pt x="170" y="103"/>
                </a:moveTo>
                <a:cubicBezTo>
                  <a:pt x="170" y="101"/>
                  <a:pt x="170" y="99"/>
                  <a:pt x="169" y="97"/>
                </a:cubicBezTo>
                <a:cubicBezTo>
                  <a:pt x="166" y="90"/>
                  <a:pt x="166" y="90"/>
                  <a:pt x="166" y="90"/>
                </a:cubicBezTo>
                <a:cubicBezTo>
                  <a:pt x="174" y="81"/>
                  <a:pt x="174" y="81"/>
                  <a:pt x="174" y="81"/>
                </a:cubicBezTo>
                <a:cubicBezTo>
                  <a:pt x="179" y="92"/>
                  <a:pt x="179" y="92"/>
                  <a:pt x="179" y="92"/>
                </a:cubicBezTo>
                <a:cubicBezTo>
                  <a:pt x="170" y="103"/>
                  <a:pt x="170" y="103"/>
                  <a:pt x="170" y="103"/>
                </a:cubicBezTo>
                <a:moveTo>
                  <a:pt x="164" y="86"/>
                </a:moveTo>
                <a:cubicBezTo>
                  <a:pt x="161" y="78"/>
                  <a:pt x="161" y="78"/>
                  <a:pt x="161" y="78"/>
                </a:cubicBezTo>
                <a:cubicBezTo>
                  <a:pt x="165" y="76"/>
                  <a:pt x="168" y="74"/>
                  <a:pt x="170" y="71"/>
                </a:cubicBezTo>
                <a:cubicBezTo>
                  <a:pt x="173" y="78"/>
                  <a:pt x="173" y="78"/>
                  <a:pt x="173" y="78"/>
                </a:cubicBezTo>
                <a:cubicBezTo>
                  <a:pt x="172" y="78"/>
                  <a:pt x="172" y="78"/>
                  <a:pt x="172" y="78"/>
                </a:cubicBezTo>
                <a:cubicBezTo>
                  <a:pt x="164" y="86"/>
                  <a:pt x="164" y="86"/>
                  <a:pt x="164" y="86"/>
                </a:cubicBezTo>
                <a:moveTo>
                  <a:pt x="160" y="74"/>
                </a:moveTo>
                <a:cubicBezTo>
                  <a:pt x="157" y="67"/>
                  <a:pt x="157" y="67"/>
                  <a:pt x="157" y="67"/>
                </a:cubicBezTo>
                <a:cubicBezTo>
                  <a:pt x="165" y="58"/>
                  <a:pt x="165" y="58"/>
                  <a:pt x="165" y="58"/>
                </a:cubicBezTo>
                <a:cubicBezTo>
                  <a:pt x="168" y="67"/>
                  <a:pt x="168" y="67"/>
                  <a:pt x="168" y="67"/>
                </a:cubicBezTo>
                <a:cubicBezTo>
                  <a:pt x="168" y="68"/>
                  <a:pt x="168" y="68"/>
                  <a:pt x="168" y="68"/>
                </a:cubicBezTo>
                <a:cubicBezTo>
                  <a:pt x="166" y="70"/>
                  <a:pt x="163" y="73"/>
                  <a:pt x="160" y="74"/>
                </a:cubicBezTo>
                <a:moveTo>
                  <a:pt x="155" y="63"/>
                </a:moveTo>
                <a:cubicBezTo>
                  <a:pt x="151" y="52"/>
                  <a:pt x="151" y="52"/>
                  <a:pt x="151" y="52"/>
                </a:cubicBezTo>
                <a:cubicBezTo>
                  <a:pt x="157" y="44"/>
                  <a:pt x="157" y="44"/>
                  <a:pt x="157" y="44"/>
                </a:cubicBezTo>
                <a:cubicBezTo>
                  <a:pt x="158" y="44"/>
                  <a:pt x="158" y="44"/>
                  <a:pt x="159" y="44"/>
                </a:cubicBezTo>
                <a:cubicBezTo>
                  <a:pt x="163" y="54"/>
                  <a:pt x="163" y="54"/>
                  <a:pt x="163" y="54"/>
                </a:cubicBezTo>
                <a:cubicBezTo>
                  <a:pt x="163" y="54"/>
                  <a:pt x="162" y="55"/>
                  <a:pt x="162" y="55"/>
                </a:cubicBezTo>
                <a:cubicBezTo>
                  <a:pt x="155" y="63"/>
                  <a:pt x="155" y="63"/>
                  <a:pt x="155" y="63"/>
                </a:cubicBezTo>
                <a:moveTo>
                  <a:pt x="149" y="48"/>
                </a:moveTo>
                <a:cubicBezTo>
                  <a:pt x="146" y="40"/>
                  <a:pt x="146" y="40"/>
                  <a:pt x="146" y="40"/>
                </a:cubicBezTo>
                <a:cubicBezTo>
                  <a:pt x="153" y="31"/>
                  <a:pt x="153" y="31"/>
                  <a:pt x="153" y="31"/>
                </a:cubicBezTo>
                <a:cubicBezTo>
                  <a:pt x="157" y="40"/>
                  <a:pt x="157" y="40"/>
                  <a:pt x="157" y="40"/>
                </a:cubicBezTo>
                <a:cubicBezTo>
                  <a:pt x="156" y="40"/>
                  <a:pt x="156" y="40"/>
                  <a:pt x="156" y="40"/>
                </a:cubicBezTo>
                <a:cubicBezTo>
                  <a:pt x="149" y="48"/>
                  <a:pt x="149" y="48"/>
                  <a:pt x="149" y="48"/>
                </a:cubicBezTo>
                <a:moveTo>
                  <a:pt x="152" y="110"/>
                </a:moveTo>
                <a:cubicBezTo>
                  <a:pt x="143" y="82"/>
                  <a:pt x="131" y="54"/>
                  <a:pt x="118" y="28"/>
                </a:cubicBezTo>
                <a:cubicBezTo>
                  <a:pt x="121" y="26"/>
                  <a:pt x="123" y="24"/>
                  <a:pt x="125" y="23"/>
                </a:cubicBezTo>
                <a:cubicBezTo>
                  <a:pt x="127" y="23"/>
                  <a:pt x="128" y="23"/>
                  <a:pt x="129" y="23"/>
                </a:cubicBezTo>
                <a:cubicBezTo>
                  <a:pt x="131" y="23"/>
                  <a:pt x="132" y="23"/>
                  <a:pt x="134" y="24"/>
                </a:cubicBezTo>
                <a:cubicBezTo>
                  <a:pt x="135" y="25"/>
                  <a:pt x="136" y="26"/>
                  <a:pt x="137" y="27"/>
                </a:cubicBezTo>
                <a:cubicBezTo>
                  <a:pt x="137" y="28"/>
                  <a:pt x="137" y="28"/>
                  <a:pt x="137" y="29"/>
                </a:cubicBezTo>
                <a:cubicBezTo>
                  <a:pt x="137" y="29"/>
                  <a:pt x="137" y="29"/>
                  <a:pt x="137" y="29"/>
                </a:cubicBezTo>
                <a:cubicBezTo>
                  <a:pt x="137" y="29"/>
                  <a:pt x="138" y="30"/>
                  <a:pt x="138" y="31"/>
                </a:cubicBezTo>
                <a:cubicBezTo>
                  <a:pt x="141" y="39"/>
                  <a:pt x="141" y="39"/>
                  <a:pt x="141" y="39"/>
                </a:cubicBezTo>
                <a:cubicBezTo>
                  <a:pt x="141" y="40"/>
                  <a:pt x="141" y="41"/>
                  <a:pt x="142" y="42"/>
                </a:cubicBezTo>
                <a:cubicBezTo>
                  <a:pt x="143" y="42"/>
                  <a:pt x="143" y="42"/>
                  <a:pt x="143" y="42"/>
                </a:cubicBezTo>
                <a:cubicBezTo>
                  <a:pt x="146" y="51"/>
                  <a:pt x="146" y="51"/>
                  <a:pt x="146" y="51"/>
                </a:cubicBezTo>
                <a:cubicBezTo>
                  <a:pt x="146" y="52"/>
                  <a:pt x="146" y="52"/>
                  <a:pt x="147" y="53"/>
                </a:cubicBezTo>
                <a:cubicBezTo>
                  <a:pt x="147" y="53"/>
                  <a:pt x="147" y="53"/>
                  <a:pt x="147" y="53"/>
                </a:cubicBezTo>
                <a:cubicBezTo>
                  <a:pt x="152" y="66"/>
                  <a:pt x="152" y="66"/>
                  <a:pt x="152" y="66"/>
                </a:cubicBezTo>
                <a:cubicBezTo>
                  <a:pt x="152" y="67"/>
                  <a:pt x="152" y="68"/>
                  <a:pt x="153" y="68"/>
                </a:cubicBezTo>
                <a:cubicBezTo>
                  <a:pt x="153" y="68"/>
                  <a:pt x="153" y="68"/>
                  <a:pt x="153" y="68"/>
                </a:cubicBezTo>
                <a:cubicBezTo>
                  <a:pt x="165" y="99"/>
                  <a:pt x="165" y="99"/>
                  <a:pt x="165" y="99"/>
                </a:cubicBezTo>
                <a:cubicBezTo>
                  <a:pt x="166" y="101"/>
                  <a:pt x="167" y="103"/>
                  <a:pt x="166" y="105"/>
                </a:cubicBezTo>
                <a:cubicBezTo>
                  <a:pt x="166" y="106"/>
                  <a:pt x="165" y="106"/>
                  <a:pt x="164" y="107"/>
                </a:cubicBezTo>
                <a:cubicBezTo>
                  <a:pt x="163" y="107"/>
                  <a:pt x="161" y="107"/>
                  <a:pt x="159" y="108"/>
                </a:cubicBezTo>
                <a:cubicBezTo>
                  <a:pt x="158" y="108"/>
                  <a:pt x="156" y="108"/>
                  <a:pt x="155" y="109"/>
                </a:cubicBezTo>
                <a:cubicBezTo>
                  <a:pt x="154" y="109"/>
                  <a:pt x="153" y="110"/>
                  <a:pt x="152" y="110"/>
                </a:cubicBezTo>
                <a:moveTo>
                  <a:pt x="144" y="36"/>
                </a:moveTo>
                <a:cubicBezTo>
                  <a:pt x="142" y="29"/>
                  <a:pt x="142" y="29"/>
                  <a:pt x="142" y="29"/>
                </a:cubicBezTo>
                <a:cubicBezTo>
                  <a:pt x="141" y="29"/>
                  <a:pt x="141" y="28"/>
                  <a:pt x="141" y="28"/>
                </a:cubicBezTo>
                <a:cubicBezTo>
                  <a:pt x="149" y="19"/>
                  <a:pt x="149" y="19"/>
                  <a:pt x="149" y="19"/>
                </a:cubicBezTo>
                <a:cubicBezTo>
                  <a:pt x="152" y="27"/>
                  <a:pt x="152" y="27"/>
                  <a:pt x="152" y="27"/>
                </a:cubicBezTo>
                <a:cubicBezTo>
                  <a:pt x="151" y="28"/>
                  <a:pt x="151" y="28"/>
                  <a:pt x="151" y="28"/>
                </a:cubicBezTo>
                <a:cubicBezTo>
                  <a:pt x="144" y="36"/>
                  <a:pt x="144" y="36"/>
                  <a:pt x="144" y="36"/>
                </a:cubicBezTo>
                <a:moveTo>
                  <a:pt x="120" y="22"/>
                </a:moveTo>
                <a:cubicBezTo>
                  <a:pt x="122" y="19"/>
                  <a:pt x="124" y="17"/>
                  <a:pt x="126" y="15"/>
                </a:cubicBezTo>
                <a:cubicBezTo>
                  <a:pt x="125" y="18"/>
                  <a:pt x="125" y="18"/>
                  <a:pt x="125" y="18"/>
                </a:cubicBezTo>
                <a:cubicBezTo>
                  <a:pt x="124" y="18"/>
                  <a:pt x="124" y="19"/>
                  <a:pt x="125" y="20"/>
                </a:cubicBezTo>
                <a:cubicBezTo>
                  <a:pt x="124" y="20"/>
                  <a:pt x="124" y="20"/>
                  <a:pt x="124" y="20"/>
                </a:cubicBezTo>
                <a:cubicBezTo>
                  <a:pt x="123" y="20"/>
                  <a:pt x="122" y="21"/>
                  <a:pt x="120" y="22"/>
                </a:cubicBezTo>
                <a:moveTo>
                  <a:pt x="139" y="24"/>
                </a:moveTo>
                <a:cubicBezTo>
                  <a:pt x="138" y="23"/>
                  <a:pt x="137" y="22"/>
                  <a:pt x="136" y="21"/>
                </a:cubicBezTo>
                <a:cubicBezTo>
                  <a:pt x="135" y="20"/>
                  <a:pt x="135" y="20"/>
                  <a:pt x="135" y="20"/>
                </a:cubicBezTo>
                <a:cubicBezTo>
                  <a:pt x="144" y="8"/>
                  <a:pt x="144" y="8"/>
                  <a:pt x="144" y="8"/>
                </a:cubicBezTo>
                <a:cubicBezTo>
                  <a:pt x="147" y="15"/>
                  <a:pt x="147" y="15"/>
                  <a:pt x="147" y="15"/>
                </a:cubicBezTo>
                <a:cubicBezTo>
                  <a:pt x="139" y="24"/>
                  <a:pt x="139" y="24"/>
                  <a:pt x="139" y="24"/>
                </a:cubicBezTo>
                <a:moveTo>
                  <a:pt x="128" y="19"/>
                </a:moveTo>
                <a:cubicBezTo>
                  <a:pt x="133" y="9"/>
                  <a:pt x="133" y="9"/>
                  <a:pt x="133" y="9"/>
                </a:cubicBezTo>
                <a:cubicBezTo>
                  <a:pt x="136" y="7"/>
                  <a:pt x="139" y="6"/>
                  <a:pt x="142" y="4"/>
                </a:cubicBezTo>
                <a:cubicBezTo>
                  <a:pt x="131" y="19"/>
                  <a:pt x="131" y="19"/>
                  <a:pt x="131" y="19"/>
                </a:cubicBezTo>
                <a:cubicBezTo>
                  <a:pt x="131" y="19"/>
                  <a:pt x="130" y="19"/>
                  <a:pt x="129" y="19"/>
                </a:cubicBezTo>
                <a:cubicBezTo>
                  <a:pt x="129" y="19"/>
                  <a:pt x="129" y="19"/>
                  <a:pt x="128" y="19"/>
                </a:cubicBezTo>
                <a:moveTo>
                  <a:pt x="143" y="0"/>
                </a:moveTo>
                <a:cubicBezTo>
                  <a:pt x="143" y="0"/>
                  <a:pt x="143" y="0"/>
                  <a:pt x="143" y="0"/>
                </a:cubicBezTo>
                <a:cubicBezTo>
                  <a:pt x="139" y="1"/>
                  <a:pt x="135" y="3"/>
                  <a:pt x="131" y="6"/>
                </a:cubicBezTo>
                <a:cubicBezTo>
                  <a:pt x="130" y="6"/>
                  <a:pt x="130" y="6"/>
                  <a:pt x="130" y="6"/>
                </a:cubicBezTo>
                <a:cubicBezTo>
                  <a:pt x="123" y="11"/>
                  <a:pt x="117" y="18"/>
                  <a:pt x="114" y="26"/>
                </a:cubicBezTo>
                <a:cubicBezTo>
                  <a:pt x="113" y="27"/>
                  <a:pt x="114" y="28"/>
                  <a:pt x="115" y="29"/>
                </a:cubicBezTo>
                <a:cubicBezTo>
                  <a:pt x="128" y="57"/>
                  <a:pt x="140" y="85"/>
                  <a:pt x="150" y="115"/>
                </a:cubicBezTo>
                <a:cubicBezTo>
                  <a:pt x="150" y="116"/>
                  <a:pt x="151" y="116"/>
                  <a:pt x="152" y="116"/>
                </a:cubicBezTo>
                <a:cubicBezTo>
                  <a:pt x="152" y="116"/>
                  <a:pt x="152" y="116"/>
                  <a:pt x="152" y="116"/>
                </a:cubicBezTo>
                <a:cubicBezTo>
                  <a:pt x="152" y="116"/>
                  <a:pt x="152" y="116"/>
                  <a:pt x="152" y="116"/>
                </a:cubicBezTo>
                <a:cubicBezTo>
                  <a:pt x="153" y="116"/>
                  <a:pt x="153" y="115"/>
                  <a:pt x="154" y="115"/>
                </a:cubicBezTo>
                <a:cubicBezTo>
                  <a:pt x="154" y="114"/>
                  <a:pt x="154" y="113"/>
                  <a:pt x="156" y="112"/>
                </a:cubicBezTo>
                <a:cubicBezTo>
                  <a:pt x="157" y="112"/>
                  <a:pt x="158" y="112"/>
                  <a:pt x="160" y="111"/>
                </a:cubicBezTo>
                <a:cubicBezTo>
                  <a:pt x="162" y="111"/>
                  <a:pt x="164" y="111"/>
                  <a:pt x="165" y="110"/>
                </a:cubicBezTo>
                <a:cubicBezTo>
                  <a:pt x="167" y="110"/>
                  <a:pt x="168" y="109"/>
                  <a:pt x="169" y="108"/>
                </a:cubicBezTo>
                <a:cubicBezTo>
                  <a:pt x="169" y="108"/>
                  <a:pt x="169" y="108"/>
                  <a:pt x="169" y="108"/>
                </a:cubicBezTo>
                <a:cubicBezTo>
                  <a:pt x="169" y="108"/>
                  <a:pt x="170" y="109"/>
                  <a:pt x="170" y="109"/>
                </a:cubicBezTo>
                <a:cubicBezTo>
                  <a:pt x="170" y="109"/>
                  <a:pt x="171" y="108"/>
                  <a:pt x="171" y="108"/>
                </a:cubicBezTo>
                <a:cubicBezTo>
                  <a:pt x="172" y="108"/>
                  <a:pt x="172" y="108"/>
                  <a:pt x="172" y="108"/>
                </a:cubicBezTo>
                <a:cubicBezTo>
                  <a:pt x="183" y="93"/>
                  <a:pt x="183" y="93"/>
                  <a:pt x="183" y="93"/>
                </a:cubicBezTo>
                <a:cubicBezTo>
                  <a:pt x="183" y="93"/>
                  <a:pt x="183" y="92"/>
                  <a:pt x="183" y="91"/>
                </a:cubicBezTo>
                <a:cubicBezTo>
                  <a:pt x="147" y="4"/>
                  <a:pt x="147" y="4"/>
                  <a:pt x="147" y="4"/>
                </a:cubicBezTo>
                <a:cubicBezTo>
                  <a:pt x="147" y="3"/>
                  <a:pt x="147" y="3"/>
                  <a:pt x="146" y="2"/>
                </a:cubicBezTo>
                <a:cubicBezTo>
                  <a:pt x="145" y="2"/>
                  <a:pt x="145" y="2"/>
                  <a:pt x="145" y="2"/>
                </a:cubicBezTo>
                <a:cubicBezTo>
                  <a:pt x="145" y="1"/>
                  <a:pt x="145" y="1"/>
                  <a:pt x="145" y="1"/>
                </a:cubicBezTo>
                <a:cubicBezTo>
                  <a:pt x="145" y="0"/>
                  <a:pt x="144" y="0"/>
                  <a:pt x="143" y="0"/>
                </a:cubicBezTo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35" name="Freeform 24">
            <a:extLst>
              <a:ext uri="{FF2B5EF4-FFF2-40B4-BE49-F238E27FC236}">
                <a16:creationId xmlns:a16="http://schemas.microsoft.com/office/drawing/2014/main" id="{B5F0252E-E6BD-084C-93D8-51EE9BFFCC64}"/>
              </a:ext>
            </a:extLst>
          </p:cNvPr>
          <p:cNvSpPr>
            <a:spLocks noEditPoints="1"/>
          </p:cNvSpPr>
          <p:nvPr/>
        </p:nvSpPr>
        <p:spPr bwMode="auto">
          <a:xfrm>
            <a:off x="1692522" y="3832464"/>
            <a:ext cx="334495" cy="157095"/>
          </a:xfrm>
          <a:custGeom>
            <a:avLst/>
            <a:gdLst>
              <a:gd name="T0" fmla="*/ 21 w 132"/>
              <a:gd name="T1" fmla="*/ 50 h 62"/>
              <a:gd name="T2" fmla="*/ 30 w 132"/>
              <a:gd name="T3" fmla="*/ 38 h 62"/>
              <a:gd name="T4" fmla="*/ 35 w 132"/>
              <a:gd name="T5" fmla="*/ 46 h 62"/>
              <a:gd name="T6" fmla="*/ 21 w 132"/>
              <a:gd name="T7" fmla="*/ 50 h 62"/>
              <a:gd name="T8" fmla="*/ 51 w 132"/>
              <a:gd name="T9" fmla="*/ 59 h 62"/>
              <a:gd name="T10" fmla="*/ 32 w 132"/>
              <a:gd name="T11" fmla="*/ 36 h 62"/>
              <a:gd name="T12" fmla="*/ 99 w 132"/>
              <a:gd name="T13" fmla="*/ 21 h 62"/>
              <a:gd name="T14" fmla="*/ 123 w 132"/>
              <a:gd name="T15" fmla="*/ 15 h 62"/>
              <a:gd name="T16" fmla="*/ 51 w 132"/>
              <a:gd name="T17" fmla="*/ 59 h 62"/>
              <a:gd name="T18" fmla="*/ 19 w 132"/>
              <a:gd name="T19" fmla="*/ 48 h 62"/>
              <a:gd name="T20" fmla="*/ 21 w 132"/>
              <a:gd name="T21" fmla="*/ 25 h 62"/>
              <a:gd name="T22" fmla="*/ 115 w 132"/>
              <a:gd name="T23" fmla="*/ 14 h 62"/>
              <a:gd name="T24" fmla="*/ 98 w 132"/>
              <a:gd name="T25" fmla="*/ 18 h 62"/>
              <a:gd name="T26" fmla="*/ 28 w 132"/>
              <a:gd name="T27" fmla="*/ 34 h 62"/>
              <a:gd name="T28" fmla="*/ 27 w 132"/>
              <a:gd name="T29" fmla="*/ 36 h 62"/>
              <a:gd name="T30" fmla="*/ 27 w 132"/>
              <a:gd name="T31" fmla="*/ 36 h 62"/>
              <a:gd name="T32" fmla="*/ 19 w 132"/>
              <a:gd name="T33" fmla="*/ 48 h 62"/>
              <a:gd name="T34" fmla="*/ 22 w 132"/>
              <a:gd name="T35" fmla="*/ 22 h 62"/>
              <a:gd name="T36" fmla="*/ 22 w 132"/>
              <a:gd name="T37" fmla="*/ 22 h 62"/>
              <a:gd name="T38" fmla="*/ 5 w 132"/>
              <a:gd name="T39" fmla="*/ 3 h 62"/>
              <a:gd name="T40" fmla="*/ 113 w 132"/>
              <a:gd name="T41" fmla="*/ 11 h 62"/>
              <a:gd name="T42" fmla="*/ 22 w 132"/>
              <a:gd name="T43" fmla="*/ 22 h 62"/>
              <a:gd name="T44" fmla="*/ 1 w 132"/>
              <a:gd name="T45" fmla="*/ 0 h 62"/>
              <a:gd name="T46" fmla="*/ 0 w 132"/>
              <a:gd name="T47" fmla="*/ 0 h 62"/>
              <a:gd name="T48" fmla="*/ 0 w 132"/>
              <a:gd name="T49" fmla="*/ 2 h 62"/>
              <a:gd name="T50" fmla="*/ 19 w 132"/>
              <a:gd name="T51" fmla="*/ 23 h 62"/>
              <a:gd name="T52" fmla="*/ 19 w 132"/>
              <a:gd name="T53" fmla="*/ 24 h 62"/>
              <a:gd name="T54" fmla="*/ 17 w 132"/>
              <a:gd name="T55" fmla="*/ 51 h 62"/>
              <a:gd name="T56" fmla="*/ 16 w 132"/>
              <a:gd name="T57" fmla="*/ 53 h 62"/>
              <a:gd name="T58" fmla="*/ 18 w 132"/>
              <a:gd name="T59" fmla="*/ 54 h 62"/>
              <a:gd name="T60" fmla="*/ 18 w 132"/>
              <a:gd name="T61" fmla="*/ 54 h 62"/>
              <a:gd name="T62" fmla="*/ 37 w 132"/>
              <a:gd name="T63" fmla="*/ 48 h 62"/>
              <a:gd name="T64" fmla="*/ 50 w 132"/>
              <a:gd name="T65" fmla="*/ 62 h 62"/>
              <a:gd name="T66" fmla="*/ 51 w 132"/>
              <a:gd name="T67" fmla="*/ 62 h 62"/>
              <a:gd name="T68" fmla="*/ 52 w 132"/>
              <a:gd name="T69" fmla="*/ 62 h 62"/>
              <a:gd name="T70" fmla="*/ 131 w 132"/>
              <a:gd name="T71" fmla="*/ 12 h 62"/>
              <a:gd name="T72" fmla="*/ 131 w 132"/>
              <a:gd name="T73" fmla="*/ 12 h 62"/>
              <a:gd name="T74" fmla="*/ 132 w 132"/>
              <a:gd name="T75" fmla="*/ 12 h 62"/>
              <a:gd name="T76" fmla="*/ 132 w 132"/>
              <a:gd name="T77" fmla="*/ 10 h 62"/>
              <a:gd name="T78" fmla="*/ 131 w 132"/>
              <a:gd name="T79" fmla="*/ 9 h 62"/>
              <a:gd name="T80" fmla="*/ 2 w 132"/>
              <a:gd name="T81" fmla="*/ 0 h 62"/>
              <a:gd name="T82" fmla="*/ 1 w 132"/>
              <a:gd name="T83" fmla="*/ 0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32" h="62">
                <a:moveTo>
                  <a:pt x="21" y="50"/>
                </a:moveTo>
                <a:cubicBezTo>
                  <a:pt x="30" y="38"/>
                  <a:pt x="30" y="38"/>
                  <a:pt x="30" y="38"/>
                </a:cubicBezTo>
                <a:cubicBezTo>
                  <a:pt x="31" y="41"/>
                  <a:pt x="33" y="43"/>
                  <a:pt x="35" y="46"/>
                </a:cubicBezTo>
                <a:cubicBezTo>
                  <a:pt x="30" y="48"/>
                  <a:pt x="26" y="49"/>
                  <a:pt x="21" y="50"/>
                </a:cubicBezTo>
                <a:moveTo>
                  <a:pt x="51" y="59"/>
                </a:moveTo>
                <a:cubicBezTo>
                  <a:pt x="44" y="53"/>
                  <a:pt x="37" y="45"/>
                  <a:pt x="32" y="36"/>
                </a:cubicBezTo>
                <a:cubicBezTo>
                  <a:pt x="55" y="33"/>
                  <a:pt x="77" y="27"/>
                  <a:pt x="99" y="21"/>
                </a:cubicBezTo>
                <a:cubicBezTo>
                  <a:pt x="123" y="15"/>
                  <a:pt x="123" y="15"/>
                  <a:pt x="123" y="15"/>
                </a:cubicBezTo>
                <a:cubicBezTo>
                  <a:pt x="101" y="31"/>
                  <a:pt x="76" y="46"/>
                  <a:pt x="51" y="59"/>
                </a:cubicBezTo>
                <a:moveTo>
                  <a:pt x="19" y="48"/>
                </a:moveTo>
                <a:cubicBezTo>
                  <a:pt x="19" y="40"/>
                  <a:pt x="19" y="33"/>
                  <a:pt x="21" y="25"/>
                </a:cubicBezTo>
                <a:cubicBezTo>
                  <a:pt x="52" y="20"/>
                  <a:pt x="83" y="16"/>
                  <a:pt x="115" y="14"/>
                </a:cubicBezTo>
                <a:cubicBezTo>
                  <a:pt x="98" y="18"/>
                  <a:pt x="98" y="18"/>
                  <a:pt x="98" y="18"/>
                </a:cubicBezTo>
                <a:cubicBezTo>
                  <a:pt x="75" y="24"/>
                  <a:pt x="52" y="30"/>
                  <a:pt x="28" y="34"/>
                </a:cubicBezTo>
                <a:cubicBezTo>
                  <a:pt x="28" y="34"/>
                  <a:pt x="27" y="35"/>
                  <a:pt x="27" y="36"/>
                </a:cubicBezTo>
                <a:cubicBezTo>
                  <a:pt x="27" y="36"/>
                  <a:pt x="27" y="36"/>
                  <a:pt x="27" y="36"/>
                </a:cubicBezTo>
                <a:cubicBezTo>
                  <a:pt x="19" y="48"/>
                  <a:pt x="19" y="48"/>
                  <a:pt x="19" y="48"/>
                </a:cubicBezTo>
                <a:moveTo>
                  <a:pt x="22" y="22"/>
                </a:moveTo>
                <a:cubicBezTo>
                  <a:pt x="22" y="22"/>
                  <a:pt x="22" y="22"/>
                  <a:pt x="22" y="22"/>
                </a:cubicBezTo>
                <a:cubicBezTo>
                  <a:pt x="5" y="3"/>
                  <a:pt x="5" y="3"/>
                  <a:pt x="5" y="3"/>
                </a:cubicBezTo>
                <a:cubicBezTo>
                  <a:pt x="113" y="11"/>
                  <a:pt x="113" y="11"/>
                  <a:pt x="113" y="11"/>
                </a:cubicBezTo>
                <a:cubicBezTo>
                  <a:pt x="83" y="13"/>
                  <a:pt x="52" y="17"/>
                  <a:pt x="22" y="22"/>
                </a:cubicBezTo>
                <a:moveTo>
                  <a:pt x="1" y="0"/>
                </a:moveTo>
                <a:cubicBezTo>
                  <a:pt x="1" y="0"/>
                  <a:pt x="0" y="0"/>
                  <a:pt x="0" y="0"/>
                </a:cubicBezTo>
                <a:cubicBezTo>
                  <a:pt x="0" y="1"/>
                  <a:pt x="0" y="2"/>
                  <a:pt x="0" y="2"/>
                </a:cubicBezTo>
                <a:cubicBezTo>
                  <a:pt x="19" y="23"/>
                  <a:pt x="19" y="23"/>
                  <a:pt x="19" y="23"/>
                </a:cubicBezTo>
                <a:cubicBezTo>
                  <a:pt x="19" y="24"/>
                  <a:pt x="19" y="24"/>
                  <a:pt x="19" y="24"/>
                </a:cubicBezTo>
                <a:cubicBezTo>
                  <a:pt x="16" y="33"/>
                  <a:pt x="16" y="42"/>
                  <a:pt x="17" y="51"/>
                </a:cubicBezTo>
                <a:cubicBezTo>
                  <a:pt x="16" y="52"/>
                  <a:pt x="16" y="52"/>
                  <a:pt x="16" y="53"/>
                </a:cubicBezTo>
                <a:cubicBezTo>
                  <a:pt x="17" y="53"/>
                  <a:pt x="17" y="54"/>
                  <a:pt x="18" y="54"/>
                </a:cubicBezTo>
                <a:cubicBezTo>
                  <a:pt x="18" y="54"/>
                  <a:pt x="18" y="54"/>
                  <a:pt x="18" y="54"/>
                </a:cubicBezTo>
                <a:cubicBezTo>
                  <a:pt x="25" y="53"/>
                  <a:pt x="31" y="51"/>
                  <a:pt x="37" y="48"/>
                </a:cubicBezTo>
                <a:cubicBezTo>
                  <a:pt x="41" y="53"/>
                  <a:pt x="45" y="58"/>
                  <a:pt x="50" y="62"/>
                </a:cubicBezTo>
                <a:cubicBezTo>
                  <a:pt x="51" y="62"/>
                  <a:pt x="51" y="62"/>
                  <a:pt x="51" y="62"/>
                </a:cubicBezTo>
                <a:cubicBezTo>
                  <a:pt x="52" y="62"/>
                  <a:pt x="52" y="62"/>
                  <a:pt x="52" y="62"/>
                </a:cubicBezTo>
                <a:cubicBezTo>
                  <a:pt x="80" y="48"/>
                  <a:pt x="106" y="31"/>
                  <a:pt x="131" y="12"/>
                </a:cubicBezTo>
                <a:cubicBezTo>
                  <a:pt x="131" y="12"/>
                  <a:pt x="131" y="12"/>
                  <a:pt x="131" y="12"/>
                </a:cubicBezTo>
                <a:cubicBezTo>
                  <a:pt x="132" y="12"/>
                  <a:pt x="132" y="12"/>
                  <a:pt x="132" y="12"/>
                </a:cubicBezTo>
                <a:cubicBezTo>
                  <a:pt x="132" y="12"/>
                  <a:pt x="132" y="11"/>
                  <a:pt x="132" y="10"/>
                </a:cubicBezTo>
                <a:cubicBezTo>
                  <a:pt x="132" y="10"/>
                  <a:pt x="131" y="9"/>
                  <a:pt x="131" y="9"/>
                </a:cubicBezTo>
                <a:cubicBezTo>
                  <a:pt x="2" y="0"/>
                  <a:pt x="2" y="0"/>
                  <a:pt x="2" y="0"/>
                </a:cubicBezTo>
                <a:cubicBezTo>
                  <a:pt x="2" y="0"/>
                  <a:pt x="1" y="0"/>
                  <a:pt x="1" y="0"/>
                </a:cubicBezTo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36" name="Freeform 27">
            <a:extLst>
              <a:ext uri="{FF2B5EF4-FFF2-40B4-BE49-F238E27FC236}">
                <a16:creationId xmlns:a16="http://schemas.microsoft.com/office/drawing/2014/main" id="{6FDD54CE-BE82-0745-9AB7-5D611813AAD2}"/>
              </a:ext>
            </a:extLst>
          </p:cNvPr>
          <p:cNvSpPr>
            <a:spLocks/>
          </p:cNvSpPr>
          <p:nvPr/>
        </p:nvSpPr>
        <p:spPr bwMode="auto">
          <a:xfrm>
            <a:off x="1692522" y="3457360"/>
            <a:ext cx="284267" cy="293885"/>
          </a:xfrm>
          <a:custGeom>
            <a:avLst/>
            <a:gdLst>
              <a:gd name="T0" fmla="*/ 62 w 112"/>
              <a:gd name="T1" fmla="*/ 0 h 116"/>
              <a:gd name="T2" fmla="*/ 29 w 112"/>
              <a:gd name="T3" fmla="*/ 8 h 116"/>
              <a:gd name="T4" fmla="*/ 4 w 112"/>
              <a:gd name="T5" fmla="*/ 46 h 116"/>
              <a:gd name="T6" fmla="*/ 28 w 112"/>
              <a:gd name="T7" fmla="*/ 82 h 116"/>
              <a:gd name="T8" fmla="*/ 1 w 112"/>
              <a:gd name="T9" fmla="*/ 112 h 116"/>
              <a:gd name="T10" fmla="*/ 0 w 112"/>
              <a:gd name="T11" fmla="*/ 114 h 116"/>
              <a:gd name="T12" fmla="*/ 2 w 112"/>
              <a:gd name="T13" fmla="*/ 116 h 116"/>
              <a:gd name="T14" fmla="*/ 2 w 112"/>
              <a:gd name="T15" fmla="*/ 116 h 116"/>
              <a:gd name="T16" fmla="*/ 49 w 112"/>
              <a:gd name="T17" fmla="*/ 90 h 116"/>
              <a:gd name="T18" fmla="*/ 47 w 112"/>
              <a:gd name="T19" fmla="*/ 86 h 116"/>
              <a:gd name="T20" fmla="*/ 46 w 112"/>
              <a:gd name="T21" fmla="*/ 87 h 116"/>
              <a:gd name="T22" fmla="*/ 12 w 112"/>
              <a:gd name="T23" fmla="*/ 111 h 116"/>
              <a:gd name="T24" fmla="*/ 32 w 112"/>
              <a:gd name="T25" fmla="*/ 81 h 116"/>
              <a:gd name="T26" fmla="*/ 32 w 112"/>
              <a:gd name="T27" fmla="*/ 79 h 116"/>
              <a:gd name="T28" fmla="*/ 31 w 112"/>
              <a:gd name="T29" fmla="*/ 78 h 116"/>
              <a:gd name="T30" fmla="*/ 8 w 112"/>
              <a:gd name="T31" fmla="*/ 46 h 116"/>
              <a:gd name="T32" fmla="*/ 31 w 112"/>
              <a:gd name="T33" fmla="*/ 11 h 116"/>
              <a:gd name="T34" fmla="*/ 62 w 112"/>
              <a:gd name="T35" fmla="*/ 4 h 116"/>
              <a:gd name="T36" fmla="*/ 75 w 112"/>
              <a:gd name="T37" fmla="*/ 5 h 116"/>
              <a:gd name="T38" fmla="*/ 96 w 112"/>
              <a:gd name="T39" fmla="*/ 13 h 116"/>
              <a:gd name="T40" fmla="*/ 109 w 112"/>
              <a:gd name="T41" fmla="*/ 31 h 116"/>
              <a:gd name="T42" fmla="*/ 93 w 112"/>
              <a:gd name="T43" fmla="*/ 61 h 116"/>
              <a:gd name="T44" fmla="*/ 50 w 112"/>
              <a:gd name="T45" fmla="*/ 85 h 116"/>
              <a:gd name="T46" fmla="*/ 52 w 112"/>
              <a:gd name="T47" fmla="*/ 88 h 116"/>
              <a:gd name="T48" fmla="*/ 95 w 112"/>
              <a:gd name="T49" fmla="*/ 63 h 116"/>
              <a:gd name="T50" fmla="*/ 112 w 112"/>
              <a:gd name="T51" fmla="*/ 39 h 116"/>
              <a:gd name="T52" fmla="*/ 110 w 112"/>
              <a:gd name="T53" fmla="*/ 38 h 116"/>
              <a:gd name="T54" fmla="*/ 110 w 112"/>
              <a:gd name="T55" fmla="*/ 35 h 116"/>
              <a:gd name="T56" fmla="*/ 111 w 112"/>
              <a:gd name="T57" fmla="*/ 34 h 116"/>
              <a:gd name="T58" fmla="*/ 112 w 112"/>
              <a:gd name="T59" fmla="*/ 35 h 116"/>
              <a:gd name="T60" fmla="*/ 112 w 112"/>
              <a:gd name="T61" fmla="*/ 35 h 116"/>
              <a:gd name="T62" fmla="*/ 112 w 112"/>
              <a:gd name="T63" fmla="*/ 31 h 116"/>
              <a:gd name="T64" fmla="*/ 99 w 112"/>
              <a:gd name="T65" fmla="*/ 10 h 116"/>
              <a:gd name="T66" fmla="*/ 75 w 112"/>
              <a:gd name="T67" fmla="*/ 1 h 116"/>
              <a:gd name="T68" fmla="*/ 62 w 112"/>
              <a:gd name="T69" fmla="*/ 0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12" h="116">
                <a:moveTo>
                  <a:pt x="62" y="0"/>
                </a:moveTo>
                <a:cubicBezTo>
                  <a:pt x="50" y="0"/>
                  <a:pt x="39" y="3"/>
                  <a:pt x="29" y="8"/>
                </a:cubicBezTo>
                <a:cubicBezTo>
                  <a:pt x="15" y="16"/>
                  <a:pt x="5" y="31"/>
                  <a:pt x="4" y="46"/>
                </a:cubicBezTo>
                <a:cubicBezTo>
                  <a:pt x="3" y="62"/>
                  <a:pt x="14" y="78"/>
                  <a:pt x="28" y="82"/>
                </a:cubicBezTo>
                <a:cubicBezTo>
                  <a:pt x="24" y="95"/>
                  <a:pt x="14" y="107"/>
                  <a:pt x="1" y="112"/>
                </a:cubicBezTo>
                <a:cubicBezTo>
                  <a:pt x="0" y="112"/>
                  <a:pt x="0" y="113"/>
                  <a:pt x="0" y="114"/>
                </a:cubicBezTo>
                <a:cubicBezTo>
                  <a:pt x="0" y="115"/>
                  <a:pt x="1" y="116"/>
                  <a:pt x="2" y="116"/>
                </a:cubicBezTo>
                <a:cubicBezTo>
                  <a:pt x="2" y="116"/>
                  <a:pt x="2" y="116"/>
                  <a:pt x="2" y="116"/>
                </a:cubicBezTo>
                <a:cubicBezTo>
                  <a:pt x="20" y="116"/>
                  <a:pt x="39" y="105"/>
                  <a:pt x="49" y="90"/>
                </a:cubicBezTo>
                <a:cubicBezTo>
                  <a:pt x="48" y="89"/>
                  <a:pt x="47" y="88"/>
                  <a:pt x="47" y="86"/>
                </a:cubicBezTo>
                <a:cubicBezTo>
                  <a:pt x="46" y="86"/>
                  <a:pt x="46" y="87"/>
                  <a:pt x="46" y="87"/>
                </a:cubicBezTo>
                <a:cubicBezTo>
                  <a:pt x="38" y="99"/>
                  <a:pt x="26" y="108"/>
                  <a:pt x="12" y="111"/>
                </a:cubicBezTo>
                <a:cubicBezTo>
                  <a:pt x="22" y="104"/>
                  <a:pt x="29" y="93"/>
                  <a:pt x="32" y="81"/>
                </a:cubicBezTo>
                <a:cubicBezTo>
                  <a:pt x="32" y="80"/>
                  <a:pt x="32" y="80"/>
                  <a:pt x="32" y="79"/>
                </a:cubicBezTo>
                <a:cubicBezTo>
                  <a:pt x="32" y="79"/>
                  <a:pt x="31" y="78"/>
                  <a:pt x="31" y="78"/>
                </a:cubicBezTo>
                <a:cubicBezTo>
                  <a:pt x="17" y="76"/>
                  <a:pt x="7" y="61"/>
                  <a:pt x="8" y="46"/>
                </a:cubicBezTo>
                <a:cubicBezTo>
                  <a:pt x="8" y="32"/>
                  <a:pt x="17" y="19"/>
                  <a:pt x="31" y="11"/>
                </a:cubicBezTo>
                <a:cubicBezTo>
                  <a:pt x="40" y="7"/>
                  <a:pt x="50" y="4"/>
                  <a:pt x="62" y="4"/>
                </a:cubicBezTo>
                <a:cubicBezTo>
                  <a:pt x="66" y="4"/>
                  <a:pt x="70" y="5"/>
                  <a:pt x="75" y="5"/>
                </a:cubicBezTo>
                <a:cubicBezTo>
                  <a:pt x="84" y="7"/>
                  <a:pt x="91" y="9"/>
                  <a:pt x="96" y="13"/>
                </a:cubicBezTo>
                <a:cubicBezTo>
                  <a:pt x="103" y="17"/>
                  <a:pt x="108" y="24"/>
                  <a:pt x="109" y="31"/>
                </a:cubicBezTo>
                <a:cubicBezTo>
                  <a:pt x="110" y="43"/>
                  <a:pt x="101" y="54"/>
                  <a:pt x="93" y="61"/>
                </a:cubicBezTo>
                <a:cubicBezTo>
                  <a:pt x="80" y="71"/>
                  <a:pt x="66" y="80"/>
                  <a:pt x="50" y="85"/>
                </a:cubicBezTo>
                <a:cubicBezTo>
                  <a:pt x="51" y="86"/>
                  <a:pt x="51" y="87"/>
                  <a:pt x="52" y="88"/>
                </a:cubicBezTo>
                <a:cubicBezTo>
                  <a:pt x="68" y="83"/>
                  <a:pt x="83" y="74"/>
                  <a:pt x="95" y="63"/>
                </a:cubicBezTo>
                <a:cubicBezTo>
                  <a:pt x="104" y="55"/>
                  <a:pt x="110" y="47"/>
                  <a:pt x="112" y="39"/>
                </a:cubicBezTo>
                <a:cubicBezTo>
                  <a:pt x="111" y="39"/>
                  <a:pt x="110" y="38"/>
                  <a:pt x="110" y="38"/>
                </a:cubicBezTo>
                <a:cubicBezTo>
                  <a:pt x="109" y="37"/>
                  <a:pt x="109" y="36"/>
                  <a:pt x="110" y="35"/>
                </a:cubicBezTo>
                <a:cubicBezTo>
                  <a:pt x="110" y="34"/>
                  <a:pt x="110" y="34"/>
                  <a:pt x="111" y="34"/>
                </a:cubicBezTo>
                <a:cubicBezTo>
                  <a:pt x="111" y="34"/>
                  <a:pt x="112" y="34"/>
                  <a:pt x="112" y="35"/>
                </a:cubicBezTo>
                <a:cubicBezTo>
                  <a:pt x="112" y="35"/>
                  <a:pt x="112" y="35"/>
                  <a:pt x="112" y="35"/>
                </a:cubicBezTo>
                <a:cubicBezTo>
                  <a:pt x="112" y="33"/>
                  <a:pt x="112" y="32"/>
                  <a:pt x="112" y="31"/>
                </a:cubicBezTo>
                <a:cubicBezTo>
                  <a:pt x="111" y="23"/>
                  <a:pt x="106" y="15"/>
                  <a:pt x="99" y="10"/>
                </a:cubicBezTo>
                <a:cubicBezTo>
                  <a:pt x="93" y="6"/>
                  <a:pt x="85" y="3"/>
                  <a:pt x="75" y="1"/>
                </a:cubicBezTo>
                <a:cubicBezTo>
                  <a:pt x="71" y="1"/>
                  <a:pt x="66" y="0"/>
                  <a:pt x="62" y="0"/>
                </a:cubicBezTo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37" name="Freeform 28">
            <a:extLst>
              <a:ext uri="{FF2B5EF4-FFF2-40B4-BE49-F238E27FC236}">
                <a16:creationId xmlns:a16="http://schemas.microsoft.com/office/drawing/2014/main" id="{194D34D8-530C-9B45-8E00-0EC070B09B8B}"/>
              </a:ext>
            </a:extLst>
          </p:cNvPr>
          <p:cNvSpPr>
            <a:spLocks/>
          </p:cNvSpPr>
          <p:nvPr/>
        </p:nvSpPr>
        <p:spPr bwMode="auto">
          <a:xfrm>
            <a:off x="1809007" y="3542853"/>
            <a:ext cx="240452" cy="259688"/>
          </a:xfrm>
          <a:custGeom>
            <a:avLst/>
            <a:gdLst>
              <a:gd name="T0" fmla="*/ 65 w 95"/>
              <a:gd name="T1" fmla="*/ 0 h 102"/>
              <a:gd name="T2" fmla="*/ 64 w 95"/>
              <a:gd name="T3" fmla="*/ 1 h 102"/>
              <a:gd name="T4" fmla="*/ 64 w 95"/>
              <a:gd name="T5" fmla="*/ 4 h 102"/>
              <a:gd name="T6" fmla="*/ 66 w 95"/>
              <a:gd name="T7" fmla="*/ 5 h 102"/>
              <a:gd name="T8" fmla="*/ 83 w 95"/>
              <a:gd name="T9" fmla="*/ 25 h 102"/>
              <a:gd name="T10" fmla="*/ 89 w 95"/>
              <a:gd name="T11" fmla="*/ 51 h 102"/>
              <a:gd name="T12" fmla="*/ 71 w 95"/>
              <a:gd name="T13" fmla="*/ 68 h 102"/>
              <a:gd name="T14" fmla="*/ 69 w 95"/>
              <a:gd name="T15" fmla="*/ 70 h 102"/>
              <a:gd name="T16" fmla="*/ 81 w 95"/>
              <a:gd name="T17" fmla="*/ 97 h 102"/>
              <a:gd name="T18" fmla="*/ 52 w 95"/>
              <a:gd name="T19" fmla="*/ 78 h 102"/>
              <a:gd name="T20" fmla="*/ 50 w 95"/>
              <a:gd name="T21" fmla="*/ 77 h 102"/>
              <a:gd name="T22" fmla="*/ 47 w 95"/>
              <a:gd name="T23" fmla="*/ 77 h 102"/>
              <a:gd name="T24" fmla="*/ 6 w 95"/>
              <a:gd name="T25" fmla="*/ 54 h 102"/>
              <a:gd name="T26" fmla="*/ 4 w 95"/>
              <a:gd name="T27" fmla="*/ 51 h 102"/>
              <a:gd name="T28" fmla="*/ 4 w 95"/>
              <a:gd name="T29" fmla="*/ 50 h 102"/>
              <a:gd name="T30" fmla="*/ 2 w 95"/>
              <a:gd name="T31" fmla="*/ 49 h 102"/>
              <a:gd name="T32" fmla="*/ 1 w 95"/>
              <a:gd name="T33" fmla="*/ 49 h 102"/>
              <a:gd name="T34" fmla="*/ 0 w 95"/>
              <a:gd name="T35" fmla="*/ 51 h 102"/>
              <a:gd name="T36" fmla="*/ 1 w 95"/>
              <a:gd name="T37" fmla="*/ 52 h 102"/>
              <a:gd name="T38" fmla="*/ 3 w 95"/>
              <a:gd name="T39" fmla="*/ 56 h 102"/>
              <a:gd name="T40" fmla="*/ 47 w 95"/>
              <a:gd name="T41" fmla="*/ 81 h 102"/>
              <a:gd name="T42" fmla="*/ 49 w 95"/>
              <a:gd name="T43" fmla="*/ 81 h 102"/>
              <a:gd name="T44" fmla="*/ 88 w 95"/>
              <a:gd name="T45" fmla="*/ 102 h 102"/>
              <a:gd name="T46" fmla="*/ 90 w 95"/>
              <a:gd name="T47" fmla="*/ 102 h 102"/>
              <a:gd name="T48" fmla="*/ 92 w 95"/>
              <a:gd name="T49" fmla="*/ 100 h 102"/>
              <a:gd name="T50" fmla="*/ 91 w 95"/>
              <a:gd name="T51" fmla="*/ 98 h 102"/>
              <a:gd name="T52" fmla="*/ 73 w 95"/>
              <a:gd name="T53" fmla="*/ 72 h 102"/>
              <a:gd name="T54" fmla="*/ 93 w 95"/>
              <a:gd name="T55" fmla="*/ 52 h 102"/>
              <a:gd name="T56" fmla="*/ 86 w 95"/>
              <a:gd name="T57" fmla="*/ 23 h 102"/>
              <a:gd name="T58" fmla="*/ 66 w 95"/>
              <a:gd name="T59" fmla="*/ 1 h 102"/>
              <a:gd name="T60" fmla="*/ 66 w 95"/>
              <a:gd name="T61" fmla="*/ 1 h 102"/>
              <a:gd name="T62" fmla="*/ 65 w 95"/>
              <a:gd name="T63" fmla="*/ 0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95" h="102">
                <a:moveTo>
                  <a:pt x="65" y="0"/>
                </a:moveTo>
                <a:cubicBezTo>
                  <a:pt x="64" y="0"/>
                  <a:pt x="64" y="0"/>
                  <a:pt x="64" y="1"/>
                </a:cubicBezTo>
                <a:cubicBezTo>
                  <a:pt x="63" y="2"/>
                  <a:pt x="63" y="3"/>
                  <a:pt x="64" y="4"/>
                </a:cubicBezTo>
                <a:cubicBezTo>
                  <a:pt x="64" y="4"/>
                  <a:pt x="65" y="5"/>
                  <a:pt x="66" y="5"/>
                </a:cubicBezTo>
                <a:cubicBezTo>
                  <a:pt x="72" y="11"/>
                  <a:pt x="78" y="17"/>
                  <a:pt x="83" y="25"/>
                </a:cubicBezTo>
                <a:cubicBezTo>
                  <a:pt x="89" y="33"/>
                  <a:pt x="91" y="43"/>
                  <a:pt x="89" y="51"/>
                </a:cubicBezTo>
                <a:cubicBezTo>
                  <a:pt x="87" y="60"/>
                  <a:pt x="79" y="68"/>
                  <a:pt x="71" y="68"/>
                </a:cubicBezTo>
                <a:cubicBezTo>
                  <a:pt x="70" y="68"/>
                  <a:pt x="69" y="69"/>
                  <a:pt x="69" y="70"/>
                </a:cubicBezTo>
                <a:cubicBezTo>
                  <a:pt x="68" y="80"/>
                  <a:pt x="73" y="91"/>
                  <a:pt x="81" y="97"/>
                </a:cubicBezTo>
                <a:cubicBezTo>
                  <a:pt x="69" y="96"/>
                  <a:pt x="58" y="88"/>
                  <a:pt x="52" y="78"/>
                </a:cubicBezTo>
                <a:cubicBezTo>
                  <a:pt x="51" y="77"/>
                  <a:pt x="51" y="77"/>
                  <a:pt x="50" y="77"/>
                </a:cubicBezTo>
                <a:cubicBezTo>
                  <a:pt x="49" y="77"/>
                  <a:pt x="48" y="77"/>
                  <a:pt x="47" y="77"/>
                </a:cubicBezTo>
                <a:cubicBezTo>
                  <a:pt x="31" y="77"/>
                  <a:pt x="15" y="68"/>
                  <a:pt x="6" y="54"/>
                </a:cubicBezTo>
                <a:cubicBezTo>
                  <a:pt x="5" y="53"/>
                  <a:pt x="5" y="52"/>
                  <a:pt x="4" y="51"/>
                </a:cubicBezTo>
                <a:cubicBezTo>
                  <a:pt x="4" y="51"/>
                  <a:pt x="4" y="50"/>
                  <a:pt x="4" y="50"/>
                </a:cubicBezTo>
                <a:cubicBezTo>
                  <a:pt x="3" y="49"/>
                  <a:pt x="3" y="49"/>
                  <a:pt x="2" y="49"/>
                </a:cubicBezTo>
                <a:cubicBezTo>
                  <a:pt x="2" y="49"/>
                  <a:pt x="1" y="49"/>
                  <a:pt x="1" y="49"/>
                </a:cubicBezTo>
                <a:cubicBezTo>
                  <a:pt x="0" y="49"/>
                  <a:pt x="0" y="50"/>
                  <a:pt x="0" y="51"/>
                </a:cubicBezTo>
                <a:cubicBezTo>
                  <a:pt x="0" y="52"/>
                  <a:pt x="0" y="52"/>
                  <a:pt x="1" y="52"/>
                </a:cubicBezTo>
                <a:cubicBezTo>
                  <a:pt x="1" y="54"/>
                  <a:pt x="2" y="55"/>
                  <a:pt x="3" y="56"/>
                </a:cubicBezTo>
                <a:cubicBezTo>
                  <a:pt x="12" y="71"/>
                  <a:pt x="29" y="81"/>
                  <a:pt x="47" y="81"/>
                </a:cubicBezTo>
                <a:cubicBezTo>
                  <a:pt x="47" y="81"/>
                  <a:pt x="48" y="81"/>
                  <a:pt x="49" y="81"/>
                </a:cubicBezTo>
                <a:cubicBezTo>
                  <a:pt x="57" y="94"/>
                  <a:pt x="72" y="102"/>
                  <a:pt x="88" y="102"/>
                </a:cubicBezTo>
                <a:cubicBezTo>
                  <a:pt x="88" y="102"/>
                  <a:pt x="89" y="102"/>
                  <a:pt x="90" y="102"/>
                </a:cubicBezTo>
                <a:cubicBezTo>
                  <a:pt x="91" y="102"/>
                  <a:pt x="92" y="101"/>
                  <a:pt x="92" y="100"/>
                </a:cubicBezTo>
                <a:cubicBezTo>
                  <a:pt x="92" y="99"/>
                  <a:pt x="92" y="98"/>
                  <a:pt x="91" y="98"/>
                </a:cubicBezTo>
                <a:cubicBezTo>
                  <a:pt x="80" y="95"/>
                  <a:pt x="72" y="83"/>
                  <a:pt x="73" y="72"/>
                </a:cubicBezTo>
                <a:cubicBezTo>
                  <a:pt x="82" y="70"/>
                  <a:pt x="90" y="62"/>
                  <a:pt x="93" y="52"/>
                </a:cubicBezTo>
                <a:cubicBezTo>
                  <a:pt x="95" y="43"/>
                  <a:pt x="92" y="32"/>
                  <a:pt x="86" y="23"/>
                </a:cubicBezTo>
                <a:cubicBezTo>
                  <a:pt x="81" y="14"/>
                  <a:pt x="73" y="7"/>
                  <a:pt x="66" y="1"/>
                </a:cubicBezTo>
                <a:cubicBezTo>
                  <a:pt x="66" y="1"/>
                  <a:pt x="66" y="1"/>
                  <a:pt x="66" y="1"/>
                </a:cubicBezTo>
                <a:cubicBezTo>
                  <a:pt x="66" y="0"/>
                  <a:pt x="65" y="0"/>
                  <a:pt x="65" y="0"/>
                </a:cubicBezTo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38" name="Freeform 29">
            <a:extLst>
              <a:ext uri="{FF2B5EF4-FFF2-40B4-BE49-F238E27FC236}">
                <a16:creationId xmlns:a16="http://schemas.microsoft.com/office/drawing/2014/main" id="{2083C914-D2B6-3A4F-B7B4-C68BD268656E}"/>
              </a:ext>
            </a:extLst>
          </p:cNvPr>
          <p:cNvSpPr>
            <a:spLocks/>
          </p:cNvSpPr>
          <p:nvPr/>
        </p:nvSpPr>
        <p:spPr bwMode="auto">
          <a:xfrm>
            <a:off x="1773741" y="3500107"/>
            <a:ext cx="98318" cy="116486"/>
          </a:xfrm>
          <a:custGeom>
            <a:avLst/>
            <a:gdLst>
              <a:gd name="T0" fmla="*/ 20 w 39"/>
              <a:gd name="T1" fmla="*/ 0 h 46"/>
              <a:gd name="T2" fmla="*/ 15 w 39"/>
              <a:gd name="T3" fmla="*/ 1 h 46"/>
              <a:gd name="T4" fmla="*/ 1 w 39"/>
              <a:gd name="T5" fmla="*/ 13 h 46"/>
              <a:gd name="T6" fmla="*/ 2 w 39"/>
              <a:gd name="T7" fmla="*/ 16 h 46"/>
              <a:gd name="T8" fmla="*/ 2 w 39"/>
              <a:gd name="T9" fmla="*/ 16 h 46"/>
              <a:gd name="T10" fmla="*/ 4 w 39"/>
              <a:gd name="T11" fmla="*/ 15 h 46"/>
              <a:gd name="T12" fmla="*/ 16 w 39"/>
              <a:gd name="T13" fmla="*/ 5 h 46"/>
              <a:gd name="T14" fmla="*/ 20 w 39"/>
              <a:gd name="T15" fmla="*/ 4 h 46"/>
              <a:gd name="T16" fmla="*/ 30 w 39"/>
              <a:gd name="T17" fmla="*/ 8 h 46"/>
              <a:gd name="T18" fmla="*/ 33 w 39"/>
              <a:gd name="T19" fmla="*/ 23 h 46"/>
              <a:gd name="T20" fmla="*/ 26 w 39"/>
              <a:gd name="T21" fmla="*/ 29 h 46"/>
              <a:gd name="T22" fmla="*/ 23 w 39"/>
              <a:gd name="T23" fmla="*/ 31 h 46"/>
              <a:gd name="T24" fmla="*/ 16 w 39"/>
              <a:gd name="T25" fmla="*/ 45 h 46"/>
              <a:gd name="T26" fmla="*/ 18 w 39"/>
              <a:gd name="T27" fmla="*/ 46 h 46"/>
              <a:gd name="T28" fmla="*/ 18 w 39"/>
              <a:gd name="T29" fmla="*/ 46 h 46"/>
              <a:gd name="T30" fmla="*/ 20 w 39"/>
              <a:gd name="T31" fmla="*/ 44 h 46"/>
              <a:gd name="T32" fmla="*/ 25 w 39"/>
              <a:gd name="T33" fmla="*/ 34 h 46"/>
              <a:gd name="T34" fmla="*/ 28 w 39"/>
              <a:gd name="T35" fmla="*/ 33 h 46"/>
              <a:gd name="T36" fmla="*/ 36 w 39"/>
              <a:gd name="T37" fmla="*/ 25 h 46"/>
              <a:gd name="T38" fmla="*/ 33 w 39"/>
              <a:gd name="T39" fmla="*/ 6 h 46"/>
              <a:gd name="T40" fmla="*/ 20 w 39"/>
              <a:gd name="T41" fmla="*/ 0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9" h="46">
                <a:moveTo>
                  <a:pt x="20" y="0"/>
                </a:moveTo>
                <a:cubicBezTo>
                  <a:pt x="18" y="0"/>
                  <a:pt x="16" y="1"/>
                  <a:pt x="15" y="1"/>
                </a:cubicBezTo>
                <a:cubicBezTo>
                  <a:pt x="9" y="3"/>
                  <a:pt x="3" y="7"/>
                  <a:pt x="1" y="13"/>
                </a:cubicBezTo>
                <a:cubicBezTo>
                  <a:pt x="0" y="14"/>
                  <a:pt x="1" y="15"/>
                  <a:pt x="2" y="16"/>
                </a:cubicBezTo>
                <a:cubicBezTo>
                  <a:pt x="2" y="16"/>
                  <a:pt x="2" y="16"/>
                  <a:pt x="2" y="16"/>
                </a:cubicBezTo>
                <a:cubicBezTo>
                  <a:pt x="3" y="16"/>
                  <a:pt x="4" y="15"/>
                  <a:pt x="4" y="15"/>
                </a:cubicBezTo>
                <a:cubicBezTo>
                  <a:pt x="6" y="10"/>
                  <a:pt x="11" y="6"/>
                  <a:pt x="16" y="5"/>
                </a:cubicBezTo>
                <a:cubicBezTo>
                  <a:pt x="17" y="4"/>
                  <a:pt x="18" y="4"/>
                  <a:pt x="20" y="4"/>
                </a:cubicBezTo>
                <a:cubicBezTo>
                  <a:pt x="24" y="4"/>
                  <a:pt x="28" y="6"/>
                  <a:pt x="30" y="8"/>
                </a:cubicBezTo>
                <a:cubicBezTo>
                  <a:pt x="34" y="12"/>
                  <a:pt x="35" y="18"/>
                  <a:pt x="33" y="23"/>
                </a:cubicBezTo>
                <a:cubicBezTo>
                  <a:pt x="31" y="25"/>
                  <a:pt x="28" y="27"/>
                  <a:pt x="26" y="29"/>
                </a:cubicBezTo>
                <a:cubicBezTo>
                  <a:pt x="25" y="30"/>
                  <a:pt x="24" y="31"/>
                  <a:pt x="23" y="31"/>
                </a:cubicBezTo>
                <a:cubicBezTo>
                  <a:pt x="18" y="36"/>
                  <a:pt x="15" y="40"/>
                  <a:pt x="16" y="45"/>
                </a:cubicBezTo>
                <a:cubicBezTo>
                  <a:pt x="16" y="46"/>
                  <a:pt x="17" y="46"/>
                  <a:pt x="18" y="46"/>
                </a:cubicBezTo>
                <a:cubicBezTo>
                  <a:pt x="18" y="46"/>
                  <a:pt x="18" y="46"/>
                  <a:pt x="18" y="46"/>
                </a:cubicBezTo>
                <a:cubicBezTo>
                  <a:pt x="19" y="46"/>
                  <a:pt x="20" y="45"/>
                  <a:pt x="20" y="44"/>
                </a:cubicBezTo>
                <a:cubicBezTo>
                  <a:pt x="19" y="40"/>
                  <a:pt x="23" y="36"/>
                  <a:pt x="25" y="34"/>
                </a:cubicBezTo>
                <a:cubicBezTo>
                  <a:pt x="26" y="34"/>
                  <a:pt x="27" y="33"/>
                  <a:pt x="28" y="33"/>
                </a:cubicBezTo>
                <a:cubicBezTo>
                  <a:pt x="31" y="30"/>
                  <a:pt x="34" y="28"/>
                  <a:pt x="36" y="25"/>
                </a:cubicBezTo>
                <a:cubicBezTo>
                  <a:pt x="39" y="19"/>
                  <a:pt x="38" y="11"/>
                  <a:pt x="33" y="6"/>
                </a:cubicBezTo>
                <a:cubicBezTo>
                  <a:pt x="30" y="2"/>
                  <a:pt x="25" y="0"/>
                  <a:pt x="20" y="0"/>
                </a:cubicBezTo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39" name="Freeform 30">
            <a:extLst>
              <a:ext uri="{FF2B5EF4-FFF2-40B4-BE49-F238E27FC236}">
                <a16:creationId xmlns:a16="http://schemas.microsoft.com/office/drawing/2014/main" id="{7AEDDADA-C516-2B43-8053-5DFD43BBAB66}"/>
              </a:ext>
            </a:extLst>
          </p:cNvPr>
          <p:cNvSpPr>
            <a:spLocks noEditPoints="1"/>
          </p:cNvSpPr>
          <p:nvPr/>
        </p:nvSpPr>
        <p:spPr bwMode="auto">
          <a:xfrm>
            <a:off x="1809007" y="3627278"/>
            <a:ext cx="25648" cy="24580"/>
          </a:xfrm>
          <a:custGeom>
            <a:avLst/>
            <a:gdLst>
              <a:gd name="T0" fmla="*/ 4 w 10"/>
              <a:gd name="T1" fmla="*/ 6 h 10"/>
              <a:gd name="T2" fmla="*/ 4 w 10"/>
              <a:gd name="T3" fmla="*/ 6 h 10"/>
              <a:gd name="T4" fmla="*/ 6 w 10"/>
              <a:gd name="T5" fmla="*/ 4 h 10"/>
              <a:gd name="T6" fmla="*/ 6 w 10"/>
              <a:gd name="T7" fmla="*/ 4 h 10"/>
              <a:gd name="T8" fmla="*/ 6 w 10"/>
              <a:gd name="T9" fmla="*/ 6 h 10"/>
              <a:gd name="T10" fmla="*/ 4 w 10"/>
              <a:gd name="T11" fmla="*/ 6 h 10"/>
              <a:gd name="T12" fmla="*/ 3 w 10"/>
              <a:gd name="T13" fmla="*/ 0 h 10"/>
              <a:gd name="T14" fmla="*/ 2 w 10"/>
              <a:gd name="T15" fmla="*/ 1 h 10"/>
              <a:gd name="T16" fmla="*/ 1 w 10"/>
              <a:gd name="T17" fmla="*/ 2 h 10"/>
              <a:gd name="T18" fmla="*/ 1 w 10"/>
              <a:gd name="T19" fmla="*/ 3 h 10"/>
              <a:gd name="T20" fmla="*/ 1 w 10"/>
              <a:gd name="T21" fmla="*/ 4 h 10"/>
              <a:gd name="T22" fmla="*/ 1 w 10"/>
              <a:gd name="T23" fmla="*/ 9 h 10"/>
              <a:gd name="T24" fmla="*/ 4 w 10"/>
              <a:gd name="T25" fmla="*/ 10 h 10"/>
              <a:gd name="T26" fmla="*/ 5 w 10"/>
              <a:gd name="T27" fmla="*/ 10 h 10"/>
              <a:gd name="T28" fmla="*/ 8 w 10"/>
              <a:gd name="T29" fmla="*/ 8 h 10"/>
              <a:gd name="T30" fmla="*/ 10 w 10"/>
              <a:gd name="T31" fmla="*/ 2 h 10"/>
              <a:gd name="T32" fmla="*/ 8 w 10"/>
              <a:gd name="T33" fmla="*/ 0 h 10"/>
              <a:gd name="T34" fmla="*/ 3 w 10"/>
              <a:gd name="T35" fmla="*/ 0 h 10"/>
              <a:gd name="T36" fmla="*/ 3 w 10"/>
              <a:gd name="T37" fmla="*/ 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0" h="10">
                <a:moveTo>
                  <a:pt x="4" y="6"/>
                </a:moveTo>
                <a:cubicBezTo>
                  <a:pt x="4" y="6"/>
                  <a:pt x="4" y="6"/>
                  <a:pt x="4" y="6"/>
                </a:cubicBezTo>
                <a:cubicBezTo>
                  <a:pt x="5" y="6"/>
                  <a:pt x="6" y="5"/>
                  <a:pt x="6" y="4"/>
                </a:cubicBezTo>
                <a:cubicBezTo>
                  <a:pt x="6" y="4"/>
                  <a:pt x="6" y="4"/>
                  <a:pt x="6" y="4"/>
                </a:cubicBezTo>
                <a:cubicBezTo>
                  <a:pt x="6" y="5"/>
                  <a:pt x="6" y="5"/>
                  <a:pt x="6" y="6"/>
                </a:cubicBezTo>
                <a:cubicBezTo>
                  <a:pt x="5" y="6"/>
                  <a:pt x="5" y="6"/>
                  <a:pt x="4" y="6"/>
                </a:cubicBezTo>
                <a:moveTo>
                  <a:pt x="3" y="0"/>
                </a:moveTo>
                <a:cubicBezTo>
                  <a:pt x="3" y="0"/>
                  <a:pt x="2" y="0"/>
                  <a:pt x="2" y="1"/>
                </a:cubicBezTo>
                <a:cubicBezTo>
                  <a:pt x="1" y="1"/>
                  <a:pt x="1" y="1"/>
                  <a:pt x="1" y="2"/>
                </a:cubicBezTo>
                <a:cubicBezTo>
                  <a:pt x="1" y="3"/>
                  <a:pt x="1" y="3"/>
                  <a:pt x="1" y="3"/>
                </a:cubicBezTo>
                <a:cubicBezTo>
                  <a:pt x="1" y="4"/>
                  <a:pt x="1" y="4"/>
                  <a:pt x="1" y="4"/>
                </a:cubicBezTo>
                <a:cubicBezTo>
                  <a:pt x="0" y="6"/>
                  <a:pt x="0" y="8"/>
                  <a:pt x="1" y="9"/>
                </a:cubicBezTo>
                <a:cubicBezTo>
                  <a:pt x="2" y="10"/>
                  <a:pt x="3" y="10"/>
                  <a:pt x="4" y="10"/>
                </a:cubicBezTo>
                <a:cubicBezTo>
                  <a:pt x="5" y="10"/>
                  <a:pt x="5" y="10"/>
                  <a:pt x="5" y="10"/>
                </a:cubicBezTo>
                <a:cubicBezTo>
                  <a:pt x="6" y="10"/>
                  <a:pt x="7" y="9"/>
                  <a:pt x="8" y="8"/>
                </a:cubicBezTo>
                <a:cubicBezTo>
                  <a:pt x="10" y="7"/>
                  <a:pt x="10" y="4"/>
                  <a:pt x="10" y="2"/>
                </a:cubicBezTo>
                <a:cubicBezTo>
                  <a:pt x="10" y="1"/>
                  <a:pt x="9" y="1"/>
                  <a:pt x="8" y="0"/>
                </a:cubicBezTo>
                <a:cubicBezTo>
                  <a:pt x="3" y="0"/>
                  <a:pt x="3" y="0"/>
                  <a:pt x="3" y="0"/>
                </a:cubicBezTo>
                <a:cubicBezTo>
                  <a:pt x="3" y="0"/>
                  <a:pt x="3" y="0"/>
                  <a:pt x="3" y="0"/>
                </a:cubicBezTo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40" name="Freeform 32">
            <a:extLst>
              <a:ext uri="{FF2B5EF4-FFF2-40B4-BE49-F238E27FC236}">
                <a16:creationId xmlns:a16="http://schemas.microsoft.com/office/drawing/2014/main" id="{F9E7339D-57B8-064B-BD04-F4C514C6C688}"/>
              </a:ext>
            </a:extLst>
          </p:cNvPr>
          <p:cNvSpPr>
            <a:spLocks noEditPoints="1"/>
          </p:cNvSpPr>
          <p:nvPr/>
        </p:nvSpPr>
        <p:spPr bwMode="auto">
          <a:xfrm>
            <a:off x="1763054" y="4013070"/>
            <a:ext cx="263963" cy="337701"/>
          </a:xfrm>
          <a:custGeom>
            <a:avLst/>
            <a:gdLst>
              <a:gd name="T0" fmla="*/ 35 w 104"/>
              <a:gd name="T1" fmla="*/ 129 h 133"/>
              <a:gd name="T2" fmla="*/ 27 w 104"/>
              <a:gd name="T3" fmla="*/ 118 h 133"/>
              <a:gd name="T4" fmla="*/ 35 w 104"/>
              <a:gd name="T5" fmla="*/ 119 h 133"/>
              <a:gd name="T6" fmla="*/ 27 w 104"/>
              <a:gd name="T7" fmla="*/ 105 h 133"/>
              <a:gd name="T8" fmla="*/ 34 w 104"/>
              <a:gd name="T9" fmla="*/ 98 h 133"/>
              <a:gd name="T10" fmla="*/ 35 w 104"/>
              <a:gd name="T11" fmla="*/ 107 h 133"/>
              <a:gd name="T12" fmla="*/ 27 w 104"/>
              <a:gd name="T13" fmla="*/ 89 h 133"/>
              <a:gd name="T14" fmla="*/ 33 w 104"/>
              <a:gd name="T15" fmla="*/ 94 h 133"/>
              <a:gd name="T16" fmla="*/ 29 w 104"/>
              <a:gd name="T17" fmla="*/ 98 h 133"/>
              <a:gd name="T18" fmla="*/ 35 w 104"/>
              <a:gd name="T19" fmla="*/ 72 h 133"/>
              <a:gd name="T20" fmla="*/ 27 w 104"/>
              <a:gd name="T21" fmla="*/ 78 h 133"/>
              <a:gd name="T22" fmla="*/ 32 w 104"/>
              <a:gd name="T23" fmla="*/ 63 h 133"/>
              <a:gd name="T24" fmla="*/ 35 w 104"/>
              <a:gd name="T25" fmla="*/ 68 h 133"/>
              <a:gd name="T26" fmla="*/ 28 w 104"/>
              <a:gd name="T27" fmla="*/ 67 h 133"/>
              <a:gd name="T28" fmla="*/ 30 w 104"/>
              <a:gd name="T29" fmla="*/ 50 h 133"/>
              <a:gd name="T30" fmla="*/ 33 w 104"/>
              <a:gd name="T31" fmla="*/ 51 h 133"/>
              <a:gd name="T32" fmla="*/ 35 w 104"/>
              <a:gd name="T33" fmla="*/ 54 h 133"/>
              <a:gd name="T34" fmla="*/ 32 w 104"/>
              <a:gd name="T35" fmla="*/ 57 h 133"/>
              <a:gd name="T36" fmla="*/ 27 w 104"/>
              <a:gd name="T37" fmla="*/ 55 h 133"/>
              <a:gd name="T38" fmla="*/ 13 w 104"/>
              <a:gd name="T39" fmla="*/ 46 h 133"/>
              <a:gd name="T40" fmla="*/ 8 w 104"/>
              <a:gd name="T41" fmla="*/ 46 h 133"/>
              <a:gd name="T42" fmla="*/ 8 w 104"/>
              <a:gd name="T43" fmla="*/ 46 h 133"/>
              <a:gd name="T44" fmla="*/ 10 w 104"/>
              <a:gd name="T45" fmla="*/ 41 h 133"/>
              <a:gd name="T46" fmla="*/ 18 w 104"/>
              <a:gd name="T47" fmla="*/ 42 h 133"/>
              <a:gd name="T48" fmla="*/ 16 w 104"/>
              <a:gd name="T49" fmla="*/ 35 h 133"/>
              <a:gd name="T50" fmla="*/ 25 w 104"/>
              <a:gd name="T51" fmla="*/ 35 h 133"/>
              <a:gd name="T52" fmla="*/ 16 w 104"/>
              <a:gd name="T53" fmla="*/ 35 h 133"/>
              <a:gd name="T54" fmla="*/ 33 w 104"/>
              <a:gd name="T55" fmla="*/ 28 h 133"/>
              <a:gd name="T56" fmla="*/ 23 w 104"/>
              <a:gd name="T57" fmla="*/ 28 h 133"/>
              <a:gd name="T58" fmla="*/ 24 w 104"/>
              <a:gd name="T59" fmla="*/ 27 h 133"/>
              <a:gd name="T60" fmla="*/ 40 w 104"/>
              <a:gd name="T61" fmla="*/ 19 h 133"/>
              <a:gd name="T62" fmla="*/ 40 w 104"/>
              <a:gd name="T63" fmla="*/ 21 h 133"/>
              <a:gd name="T64" fmla="*/ 31 w 104"/>
              <a:gd name="T65" fmla="*/ 20 h 133"/>
              <a:gd name="T66" fmla="*/ 47 w 104"/>
              <a:gd name="T67" fmla="*/ 10 h 133"/>
              <a:gd name="T68" fmla="*/ 40 w 104"/>
              <a:gd name="T69" fmla="*/ 15 h 133"/>
              <a:gd name="T70" fmla="*/ 42 w 104"/>
              <a:gd name="T71" fmla="*/ 12 h 133"/>
              <a:gd name="T72" fmla="*/ 61 w 104"/>
              <a:gd name="T73" fmla="*/ 5 h 133"/>
              <a:gd name="T74" fmla="*/ 80 w 104"/>
              <a:gd name="T75" fmla="*/ 45 h 133"/>
              <a:gd name="T76" fmla="*/ 78 w 104"/>
              <a:gd name="T77" fmla="*/ 129 h 133"/>
              <a:gd name="T78" fmla="*/ 39 w 104"/>
              <a:gd name="T79" fmla="*/ 120 h 133"/>
              <a:gd name="T80" fmla="*/ 39 w 104"/>
              <a:gd name="T81" fmla="*/ 93 h 133"/>
              <a:gd name="T82" fmla="*/ 37 w 104"/>
              <a:gd name="T83" fmla="*/ 47 h 133"/>
              <a:gd name="T84" fmla="*/ 49 w 104"/>
              <a:gd name="T85" fmla="*/ 17 h 133"/>
              <a:gd name="T86" fmla="*/ 61 w 104"/>
              <a:gd name="T87" fmla="*/ 5 h 133"/>
              <a:gd name="T88" fmla="*/ 46 w 104"/>
              <a:gd name="T89" fmla="*/ 5 h 133"/>
              <a:gd name="T90" fmla="*/ 53 w 104"/>
              <a:gd name="T91" fmla="*/ 6 h 133"/>
              <a:gd name="T92" fmla="*/ 61 w 104"/>
              <a:gd name="T93" fmla="*/ 0 h 133"/>
              <a:gd name="T94" fmla="*/ 60 w 104"/>
              <a:gd name="T95" fmla="*/ 1 h 133"/>
              <a:gd name="T96" fmla="*/ 44 w 104"/>
              <a:gd name="T97" fmla="*/ 1 h 133"/>
              <a:gd name="T98" fmla="*/ 8 w 104"/>
              <a:gd name="T99" fmla="*/ 38 h 133"/>
              <a:gd name="T100" fmla="*/ 7 w 104"/>
              <a:gd name="T101" fmla="*/ 40 h 133"/>
              <a:gd name="T102" fmla="*/ 0 w 104"/>
              <a:gd name="T103" fmla="*/ 46 h 133"/>
              <a:gd name="T104" fmla="*/ 16 w 104"/>
              <a:gd name="T105" fmla="*/ 50 h 133"/>
              <a:gd name="T106" fmla="*/ 18 w 104"/>
              <a:gd name="T107" fmla="*/ 50 h 133"/>
              <a:gd name="T108" fmla="*/ 24 w 104"/>
              <a:gd name="T109" fmla="*/ 88 h 133"/>
              <a:gd name="T110" fmla="*/ 25 w 104"/>
              <a:gd name="T111" fmla="*/ 132 h 133"/>
              <a:gd name="T112" fmla="*/ 39 w 104"/>
              <a:gd name="T113" fmla="*/ 133 h 133"/>
              <a:gd name="T114" fmla="*/ 81 w 104"/>
              <a:gd name="T115" fmla="*/ 129 h 133"/>
              <a:gd name="T116" fmla="*/ 103 w 104"/>
              <a:gd name="T117" fmla="*/ 47 h 133"/>
              <a:gd name="T118" fmla="*/ 89 w 104"/>
              <a:gd name="T119" fmla="*/ 28 h 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04" h="133">
                <a:moveTo>
                  <a:pt x="31" y="129"/>
                </a:moveTo>
                <a:cubicBezTo>
                  <a:pt x="32" y="128"/>
                  <a:pt x="34" y="126"/>
                  <a:pt x="35" y="125"/>
                </a:cubicBezTo>
                <a:cubicBezTo>
                  <a:pt x="35" y="129"/>
                  <a:pt x="35" y="129"/>
                  <a:pt x="35" y="129"/>
                </a:cubicBezTo>
                <a:cubicBezTo>
                  <a:pt x="31" y="129"/>
                  <a:pt x="31" y="129"/>
                  <a:pt x="31" y="129"/>
                </a:cubicBezTo>
                <a:moveTo>
                  <a:pt x="27" y="128"/>
                </a:moveTo>
                <a:cubicBezTo>
                  <a:pt x="27" y="118"/>
                  <a:pt x="27" y="118"/>
                  <a:pt x="27" y="118"/>
                </a:cubicBezTo>
                <a:cubicBezTo>
                  <a:pt x="28" y="118"/>
                  <a:pt x="29" y="117"/>
                  <a:pt x="29" y="117"/>
                </a:cubicBezTo>
                <a:cubicBezTo>
                  <a:pt x="35" y="111"/>
                  <a:pt x="35" y="111"/>
                  <a:pt x="35" y="111"/>
                </a:cubicBezTo>
                <a:cubicBezTo>
                  <a:pt x="35" y="119"/>
                  <a:pt x="35" y="119"/>
                  <a:pt x="35" y="119"/>
                </a:cubicBezTo>
                <a:cubicBezTo>
                  <a:pt x="33" y="122"/>
                  <a:pt x="30" y="125"/>
                  <a:pt x="27" y="128"/>
                </a:cubicBezTo>
                <a:moveTo>
                  <a:pt x="27" y="114"/>
                </a:moveTo>
                <a:cubicBezTo>
                  <a:pt x="27" y="105"/>
                  <a:pt x="27" y="105"/>
                  <a:pt x="27" y="105"/>
                </a:cubicBezTo>
                <a:cubicBezTo>
                  <a:pt x="32" y="100"/>
                  <a:pt x="32" y="100"/>
                  <a:pt x="32" y="100"/>
                </a:cubicBezTo>
                <a:cubicBezTo>
                  <a:pt x="33" y="99"/>
                  <a:pt x="33" y="98"/>
                  <a:pt x="34" y="98"/>
                </a:cubicBezTo>
                <a:cubicBezTo>
                  <a:pt x="34" y="98"/>
                  <a:pt x="34" y="98"/>
                  <a:pt x="34" y="98"/>
                </a:cubicBezTo>
                <a:cubicBezTo>
                  <a:pt x="35" y="97"/>
                  <a:pt x="35" y="97"/>
                  <a:pt x="35" y="97"/>
                </a:cubicBezTo>
                <a:cubicBezTo>
                  <a:pt x="35" y="97"/>
                  <a:pt x="35" y="97"/>
                  <a:pt x="35" y="97"/>
                </a:cubicBezTo>
                <a:cubicBezTo>
                  <a:pt x="35" y="107"/>
                  <a:pt x="35" y="107"/>
                  <a:pt x="35" y="107"/>
                </a:cubicBezTo>
                <a:cubicBezTo>
                  <a:pt x="27" y="114"/>
                  <a:pt x="27" y="114"/>
                  <a:pt x="27" y="114"/>
                </a:cubicBezTo>
                <a:moveTo>
                  <a:pt x="27" y="100"/>
                </a:moveTo>
                <a:cubicBezTo>
                  <a:pt x="27" y="89"/>
                  <a:pt x="27" y="89"/>
                  <a:pt x="27" y="89"/>
                </a:cubicBezTo>
                <a:cubicBezTo>
                  <a:pt x="30" y="87"/>
                  <a:pt x="33" y="85"/>
                  <a:pt x="35" y="83"/>
                </a:cubicBezTo>
                <a:cubicBezTo>
                  <a:pt x="35" y="93"/>
                  <a:pt x="35" y="93"/>
                  <a:pt x="35" y="93"/>
                </a:cubicBezTo>
                <a:cubicBezTo>
                  <a:pt x="35" y="93"/>
                  <a:pt x="34" y="94"/>
                  <a:pt x="33" y="94"/>
                </a:cubicBezTo>
                <a:cubicBezTo>
                  <a:pt x="33" y="95"/>
                  <a:pt x="33" y="95"/>
                  <a:pt x="33" y="95"/>
                </a:cubicBezTo>
                <a:cubicBezTo>
                  <a:pt x="32" y="95"/>
                  <a:pt x="32" y="95"/>
                  <a:pt x="32" y="95"/>
                </a:cubicBezTo>
                <a:cubicBezTo>
                  <a:pt x="31" y="96"/>
                  <a:pt x="30" y="97"/>
                  <a:pt x="29" y="98"/>
                </a:cubicBezTo>
                <a:cubicBezTo>
                  <a:pt x="27" y="100"/>
                  <a:pt x="27" y="100"/>
                  <a:pt x="27" y="100"/>
                </a:cubicBezTo>
                <a:moveTo>
                  <a:pt x="28" y="78"/>
                </a:moveTo>
                <a:cubicBezTo>
                  <a:pt x="30" y="76"/>
                  <a:pt x="33" y="74"/>
                  <a:pt x="35" y="72"/>
                </a:cubicBezTo>
                <a:cubicBezTo>
                  <a:pt x="35" y="79"/>
                  <a:pt x="35" y="79"/>
                  <a:pt x="35" y="79"/>
                </a:cubicBezTo>
                <a:cubicBezTo>
                  <a:pt x="33" y="81"/>
                  <a:pt x="30" y="83"/>
                  <a:pt x="27" y="85"/>
                </a:cubicBezTo>
                <a:cubicBezTo>
                  <a:pt x="27" y="78"/>
                  <a:pt x="27" y="78"/>
                  <a:pt x="27" y="78"/>
                </a:cubicBezTo>
                <a:cubicBezTo>
                  <a:pt x="28" y="78"/>
                  <a:pt x="28" y="78"/>
                  <a:pt x="28" y="78"/>
                </a:cubicBezTo>
                <a:moveTo>
                  <a:pt x="28" y="67"/>
                </a:moveTo>
                <a:cubicBezTo>
                  <a:pt x="32" y="63"/>
                  <a:pt x="32" y="63"/>
                  <a:pt x="32" y="63"/>
                </a:cubicBezTo>
                <a:cubicBezTo>
                  <a:pt x="33" y="62"/>
                  <a:pt x="33" y="61"/>
                  <a:pt x="35" y="60"/>
                </a:cubicBezTo>
                <a:cubicBezTo>
                  <a:pt x="35" y="59"/>
                  <a:pt x="35" y="59"/>
                  <a:pt x="35" y="59"/>
                </a:cubicBezTo>
                <a:cubicBezTo>
                  <a:pt x="35" y="68"/>
                  <a:pt x="35" y="68"/>
                  <a:pt x="35" y="68"/>
                </a:cubicBezTo>
                <a:cubicBezTo>
                  <a:pt x="33" y="70"/>
                  <a:pt x="30" y="72"/>
                  <a:pt x="27" y="74"/>
                </a:cubicBezTo>
                <a:cubicBezTo>
                  <a:pt x="27" y="67"/>
                  <a:pt x="27" y="67"/>
                  <a:pt x="27" y="67"/>
                </a:cubicBezTo>
                <a:cubicBezTo>
                  <a:pt x="28" y="67"/>
                  <a:pt x="28" y="67"/>
                  <a:pt x="28" y="67"/>
                </a:cubicBezTo>
                <a:moveTo>
                  <a:pt x="27" y="53"/>
                </a:moveTo>
                <a:cubicBezTo>
                  <a:pt x="27" y="50"/>
                  <a:pt x="27" y="50"/>
                  <a:pt x="27" y="50"/>
                </a:cubicBezTo>
                <a:cubicBezTo>
                  <a:pt x="30" y="50"/>
                  <a:pt x="30" y="50"/>
                  <a:pt x="30" y="50"/>
                </a:cubicBezTo>
                <a:cubicBezTo>
                  <a:pt x="29" y="51"/>
                  <a:pt x="28" y="52"/>
                  <a:pt x="27" y="53"/>
                </a:cubicBezTo>
                <a:moveTo>
                  <a:pt x="29" y="56"/>
                </a:moveTo>
                <a:cubicBezTo>
                  <a:pt x="30" y="54"/>
                  <a:pt x="32" y="53"/>
                  <a:pt x="33" y="51"/>
                </a:cubicBezTo>
                <a:cubicBezTo>
                  <a:pt x="32" y="50"/>
                  <a:pt x="32" y="50"/>
                  <a:pt x="32" y="50"/>
                </a:cubicBezTo>
                <a:cubicBezTo>
                  <a:pt x="35" y="50"/>
                  <a:pt x="35" y="50"/>
                  <a:pt x="35" y="50"/>
                </a:cubicBezTo>
                <a:cubicBezTo>
                  <a:pt x="35" y="54"/>
                  <a:pt x="35" y="54"/>
                  <a:pt x="35" y="54"/>
                </a:cubicBezTo>
                <a:cubicBezTo>
                  <a:pt x="35" y="54"/>
                  <a:pt x="35" y="54"/>
                  <a:pt x="35" y="54"/>
                </a:cubicBezTo>
                <a:cubicBezTo>
                  <a:pt x="35" y="55"/>
                  <a:pt x="34" y="55"/>
                  <a:pt x="33" y="56"/>
                </a:cubicBezTo>
                <a:cubicBezTo>
                  <a:pt x="33" y="56"/>
                  <a:pt x="33" y="57"/>
                  <a:pt x="32" y="57"/>
                </a:cubicBezTo>
                <a:cubicBezTo>
                  <a:pt x="31" y="58"/>
                  <a:pt x="30" y="60"/>
                  <a:pt x="29" y="61"/>
                </a:cubicBezTo>
                <a:cubicBezTo>
                  <a:pt x="27" y="63"/>
                  <a:pt x="27" y="63"/>
                  <a:pt x="27" y="63"/>
                </a:cubicBezTo>
                <a:cubicBezTo>
                  <a:pt x="27" y="55"/>
                  <a:pt x="27" y="55"/>
                  <a:pt x="27" y="55"/>
                </a:cubicBezTo>
                <a:cubicBezTo>
                  <a:pt x="29" y="56"/>
                  <a:pt x="29" y="56"/>
                  <a:pt x="29" y="56"/>
                </a:cubicBezTo>
                <a:moveTo>
                  <a:pt x="8" y="46"/>
                </a:moveTo>
                <a:cubicBezTo>
                  <a:pt x="10" y="46"/>
                  <a:pt x="12" y="46"/>
                  <a:pt x="13" y="46"/>
                </a:cubicBezTo>
                <a:cubicBezTo>
                  <a:pt x="14" y="46"/>
                  <a:pt x="15" y="46"/>
                  <a:pt x="16" y="45"/>
                </a:cubicBezTo>
                <a:cubicBezTo>
                  <a:pt x="15" y="46"/>
                  <a:pt x="15" y="46"/>
                  <a:pt x="15" y="46"/>
                </a:cubicBezTo>
                <a:cubicBezTo>
                  <a:pt x="8" y="46"/>
                  <a:pt x="8" y="46"/>
                  <a:pt x="8" y="46"/>
                </a:cubicBezTo>
                <a:moveTo>
                  <a:pt x="5" y="46"/>
                </a:moveTo>
                <a:cubicBezTo>
                  <a:pt x="7" y="43"/>
                  <a:pt x="7" y="43"/>
                  <a:pt x="7" y="43"/>
                </a:cubicBezTo>
                <a:cubicBezTo>
                  <a:pt x="8" y="46"/>
                  <a:pt x="8" y="46"/>
                  <a:pt x="8" y="46"/>
                </a:cubicBezTo>
                <a:cubicBezTo>
                  <a:pt x="5" y="46"/>
                  <a:pt x="5" y="46"/>
                  <a:pt x="5" y="46"/>
                </a:cubicBezTo>
                <a:moveTo>
                  <a:pt x="8" y="43"/>
                </a:moveTo>
                <a:cubicBezTo>
                  <a:pt x="10" y="41"/>
                  <a:pt x="10" y="41"/>
                  <a:pt x="10" y="41"/>
                </a:cubicBezTo>
                <a:cubicBezTo>
                  <a:pt x="23" y="39"/>
                  <a:pt x="23" y="39"/>
                  <a:pt x="23" y="39"/>
                </a:cubicBezTo>
                <a:cubicBezTo>
                  <a:pt x="19" y="43"/>
                  <a:pt x="19" y="43"/>
                  <a:pt x="19" y="43"/>
                </a:cubicBezTo>
                <a:cubicBezTo>
                  <a:pt x="18" y="42"/>
                  <a:pt x="18" y="42"/>
                  <a:pt x="18" y="42"/>
                </a:cubicBezTo>
                <a:cubicBezTo>
                  <a:pt x="17" y="42"/>
                  <a:pt x="15" y="42"/>
                  <a:pt x="13" y="42"/>
                </a:cubicBezTo>
                <a:cubicBezTo>
                  <a:pt x="11" y="42"/>
                  <a:pt x="10" y="42"/>
                  <a:pt x="8" y="43"/>
                </a:cubicBezTo>
                <a:moveTo>
                  <a:pt x="16" y="35"/>
                </a:moveTo>
                <a:cubicBezTo>
                  <a:pt x="21" y="34"/>
                  <a:pt x="25" y="33"/>
                  <a:pt x="29" y="33"/>
                </a:cubicBezTo>
                <a:cubicBezTo>
                  <a:pt x="25" y="36"/>
                  <a:pt x="25" y="36"/>
                  <a:pt x="25" y="36"/>
                </a:cubicBezTo>
                <a:cubicBezTo>
                  <a:pt x="25" y="35"/>
                  <a:pt x="25" y="35"/>
                  <a:pt x="25" y="35"/>
                </a:cubicBezTo>
                <a:cubicBezTo>
                  <a:pt x="14" y="37"/>
                  <a:pt x="14" y="37"/>
                  <a:pt x="14" y="37"/>
                </a:cubicBezTo>
                <a:cubicBezTo>
                  <a:pt x="17" y="34"/>
                  <a:pt x="17" y="34"/>
                  <a:pt x="17" y="34"/>
                </a:cubicBezTo>
                <a:cubicBezTo>
                  <a:pt x="17" y="34"/>
                  <a:pt x="17" y="35"/>
                  <a:pt x="16" y="35"/>
                </a:cubicBezTo>
                <a:moveTo>
                  <a:pt x="24" y="28"/>
                </a:moveTo>
                <a:cubicBezTo>
                  <a:pt x="28" y="27"/>
                  <a:pt x="32" y="26"/>
                  <a:pt x="36" y="25"/>
                </a:cubicBezTo>
                <a:cubicBezTo>
                  <a:pt x="33" y="28"/>
                  <a:pt x="33" y="28"/>
                  <a:pt x="33" y="28"/>
                </a:cubicBezTo>
                <a:cubicBezTo>
                  <a:pt x="29" y="29"/>
                  <a:pt x="24" y="30"/>
                  <a:pt x="20" y="31"/>
                </a:cubicBezTo>
                <a:cubicBezTo>
                  <a:pt x="23" y="28"/>
                  <a:pt x="23" y="28"/>
                  <a:pt x="23" y="28"/>
                </a:cubicBezTo>
                <a:cubicBezTo>
                  <a:pt x="23" y="28"/>
                  <a:pt x="23" y="28"/>
                  <a:pt x="23" y="28"/>
                </a:cubicBezTo>
                <a:cubicBezTo>
                  <a:pt x="23" y="28"/>
                  <a:pt x="23" y="28"/>
                  <a:pt x="23" y="28"/>
                </a:cubicBezTo>
                <a:cubicBezTo>
                  <a:pt x="24" y="26"/>
                  <a:pt x="24" y="26"/>
                  <a:pt x="24" y="26"/>
                </a:cubicBezTo>
                <a:cubicBezTo>
                  <a:pt x="24" y="27"/>
                  <a:pt x="24" y="27"/>
                  <a:pt x="24" y="27"/>
                </a:cubicBezTo>
                <a:cubicBezTo>
                  <a:pt x="24" y="28"/>
                  <a:pt x="24" y="28"/>
                  <a:pt x="24" y="28"/>
                </a:cubicBezTo>
                <a:moveTo>
                  <a:pt x="31" y="20"/>
                </a:moveTo>
                <a:cubicBezTo>
                  <a:pt x="34" y="19"/>
                  <a:pt x="37" y="19"/>
                  <a:pt x="40" y="19"/>
                </a:cubicBezTo>
                <a:cubicBezTo>
                  <a:pt x="41" y="19"/>
                  <a:pt x="42" y="18"/>
                  <a:pt x="43" y="18"/>
                </a:cubicBezTo>
                <a:cubicBezTo>
                  <a:pt x="40" y="21"/>
                  <a:pt x="40" y="21"/>
                  <a:pt x="40" y="21"/>
                </a:cubicBezTo>
                <a:cubicBezTo>
                  <a:pt x="40" y="21"/>
                  <a:pt x="40" y="21"/>
                  <a:pt x="40" y="21"/>
                </a:cubicBezTo>
                <a:cubicBezTo>
                  <a:pt x="36" y="22"/>
                  <a:pt x="32" y="23"/>
                  <a:pt x="27" y="23"/>
                </a:cubicBezTo>
                <a:cubicBezTo>
                  <a:pt x="31" y="20"/>
                  <a:pt x="31" y="20"/>
                  <a:pt x="31" y="20"/>
                </a:cubicBezTo>
                <a:cubicBezTo>
                  <a:pt x="31" y="20"/>
                  <a:pt x="31" y="20"/>
                  <a:pt x="31" y="20"/>
                </a:cubicBezTo>
                <a:moveTo>
                  <a:pt x="42" y="12"/>
                </a:moveTo>
                <a:cubicBezTo>
                  <a:pt x="42" y="11"/>
                  <a:pt x="42" y="11"/>
                  <a:pt x="42" y="11"/>
                </a:cubicBezTo>
                <a:cubicBezTo>
                  <a:pt x="44" y="11"/>
                  <a:pt x="46" y="11"/>
                  <a:pt x="47" y="10"/>
                </a:cubicBezTo>
                <a:cubicBezTo>
                  <a:pt x="49" y="10"/>
                  <a:pt x="50" y="10"/>
                  <a:pt x="52" y="10"/>
                </a:cubicBezTo>
                <a:cubicBezTo>
                  <a:pt x="47" y="14"/>
                  <a:pt x="47" y="14"/>
                  <a:pt x="47" y="14"/>
                </a:cubicBezTo>
                <a:cubicBezTo>
                  <a:pt x="45" y="15"/>
                  <a:pt x="42" y="15"/>
                  <a:pt x="40" y="15"/>
                </a:cubicBezTo>
                <a:cubicBezTo>
                  <a:pt x="38" y="15"/>
                  <a:pt x="37" y="16"/>
                  <a:pt x="35" y="16"/>
                </a:cubicBezTo>
                <a:cubicBezTo>
                  <a:pt x="40" y="11"/>
                  <a:pt x="40" y="11"/>
                  <a:pt x="40" y="11"/>
                </a:cubicBezTo>
                <a:cubicBezTo>
                  <a:pt x="42" y="12"/>
                  <a:pt x="42" y="12"/>
                  <a:pt x="42" y="12"/>
                </a:cubicBezTo>
                <a:moveTo>
                  <a:pt x="61" y="5"/>
                </a:moveTo>
                <a:cubicBezTo>
                  <a:pt x="61" y="5"/>
                  <a:pt x="61" y="5"/>
                  <a:pt x="61" y="5"/>
                </a:cubicBezTo>
                <a:cubicBezTo>
                  <a:pt x="61" y="5"/>
                  <a:pt x="61" y="5"/>
                  <a:pt x="61" y="5"/>
                </a:cubicBezTo>
                <a:cubicBezTo>
                  <a:pt x="86" y="30"/>
                  <a:pt x="86" y="30"/>
                  <a:pt x="86" y="30"/>
                </a:cubicBezTo>
                <a:cubicBezTo>
                  <a:pt x="91" y="35"/>
                  <a:pt x="95" y="40"/>
                  <a:pt x="99" y="45"/>
                </a:cubicBezTo>
                <a:cubicBezTo>
                  <a:pt x="80" y="45"/>
                  <a:pt x="80" y="45"/>
                  <a:pt x="80" y="45"/>
                </a:cubicBezTo>
                <a:cubicBezTo>
                  <a:pt x="80" y="45"/>
                  <a:pt x="80" y="45"/>
                  <a:pt x="80" y="45"/>
                </a:cubicBezTo>
                <a:cubicBezTo>
                  <a:pt x="78" y="45"/>
                  <a:pt x="78" y="45"/>
                  <a:pt x="78" y="45"/>
                </a:cubicBezTo>
                <a:cubicBezTo>
                  <a:pt x="78" y="129"/>
                  <a:pt x="78" y="129"/>
                  <a:pt x="78" y="129"/>
                </a:cubicBezTo>
                <a:cubicBezTo>
                  <a:pt x="39" y="129"/>
                  <a:pt x="39" y="129"/>
                  <a:pt x="39" y="129"/>
                </a:cubicBezTo>
                <a:cubicBezTo>
                  <a:pt x="39" y="120"/>
                  <a:pt x="39" y="120"/>
                  <a:pt x="39" y="120"/>
                </a:cubicBezTo>
                <a:cubicBezTo>
                  <a:pt x="39" y="120"/>
                  <a:pt x="39" y="120"/>
                  <a:pt x="39" y="120"/>
                </a:cubicBezTo>
                <a:cubicBezTo>
                  <a:pt x="39" y="120"/>
                  <a:pt x="39" y="120"/>
                  <a:pt x="39" y="120"/>
                </a:cubicBezTo>
                <a:cubicBezTo>
                  <a:pt x="39" y="94"/>
                  <a:pt x="39" y="94"/>
                  <a:pt x="39" y="94"/>
                </a:cubicBezTo>
                <a:cubicBezTo>
                  <a:pt x="39" y="94"/>
                  <a:pt x="39" y="93"/>
                  <a:pt x="39" y="93"/>
                </a:cubicBezTo>
                <a:cubicBezTo>
                  <a:pt x="39" y="92"/>
                  <a:pt x="39" y="92"/>
                  <a:pt x="39" y="91"/>
                </a:cubicBezTo>
                <a:cubicBezTo>
                  <a:pt x="39" y="47"/>
                  <a:pt x="39" y="47"/>
                  <a:pt x="39" y="47"/>
                </a:cubicBezTo>
                <a:cubicBezTo>
                  <a:pt x="37" y="47"/>
                  <a:pt x="37" y="47"/>
                  <a:pt x="37" y="47"/>
                </a:cubicBezTo>
                <a:cubicBezTo>
                  <a:pt x="37" y="46"/>
                  <a:pt x="37" y="46"/>
                  <a:pt x="37" y="46"/>
                </a:cubicBezTo>
                <a:cubicBezTo>
                  <a:pt x="20" y="46"/>
                  <a:pt x="20" y="46"/>
                  <a:pt x="20" y="46"/>
                </a:cubicBezTo>
                <a:cubicBezTo>
                  <a:pt x="49" y="17"/>
                  <a:pt x="49" y="17"/>
                  <a:pt x="49" y="17"/>
                </a:cubicBezTo>
                <a:cubicBezTo>
                  <a:pt x="49" y="17"/>
                  <a:pt x="49" y="17"/>
                  <a:pt x="49" y="17"/>
                </a:cubicBezTo>
                <a:cubicBezTo>
                  <a:pt x="49" y="17"/>
                  <a:pt x="49" y="17"/>
                  <a:pt x="49" y="17"/>
                </a:cubicBezTo>
                <a:cubicBezTo>
                  <a:pt x="61" y="5"/>
                  <a:pt x="61" y="5"/>
                  <a:pt x="61" y="5"/>
                </a:cubicBezTo>
                <a:cubicBezTo>
                  <a:pt x="61" y="5"/>
                  <a:pt x="61" y="5"/>
                  <a:pt x="61" y="5"/>
                </a:cubicBezTo>
                <a:moveTo>
                  <a:pt x="43" y="8"/>
                </a:moveTo>
                <a:cubicBezTo>
                  <a:pt x="46" y="5"/>
                  <a:pt x="46" y="5"/>
                  <a:pt x="46" y="5"/>
                </a:cubicBezTo>
                <a:cubicBezTo>
                  <a:pt x="57" y="5"/>
                  <a:pt x="57" y="5"/>
                  <a:pt x="57" y="5"/>
                </a:cubicBezTo>
                <a:cubicBezTo>
                  <a:pt x="55" y="7"/>
                  <a:pt x="55" y="7"/>
                  <a:pt x="55" y="7"/>
                </a:cubicBezTo>
                <a:cubicBezTo>
                  <a:pt x="54" y="6"/>
                  <a:pt x="53" y="6"/>
                  <a:pt x="53" y="6"/>
                </a:cubicBezTo>
                <a:cubicBezTo>
                  <a:pt x="51" y="6"/>
                  <a:pt x="49" y="7"/>
                  <a:pt x="47" y="7"/>
                </a:cubicBezTo>
                <a:cubicBezTo>
                  <a:pt x="46" y="7"/>
                  <a:pt x="44" y="7"/>
                  <a:pt x="43" y="8"/>
                </a:cubicBezTo>
                <a:moveTo>
                  <a:pt x="61" y="0"/>
                </a:moveTo>
                <a:cubicBezTo>
                  <a:pt x="60" y="1"/>
                  <a:pt x="60" y="1"/>
                  <a:pt x="60" y="1"/>
                </a:cubicBezTo>
                <a:cubicBezTo>
                  <a:pt x="60" y="1"/>
                  <a:pt x="60" y="1"/>
                  <a:pt x="60" y="1"/>
                </a:cubicBezTo>
                <a:cubicBezTo>
                  <a:pt x="60" y="1"/>
                  <a:pt x="60" y="1"/>
                  <a:pt x="60" y="1"/>
                </a:cubicBezTo>
                <a:cubicBezTo>
                  <a:pt x="59" y="2"/>
                  <a:pt x="59" y="2"/>
                  <a:pt x="59" y="2"/>
                </a:cubicBezTo>
                <a:cubicBezTo>
                  <a:pt x="57" y="1"/>
                  <a:pt x="57" y="1"/>
                  <a:pt x="57" y="1"/>
                </a:cubicBezTo>
                <a:cubicBezTo>
                  <a:pt x="44" y="1"/>
                  <a:pt x="44" y="1"/>
                  <a:pt x="44" y="1"/>
                </a:cubicBezTo>
                <a:cubicBezTo>
                  <a:pt x="44" y="2"/>
                  <a:pt x="44" y="2"/>
                  <a:pt x="44" y="2"/>
                </a:cubicBezTo>
                <a:cubicBezTo>
                  <a:pt x="44" y="2"/>
                  <a:pt x="44" y="2"/>
                  <a:pt x="44" y="2"/>
                </a:cubicBezTo>
                <a:cubicBezTo>
                  <a:pt x="8" y="38"/>
                  <a:pt x="8" y="38"/>
                  <a:pt x="8" y="38"/>
                </a:cubicBezTo>
                <a:cubicBezTo>
                  <a:pt x="8" y="38"/>
                  <a:pt x="8" y="38"/>
                  <a:pt x="8" y="38"/>
                </a:cubicBezTo>
                <a:cubicBezTo>
                  <a:pt x="6" y="39"/>
                  <a:pt x="6" y="39"/>
                  <a:pt x="6" y="39"/>
                </a:cubicBezTo>
                <a:cubicBezTo>
                  <a:pt x="7" y="40"/>
                  <a:pt x="7" y="40"/>
                  <a:pt x="7" y="40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50"/>
                  <a:pt x="0" y="50"/>
                  <a:pt x="0" y="50"/>
                </a:cubicBezTo>
                <a:cubicBezTo>
                  <a:pt x="16" y="50"/>
                  <a:pt x="16" y="50"/>
                  <a:pt x="16" y="50"/>
                </a:cubicBezTo>
                <a:cubicBezTo>
                  <a:pt x="16" y="50"/>
                  <a:pt x="16" y="50"/>
                  <a:pt x="16" y="50"/>
                </a:cubicBezTo>
                <a:cubicBezTo>
                  <a:pt x="17" y="50"/>
                  <a:pt x="17" y="50"/>
                  <a:pt x="17" y="50"/>
                </a:cubicBezTo>
                <a:cubicBezTo>
                  <a:pt x="18" y="50"/>
                  <a:pt x="18" y="50"/>
                  <a:pt x="18" y="50"/>
                </a:cubicBezTo>
                <a:cubicBezTo>
                  <a:pt x="18" y="50"/>
                  <a:pt x="18" y="50"/>
                  <a:pt x="18" y="50"/>
                </a:cubicBezTo>
                <a:cubicBezTo>
                  <a:pt x="24" y="50"/>
                  <a:pt x="24" y="50"/>
                  <a:pt x="24" y="50"/>
                </a:cubicBezTo>
                <a:cubicBezTo>
                  <a:pt x="24" y="88"/>
                  <a:pt x="24" y="88"/>
                  <a:pt x="24" y="88"/>
                </a:cubicBezTo>
                <a:cubicBezTo>
                  <a:pt x="24" y="88"/>
                  <a:pt x="24" y="88"/>
                  <a:pt x="24" y="88"/>
                </a:cubicBezTo>
                <a:cubicBezTo>
                  <a:pt x="24" y="89"/>
                  <a:pt x="24" y="89"/>
                  <a:pt x="24" y="89"/>
                </a:cubicBezTo>
                <a:cubicBezTo>
                  <a:pt x="24" y="132"/>
                  <a:pt x="24" y="132"/>
                  <a:pt x="24" y="132"/>
                </a:cubicBezTo>
                <a:cubicBezTo>
                  <a:pt x="25" y="132"/>
                  <a:pt x="25" y="132"/>
                  <a:pt x="25" y="132"/>
                </a:cubicBezTo>
                <a:cubicBezTo>
                  <a:pt x="25" y="133"/>
                  <a:pt x="25" y="133"/>
                  <a:pt x="25" y="133"/>
                </a:cubicBezTo>
                <a:cubicBezTo>
                  <a:pt x="39" y="133"/>
                  <a:pt x="39" y="133"/>
                  <a:pt x="39" y="133"/>
                </a:cubicBezTo>
                <a:cubicBezTo>
                  <a:pt x="39" y="133"/>
                  <a:pt x="39" y="133"/>
                  <a:pt x="39" y="133"/>
                </a:cubicBezTo>
                <a:cubicBezTo>
                  <a:pt x="82" y="133"/>
                  <a:pt x="82" y="133"/>
                  <a:pt x="82" y="133"/>
                </a:cubicBezTo>
                <a:cubicBezTo>
                  <a:pt x="82" y="129"/>
                  <a:pt x="82" y="129"/>
                  <a:pt x="82" y="129"/>
                </a:cubicBezTo>
                <a:cubicBezTo>
                  <a:pt x="81" y="129"/>
                  <a:pt x="81" y="129"/>
                  <a:pt x="81" y="129"/>
                </a:cubicBezTo>
                <a:cubicBezTo>
                  <a:pt x="81" y="48"/>
                  <a:pt x="81" y="48"/>
                  <a:pt x="81" y="48"/>
                </a:cubicBezTo>
                <a:cubicBezTo>
                  <a:pt x="103" y="48"/>
                  <a:pt x="103" y="48"/>
                  <a:pt x="103" y="48"/>
                </a:cubicBezTo>
                <a:cubicBezTo>
                  <a:pt x="103" y="47"/>
                  <a:pt x="103" y="47"/>
                  <a:pt x="103" y="47"/>
                </a:cubicBezTo>
                <a:cubicBezTo>
                  <a:pt x="104" y="46"/>
                  <a:pt x="104" y="46"/>
                  <a:pt x="104" y="46"/>
                </a:cubicBezTo>
                <a:cubicBezTo>
                  <a:pt x="102" y="43"/>
                  <a:pt x="102" y="43"/>
                  <a:pt x="102" y="43"/>
                </a:cubicBezTo>
                <a:cubicBezTo>
                  <a:pt x="98" y="38"/>
                  <a:pt x="93" y="33"/>
                  <a:pt x="89" y="28"/>
                </a:cubicBezTo>
                <a:cubicBezTo>
                  <a:pt x="61" y="0"/>
                  <a:pt x="61" y="0"/>
                  <a:pt x="61" y="0"/>
                </a:cubicBezTo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41" name="Freeform 5">
            <a:extLst>
              <a:ext uri="{FF2B5EF4-FFF2-40B4-BE49-F238E27FC236}">
                <a16:creationId xmlns:a16="http://schemas.microsoft.com/office/drawing/2014/main" id="{36A26119-B512-FF48-B1D5-222C965B5A57}"/>
              </a:ext>
            </a:extLst>
          </p:cNvPr>
          <p:cNvSpPr>
            <a:spLocks noEditPoints="1"/>
          </p:cNvSpPr>
          <p:nvPr/>
        </p:nvSpPr>
        <p:spPr bwMode="auto">
          <a:xfrm>
            <a:off x="9873235" y="4561609"/>
            <a:ext cx="335563" cy="332358"/>
          </a:xfrm>
          <a:custGeom>
            <a:avLst/>
            <a:gdLst>
              <a:gd name="T0" fmla="*/ 99 w 132"/>
              <a:gd name="T1" fmla="*/ 35 h 131"/>
              <a:gd name="T2" fmla="*/ 93 w 132"/>
              <a:gd name="T3" fmla="*/ 48 h 131"/>
              <a:gd name="T4" fmla="*/ 94 w 132"/>
              <a:gd name="T5" fmla="*/ 48 h 131"/>
              <a:gd name="T6" fmla="*/ 102 w 132"/>
              <a:gd name="T7" fmla="*/ 37 h 131"/>
              <a:gd name="T8" fmla="*/ 101 w 132"/>
              <a:gd name="T9" fmla="*/ 34 h 131"/>
              <a:gd name="T10" fmla="*/ 16 w 132"/>
              <a:gd name="T11" fmla="*/ 87 h 131"/>
              <a:gd name="T12" fmla="*/ 41 w 132"/>
              <a:gd name="T13" fmla="*/ 50 h 131"/>
              <a:gd name="T14" fmla="*/ 43 w 132"/>
              <a:gd name="T15" fmla="*/ 51 h 131"/>
              <a:gd name="T16" fmla="*/ 65 w 132"/>
              <a:gd name="T17" fmla="*/ 119 h 131"/>
              <a:gd name="T18" fmla="*/ 61 w 132"/>
              <a:gd name="T19" fmla="*/ 30 h 131"/>
              <a:gd name="T20" fmla="*/ 93 w 132"/>
              <a:gd name="T21" fmla="*/ 24 h 131"/>
              <a:gd name="T22" fmla="*/ 99 w 132"/>
              <a:gd name="T23" fmla="*/ 56 h 131"/>
              <a:gd name="T24" fmla="*/ 11 w 132"/>
              <a:gd name="T25" fmla="*/ 84 h 131"/>
              <a:gd name="T26" fmla="*/ 8 w 132"/>
              <a:gd name="T27" fmla="*/ 68 h 131"/>
              <a:gd name="T28" fmla="*/ 53 w 132"/>
              <a:gd name="T29" fmla="*/ 4 h 131"/>
              <a:gd name="T30" fmla="*/ 66 w 132"/>
              <a:gd name="T31" fmla="*/ 7 h 131"/>
              <a:gd name="T32" fmla="*/ 57 w 132"/>
              <a:gd name="T33" fmla="*/ 30 h 131"/>
              <a:gd name="T34" fmla="*/ 80 w 132"/>
              <a:gd name="T35" fmla="*/ 48 h 131"/>
              <a:gd name="T36" fmla="*/ 99 w 132"/>
              <a:gd name="T37" fmla="*/ 60 h 131"/>
              <a:gd name="T38" fmla="*/ 115 w 132"/>
              <a:gd name="T39" fmla="*/ 39 h 131"/>
              <a:gd name="T40" fmla="*/ 128 w 132"/>
              <a:gd name="T41" fmla="*/ 51 h 131"/>
              <a:gd name="T42" fmla="*/ 88 w 132"/>
              <a:gd name="T43" fmla="*/ 119 h 131"/>
              <a:gd name="T44" fmla="*/ 79 w 132"/>
              <a:gd name="T45" fmla="*/ 127 h 131"/>
              <a:gd name="T46" fmla="*/ 68 w 132"/>
              <a:gd name="T47" fmla="*/ 121 h 131"/>
              <a:gd name="T48" fmla="*/ 93 w 132"/>
              <a:gd name="T49" fmla="*/ 79 h 131"/>
              <a:gd name="T50" fmla="*/ 42 w 132"/>
              <a:gd name="T51" fmla="*/ 46 h 131"/>
              <a:gd name="T52" fmla="*/ 37 w 132"/>
              <a:gd name="T53" fmla="*/ 49 h 131"/>
              <a:gd name="T54" fmla="*/ 56 w 132"/>
              <a:gd name="T55" fmla="*/ 0 h 131"/>
              <a:gd name="T56" fmla="*/ 44 w 132"/>
              <a:gd name="T57" fmla="*/ 8 h 131"/>
              <a:gd name="T58" fmla="*/ 1 w 132"/>
              <a:gd name="T59" fmla="*/ 77 h 131"/>
              <a:gd name="T60" fmla="*/ 68 w 132"/>
              <a:gd name="T61" fmla="*/ 126 h 131"/>
              <a:gd name="T62" fmla="*/ 79 w 132"/>
              <a:gd name="T63" fmla="*/ 131 h 131"/>
              <a:gd name="T64" fmla="*/ 92 w 132"/>
              <a:gd name="T65" fmla="*/ 121 h 131"/>
              <a:gd name="T66" fmla="*/ 131 w 132"/>
              <a:gd name="T67" fmla="*/ 50 h 131"/>
              <a:gd name="T68" fmla="*/ 116 w 132"/>
              <a:gd name="T69" fmla="*/ 35 h 131"/>
              <a:gd name="T70" fmla="*/ 115 w 132"/>
              <a:gd name="T71" fmla="*/ 34 h 131"/>
              <a:gd name="T72" fmla="*/ 74 w 132"/>
              <a:gd name="T73" fmla="*/ 8 h 131"/>
              <a:gd name="T74" fmla="*/ 72 w 132"/>
              <a:gd name="T75" fmla="*/ 6 h 131"/>
              <a:gd name="T76" fmla="*/ 68 w 132"/>
              <a:gd name="T77" fmla="*/ 4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32" h="131">
                <a:moveTo>
                  <a:pt x="101" y="34"/>
                </a:moveTo>
                <a:cubicBezTo>
                  <a:pt x="100" y="34"/>
                  <a:pt x="100" y="34"/>
                  <a:pt x="99" y="35"/>
                </a:cubicBezTo>
                <a:cubicBezTo>
                  <a:pt x="97" y="38"/>
                  <a:pt x="95" y="42"/>
                  <a:pt x="93" y="45"/>
                </a:cubicBezTo>
                <a:cubicBezTo>
                  <a:pt x="92" y="46"/>
                  <a:pt x="93" y="47"/>
                  <a:pt x="93" y="48"/>
                </a:cubicBezTo>
                <a:cubicBezTo>
                  <a:pt x="94" y="48"/>
                  <a:pt x="94" y="48"/>
                  <a:pt x="94" y="48"/>
                </a:cubicBezTo>
                <a:cubicBezTo>
                  <a:pt x="94" y="48"/>
                  <a:pt x="94" y="48"/>
                  <a:pt x="94" y="48"/>
                </a:cubicBezTo>
                <a:cubicBezTo>
                  <a:pt x="95" y="48"/>
                  <a:pt x="96" y="48"/>
                  <a:pt x="96" y="47"/>
                </a:cubicBezTo>
                <a:cubicBezTo>
                  <a:pt x="98" y="43"/>
                  <a:pt x="100" y="40"/>
                  <a:pt x="102" y="37"/>
                </a:cubicBezTo>
                <a:cubicBezTo>
                  <a:pt x="103" y="36"/>
                  <a:pt x="103" y="35"/>
                  <a:pt x="102" y="34"/>
                </a:cubicBezTo>
                <a:cubicBezTo>
                  <a:pt x="101" y="34"/>
                  <a:pt x="101" y="34"/>
                  <a:pt x="101" y="34"/>
                </a:cubicBezTo>
                <a:moveTo>
                  <a:pt x="65" y="119"/>
                </a:moveTo>
                <a:cubicBezTo>
                  <a:pt x="16" y="87"/>
                  <a:pt x="16" y="87"/>
                  <a:pt x="16" y="87"/>
                </a:cubicBezTo>
                <a:cubicBezTo>
                  <a:pt x="40" y="51"/>
                  <a:pt x="40" y="51"/>
                  <a:pt x="40" y="51"/>
                </a:cubicBezTo>
                <a:cubicBezTo>
                  <a:pt x="41" y="51"/>
                  <a:pt x="41" y="50"/>
                  <a:pt x="41" y="50"/>
                </a:cubicBezTo>
                <a:cubicBezTo>
                  <a:pt x="41" y="50"/>
                  <a:pt x="42" y="50"/>
                  <a:pt x="42" y="50"/>
                </a:cubicBezTo>
                <a:cubicBezTo>
                  <a:pt x="42" y="50"/>
                  <a:pt x="43" y="51"/>
                  <a:pt x="43" y="51"/>
                </a:cubicBezTo>
                <a:cubicBezTo>
                  <a:pt x="59" y="60"/>
                  <a:pt x="75" y="70"/>
                  <a:pt x="89" y="81"/>
                </a:cubicBezTo>
                <a:cubicBezTo>
                  <a:pt x="65" y="119"/>
                  <a:pt x="65" y="119"/>
                  <a:pt x="65" y="119"/>
                </a:cubicBezTo>
                <a:moveTo>
                  <a:pt x="99" y="56"/>
                </a:moveTo>
                <a:cubicBezTo>
                  <a:pt x="86" y="48"/>
                  <a:pt x="73" y="39"/>
                  <a:pt x="61" y="30"/>
                </a:cubicBezTo>
                <a:cubicBezTo>
                  <a:pt x="73" y="11"/>
                  <a:pt x="73" y="11"/>
                  <a:pt x="73" y="11"/>
                </a:cubicBezTo>
                <a:cubicBezTo>
                  <a:pt x="80" y="15"/>
                  <a:pt x="87" y="19"/>
                  <a:pt x="93" y="24"/>
                </a:cubicBezTo>
                <a:cubicBezTo>
                  <a:pt x="100" y="28"/>
                  <a:pt x="106" y="32"/>
                  <a:pt x="112" y="37"/>
                </a:cubicBezTo>
                <a:cubicBezTo>
                  <a:pt x="99" y="56"/>
                  <a:pt x="99" y="56"/>
                  <a:pt x="99" y="56"/>
                </a:cubicBezTo>
                <a:moveTo>
                  <a:pt x="13" y="85"/>
                </a:moveTo>
                <a:cubicBezTo>
                  <a:pt x="11" y="84"/>
                  <a:pt x="11" y="84"/>
                  <a:pt x="11" y="84"/>
                </a:cubicBezTo>
                <a:cubicBezTo>
                  <a:pt x="8" y="82"/>
                  <a:pt x="5" y="79"/>
                  <a:pt x="5" y="76"/>
                </a:cubicBezTo>
                <a:cubicBezTo>
                  <a:pt x="4" y="73"/>
                  <a:pt x="6" y="71"/>
                  <a:pt x="8" y="68"/>
                </a:cubicBezTo>
                <a:cubicBezTo>
                  <a:pt x="47" y="10"/>
                  <a:pt x="47" y="10"/>
                  <a:pt x="47" y="10"/>
                </a:cubicBezTo>
                <a:cubicBezTo>
                  <a:pt x="49" y="8"/>
                  <a:pt x="51" y="5"/>
                  <a:pt x="53" y="4"/>
                </a:cubicBezTo>
                <a:cubicBezTo>
                  <a:pt x="54" y="4"/>
                  <a:pt x="55" y="4"/>
                  <a:pt x="56" y="4"/>
                </a:cubicBezTo>
                <a:cubicBezTo>
                  <a:pt x="59" y="4"/>
                  <a:pt x="63" y="5"/>
                  <a:pt x="66" y="7"/>
                </a:cubicBezTo>
                <a:cubicBezTo>
                  <a:pt x="67" y="8"/>
                  <a:pt x="68" y="9"/>
                  <a:pt x="69" y="9"/>
                </a:cubicBezTo>
                <a:cubicBezTo>
                  <a:pt x="57" y="30"/>
                  <a:pt x="57" y="30"/>
                  <a:pt x="57" y="30"/>
                </a:cubicBezTo>
                <a:cubicBezTo>
                  <a:pt x="56" y="31"/>
                  <a:pt x="56" y="32"/>
                  <a:pt x="57" y="32"/>
                </a:cubicBezTo>
                <a:cubicBezTo>
                  <a:pt x="64" y="38"/>
                  <a:pt x="72" y="43"/>
                  <a:pt x="80" y="48"/>
                </a:cubicBezTo>
                <a:cubicBezTo>
                  <a:pt x="86" y="52"/>
                  <a:pt x="92" y="56"/>
                  <a:pt x="98" y="60"/>
                </a:cubicBezTo>
                <a:cubicBezTo>
                  <a:pt x="99" y="60"/>
                  <a:pt x="99" y="60"/>
                  <a:pt x="99" y="60"/>
                </a:cubicBezTo>
                <a:cubicBezTo>
                  <a:pt x="100" y="60"/>
                  <a:pt x="100" y="60"/>
                  <a:pt x="101" y="59"/>
                </a:cubicBezTo>
                <a:cubicBezTo>
                  <a:pt x="115" y="39"/>
                  <a:pt x="115" y="39"/>
                  <a:pt x="115" y="39"/>
                </a:cubicBezTo>
                <a:cubicBezTo>
                  <a:pt x="117" y="40"/>
                  <a:pt x="119" y="42"/>
                  <a:pt x="121" y="43"/>
                </a:cubicBezTo>
                <a:cubicBezTo>
                  <a:pt x="124" y="45"/>
                  <a:pt x="127" y="48"/>
                  <a:pt x="128" y="51"/>
                </a:cubicBezTo>
                <a:cubicBezTo>
                  <a:pt x="128" y="55"/>
                  <a:pt x="126" y="58"/>
                  <a:pt x="124" y="62"/>
                </a:cubicBezTo>
                <a:cubicBezTo>
                  <a:pt x="88" y="119"/>
                  <a:pt x="88" y="119"/>
                  <a:pt x="88" y="119"/>
                </a:cubicBezTo>
                <a:cubicBezTo>
                  <a:pt x="86" y="123"/>
                  <a:pt x="84" y="126"/>
                  <a:pt x="81" y="127"/>
                </a:cubicBezTo>
                <a:cubicBezTo>
                  <a:pt x="80" y="127"/>
                  <a:pt x="80" y="127"/>
                  <a:pt x="79" y="127"/>
                </a:cubicBezTo>
                <a:cubicBezTo>
                  <a:pt x="77" y="127"/>
                  <a:pt x="74" y="125"/>
                  <a:pt x="71" y="123"/>
                </a:cubicBezTo>
                <a:cubicBezTo>
                  <a:pt x="68" y="121"/>
                  <a:pt x="68" y="121"/>
                  <a:pt x="68" y="121"/>
                </a:cubicBezTo>
                <a:cubicBezTo>
                  <a:pt x="94" y="82"/>
                  <a:pt x="94" y="82"/>
                  <a:pt x="94" y="82"/>
                </a:cubicBezTo>
                <a:cubicBezTo>
                  <a:pt x="94" y="81"/>
                  <a:pt x="94" y="80"/>
                  <a:pt x="93" y="79"/>
                </a:cubicBezTo>
                <a:cubicBezTo>
                  <a:pt x="78" y="68"/>
                  <a:pt x="62" y="57"/>
                  <a:pt x="45" y="48"/>
                </a:cubicBezTo>
                <a:cubicBezTo>
                  <a:pt x="44" y="47"/>
                  <a:pt x="43" y="46"/>
                  <a:pt x="42" y="46"/>
                </a:cubicBezTo>
                <a:cubicBezTo>
                  <a:pt x="41" y="46"/>
                  <a:pt x="41" y="46"/>
                  <a:pt x="40" y="46"/>
                </a:cubicBezTo>
                <a:cubicBezTo>
                  <a:pt x="39" y="47"/>
                  <a:pt x="38" y="48"/>
                  <a:pt x="37" y="49"/>
                </a:cubicBezTo>
                <a:cubicBezTo>
                  <a:pt x="13" y="85"/>
                  <a:pt x="13" y="85"/>
                  <a:pt x="13" y="85"/>
                </a:cubicBezTo>
                <a:moveTo>
                  <a:pt x="56" y="0"/>
                </a:moveTo>
                <a:cubicBezTo>
                  <a:pt x="54" y="0"/>
                  <a:pt x="53" y="0"/>
                  <a:pt x="51" y="1"/>
                </a:cubicBezTo>
                <a:cubicBezTo>
                  <a:pt x="48" y="2"/>
                  <a:pt x="46" y="5"/>
                  <a:pt x="44" y="8"/>
                </a:cubicBezTo>
                <a:cubicBezTo>
                  <a:pt x="5" y="66"/>
                  <a:pt x="5" y="66"/>
                  <a:pt x="5" y="66"/>
                </a:cubicBezTo>
                <a:cubicBezTo>
                  <a:pt x="3" y="68"/>
                  <a:pt x="0" y="72"/>
                  <a:pt x="1" y="77"/>
                </a:cubicBezTo>
                <a:cubicBezTo>
                  <a:pt x="1" y="81"/>
                  <a:pt x="5" y="84"/>
                  <a:pt x="9" y="87"/>
                </a:cubicBezTo>
                <a:cubicBezTo>
                  <a:pt x="68" y="126"/>
                  <a:pt x="68" y="126"/>
                  <a:pt x="68" y="126"/>
                </a:cubicBezTo>
                <a:cubicBezTo>
                  <a:pt x="69" y="127"/>
                  <a:pt x="69" y="127"/>
                  <a:pt x="69" y="127"/>
                </a:cubicBezTo>
                <a:cubicBezTo>
                  <a:pt x="72" y="129"/>
                  <a:pt x="76" y="131"/>
                  <a:pt x="79" y="131"/>
                </a:cubicBezTo>
                <a:cubicBezTo>
                  <a:pt x="80" y="131"/>
                  <a:pt x="81" y="130"/>
                  <a:pt x="82" y="130"/>
                </a:cubicBezTo>
                <a:cubicBezTo>
                  <a:pt x="86" y="129"/>
                  <a:pt x="89" y="125"/>
                  <a:pt x="92" y="121"/>
                </a:cubicBezTo>
                <a:cubicBezTo>
                  <a:pt x="127" y="64"/>
                  <a:pt x="127" y="64"/>
                  <a:pt x="127" y="64"/>
                </a:cubicBezTo>
                <a:cubicBezTo>
                  <a:pt x="130" y="60"/>
                  <a:pt x="132" y="55"/>
                  <a:pt x="131" y="50"/>
                </a:cubicBezTo>
                <a:cubicBezTo>
                  <a:pt x="130" y="46"/>
                  <a:pt x="127" y="43"/>
                  <a:pt x="123" y="40"/>
                </a:cubicBezTo>
                <a:cubicBezTo>
                  <a:pt x="121" y="39"/>
                  <a:pt x="119" y="37"/>
                  <a:pt x="116" y="35"/>
                </a:cubicBezTo>
                <a:cubicBezTo>
                  <a:pt x="116" y="34"/>
                  <a:pt x="116" y="34"/>
                  <a:pt x="116" y="34"/>
                </a:cubicBezTo>
                <a:cubicBezTo>
                  <a:pt x="115" y="34"/>
                  <a:pt x="115" y="34"/>
                  <a:pt x="115" y="34"/>
                </a:cubicBezTo>
                <a:cubicBezTo>
                  <a:pt x="115" y="34"/>
                  <a:pt x="115" y="34"/>
                  <a:pt x="115" y="34"/>
                </a:cubicBezTo>
                <a:cubicBezTo>
                  <a:pt x="102" y="24"/>
                  <a:pt x="88" y="16"/>
                  <a:pt x="74" y="8"/>
                </a:cubicBezTo>
                <a:cubicBezTo>
                  <a:pt x="74" y="7"/>
                  <a:pt x="74" y="7"/>
                  <a:pt x="73" y="7"/>
                </a:cubicBezTo>
                <a:cubicBezTo>
                  <a:pt x="73" y="6"/>
                  <a:pt x="73" y="6"/>
                  <a:pt x="72" y="6"/>
                </a:cubicBezTo>
                <a:cubicBezTo>
                  <a:pt x="72" y="6"/>
                  <a:pt x="72" y="6"/>
                  <a:pt x="72" y="6"/>
                </a:cubicBezTo>
                <a:cubicBezTo>
                  <a:pt x="71" y="6"/>
                  <a:pt x="69" y="5"/>
                  <a:pt x="68" y="4"/>
                </a:cubicBezTo>
                <a:cubicBezTo>
                  <a:pt x="64" y="2"/>
                  <a:pt x="60" y="0"/>
                  <a:pt x="56" y="0"/>
                </a:cubicBezTo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42" name="Freeform 7">
            <a:extLst>
              <a:ext uri="{FF2B5EF4-FFF2-40B4-BE49-F238E27FC236}">
                <a16:creationId xmlns:a16="http://schemas.microsoft.com/office/drawing/2014/main" id="{F869DB07-F7AE-7B47-B0BF-EB0D596F6020}"/>
              </a:ext>
            </a:extLst>
          </p:cNvPr>
          <p:cNvSpPr>
            <a:spLocks noEditPoints="1"/>
          </p:cNvSpPr>
          <p:nvPr/>
        </p:nvSpPr>
        <p:spPr bwMode="auto">
          <a:xfrm>
            <a:off x="9665913" y="3356146"/>
            <a:ext cx="194498" cy="238314"/>
          </a:xfrm>
          <a:custGeom>
            <a:avLst/>
            <a:gdLst>
              <a:gd name="T0" fmla="*/ 64 w 77"/>
              <a:gd name="T1" fmla="*/ 76 h 94"/>
              <a:gd name="T2" fmla="*/ 54 w 77"/>
              <a:gd name="T3" fmla="*/ 85 h 94"/>
              <a:gd name="T4" fmla="*/ 52 w 77"/>
              <a:gd name="T5" fmla="*/ 87 h 94"/>
              <a:gd name="T6" fmla="*/ 67 w 77"/>
              <a:gd name="T7" fmla="*/ 87 h 94"/>
              <a:gd name="T8" fmla="*/ 53 w 77"/>
              <a:gd name="T9" fmla="*/ 73 h 94"/>
              <a:gd name="T10" fmla="*/ 24 w 77"/>
              <a:gd name="T11" fmla="*/ 76 h 94"/>
              <a:gd name="T12" fmla="*/ 12 w 77"/>
              <a:gd name="T13" fmla="*/ 73 h 94"/>
              <a:gd name="T14" fmla="*/ 14 w 77"/>
              <a:gd name="T15" fmla="*/ 89 h 94"/>
              <a:gd name="T16" fmla="*/ 27 w 77"/>
              <a:gd name="T17" fmla="*/ 75 h 94"/>
              <a:gd name="T18" fmla="*/ 35 w 77"/>
              <a:gd name="T19" fmla="*/ 86 h 94"/>
              <a:gd name="T20" fmla="*/ 44 w 77"/>
              <a:gd name="T21" fmla="*/ 75 h 94"/>
              <a:gd name="T22" fmla="*/ 46 w 77"/>
              <a:gd name="T23" fmla="*/ 85 h 94"/>
              <a:gd name="T24" fmla="*/ 33 w 77"/>
              <a:gd name="T25" fmla="*/ 73 h 94"/>
              <a:gd name="T26" fmla="*/ 32 w 77"/>
              <a:gd name="T27" fmla="*/ 87 h 94"/>
              <a:gd name="T28" fmla="*/ 47 w 77"/>
              <a:gd name="T29" fmla="*/ 87 h 94"/>
              <a:gd name="T30" fmla="*/ 44 w 77"/>
              <a:gd name="T31" fmla="*/ 73 h 94"/>
              <a:gd name="T32" fmla="*/ 14 w 77"/>
              <a:gd name="T33" fmla="*/ 58 h 94"/>
              <a:gd name="T34" fmla="*/ 25 w 77"/>
              <a:gd name="T35" fmla="*/ 67 h 94"/>
              <a:gd name="T36" fmla="*/ 11 w 77"/>
              <a:gd name="T37" fmla="*/ 56 h 94"/>
              <a:gd name="T38" fmla="*/ 26 w 77"/>
              <a:gd name="T39" fmla="*/ 70 h 94"/>
              <a:gd name="T40" fmla="*/ 12 w 77"/>
              <a:gd name="T41" fmla="*/ 55 h 94"/>
              <a:gd name="T42" fmla="*/ 34 w 77"/>
              <a:gd name="T43" fmla="*/ 58 h 94"/>
              <a:gd name="T44" fmla="*/ 44 w 77"/>
              <a:gd name="T45" fmla="*/ 67 h 94"/>
              <a:gd name="T46" fmla="*/ 31 w 77"/>
              <a:gd name="T47" fmla="*/ 58 h 94"/>
              <a:gd name="T48" fmla="*/ 45 w 77"/>
              <a:gd name="T49" fmla="*/ 69 h 94"/>
              <a:gd name="T50" fmla="*/ 45 w 77"/>
              <a:gd name="T51" fmla="*/ 56 h 94"/>
              <a:gd name="T52" fmla="*/ 54 w 77"/>
              <a:gd name="T53" fmla="*/ 57 h 94"/>
              <a:gd name="T54" fmla="*/ 53 w 77"/>
              <a:gd name="T55" fmla="*/ 54 h 94"/>
              <a:gd name="T56" fmla="*/ 66 w 77"/>
              <a:gd name="T57" fmla="*/ 69 h 94"/>
              <a:gd name="T58" fmla="*/ 67 w 77"/>
              <a:gd name="T59" fmla="*/ 55 h 94"/>
              <a:gd name="T60" fmla="*/ 14 w 77"/>
              <a:gd name="T61" fmla="*/ 39 h 94"/>
              <a:gd name="T62" fmla="*/ 24 w 77"/>
              <a:gd name="T63" fmla="*/ 49 h 94"/>
              <a:gd name="T64" fmla="*/ 11 w 77"/>
              <a:gd name="T65" fmla="*/ 38 h 94"/>
              <a:gd name="T66" fmla="*/ 25 w 77"/>
              <a:gd name="T67" fmla="*/ 52 h 94"/>
              <a:gd name="T68" fmla="*/ 25 w 77"/>
              <a:gd name="T69" fmla="*/ 37 h 94"/>
              <a:gd name="T70" fmla="*/ 34 w 77"/>
              <a:gd name="T71" fmla="*/ 39 h 94"/>
              <a:gd name="T72" fmla="*/ 44 w 77"/>
              <a:gd name="T73" fmla="*/ 49 h 94"/>
              <a:gd name="T74" fmla="*/ 31 w 77"/>
              <a:gd name="T75" fmla="*/ 50 h 94"/>
              <a:gd name="T76" fmla="*/ 46 w 77"/>
              <a:gd name="T77" fmla="*/ 51 h 94"/>
              <a:gd name="T78" fmla="*/ 44 w 77"/>
              <a:gd name="T79" fmla="*/ 36 h 94"/>
              <a:gd name="T80" fmla="*/ 64 w 77"/>
              <a:gd name="T81" fmla="*/ 39 h 94"/>
              <a:gd name="T82" fmla="*/ 65 w 77"/>
              <a:gd name="T83" fmla="*/ 36 h 94"/>
              <a:gd name="T84" fmla="*/ 51 w 77"/>
              <a:gd name="T85" fmla="*/ 51 h 94"/>
              <a:gd name="T86" fmla="*/ 67 w 77"/>
              <a:gd name="T87" fmla="*/ 51 h 94"/>
              <a:gd name="T88" fmla="*/ 18 w 77"/>
              <a:gd name="T89" fmla="*/ 22 h 94"/>
              <a:gd name="T90" fmla="*/ 60 w 77"/>
              <a:gd name="T91" fmla="*/ 22 h 94"/>
              <a:gd name="T92" fmla="*/ 15 w 77"/>
              <a:gd name="T93" fmla="*/ 10 h 94"/>
              <a:gd name="T94" fmla="*/ 17 w 77"/>
              <a:gd name="T95" fmla="*/ 25 h 94"/>
              <a:gd name="T96" fmla="*/ 62 w 77"/>
              <a:gd name="T97" fmla="*/ 12 h 94"/>
              <a:gd name="T98" fmla="*/ 70 w 77"/>
              <a:gd name="T99" fmla="*/ 91 h 94"/>
              <a:gd name="T100" fmla="*/ 74 w 77"/>
              <a:gd name="T101" fmla="*/ 3 h 94"/>
              <a:gd name="T102" fmla="*/ 70 w 77"/>
              <a:gd name="T103" fmla="*/ 92 h 94"/>
              <a:gd name="T104" fmla="*/ 4 w 77"/>
              <a:gd name="T105" fmla="*/ 76 h 94"/>
              <a:gd name="T106" fmla="*/ 70 w 77"/>
              <a:gd name="T107" fmla="*/ 94 h 94"/>
              <a:gd name="T108" fmla="*/ 76 w 77"/>
              <a:gd name="T109" fmla="*/ 0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77" h="94">
                <a:moveTo>
                  <a:pt x="54" y="85"/>
                </a:moveTo>
                <a:cubicBezTo>
                  <a:pt x="54" y="84"/>
                  <a:pt x="54" y="84"/>
                  <a:pt x="54" y="84"/>
                </a:cubicBezTo>
                <a:cubicBezTo>
                  <a:pt x="54" y="76"/>
                  <a:pt x="54" y="76"/>
                  <a:pt x="54" y="76"/>
                </a:cubicBezTo>
                <a:cubicBezTo>
                  <a:pt x="64" y="76"/>
                  <a:pt x="64" y="76"/>
                  <a:pt x="64" y="76"/>
                </a:cubicBezTo>
                <a:cubicBezTo>
                  <a:pt x="65" y="85"/>
                  <a:pt x="65" y="85"/>
                  <a:pt x="65" y="85"/>
                </a:cubicBezTo>
                <a:cubicBezTo>
                  <a:pt x="54" y="85"/>
                  <a:pt x="54" y="85"/>
                  <a:pt x="54" y="85"/>
                </a:cubicBezTo>
                <a:cubicBezTo>
                  <a:pt x="54" y="85"/>
                  <a:pt x="54" y="85"/>
                  <a:pt x="54" y="85"/>
                </a:cubicBezTo>
                <a:cubicBezTo>
                  <a:pt x="54" y="85"/>
                  <a:pt x="54" y="85"/>
                  <a:pt x="54" y="85"/>
                </a:cubicBezTo>
                <a:moveTo>
                  <a:pt x="53" y="73"/>
                </a:moveTo>
                <a:cubicBezTo>
                  <a:pt x="52" y="73"/>
                  <a:pt x="52" y="73"/>
                  <a:pt x="52" y="74"/>
                </a:cubicBezTo>
                <a:cubicBezTo>
                  <a:pt x="51" y="84"/>
                  <a:pt x="51" y="84"/>
                  <a:pt x="51" y="84"/>
                </a:cubicBezTo>
                <a:cubicBezTo>
                  <a:pt x="51" y="85"/>
                  <a:pt x="51" y="86"/>
                  <a:pt x="52" y="87"/>
                </a:cubicBezTo>
                <a:cubicBezTo>
                  <a:pt x="53" y="87"/>
                  <a:pt x="54" y="87"/>
                  <a:pt x="54" y="87"/>
                </a:cubicBezTo>
                <a:cubicBezTo>
                  <a:pt x="66" y="88"/>
                  <a:pt x="66" y="88"/>
                  <a:pt x="66" y="88"/>
                </a:cubicBezTo>
                <a:cubicBezTo>
                  <a:pt x="66" y="88"/>
                  <a:pt x="66" y="88"/>
                  <a:pt x="66" y="88"/>
                </a:cubicBezTo>
                <a:cubicBezTo>
                  <a:pt x="67" y="87"/>
                  <a:pt x="67" y="87"/>
                  <a:pt x="67" y="87"/>
                </a:cubicBezTo>
                <a:cubicBezTo>
                  <a:pt x="67" y="87"/>
                  <a:pt x="67" y="87"/>
                  <a:pt x="67" y="86"/>
                </a:cubicBezTo>
                <a:cubicBezTo>
                  <a:pt x="67" y="74"/>
                  <a:pt x="67" y="74"/>
                  <a:pt x="67" y="74"/>
                </a:cubicBezTo>
                <a:cubicBezTo>
                  <a:pt x="67" y="74"/>
                  <a:pt x="66" y="73"/>
                  <a:pt x="66" y="73"/>
                </a:cubicBezTo>
                <a:cubicBezTo>
                  <a:pt x="53" y="73"/>
                  <a:pt x="53" y="73"/>
                  <a:pt x="53" y="73"/>
                </a:cubicBezTo>
                <a:cubicBezTo>
                  <a:pt x="53" y="73"/>
                  <a:pt x="53" y="73"/>
                  <a:pt x="53" y="73"/>
                </a:cubicBezTo>
                <a:moveTo>
                  <a:pt x="15" y="86"/>
                </a:moveTo>
                <a:cubicBezTo>
                  <a:pt x="15" y="76"/>
                  <a:pt x="15" y="76"/>
                  <a:pt x="15" y="76"/>
                </a:cubicBezTo>
                <a:cubicBezTo>
                  <a:pt x="24" y="76"/>
                  <a:pt x="24" y="76"/>
                  <a:pt x="24" y="76"/>
                </a:cubicBezTo>
                <a:cubicBezTo>
                  <a:pt x="25" y="86"/>
                  <a:pt x="25" y="86"/>
                  <a:pt x="25" y="86"/>
                </a:cubicBezTo>
                <a:cubicBezTo>
                  <a:pt x="15" y="86"/>
                  <a:pt x="15" y="86"/>
                  <a:pt x="15" y="86"/>
                </a:cubicBezTo>
                <a:moveTo>
                  <a:pt x="13" y="73"/>
                </a:moveTo>
                <a:cubicBezTo>
                  <a:pt x="12" y="73"/>
                  <a:pt x="12" y="73"/>
                  <a:pt x="12" y="73"/>
                </a:cubicBezTo>
                <a:cubicBezTo>
                  <a:pt x="12" y="73"/>
                  <a:pt x="12" y="74"/>
                  <a:pt x="12" y="74"/>
                </a:cubicBezTo>
                <a:cubicBezTo>
                  <a:pt x="13" y="88"/>
                  <a:pt x="13" y="88"/>
                  <a:pt x="13" y="88"/>
                </a:cubicBezTo>
                <a:cubicBezTo>
                  <a:pt x="13" y="88"/>
                  <a:pt x="13" y="89"/>
                  <a:pt x="14" y="89"/>
                </a:cubicBezTo>
                <a:cubicBezTo>
                  <a:pt x="14" y="89"/>
                  <a:pt x="14" y="89"/>
                  <a:pt x="14" y="89"/>
                </a:cubicBezTo>
                <a:cubicBezTo>
                  <a:pt x="26" y="89"/>
                  <a:pt x="26" y="89"/>
                  <a:pt x="26" y="89"/>
                </a:cubicBezTo>
                <a:cubicBezTo>
                  <a:pt x="27" y="89"/>
                  <a:pt x="27" y="89"/>
                  <a:pt x="27" y="88"/>
                </a:cubicBezTo>
                <a:cubicBezTo>
                  <a:pt x="27" y="88"/>
                  <a:pt x="28" y="88"/>
                  <a:pt x="28" y="87"/>
                </a:cubicBezTo>
                <a:cubicBezTo>
                  <a:pt x="27" y="75"/>
                  <a:pt x="27" y="75"/>
                  <a:pt x="27" y="75"/>
                </a:cubicBezTo>
                <a:cubicBezTo>
                  <a:pt x="27" y="74"/>
                  <a:pt x="26" y="73"/>
                  <a:pt x="26" y="73"/>
                </a:cubicBezTo>
                <a:cubicBezTo>
                  <a:pt x="13" y="73"/>
                  <a:pt x="13" y="73"/>
                  <a:pt x="13" y="73"/>
                </a:cubicBezTo>
                <a:moveTo>
                  <a:pt x="35" y="87"/>
                </a:moveTo>
                <a:cubicBezTo>
                  <a:pt x="35" y="86"/>
                  <a:pt x="35" y="86"/>
                  <a:pt x="35" y="86"/>
                </a:cubicBezTo>
                <a:cubicBezTo>
                  <a:pt x="35" y="86"/>
                  <a:pt x="34" y="85"/>
                  <a:pt x="34" y="85"/>
                </a:cubicBezTo>
                <a:cubicBezTo>
                  <a:pt x="34" y="85"/>
                  <a:pt x="34" y="85"/>
                  <a:pt x="34" y="85"/>
                </a:cubicBezTo>
                <a:cubicBezTo>
                  <a:pt x="34" y="75"/>
                  <a:pt x="34" y="75"/>
                  <a:pt x="34" y="75"/>
                </a:cubicBezTo>
                <a:cubicBezTo>
                  <a:pt x="44" y="75"/>
                  <a:pt x="44" y="75"/>
                  <a:pt x="44" y="75"/>
                </a:cubicBezTo>
                <a:cubicBezTo>
                  <a:pt x="45" y="76"/>
                  <a:pt x="45" y="76"/>
                  <a:pt x="45" y="76"/>
                </a:cubicBezTo>
                <a:cubicBezTo>
                  <a:pt x="45" y="76"/>
                  <a:pt x="45" y="76"/>
                  <a:pt x="45" y="77"/>
                </a:cubicBezTo>
                <a:cubicBezTo>
                  <a:pt x="45" y="85"/>
                  <a:pt x="45" y="85"/>
                  <a:pt x="45" y="85"/>
                </a:cubicBezTo>
                <a:cubicBezTo>
                  <a:pt x="45" y="85"/>
                  <a:pt x="45" y="85"/>
                  <a:pt x="46" y="85"/>
                </a:cubicBezTo>
                <a:cubicBezTo>
                  <a:pt x="45" y="85"/>
                  <a:pt x="45" y="85"/>
                  <a:pt x="45" y="85"/>
                </a:cubicBezTo>
                <a:cubicBezTo>
                  <a:pt x="35" y="86"/>
                  <a:pt x="35" y="86"/>
                  <a:pt x="35" y="86"/>
                </a:cubicBezTo>
                <a:cubicBezTo>
                  <a:pt x="35" y="87"/>
                  <a:pt x="35" y="87"/>
                  <a:pt x="35" y="87"/>
                </a:cubicBezTo>
                <a:moveTo>
                  <a:pt x="33" y="73"/>
                </a:moveTo>
                <a:cubicBezTo>
                  <a:pt x="32" y="73"/>
                  <a:pt x="32" y="73"/>
                  <a:pt x="32" y="73"/>
                </a:cubicBezTo>
                <a:cubicBezTo>
                  <a:pt x="32" y="73"/>
                  <a:pt x="31" y="74"/>
                  <a:pt x="31" y="74"/>
                </a:cubicBezTo>
                <a:cubicBezTo>
                  <a:pt x="32" y="85"/>
                  <a:pt x="32" y="85"/>
                  <a:pt x="32" y="85"/>
                </a:cubicBezTo>
                <a:cubicBezTo>
                  <a:pt x="32" y="85"/>
                  <a:pt x="32" y="86"/>
                  <a:pt x="32" y="87"/>
                </a:cubicBezTo>
                <a:cubicBezTo>
                  <a:pt x="33" y="88"/>
                  <a:pt x="35" y="88"/>
                  <a:pt x="35" y="88"/>
                </a:cubicBezTo>
                <a:cubicBezTo>
                  <a:pt x="35" y="88"/>
                  <a:pt x="35" y="88"/>
                  <a:pt x="35" y="88"/>
                </a:cubicBezTo>
                <a:cubicBezTo>
                  <a:pt x="45" y="88"/>
                  <a:pt x="45" y="88"/>
                  <a:pt x="45" y="88"/>
                </a:cubicBezTo>
                <a:cubicBezTo>
                  <a:pt x="46" y="88"/>
                  <a:pt x="47" y="88"/>
                  <a:pt x="47" y="87"/>
                </a:cubicBezTo>
                <a:cubicBezTo>
                  <a:pt x="48" y="86"/>
                  <a:pt x="48" y="85"/>
                  <a:pt x="48" y="85"/>
                </a:cubicBezTo>
                <a:cubicBezTo>
                  <a:pt x="48" y="76"/>
                  <a:pt x="48" y="76"/>
                  <a:pt x="48" y="76"/>
                </a:cubicBezTo>
                <a:cubicBezTo>
                  <a:pt x="47" y="76"/>
                  <a:pt x="47" y="74"/>
                  <a:pt x="46" y="73"/>
                </a:cubicBezTo>
                <a:cubicBezTo>
                  <a:pt x="45" y="73"/>
                  <a:pt x="44" y="73"/>
                  <a:pt x="44" y="73"/>
                </a:cubicBezTo>
                <a:cubicBezTo>
                  <a:pt x="33" y="73"/>
                  <a:pt x="33" y="73"/>
                  <a:pt x="33" y="73"/>
                </a:cubicBezTo>
                <a:moveTo>
                  <a:pt x="25" y="67"/>
                </a:moveTo>
                <a:cubicBezTo>
                  <a:pt x="15" y="67"/>
                  <a:pt x="15" y="67"/>
                  <a:pt x="15" y="67"/>
                </a:cubicBezTo>
                <a:cubicBezTo>
                  <a:pt x="14" y="58"/>
                  <a:pt x="14" y="58"/>
                  <a:pt x="14" y="58"/>
                </a:cubicBezTo>
                <a:cubicBezTo>
                  <a:pt x="24" y="58"/>
                  <a:pt x="24" y="58"/>
                  <a:pt x="24" y="58"/>
                </a:cubicBezTo>
                <a:cubicBezTo>
                  <a:pt x="25" y="66"/>
                  <a:pt x="25" y="66"/>
                  <a:pt x="25" y="66"/>
                </a:cubicBezTo>
                <a:cubicBezTo>
                  <a:pt x="25" y="67"/>
                  <a:pt x="25" y="67"/>
                  <a:pt x="25" y="67"/>
                </a:cubicBezTo>
                <a:cubicBezTo>
                  <a:pt x="25" y="67"/>
                  <a:pt x="25" y="67"/>
                  <a:pt x="25" y="67"/>
                </a:cubicBezTo>
                <a:moveTo>
                  <a:pt x="12" y="55"/>
                </a:moveTo>
                <a:cubicBezTo>
                  <a:pt x="12" y="55"/>
                  <a:pt x="12" y="55"/>
                  <a:pt x="12" y="55"/>
                </a:cubicBezTo>
                <a:cubicBezTo>
                  <a:pt x="12" y="55"/>
                  <a:pt x="12" y="55"/>
                  <a:pt x="11" y="55"/>
                </a:cubicBezTo>
                <a:cubicBezTo>
                  <a:pt x="11" y="56"/>
                  <a:pt x="11" y="56"/>
                  <a:pt x="11" y="56"/>
                </a:cubicBezTo>
                <a:cubicBezTo>
                  <a:pt x="12" y="68"/>
                  <a:pt x="12" y="68"/>
                  <a:pt x="12" y="68"/>
                </a:cubicBezTo>
                <a:cubicBezTo>
                  <a:pt x="12" y="69"/>
                  <a:pt x="13" y="69"/>
                  <a:pt x="13" y="69"/>
                </a:cubicBezTo>
                <a:cubicBezTo>
                  <a:pt x="25" y="70"/>
                  <a:pt x="25" y="70"/>
                  <a:pt x="25" y="70"/>
                </a:cubicBezTo>
                <a:cubicBezTo>
                  <a:pt x="25" y="70"/>
                  <a:pt x="26" y="70"/>
                  <a:pt x="26" y="70"/>
                </a:cubicBezTo>
                <a:cubicBezTo>
                  <a:pt x="28" y="69"/>
                  <a:pt x="28" y="67"/>
                  <a:pt x="28" y="66"/>
                </a:cubicBezTo>
                <a:cubicBezTo>
                  <a:pt x="27" y="56"/>
                  <a:pt x="27" y="56"/>
                  <a:pt x="27" y="56"/>
                </a:cubicBezTo>
                <a:cubicBezTo>
                  <a:pt x="27" y="56"/>
                  <a:pt x="26" y="55"/>
                  <a:pt x="26" y="55"/>
                </a:cubicBezTo>
                <a:cubicBezTo>
                  <a:pt x="12" y="55"/>
                  <a:pt x="12" y="55"/>
                  <a:pt x="12" y="55"/>
                </a:cubicBezTo>
                <a:moveTo>
                  <a:pt x="44" y="67"/>
                </a:moveTo>
                <a:cubicBezTo>
                  <a:pt x="35" y="67"/>
                  <a:pt x="35" y="67"/>
                  <a:pt x="35" y="67"/>
                </a:cubicBezTo>
                <a:cubicBezTo>
                  <a:pt x="34" y="58"/>
                  <a:pt x="34" y="58"/>
                  <a:pt x="34" y="58"/>
                </a:cubicBezTo>
                <a:cubicBezTo>
                  <a:pt x="34" y="58"/>
                  <a:pt x="34" y="58"/>
                  <a:pt x="34" y="58"/>
                </a:cubicBezTo>
                <a:cubicBezTo>
                  <a:pt x="42" y="57"/>
                  <a:pt x="42" y="57"/>
                  <a:pt x="42" y="57"/>
                </a:cubicBezTo>
                <a:cubicBezTo>
                  <a:pt x="43" y="57"/>
                  <a:pt x="43" y="57"/>
                  <a:pt x="43" y="58"/>
                </a:cubicBezTo>
                <a:cubicBezTo>
                  <a:pt x="44" y="58"/>
                  <a:pt x="44" y="58"/>
                  <a:pt x="44" y="59"/>
                </a:cubicBezTo>
                <a:cubicBezTo>
                  <a:pt x="44" y="67"/>
                  <a:pt x="44" y="67"/>
                  <a:pt x="44" y="67"/>
                </a:cubicBezTo>
                <a:moveTo>
                  <a:pt x="42" y="55"/>
                </a:moveTo>
                <a:cubicBezTo>
                  <a:pt x="34" y="55"/>
                  <a:pt x="34" y="55"/>
                  <a:pt x="34" y="55"/>
                </a:cubicBezTo>
                <a:cubicBezTo>
                  <a:pt x="33" y="55"/>
                  <a:pt x="33" y="55"/>
                  <a:pt x="32" y="55"/>
                </a:cubicBezTo>
                <a:cubicBezTo>
                  <a:pt x="31" y="56"/>
                  <a:pt x="31" y="57"/>
                  <a:pt x="31" y="58"/>
                </a:cubicBezTo>
                <a:cubicBezTo>
                  <a:pt x="32" y="68"/>
                  <a:pt x="32" y="68"/>
                  <a:pt x="32" y="68"/>
                </a:cubicBezTo>
                <a:cubicBezTo>
                  <a:pt x="32" y="69"/>
                  <a:pt x="33" y="69"/>
                  <a:pt x="33" y="69"/>
                </a:cubicBezTo>
                <a:cubicBezTo>
                  <a:pt x="45" y="69"/>
                  <a:pt x="45" y="69"/>
                  <a:pt x="45" y="69"/>
                </a:cubicBezTo>
                <a:cubicBezTo>
                  <a:pt x="45" y="69"/>
                  <a:pt x="45" y="69"/>
                  <a:pt x="45" y="69"/>
                </a:cubicBezTo>
                <a:cubicBezTo>
                  <a:pt x="46" y="69"/>
                  <a:pt x="46" y="69"/>
                  <a:pt x="46" y="69"/>
                </a:cubicBezTo>
                <a:cubicBezTo>
                  <a:pt x="47" y="69"/>
                  <a:pt x="47" y="68"/>
                  <a:pt x="47" y="68"/>
                </a:cubicBezTo>
                <a:cubicBezTo>
                  <a:pt x="46" y="59"/>
                  <a:pt x="46" y="59"/>
                  <a:pt x="46" y="59"/>
                </a:cubicBezTo>
                <a:cubicBezTo>
                  <a:pt x="46" y="58"/>
                  <a:pt x="46" y="57"/>
                  <a:pt x="45" y="56"/>
                </a:cubicBezTo>
                <a:cubicBezTo>
                  <a:pt x="44" y="55"/>
                  <a:pt x="43" y="55"/>
                  <a:pt x="42" y="55"/>
                </a:cubicBezTo>
                <a:moveTo>
                  <a:pt x="65" y="67"/>
                </a:moveTo>
                <a:cubicBezTo>
                  <a:pt x="54" y="66"/>
                  <a:pt x="54" y="66"/>
                  <a:pt x="54" y="66"/>
                </a:cubicBezTo>
                <a:cubicBezTo>
                  <a:pt x="54" y="63"/>
                  <a:pt x="54" y="60"/>
                  <a:pt x="54" y="57"/>
                </a:cubicBezTo>
                <a:cubicBezTo>
                  <a:pt x="64" y="57"/>
                  <a:pt x="64" y="57"/>
                  <a:pt x="64" y="57"/>
                </a:cubicBezTo>
                <a:cubicBezTo>
                  <a:pt x="65" y="67"/>
                  <a:pt x="65" y="67"/>
                  <a:pt x="65" y="67"/>
                </a:cubicBezTo>
                <a:moveTo>
                  <a:pt x="53" y="54"/>
                </a:moveTo>
                <a:cubicBezTo>
                  <a:pt x="53" y="54"/>
                  <a:pt x="53" y="54"/>
                  <a:pt x="53" y="54"/>
                </a:cubicBezTo>
                <a:cubicBezTo>
                  <a:pt x="52" y="54"/>
                  <a:pt x="52" y="55"/>
                  <a:pt x="52" y="55"/>
                </a:cubicBezTo>
                <a:cubicBezTo>
                  <a:pt x="51" y="59"/>
                  <a:pt x="51" y="64"/>
                  <a:pt x="52" y="68"/>
                </a:cubicBezTo>
                <a:cubicBezTo>
                  <a:pt x="52" y="69"/>
                  <a:pt x="52" y="69"/>
                  <a:pt x="53" y="69"/>
                </a:cubicBezTo>
                <a:cubicBezTo>
                  <a:pt x="66" y="69"/>
                  <a:pt x="66" y="69"/>
                  <a:pt x="66" y="69"/>
                </a:cubicBezTo>
                <a:cubicBezTo>
                  <a:pt x="66" y="69"/>
                  <a:pt x="66" y="69"/>
                  <a:pt x="66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7" y="69"/>
                  <a:pt x="67" y="68"/>
                  <a:pt x="67" y="68"/>
                </a:cubicBezTo>
                <a:cubicBezTo>
                  <a:pt x="67" y="55"/>
                  <a:pt x="67" y="55"/>
                  <a:pt x="67" y="55"/>
                </a:cubicBezTo>
                <a:cubicBezTo>
                  <a:pt x="67" y="55"/>
                  <a:pt x="66" y="54"/>
                  <a:pt x="66" y="54"/>
                </a:cubicBezTo>
                <a:cubicBezTo>
                  <a:pt x="53" y="54"/>
                  <a:pt x="53" y="54"/>
                  <a:pt x="53" y="54"/>
                </a:cubicBezTo>
                <a:moveTo>
                  <a:pt x="14" y="49"/>
                </a:moveTo>
                <a:cubicBezTo>
                  <a:pt x="14" y="39"/>
                  <a:pt x="14" y="39"/>
                  <a:pt x="14" y="39"/>
                </a:cubicBezTo>
                <a:cubicBezTo>
                  <a:pt x="24" y="39"/>
                  <a:pt x="24" y="39"/>
                  <a:pt x="24" y="39"/>
                </a:cubicBezTo>
                <a:cubicBezTo>
                  <a:pt x="25" y="49"/>
                  <a:pt x="25" y="49"/>
                  <a:pt x="25" y="49"/>
                </a:cubicBezTo>
                <a:cubicBezTo>
                  <a:pt x="25" y="49"/>
                  <a:pt x="25" y="49"/>
                  <a:pt x="25" y="49"/>
                </a:cubicBezTo>
                <a:cubicBezTo>
                  <a:pt x="24" y="49"/>
                  <a:pt x="24" y="49"/>
                  <a:pt x="24" y="49"/>
                </a:cubicBezTo>
                <a:cubicBezTo>
                  <a:pt x="14" y="49"/>
                  <a:pt x="14" y="49"/>
                  <a:pt x="14" y="49"/>
                </a:cubicBezTo>
                <a:moveTo>
                  <a:pt x="13" y="36"/>
                </a:moveTo>
                <a:cubicBezTo>
                  <a:pt x="12" y="37"/>
                  <a:pt x="12" y="37"/>
                  <a:pt x="12" y="37"/>
                </a:cubicBezTo>
                <a:cubicBezTo>
                  <a:pt x="11" y="37"/>
                  <a:pt x="11" y="37"/>
                  <a:pt x="11" y="38"/>
                </a:cubicBezTo>
                <a:cubicBezTo>
                  <a:pt x="11" y="50"/>
                  <a:pt x="11" y="50"/>
                  <a:pt x="11" y="50"/>
                </a:cubicBezTo>
                <a:cubicBezTo>
                  <a:pt x="11" y="51"/>
                  <a:pt x="12" y="52"/>
                  <a:pt x="13" y="52"/>
                </a:cubicBezTo>
                <a:cubicBezTo>
                  <a:pt x="13" y="52"/>
                  <a:pt x="13" y="52"/>
                  <a:pt x="13" y="52"/>
                </a:cubicBezTo>
                <a:cubicBezTo>
                  <a:pt x="25" y="52"/>
                  <a:pt x="25" y="52"/>
                  <a:pt x="25" y="52"/>
                </a:cubicBezTo>
                <a:cubicBezTo>
                  <a:pt x="25" y="52"/>
                  <a:pt x="26" y="52"/>
                  <a:pt x="27" y="51"/>
                </a:cubicBezTo>
                <a:cubicBezTo>
                  <a:pt x="28" y="50"/>
                  <a:pt x="27" y="49"/>
                  <a:pt x="27" y="48"/>
                </a:cubicBezTo>
                <a:cubicBezTo>
                  <a:pt x="27" y="38"/>
                  <a:pt x="27" y="38"/>
                  <a:pt x="27" y="38"/>
                </a:cubicBezTo>
                <a:cubicBezTo>
                  <a:pt x="27" y="37"/>
                  <a:pt x="26" y="37"/>
                  <a:pt x="25" y="37"/>
                </a:cubicBezTo>
                <a:cubicBezTo>
                  <a:pt x="13" y="36"/>
                  <a:pt x="13" y="36"/>
                  <a:pt x="13" y="36"/>
                </a:cubicBezTo>
                <a:moveTo>
                  <a:pt x="44" y="49"/>
                </a:moveTo>
                <a:cubicBezTo>
                  <a:pt x="34" y="49"/>
                  <a:pt x="34" y="49"/>
                  <a:pt x="34" y="49"/>
                </a:cubicBezTo>
                <a:cubicBezTo>
                  <a:pt x="34" y="39"/>
                  <a:pt x="34" y="39"/>
                  <a:pt x="34" y="39"/>
                </a:cubicBezTo>
                <a:cubicBezTo>
                  <a:pt x="44" y="39"/>
                  <a:pt x="44" y="39"/>
                  <a:pt x="44" y="39"/>
                </a:cubicBezTo>
                <a:cubicBezTo>
                  <a:pt x="44" y="39"/>
                  <a:pt x="44" y="39"/>
                  <a:pt x="44" y="39"/>
                </a:cubicBezTo>
                <a:cubicBezTo>
                  <a:pt x="44" y="40"/>
                  <a:pt x="44" y="40"/>
                  <a:pt x="44" y="40"/>
                </a:cubicBezTo>
                <a:cubicBezTo>
                  <a:pt x="44" y="49"/>
                  <a:pt x="44" y="49"/>
                  <a:pt x="44" y="49"/>
                </a:cubicBezTo>
                <a:moveTo>
                  <a:pt x="32" y="36"/>
                </a:moveTo>
                <a:cubicBezTo>
                  <a:pt x="31" y="37"/>
                  <a:pt x="31" y="37"/>
                  <a:pt x="31" y="37"/>
                </a:cubicBezTo>
                <a:cubicBezTo>
                  <a:pt x="31" y="37"/>
                  <a:pt x="31" y="37"/>
                  <a:pt x="31" y="38"/>
                </a:cubicBezTo>
                <a:cubicBezTo>
                  <a:pt x="31" y="50"/>
                  <a:pt x="31" y="50"/>
                  <a:pt x="31" y="50"/>
                </a:cubicBezTo>
                <a:cubicBezTo>
                  <a:pt x="31" y="51"/>
                  <a:pt x="32" y="51"/>
                  <a:pt x="33" y="51"/>
                </a:cubicBezTo>
                <a:cubicBezTo>
                  <a:pt x="46" y="51"/>
                  <a:pt x="46" y="51"/>
                  <a:pt x="46" y="51"/>
                </a:cubicBezTo>
                <a:cubicBezTo>
                  <a:pt x="46" y="51"/>
                  <a:pt x="46" y="51"/>
                  <a:pt x="46" y="51"/>
                </a:cubicBezTo>
                <a:cubicBezTo>
                  <a:pt x="46" y="51"/>
                  <a:pt x="46" y="51"/>
                  <a:pt x="46" y="51"/>
                </a:cubicBezTo>
                <a:cubicBezTo>
                  <a:pt x="47" y="50"/>
                  <a:pt x="47" y="50"/>
                  <a:pt x="47" y="50"/>
                </a:cubicBezTo>
                <a:cubicBezTo>
                  <a:pt x="47" y="40"/>
                  <a:pt x="47" y="40"/>
                  <a:pt x="47" y="40"/>
                </a:cubicBezTo>
                <a:cubicBezTo>
                  <a:pt x="47" y="39"/>
                  <a:pt x="47" y="38"/>
                  <a:pt x="46" y="37"/>
                </a:cubicBezTo>
                <a:cubicBezTo>
                  <a:pt x="45" y="36"/>
                  <a:pt x="44" y="36"/>
                  <a:pt x="44" y="36"/>
                </a:cubicBezTo>
                <a:cubicBezTo>
                  <a:pt x="32" y="36"/>
                  <a:pt x="32" y="36"/>
                  <a:pt x="32" y="36"/>
                </a:cubicBezTo>
                <a:moveTo>
                  <a:pt x="54" y="49"/>
                </a:moveTo>
                <a:cubicBezTo>
                  <a:pt x="54" y="39"/>
                  <a:pt x="54" y="39"/>
                  <a:pt x="54" y="39"/>
                </a:cubicBezTo>
                <a:cubicBezTo>
                  <a:pt x="64" y="39"/>
                  <a:pt x="64" y="39"/>
                  <a:pt x="64" y="39"/>
                </a:cubicBezTo>
                <a:cubicBezTo>
                  <a:pt x="64" y="48"/>
                  <a:pt x="64" y="48"/>
                  <a:pt x="64" y="48"/>
                </a:cubicBezTo>
                <a:cubicBezTo>
                  <a:pt x="54" y="49"/>
                  <a:pt x="54" y="49"/>
                  <a:pt x="54" y="49"/>
                </a:cubicBezTo>
                <a:moveTo>
                  <a:pt x="65" y="36"/>
                </a:moveTo>
                <a:cubicBezTo>
                  <a:pt x="65" y="36"/>
                  <a:pt x="65" y="36"/>
                  <a:pt x="65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1" y="36"/>
                  <a:pt x="51" y="37"/>
                  <a:pt x="51" y="37"/>
                </a:cubicBezTo>
                <a:cubicBezTo>
                  <a:pt x="51" y="50"/>
                  <a:pt x="51" y="50"/>
                  <a:pt x="51" y="50"/>
                </a:cubicBezTo>
                <a:cubicBezTo>
                  <a:pt x="51" y="51"/>
                  <a:pt x="51" y="51"/>
                  <a:pt x="51" y="51"/>
                </a:cubicBezTo>
                <a:cubicBezTo>
                  <a:pt x="52" y="51"/>
                  <a:pt x="52" y="51"/>
                  <a:pt x="52" y="51"/>
                </a:cubicBezTo>
                <a:cubicBezTo>
                  <a:pt x="52" y="51"/>
                  <a:pt x="52" y="51"/>
                  <a:pt x="52" y="51"/>
                </a:cubicBezTo>
                <a:cubicBezTo>
                  <a:pt x="66" y="51"/>
                  <a:pt x="66" y="51"/>
                  <a:pt x="66" y="51"/>
                </a:cubicBezTo>
                <a:cubicBezTo>
                  <a:pt x="66" y="51"/>
                  <a:pt x="67" y="51"/>
                  <a:pt x="67" y="51"/>
                </a:cubicBezTo>
                <a:cubicBezTo>
                  <a:pt x="67" y="50"/>
                  <a:pt x="67" y="50"/>
                  <a:pt x="67" y="50"/>
                </a:cubicBezTo>
                <a:cubicBezTo>
                  <a:pt x="66" y="37"/>
                  <a:pt x="66" y="37"/>
                  <a:pt x="66" y="37"/>
                </a:cubicBezTo>
                <a:cubicBezTo>
                  <a:pt x="66" y="36"/>
                  <a:pt x="66" y="36"/>
                  <a:pt x="65" y="36"/>
                </a:cubicBezTo>
                <a:moveTo>
                  <a:pt x="18" y="22"/>
                </a:moveTo>
                <a:cubicBezTo>
                  <a:pt x="17" y="13"/>
                  <a:pt x="17" y="13"/>
                  <a:pt x="17" y="13"/>
                </a:cubicBezTo>
                <a:cubicBezTo>
                  <a:pt x="59" y="13"/>
                  <a:pt x="59" y="13"/>
                  <a:pt x="59" y="13"/>
                </a:cubicBezTo>
                <a:cubicBezTo>
                  <a:pt x="60" y="21"/>
                  <a:pt x="60" y="21"/>
                  <a:pt x="60" y="21"/>
                </a:cubicBezTo>
                <a:cubicBezTo>
                  <a:pt x="60" y="22"/>
                  <a:pt x="60" y="22"/>
                  <a:pt x="60" y="22"/>
                </a:cubicBezTo>
                <a:cubicBezTo>
                  <a:pt x="60" y="22"/>
                  <a:pt x="59" y="22"/>
                  <a:pt x="58" y="22"/>
                </a:cubicBezTo>
                <a:cubicBezTo>
                  <a:pt x="18" y="22"/>
                  <a:pt x="18" y="22"/>
                  <a:pt x="18" y="22"/>
                </a:cubicBezTo>
                <a:moveTo>
                  <a:pt x="16" y="10"/>
                </a:moveTo>
                <a:cubicBezTo>
                  <a:pt x="15" y="10"/>
                  <a:pt x="15" y="10"/>
                  <a:pt x="15" y="10"/>
                </a:cubicBezTo>
                <a:cubicBezTo>
                  <a:pt x="15" y="11"/>
                  <a:pt x="15" y="11"/>
                  <a:pt x="15" y="11"/>
                </a:cubicBezTo>
                <a:cubicBezTo>
                  <a:pt x="15" y="24"/>
                  <a:pt x="15" y="24"/>
                  <a:pt x="15" y="24"/>
                </a:cubicBezTo>
                <a:cubicBezTo>
                  <a:pt x="15" y="25"/>
                  <a:pt x="16" y="25"/>
                  <a:pt x="17" y="25"/>
                </a:cubicBezTo>
                <a:cubicBezTo>
                  <a:pt x="17" y="25"/>
                  <a:pt x="17" y="25"/>
                  <a:pt x="17" y="25"/>
                </a:cubicBezTo>
                <a:cubicBezTo>
                  <a:pt x="58" y="25"/>
                  <a:pt x="58" y="25"/>
                  <a:pt x="58" y="25"/>
                </a:cubicBezTo>
                <a:cubicBezTo>
                  <a:pt x="59" y="25"/>
                  <a:pt x="61" y="25"/>
                  <a:pt x="62" y="24"/>
                </a:cubicBezTo>
                <a:cubicBezTo>
                  <a:pt x="63" y="23"/>
                  <a:pt x="63" y="21"/>
                  <a:pt x="63" y="20"/>
                </a:cubicBezTo>
                <a:cubicBezTo>
                  <a:pt x="62" y="12"/>
                  <a:pt x="62" y="12"/>
                  <a:pt x="62" y="12"/>
                </a:cubicBezTo>
                <a:cubicBezTo>
                  <a:pt x="62" y="11"/>
                  <a:pt x="61" y="10"/>
                  <a:pt x="61" y="10"/>
                </a:cubicBezTo>
                <a:cubicBezTo>
                  <a:pt x="16" y="10"/>
                  <a:pt x="16" y="10"/>
                  <a:pt x="16" y="10"/>
                </a:cubicBezTo>
                <a:moveTo>
                  <a:pt x="70" y="92"/>
                </a:moveTo>
                <a:cubicBezTo>
                  <a:pt x="70" y="91"/>
                  <a:pt x="70" y="91"/>
                  <a:pt x="70" y="91"/>
                </a:cubicBezTo>
                <a:cubicBezTo>
                  <a:pt x="7" y="91"/>
                  <a:pt x="7" y="91"/>
                  <a:pt x="7" y="91"/>
                </a:cubicBezTo>
                <a:cubicBezTo>
                  <a:pt x="6" y="76"/>
                  <a:pt x="6" y="76"/>
                  <a:pt x="6" y="76"/>
                </a:cubicBezTo>
                <a:cubicBezTo>
                  <a:pt x="5" y="52"/>
                  <a:pt x="3" y="27"/>
                  <a:pt x="6" y="3"/>
                </a:cubicBezTo>
                <a:cubicBezTo>
                  <a:pt x="74" y="3"/>
                  <a:pt x="74" y="3"/>
                  <a:pt x="74" y="3"/>
                </a:cubicBezTo>
                <a:cubicBezTo>
                  <a:pt x="73" y="87"/>
                  <a:pt x="73" y="87"/>
                  <a:pt x="73" y="87"/>
                </a:cubicBezTo>
                <a:cubicBezTo>
                  <a:pt x="73" y="89"/>
                  <a:pt x="73" y="90"/>
                  <a:pt x="72" y="90"/>
                </a:cubicBezTo>
                <a:cubicBezTo>
                  <a:pt x="72" y="91"/>
                  <a:pt x="71" y="91"/>
                  <a:pt x="70" y="91"/>
                </a:cubicBezTo>
                <a:cubicBezTo>
                  <a:pt x="70" y="92"/>
                  <a:pt x="70" y="92"/>
                  <a:pt x="70" y="92"/>
                </a:cubicBezTo>
                <a:moveTo>
                  <a:pt x="75" y="0"/>
                </a:moveTo>
                <a:cubicBezTo>
                  <a:pt x="5" y="0"/>
                  <a:pt x="5" y="0"/>
                  <a:pt x="5" y="0"/>
                </a:cubicBezTo>
                <a:cubicBezTo>
                  <a:pt x="4" y="0"/>
                  <a:pt x="4" y="1"/>
                  <a:pt x="4" y="1"/>
                </a:cubicBezTo>
                <a:cubicBezTo>
                  <a:pt x="0" y="26"/>
                  <a:pt x="2" y="52"/>
                  <a:pt x="4" y="76"/>
                </a:cubicBezTo>
                <a:cubicBezTo>
                  <a:pt x="5" y="92"/>
                  <a:pt x="5" y="92"/>
                  <a:pt x="5" y="92"/>
                </a:cubicBezTo>
                <a:cubicBezTo>
                  <a:pt x="5" y="93"/>
                  <a:pt x="5" y="94"/>
                  <a:pt x="6" y="94"/>
                </a:cubicBezTo>
                <a:cubicBezTo>
                  <a:pt x="70" y="94"/>
                  <a:pt x="70" y="94"/>
                  <a:pt x="70" y="94"/>
                </a:cubicBezTo>
                <a:cubicBezTo>
                  <a:pt x="70" y="94"/>
                  <a:pt x="70" y="94"/>
                  <a:pt x="70" y="94"/>
                </a:cubicBezTo>
                <a:cubicBezTo>
                  <a:pt x="71" y="94"/>
                  <a:pt x="73" y="93"/>
                  <a:pt x="74" y="92"/>
                </a:cubicBezTo>
                <a:cubicBezTo>
                  <a:pt x="76" y="91"/>
                  <a:pt x="76" y="89"/>
                  <a:pt x="76" y="87"/>
                </a:cubicBezTo>
                <a:cubicBezTo>
                  <a:pt x="77" y="1"/>
                  <a:pt x="77" y="1"/>
                  <a:pt x="77" y="1"/>
                </a:cubicBezTo>
                <a:cubicBezTo>
                  <a:pt x="76" y="0"/>
                  <a:pt x="76" y="0"/>
                  <a:pt x="76" y="0"/>
                </a:cubicBezTo>
                <a:cubicBezTo>
                  <a:pt x="75" y="0"/>
                  <a:pt x="75" y="0"/>
                  <a:pt x="75" y="0"/>
                </a:cubicBezTo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43" name="Freeform 8">
            <a:extLst>
              <a:ext uri="{FF2B5EF4-FFF2-40B4-BE49-F238E27FC236}">
                <a16:creationId xmlns:a16="http://schemas.microsoft.com/office/drawing/2014/main" id="{9F1280F6-EAB0-4E48-8360-029B62479EC8}"/>
              </a:ext>
            </a:extLst>
          </p:cNvPr>
          <p:cNvSpPr>
            <a:spLocks noEditPoints="1"/>
          </p:cNvSpPr>
          <p:nvPr/>
        </p:nvSpPr>
        <p:spPr bwMode="auto">
          <a:xfrm>
            <a:off x="9703316" y="3040887"/>
            <a:ext cx="261825" cy="263963"/>
          </a:xfrm>
          <a:custGeom>
            <a:avLst/>
            <a:gdLst>
              <a:gd name="T0" fmla="*/ 31 w 103"/>
              <a:gd name="T1" fmla="*/ 91 h 104"/>
              <a:gd name="T2" fmla="*/ 38 w 103"/>
              <a:gd name="T3" fmla="*/ 64 h 104"/>
              <a:gd name="T4" fmla="*/ 90 w 103"/>
              <a:gd name="T5" fmla="*/ 57 h 104"/>
              <a:gd name="T6" fmla="*/ 88 w 103"/>
              <a:gd name="T7" fmla="*/ 69 h 104"/>
              <a:gd name="T8" fmla="*/ 36 w 103"/>
              <a:gd name="T9" fmla="*/ 14 h 104"/>
              <a:gd name="T10" fmla="*/ 35 w 103"/>
              <a:gd name="T11" fmla="*/ 44 h 104"/>
              <a:gd name="T12" fmla="*/ 28 w 103"/>
              <a:gd name="T13" fmla="*/ 52 h 104"/>
              <a:gd name="T14" fmla="*/ 41 w 103"/>
              <a:gd name="T15" fmla="*/ 56 h 104"/>
              <a:gd name="T16" fmla="*/ 47 w 103"/>
              <a:gd name="T17" fmla="*/ 68 h 104"/>
              <a:gd name="T18" fmla="*/ 48 w 103"/>
              <a:gd name="T19" fmla="*/ 91 h 104"/>
              <a:gd name="T20" fmla="*/ 35 w 103"/>
              <a:gd name="T21" fmla="*/ 96 h 104"/>
              <a:gd name="T22" fmla="*/ 19 w 103"/>
              <a:gd name="T23" fmla="*/ 95 h 104"/>
              <a:gd name="T24" fmla="*/ 6 w 103"/>
              <a:gd name="T25" fmla="*/ 88 h 104"/>
              <a:gd name="T26" fmla="*/ 8 w 103"/>
              <a:gd name="T27" fmla="*/ 71 h 104"/>
              <a:gd name="T28" fmla="*/ 16 w 103"/>
              <a:gd name="T29" fmla="*/ 59 h 104"/>
              <a:gd name="T30" fmla="*/ 74 w 103"/>
              <a:gd name="T31" fmla="*/ 40 h 104"/>
              <a:gd name="T32" fmla="*/ 88 w 103"/>
              <a:gd name="T33" fmla="*/ 38 h 104"/>
              <a:gd name="T34" fmla="*/ 98 w 103"/>
              <a:gd name="T35" fmla="*/ 49 h 104"/>
              <a:gd name="T36" fmla="*/ 98 w 103"/>
              <a:gd name="T37" fmla="*/ 71 h 104"/>
              <a:gd name="T38" fmla="*/ 86 w 103"/>
              <a:gd name="T39" fmla="*/ 80 h 104"/>
              <a:gd name="T40" fmla="*/ 68 w 103"/>
              <a:gd name="T41" fmla="*/ 77 h 104"/>
              <a:gd name="T42" fmla="*/ 54 w 103"/>
              <a:gd name="T43" fmla="*/ 71 h 104"/>
              <a:gd name="T44" fmla="*/ 55 w 103"/>
              <a:gd name="T45" fmla="*/ 56 h 104"/>
              <a:gd name="T46" fmla="*/ 60 w 103"/>
              <a:gd name="T47" fmla="*/ 47 h 104"/>
              <a:gd name="T48" fmla="*/ 34 w 103"/>
              <a:gd name="T49" fmla="*/ 9 h 104"/>
              <a:gd name="T50" fmla="*/ 47 w 103"/>
              <a:gd name="T51" fmla="*/ 7 h 104"/>
              <a:gd name="T52" fmla="*/ 57 w 103"/>
              <a:gd name="T53" fmla="*/ 14 h 104"/>
              <a:gd name="T54" fmla="*/ 56 w 103"/>
              <a:gd name="T55" fmla="*/ 37 h 104"/>
              <a:gd name="T56" fmla="*/ 47 w 103"/>
              <a:gd name="T57" fmla="*/ 49 h 104"/>
              <a:gd name="T58" fmla="*/ 32 w 103"/>
              <a:gd name="T59" fmla="*/ 46 h 104"/>
              <a:gd name="T60" fmla="*/ 18 w 103"/>
              <a:gd name="T61" fmla="*/ 38 h 104"/>
              <a:gd name="T62" fmla="*/ 13 w 103"/>
              <a:gd name="T63" fmla="*/ 25 h 104"/>
              <a:gd name="T64" fmla="*/ 21 w 103"/>
              <a:gd name="T65" fmla="*/ 15 h 104"/>
              <a:gd name="T66" fmla="*/ 37 w 103"/>
              <a:gd name="T67" fmla="*/ 0 h 104"/>
              <a:gd name="T68" fmla="*/ 22 w 103"/>
              <a:gd name="T69" fmla="*/ 8 h 104"/>
              <a:gd name="T70" fmla="*/ 9 w 103"/>
              <a:gd name="T71" fmla="*/ 25 h 104"/>
              <a:gd name="T72" fmla="*/ 18 w 103"/>
              <a:gd name="T73" fmla="*/ 41 h 104"/>
              <a:gd name="T74" fmla="*/ 24 w 103"/>
              <a:gd name="T75" fmla="*/ 57 h 104"/>
              <a:gd name="T76" fmla="*/ 5 w 103"/>
              <a:gd name="T77" fmla="*/ 63 h 104"/>
              <a:gd name="T78" fmla="*/ 7 w 103"/>
              <a:gd name="T79" fmla="*/ 82 h 104"/>
              <a:gd name="T80" fmla="*/ 12 w 103"/>
              <a:gd name="T81" fmla="*/ 99 h 104"/>
              <a:gd name="T82" fmla="*/ 31 w 103"/>
              <a:gd name="T83" fmla="*/ 101 h 104"/>
              <a:gd name="T84" fmla="*/ 45 w 103"/>
              <a:gd name="T85" fmla="*/ 91 h 104"/>
              <a:gd name="T86" fmla="*/ 53 w 103"/>
              <a:gd name="T87" fmla="*/ 81 h 104"/>
              <a:gd name="T88" fmla="*/ 49 w 103"/>
              <a:gd name="T89" fmla="*/ 62 h 104"/>
              <a:gd name="T90" fmla="*/ 33 w 103"/>
              <a:gd name="T91" fmla="*/ 54 h 104"/>
              <a:gd name="T92" fmla="*/ 39 w 103"/>
              <a:gd name="T93" fmla="*/ 52 h 104"/>
              <a:gd name="T94" fmla="*/ 50 w 103"/>
              <a:gd name="T95" fmla="*/ 44 h 104"/>
              <a:gd name="T96" fmla="*/ 50 w 103"/>
              <a:gd name="T97" fmla="*/ 61 h 104"/>
              <a:gd name="T98" fmla="*/ 59 w 103"/>
              <a:gd name="T99" fmla="*/ 73 h 104"/>
              <a:gd name="T100" fmla="*/ 72 w 103"/>
              <a:gd name="T101" fmla="*/ 83 h 104"/>
              <a:gd name="T102" fmla="*/ 92 w 103"/>
              <a:gd name="T103" fmla="*/ 82 h 104"/>
              <a:gd name="T104" fmla="*/ 97 w 103"/>
              <a:gd name="T105" fmla="*/ 68 h 104"/>
              <a:gd name="T106" fmla="*/ 100 w 103"/>
              <a:gd name="T107" fmla="*/ 50 h 104"/>
              <a:gd name="T108" fmla="*/ 84 w 103"/>
              <a:gd name="T109" fmla="*/ 37 h 104"/>
              <a:gd name="T110" fmla="*/ 70 w 103"/>
              <a:gd name="T111" fmla="*/ 38 h 104"/>
              <a:gd name="T112" fmla="*/ 61 w 103"/>
              <a:gd name="T113" fmla="*/ 38 h 104"/>
              <a:gd name="T114" fmla="*/ 63 w 103"/>
              <a:gd name="T115" fmla="*/ 24 h 104"/>
              <a:gd name="T116" fmla="*/ 52 w 103"/>
              <a:gd name="T117" fmla="*/ 7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03" h="104">
                <a:moveTo>
                  <a:pt x="27" y="91"/>
                </a:moveTo>
                <a:cubicBezTo>
                  <a:pt x="25" y="91"/>
                  <a:pt x="23" y="91"/>
                  <a:pt x="21" y="90"/>
                </a:cubicBezTo>
                <a:cubicBezTo>
                  <a:pt x="16" y="87"/>
                  <a:pt x="14" y="80"/>
                  <a:pt x="14" y="75"/>
                </a:cubicBezTo>
                <a:cubicBezTo>
                  <a:pt x="14" y="73"/>
                  <a:pt x="15" y="68"/>
                  <a:pt x="18" y="65"/>
                </a:cubicBezTo>
                <a:cubicBezTo>
                  <a:pt x="20" y="64"/>
                  <a:pt x="23" y="64"/>
                  <a:pt x="25" y="64"/>
                </a:cubicBezTo>
                <a:cubicBezTo>
                  <a:pt x="26" y="64"/>
                  <a:pt x="27" y="64"/>
                  <a:pt x="27" y="64"/>
                </a:cubicBezTo>
                <a:cubicBezTo>
                  <a:pt x="31" y="64"/>
                  <a:pt x="34" y="64"/>
                  <a:pt x="37" y="66"/>
                </a:cubicBezTo>
                <a:cubicBezTo>
                  <a:pt x="40" y="68"/>
                  <a:pt x="42" y="71"/>
                  <a:pt x="42" y="75"/>
                </a:cubicBezTo>
                <a:cubicBezTo>
                  <a:pt x="42" y="78"/>
                  <a:pt x="41" y="82"/>
                  <a:pt x="38" y="85"/>
                </a:cubicBezTo>
                <a:cubicBezTo>
                  <a:pt x="36" y="88"/>
                  <a:pt x="34" y="90"/>
                  <a:pt x="31" y="91"/>
                </a:cubicBezTo>
                <a:cubicBezTo>
                  <a:pt x="29" y="91"/>
                  <a:pt x="28" y="91"/>
                  <a:pt x="27" y="91"/>
                </a:cubicBezTo>
                <a:moveTo>
                  <a:pt x="25" y="62"/>
                </a:moveTo>
                <a:cubicBezTo>
                  <a:pt x="23" y="62"/>
                  <a:pt x="20" y="62"/>
                  <a:pt x="17" y="64"/>
                </a:cubicBezTo>
                <a:cubicBezTo>
                  <a:pt x="14" y="66"/>
                  <a:pt x="12" y="70"/>
                  <a:pt x="12" y="75"/>
                </a:cubicBezTo>
                <a:cubicBezTo>
                  <a:pt x="12" y="83"/>
                  <a:pt x="15" y="89"/>
                  <a:pt x="20" y="92"/>
                </a:cubicBezTo>
                <a:cubicBezTo>
                  <a:pt x="22" y="93"/>
                  <a:pt x="24" y="94"/>
                  <a:pt x="27" y="94"/>
                </a:cubicBezTo>
                <a:cubicBezTo>
                  <a:pt x="28" y="94"/>
                  <a:pt x="30" y="93"/>
                  <a:pt x="31" y="93"/>
                </a:cubicBezTo>
                <a:cubicBezTo>
                  <a:pt x="35" y="92"/>
                  <a:pt x="38" y="90"/>
                  <a:pt x="40" y="87"/>
                </a:cubicBezTo>
                <a:cubicBezTo>
                  <a:pt x="43" y="83"/>
                  <a:pt x="44" y="79"/>
                  <a:pt x="44" y="75"/>
                </a:cubicBezTo>
                <a:cubicBezTo>
                  <a:pt x="44" y="70"/>
                  <a:pt x="42" y="66"/>
                  <a:pt x="38" y="64"/>
                </a:cubicBezTo>
                <a:cubicBezTo>
                  <a:pt x="35" y="62"/>
                  <a:pt x="31" y="62"/>
                  <a:pt x="27" y="62"/>
                </a:cubicBezTo>
                <a:cubicBezTo>
                  <a:pt x="27" y="62"/>
                  <a:pt x="26" y="62"/>
                  <a:pt x="25" y="62"/>
                </a:cubicBezTo>
                <a:moveTo>
                  <a:pt x="75" y="73"/>
                </a:moveTo>
                <a:cubicBezTo>
                  <a:pt x="73" y="73"/>
                  <a:pt x="71" y="73"/>
                  <a:pt x="69" y="72"/>
                </a:cubicBezTo>
                <a:cubicBezTo>
                  <a:pt x="64" y="69"/>
                  <a:pt x="62" y="63"/>
                  <a:pt x="62" y="58"/>
                </a:cubicBezTo>
                <a:cubicBezTo>
                  <a:pt x="62" y="55"/>
                  <a:pt x="63" y="50"/>
                  <a:pt x="66" y="48"/>
                </a:cubicBezTo>
                <a:cubicBezTo>
                  <a:pt x="68" y="46"/>
                  <a:pt x="71" y="46"/>
                  <a:pt x="73" y="46"/>
                </a:cubicBezTo>
                <a:cubicBezTo>
                  <a:pt x="74" y="46"/>
                  <a:pt x="75" y="46"/>
                  <a:pt x="75" y="46"/>
                </a:cubicBezTo>
                <a:cubicBezTo>
                  <a:pt x="79" y="46"/>
                  <a:pt x="82" y="46"/>
                  <a:pt x="85" y="48"/>
                </a:cubicBezTo>
                <a:cubicBezTo>
                  <a:pt x="88" y="50"/>
                  <a:pt x="90" y="53"/>
                  <a:pt x="90" y="57"/>
                </a:cubicBezTo>
                <a:cubicBezTo>
                  <a:pt x="90" y="61"/>
                  <a:pt x="89" y="64"/>
                  <a:pt x="86" y="67"/>
                </a:cubicBezTo>
                <a:cubicBezTo>
                  <a:pt x="84" y="70"/>
                  <a:pt x="82" y="72"/>
                  <a:pt x="79" y="73"/>
                </a:cubicBezTo>
                <a:cubicBezTo>
                  <a:pt x="77" y="73"/>
                  <a:pt x="76" y="73"/>
                  <a:pt x="75" y="73"/>
                </a:cubicBezTo>
                <a:moveTo>
                  <a:pt x="73" y="44"/>
                </a:moveTo>
                <a:cubicBezTo>
                  <a:pt x="71" y="44"/>
                  <a:pt x="68" y="44"/>
                  <a:pt x="65" y="46"/>
                </a:cubicBezTo>
                <a:cubicBezTo>
                  <a:pt x="62" y="48"/>
                  <a:pt x="60" y="52"/>
                  <a:pt x="60" y="58"/>
                </a:cubicBezTo>
                <a:cubicBezTo>
                  <a:pt x="60" y="65"/>
                  <a:pt x="63" y="72"/>
                  <a:pt x="68" y="74"/>
                </a:cubicBezTo>
                <a:cubicBezTo>
                  <a:pt x="70" y="75"/>
                  <a:pt x="72" y="76"/>
                  <a:pt x="75" y="76"/>
                </a:cubicBezTo>
                <a:cubicBezTo>
                  <a:pt x="76" y="76"/>
                  <a:pt x="78" y="75"/>
                  <a:pt x="79" y="75"/>
                </a:cubicBezTo>
                <a:cubicBezTo>
                  <a:pt x="83" y="74"/>
                  <a:pt x="86" y="72"/>
                  <a:pt x="88" y="69"/>
                </a:cubicBezTo>
                <a:cubicBezTo>
                  <a:pt x="91" y="65"/>
                  <a:pt x="92" y="61"/>
                  <a:pt x="92" y="57"/>
                </a:cubicBezTo>
                <a:cubicBezTo>
                  <a:pt x="92" y="52"/>
                  <a:pt x="90" y="48"/>
                  <a:pt x="86" y="46"/>
                </a:cubicBezTo>
                <a:cubicBezTo>
                  <a:pt x="83" y="44"/>
                  <a:pt x="79" y="44"/>
                  <a:pt x="75" y="44"/>
                </a:cubicBezTo>
                <a:cubicBezTo>
                  <a:pt x="75" y="44"/>
                  <a:pt x="74" y="44"/>
                  <a:pt x="73" y="44"/>
                </a:cubicBezTo>
                <a:moveTo>
                  <a:pt x="35" y="41"/>
                </a:moveTo>
                <a:cubicBezTo>
                  <a:pt x="33" y="41"/>
                  <a:pt x="32" y="41"/>
                  <a:pt x="30" y="40"/>
                </a:cubicBezTo>
                <a:cubicBezTo>
                  <a:pt x="24" y="37"/>
                  <a:pt x="23" y="31"/>
                  <a:pt x="23" y="26"/>
                </a:cubicBezTo>
                <a:cubicBezTo>
                  <a:pt x="23" y="23"/>
                  <a:pt x="23" y="18"/>
                  <a:pt x="27" y="16"/>
                </a:cubicBezTo>
                <a:cubicBezTo>
                  <a:pt x="29" y="14"/>
                  <a:pt x="32" y="14"/>
                  <a:pt x="34" y="14"/>
                </a:cubicBezTo>
                <a:cubicBezTo>
                  <a:pt x="34" y="14"/>
                  <a:pt x="35" y="14"/>
                  <a:pt x="36" y="14"/>
                </a:cubicBezTo>
                <a:cubicBezTo>
                  <a:pt x="40" y="14"/>
                  <a:pt x="43" y="14"/>
                  <a:pt x="45" y="16"/>
                </a:cubicBezTo>
                <a:cubicBezTo>
                  <a:pt x="48" y="18"/>
                  <a:pt x="50" y="21"/>
                  <a:pt x="51" y="25"/>
                </a:cubicBezTo>
                <a:cubicBezTo>
                  <a:pt x="51" y="29"/>
                  <a:pt x="49" y="32"/>
                  <a:pt x="47" y="35"/>
                </a:cubicBezTo>
                <a:cubicBezTo>
                  <a:pt x="45" y="38"/>
                  <a:pt x="42" y="40"/>
                  <a:pt x="39" y="41"/>
                </a:cubicBezTo>
                <a:cubicBezTo>
                  <a:pt x="38" y="41"/>
                  <a:pt x="37" y="41"/>
                  <a:pt x="35" y="41"/>
                </a:cubicBezTo>
                <a:moveTo>
                  <a:pt x="34" y="12"/>
                </a:moveTo>
                <a:cubicBezTo>
                  <a:pt x="31" y="12"/>
                  <a:pt x="28" y="12"/>
                  <a:pt x="26" y="14"/>
                </a:cubicBezTo>
                <a:cubicBezTo>
                  <a:pt x="22" y="16"/>
                  <a:pt x="20" y="20"/>
                  <a:pt x="20" y="25"/>
                </a:cubicBezTo>
                <a:cubicBezTo>
                  <a:pt x="20" y="33"/>
                  <a:pt x="24" y="39"/>
                  <a:pt x="29" y="42"/>
                </a:cubicBezTo>
                <a:cubicBezTo>
                  <a:pt x="31" y="43"/>
                  <a:pt x="33" y="44"/>
                  <a:pt x="35" y="44"/>
                </a:cubicBezTo>
                <a:cubicBezTo>
                  <a:pt x="37" y="44"/>
                  <a:pt x="38" y="43"/>
                  <a:pt x="40" y="43"/>
                </a:cubicBezTo>
                <a:cubicBezTo>
                  <a:pt x="43" y="42"/>
                  <a:pt x="46" y="40"/>
                  <a:pt x="49" y="37"/>
                </a:cubicBezTo>
                <a:cubicBezTo>
                  <a:pt x="52" y="33"/>
                  <a:pt x="53" y="29"/>
                  <a:pt x="53" y="25"/>
                </a:cubicBezTo>
                <a:cubicBezTo>
                  <a:pt x="53" y="20"/>
                  <a:pt x="50" y="16"/>
                  <a:pt x="47" y="14"/>
                </a:cubicBezTo>
                <a:cubicBezTo>
                  <a:pt x="43" y="12"/>
                  <a:pt x="40" y="12"/>
                  <a:pt x="36" y="12"/>
                </a:cubicBezTo>
                <a:cubicBezTo>
                  <a:pt x="35" y="12"/>
                  <a:pt x="35" y="12"/>
                  <a:pt x="34" y="12"/>
                </a:cubicBezTo>
                <a:moveTo>
                  <a:pt x="24" y="59"/>
                </a:moveTo>
                <a:cubicBezTo>
                  <a:pt x="25" y="59"/>
                  <a:pt x="25" y="59"/>
                  <a:pt x="26" y="59"/>
                </a:cubicBezTo>
                <a:cubicBezTo>
                  <a:pt x="26" y="58"/>
                  <a:pt x="26" y="58"/>
                  <a:pt x="26" y="58"/>
                </a:cubicBezTo>
                <a:cubicBezTo>
                  <a:pt x="28" y="52"/>
                  <a:pt x="28" y="52"/>
                  <a:pt x="28" y="52"/>
                </a:cubicBezTo>
                <a:cubicBezTo>
                  <a:pt x="28" y="52"/>
                  <a:pt x="28" y="52"/>
                  <a:pt x="28" y="52"/>
                </a:cubicBezTo>
                <a:cubicBezTo>
                  <a:pt x="29" y="52"/>
                  <a:pt x="30" y="52"/>
                  <a:pt x="30" y="53"/>
                </a:cubicBezTo>
                <a:cubicBezTo>
                  <a:pt x="30" y="53"/>
                  <a:pt x="31" y="54"/>
                  <a:pt x="31" y="55"/>
                </a:cubicBezTo>
                <a:cubicBezTo>
                  <a:pt x="31" y="55"/>
                  <a:pt x="32" y="56"/>
                  <a:pt x="32" y="56"/>
                </a:cubicBezTo>
                <a:cubicBezTo>
                  <a:pt x="33" y="58"/>
                  <a:pt x="34" y="59"/>
                  <a:pt x="36" y="59"/>
                </a:cubicBezTo>
                <a:cubicBezTo>
                  <a:pt x="36" y="59"/>
                  <a:pt x="36" y="59"/>
                  <a:pt x="37" y="59"/>
                </a:cubicBezTo>
                <a:cubicBezTo>
                  <a:pt x="37" y="59"/>
                  <a:pt x="38" y="58"/>
                  <a:pt x="38" y="58"/>
                </a:cubicBezTo>
                <a:cubicBezTo>
                  <a:pt x="38" y="57"/>
                  <a:pt x="38" y="57"/>
                  <a:pt x="38" y="56"/>
                </a:cubicBezTo>
                <a:cubicBezTo>
                  <a:pt x="39" y="56"/>
                  <a:pt x="39" y="56"/>
                  <a:pt x="40" y="56"/>
                </a:cubicBezTo>
                <a:cubicBezTo>
                  <a:pt x="40" y="56"/>
                  <a:pt x="40" y="56"/>
                  <a:pt x="41" y="56"/>
                </a:cubicBezTo>
                <a:cubicBezTo>
                  <a:pt x="41" y="56"/>
                  <a:pt x="42" y="57"/>
                  <a:pt x="42" y="58"/>
                </a:cubicBezTo>
                <a:cubicBezTo>
                  <a:pt x="42" y="58"/>
                  <a:pt x="41" y="59"/>
                  <a:pt x="41" y="59"/>
                </a:cubicBezTo>
                <a:cubicBezTo>
                  <a:pt x="40" y="60"/>
                  <a:pt x="40" y="60"/>
                  <a:pt x="40" y="60"/>
                </a:cubicBezTo>
                <a:cubicBezTo>
                  <a:pt x="41" y="61"/>
                  <a:pt x="41" y="61"/>
                  <a:pt x="41" y="61"/>
                </a:cubicBezTo>
                <a:cubicBezTo>
                  <a:pt x="44" y="65"/>
                  <a:pt x="44" y="65"/>
                  <a:pt x="44" y="65"/>
                </a:cubicBezTo>
                <a:cubicBezTo>
                  <a:pt x="44" y="65"/>
                  <a:pt x="45" y="65"/>
                  <a:pt x="45" y="65"/>
                </a:cubicBezTo>
                <a:cubicBezTo>
                  <a:pt x="45" y="65"/>
                  <a:pt x="45" y="65"/>
                  <a:pt x="45" y="65"/>
                </a:cubicBezTo>
                <a:cubicBezTo>
                  <a:pt x="48" y="64"/>
                  <a:pt x="48" y="64"/>
                  <a:pt x="48" y="64"/>
                </a:cubicBezTo>
                <a:cubicBezTo>
                  <a:pt x="50" y="67"/>
                  <a:pt x="50" y="67"/>
                  <a:pt x="50" y="67"/>
                </a:cubicBezTo>
                <a:cubicBezTo>
                  <a:pt x="47" y="68"/>
                  <a:pt x="47" y="68"/>
                  <a:pt x="47" y="68"/>
                </a:cubicBezTo>
                <a:cubicBezTo>
                  <a:pt x="47" y="68"/>
                  <a:pt x="47" y="69"/>
                  <a:pt x="47" y="69"/>
                </a:cubicBezTo>
                <a:cubicBezTo>
                  <a:pt x="48" y="74"/>
                  <a:pt x="48" y="74"/>
                  <a:pt x="48" y="74"/>
                </a:cubicBezTo>
                <a:cubicBezTo>
                  <a:pt x="48" y="74"/>
                  <a:pt x="48" y="75"/>
                  <a:pt x="49" y="75"/>
                </a:cubicBezTo>
                <a:cubicBezTo>
                  <a:pt x="53" y="76"/>
                  <a:pt x="53" y="76"/>
                  <a:pt x="53" y="76"/>
                </a:cubicBezTo>
                <a:cubicBezTo>
                  <a:pt x="53" y="78"/>
                  <a:pt x="53" y="78"/>
                  <a:pt x="53" y="78"/>
                </a:cubicBezTo>
                <a:cubicBezTo>
                  <a:pt x="53" y="78"/>
                  <a:pt x="52" y="78"/>
                  <a:pt x="52" y="78"/>
                </a:cubicBezTo>
                <a:cubicBezTo>
                  <a:pt x="50" y="78"/>
                  <a:pt x="47" y="80"/>
                  <a:pt x="47" y="82"/>
                </a:cubicBezTo>
                <a:cubicBezTo>
                  <a:pt x="46" y="84"/>
                  <a:pt x="47" y="85"/>
                  <a:pt x="47" y="87"/>
                </a:cubicBezTo>
                <a:cubicBezTo>
                  <a:pt x="48" y="88"/>
                  <a:pt x="49" y="88"/>
                  <a:pt x="50" y="89"/>
                </a:cubicBezTo>
                <a:cubicBezTo>
                  <a:pt x="48" y="91"/>
                  <a:pt x="48" y="91"/>
                  <a:pt x="48" y="91"/>
                </a:cubicBezTo>
                <a:cubicBezTo>
                  <a:pt x="46" y="89"/>
                  <a:pt x="46" y="89"/>
                  <a:pt x="46" y="89"/>
                </a:cubicBezTo>
                <a:cubicBezTo>
                  <a:pt x="46" y="89"/>
                  <a:pt x="45" y="88"/>
                  <a:pt x="45" y="88"/>
                </a:cubicBezTo>
                <a:cubicBezTo>
                  <a:pt x="45" y="88"/>
                  <a:pt x="44" y="89"/>
                  <a:pt x="44" y="89"/>
                </a:cubicBezTo>
                <a:cubicBezTo>
                  <a:pt x="40" y="93"/>
                  <a:pt x="40" y="93"/>
                  <a:pt x="40" y="93"/>
                </a:cubicBezTo>
                <a:cubicBezTo>
                  <a:pt x="39" y="93"/>
                  <a:pt x="39" y="94"/>
                  <a:pt x="39" y="94"/>
                </a:cubicBezTo>
                <a:cubicBezTo>
                  <a:pt x="41" y="99"/>
                  <a:pt x="41" y="99"/>
                  <a:pt x="41" y="99"/>
                </a:cubicBezTo>
                <a:cubicBezTo>
                  <a:pt x="41" y="99"/>
                  <a:pt x="41" y="99"/>
                  <a:pt x="40" y="99"/>
                </a:cubicBezTo>
                <a:cubicBezTo>
                  <a:pt x="40" y="99"/>
                  <a:pt x="39" y="99"/>
                  <a:pt x="39" y="98"/>
                </a:cubicBezTo>
                <a:cubicBezTo>
                  <a:pt x="38" y="98"/>
                  <a:pt x="38" y="98"/>
                  <a:pt x="38" y="97"/>
                </a:cubicBezTo>
                <a:cubicBezTo>
                  <a:pt x="37" y="97"/>
                  <a:pt x="36" y="96"/>
                  <a:pt x="35" y="96"/>
                </a:cubicBezTo>
                <a:cubicBezTo>
                  <a:pt x="35" y="96"/>
                  <a:pt x="34" y="96"/>
                  <a:pt x="34" y="96"/>
                </a:cubicBezTo>
                <a:cubicBezTo>
                  <a:pt x="32" y="96"/>
                  <a:pt x="31" y="96"/>
                  <a:pt x="30" y="97"/>
                </a:cubicBezTo>
                <a:cubicBezTo>
                  <a:pt x="29" y="98"/>
                  <a:pt x="28" y="100"/>
                  <a:pt x="29" y="101"/>
                </a:cubicBezTo>
                <a:cubicBezTo>
                  <a:pt x="28" y="101"/>
                  <a:pt x="28" y="101"/>
                  <a:pt x="28" y="101"/>
                </a:cubicBezTo>
                <a:cubicBezTo>
                  <a:pt x="27" y="101"/>
                  <a:pt x="27" y="101"/>
                  <a:pt x="27" y="100"/>
                </a:cubicBezTo>
                <a:cubicBezTo>
                  <a:pt x="27" y="100"/>
                  <a:pt x="27" y="100"/>
                  <a:pt x="27" y="100"/>
                </a:cubicBezTo>
                <a:cubicBezTo>
                  <a:pt x="26" y="99"/>
                  <a:pt x="26" y="99"/>
                  <a:pt x="26" y="99"/>
                </a:cubicBezTo>
                <a:cubicBezTo>
                  <a:pt x="26" y="97"/>
                  <a:pt x="25" y="96"/>
                  <a:pt x="23" y="96"/>
                </a:cubicBezTo>
                <a:cubicBezTo>
                  <a:pt x="22" y="95"/>
                  <a:pt x="21" y="95"/>
                  <a:pt x="19" y="95"/>
                </a:cubicBezTo>
                <a:cubicBezTo>
                  <a:pt x="19" y="95"/>
                  <a:pt x="19" y="95"/>
                  <a:pt x="19" y="95"/>
                </a:cubicBezTo>
                <a:cubicBezTo>
                  <a:pt x="19" y="95"/>
                  <a:pt x="18" y="96"/>
                  <a:pt x="18" y="96"/>
                </a:cubicBezTo>
                <a:cubicBezTo>
                  <a:pt x="18" y="97"/>
                  <a:pt x="17" y="98"/>
                  <a:pt x="16" y="98"/>
                </a:cubicBezTo>
                <a:cubicBezTo>
                  <a:pt x="16" y="98"/>
                  <a:pt x="16" y="98"/>
                  <a:pt x="16" y="98"/>
                </a:cubicBezTo>
                <a:cubicBezTo>
                  <a:pt x="15" y="98"/>
                  <a:pt x="15" y="98"/>
                  <a:pt x="14" y="98"/>
                </a:cubicBezTo>
                <a:cubicBezTo>
                  <a:pt x="15" y="93"/>
                  <a:pt x="15" y="93"/>
                  <a:pt x="15" y="93"/>
                </a:cubicBezTo>
                <a:cubicBezTo>
                  <a:pt x="15" y="93"/>
                  <a:pt x="15" y="93"/>
                  <a:pt x="15" y="93"/>
                </a:cubicBezTo>
                <a:cubicBezTo>
                  <a:pt x="15" y="91"/>
                  <a:pt x="13" y="89"/>
                  <a:pt x="11" y="88"/>
                </a:cubicBezTo>
                <a:cubicBezTo>
                  <a:pt x="11" y="88"/>
                  <a:pt x="10" y="88"/>
                  <a:pt x="10" y="88"/>
                </a:cubicBezTo>
                <a:cubicBezTo>
                  <a:pt x="8" y="88"/>
                  <a:pt x="7" y="88"/>
                  <a:pt x="6" y="89"/>
                </a:cubicBezTo>
                <a:cubicBezTo>
                  <a:pt x="6" y="88"/>
                  <a:pt x="6" y="88"/>
                  <a:pt x="6" y="88"/>
                </a:cubicBezTo>
                <a:cubicBezTo>
                  <a:pt x="6" y="87"/>
                  <a:pt x="7" y="87"/>
                  <a:pt x="7" y="86"/>
                </a:cubicBezTo>
                <a:cubicBezTo>
                  <a:pt x="8" y="86"/>
                  <a:pt x="8" y="86"/>
                  <a:pt x="8" y="86"/>
                </a:cubicBezTo>
                <a:cubicBezTo>
                  <a:pt x="9" y="84"/>
                  <a:pt x="9" y="83"/>
                  <a:pt x="9" y="82"/>
                </a:cubicBezTo>
                <a:cubicBezTo>
                  <a:pt x="9" y="80"/>
                  <a:pt x="8" y="79"/>
                  <a:pt x="6" y="79"/>
                </a:cubicBezTo>
                <a:cubicBezTo>
                  <a:pt x="5" y="78"/>
                  <a:pt x="5" y="78"/>
                  <a:pt x="5" y="78"/>
                </a:cubicBezTo>
                <a:cubicBezTo>
                  <a:pt x="4" y="78"/>
                  <a:pt x="4" y="78"/>
                  <a:pt x="3" y="77"/>
                </a:cubicBezTo>
                <a:cubicBezTo>
                  <a:pt x="3" y="77"/>
                  <a:pt x="2" y="76"/>
                  <a:pt x="3" y="76"/>
                </a:cubicBezTo>
                <a:cubicBezTo>
                  <a:pt x="3" y="75"/>
                  <a:pt x="3" y="75"/>
                  <a:pt x="4" y="75"/>
                </a:cubicBezTo>
                <a:cubicBezTo>
                  <a:pt x="5" y="75"/>
                  <a:pt x="6" y="75"/>
                  <a:pt x="7" y="74"/>
                </a:cubicBezTo>
                <a:cubicBezTo>
                  <a:pt x="8" y="73"/>
                  <a:pt x="8" y="72"/>
                  <a:pt x="8" y="71"/>
                </a:cubicBezTo>
                <a:cubicBezTo>
                  <a:pt x="9" y="71"/>
                  <a:pt x="9" y="70"/>
                  <a:pt x="10" y="70"/>
                </a:cubicBezTo>
                <a:cubicBezTo>
                  <a:pt x="10" y="69"/>
                  <a:pt x="10" y="69"/>
                  <a:pt x="10" y="68"/>
                </a:cubicBezTo>
                <a:cubicBezTo>
                  <a:pt x="10" y="68"/>
                  <a:pt x="9" y="67"/>
                  <a:pt x="9" y="67"/>
                </a:cubicBezTo>
                <a:cubicBezTo>
                  <a:pt x="8" y="67"/>
                  <a:pt x="8" y="67"/>
                  <a:pt x="7" y="66"/>
                </a:cubicBezTo>
                <a:cubicBezTo>
                  <a:pt x="7" y="65"/>
                  <a:pt x="7" y="65"/>
                  <a:pt x="7" y="64"/>
                </a:cubicBezTo>
                <a:cubicBezTo>
                  <a:pt x="8" y="63"/>
                  <a:pt x="8" y="63"/>
                  <a:pt x="9" y="63"/>
                </a:cubicBezTo>
                <a:cubicBezTo>
                  <a:pt x="10" y="63"/>
                  <a:pt x="11" y="63"/>
                  <a:pt x="11" y="64"/>
                </a:cubicBezTo>
                <a:cubicBezTo>
                  <a:pt x="11" y="64"/>
                  <a:pt x="12" y="64"/>
                  <a:pt x="12" y="64"/>
                </a:cubicBezTo>
                <a:cubicBezTo>
                  <a:pt x="12" y="64"/>
                  <a:pt x="12" y="64"/>
                  <a:pt x="12" y="64"/>
                </a:cubicBezTo>
                <a:cubicBezTo>
                  <a:pt x="15" y="64"/>
                  <a:pt x="16" y="61"/>
                  <a:pt x="16" y="59"/>
                </a:cubicBezTo>
                <a:cubicBezTo>
                  <a:pt x="16" y="58"/>
                  <a:pt x="16" y="58"/>
                  <a:pt x="16" y="57"/>
                </a:cubicBezTo>
                <a:cubicBezTo>
                  <a:pt x="16" y="57"/>
                  <a:pt x="16" y="56"/>
                  <a:pt x="16" y="56"/>
                </a:cubicBezTo>
                <a:cubicBezTo>
                  <a:pt x="17" y="55"/>
                  <a:pt x="17" y="55"/>
                  <a:pt x="17" y="55"/>
                </a:cubicBezTo>
                <a:cubicBezTo>
                  <a:pt x="17" y="55"/>
                  <a:pt x="18" y="55"/>
                  <a:pt x="18" y="55"/>
                </a:cubicBezTo>
                <a:cubicBezTo>
                  <a:pt x="19" y="56"/>
                  <a:pt x="19" y="56"/>
                  <a:pt x="20" y="57"/>
                </a:cubicBezTo>
                <a:cubicBezTo>
                  <a:pt x="20" y="57"/>
                  <a:pt x="20" y="58"/>
                  <a:pt x="21" y="58"/>
                </a:cubicBezTo>
                <a:cubicBezTo>
                  <a:pt x="21" y="58"/>
                  <a:pt x="23" y="59"/>
                  <a:pt x="24" y="59"/>
                </a:cubicBezTo>
                <a:moveTo>
                  <a:pt x="72" y="41"/>
                </a:moveTo>
                <a:cubicBezTo>
                  <a:pt x="73" y="41"/>
                  <a:pt x="73" y="41"/>
                  <a:pt x="74" y="41"/>
                </a:cubicBezTo>
                <a:cubicBezTo>
                  <a:pt x="74" y="40"/>
                  <a:pt x="74" y="40"/>
                  <a:pt x="74" y="40"/>
                </a:cubicBezTo>
                <a:cubicBezTo>
                  <a:pt x="76" y="34"/>
                  <a:pt x="76" y="34"/>
                  <a:pt x="76" y="34"/>
                </a:cubicBezTo>
                <a:cubicBezTo>
                  <a:pt x="76" y="34"/>
                  <a:pt x="76" y="34"/>
                  <a:pt x="76" y="34"/>
                </a:cubicBezTo>
                <a:cubicBezTo>
                  <a:pt x="77" y="34"/>
                  <a:pt x="78" y="34"/>
                  <a:pt x="78" y="35"/>
                </a:cubicBezTo>
                <a:cubicBezTo>
                  <a:pt x="78" y="35"/>
                  <a:pt x="79" y="36"/>
                  <a:pt x="79" y="37"/>
                </a:cubicBezTo>
                <a:cubicBezTo>
                  <a:pt x="79" y="38"/>
                  <a:pt x="80" y="38"/>
                  <a:pt x="80" y="39"/>
                </a:cubicBezTo>
                <a:cubicBezTo>
                  <a:pt x="81" y="40"/>
                  <a:pt x="82" y="41"/>
                  <a:pt x="84" y="41"/>
                </a:cubicBezTo>
                <a:cubicBezTo>
                  <a:pt x="84" y="41"/>
                  <a:pt x="85" y="41"/>
                  <a:pt x="85" y="41"/>
                </a:cubicBezTo>
                <a:cubicBezTo>
                  <a:pt x="85" y="41"/>
                  <a:pt x="86" y="41"/>
                  <a:pt x="86" y="40"/>
                </a:cubicBezTo>
                <a:cubicBezTo>
                  <a:pt x="86" y="39"/>
                  <a:pt x="86" y="39"/>
                  <a:pt x="86" y="39"/>
                </a:cubicBezTo>
                <a:cubicBezTo>
                  <a:pt x="87" y="38"/>
                  <a:pt x="87" y="38"/>
                  <a:pt x="88" y="38"/>
                </a:cubicBezTo>
                <a:cubicBezTo>
                  <a:pt x="88" y="38"/>
                  <a:pt x="88" y="38"/>
                  <a:pt x="89" y="38"/>
                </a:cubicBezTo>
                <a:cubicBezTo>
                  <a:pt x="89" y="38"/>
                  <a:pt x="90" y="39"/>
                  <a:pt x="90" y="40"/>
                </a:cubicBezTo>
                <a:cubicBezTo>
                  <a:pt x="90" y="40"/>
                  <a:pt x="89" y="41"/>
                  <a:pt x="89" y="42"/>
                </a:cubicBezTo>
                <a:cubicBezTo>
                  <a:pt x="88" y="42"/>
                  <a:pt x="88" y="42"/>
                  <a:pt x="88" y="42"/>
                </a:cubicBezTo>
                <a:cubicBezTo>
                  <a:pt x="89" y="43"/>
                  <a:pt x="89" y="43"/>
                  <a:pt x="89" y="43"/>
                </a:cubicBezTo>
                <a:cubicBezTo>
                  <a:pt x="92" y="47"/>
                  <a:pt x="92" y="47"/>
                  <a:pt x="92" y="47"/>
                </a:cubicBezTo>
                <a:cubicBezTo>
                  <a:pt x="92" y="47"/>
                  <a:pt x="93" y="47"/>
                  <a:pt x="93" y="47"/>
                </a:cubicBezTo>
                <a:cubicBezTo>
                  <a:pt x="93" y="47"/>
                  <a:pt x="93" y="47"/>
                  <a:pt x="93" y="47"/>
                </a:cubicBezTo>
                <a:cubicBezTo>
                  <a:pt x="96" y="46"/>
                  <a:pt x="96" y="46"/>
                  <a:pt x="96" y="46"/>
                </a:cubicBezTo>
                <a:cubicBezTo>
                  <a:pt x="98" y="49"/>
                  <a:pt x="98" y="49"/>
                  <a:pt x="98" y="49"/>
                </a:cubicBezTo>
                <a:cubicBezTo>
                  <a:pt x="95" y="50"/>
                  <a:pt x="95" y="50"/>
                  <a:pt x="95" y="50"/>
                </a:cubicBezTo>
                <a:cubicBezTo>
                  <a:pt x="95" y="50"/>
                  <a:pt x="95" y="51"/>
                  <a:pt x="95" y="51"/>
                </a:cubicBezTo>
                <a:cubicBezTo>
                  <a:pt x="96" y="56"/>
                  <a:pt x="96" y="56"/>
                  <a:pt x="96" y="56"/>
                </a:cubicBezTo>
                <a:cubicBezTo>
                  <a:pt x="96" y="57"/>
                  <a:pt x="96" y="57"/>
                  <a:pt x="97" y="57"/>
                </a:cubicBezTo>
                <a:cubicBezTo>
                  <a:pt x="101" y="58"/>
                  <a:pt x="101" y="58"/>
                  <a:pt x="101" y="58"/>
                </a:cubicBezTo>
                <a:cubicBezTo>
                  <a:pt x="101" y="60"/>
                  <a:pt x="101" y="60"/>
                  <a:pt x="101" y="60"/>
                </a:cubicBezTo>
                <a:cubicBezTo>
                  <a:pt x="101" y="60"/>
                  <a:pt x="101" y="60"/>
                  <a:pt x="100" y="60"/>
                </a:cubicBezTo>
                <a:cubicBezTo>
                  <a:pt x="98" y="60"/>
                  <a:pt x="95" y="62"/>
                  <a:pt x="95" y="64"/>
                </a:cubicBezTo>
                <a:cubicBezTo>
                  <a:pt x="94" y="66"/>
                  <a:pt x="95" y="67"/>
                  <a:pt x="95" y="69"/>
                </a:cubicBezTo>
                <a:cubicBezTo>
                  <a:pt x="96" y="70"/>
                  <a:pt x="97" y="70"/>
                  <a:pt x="98" y="71"/>
                </a:cubicBezTo>
                <a:cubicBezTo>
                  <a:pt x="96" y="73"/>
                  <a:pt x="96" y="73"/>
                  <a:pt x="96" y="73"/>
                </a:cubicBezTo>
                <a:cubicBezTo>
                  <a:pt x="94" y="71"/>
                  <a:pt x="94" y="71"/>
                  <a:pt x="94" y="71"/>
                </a:cubicBezTo>
                <a:cubicBezTo>
                  <a:pt x="94" y="71"/>
                  <a:pt x="93" y="71"/>
                  <a:pt x="93" y="71"/>
                </a:cubicBezTo>
                <a:cubicBezTo>
                  <a:pt x="93" y="71"/>
                  <a:pt x="92" y="71"/>
                  <a:pt x="92" y="71"/>
                </a:cubicBezTo>
                <a:cubicBezTo>
                  <a:pt x="88" y="75"/>
                  <a:pt x="88" y="75"/>
                  <a:pt x="88" y="75"/>
                </a:cubicBezTo>
                <a:cubicBezTo>
                  <a:pt x="87" y="75"/>
                  <a:pt x="87" y="76"/>
                  <a:pt x="88" y="76"/>
                </a:cubicBezTo>
                <a:cubicBezTo>
                  <a:pt x="89" y="81"/>
                  <a:pt x="89" y="81"/>
                  <a:pt x="89" y="81"/>
                </a:cubicBezTo>
                <a:cubicBezTo>
                  <a:pt x="89" y="81"/>
                  <a:pt x="89" y="81"/>
                  <a:pt x="88" y="81"/>
                </a:cubicBezTo>
                <a:cubicBezTo>
                  <a:pt x="88" y="81"/>
                  <a:pt x="87" y="81"/>
                  <a:pt x="87" y="81"/>
                </a:cubicBezTo>
                <a:cubicBezTo>
                  <a:pt x="86" y="80"/>
                  <a:pt x="86" y="80"/>
                  <a:pt x="86" y="80"/>
                </a:cubicBezTo>
                <a:cubicBezTo>
                  <a:pt x="85" y="79"/>
                  <a:pt x="84" y="79"/>
                  <a:pt x="83" y="78"/>
                </a:cubicBezTo>
                <a:cubicBezTo>
                  <a:pt x="83" y="78"/>
                  <a:pt x="82" y="78"/>
                  <a:pt x="82" y="78"/>
                </a:cubicBezTo>
                <a:cubicBezTo>
                  <a:pt x="80" y="78"/>
                  <a:pt x="79" y="78"/>
                  <a:pt x="78" y="79"/>
                </a:cubicBezTo>
                <a:cubicBezTo>
                  <a:pt x="77" y="80"/>
                  <a:pt x="76" y="82"/>
                  <a:pt x="77" y="83"/>
                </a:cubicBezTo>
                <a:cubicBezTo>
                  <a:pt x="76" y="84"/>
                  <a:pt x="76" y="84"/>
                  <a:pt x="76" y="84"/>
                </a:cubicBezTo>
                <a:cubicBezTo>
                  <a:pt x="76" y="84"/>
                  <a:pt x="75" y="83"/>
                  <a:pt x="75" y="83"/>
                </a:cubicBezTo>
                <a:cubicBezTo>
                  <a:pt x="75" y="82"/>
                  <a:pt x="75" y="82"/>
                  <a:pt x="75" y="82"/>
                </a:cubicBezTo>
                <a:cubicBezTo>
                  <a:pt x="74" y="81"/>
                  <a:pt x="74" y="81"/>
                  <a:pt x="74" y="81"/>
                </a:cubicBezTo>
                <a:cubicBezTo>
                  <a:pt x="74" y="79"/>
                  <a:pt x="73" y="78"/>
                  <a:pt x="71" y="78"/>
                </a:cubicBezTo>
                <a:cubicBezTo>
                  <a:pt x="70" y="77"/>
                  <a:pt x="69" y="77"/>
                  <a:pt x="68" y="77"/>
                </a:cubicBezTo>
                <a:cubicBezTo>
                  <a:pt x="68" y="77"/>
                  <a:pt x="68" y="77"/>
                  <a:pt x="68" y="77"/>
                </a:cubicBezTo>
                <a:cubicBezTo>
                  <a:pt x="67" y="77"/>
                  <a:pt x="66" y="78"/>
                  <a:pt x="66" y="78"/>
                </a:cubicBezTo>
                <a:cubicBezTo>
                  <a:pt x="66" y="79"/>
                  <a:pt x="65" y="80"/>
                  <a:pt x="65" y="80"/>
                </a:cubicBezTo>
                <a:cubicBezTo>
                  <a:pt x="64" y="80"/>
                  <a:pt x="64" y="80"/>
                  <a:pt x="64" y="80"/>
                </a:cubicBezTo>
                <a:cubicBezTo>
                  <a:pt x="63" y="80"/>
                  <a:pt x="63" y="80"/>
                  <a:pt x="62" y="80"/>
                </a:cubicBezTo>
                <a:cubicBezTo>
                  <a:pt x="63" y="75"/>
                  <a:pt x="63" y="75"/>
                  <a:pt x="63" y="75"/>
                </a:cubicBezTo>
                <a:cubicBezTo>
                  <a:pt x="63" y="75"/>
                  <a:pt x="63" y="75"/>
                  <a:pt x="63" y="75"/>
                </a:cubicBezTo>
                <a:cubicBezTo>
                  <a:pt x="63" y="73"/>
                  <a:pt x="61" y="71"/>
                  <a:pt x="59" y="71"/>
                </a:cubicBezTo>
                <a:cubicBezTo>
                  <a:pt x="59" y="70"/>
                  <a:pt x="58" y="70"/>
                  <a:pt x="58" y="70"/>
                </a:cubicBezTo>
                <a:cubicBezTo>
                  <a:pt x="56" y="70"/>
                  <a:pt x="55" y="71"/>
                  <a:pt x="54" y="71"/>
                </a:cubicBezTo>
                <a:cubicBezTo>
                  <a:pt x="54" y="70"/>
                  <a:pt x="54" y="70"/>
                  <a:pt x="54" y="70"/>
                </a:cubicBezTo>
                <a:cubicBezTo>
                  <a:pt x="54" y="69"/>
                  <a:pt x="55" y="69"/>
                  <a:pt x="55" y="68"/>
                </a:cubicBezTo>
                <a:cubicBezTo>
                  <a:pt x="56" y="68"/>
                  <a:pt x="56" y="68"/>
                  <a:pt x="56" y="68"/>
                </a:cubicBezTo>
                <a:cubicBezTo>
                  <a:pt x="57" y="66"/>
                  <a:pt x="57" y="65"/>
                  <a:pt x="57" y="64"/>
                </a:cubicBezTo>
                <a:cubicBezTo>
                  <a:pt x="57" y="63"/>
                  <a:pt x="56" y="61"/>
                  <a:pt x="54" y="61"/>
                </a:cubicBezTo>
                <a:cubicBezTo>
                  <a:pt x="53" y="60"/>
                  <a:pt x="53" y="60"/>
                  <a:pt x="53" y="60"/>
                </a:cubicBezTo>
                <a:cubicBezTo>
                  <a:pt x="52" y="60"/>
                  <a:pt x="52" y="60"/>
                  <a:pt x="51" y="59"/>
                </a:cubicBezTo>
                <a:cubicBezTo>
                  <a:pt x="51" y="59"/>
                  <a:pt x="50" y="58"/>
                  <a:pt x="51" y="58"/>
                </a:cubicBezTo>
                <a:cubicBezTo>
                  <a:pt x="51" y="58"/>
                  <a:pt x="51" y="57"/>
                  <a:pt x="52" y="57"/>
                </a:cubicBezTo>
                <a:cubicBezTo>
                  <a:pt x="53" y="57"/>
                  <a:pt x="54" y="57"/>
                  <a:pt x="55" y="56"/>
                </a:cubicBezTo>
                <a:cubicBezTo>
                  <a:pt x="56" y="55"/>
                  <a:pt x="56" y="54"/>
                  <a:pt x="56" y="54"/>
                </a:cubicBezTo>
                <a:cubicBezTo>
                  <a:pt x="57" y="53"/>
                  <a:pt x="57" y="52"/>
                  <a:pt x="58" y="52"/>
                </a:cubicBezTo>
                <a:cubicBezTo>
                  <a:pt x="58" y="51"/>
                  <a:pt x="58" y="51"/>
                  <a:pt x="58" y="50"/>
                </a:cubicBezTo>
                <a:cubicBezTo>
                  <a:pt x="58" y="50"/>
                  <a:pt x="57" y="50"/>
                  <a:pt x="57" y="50"/>
                </a:cubicBezTo>
                <a:cubicBezTo>
                  <a:pt x="56" y="50"/>
                  <a:pt x="56" y="49"/>
                  <a:pt x="55" y="48"/>
                </a:cubicBezTo>
                <a:cubicBezTo>
                  <a:pt x="55" y="48"/>
                  <a:pt x="55" y="47"/>
                  <a:pt x="55" y="46"/>
                </a:cubicBezTo>
                <a:cubicBezTo>
                  <a:pt x="56" y="46"/>
                  <a:pt x="56" y="45"/>
                  <a:pt x="57" y="45"/>
                </a:cubicBezTo>
                <a:cubicBezTo>
                  <a:pt x="58" y="45"/>
                  <a:pt x="59" y="46"/>
                  <a:pt x="59" y="46"/>
                </a:cubicBezTo>
                <a:cubicBezTo>
                  <a:pt x="59" y="46"/>
                  <a:pt x="60" y="47"/>
                  <a:pt x="60" y="47"/>
                </a:cubicBezTo>
                <a:cubicBezTo>
                  <a:pt x="60" y="47"/>
                  <a:pt x="60" y="47"/>
                  <a:pt x="60" y="47"/>
                </a:cubicBezTo>
                <a:cubicBezTo>
                  <a:pt x="63" y="46"/>
                  <a:pt x="64" y="44"/>
                  <a:pt x="64" y="41"/>
                </a:cubicBezTo>
                <a:cubicBezTo>
                  <a:pt x="64" y="41"/>
                  <a:pt x="64" y="40"/>
                  <a:pt x="64" y="40"/>
                </a:cubicBezTo>
                <a:cubicBezTo>
                  <a:pt x="64" y="39"/>
                  <a:pt x="64" y="38"/>
                  <a:pt x="64" y="38"/>
                </a:cubicBezTo>
                <a:cubicBezTo>
                  <a:pt x="65" y="37"/>
                  <a:pt x="65" y="37"/>
                  <a:pt x="65" y="37"/>
                </a:cubicBezTo>
                <a:cubicBezTo>
                  <a:pt x="65" y="37"/>
                  <a:pt x="66" y="37"/>
                  <a:pt x="66" y="38"/>
                </a:cubicBezTo>
                <a:cubicBezTo>
                  <a:pt x="67" y="38"/>
                  <a:pt x="67" y="38"/>
                  <a:pt x="68" y="39"/>
                </a:cubicBezTo>
                <a:cubicBezTo>
                  <a:pt x="68" y="39"/>
                  <a:pt x="68" y="40"/>
                  <a:pt x="69" y="40"/>
                </a:cubicBezTo>
                <a:cubicBezTo>
                  <a:pt x="69" y="40"/>
                  <a:pt x="71" y="41"/>
                  <a:pt x="72" y="41"/>
                </a:cubicBezTo>
                <a:moveTo>
                  <a:pt x="33" y="9"/>
                </a:moveTo>
                <a:cubicBezTo>
                  <a:pt x="33" y="9"/>
                  <a:pt x="34" y="9"/>
                  <a:pt x="34" y="9"/>
                </a:cubicBezTo>
                <a:cubicBezTo>
                  <a:pt x="35" y="8"/>
                  <a:pt x="35" y="8"/>
                  <a:pt x="35" y="8"/>
                </a:cubicBezTo>
                <a:cubicBezTo>
                  <a:pt x="37" y="2"/>
                  <a:pt x="37" y="2"/>
                  <a:pt x="37" y="2"/>
                </a:cubicBezTo>
                <a:cubicBezTo>
                  <a:pt x="37" y="2"/>
                  <a:pt x="37" y="2"/>
                  <a:pt x="37" y="2"/>
                </a:cubicBezTo>
                <a:cubicBezTo>
                  <a:pt x="37" y="2"/>
                  <a:pt x="38" y="2"/>
                  <a:pt x="38" y="3"/>
                </a:cubicBezTo>
                <a:cubicBezTo>
                  <a:pt x="39" y="3"/>
                  <a:pt x="39" y="4"/>
                  <a:pt x="40" y="5"/>
                </a:cubicBezTo>
                <a:cubicBezTo>
                  <a:pt x="40" y="6"/>
                  <a:pt x="40" y="6"/>
                  <a:pt x="40" y="7"/>
                </a:cubicBezTo>
                <a:cubicBezTo>
                  <a:pt x="41" y="8"/>
                  <a:pt x="43" y="9"/>
                  <a:pt x="44" y="9"/>
                </a:cubicBezTo>
                <a:cubicBezTo>
                  <a:pt x="45" y="9"/>
                  <a:pt x="45" y="9"/>
                  <a:pt x="45" y="9"/>
                </a:cubicBezTo>
                <a:cubicBezTo>
                  <a:pt x="46" y="9"/>
                  <a:pt x="46" y="9"/>
                  <a:pt x="46" y="8"/>
                </a:cubicBezTo>
                <a:cubicBezTo>
                  <a:pt x="46" y="7"/>
                  <a:pt x="46" y="7"/>
                  <a:pt x="47" y="7"/>
                </a:cubicBezTo>
                <a:cubicBezTo>
                  <a:pt x="47" y="6"/>
                  <a:pt x="48" y="6"/>
                  <a:pt x="48" y="6"/>
                </a:cubicBezTo>
                <a:cubicBezTo>
                  <a:pt x="49" y="6"/>
                  <a:pt x="49" y="6"/>
                  <a:pt x="49" y="6"/>
                </a:cubicBezTo>
                <a:cubicBezTo>
                  <a:pt x="50" y="6"/>
                  <a:pt x="50" y="7"/>
                  <a:pt x="50" y="8"/>
                </a:cubicBezTo>
                <a:cubicBezTo>
                  <a:pt x="50" y="8"/>
                  <a:pt x="50" y="9"/>
                  <a:pt x="49" y="10"/>
                </a:cubicBezTo>
                <a:cubicBezTo>
                  <a:pt x="49" y="10"/>
                  <a:pt x="49" y="10"/>
                  <a:pt x="49" y="10"/>
                </a:cubicBezTo>
                <a:cubicBezTo>
                  <a:pt x="49" y="11"/>
                  <a:pt x="49" y="11"/>
                  <a:pt x="49" y="11"/>
                </a:cubicBezTo>
                <a:cubicBezTo>
                  <a:pt x="53" y="15"/>
                  <a:pt x="53" y="15"/>
                  <a:pt x="53" y="15"/>
                </a:cubicBezTo>
                <a:cubicBezTo>
                  <a:pt x="53" y="15"/>
                  <a:pt x="53" y="15"/>
                  <a:pt x="53" y="15"/>
                </a:cubicBezTo>
                <a:cubicBezTo>
                  <a:pt x="53" y="15"/>
                  <a:pt x="54" y="15"/>
                  <a:pt x="54" y="15"/>
                </a:cubicBezTo>
                <a:cubicBezTo>
                  <a:pt x="57" y="14"/>
                  <a:pt x="57" y="14"/>
                  <a:pt x="57" y="14"/>
                </a:cubicBezTo>
                <a:cubicBezTo>
                  <a:pt x="58" y="17"/>
                  <a:pt x="58" y="17"/>
                  <a:pt x="58" y="17"/>
                </a:cubicBezTo>
                <a:cubicBezTo>
                  <a:pt x="56" y="18"/>
                  <a:pt x="56" y="18"/>
                  <a:pt x="56" y="18"/>
                </a:cubicBezTo>
                <a:cubicBezTo>
                  <a:pt x="55" y="18"/>
                  <a:pt x="55" y="19"/>
                  <a:pt x="55" y="19"/>
                </a:cubicBezTo>
                <a:cubicBezTo>
                  <a:pt x="56" y="24"/>
                  <a:pt x="56" y="24"/>
                  <a:pt x="56" y="24"/>
                </a:cubicBezTo>
                <a:cubicBezTo>
                  <a:pt x="57" y="25"/>
                  <a:pt x="57" y="25"/>
                  <a:pt x="57" y="25"/>
                </a:cubicBezTo>
                <a:cubicBezTo>
                  <a:pt x="61" y="26"/>
                  <a:pt x="61" y="26"/>
                  <a:pt x="61" y="26"/>
                </a:cubicBezTo>
                <a:cubicBezTo>
                  <a:pt x="61" y="28"/>
                  <a:pt x="61" y="28"/>
                  <a:pt x="61" y="28"/>
                </a:cubicBezTo>
                <a:cubicBezTo>
                  <a:pt x="61" y="28"/>
                  <a:pt x="61" y="28"/>
                  <a:pt x="61" y="28"/>
                </a:cubicBezTo>
                <a:cubicBezTo>
                  <a:pt x="58" y="28"/>
                  <a:pt x="56" y="30"/>
                  <a:pt x="55" y="32"/>
                </a:cubicBezTo>
                <a:cubicBezTo>
                  <a:pt x="55" y="34"/>
                  <a:pt x="55" y="35"/>
                  <a:pt x="56" y="37"/>
                </a:cubicBezTo>
                <a:cubicBezTo>
                  <a:pt x="56" y="38"/>
                  <a:pt x="57" y="38"/>
                  <a:pt x="58" y="39"/>
                </a:cubicBezTo>
                <a:cubicBezTo>
                  <a:pt x="57" y="41"/>
                  <a:pt x="57" y="41"/>
                  <a:pt x="57" y="41"/>
                </a:cubicBezTo>
                <a:cubicBezTo>
                  <a:pt x="54" y="39"/>
                  <a:pt x="54" y="39"/>
                  <a:pt x="54" y="39"/>
                </a:cubicBezTo>
                <a:cubicBezTo>
                  <a:pt x="54" y="39"/>
                  <a:pt x="54" y="39"/>
                  <a:pt x="54" y="39"/>
                </a:cubicBezTo>
                <a:cubicBezTo>
                  <a:pt x="53" y="39"/>
                  <a:pt x="53" y="39"/>
                  <a:pt x="53" y="39"/>
                </a:cubicBezTo>
                <a:cubicBezTo>
                  <a:pt x="48" y="43"/>
                  <a:pt x="48" y="43"/>
                  <a:pt x="48" y="43"/>
                </a:cubicBezTo>
                <a:cubicBezTo>
                  <a:pt x="48" y="43"/>
                  <a:pt x="48" y="44"/>
                  <a:pt x="48" y="44"/>
                </a:cubicBezTo>
                <a:cubicBezTo>
                  <a:pt x="50" y="49"/>
                  <a:pt x="50" y="49"/>
                  <a:pt x="50" y="49"/>
                </a:cubicBezTo>
                <a:cubicBezTo>
                  <a:pt x="50" y="49"/>
                  <a:pt x="49" y="49"/>
                  <a:pt x="49" y="49"/>
                </a:cubicBezTo>
                <a:cubicBezTo>
                  <a:pt x="48" y="49"/>
                  <a:pt x="48" y="49"/>
                  <a:pt x="47" y="49"/>
                </a:cubicBezTo>
                <a:cubicBezTo>
                  <a:pt x="47" y="48"/>
                  <a:pt x="46" y="48"/>
                  <a:pt x="46" y="48"/>
                </a:cubicBezTo>
                <a:cubicBezTo>
                  <a:pt x="45" y="47"/>
                  <a:pt x="45" y="46"/>
                  <a:pt x="44" y="46"/>
                </a:cubicBezTo>
                <a:cubicBezTo>
                  <a:pt x="43" y="46"/>
                  <a:pt x="43" y="46"/>
                  <a:pt x="42" y="46"/>
                </a:cubicBezTo>
                <a:cubicBezTo>
                  <a:pt x="41" y="46"/>
                  <a:pt x="40" y="46"/>
                  <a:pt x="39" y="47"/>
                </a:cubicBezTo>
                <a:cubicBezTo>
                  <a:pt x="38" y="48"/>
                  <a:pt x="37" y="50"/>
                  <a:pt x="37" y="51"/>
                </a:cubicBezTo>
                <a:cubicBezTo>
                  <a:pt x="37" y="51"/>
                  <a:pt x="37" y="51"/>
                  <a:pt x="37" y="51"/>
                </a:cubicBezTo>
                <a:cubicBezTo>
                  <a:pt x="36" y="51"/>
                  <a:pt x="35" y="51"/>
                  <a:pt x="35" y="51"/>
                </a:cubicBezTo>
                <a:cubicBezTo>
                  <a:pt x="35" y="50"/>
                  <a:pt x="35" y="50"/>
                  <a:pt x="35" y="50"/>
                </a:cubicBezTo>
                <a:cubicBezTo>
                  <a:pt x="35" y="49"/>
                  <a:pt x="35" y="49"/>
                  <a:pt x="35" y="49"/>
                </a:cubicBezTo>
                <a:cubicBezTo>
                  <a:pt x="35" y="47"/>
                  <a:pt x="33" y="46"/>
                  <a:pt x="32" y="46"/>
                </a:cubicBezTo>
                <a:cubicBezTo>
                  <a:pt x="31" y="45"/>
                  <a:pt x="29" y="45"/>
                  <a:pt x="28" y="45"/>
                </a:cubicBezTo>
                <a:cubicBezTo>
                  <a:pt x="28" y="45"/>
                  <a:pt x="28" y="45"/>
                  <a:pt x="28" y="45"/>
                </a:cubicBezTo>
                <a:cubicBezTo>
                  <a:pt x="27" y="45"/>
                  <a:pt x="27" y="46"/>
                  <a:pt x="27" y="46"/>
                </a:cubicBezTo>
                <a:cubicBezTo>
                  <a:pt x="27" y="47"/>
                  <a:pt x="26" y="48"/>
                  <a:pt x="25" y="48"/>
                </a:cubicBezTo>
                <a:cubicBezTo>
                  <a:pt x="25" y="48"/>
                  <a:pt x="25" y="48"/>
                  <a:pt x="24" y="48"/>
                </a:cubicBezTo>
                <a:cubicBezTo>
                  <a:pt x="24" y="48"/>
                  <a:pt x="23" y="48"/>
                  <a:pt x="23" y="48"/>
                </a:cubicBezTo>
                <a:cubicBezTo>
                  <a:pt x="24" y="43"/>
                  <a:pt x="24" y="43"/>
                  <a:pt x="24" y="43"/>
                </a:cubicBezTo>
                <a:cubicBezTo>
                  <a:pt x="24" y="43"/>
                  <a:pt x="24" y="43"/>
                  <a:pt x="24" y="43"/>
                </a:cubicBezTo>
                <a:cubicBezTo>
                  <a:pt x="24" y="41"/>
                  <a:pt x="22" y="39"/>
                  <a:pt x="20" y="38"/>
                </a:cubicBezTo>
                <a:cubicBezTo>
                  <a:pt x="19" y="38"/>
                  <a:pt x="19" y="38"/>
                  <a:pt x="18" y="38"/>
                </a:cubicBezTo>
                <a:cubicBezTo>
                  <a:pt x="17" y="38"/>
                  <a:pt x="16" y="39"/>
                  <a:pt x="15" y="39"/>
                </a:cubicBezTo>
                <a:cubicBezTo>
                  <a:pt x="15" y="38"/>
                  <a:pt x="15" y="38"/>
                  <a:pt x="15" y="38"/>
                </a:cubicBezTo>
                <a:cubicBezTo>
                  <a:pt x="15" y="37"/>
                  <a:pt x="15" y="37"/>
                  <a:pt x="16" y="36"/>
                </a:cubicBezTo>
                <a:cubicBezTo>
                  <a:pt x="16" y="36"/>
                  <a:pt x="16" y="36"/>
                  <a:pt x="16" y="36"/>
                </a:cubicBezTo>
                <a:cubicBezTo>
                  <a:pt x="17" y="34"/>
                  <a:pt x="18" y="33"/>
                  <a:pt x="18" y="32"/>
                </a:cubicBezTo>
                <a:cubicBezTo>
                  <a:pt x="17" y="31"/>
                  <a:pt x="16" y="29"/>
                  <a:pt x="15" y="29"/>
                </a:cubicBezTo>
                <a:cubicBezTo>
                  <a:pt x="14" y="28"/>
                  <a:pt x="14" y="28"/>
                  <a:pt x="14" y="28"/>
                </a:cubicBezTo>
                <a:cubicBezTo>
                  <a:pt x="13" y="28"/>
                  <a:pt x="12" y="28"/>
                  <a:pt x="12" y="27"/>
                </a:cubicBezTo>
                <a:cubicBezTo>
                  <a:pt x="11" y="27"/>
                  <a:pt x="11" y="26"/>
                  <a:pt x="11" y="26"/>
                </a:cubicBezTo>
                <a:cubicBezTo>
                  <a:pt x="11" y="25"/>
                  <a:pt x="12" y="25"/>
                  <a:pt x="13" y="25"/>
                </a:cubicBezTo>
                <a:cubicBezTo>
                  <a:pt x="14" y="25"/>
                  <a:pt x="15" y="25"/>
                  <a:pt x="16" y="24"/>
                </a:cubicBezTo>
                <a:cubicBezTo>
                  <a:pt x="16" y="23"/>
                  <a:pt x="17" y="22"/>
                  <a:pt x="17" y="22"/>
                </a:cubicBezTo>
                <a:cubicBezTo>
                  <a:pt x="17" y="21"/>
                  <a:pt x="17" y="20"/>
                  <a:pt x="18" y="20"/>
                </a:cubicBezTo>
                <a:cubicBezTo>
                  <a:pt x="18" y="19"/>
                  <a:pt x="19" y="19"/>
                  <a:pt x="19" y="18"/>
                </a:cubicBezTo>
                <a:cubicBezTo>
                  <a:pt x="18" y="18"/>
                  <a:pt x="18" y="18"/>
                  <a:pt x="17" y="18"/>
                </a:cubicBezTo>
                <a:cubicBezTo>
                  <a:pt x="17" y="18"/>
                  <a:pt x="16" y="17"/>
                  <a:pt x="16" y="16"/>
                </a:cubicBezTo>
                <a:cubicBezTo>
                  <a:pt x="15" y="16"/>
                  <a:pt x="15" y="15"/>
                  <a:pt x="16" y="14"/>
                </a:cubicBezTo>
                <a:cubicBezTo>
                  <a:pt x="16" y="14"/>
                  <a:pt x="17" y="13"/>
                  <a:pt x="18" y="13"/>
                </a:cubicBezTo>
                <a:cubicBezTo>
                  <a:pt x="18" y="13"/>
                  <a:pt x="19" y="14"/>
                  <a:pt x="20" y="14"/>
                </a:cubicBezTo>
                <a:cubicBezTo>
                  <a:pt x="20" y="14"/>
                  <a:pt x="20" y="15"/>
                  <a:pt x="21" y="15"/>
                </a:cubicBezTo>
                <a:cubicBezTo>
                  <a:pt x="21" y="15"/>
                  <a:pt x="21" y="15"/>
                  <a:pt x="21" y="15"/>
                </a:cubicBezTo>
                <a:cubicBezTo>
                  <a:pt x="23" y="14"/>
                  <a:pt x="25" y="11"/>
                  <a:pt x="25" y="9"/>
                </a:cubicBezTo>
                <a:cubicBezTo>
                  <a:pt x="25" y="9"/>
                  <a:pt x="25" y="8"/>
                  <a:pt x="24" y="8"/>
                </a:cubicBezTo>
                <a:cubicBezTo>
                  <a:pt x="24" y="7"/>
                  <a:pt x="24" y="6"/>
                  <a:pt x="24" y="6"/>
                </a:cubicBezTo>
                <a:cubicBezTo>
                  <a:pt x="25" y="5"/>
                  <a:pt x="25" y="5"/>
                  <a:pt x="25" y="5"/>
                </a:cubicBezTo>
                <a:cubicBezTo>
                  <a:pt x="26" y="5"/>
                  <a:pt x="26" y="5"/>
                  <a:pt x="26" y="6"/>
                </a:cubicBezTo>
                <a:cubicBezTo>
                  <a:pt x="27" y="6"/>
                  <a:pt x="28" y="6"/>
                  <a:pt x="28" y="7"/>
                </a:cubicBezTo>
                <a:cubicBezTo>
                  <a:pt x="29" y="7"/>
                  <a:pt x="29" y="8"/>
                  <a:pt x="29" y="8"/>
                </a:cubicBezTo>
                <a:cubicBezTo>
                  <a:pt x="30" y="9"/>
                  <a:pt x="32" y="9"/>
                  <a:pt x="33" y="9"/>
                </a:cubicBezTo>
                <a:moveTo>
                  <a:pt x="37" y="0"/>
                </a:moveTo>
                <a:cubicBezTo>
                  <a:pt x="36" y="0"/>
                  <a:pt x="35" y="0"/>
                  <a:pt x="35" y="0"/>
                </a:cubicBezTo>
                <a:cubicBezTo>
                  <a:pt x="34" y="1"/>
                  <a:pt x="34" y="1"/>
                  <a:pt x="34" y="1"/>
                </a:cubicBezTo>
                <a:cubicBezTo>
                  <a:pt x="33" y="7"/>
                  <a:pt x="33" y="7"/>
                  <a:pt x="33" y="7"/>
                </a:cubicBezTo>
                <a:cubicBezTo>
                  <a:pt x="33" y="7"/>
                  <a:pt x="33" y="7"/>
                  <a:pt x="33" y="7"/>
                </a:cubicBezTo>
                <a:cubicBezTo>
                  <a:pt x="32" y="7"/>
                  <a:pt x="31" y="7"/>
                  <a:pt x="31" y="6"/>
                </a:cubicBezTo>
                <a:cubicBezTo>
                  <a:pt x="30" y="6"/>
                  <a:pt x="30" y="6"/>
                  <a:pt x="30" y="5"/>
                </a:cubicBezTo>
                <a:cubicBezTo>
                  <a:pt x="29" y="5"/>
                  <a:pt x="28" y="4"/>
                  <a:pt x="28" y="4"/>
                </a:cubicBezTo>
                <a:cubicBezTo>
                  <a:pt x="27" y="3"/>
                  <a:pt x="26" y="3"/>
                  <a:pt x="25" y="3"/>
                </a:cubicBezTo>
                <a:cubicBezTo>
                  <a:pt x="24" y="3"/>
                  <a:pt x="23" y="3"/>
                  <a:pt x="22" y="4"/>
                </a:cubicBezTo>
                <a:cubicBezTo>
                  <a:pt x="22" y="6"/>
                  <a:pt x="22" y="7"/>
                  <a:pt x="22" y="8"/>
                </a:cubicBezTo>
                <a:cubicBezTo>
                  <a:pt x="22" y="8"/>
                  <a:pt x="22" y="9"/>
                  <a:pt x="22" y="9"/>
                </a:cubicBezTo>
                <a:cubicBezTo>
                  <a:pt x="22" y="10"/>
                  <a:pt x="22" y="11"/>
                  <a:pt x="21" y="12"/>
                </a:cubicBezTo>
                <a:cubicBezTo>
                  <a:pt x="20" y="11"/>
                  <a:pt x="19" y="11"/>
                  <a:pt x="18" y="11"/>
                </a:cubicBezTo>
                <a:cubicBezTo>
                  <a:pt x="16" y="11"/>
                  <a:pt x="14" y="12"/>
                  <a:pt x="14" y="13"/>
                </a:cubicBezTo>
                <a:cubicBezTo>
                  <a:pt x="13" y="14"/>
                  <a:pt x="13" y="16"/>
                  <a:pt x="14" y="17"/>
                </a:cubicBezTo>
                <a:cubicBezTo>
                  <a:pt x="14" y="18"/>
                  <a:pt x="15" y="19"/>
                  <a:pt x="15" y="19"/>
                </a:cubicBezTo>
                <a:cubicBezTo>
                  <a:pt x="15" y="20"/>
                  <a:pt x="15" y="20"/>
                  <a:pt x="15" y="21"/>
                </a:cubicBezTo>
                <a:cubicBezTo>
                  <a:pt x="15" y="22"/>
                  <a:pt x="14" y="22"/>
                  <a:pt x="14" y="22"/>
                </a:cubicBezTo>
                <a:cubicBezTo>
                  <a:pt x="14" y="23"/>
                  <a:pt x="13" y="23"/>
                  <a:pt x="12" y="23"/>
                </a:cubicBezTo>
                <a:cubicBezTo>
                  <a:pt x="11" y="23"/>
                  <a:pt x="10" y="23"/>
                  <a:pt x="9" y="25"/>
                </a:cubicBezTo>
                <a:cubicBezTo>
                  <a:pt x="8" y="26"/>
                  <a:pt x="9" y="28"/>
                  <a:pt x="10" y="29"/>
                </a:cubicBezTo>
                <a:cubicBezTo>
                  <a:pt x="11" y="30"/>
                  <a:pt x="12" y="30"/>
                  <a:pt x="13" y="30"/>
                </a:cubicBezTo>
                <a:cubicBezTo>
                  <a:pt x="14" y="31"/>
                  <a:pt x="14" y="31"/>
                  <a:pt x="14" y="31"/>
                </a:cubicBezTo>
                <a:cubicBezTo>
                  <a:pt x="14" y="31"/>
                  <a:pt x="15" y="32"/>
                  <a:pt x="15" y="32"/>
                </a:cubicBezTo>
                <a:cubicBezTo>
                  <a:pt x="15" y="33"/>
                  <a:pt x="15" y="33"/>
                  <a:pt x="15" y="34"/>
                </a:cubicBezTo>
                <a:cubicBezTo>
                  <a:pt x="14" y="35"/>
                  <a:pt x="14" y="35"/>
                  <a:pt x="14" y="35"/>
                </a:cubicBezTo>
                <a:cubicBezTo>
                  <a:pt x="14" y="35"/>
                  <a:pt x="13" y="36"/>
                  <a:pt x="13" y="37"/>
                </a:cubicBezTo>
                <a:cubicBezTo>
                  <a:pt x="12" y="39"/>
                  <a:pt x="12" y="40"/>
                  <a:pt x="14" y="41"/>
                </a:cubicBezTo>
                <a:cubicBezTo>
                  <a:pt x="15" y="41"/>
                  <a:pt x="15" y="41"/>
                  <a:pt x="15" y="41"/>
                </a:cubicBezTo>
                <a:cubicBezTo>
                  <a:pt x="16" y="41"/>
                  <a:pt x="17" y="41"/>
                  <a:pt x="18" y="41"/>
                </a:cubicBezTo>
                <a:cubicBezTo>
                  <a:pt x="19" y="41"/>
                  <a:pt x="19" y="41"/>
                  <a:pt x="19" y="41"/>
                </a:cubicBezTo>
                <a:cubicBezTo>
                  <a:pt x="20" y="41"/>
                  <a:pt x="22" y="42"/>
                  <a:pt x="22" y="43"/>
                </a:cubicBezTo>
                <a:cubicBezTo>
                  <a:pt x="20" y="48"/>
                  <a:pt x="20" y="48"/>
                  <a:pt x="20" y="48"/>
                </a:cubicBezTo>
                <a:cubicBezTo>
                  <a:pt x="20" y="48"/>
                  <a:pt x="20" y="49"/>
                  <a:pt x="21" y="49"/>
                </a:cubicBezTo>
                <a:cubicBezTo>
                  <a:pt x="22" y="50"/>
                  <a:pt x="23" y="51"/>
                  <a:pt x="24" y="51"/>
                </a:cubicBezTo>
                <a:cubicBezTo>
                  <a:pt x="25" y="51"/>
                  <a:pt x="25" y="51"/>
                  <a:pt x="26" y="50"/>
                </a:cubicBezTo>
                <a:cubicBezTo>
                  <a:pt x="26" y="50"/>
                  <a:pt x="26" y="50"/>
                  <a:pt x="26" y="50"/>
                </a:cubicBezTo>
                <a:cubicBezTo>
                  <a:pt x="26" y="51"/>
                  <a:pt x="26" y="51"/>
                  <a:pt x="26" y="51"/>
                </a:cubicBezTo>
                <a:cubicBezTo>
                  <a:pt x="24" y="57"/>
                  <a:pt x="24" y="57"/>
                  <a:pt x="24" y="57"/>
                </a:cubicBezTo>
                <a:cubicBezTo>
                  <a:pt x="24" y="57"/>
                  <a:pt x="24" y="57"/>
                  <a:pt x="24" y="57"/>
                </a:cubicBezTo>
                <a:cubicBezTo>
                  <a:pt x="24" y="57"/>
                  <a:pt x="23" y="56"/>
                  <a:pt x="22" y="56"/>
                </a:cubicBezTo>
                <a:cubicBezTo>
                  <a:pt x="22" y="56"/>
                  <a:pt x="22" y="55"/>
                  <a:pt x="21" y="55"/>
                </a:cubicBezTo>
                <a:cubicBezTo>
                  <a:pt x="21" y="54"/>
                  <a:pt x="20" y="54"/>
                  <a:pt x="19" y="53"/>
                </a:cubicBezTo>
                <a:cubicBezTo>
                  <a:pt x="18" y="53"/>
                  <a:pt x="18" y="53"/>
                  <a:pt x="17" y="53"/>
                </a:cubicBezTo>
                <a:cubicBezTo>
                  <a:pt x="16" y="53"/>
                  <a:pt x="14" y="53"/>
                  <a:pt x="14" y="54"/>
                </a:cubicBezTo>
                <a:cubicBezTo>
                  <a:pt x="13" y="55"/>
                  <a:pt x="13" y="57"/>
                  <a:pt x="14" y="58"/>
                </a:cubicBezTo>
                <a:cubicBezTo>
                  <a:pt x="14" y="58"/>
                  <a:pt x="14" y="59"/>
                  <a:pt x="14" y="59"/>
                </a:cubicBezTo>
                <a:cubicBezTo>
                  <a:pt x="14" y="60"/>
                  <a:pt x="13" y="61"/>
                  <a:pt x="12" y="62"/>
                </a:cubicBezTo>
                <a:cubicBezTo>
                  <a:pt x="11" y="61"/>
                  <a:pt x="10" y="61"/>
                  <a:pt x="9" y="61"/>
                </a:cubicBezTo>
                <a:cubicBezTo>
                  <a:pt x="7" y="61"/>
                  <a:pt x="6" y="62"/>
                  <a:pt x="5" y="63"/>
                </a:cubicBezTo>
                <a:cubicBezTo>
                  <a:pt x="4" y="64"/>
                  <a:pt x="4" y="66"/>
                  <a:pt x="5" y="67"/>
                </a:cubicBezTo>
                <a:cubicBezTo>
                  <a:pt x="6" y="68"/>
                  <a:pt x="6" y="69"/>
                  <a:pt x="7" y="69"/>
                </a:cubicBezTo>
                <a:cubicBezTo>
                  <a:pt x="7" y="70"/>
                  <a:pt x="6" y="70"/>
                  <a:pt x="6" y="71"/>
                </a:cubicBezTo>
                <a:cubicBezTo>
                  <a:pt x="6" y="71"/>
                  <a:pt x="6" y="72"/>
                  <a:pt x="5" y="72"/>
                </a:cubicBezTo>
                <a:cubicBezTo>
                  <a:pt x="5" y="73"/>
                  <a:pt x="5" y="73"/>
                  <a:pt x="4" y="73"/>
                </a:cubicBezTo>
                <a:cubicBezTo>
                  <a:pt x="3" y="73"/>
                  <a:pt x="2" y="73"/>
                  <a:pt x="1" y="74"/>
                </a:cubicBezTo>
                <a:cubicBezTo>
                  <a:pt x="0" y="76"/>
                  <a:pt x="1" y="78"/>
                  <a:pt x="2" y="79"/>
                </a:cubicBezTo>
                <a:cubicBezTo>
                  <a:pt x="3" y="80"/>
                  <a:pt x="3" y="80"/>
                  <a:pt x="4" y="80"/>
                </a:cubicBezTo>
                <a:cubicBezTo>
                  <a:pt x="5" y="81"/>
                  <a:pt x="5" y="81"/>
                  <a:pt x="5" y="81"/>
                </a:cubicBezTo>
                <a:cubicBezTo>
                  <a:pt x="6" y="81"/>
                  <a:pt x="7" y="81"/>
                  <a:pt x="7" y="82"/>
                </a:cubicBezTo>
                <a:cubicBezTo>
                  <a:pt x="7" y="83"/>
                  <a:pt x="7" y="83"/>
                  <a:pt x="6" y="84"/>
                </a:cubicBezTo>
                <a:cubicBezTo>
                  <a:pt x="6" y="85"/>
                  <a:pt x="6" y="85"/>
                  <a:pt x="6" y="85"/>
                </a:cubicBezTo>
                <a:cubicBezTo>
                  <a:pt x="5" y="85"/>
                  <a:pt x="4" y="86"/>
                  <a:pt x="4" y="87"/>
                </a:cubicBezTo>
                <a:cubicBezTo>
                  <a:pt x="3" y="88"/>
                  <a:pt x="4" y="90"/>
                  <a:pt x="5" y="91"/>
                </a:cubicBezTo>
                <a:cubicBezTo>
                  <a:pt x="6" y="91"/>
                  <a:pt x="6" y="91"/>
                  <a:pt x="6" y="91"/>
                </a:cubicBezTo>
                <a:cubicBezTo>
                  <a:pt x="8" y="91"/>
                  <a:pt x="9" y="90"/>
                  <a:pt x="10" y="90"/>
                </a:cubicBezTo>
                <a:cubicBezTo>
                  <a:pt x="10" y="90"/>
                  <a:pt x="10" y="90"/>
                  <a:pt x="11" y="91"/>
                </a:cubicBezTo>
                <a:cubicBezTo>
                  <a:pt x="12" y="91"/>
                  <a:pt x="13" y="92"/>
                  <a:pt x="13" y="93"/>
                </a:cubicBezTo>
                <a:cubicBezTo>
                  <a:pt x="12" y="98"/>
                  <a:pt x="12" y="98"/>
                  <a:pt x="12" y="98"/>
                </a:cubicBezTo>
                <a:cubicBezTo>
                  <a:pt x="12" y="98"/>
                  <a:pt x="12" y="99"/>
                  <a:pt x="12" y="99"/>
                </a:cubicBezTo>
                <a:cubicBezTo>
                  <a:pt x="13" y="100"/>
                  <a:pt x="14" y="101"/>
                  <a:pt x="16" y="101"/>
                </a:cubicBezTo>
                <a:cubicBezTo>
                  <a:pt x="16" y="101"/>
                  <a:pt x="17" y="100"/>
                  <a:pt x="17" y="100"/>
                </a:cubicBezTo>
                <a:cubicBezTo>
                  <a:pt x="19" y="100"/>
                  <a:pt x="20" y="99"/>
                  <a:pt x="20" y="97"/>
                </a:cubicBezTo>
                <a:cubicBezTo>
                  <a:pt x="21" y="97"/>
                  <a:pt x="22" y="98"/>
                  <a:pt x="23" y="98"/>
                </a:cubicBezTo>
                <a:cubicBezTo>
                  <a:pt x="23" y="98"/>
                  <a:pt x="24" y="99"/>
                  <a:pt x="24" y="99"/>
                </a:cubicBezTo>
                <a:cubicBezTo>
                  <a:pt x="24" y="100"/>
                  <a:pt x="24" y="100"/>
                  <a:pt x="24" y="100"/>
                </a:cubicBezTo>
                <a:cubicBezTo>
                  <a:pt x="24" y="100"/>
                  <a:pt x="24" y="101"/>
                  <a:pt x="24" y="101"/>
                </a:cubicBezTo>
                <a:cubicBezTo>
                  <a:pt x="25" y="103"/>
                  <a:pt x="26" y="104"/>
                  <a:pt x="28" y="104"/>
                </a:cubicBezTo>
                <a:cubicBezTo>
                  <a:pt x="29" y="104"/>
                  <a:pt x="30" y="103"/>
                  <a:pt x="31" y="102"/>
                </a:cubicBezTo>
                <a:cubicBezTo>
                  <a:pt x="31" y="102"/>
                  <a:pt x="31" y="102"/>
                  <a:pt x="31" y="101"/>
                </a:cubicBezTo>
                <a:cubicBezTo>
                  <a:pt x="31" y="100"/>
                  <a:pt x="31" y="99"/>
                  <a:pt x="32" y="99"/>
                </a:cubicBezTo>
                <a:cubicBezTo>
                  <a:pt x="32" y="98"/>
                  <a:pt x="33" y="98"/>
                  <a:pt x="34" y="98"/>
                </a:cubicBezTo>
                <a:cubicBezTo>
                  <a:pt x="34" y="98"/>
                  <a:pt x="34" y="98"/>
                  <a:pt x="34" y="98"/>
                </a:cubicBezTo>
                <a:cubicBezTo>
                  <a:pt x="35" y="98"/>
                  <a:pt x="35" y="99"/>
                  <a:pt x="36" y="99"/>
                </a:cubicBezTo>
                <a:cubicBezTo>
                  <a:pt x="36" y="100"/>
                  <a:pt x="37" y="100"/>
                  <a:pt x="38" y="100"/>
                </a:cubicBezTo>
                <a:cubicBezTo>
                  <a:pt x="38" y="101"/>
                  <a:pt x="39" y="101"/>
                  <a:pt x="40" y="101"/>
                </a:cubicBezTo>
                <a:cubicBezTo>
                  <a:pt x="41" y="101"/>
                  <a:pt x="43" y="101"/>
                  <a:pt x="44" y="100"/>
                </a:cubicBezTo>
                <a:cubicBezTo>
                  <a:pt x="44" y="100"/>
                  <a:pt x="44" y="99"/>
                  <a:pt x="44" y="99"/>
                </a:cubicBezTo>
                <a:cubicBezTo>
                  <a:pt x="42" y="94"/>
                  <a:pt x="42" y="94"/>
                  <a:pt x="42" y="94"/>
                </a:cubicBezTo>
                <a:cubicBezTo>
                  <a:pt x="45" y="91"/>
                  <a:pt x="45" y="91"/>
                  <a:pt x="45" y="91"/>
                </a:cubicBezTo>
                <a:cubicBezTo>
                  <a:pt x="47" y="93"/>
                  <a:pt x="47" y="93"/>
                  <a:pt x="47" y="93"/>
                </a:cubicBezTo>
                <a:cubicBezTo>
                  <a:pt x="48" y="94"/>
                  <a:pt x="48" y="94"/>
                  <a:pt x="48" y="94"/>
                </a:cubicBezTo>
                <a:cubicBezTo>
                  <a:pt x="49" y="93"/>
                  <a:pt x="49" y="93"/>
                  <a:pt x="49" y="93"/>
                </a:cubicBezTo>
                <a:cubicBezTo>
                  <a:pt x="52" y="89"/>
                  <a:pt x="52" y="89"/>
                  <a:pt x="52" y="89"/>
                </a:cubicBezTo>
                <a:cubicBezTo>
                  <a:pt x="52" y="89"/>
                  <a:pt x="53" y="88"/>
                  <a:pt x="52" y="88"/>
                </a:cubicBezTo>
                <a:cubicBezTo>
                  <a:pt x="52" y="87"/>
                  <a:pt x="52" y="87"/>
                  <a:pt x="52" y="87"/>
                </a:cubicBezTo>
                <a:cubicBezTo>
                  <a:pt x="51" y="87"/>
                  <a:pt x="50" y="86"/>
                  <a:pt x="49" y="85"/>
                </a:cubicBezTo>
                <a:cubicBezTo>
                  <a:pt x="49" y="85"/>
                  <a:pt x="49" y="84"/>
                  <a:pt x="49" y="83"/>
                </a:cubicBezTo>
                <a:cubicBezTo>
                  <a:pt x="49" y="81"/>
                  <a:pt x="51" y="80"/>
                  <a:pt x="52" y="80"/>
                </a:cubicBezTo>
                <a:cubicBezTo>
                  <a:pt x="53" y="80"/>
                  <a:pt x="53" y="81"/>
                  <a:pt x="53" y="81"/>
                </a:cubicBezTo>
                <a:cubicBezTo>
                  <a:pt x="55" y="81"/>
                  <a:pt x="55" y="81"/>
                  <a:pt x="55" y="81"/>
                </a:cubicBezTo>
                <a:cubicBezTo>
                  <a:pt x="55" y="80"/>
                  <a:pt x="55" y="80"/>
                  <a:pt x="55" y="80"/>
                </a:cubicBezTo>
                <a:cubicBezTo>
                  <a:pt x="55" y="75"/>
                  <a:pt x="55" y="75"/>
                  <a:pt x="55" y="75"/>
                </a:cubicBezTo>
                <a:cubicBezTo>
                  <a:pt x="55" y="75"/>
                  <a:pt x="55" y="74"/>
                  <a:pt x="54" y="74"/>
                </a:cubicBezTo>
                <a:cubicBezTo>
                  <a:pt x="50" y="73"/>
                  <a:pt x="50" y="73"/>
                  <a:pt x="50" y="73"/>
                </a:cubicBezTo>
                <a:cubicBezTo>
                  <a:pt x="49" y="70"/>
                  <a:pt x="49" y="70"/>
                  <a:pt x="49" y="70"/>
                </a:cubicBezTo>
                <a:cubicBezTo>
                  <a:pt x="52" y="68"/>
                  <a:pt x="52" y="68"/>
                  <a:pt x="52" y="68"/>
                </a:cubicBezTo>
                <a:cubicBezTo>
                  <a:pt x="52" y="68"/>
                  <a:pt x="53" y="67"/>
                  <a:pt x="52" y="66"/>
                </a:cubicBezTo>
                <a:cubicBezTo>
                  <a:pt x="50" y="62"/>
                  <a:pt x="50" y="62"/>
                  <a:pt x="50" y="62"/>
                </a:cubicBezTo>
                <a:cubicBezTo>
                  <a:pt x="50" y="62"/>
                  <a:pt x="49" y="62"/>
                  <a:pt x="49" y="62"/>
                </a:cubicBezTo>
                <a:cubicBezTo>
                  <a:pt x="49" y="62"/>
                  <a:pt x="49" y="62"/>
                  <a:pt x="49" y="62"/>
                </a:cubicBezTo>
                <a:cubicBezTo>
                  <a:pt x="45" y="63"/>
                  <a:pt x="45" y="63"/>
                  <a:pt x="45" y="63"/>
                </a:cubicBezTo>
                <a:cubicBezTo>
                  <a:pt x="43" y="60"/>
                  <a:pt x="43" y="60"/>
                  <a:pt x="43" y="60"/>
                </a:cubicBezTo>
                <a:cubicBezTo>
                  <a:pt x="44" y="60"/>
                  <a:pt x="44" y="58"/>
                  <a:pt x="44" y="57"/>
                </a:cubicBezTo>
                <a:cubicBezTo>
                  <a:pt x="44" y="56"/>
                  <a:pt x="43" y="54"/>
                  <a:pt x="42" y="54"/>
                </a:cubicBezTo>
                <a:cubicBezTo>
                  <a:pt x="41" y="53"/>
                  <a:pt x="40" y="53"/>
                  <a:pt x="40" y="53"/>
                </a:cubicBezTo>
                <a:cubicBezTo>
                  <a:pt x="39" y="53"/>
                  <a:pt x="37" y="54"/>
                  <a:pt x="36" y="55"/>
                </a:cubicBezTo>
                <a:cubicBezTo>
                  <a:pt x="36" y="55"/>
                  <a:pt x="36" y="56"/>
                  <a:pt x="35" y="57"/>
                </a:cubicBezTo>
                <a:cubicBezTo>
                  <a:pt x="35" y="57"/>
                  <a:pt x="34" y="56"/>
                  <a:pt x="34" y="55"/>
                </a:cubicBezTo>
                <a:cubicBezTo>
                  <a:pt x="34" y="55"/>
                  <a:pt x="33" y="54"/>
                  <a:pt x="33" y="54"/>
                </a:cubicBezTo>
                <a:cubicBezTo>
                  <a:pt x="33" y="53"/>
                  <a:pt x="32" y="52"/>
                  <a:pt x="32" y="51"/>
                </a:cubicBezTo>
                <a:cubicBezTo>
                  <a:pt x="31" y="50"/>
                  <a:pt x="30" y="50"/>
                  <a:pt x="28" y="50"/>
                </a:cubicBezTo>
                <a:cubicBezTo>
                  <a:pt x="28" y="50"/>
                  <a:pt x="28" y="50"/>
                  <a:pt x="27" y="50"/>
                </a:cubicBezTo>
                <a:cubicBezTo>
                  <a:pt x="28" y="49"/>
                  <a:pt x="29" y="48"/>
                  <a:pt x="29" y="48"/>
                </a:cubicBezTo>
                <a:cubicBezTo>
                  <a:pt x="30" y="48"/>
                  <a:pt x="30" y="48"/>
                  <a:pt x="31" y="48"/>
                </a:cubicBezTo>
                <a:cubicBezTo>
                  <a:pt x="32" y="48"/>
                  <a:pt x="33" y="49"/>
                  <a:pt x="33" y="49"/>
                </a:cubicBezTo>
                <a:cubicBezTo>
                  <a:pt x="33" y="50"/>
                  <a:pt x="33" y="50"/>
                  <a:pt x="33" y="50"/>
                </a:cubicBezTo>
                <a:cubicBezTo>
                  <a:pt x="33" y="50"/>
                  <a:pt x="33" y="51"/>
                  <a:pt x="33" y="51"/>
                </a:cubicBezTo>
                <a:cubicBezTo>
                  <a:pt x="33" y="53"/>
                  <a:pt x="35" y="54"/>
                  <a:pt x="37" y="54"/>
                </a:cubicBezTo>
                <a:cubicBezTo>
                  <a:pt x="38" y="54"/>
                  <a:pt x="39" y="53"/>
                  <a:pt x="39" y="52"/>
                </a:cubicBezTo>
                <a:cubicBezTo>
                  <a:pt x="40" y="52"/>
                  <a:pt x="40" y="52"/>
                  <a:pt x="40" y="51"/>
                </a:cubicBezTo>
                <a:cubicBezTo>
                  <a:pt x="39" y="50"/>
                  <a:pt x="40" y="49"/>
                  <a:pt x="40" y="49"/>
                </a:cubicBezTo>
                <a:cubicBezTo>
                  <a:pt x="41" y="48"/>
                  <a:pt x="41" y="48"/>
                  <a:pt x="42" y="48"/>
                </a:cubicBezTo>
                <a:cubicBezTo>
                  <a:pt x="42" y="48"/>
                  <a:pt x="43" y="48"/>
                  <a:pt x="43" y="48"/>
                </a:cubicBezTo>
                <a:cubicBezTo>
                  <a:pt x="44" y="48"/>
                  <a:pt x="44" y="49"/>
                  <a:pt x="45" y="49"/>
                </a:cubicBezTo>
                <a:cubicBezTo>
                  <a:pt x="45" y="50"/>
                  <a:pt x="46" y="50"/>
                  <a:pt x="46" y="51"/>
                </a:cubicBezTo>
                <a:cubicBezTo>
                  <a:pt x="47" y="51"/>
                  <a:pt x="48" y="51"/>
                  <a:pt x="49" y="51"/>
                </a:cubicBezTo>
                <a:cubicBezTo>
                  <a:pt x="50" y="51"/>
                  <a:pt x="51" y="51"/>
                  <a:pt x="52" y="50"/>
                </a:cubicBezTo>
                <a:cubicBezTo>
                  <a:pt x="53" y="50"/>
                  <a:pt x="53" y="49"/>
                  <a:pt x="52" y="49"/>
                </a:cubicBezTo>
                <a:cubicBezTo>
                  <a:pt x="50" y="44"/>
                  <a:pt x="50" y="44"/>
                  <a:pt x="50" y="44"/>
                </a:cubicBezTo>
                <a:cubicBezTo>
                  <a:pt x="54" y="41"/>
                  <a:pt x="54" y="41"/>
                  <a:pt x="54" y="41"/>
                </a:cubicBezTo>
                <a:cubicBezTo>
                  <a:pt x="56" y="43"/>
                  <a:pt x="56" y="43"/>
                  <a:pt x="56" y="43"/>
                </a:cubicBezTo>
                <a:cubicBezTo>
                  <a:pt x="55" y="44"/>
                  <a:pt x="54" y="44"/>
                  <a:pt x="53" y="45"/>
                </a:cubicBezTo>
                <a:cubicBezTo>
                  <a:pt x="52" y="46"/>
                  <a:pt x="52" y="48"/>
                  <a:pt x="53" y="49"/>
                </a:cubicBezTo>
                <a:cubicBezTo>
                  <a:pt x="54" y="50"/>
                  <a:pt x="54" y="51"/>
                  <a:pt x="55" y="51"/>
                </a:cubicBezTo>
                <a:cubicBezTo>
                  <a:pt x="55" y="52"/>
                  <a:pt x="54" y="52"/>
                  <a:pt x="54" y="53"/>
                </a:cubicBezTo>
                <a:cubicBezTo>
                  <a:pt x="54" y="54"/>
                  <a:pt x="54" y="54"/>
                  <a:pt x="53" y="54"/>
                </a:cubicBezTo>
                <a:cubicBezTo>
                  <a:pt x="53" y="55"/>
                  <a:pt x="53" y="55"/>
                  <a:pt x="52" y="55"/>
                </a:cubicBezTo>
                <a:cubicBezTo>
                  <a:pt x="51" y="55"/>
                  <a:pt x="50" y="55"/>
                  <a:pt x="49" y="57"/>
                </a:cubicBezTo>
                <a:cubicBezTo>
                  <a:pt x="48" y="58"/>
                  <a:pt x="49" y="60"/>
                  <a:pt x="50" y="61"/>
                </a:cubicBezTo>
                <a:cubicBezTo>
                  <a:pt x="51" y="62"/>
                  <a:pt x="52" y="62"/>
                  <a:pt x="52" y="62"/>
                </a:cubicBezTo>
                <a:cubicBezTo>
                  <a:pt x="53" y="63"/>
                  <a:pt x="53" y="63"/>
                  <a:pt x="53" y="63"/>
                </a:cubicBezTo>
                <a:cubicBezTo>
                  <a:pt x="54" y="63"/>
                  <a:pt x="55" y="64"/>
                  <a:pt x="55" y="64"/>
                </a:cubicBezTo>
                <a:cubicBezTo>
                  <a:pt x="55" y="65"/>
                  <a:pt x="55" y="66"/>
                  <a:pt x="54" y="66"/>
                </a:cubicBezTo>
                <a:cubicBezTo>
                  <a:pt x="54" y="67"/>
                  <a:pt x="54" y="67"/>
                  <a:pt x="54" y="67"/>
                </a:cubicBezTo>
                <a:cubicBezTo>
                  <a:pt x="53" y="67"/>
                  <a:pt x="52" y="68"/>
                  <a:pt x="52" y="69"/>
                </a:cubicBezTo>
                <a:cubicBezTo>
                  <a:pt x="52" y="71"/>
                  <a:pt x="52" y="73"/>
                  <a:pt x="53" y="73"/>
                </a:cubicBezTo>
                <a:cubicBezTo>
                  <a:pt x="54" y="73"/>
                  <a:pt x="54" y="73"/>
                  <a:pt x="54" y="73"/>
                </a:cubicBezTo>
                <a:cubicBezTo>
                  <a:pt x="55" y="73"/>
                  <a:pt x="56" y="73"/>
                  <a:pt x="58" y="73"/>
                </a:cubicBezTo>
                <a:cubicBezTo>
                  <a:pt x="58" y="73"/>
                  <a:pt x="58" y="73"/>
                  <a:pt x="59" y="73"/>
                </a:cubicBezTo>
                <a:cubicBezTo>
                  <a:pt x="60" y="73"/>
                  <a:pt x="61" y="74"/>
                  <a:pt x="61" y="75"/>
                </a:cubicBezTo>
                <a:cubicBezTo>
                  <a:pt x="60" y="80"/>
                  <a:pt x="60" y="80"/>
                  <a:pt x="60" y="80"/>
                </a:cubicBezTo>
                <a:cubicBezTo>
                  <a:pt x="60" y="80"/>
                  <a:pt x="60" y="81"/>
                  <a:pt x="60" y="81"/>
                </a:cubicBezTo>
                <a:cubicBezTo>
                  <a:pt x="61" y="82"/>
                  <a:pt x="62" y="83"/>
                  <a:pt x="64" y="83"/>
                </a:cubicBezTo>
                <a:cubicBezTo>
                  <a:pt x="64" y="83"/>
                  <a:pt x="65" y="83"/>
                  <a:pt x="65" y="83"/>
                </a:cubicBezTo>
                <a:cubicBezTo>
                  <a:pt x="67" y="82"/>
                  <a:pt x="68" y="81"/>
                  <a:pt x="68" y="80"/>
                </a:cubicBezTo>
                <a:cubicBezTo>
                  <a:pt x="69" y="80"/>
                  <a:pt x="70" y="80"/>
                  <a:pt x="71" y="80"/>
                </a:cubicBezTo>
                <a:cubicBezTo>
                  <a:pt x="71" y="80"/>
                  <a:pt x="72" y="81"/>
                  <a:pt x="72" y="81"/>
                </a:cubicBezTo>
                <a:cubicBezTo>
                  <a:pt x="72" y="82"/>
                  <a:pt x="72" y="82"/>
                  <a:pt x="72" y="82"/>
                </a:cubicBezTo>
                <a:cubicBezTo>
                  <a:pt x="72" y="82"/>
                  <a:pt x="72" y="83"/>
                  <a:pt x="72" y="83"/>
                </a:cubicBezTo>
                <a:cubicBezTo>
                  <a:pt x="73" y="85"/>
                  <a:pt x="74" y="86"/>
                  <a:pt x="76" y="86"/>
                </a:cubicBezTo>
                <a:cubicBezTo>
                  <a:pt x="77" y="86"/>
                  <a:pt x="78" y="85"/>
                  <a:pt x="79" y="84"/>
                </a:cubicBezTo>
                <a:cubicBezTo>
                  <a:pt x="79" y="83"/>
                  <a:pt x="79" y="83"/>
                  <a:pt x="79" y="83"/>
                </a:cubicBezTo>
                <a:cubicBezTo>
                  <a:pt x="79" y="82"/>
                  <a:pt x="79" y="81"/>
                  <a:pt x="80" y="81"/>
                </a:cubicBezTo>
                <a:cubicBezTo>
                  <a:pt x="80" y="80"/>
                  <a:pt x="81" y="80"/>
                  <a:pt x="82" y="80"/>
                </a:cubicBezTo>
                <a:cubicBezTo>
                  <a:pt x="82" y="80"/>
                  <a:pt x="82" y="80"/>
                  <a:pt x="83" y="80"/>
                </a:cubicBezTo>
                <a:cubicBezTo>
                  <a:pt x="83" y="81"/>
                  <a:pt x="83" y="81"/>
                  <a:pt x="84" y="81"/>
                </a:cubicBezTo>
                <a:cubicBezTo>
                  <a:pt x="85" y="82"/>
                  <a:pt x="85" y="82"/>
                  <a:pt x="86" y="83"/>
                </a:cubicBezTo>
                <a:cubicBezTo>
                  <a:pt x="86" y="83"/>
                  <a:pt x="87" y="83"/>
                  <a:pt x="88" y="83"/>
                </a:cubicBezTo>
                <a:cubicBezTo>
                  <a:pt x="89" y="83"/>
                  <a:pt x="91" y="83"/>
                  <a:pt x="92" y="82"/>
                </a:cubicBezTo>
                <a:cubicBezTo>
                  <a:pt x="92" y="82"/>
                  <a:pt x="92" y="81"/>
                  <a:pt x="92" y="81"/>
                </a:cubicBezTo>
                <a:cubicBezTo>
                  <a:pt x="90" y="76"/>
                  <a:pt x="90" y="76"/>
                  <a:pt x="90" y="76"/>
                </a:cubicBezTo>
                <a:cubicBezTo>
                  <a:pt x="93" y="73"/>
                  <a:pt x="93" y="73"/>
                  <a:pt x="93" y="73"/>
                </a:cubicBezTo>
                <a:cubicBezTo>
                  <a:pt x="95" y="76"/>
                  <a:pt x="95" y="76"/>
                  <a:pt x="95" y="76"/>
                </a:cubicBezTo>
                <a:cubicBezTo>
                  <a:pt x="96" y="76"/>
                  <a:pt x="96" y="76"/>
                  <a:pt x="96" y="76"/>
                </a:cubicBezTo>
                <a:cubicBezTo>
                  <a:pt x="97" y="75"/>
                  <a:pt x="97" y="75"/>
                  <a:pt x="97" y="75"/>
                </a:cubicBezTo>
                <a:cubicBezTo>
                  <a:pt x="100" y="71"/>
                  <a:pt x="100" y="71"/>
                  <a:pt x="100" y="71"/>
                </a:cubicBezTo>
                <a:cubicBezTo>
                  <a:pt x="101" y="71"/>
                  <a:pt x="101" y="70"/>
                  <a:pt x="100" y="70"/>
                </a:cubicBezTo>
                <a:cubicBezTo>
                  <a:pt x="100" y="70"/>
                  <a:pt x="100" y="69"/>
                  <a:pt x="100" y="69"/>
                </a:cubicBezTo>
                <a:cubicBezTo>
                  <a:pt x="99" y="69"/>
                  <a:pt x="98" y="69"/>
                  <a:pt x="97" y="68"/>
                </a:cubicBezTo>
                <a:cubicBezTo>
                  <a:pt x="97" y="67"/>
                  <a:pt x="97" y="66"/>
                  <a:pt x="97" y="65"/>
                </a:cubicBezTo>
                <a:cubicBezTo>
                  <a:pt x="97" y="64"/>
                  <a:pt x="99" y="63"/>
                  <a:pt x="100" y="63"/>
                </a:cubicBezTo>
                <a:cubicBezTo>
                  <a:pt x="101" y="63"/>
                  <a:pt x="101" y="63"/>
                  <a:pt x="102" y="63"/>
                </a:cubicBezTo>
                <a:cubicBezTo>
                  <a:pt x="103" y="63"/>
                  <a:pt x="103" y="63"/>
                  <a:pt x="103" y="63"/>
                </a:cubicBezTo>
                <a:cubicBezTo>
                  <a:pt x="103" y="63"/>
                  <a:pt x="103" y="62"/>
                  <a:pt x="103" y="62"/>
                </a:cubicBezTo>
                <a:cubicBezTo>
                  <a:pt x="103" y="57"/>
                  <a:pt x="103" y="57"/>
                  <a:pt x="103" y="57"/>
                </a:cubicBezTo>
                <a:cubicBezTo>
                  <a:pt x="103" y="57"/>
                  <a:pt x="103" y="57"/>
                  <a:pt x="102" y="56"/>
                </a:cubicBezTo>
                <a:cubicBezTo>
                  <a:pt x="98" y="55"/>
                  <a:pt x="98" y="55"/>
                  <a:pt x="98" y="55"/>
                </a:cubicBezTo>
                <a:cubicBezTo>
                  <a:pt x="97" y="52"/>
                  <a:pt x="97" y="52"/>
                  <a:pt x="97" y="52"/>
                </a:cubicBezTo>
                <a:cubicBezTo>
                  <a:pt x="100" y="50"/>
                  <a:pt x="100" y="50"/>
                  <a:pt x="100" y="50"/>
                </a:cubicBezTo>
                <a:cubicBezTo>
                  <a:pt x="100" y="50"/>
                  <a:pt x="101" y="49"/>
                  <a:pt x="100" y="49"/>
                </a:cubicBezTo>
                <a:cubicBezTo>
                  <a:pt x="98" y="44"/>
                  <a:pt x="98" y="44"/>
                  <a:pt x="98" y="44"/>
                </a:cubicBezTo>
                <a:cubicBezTo>
                  <a:pt x="98" y="44"/>
                  <a:pt x="97" y="44"/>
                  <a:pt x="97" y="44"/>
                </a:cubicBezTo>
                <a:cubicBezTo>
                  <a:pt x="97" y="44"/>
                  <a:pt x="97" y="44"/>
                  <a:pt x="97" y="44"/>
                </a:cubicBezTo>
                <a:cubicBezTo>
                  <a:pt x="93" y="45"/>
                  <a:pt x="93" y="45"/>
                  <a:pt x="93" y="45"/>
                </a:cubicBezTo>
                <a:cubicBezTo>
                  <a:pt x="91" y="43"/>
                  <a:pt x="91" y="43"/>
                  <a:pt x="91" y="43"/>
                </a:cubicBezTo>
                <a:cubicBezTo>
                  <a:pt x="92" y="42"/>
                  <a:pt x="92" y="41"/>
                  <a:pt x="92" y="40"/>
                </a:cubicBezTo>
                <a:cubicBezTo>
                  <a:pt x="92" y="38"/>
                  <a:pt x="91" y="37"/>
                  <a:pt x="90" y="36"/>
                </a:cubicBezTo>
                <a:cubicBezTo>
                  <a:pt x="89" y="36"/>
                  <a:pt x="89" y="36"/>
                  <a:pt x="88" y="36"/>
                </a:cubicBezTo>
                <a:cubicBezTo>
                  <a:pt x="87" y="36"/>
                  <a:pt x="85" y="36"/>
                  <a:pt x="84" y="37"/>
                </a:cubicBezTo>
                <a:cubicBezTo>
                  <a:pt x="84" y="38"/>
                  <a:pt x="84" y="38"/>
                  <a:pt x="83" y="39"/>
                </a:cubicBezTo>
                <a:cubicBezTo>
                  <a:pt x="83" y="39"/>
                  <a:pt x="82" y="38"/>
                  <a:pt x="82" y="38"/>
                </a:cubicBezTo>
                <a:cubicBezTo>
                  <a:pt x="82" y="37"/>
                  <a:pt x="81" y="37"/>
                  <a:pt x="81" y="36"/>
                </a:cubicBezTo>
                <a:cubicBezTo>
                  <a:pt x="81" y="35"/>
                  <a:pt x="80" y="34"/>
                  <a:pt x="80" y="33"/>
                </a:cubicBezTo>
                <a:cubicBezTo>
                  <a:pt x="79" y="32"/>
                  <a:pt x="78" y="32"/>
                  <a:pt x="76" y="32"/>
                </a:cubicBezTo>
                <a:cubicBezTo>
                  <a:pt x="76" y="32"/>
                  <a:pt x="75" y="32"/>
                  <a:pt x="74" y="32"/>
                </a:cubicBezTo>
                <a:cubicBezTo>
                  <a:pt x="74" y="33"/>
                  <a:pt x="74" y="33"/>
                  <a:pt x="74" y="33"/>
                </a:cubicBezTo>
                <a:cubicBezTo>
                  <a:pt x="72" y="39"/>
                  <a:pt x="72" y="39"/>
                  <a:pt x="72" y="39"/>
                </a:cubicBezTo>
                <a:cubicBezTo>
                  <a:pt x="72" y="39"/>
                  <a:pt x="72" y="39"/>
                  <a:pt x="72" y="39"/>
                </a:cubicBezTo>
                <a:cubicBezTo>
                  <a:pt x="72" y="39"/>
                  <a:pt x="71" y="39"/>
                  <a:pt x="70" y="38"/>
                </a:cubicBezTo>
                <a:cubicBezTo>
                  <a:pt x="70" y="38"/>
                  <a:pt x="70" y="38"/>
                  <a:pt x="69" y="37"/>
                </a:cubicBezTo>
                <a:cubicBezTo>
                  <a:pt x="69" y="37"/>
                  <a:pt x="68" y="36"/>
                  <a:pt x="67" y="36"/>
                </a:cubicBezTo>
                <a:cubicBezTo>
                  <a:pt x="66" y="35"/>
                  <a:pt x="66" y="35"/>
                  <a:pt x="65" y="35"/>
                </a:cubicBezTo>
                <a:cubicBezTo>
                  <a:pt x="64" y="35"/>
                  <a:pt x="63" y="36"/>
                  <a:pt x="62" y="36"/>
                </a:cubicBezTo>
                <a:cubicBezTo>
                  <a:pt x="61" y="38"/>
                  <a:pt x="61" y="39"/>
                  <a:pt x="62" y="40"/>
                </a:cubicBezTo>
                <a:cubicBezTo>
                  <a:pt x="62" y="40"/>
                  <a:pt x="62" y="41"/>
                  <a:pt x="62" y="41"/>
                </a:cubicBezTo>
                <a:cubicBezTo>
                  <a:pt x="62" y="42"/>
                  <a:pt x="61" y="44"/>
                  <a:pt x="60" y="44"/>
                </a:cubicBezTo>
                <a:cubicBezTo>
                  <a:pt x="60" y="44"/>
                  <a:pt x="59" y="43"/>
                  <a:pt x="58" y="43"/>
                </a:cubicBezTo>
                <a:cubicBezTo>
                  <a:pt x="61" y="39"/>
                  <a:pt x="61" y="39"/>
                  <a:pt x="61" y="39"/>
                </a:cubicBezTo>
                <a:cubicBezTo>
                  <a:pt x="61" y="39"/>
                  <a:pt x="61" y="38"/>
                  <a:pt x="61" y="38"/>
                </a:cubicBezTo>
                <a:cubicBezTo>
                  <a:pt x="61" y="38"/>
                  <a:pt x="60" y="37"/>
                  <a:pt x="60" y="37"/>
                </a:cubicBezTo>
                <a:cubicBezTo>
                  <a:pt x="59" y="37"/>
                  <a:pt x="58" y="36"/>
                  <a:pt x="58" y="36"/>
                </a:cubicBezTo>
                <a:cubicBezTo>
                  <a:pt x="57" y="35"/>
                  <a:pt x="57" y="34"/>
                  <a:pt x="57" y="33"/>
                </a:cubicBezTo>
                <a:cubicBezTo>
                  <a:pt x="58" y="32"/>
                  <a:pt x="59" y="31"/>
                  <a:pt x="61" y="31"/>
                </a:cubicBezTo>
                <a:cubicBezTo>
                  <a:pt x="61" y="31"/>
                  <a:pt x="62" y="31"/>
                  <a:pt x="62" y="31"/>
                </a:cubicBezTo>
                <a:cubicBezTo>
                  <a:pt x="62" y="31"/>
                  <a:pt x="62" y="31"/>
                  <a:pt x="62" y="31"/>
                </a:cubicBezTo>
                <a:cubicBezTo>
                  <a:pt x="63" y="31"/>
                  <a:pt x="63" y="31"/>
                  <a:pt x="63" y="31"/>
                </a:cubicBezTo>
                <a:cubicBezTo>
                  <a:pt x="63" y="31"/>
                  <a:pt x="64" y="30"/>
                  <a:pt x="64" y="30"/>
                </a:cubicBezTo>
                <a:cubicBezTo>
                  <a:pt x="64" y="25"/>
                  <a:pt x="64" y="25"/>
                  <a:pt x="64" y="25"/>
                </a:cubicBezTo>
                <a:cubicBezTo>
                  <a:pt x="64" y="25"/>
                  <a:pt x="63" y="24"/>
                  <a:pt x="63" y="24"/>
                </a:cubicBezTo>
                <a:cubicBezTo>
                  <a:pt x="59" y="23"/>
                  <a:pt x="59" y="23"/>
                  <a:pt x="59" y="23"/>
                </a:cubicBezTo>
                <a:cubicBezTo>
                  <a:pt x="58" y="20"/>
                  <a:pt x="58" y="20"/>
                  <a:pt x="58" y="20"/>
                </a:cubicBezTo>
                <a:cubicBezTo>
                  <a:pt x="60" y="18"/>
                  <a:pt x="60" y="18"/>
                  <a:pt x="60" y="18"/>
                </a:cubicBezTo>
                <a:cubicBezTo>
                  <a:pt x="61" y="18"/>
                  <a:pt x="61" y="17"/>
                  <a:pt x="61" y="17"/>
                </a:cubicBezTo>
                <a:cubicBezTo>
                  <a:pt x="58" y="12"/>
                  <a:pt x="58" y="12"/>
                  <a:pt x="58" y="12"/>
                </a:cubicBezTo>
                <a:cubicBezTo>
                  <a:pt x="58" y="12"/>
                  <a:pt x="58" y="12"/>
                  <a:pt x="57" y="12"/>
                </a:cubicBezTo>
                <a:cubicBezTo>
                  <a:pt x="57" y="12"/>
                  <a:pt x="57" y="12"/>
                  <a:pt x="57" y="12"/>
                </a:cubicBezTo>
                <a:cubicBezTo>
                  <a:pt x="54" y="13"/>
                  <a:pt x="54" y="13"/>
                  <a:pt x="54" y="13"/>
                </a:cubicBezTo>
                <a:cubicBezTo>
                  <a:pt x="52" y="10"/>
                  <a:pt x="52" y="10"/>
                  <a:pt x="52" y="10"/>
                </a:cubicBezTo>
                <a:cubicBezTo>
                  <a:pt x="52" y="10"/>
                  <a:pt x="53" y="9"/>
                  <a:pt x="52" y="7"/>
                </a:cubicBezTo>
                <a:cubicBezTo>
                  <a:pt x="52" y="6"/>
                  <a:pt x="51" y="4"/>
                  <a:pt x="50" y="4"/>
                </a:cubicBezTo>
                <a:cubicBezTo>
                  <a:pt x="50" y="4"/>
                  <a:pt x="49" y="4"/>
                  <a:pt x="48" y="4"/>
                </a:cubicBezTo>
                <a:cubicBezTo>
                  <a:pt x="47" y="4"/>
                  <a:pt x="46" y="4"/>
                  <a:pt x="45" y="5"/>
                </a:cubicBezTo>
                <a:cubicBezTo>
                  <a:pt x="44" y="6"/>
                  <a:pt x="44" y="6"/>
                  <a:pt x="44" y="7"/>
                </a:cubicBezTo>
                <a:cubicBezTo>
                  <a:pt x="43" y="7"/>
                  <a:pt x="43" y="6"/>
                  <a:pt x="42" y="5"/>
                </a:cubicBezTo>
                <a:cubicBezTo>
                  <a:pt x="42" y="5"/>
                  <a:pt x="42" y="5"/>
                  <a:pt x="42" y="4"/>
                </a:cubicBezTo>
                <a:cubicBezTo>
                  <a:pt x="41" y="3"/>
                  <a:pt x="41" y="2"/>
                  <a:pt x="40" y="1"/>
                </a:cubicBezTo>
                <a:cubicBezTo>
                  <a:pt x="39" y="0"/>
                  <a:pt x="38" y="0"/>
                  <a:pt x="37" y="0"/>
                </a:cubicBezTo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44" name="Freeform 11">
            <a:extLst>
              <a:ext uri="{FF2B5EF4-FFF2-40B4-BE49-F238E27FC236}">
                <a16:creationId xmlns:a16="http://schemas.microsoft.com/office/drawing/2014/main" id="{E0FC5805-C740-C344-A277-2C0322AA0C0C}"/>
              </a:ext>
            </a:extLst>
          </p:cNvPr>
          <p:cNvSpPr>
            <a:spLocks noEditPoints="1"/>
          </p:cNvSpPr>
          <p:nvPr/>
        </p:nvSpPr>
        <p:spPr bwMode="auto">
          <a:xfrm>
            <a:off x="9599655" y="3635069"/>
            <a:ext cx="276787" cy="269306"/>
          </a:xfrm>
          <a:custGeom>
            <a:avLst/>
            <a:gdLst>
              <a:gd name="T0" fmla="*/ 66 w 109"/>
              <a:gd name="T1" fmla="*/ 52 h 106"/>
              <a:gd name="T2" fmla="*/ 57 w 109"/>
              <a:gd name="T3" fmla="*/ 57 h 106"/>
              <a:gd name="T4" fmla="*/ 59 w 109"/>
              <a:gd name="T5" fmla="*/ 58 h 106"/>
              <a:gd name="T6" fmla="*/ 66 w 109"/>
              <a:gd name="T7" fmla="*/ 54 h 106"/>
              <a:gd name="T8" fmla="*/ 72 w 109"/>
              <a:gd name="T9" fmla="*/ 65 h 106"/>
              <a:gd name="T10" fmla="*/ 65 w 109"/>
              <a:gd name="T11" fmla="*/ 65 h 106"/>
              <a:gd name="T12" fmla="*/ 63 w 109"/>
              <a:gd name="T13" fmla="*/ 65 h 106"/>
              <a:gd name="T14" fmla="*/ 62 w 109"/>
              <a:gd name="T15" fmla="*/ 68 h 106"/>
              <a:gd name="T16" fmla="*/ 65 w 109"/>
              <a:gd name="T17" fmla="*/ 68 h 106"/>
              <a:gd name="T18" fmla="*/ 69 w 109"/>
              <a:gd name="T19" fmla="*/ 81 h 106"/>
              <a:gd name="T20" fmla="*/ 64 w 109"/>
              <a:gd name="T21" fmla="*/ 84 h 106"/>
              <a:gd name="T22" fmla="*/ 53 w 109"/>
              <a:gd name="T23" fmla="*/ 71 h 106"/>
              <a:gd name="T24" fmla="*/ 51 w 109"/>
              <a:gd name="T25" fmla="*/ 70 h 106"/>
              <a:gd name="T26" fmla="*/ 55 w 109"/>
              <a:gd name="T27" fmla="*/ 82 h 106"/>
              <a:gd name="T28" fmla="*/ 64 w 109"/>
              <a:gd name="T29" fmla="*/ 86 h 106"/>
              <a:gd name="T30" fmla="*/ 71 w 109"/>
              <a:gd name="T31" fmla="*/ 82 h 106"/>
              <a:gd name="T32" fmla="*/ 70 w 109"/>
              <a:gd name="T33" fmla="*/ 69 h 106"/>
              <a:gd name="T34" fmla="*/ 76 w 109"/>
              <a:gd name="T35" fmla="*/ 56 h 106"/>
              <a:gd name="T36" fmla="*/ 42 w 109"/>
              <a:gd name="T37" fmla="*/ 41 h 106"/>
              <a:gd name="T38" fmla="*/ 30 w 109"/>
              <a:gd name="T39" fmla="*/ 49 h 106"/>
              <a:gd name="T40" fmla="*/ 31 w 109"/>
              <a:gd name="T41" fmla="*/ 51 h 106"/>
              <a:gd name="T42" fmla="*/ 39 w 109"/>
              <a:gd name="T43" fmla="*/ 44 h 106"/>
              <a:gd name="T44" fmla="*/ 47 w 109"/>
              <a:gd name="T45" fmla="*/ 46 h 106"/>
              <a:gd name="T46" fmla="*/ 35 w 109"/>
              <a:gd name="T47" fmla="*/ 62 h 106"/>
              <a:gd name="T48" fmla="*/ 28 w 109"/>
              <a:gd name="T49" fmla="*/ 65 h 106"/>
              <a:gd name="T50" fmla="*/ 24 w 109"/>
              <a:gd name="T51" fmla="*/ 73 h 106"/>
              <a:gd name="T52" fmla="*/ 41 w 109"/>
              <a:gd name="T53" fmla="*/ 79 h 106"/>
              <a:gd name="T54" fmla="*/ 43 w 109"/>
              <a:gd name="T55" fmla="*/ 79 h 106"/>
              <a:gd name="T56" fmla="*/ 26 w 109"/>
              <a:gd name="T57" fmla="*/ 70 h 106"/>
              <a:gd name="T58" fmla="*/ 35 w 109"/>
              <a:gd name="T59" fmla="*/ 65 h 106"/>
              <a:gd name="T60" fmla="*/ 48 w 109"/>
              <a:gd name="T61" fmla="*/ 58 h 106"/>
              <a:gd name="T62" fmla="*/ 42 w 109"/>
              <a:gd name="T63" fmla="*/ 41 h 106"/>
              <a:gd name="T64" fmla="*/ 4 w 109"/>
              <a:gd name="T65" fmla="*/ 73 h 106"/>
              <a:gd name="T66" fmla="*/ 98 w 109"/>
              <a:gd name="T67" fmla="*/ 56 h 106"/>
              <a:gd name="T68" fmla="*/ 99 w 109"/>
              <a:gd name="T69" fmla="*/ 53 h 106"/>
              <a:gd name="T70" fmla="*/ 29 w 109"/>
              <a:gd name="T71" fmla="*/ 5 h 106"/>
              <a:gd name="T72" fmla="*/ 42 w 109"/>
              <a:gd name="T73" fmla="*/ 18 h 106"/>
              <a:gd name="T74" fmla="*/ 42 w 109"/>
              <a:gd name="T75" fmla="*/ 20 h 106"/>
              <a:gd name="T76" fmla="*/ 44 w 109"/>
              <a:gd name="T77" fmla="*/ 19 h 106"/>
              <a:gd name="T78" fmla="*/ 86 w 109"/>
              <a:gd name="T79" fmla="*/ 27 h 106"/>
              <a:gd name="T80" fmla="*/ 84 w 109"/>
              <a:gd name="T81" fmla="*/ 36 h 106"/>
              <a:gd name="T82" fmla="*/ 85 w 109"/>
              <a:gd name="T83" fmla="*/ 36 h 106"/>
              <a:gd name="T84" fmla="*/ 89 w 109"/>
              <a:gd name="T85" fmla="*/ 28 h 106"/>
              <a:gd name="T86" fmla="*/ 99 w 109"/>
              <a:gd name="T87" fmla="*/ 53 h 106"/>
              <a:gd name="T88" fmla="*/ 49 w 109"/>
              <a:gd name="T89" fmla="*/ 0 h 106"/>
              <a:gd name="T90" fmla="*/ 29 w 109"/>
              <a:gd name="T91" fmla="*/ 2 h 106"/>
              <a:gd name="T92" fmla="*/ 27 w 109"/>
              <a:gd name="T93" fmla="*/ 2 h 106"/>
              <a:gd name="T94" fmla="*/ 20 w 109"/>
              <a:gd name="T95" fmla="*/ 24 h 106"/>
              <a:gd name="T96" fmla="*/ 20 w 109"/>
              <a:gd name="T97" fmla="*/ 26 h 106"/>
              <a:gd name="T98" fmla="*/ 0 w 109"/>
              <a:gd name="T99" fmla="*/ 74 h 106"/>
              <a:gd name="T100" fmla="*/ 78 w 109"/>
              <a:gd name="T101" fmla="*/ 106 h 106"/>
              <a:gd name="T102" fmla="*/ 79 w 109"/>
              <a:gd name="T103" fmla="*/ 106 h 106"/>
              <a:gd name="T104" fmla="*/ 101 w 109"/>
              <a:gd name="T105" fmla="*/ 57 h 106"/>
              <a:gd name="T106" fmla="*/ 103 w 109"/>
              <a:gd name="T107" fmla="*/ 56 h 106"/>
              <a:gd name="T108" fmla="*/ 109 w 109"/>
              <a:gd name="T109" fmla="*/ 34 h 106"/>
              <a:gd name="T110" fmla="*/ 90 w 109"/>
              <a:gd name="T111" fmla="*/ 25 h 106"/>
              <a:gd name="T112" fmla="*/ 90 w 109"/>
              <a:gd name="T113" fmla="*/ 16 h 106"/>
              <a:gd name="T114" fmla="*/ 88 w 109"/>
              <a:gd name="T115" fmla="*/ 17 h 106"/>
              <a:gd name="T116" fmla="*/ 48 w 109"/>
              <a:gd name="T117" fmla="*/ 9 h 106"/>
              <a:gd name="T118" fmla="*/ 51 w 109"/>
              <a:gd name="T119" fmla="*/ 0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09" h="106">
                <a:moveTo>
                  <a:pt x="66" y="52"/>
                </a:moveTo>
                <a:cubicBezTo>
                  <a:pt x="66" y="52"/>
                  <a:pt x="66" y="52"/>
                  <a:pt x="66" y="52"/>
                </a:cubicBezTo>
                <a:cubicBezTo>
                  <a:pt x="63" y="52"/>
                  <a:pt x="60" y="53"/>
                  <a:pt x="57" y="55"/>
                </a:cubicBezTo>
                <a:cubicBezTo>
                  <a:pt x="56" y="56"/>
                  <a:pt x="56" y="57"/>
                  <a:pt x="57" y="57"/>
                </a:cubicBezTo>
                <a:cubicBezTo>
                  <a:pt x="57" y="58"/>
                  <a:pt x="57" y="58"/>
                  <a:pt x="58" y="58"/>
                </a:cubicBezTo>
                <a:cubicBezTo>
                  <a:pt x="58" y="58"/>
                  <a:pt x="58" y="58"/>
                  <a:pt x="59" y="58"/>
                </a:cubicBezTo>
                <a:cubicBezTo>
                  <a:pt x="61" y="56"/>
                  <a:pt x="64" y="55"/>
                  <a:pt x="66" y="54"/>
                </a:cubicBezTo>
                <a:cubicBezTo>
                  <a:pt x="66" y="54"/>
                  <a:pt x="66" y="54"/>
                  <a:pt x="66" y="54"/>
                </a:cubicBezTo>
                <a:cubicBezTo>
                  <a:pt x="69" y="54"/>
                  <a:pt x="72" y="56"/>
                  <a:pt x="73" y="58"/>
                </a:cubicBezTo>
                <a:cubicBezTo>
                  <a:pt x="74" y="60"/>
                  <a:pt x="74" y="63"/>
                  <a:pt x="72" y="65"/>
                </a:cubicBezTo>
                <a:cubicBezTo>
                  <a:pt x="71" y="65"/>
                  <a:pt x="70" y="66"/>
                  <a:pt x="68" y="66"/>
                </a:cubicBezTo>
                <a:cubicBezTo>
                  <a:pt x="67" y="66"/>
                  <a:pt x="66" y="66"/>
                  <a:pt x="65" y="65"/>
                </a:cubicBezTo>
                <a:cubicBezTo>
                  <a:pt x="64" y="65"/>
                  <a:pt x="64" y="65"/>
                  <a:pt x="63" y="65"/>
                </a:cubicBezTo>
                <a:cubicBezTo>
                  <a:pt x="63" y="65"/>
                  <a:pt x="63" y="65"/>
                  <a:pt x="63" y="65"/>
                </a:cubicBezTo>
                <a:cubicBezTo>
                  <a:pt x="62" y="65"/>
                  <a:pt x="61" y="65"/>
                  <a:pt x="61" y="66"/>
                </a:cubicBezTo>
                <a:cubicBezTo>
                  <a:pt x="61" y="67"/>
                  <a:pt x="62" y="68"/>
                  <a:pt x="62" y="68"/>
                </a:cubicBezTo>
                <a:cubicBezTo>
                  <a:pt x="63" y="68"/>
                  <a:pt x="64" y="68"/>
                  <a:pt x="65" y="68"/>
                </a:cubicBezTo>
                <a:cubicBezTo>
                  <a:pt x="65" y="68"/>
                  <a:pt x="65" y="68"/>
                  <a:pt x="65" y="68"/>
                </a:cubicBezTo>
                <a:cubicBezTo>
                  <a:pt x="68" y="70"/>
                  <a:pt x="70" y="72"/>
                  <a:pt x="71" y="75"/>
                </a:cubicBezTo>
                <a:cubicBezTo>
                  <a:pt x="71" y="77"/>
                  <a:pt x="70" y="79"/>
                  <a:pt x="69" y="81"/>
                </a:cubicBezTo>
                <a:cubicBezTo>
                  <a:pt x="68" y="82"/>
                  <a:pt x="66" y="83"/>
                  <a:pt x="65" y="83"/>
                </a:cubicBezTo>
                <a:cubicBezTo>
                  <a:pt x="65" y="84"/>
                  <a:pt x="64" y="84"/>
                  <a:pt x="64" y="84"/>
                </a:cubicBezTo>
                <a:cubicBezTo>
                  <a:pt x="61" y="84"/>
                  <a:pt x="59" y="82"/>
                  <a:pt x="57" y="80"/>
                </a:cubicBezTo>
                <a:cubicBezTo>
                  <a:pt x="55" y="77"/>
                  <a:pt x="54" y="74"/>
                  <a:pt x="53" y="71"/>
                </a:cubicBezTo>
                <a:cubicBezTo>
                  <a:pt x="53" y="70"/>
                  <a:pt x="52" y="70"/>
                  <a:pt x="52" y="70"/>
                </a:cubicBezTo>
                <a:cubicBezTo>
                  <a:pt x="51" y="70"/>
                  <a:pt x="51" y="70"/>
                  <a:pt x="51" y="70"/>
                </a:cubicBezTo>
                <a:cubicBezTo>
                  <a:pt x="50" y="70"/>
                  <a:pt x="50" y="71"/>
                  <a:pt x="50" y="72"/>
                </a:cubicBezTo>
                <a:cubicBezTo>
                  <a:pt x="51" y="75"/>
                  <a:pt x="52" y="79"/>
                  <a:pt x="55" y="82"/>
                </a:cubicBezTo>
                <a:cubicBezTo>
                  <a:pt x="56" y="84"/>
                  <a:pt x="58" y="85"/>
                  <a:pt x="60" y="86"/>
                </a:cubicBezTo>
                <a:cubicBezTo>
                  <a:pt x="62" y="86"/>
                  <a:pt x="63" y="86"/>
                  <a:pt x="64" y="86"/>
                </a:cubicBezTo>
                <a:cubicBezTo>
                  <a:pt x="64" y="86"/>
                  <a:pt x="65" y="86"/>
                  <a:pt x="65" y="86"/>
                </a:cubicBezTo>
                <a:cubicBezTo>
                  <a:pt x="68" y="86"/>
                  <a:pt x="70" y="85"/>
                  <a:pt x="71" y="82"/>
                </a:cubicBezTo>
                <a:cubicBezTo>
                  <a:pt x="73" y="80"/>
                  <a:pt x="74" y="77"/>
                  <a:pt x="74" y="75"/>
                </a:cubicBezTo>
                <a:cubicBezTo>
                  <a:pt x="73" y="72"/>
                  <a:pt x="72" y="70"/>
                  <a:pt x="70" y="69"/>
                </a:cubicBezTo>
                <a:cubicBezTo>
                  <a:pt x="72" y="68"/>
                  <a:pt x="73" y="68"/>
                  <a:pt x="74" y="67"/>
                </a:cubicBezTo>
                <a:cubicBezTo>
                  <a:pt x="77" y="65"/>
                  <a:pt x="78" y="60"/>
                  <a:pt x="76" y="56"/>
                </a:cubicBezTo>
                <a:cubicBezTo>
                  <a:pt x="74" y="53"/>
                  <a:pt x="70" y="52"/>
                  <a:pt x="66" y="52"/>
                </a:cubicBezTo>
                <a:moveTo>
                  <a:pt x="42" y="41"/>
                </a:moveTo>
                <a:cubicBezTo>
                  <a:pt x="40" y="41"/>
                  <a:pt x="39" y="41"/>
                  <a:pt x="38" y="41"/>
                </a:cubicBezTo>
                <a:cubicBezTo>
                  <a:pt x="35" y="42"/>
                  <a:pt x="32" y="45"/>
                  <a:pt x="30" y="49"/>
                </a:cubicBezTo>
                <a:cubicBezTo>
                  <a:pt x="30" y="50"/>
                  <a:pt x="30" y="51"/>
                  <a:pt x="31" y="51"/>
                </a:cubicBezTo>
                <a:cubicBezTo>
                  <a:pt x="31" y="51"/>
                  <a:pt x="31" y="51"/>
                  <a:pt x="31" y="51"/>
                </a:cubicBezTo>
                <a:cubicBezTo>
                  <a:pt x="32" y="51"/>
                  <a:pt x="33" y="51"/>
                  <a:pt x="33" y="50"/>
                </a:cubicBezTo>
                <a:cubicBezTo>
                  <a:pt x="34" y="47"/>
                  <a:pt x="36" y="45"/>
                  <a:pt x="39" y="44"/>
                </a:cubicBezTo>
                <a:cubicBezTo>
                  <a:pt x="40" y="44"/>
                  <a:pt x="41" y="44"/>
                  <a:pt x="42" y="44"/>
                </a:cubicBezTo>
                <a:cubicBezTo>
                  <a:pt x="44" y="44"/>
                  <a:pt x="46" y="44"/>
                  <a:pt x="47" y="46"/>
                </a:cubicBezTo>
                <a:cubicBezTo>
                  <a:pt x="49" y="49"/>
                  <a:pt x="48" y="54"/>
                  <a:pt x="46" y="56"/>
                </a:cubicBezTo>
                <a:cubicBezTo>
                  <a:pt x="43" y="60"/>
                  <a:pt x="38" y="61"/>
                  <a:pt x="35" y="62"/>
                </a:cubicBezTo>
                <a:cubicBezTo>
                  <a:pt x="34" y="62"/>
                  <a:pt x="34" y="62"/>
                  <a:pt x="34" y="62"/>
                </a:cubicBezTo>
                <a:cubicBezTo>
                  <a:pt x="32" y="63"/>
                  <a:pt x="30" y="63"/>
                  <a:pt x="28" y="65"/>
                </a:cubicBezTo>
                <a:cubicBezTo>
                  <a:pt x="25" y="66"/>
                  <a:pt x="23" y="69"/>
                  <a:pt x="23" y="71"/>
                </a:cubicBezTo>
                <a:cubicBezTo>
                  <a:pt x="23" y="72"/>
                  <a:pt x="24" y="72"/>
                  <a:pt x="24" y="73"/>
                </a:cubicBezTo>
                <a:cubicBezTo>
                  <a:pt x="41" y="79"/>
                  <a:pt x="41" y="79"/>
                  <a:pt x="41" y="79"/>
                </a:cubicBezTo>
                <a:cubicBezTo>
                  <a:pt x="41" y="79"/>
                  <a:pt x="41" y="79"/>
                  <a:pt x="41" y="79"/>
                </a:cubicBezTo>
                <a:cubicBezTo>
                  <a:pt x="41" y="80"/>
                  <a:pt x="41" y="80"/>
                  <a:pt x="41" y="80"/>
                </a:cubicBezTo>
                <a:cubicBezTo>
                  <a:pt x="42" y="80"/>
                  <a:pt x="43" y="79"/>
                  <a:pt x="43" y="79"/>
                </a:cubicBezTo>
                <a:cubicBezTo>
                  <a:pt x="43" y="78"/>
                  <a:pt x="43" y="77"/>
                  <a:pt x="42" y="77"/>
                </a:cubicBezTo>
                <a:cubicBezTo>
                  <a:pt x="26" y="70"/>
                  <a:pt x="26" y="70"/>
                  <a:pt x="26" y="70"/>
                </a:cubicBezTo>
                <a:cubicBezTo>
                  <a:pt x="27" y="69"/>
                  <a:pt x="28" y="68"/>
                  <a:pt x="29" y="67"/>
                </a:cubicBezTo>
                <a:cubicBezTo>
                  <a:pt x="31" y="66"/>
                  <a:pt x="33" y="66"/>
                  <a:pt x="35" y="65"/>
                </a:cubicBezTo>
                <a:cubicBezTo>
                  <a:pt x="35" y="65"/>
                  <a:pt x="35" y="65"/>
                  <a:pt x="35" y="65"/>
                </a:cubicBezTo>
                <a:cubicBezTo>
                  <a:pt x="40" y="64"/>
                  <a:pt x="45" y="62"/>
                  <a:pt x="48" y="58"/>
                </a:cubicBezTo>
                <a:cubicBezTo>
                  <a:pt x="51" y="55"/>
                  <a:pt x="53" y="48"/>
                  <a:pt x="49" y="44"/>
                </a:cubicBezTo>
                <a:cubicBezTo>
                  <a:pt x="47" y="42"/>
                  <a:pt x="45" y="41"/>
                  <a:pt x="42" y="41"/>
                </a:cubicBezTo>
                <a:moveTo>
                  <a:pt x="78" y="102"/>
                </a:moveTo>
                <a:cubicBezTo>
                  <a:pt x="4" y="73"/>
                  <a:pt x="4" y="73"/>
                  <a:pt x="4" y="73"/>
                </a:cubicBezTo>
                <a:cubicBezTo>
                  <a:pt x="11" y="58"/>
                  <a:pt x="17" y="43"/>
                  <a:pt x="22" y="27"/>
                </a:cubicBezTo>
                <a:cubicBezTo>
                  <a:pt x="98" y="56"/>
                  <a:pt x="98" y="56"/>
                  <a:pt x="98" y="56"/>
                </a:cubicBezTo>
                <a:cubicBezTo>
                  <a:pt x="93" y="72"/>
                  <a:pt x="86" y="87"/>
                  <a:pt x="78" y="102"/>
                </a:cubicBezTo>
                <a:moveTo>
                  <a:pt x="99" y="53"/>
                </a:moveTo>
                <a:cubicBezTo>
                  <a:pt x="23" y="24"/>
                  <a:pt x="23" y="24"/>
                  <a:pt x="23" y="24"/>
                </a:cubicBezTo>
                <a:cubicBezTo>
                  <a:pt x="25" y="18"/>
                  <a:pt x="27" y="11"/>
                  <a:pt x="29" y="5"/>
                </a:cubicBezTo>
                <a:cubicBezTo>
                  <a:pt x="44" y="11"/>
                  <a:pt x="44" y="11"/>
                  <a:pt x="44" y="11"/>
                </a:cubicBezTo>
                <a:cubicBezTo>
                  <a:pt x="42" y="18"/>
                  <a:pt x="42" y="18"/>
                  <a:pt x="42" y="18"/>
                </a:cubicBezTo>
                <a:cubicBezTo>
                  <a:pt x="41" y="18"/>
                  <a:pt x="42" y="19"/>
                  <a:pt x="42" y="20"/>
                </a:cubicBezTo>
                <a:cubicBezTo>
                  <a:pt x="42" y="20"/>
                  <a:pt x="42" y="20"/>
                  <a:pt x="42" y="20"/>
                </a:cubicBezTo>
                <a:cubicBezTo>
                  <a:pt x="43" y="20"/>
                  <a:pt x="43" y="20"/>
                  <a:pt x="43" y="20"/>
                </a:cubicBezTo>
                <a:cubicBezTo>
                  <a:pt x="43" y="20"/>
                  <a:pt x="44" y="19"/>
                  <a:pt x="44" y="19"/>
                </a:cubicBezTo>
                <a:cubicBezTo>
                  <a:pt x="47" y="12"/>
                  <a:pt x="47" y="12"/>
                  <a:pt x="47" y="12"/>
                </a:cubicBezTo>
                <a:cubicBezTo>
                  <a:pt x="86" y="27"/>
                  <a:pt x="86" y="27"/>
                  <a:pt x="86" y="27"/>
                </a:cubicBezTo>
                <a:cubicBezTo>
                  <a:pt x="85" y="29"/>
                  <a:pt x="84" y="32"/>
                  <a:pt x="83" y="34"/>
                </a:cubicBezTo>
                <a:cubicBezTo>
                  <a:pt x="83" y="35"/>
                  <a:pt x="83" y="36"/>
                  <a:pt x="84" y="36"/>
                </a:cubicBezTo>
                <a:cubicBezTo>
                  <a:pt x="84" y="36"/>
                  <a:pt x="84" y="36"/>
                  <a:pt x="84" y="36"/>
                </a:cubicBezTo>
                <a:cubicBezTo>
                  <a:pt x="84" y="36"/>
                  <a:pt x="84" y="36"/>
                  <a:pt x="85" y="36"/>
                </a:cubicBezTo>
                <a:cubicBezTo>
                  <a:pt x="85" y="36"/>
                  <a:pt x="86" y="36"/>
                  <a:pt x="86" y="35"/>
                </a:cubicBezTo>
                <a:cubicBezTo>
                  <a:pt x="87" y="33"/>
                  <a:pt x="88" y="30"/>
                  <a:pt x="89" y="28"/>
                </a:cubicBezTo>
                <a:cubicBezTo>
                  <a:pt x="106" y="34"/>
                  <a:pt x="106" y="34"/>
                  <a:pt x="106" y="34"/>
                </a:cubicBezTo>
                <a:cubicBezTo>
                  <a:pt x="104" y="41"/>
                  <a:pt x="102" y="47"/>
                  <a:pt x="99" y="53"/>
                </a:cubicBezTo>
                <a:moveTo>
                  <a:pt x="50" y="0"/>
                </a:moveTo>
                <a:cubicBezTo>
                  <a:pt x="49" y="0"/>
                  <a:pt x="49" y="0"/>
                  <a:pt x="49" y="0"/>
                </a:cubicBezTo>
                <a:cubicBezTo>
                  <a:pt x="46" y="8"/>
                  <a:pt x="46" y="8"/>
                  <a:pt x="46" y="8"/>
                </a:cubicBezTo>
                <a:cubicBezTo>
                  <a:pt x="29" y="2"/>
                  <a:pt x="29" y="2"/>
                  <a:pt x="29" y="2"/>
                </a:cubicBezTo>
                <a:cubicBezTo>
                  <a:pt x="28" y="1"/>
                  <a:pt x="28" y="1"/>
                  <a:pt x="28" y="1"/>
                </a:cubicBezTo>
                <a:cubicBezTo>
                  <a:pt x="28" y="1"/>
                  <a:pt x="28" y="1"/>
                  <a:pt x="27" y="2"/>
                </a:cubicBezTo>
                <a:cubicBezTo>
                  <a:pt x="27" y="2"/>
                  <a:pt x="27" y="2"/>
                  <a:pt x="27" y="2"/>
                </a:cubicBezTo>
                <a:cubicBezTo>
                  <a:pt x="25" y="10"/>
                  <a:pt x="23" y="17"/>
                  <a:pt x="20" y="24"/>
                </a:cubicBezTo>
                <a:cubicBezTo>
                  <a:pt x="20" y="24"/>
                  <a:pt x="20" y="24"/>
                  <a:pt x="19" y="25"/>
                </a:cubicBezTo>
                <a:cubicBezTo>
                  <a:pt x="19" y="25"/>
                  <a:pt x="19" y="25"/>
                  <a:pt x="20" y="26"/>
                </a:cubicBezTo>
                <a:cubicBezTo>
                  <a:pt x="14" y="42"/>
                  <a:pt x="8" y="58"/>
                  <a:pt x="0" y="73"/>
                </a:cubicBezTo>
                <a:cubicBezTo>
                  <a:pt x="0" y="73"/>
                  <a:pt x="0" y="74"/>
                  <a:pt x="0" y="74"/>
                </a:cubicBezTo>
                <a:cubicBezTo>
                  <a:pt x="0" y="75"/>
                  <a:pt x="1" y="75"/>
                  <a:pt x="1" y="75"/>
                </a:cubicBezTo>
                <a:cubicBezTo>
                  <a:pt x="78" y="106"/>
                  <a:pt x="78" y="106"/>
                  <a:pt x="78" y="106"/>
                </a:cubicBezTo>
                <a:cubicBezTo>
                  <a:pt x="78" y="106"/>
                  <a:pt x="78" y="106"/>
                  <a:pt x="78" y="106"/>
                </a:cubicBezTo>
                <a:cubicBezTo>
                  <a:pt x="78" y="106"/>
                  <a:pt x="78" y="106"/>
                  <a:pt x="79" y="106"/>
                </a:cubicBezTo>
                <a:cubicBezTo>
                  <a:pt x="79" y="106"/>
                  <a:pt x="80" y="105"/>
                  <a:pt x="80" y="105"/>
                </a:cubicBezTo>
                <a:cubicBezTo>
                  <a:pt x="88" y="89"/>
                  <a:pt x="95" y="73"/>
                  <a:pt x="101" y="57"/>
                </a:cubicBezTo>
                <a:cubicBezTo>
                  <a:pt x="101" y="57"/>
                  <a:pt x="101" y="57"/>
                  <a:pt x="101" y="57"/>
                </a:cubicBezTo>
                <a:cubicBezTo>
                  <a:pt x="102" y="57"/>
                  <a:pt x="102" y="57"/>
                  <a:pt x="103" y="56"/>
                </a:cubicBezTo>
                <a:cubicBezTo>
                  <a:pt x="103" y="55"/>
                  <a:pt x="103" y="55"/>
                  <a:pt x="102" y="54"/>
                </a:cubicBezTo>
                <a:cubicBezTo>
                  <a:pt x="105" y="48"/>
                  <a:pt x="107" y="41"/>
                  <a:pt x="109" y="34"/>
                </a:cubicBezTo>
                <a:cubicBezTo>
                  <a:pt x="109" y="33"/>
                  <a:pt x="109" y="32"/>
                  <a:pt x="108" y="32"/>
                </a:cubicBezTo>
                <a:cubicBezTo>
                  <a:pt x="90" y="25"/>
                  <a:pt x="90" y="25"/>
                  <a:pt x="90" y="25"/>
                </a:cubicBezTo>
                <a:cubicBezTo>
                  <a:pt x="90" y="22"/>
                  <a:pt x="91" y="20"/>
                  <a:pt x="91" y="17"/>
                </a:cubicBezTo>
                <a:cubicBezTo>
                  <a:pt x="91" y="16"/>
                  <a:pt x="91" y="16"/>
                  <a:pt x="90" y="16"/>
                </a:cubicBezTo>
                <a:cubicBezTo>
                  <a:pt x="90" y="16"/>
                  <a:pt x="90" y="16"/>
                  <a:pt x="90" y="16"/>
                </a:cubicBezTo>
                <a:cubicBezTo>
                  <a:pt x="89" y="16"/>
                  <a:pt x="89" y="16"/>
                  <a:pt x="88" y="17"/>
                </a:cubicBezTo>
                <a:cubicBezTo>
                  <a:pt x="88" y="19"/>
                  <a:pt x="87" y="22"/>
                  <a:pt x="87" y="24"/>
                </a:cubicBezTo>
                <a:cubicBezTo>
                  <a:pt x="48" y="9"/>
                  <a:pt x="48" y="9"/>
                  <a:pt x="48" y="9"/>
                </a:cubicBezTo>
                <a:cubicBezTo>
                  <a:pt x="51" y="2"/>
                  <a:pt x="51" y="2"/>
                  <a:pt x="51" y="2"/>
                </a:cubicBezTo>
                <a:cubicBezTo>
                  <a:pt x="52" y="1"/>
                  <a:pt x="51" y="0"/>
                  <a:pt x="51" y="0"/>
                </a:cubicBezTo>
                <a:cubicBezTo>
                  <a:pt x="50" y="0"/>
                  <a:pt x="50" y="0"/>
                  <a:pt x="50" y="0"/>
                </a:cubicBezTo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45" name="Freeform 15">
            <a:extLst>
              <a:ext uri="{FF2B5EF4-FFF2-40B4-BE49-F238E27FC236}">
                <a16:creationId xmlns:a16="http://schemas.microsoft.com/office/drawing/2014/main" id="{EB0A7D3A-2C4C-7047-A910-94352BCF99EB}"/>
              </a:ext>
            </a:extLst>
          </p:cNvPr>
          <p:cNvSpPr>
            <a:spLocks noEditPoints="1"/>
          </p:cNvSpPr>
          <p:nvPr/>
        </p:nvSpPr>
        <p:spPr bwMode="auto">
          <a:xfrm>
            <a:off x="10309254" y="4843739"/>
            <a:ext cx="335563" cy="306709"/>
          </a:xfrm>
          <a:custGeom>
            <a:avLst/>
            <a:gdLst>
              <a:gd name="T0" fmla="*/ 58 w 132"/>
              <a:gd name="T1" fmla="*/ 65 h 121"/>
              <a:gd name="T2" fmla="*/ 60 w 132"/>
              <a:gd name="T3" fmla="*/ 60 h 121"/>
              <a:gd name="T4" fmla="*/ 62 w 132"/>
              <a:gd name="T5" fmla="*/ 59 h 121"/>
              <a:gd name="T6" fmla="*/ 67 w 132"/>
              <a:gd name="T7" fmla="*/ 55 h 121"/>
              <a:gd name="T8" fmla="*/ 70 w 132"/>
              <a:gd name="T9" fmla="*/ 58 h 121"/>
              <a:gd name="T10" fmla="*/ 69 w 132"/>
              <a:gd name="T11" fmla="*/ 64 h 121"/>
              <a:gd name="T12" fmla="*/ 68 w 132"/>
              <a:gd name="T13" fmla="*/ 65 h 121"/>
              <a:gd name="T14" fmla="*/ 62 w 132"/>
              <a:gd name="T15" fmla="*/ 68 h 121"/>
              <a:gd name="T16" fmla="*/ 75 w 132"/>
              <a:gd name="T17" fmla="*/ 112 h 121"/>
              <a:gd name="T18" fmla="*/ 3 w 132"/>
              <a:gd name="T19" fmla="*/ 56 h 121"/>
              <a:gd name="T20" fmla="*/ 22 w 132"/>
              <a:gd name="T21" fmla="*/ 23 h 121"/>
              <a:gd name="T22" fmla="*/ 57 w 132"/>
              <a:gd name="T23" fmla="*/ 58 h 121"/>
              <a:gd name="T24" fmla="*/ 55 w 132"/>
              <a:gd name="T25" fmla="*/ 66 h 121"/>
              <a:gd name="T26" fmla="*/ 63 w 132"/>
              <a:gd name="T27" fmla="*/ 71 h 121"/>
              <a:gd name="T28" fmla="*/ 70 w 132"/>
              <a:gd name="T29" fmla="*/ 67 h 121"/>
              <a:gd name="T30" fmla="*/ 115 w 132"/>
              <a:gd name="T31" fmla="*/ 87 h 121"/>
              <a:gd name="T32" fmla="*/ 91 w 132"/>
              <a:gd name="T33" fmla="*/ 117 h 121"/>
              <a:gd name="T34" fmla="*/ 99 w 132"/>
              <a:gd name="T35" fmla="*/ 32 h 121"/>
              <a:gd name="T36" fmla="*/ 78 w 132"/>
              <a:gd name="T37" fmla="*/ 18 h 121"/>
              <a:gd name="T38" fmla="*/ 86 w 132"/>
              <a:gd name="T39" fmla="*/ 11 h 121"/>
              <a:gd name="T40" fmla="*/ 99 w 132"/>
              <a:gd name="T41" fmla="*/ 18 h 121"/>
              <a:gd name="T42" fmla="*/ 103 w 132"/>
              <a:gd name="T43" fmla="*/ 27 h 121"/>
              <a:gd name="T44" fmla="*/ 60 w 132"/>
              <a:gd name="T45" fmla="*/ 57 h 121"/>
              <a:gd name="T46" fmla="*/ 24 w 132"/>
              <a:gd name="T47" fmla="*/ 20 h 121"/>
              <a:gd name="T48" fmla="*/ 40 w 132"/>
              <a:gd name="T49" fmla="*/ 3 h 121"/>
              <a:gd name="T50" fmla="*/ 55 w 132"/>
              <a:gd name="T51" fmla="*/ 7 h 121"/>
              <a:gd name="T52" fmla="*/ 121 w 132"/>
              <a:gd name="T53" fmla="*/ 52 h 121"/>
              <a:gd name="T54" fmla="*/ 123 w 132"/>
              <a:gd name="T55" fmla="*/ 73 h 121"/>
              <a:gd name="T56" fmla="*/ 116 w 132"/>
              <a:gd name="T57" fmla="*/ 84 h 121"/>
              <a:gd name="T58" fmla="*/ 72 w 132"/>
              <a:gd name="T59" fmla="*/ 65 h 121"/>
              <a:gd name="T60" fmla="*/ 73 w 132"/>
              <a:gd name="T61" fmla="*/ 57 h 121"/>
              <a:gd name="T62" fmla="*/ 67 w 132"/>
              <a:gd name="T63" fmla="*/ 52 h 121"/>
              <a:gd name="T64" fmla="*/ 43 w 132"/>
              <a:gd name="T65" fmla="*/ 0 h 121"/>
              <a:gd name="T66" fmla="*/ 29 w 132"/>
              <a:gd name="T67" fmla="*/ 8 h 121"/>
              <a:gd name="T68" fmla="*/ 22 w 132"/>
              <a:gd name="T69" fmla="*/ 17 h 121"/>
              <a:gd name="T70" fmla="*/ 21 w 132"/>
              <a:gd name="T71" fmla="*/ 20 h 121"/>
              <a:gd name="T72" fmla="*/ 0 w 132"/>
              <a:gd name="T73" fmla="*/ 56 h 121"/>
              <a:gd name="T74" fmla="*/ 32 w 132"/>
              <a:gd name="T75" fmla="*/ 86 h 121"/>
              <a:gd name="T76" fmla="*/ 89 w 132"/>
              <a:gd name="T77" fmla="*/ 121 h 121"/>
              <a:gd name="T78" fmla="*/ 105 w 132"/>
              <a:gd name="T79" fmla="*/ 108 h 121"/>
              <a:gd name="T80" fmla="*/ 130 w 132"/>
              <a:gd name="T81" fmla="*/ 58 h 121"/>
              <a:gd name="T82" fmla="*/ 101 w 132"/>
              <a:gd name="T83" fmla="*/ 34 h 121"/>
              <a:gd name="T84" fmla="*/ 106 w 132"/>
              <a:gd name="T85" fmla="*/ 21 h 121"/>
              <a:gd name="T86" fmla="*/ 93 w 132"/>
              <a:gd name="T87" fmla="*/ 11 h 121"/>
              <a:gd name="T88" fmla="*/ 84 w 132"/>
              <a:gd name="T89" fmla="*/ 8 h 121"/>
              <a:gd name="T90" fmla="*/ 76 w 132"/>
              <a:gd name="T91" fmla="*/ 16 h 121"/>
              <a:gd name="T92" fmla="*/ 43 w 132"/>
              <a:gd name="T93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32" h="121">
                <a:moveTo>
                  <a:pt x="62" y="68"/>
                </a:moveTo>
                <a:cubicBezTo>
                  <a:pt x="60" y="68"/>
                  <a:pt x="58" y="67"/>
                  <a:pt x="58" y="65"/>
                </a:cubicBezTo>
                <a:cubicBezTo>
                  <a:pt x="57" y="64"/>
                  <a:pt x="57" y="63"/>
                  <a:pt x="58" y="62"/>
                </a:cubicBezTo>
                <a:cubicBezTo>
                  <a:pt x="59" y="61"/>
                  <a:pt x="59" y="60"/>
                  <a:pt x="60" y="60"/>
                </a:cubicBezTo>
                <a:cubicBezTo>
                  <a:pt x="60" y="60"/>
                  <a:pt x="60" y="60"/>
                  <a:pt x="60" y="60"/>
                </a:cubicBezTo>
                <a:cubicBezTo>
                  <a:pt x="61" y="60"/>
                  <a:pt x="62" y="60"/>
                  <a:pt x="62" y="59"/>
                </a:cubicBezTo>
                <a:cubicBezTo>
                  <a:pt x="62" y="59"/>
                  <a:pt x="62" y="59"/>
                  <a:pt x="62" y="59"/>
                </a:cubicBezTo>
                <a:cubicBezTo>
                  <a:pt x="64" y="56"/>
                  <a:pt x="65" y="55"/>
                  <a:pt x="67" y="55"/>
                </a:cubicBezTo>
                <a:cubicBezTo>
                  <a:pt x="67" y="55"/>
                  <a:pt x="67" y="55"/>
                  <a:pt x="67" y="55"/>
                </a:cubicBezTo>
                <a:cubicBezTo>
                  <a:pt x="69" y="56"/>
                  <a:pt x="70" y="57"/>
                  <a:pt x="70" y="58"/>
                </a:cubicBezTo>
                <a:cubicBezTo>
                  <a:pt x="70" y="60"/>
                  <a:pt x="70" y="61"/>
                  <a:pt x="70" y="63"/>
                </a:cubicBezTo>
                <a:cubicBezTo>
                  <a:pt x="69" y="63"/>
                  <a:pt x="69" y="64"/>
                  <a:pt x="69" y="64"/>
                </a:cubicBezTo>
                <a:cubicBezTo>
                  <a:pt x="68" y="65"/>
                  <a:pt x="68" y="65"/>
                  <a:pt x="68" y="65"/>
                </a:cubicBezTo>
                <a:cubicBezTo>
                  <a:pt x="68" y="65"/>
                  <a:pt x="68" y="65"/>
                  <a:pt x="68" y="65"/>
                </a:cubicBezTo>
                <a:cubicBezTo>
                  <a:pt x="67" y="67"/>
                  <a:pt x="65" y="68"/>
                  <a:pt x="64" y="68"/>
                </a:cubicBezTo>
                <a:cubicBezTo>
                  <a:pt x="63" y="68"/>
                  <a:pt x="63" y="68"/>
                  <a:pt x="62" y="68"/>
                </a:cubicBezTo>
                <a:moveTo>
                  <a:pt x="89" y="118"/>
                </a:moveTo>
                <a:cubicBezTo>
                  <a:pt x="84" y="118"/>
                  <a:pt x="80" y="115"/>
                  <a:pt x="75" y="112"/>
                </a:cubicBezTo>
                <a:cubicBezTo>
                  <a:pt x="54" y="98"/>
                  <a:pt x="33" y="84"/>
                  <a:pt x="13" y="69"/>
                </a:cubicBezTo>
                <a:cubicBezTo>
                  <a:pt x="9" y="65"/>
                  <a:pt x="4" y="61"/>
                  <a:pt x="3" y="56"/>
                </a:cubicBezTo>
                <a:cubicBezTo>
                  <a:pt x="3" y="52"/>
                  <a:pt x="5" y="48"/>
                  <a:pt x="8" y="44"/>
                </a:cubicBezTo>
                <a:cubicBezTo>
                  <a:pt x="12" y="37"/>
                  <a:pt x="17" y="30"/>
                  <a:pt x="22" y="23"/>
                </a:cubicBezTo>
                <a:cubicBezTo>
                  <a:pt x="26" y="30"/>
                  <a:pt x="30" y="36"/>
                  <a:pt x="37" y="43"/>
                </a:cubicBezTo>
                <a:cubicBezTo>
                  <a:pt x="43" y="48"/>
                  <a:pt x="50" y="54"/>
                  <a:pt x="57" y="58"/>
                </a:cubicBezTo>
                <a:cubicBezTo>
                  <a:pt x="57" y="59"/>
                  <a:pt x="56" y="59"/>
                  <a:pt x="56" y="60"/>
                </a:cubicBezTo>
                <a:cubicBezTo>
                  <a:pt x="54" y="62"/>
                  <a:pt x="54" y="64"/>
                  <a:pt x="55" y="66"/>
                </a:cubicBezTo>
                <a:cubicBezTo>
                  <a:pt x="55" y="68"/>
                  <a:pt x="56" y="69"/>
                  <a:pt x="57" y="70"/>
                </a:cubicBezTo>
                <a:cubicBezTo>
                  <a:pt x="59" y="71"/>
                  <a:pt x="61" y="71"/>
                  <a:pt x="63" y="71"/>
                </a:cubicBezTo>
                <a:cubicBezTo>
                  <a:pt x="63" y="71"/>
                  <a:pt x="64" y="71"/>
                  <a:pt x="65" y="71"/>
                </a:cubicBezTo>
                <a:cubicBezTo>
                  <a:pt x="67" y="70"/>
                  <a:pt x="68" y="69"/>
                  <a:pt x="70" y="67"/>
                </a:cubicBezTo>
                <a:cubicBezTo>
                  <a:pt x="82" y="74"/>
                  <a:pt x="95" y="80"/>
                  <a:pt x="108" y="85"/>
                </a:cubicBezTo>
                <a:cubicBezTo>
                  <a:pt x="110" y="86"/>
                  <a:pt x="113" y="87"/>
                  <a:pt x="115" y="87"/>
                </a:cubicBezTo>
                <a:cubicBezTo>
                  <a:pt x="102" y="107"/>
                  <a:pt x="102" y="107"/>
                  <a:pt x="102" y="107"/>
                </a:cubicBezTo>
                <a:cubicBezTo>
                  <a:pt x="99" y="112"/>
                  <a:pt x="96" y="116"/>
                  <a:pt x="91" y="117"/>
                </a:cubicBezTo>
                <a:cubicBezTo>
                  <a:pt x="91" y="117"/>
                  <a:pt x="90" y="118"/>
                  <a:pt x="89" y="118"/>
                </a:cubicBezTo>
                <a:moveTo>
                  <a:pt x="99" y="32"/>
                </a:moveTo>
                <a:cubicBezTo>
                  <a:pt x="92" y="27"/>
                  <a:pt x="85" y="23"/>
                  <a:pt x="78" y="18"/>
                </a:cubicBezTo>
                <a:cubicBezTo>
                  <a:pt x="78" y="18"/>
                  <a:pt x="78" y="18"/>
                  <a:pt x="78" y="18"/>
                </a:cubicBezTo>
                <a:cubicBezTo>
                  <a:pt x="80" y="14"/>
                  <a:pt x="82" y="11"/>
                  <a:pt x="85" y="11"/>
                </a:cubicBezTo>
                <a:cubicBezTo>
                  <a:pt x="85" y="11"/>
                  <a:pt x="85" y="11"/>
                  <a:pt x="86" y="11"/>
                </a:cubicBezTo>
                <a:cubicBezTo>
                  <a:pt x="87" y="11"/>
                  <a:pt x="89" y="12"/>
                  <a:pt x="92" y="13"/>
                </a:cubicBezTo>
                <a:cubicBezTo>
                  <a:pt x="99" y="18"/>
                  <a:pt x="99" y="18"/>
                  <a:pt x="99" y="18"/>
                </a:cubicBezTo>
                <a:cubicBezTo>
                  <a:pt x="101" y="19"/>
                  <a:pt x="103" y="21"/>
                  <a:pt x="104" y="22"/>
                </a:cubicBezTo>
                <a:cubicBezTo>
                  <a:pt x="104" y="24"/>
                  <a:pt x="104" y="26"/>
                  <a:pt x="103" y="27"/>
                </a:cubicBezTo>
                <a:cubicBezTo>
                  <a:pt x="102" y="29"/>
                  <a:pt x="101" y="31"/>
                  <a:pt x="99" y="32"/>
                </a:cubicBezTo>
                <a:moveTo>
                  <a:pt x="60" y="57"/>
                </a:moveTo>
                <a:cubicBezTo>
                  <a:pt x="53" y="52"/>
                  <a:pt x="46" y="46"/>
                  <a:pt x="39" y="40"/>
                </a:cubicBezTo>
                <a:cubicBezTo>
                  <a:pt x="32" y="34"/>
                  <a:pt x="27" y="27"/>
                  <a:pt x="24" y="20"/>
                </a:cubicBezTo>
                <a:cubicBezTo>
                  <a:pt x="27" y="17"/>
                  <a:pt x="29" y="13"/>
                  <a:pt x="32" y="10"/>
                </a:cubicBezTo>
                <a:cubicBezTo>
                  <a:pt x="34" y="7"/>
                  <a:pt x="37" y="4"/>
                  <a:pt x="40" y="3"/>
                </a:cubicBezTo>
                <a:cubicBezTo>
                  <a:pt x="41" y="3"/>
                  <a:pt x="42" y="3"/>
                  <a:pt x="43" y="3"/>
                </a:cubicBezTo>
                <a:cubicBezTo>
                  <a:pt x="47" y="3"/>
                  <a:pt x="51" y="5"/>
                  <a:pt x="55" y="7"/>
                </a:cubicBezTo>
                <a:cubicBezTo>
                  <a:pt x="72" y="17"/>
                  <a:pt x="89" y="28"/>
                  <a:pt x="105" y="40"/>
                </a:cubicBezTo>
                <a:cubicBezTo>
                  <a:pt x="111" y="44"/>
                  <a:pt x="116" y="48"/>
                  <a:pt x="121" y="52"/>
                </a:cubicBezTo>
                <a:cubicBezTo>
                  <a:pt x="124" y="54"/>
                  <a:pt x="126" y="56"/>
                  <a:pt x="128" y="59"/>
                </a:cubicBezTo>
                <a:cubicBezTo>
                  <a:pt x="129" y="63"/>
                  <a:pt x="126" y="69"/>
                  <a:pt x="123" y="73"/>
                </a:cubicBezTo>
                <a:cubicBezTo>
                  <a:pt x="117" y="84"/>
                  <a:pt x="117" y="84"/>
                  <a:pt x="117" y="84"/>
                </a:cubicBezTo>
                <a:cubicBezTo>
                  <a:pt x="116" y="84"/>
                  <a:pt x="116" y="84"/>
                  <a:pt x="116" y="84"/>
                </a:cubicBezTo>
                <a:cubicBezTo>
                  <a:pt x="114" y="84"/>
                  <a:pt x="112" y="83"/>
                  <a:pt x="109" y="82"/>
                </a:cubicBezTo>
                <a:cubicBezTo>
                  <a:pt x="97" y="77"/>
                  <a:pt x="84" y="71"/>
                  <a:pt x="72" y="65"/>
                </a:cubicBezTo>
                <a:cubicBezTo>
                  <a:pt x="72" y="65"/>
                  <a:pt x="72" y="64"/>
                  <a:pt x="72" y="64"/>
                </a:cubicBezTo>
                <a:cubicBezTo>
                  <a:pt x="73" y="61"/>
                  <a:pt x="73" y="59"/>
                  <a:pt x="73" y="57"/>
                </a:cubicBezTo>
                <a:cubicBezTo>
                  <a:pt x="72" y="55"/>
                  <a:pt x="70" y="53"/>
                  <a:pt x="68" y="53"/>
                </a:cubicBezTo>
                <a:cubicBezTo>
                  <a:pt x="68" y="52"/>
                  <a:pt x="67" y="52"/>
                  <a:pt x="67" y="52"/>
                </a:cubicBezTo>
                <a:cubicBezTo>
                  <a:pt x="64" y="52"/>
                  <a:pt x="62" y="55"/>
                  <a:pt x="60" y="57"/>
                </a:cubicBezTo>
                <a:moveTo>
                  <a:pt x="43" y="0"/>
                </a:moveTo>
                <a:cubicBezTo>
                  <a:pt x="42" y="0"/>
                  <a:pt x="40" y="0"/>
                  <a:pt x="39" y="0"/>
                </a:cubicBezTo>
                <a:cubicBezTo>
                  <a:pt x="35" y="2"/>
                  <a:pt x="32" y="5"/>
                  <a:pt x="29" y="8"/>
                </a:cubicBezTo>
                <a:cubicBezTo>
                  <a:pt x="27" y="11"/>
                  <a:pt x="25" y="14"/>
                  <a:pt x="23" y="17"/>
                </a:cubicBezTo>
                <a:cubicBezTo>
                  <a:pt x="22" y="17"/>
                  <a:pt x="22" y="17"/>
                  <a:pt x="22" y="17"/>
                </a:cubicBezTo>
                <a:cubicBezTo>
                  <a:pt x="21" y="18"/>
                  <a:pt x="20" y="19"/>
                  <a:pt x="21" y="19"/>
                </a:cubicBezTo>
                <a:cubicBezTo>
                  <a:pt x="21" y="20"/>
                  <a:pt x="21" y="20"/>
                  <a:pt x="21" y="20"/>
                </a:cubicBezTo>
                <a:cubicBezTo>
                  <a:pt x="15" y="27"/>
                  <a:pt x="10" y="35"/>
                  <a:pt x="5" y="43"/>
                </a:cubicBezTo>
                <a:cubicBezTo>
                  <a:pt x="3" y="47"/>
                  <a:pt x="0" y="51"/>
                  <a:pt x="0" y="56"/>
                </a:cubicBezTo>
                <a:cubicBezTo>
                  <a:pt x="1" y="63"/>
                  <a:pt x="6" y="67"/>
                  <a:pt x="11" y="71"/>
                </a:cubicBezTo>
                <a:cubicBezTo>
                  <a:pt x="18" y="76"/>
                  <a:pt x="25" y="81"/>
                  <a:pt x="32" y="86"/>
                </a:cubicBezTo>
                <a:cubicBezTo>
                  <a:pt x="46" y="96"/>
                  <a:pt x="60" y="105"/>
                  <a:pt x="74" y="115"/>
                </a:cubicBezTo>
                <a:cubicBezTo>
                  <a:pt x="78" y="117"/>
                  <a:pt x="83" y="121"/>
                  <a:pt x="89" y="121"/>
                </a:cubicBezTo>
                <a:cubicBezTo>
                  <a:pt x="90" y="121"/>
                  <a:pt x="91" y="120"/>
                  <a:pt x="92" y="120"/>
                </a:cubicBezTo>
                <a:cubicBezTo>
                  <a:pt x="98" y="119"/>
                  <a:pt x="102" y="113"/>
                  <a:pt x="105" y="108"/>
                </a:cubicBezTo>
                <a:cubicBezTo>
                  <a:pt x="126" y="75"/>
                  <a:pt x="126" y="75"/>
                  <a:pt x="126" y="75"/>
                </a:cubicBezTo>
                <a:cubicBezTo>
                  <a:pt x="129" y="69"/>
                  <a:pt x="132" y="63"/>
                  <a:pt x="130" y="58"/>
                </a:cubicBezTo>
                <a:cubicBezTo>
                  <a:pt x="129" y="54"/>
                  <a:pt x="125" y="51"/>
                  <a:pt x="123" y="49"/>
                </a:cubicBezTo>
                <a:cubicBezTo>
                  <a:pt x="116" y="44"/>
                  <a:pt x="109" y="39"/>
                  <a:pt x="101" y="34"/>
                </a:cubicBezTo>
                <a:cubicBezTo>
                  <a:pt x="103" y="32"/>
                  <a:pt x="105" y="31"/>
                  <a:pt x="106" y="29"/>
                </a:cubicBezTo>
                <a:cubicBezTo>
                  <a:pt x="107" y="26"/>
                  <a:pt x="107" y="23"/>
                  <a:pt x="106" y="21"/>
                </a:cubicBezTo>
                <a:cubicBezTo>
                  <a:pt x="105" y="18"/>
                  <a:pt x="103" y="17"/>
                  <a:pt x="101" y="16"/>
                </a:cubicBezTo>
                <a:cubicBezTo>
                  <a:pt x="93" y="11"/>
                  <a:pt x="93" y="11"/>
                  <a:pt x="93" y="11"/>
                </a:cubicBezTo>
                <a:cubicBezTo>
                  <a:pt x="91" y="10"/>
                  <a:pt x="89" y="8"/>
                  <a:pt x="86" y="8"/>
                </a:cubicBezTo>
                <a:cubicBezTo>
                  <a:pt x="85" y="8"/>
                  <a:pt x="85" y="8"/>
                  <a:pt x="84" y="8"/>
                </a:cubicBezTo>
                <a:cubicBezTo>
                  <a:pt x="80" y="9"/>
                  <a:pt x="78" y="12"/>
                  <a:pt x="76" y="16"/>
                </a:cubicBezTo>
                <a:cubicBezTo>
                  <a:pt x="76" y="16"/>
                  <a:pt x="76" y="16"/>
                  <a:pt x="76" y="16"/>
                </a:cubicBezTo>
                <a:cubicBezTo>
                  <a:pt x="69" y="12"/>
                  <a:pt x="63" y="8"/>
                  <a:pt x="57" y="5"/>
                </a:cubicBezTo>
                <a:cubicBezTo>
                  <a:pt x="52" y="2"/>
                  <a:pt x="48" y="0"/>
                  <a:pt x="43" y="0"/>
                </a:cubicBezTo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46" name="Freeform 16">
            <a:extLst>
              <a:ext uri="{FF2B5EF4-FFF2-40B4-BE49-F238E27FC236}">
                <a16:creationId xmlns:a16="http://schemas.microsoft.com/office/drawing/2014/main" id="{0219F99C-DE77-434F-96EE-93AD4482D256}"/>
              </a:ext>
            </a:extLst>
          </p:cNvPr>
          <p:cNvSpPr>
            <a:spLocks noEditPoints="1"/>
          </p:cNvSpPr>
          <p:nvPr/>
        </p:nvSpPr>
        <p:spPr bwMode="auto">
          <a:xfrm>
            <a:off x="10649092" y="5297924"/>
            <a:ext cx="208392" cy="398615"/>
          </a:xfrm>
          <a:custGeom>
            <a:avLst/>
            <a:gdLst>
              <a:gd name="T0" fmla="*/ 55 w 82"/>
              <a:gd name="T1" fmla="*/ 75 h 157"/>
              <a:gd name="T2" fmla="*/ 19 w 82"/>
              <a:gd name="T3" fmla="*/ 37 h 157"/>
              <a:gd name="T4" fmla="*/ 20 w 82"/>
              <a:gd name="T5" fmla="*/ 116 h 157"/>
              <a:gd name="T6" fmla="*/ 23 w 82"/>
              <a:gd name="T7" fmla="*/ 117 h 157"/>
              <a:gd name="T8" fmla="*/ 21 w 82"/>
              <a:gd name="T9" fmla="*/ 37 h 157"/>
              <a:gd name="T10" fmla="*/ 3 w 82"/>
              <a:gd name="T11" fmla="*/ 5 h 157"/>
              <a:gd name="T12" fmla="*/ 9 w 82"/>
              <a:gd name="T13" fmla="*/ 152 h 157"/>
              <a:gd name="T14" fmla="*/ 17 w 82"/>
              <a:gd name="T15" fmla="*/ 128 h 157"/>
              <a:gd name="T16" fmla="*/ 7 w 82"/>
              <a:gd name="T17" fmla="*/ 128 h 157"/>
              <a:gd name="T18" fmla="*/ 16 w 82"/>
              <a:gd name="T19" fmla="*/ 122 h 157"/>
              <a:gd name="T20" fmla="*/ 7 w 82"/>
              <a:gd name="T21" fmla="*/ 121 h 157"/>
              <a:gd name="T22" fmla="*/ 15 w 82"/>
              <a:gd name="T23" fmla="*/ 115 h 157"/>
              <a:gd name="T24" fmla="*/ 6 w 82"/>
              <a:gd name="T25" fmla="*/ 114 h 157"/>
              <a:gd name="T26" fmla="*/ 15 w 82"/>
              <a:gd name="T27" fmla="*/ 109 h 157"/>
              <a:gd name="T28" fmla="*/ 14 w 82"/>
              <a:gd name="T29" fmla="*/ 106 h 157"/>
              <a:gd name="T30" fmla="*/ 6 w 82"/>
              <a:gd name="T31" fmla="*/ 102 h 157"/>
              <a:gd name="T32" fmla="*/ 15 w 82"/>
              <a:gd name="T33" fmla="*/ 102 h 157"/>
              <a:gd name="T34" fmla="*/ 14 w 82"/>
              <a:gd name="T35" fmla="*/ 99 h 157"/>
              <a:gd name="T36" fmla="*/ 5 w 82"/>
              <a:gd name="T37" fmla="*/ 96 h 157"/>
              <a:gd name="T38" fmla="*/ 15 w 82"/>
              <a:gd name="T39" fmla="*/ 95 h 157"/>
              <a:gd name="T40" fmla="*/ 6 w 82"/>
              <a:gd name="T41" fmla="*/ 93 h 157"/>
              <a:gd name="T42" fmla="*/ 5 w 82"/>
              <a:gd name="T43" fmla="*/ 90 h 157"/>
              <a:gd name="T44" fmla="*/ 13 w 82"/>
              <a:gd name="T45" fmla="*/ 86 h 157"/>
              <a:gd name="T46" fmla="*/ 5 w 82"/>
              <a:gd name="T47" fmla="*/ 87 h 157"/>
              <a:gd name="T48" fmla="*/ 11 w 82"/>
              <a:gd name="T49" fmla="*/ 82 h 157"/>
              <a:gd name="T50" fmla="*/ 15 w 82"/>
              <a:gd name="T51" fmla="*/ 80 h 157"/>
              <a:gd name="T52" fmla="*/ 5 w 82"/>
              <a:gd name="T53" fmla="*/ 79 h 157"/>
              <a:gd name="T54" fmla="*/ 13 w 82"/>
              <a:gd name="T55" fmla="*/ 75 h 157"/>
              <a:gd name="T56" fmla="*/ 13 w 82"/>
              <a:gd name="T57" fmla="*/ 72 h 157"/>
              <a:gd name="T58" fmla="*/ 4 w 82"/>
              <a:gd name="T59" fmla="*/ 68 h 157"/>
              <a:gd name="T60" fmla="*/ 12 w 82"/>
              <a:gd name="T61" fmla="*/ 64 h 157"/>
              <a:gd name="T62" fmla="*/ 4 w 82"/>
              <a:gd name="T63" fmla="*/ 65 h 157"/>
              <a:gd name="T64" fmla="*/ 12 w 82"/>
              <a:gd name="T65" fmla="*/ 59 h 157"/>
              <a:gd name="T66" fmla="*/ 12 w 82"/>
              <a:gd name="T67" fmla="*/ 56 h 157"/>
              <a:gd name="T68" fmla="*/ 4 w 82"/>
              <a:gd name="T69" fmla="*/ 52 h 157"/>
              <a:gd name="T70" fmla="*/ 14 w 82"/>
              <a:gd name="T71" fmla="*/ 51 h 157"/>
              <a:gd name="T72" fmla="*/ 4 w 82"/>
              <a:gd name="T73" fmla="*/ 49 h 157"/>
              <a:gd name="T74" fmla="*/ 4 w 82"/>
              <a:gd name="T75" fmla="*/ 46 h 157"/>
              <a:gd name="T76" fmla="*/ 13 w 82"/>
              <a:gd name="T77" fmla="*/ 43 h 157"/>
              <a:gd name="T78" fmla="*/ 3 w 82"/>
              <a:gd name="T79" fmla="*/ 42 h 157"/>
              <a:gd name="T80" fmla="*/ 11 w 82"/>
              <a:gd name="T81" fmla="*/ 37 h 157"/>
              <a:gd name="T82" fmla="*/ 11 w 82"/>
              <a:gd name="T83" fmla="*/ 34 h 157"/>
              <a:gd name="T84" fmla="*/ 11 w 82"/>
              <a:gd name="T85" fmla="*/ 31 h 157"/>
              <a:gd name="T86" fmla="*/ 11 w 82"/>
              <a:gd name="T87" fmla="*/ 28 h 157"/>
              <a:gd name="T88" fmla="*/ 11 w 82"/>
              <a:gd name="T89" fmla="*/ 24 h 157"/>
              <a:gd name="T90" fmla="*/ 10 w 82"/>
              <a:gd name="T91" fmla="*/ 21 h 157"/>
              <a:gd name="T92" fmla="*/ 1 w 82"/>
              <a:gd name="T93" fmla="*/ 0 h 157"/>
              <a:gd name="T94" fmla="*/ 1 w 82"/>
              <a:gd name="T95" fmla="*/ 58 h 157"/>
              <a:gd name="T96" fmla="*/ 8 w 82"/>
              <a:gd name="T97" fmla="*/ 157 h 157"/>
              <a:gd name="T98" fmla="*/ 81 w 82"/>
              <a:gd name="T99" fmla="*/ 78 h 157"/>
              <a:gd name="T100" fmla="*/ 2 w 82"/>
              <a:gd name="T101" fmla="*/ 0 h 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82" h="157">
                <a:moveTo>
                  <a:pt x="23" y="112"/>
                </a:moveTo>
                <a:cubicBezTo>
                  <a:pt x="21" y="42"/>
                  <a:pt x="21" y="42"/>
                  <a:pt x="21" y="42"/>
                </a:cubicBezTo>
                <a:cubicBezTo>
                  <a:pt x="55" y="75"/>
                  <a:pt x="55" y="75"/>
                  <a:pt x="55" y="75"/>
                </a:cubicBezTo>
                <a:cubicBezTo>
                  <a:pt x="23" y="112"/>
                  <a:pt x="23" y="112"/>
                  <a:pt x="23" y="112"/>
                </a:cubicBezTo>
                <a:moveTo>
                  <a:pt x="20" y="37"/>
                </a:moveTo>
                <a:cubicBezTo>
                  <a:pt x="20" y="37"/>
                  <a:pt x="19" y="37"/>
                  <a:pt x="19" y="37"/>
                </a:cubicBezTo>
                <a:cubicBezTo>
                  <a:pt x="19" y="37"/>
                  <a:pt x="18" y="38"/>
                  <a:pt x="18" y="38"/>
                </a:cubicBezTo>
                <a:cubicBezTo>
                  <a:pt x="18" y="38"/>
                  <a:pt x="18" y="38"/>
                  <a:pt x="18" y="38"/>
                </a:cubicBezTo>
                <a:cubicBezTo>
                  <a:pt x="20" y="116"/>
                  <a:pt x="20" y="116"/>
                  <a:pt x="20" y="116"/>
                </a:cubicBezTo>
                <a:cubicBezTo>
                  <a:pt x="20" y="117"/>
                  <a:pt x="21" y="117"/>
                  <a:pt x="21" y="118"/>
                </a:cubicBezTo>
                <a:cubicBezTo>
                  <a:pt x="22" y="118"/>
                  <a:pt x="22" y="118"/>
                  <a:pt x="22" y="118"/>
                </a:cubicBezTo>
                <a:cubicBezTo>
                  <a:pt x="22" y="118"/>
                  <a:pt x="23" y="118"/>
                  <a:pt x="23" y="117"/>
                </a:cubicBezTo>
                <a:cubicBezTo>
                  <a:pt x="58" y="76"/>
                  <a:pt x="58" y="76"/>
                  <a:pt x="58" y="76"/>
                </a:cubicBezTo>
                <a:cubicBezTo>
                  <a:pt x="59" y="75"/>
                  <a:pt x="59" y="74"/>
                  <a:pt x="58" y="74"/>
                </a:cubicBezTo>
                <a:cubicBezTo>
                  <a:pt x="21" y="37"/>
                  <a:pt x="21" y="37"/>
                  <a:pt x="21" y="37"/>
                </a:cubicBezTo>
                <a:cubicBezTo>
                  <a:pt x="21" y="37"/>
                  <a:pt x="20" y="37"/>
                  <a:pt x="20" y="37"/>
                </a:cubicBezTo>
                <a:moveTo>
                  <a:pt x="3" y="23"/>
                </a:moveTo>
                <a:cubicBezTo>
                  <a:pt x="3" y="17"/>
                  <a:pt x="3" y="11"/>
                  <a:pt x="3" y="5"/>
                </a:cubicBezTo>
                <a:cubicBezTo>
                  <a:pt x="78" y="77"/>
                  <a:pt x="78" y="77"/>
                  <a:pt x="78" y="77"/>
                </a:cubicBezTo>
                <a:cubicBezTo>
                  <a:pt x="31" y="127"/>
                  <a:pt x="31" y="127"/>
                  <a:pt x="31" y="127"/>
                </a:cubicBezTo>
                <a:cubicBezTo>
                  <a:pt x="24" y="135"/>
                  <a:pt x="16" y="143"/>
                  <a:pt x="9" y="152"/>
                </a:cubicBezTo>
                <a:cubicBezTo>
                  <a:pt x="9" y="145"/>
                  <a:pt x="8" y="138"/>
                  <a:pt x="8" y="131"/>
                </a:cubicBezTo>
                <a:cubicBezTo>
                  <a:pt x="16" y="130"/>
                  <a:pt x="16" y="130"/>
                  <a:pt x="16" y="130"/>
                </a:cubicBezTo>
                <a:cubicBezTo>
                  <a:pt x="17" y="130"/>
                  <a:pt x="17" y="129"/>
                  <a:pt x="17" y="128"/>
                </a:cubicBezTo>
                <a:cubicBezTo>
                  <a:pt x="17" y="128"/>
                  <a:pt x="16" y="127"/>
                  <a:pt x="16" y="127"/>
                </a:cubicBezTo>
                <a:cubicBezTo>
                  <a:pt x="15" y="127"/>
                  <a:pt x="15" y="127"/>
                  <a:pt x="15" y="127"/>
                </a:cubicBezTo>
                <a:cubicBezTo>
                  <a:pt x="7" y="128"/>
                  <a:pt x="7" y="128"/>
                  <a:pt x="7" y="128"/>
                </a:cubicBezTo>
                <a:cubicBezTo>
                  <a:pt x="7" y="127"/>
                  <a:pt x="7" y="125"/>
                  <a:pt x="7" y="124"/>
                </a:cubicBezTo>
                <a:cubicBezTo>
                  <a:pt x="15" y="123"/>
                  <a:pt x="15" y="123"/>
                  <a:pt x="15" y="123"/>
                </a:cubicBezTo>
                <a:cubicBezTo>
                  <a:pt x="16" y="123"/>
                  <a:pt x="17" y="123"/>
                  <a:pt x="16" y="122"/>
                </a:cubicBezTo>
                <a:cubicBezTo>
                  <a:pt x="16" y="121"/>
                  <a:pt x="16" y="120"/>
                  <a:pt x="15" y="120"/>
                </a:cubicBezTo>
                <a:cubicBezTo>
                  <a:pt x="15" y="120"/>
                  <a:pt x="15" y="120"/>
                  <a:pt x="15" y="120"/>
                </a:cubicBezTo>
                <a:cubicBezTo>
                  <a:pt x="7" y="121"/>
                  <a:pt x="7" y="121"/>
                  <a:pt x="7" y="121"/>
                </a:cubicBezTo>
                <a:cubicBezTo>
                  <a:pt x="7" y="120"/>
                  <a:pt x="7" y="118"/>
                  <a:pt x="7" y="117"/>
                </a:cubicBezTo>
                <a:cubicBezTo>
                  <a:pt x="14" y="117"/>
                  <a:pt x="14" y="117"/>
                  <a:pt x="14" y="117"/>
                </a:cubicBezTo>
                <a:cubicBezTo>
                  <a:pt x="15" y="116"/>
                  <a:pt x="15" y="116"/>
                  <a:pt x="15" y="115"/>
                </a:cubicBezTo>
                <a:cubicBezTo>
                  <a:pt x="15" y="114"/>
                  <a:pt x="15" y="114"/>
                  <a:pt x="14" y="114"/>
                </a:cubicBezTo>
                <a:cubicBezTo>
                  <a:pt x="14" y="114"/>
                  <a:pt x="14" y="114"/>
                  <a:pt x="14" y="114"/>
                </a:cubicBezTo>
                <a:cubicBezTo>
                  <a:pt x="6" y="114"/>
                  <a:pt x="6" y="114"/>
                  <a:pt x="6" y="114"/>
                </a:cubicBezTo>
                <a:cubicBezTo>
                  <a:pt x="6" y="113"/>
                  <a:pt x="6" y="111"/>
                  <a:pt x="6" y="110"/>
                </a:cubicBezTo>
                <a:cubicBezTo>
                  <a:pt x="6" y="110"/>
                  <a:pt x="6" y="110"/>
                  <a:pt x="6" y="110"/>
                </a:cubicBezTo>
                <a:cubicBezTo>
                  <a:pt x="15" y="109"/>
                  <a:pt x="15" y="109"/>
                  <a:pt x="15" y="109"/>
                </a:cubicBezTo>
                <a:cubicBezTo>
                  <a:pt x="15" y="109"/>
                  <a:pt x="16" y="108"/>
                  <a:pt x="16" y="107"/>
                </a:cubicBezTo>
                <a:cubicBezTo>
                  <a:pt x="16" y="107"/>
                  <a:pt x="15" y="106"/>
                  <a:pt x="14" y="106"/>
                </a:cubicBezTo>
                <a:cubicBezTo>
                  <a:pt x="14" y="106"/>
                  <a:pt x="14" y="106"/>
                  <a:pt x="14" y="106"/>
                </a:cubicBezTo>
                <a:cubicBezTo>
                  <a:pt x="6" y="107"/>
                  <a:pt x="6" y="107"/>
                  <a:pt x="6" y="107"/>
                </a:cubicBezTo>
                <a:cubicBezTo>
                  <a:pt x="6" y="107"/>
                  <a:pt x="6" y="107"/>
                  <a:pt x="6" y="107"/>
                </a:cubicBezTo>
                <a:cubicBezTo>
                  <a:pt x="6" y="105"/>
                  <a:pt x="6" y="104"/>
                  <a:pt x="6" y="102"/>
                </a:cubicBezTo>
                <a:cubicBezTo>
                  <a:pt x="6" y="102"/>
                  <a:pt x="6" y="102"/>
                  <a:pt x="7" y="102"/>
                </a:cubicBezTo>
                <a:cubicBezTo>
                  <a:pt x="7" y="102"/>
                  <a:pt x="7" y="102"/>
                  <a:pt x="7" y="102"/>
                </a:cubicBezTo>
                <a:cubicBezTo>
                  <a:pt x="15" y="102"/>
                  <a:pt x="15" y="102"/>
                  <a:pt x="15" y="102"/>
                </a:cubicBezTo>
                <a:cubicBezTo>
                  <a:pt x="16" y="101"/>
                  <a:pt x="16" y="101"/>
                  <a:pt x="16" y="100"/>
                </a:cubicBezTo>
                <a:cubicBezTo>
                  <a:pt x="16" y="99"/>
                  <a:pt x="15" y="99"/>
                  <a:pt x="15" y="99"/>
                </a:cubicBezTo>
                <a:cubicBezTo>
                  <a:pt x="14" y="99"/>
                  <a:pt x="14" y="99"/>
                  <a:pt x="14" y="99"/>
                </a:cubicBezTo>
                <a:cubicBezTo>
                  <a:pt x="6" y="99"/>
                  <a:pt x="6" y="99"/>
                  <a:pt x="6" y="99"/>
                </a:cubicBezTo>
                <a:cubicBezTo>
                  <a:pt x="6" y="100"/>
                  <a:pt x="6" y="100"/>
                  <a:pt x="6" y="100"/>
                </a:cubicBezTo>
                <a:cubicBezTo>
                  <a:pt x="6" y="99"/>
                  <a:pt x="5" y="98"/>
                  <a:pt x="5" y="96"/>
                </a:cubicBezTo>
                <a:cubicBezTo>
                  <a:pt x="6" y="96"/>
                  <a:pt x="6" y="96"/>
                  <a:pt x="6" y="96"/>
                </a:cubicBezTo>
                <a:cubicBezTo>
                  <a:pt x="13" y="96"/>
                  <a:pt x="13" y="96"/>
                  <a:pt x="13" y="96"/>
                </a:cubicBezTo>
                <a:cubicBezTo>
                  <a:pt x="14" y="96"/>
                  <a:pt x="15" y="95"/>
                  <a:pt x="15" y="95"/>
                </a:cubicBezTo>
                <a:cubicBezTo>
                  <a:pt x="15" y="94"/>
                  <a:pt x="14" y="93"/>
                  <a:pt x="13" y="93"/>
                </a:cubicBezTo>
                <a:cubicBezTo>
                  <a:pt x="13" y="93"/>
                  <a:pt x="13" y="93"/>
                  <a:pt x="13" y="93"/>
                </a:cubicBezTo>
                <a:cubicBezTo>
                  <a:pt x="6" y="93"/>
                  <a:pt x="6" y="93"/>
                  <a:pt x="6" y="93"/>
                </a:cubicBezTo>
                <a:cubicBezTo>
                  <a:pt x="5" y="94"/>
                  <a:pt x="5" y="94"/>
                  <a:pt x="5" y="94"/>
                </a:cubicBezTo>
                <a:cubicBezTo>
                  <a:pt x="5" y="92"/>
                  <a:pt x="5" y="91"/>
                  <a:pt x="5" y="90"/>
                </a:cubicBezTo>
                <a:cubicBezTo>
                  <a:pt x="5" y="90"/>
                  <a:pt x="5" y="90"/>
                  <a:pt x="5" y="90"/>
                </a:cubicBezTo>
                <a:cubicBezTo>
                  <a:pt x="13" y="89"/>
                  <a:pt x="13" y="89"/>
                  <a:pt x="13" y="89"/>
                </a:cubicBezTo>
                <a:cubicBezTo>
                  <a:pt x="14" y="89"/>
                  <a:pt x="15" y="89"/>
                  <a:pt x="15" y="88"/>
                </a:cubicBezTo>
                <a:cubicBezTo>
                  <a:pt x="15" y="87"/>
                  <a:pt x="14" y="86"/>
                  <a:pt x="13" y="86"/>
                </a:cubicBezTo>
                <a:cubicBezTo>
                  <a:pt x="13" y="86"/>
                  <a:pt x="13" y="86"/>
                  <a:pt x="13" y="86"/>
                </a:cubicBezTo>
                <a:cubicBezTo>
                  <a:pt x="5" y="87"/>
                  <a:pt x="5" y="87"/>
                  <a:pt x="5" y="87"/>
                </a:cubicBezTo>
                <a:cubicBezTo>
                  <a:pt x="5" y="87"/>
                  <a:pt x="5" y="87"/>
                  <a:pt x="5" y="87"/>
                </a:cubicBezTo>
                <a:cubicBezTo>
                  <a:pt x="5" y="85"/>
                  <a:pt x="5" y="84"/>
                  <a:pt x="5" y="82"/>
                </a:cubicBezTo>
                <a:cubicBezTo>
                  <a:pt x="5" y="82"/>
                  <a:pt x="5" y="82"/>
                  <a:pt x="5" y="82"/>
                </a:cubicBezTo>
                <a:cubicBezTo>
                  <a:pt x="7" y="82"/>
                  <a:pt x="9" y="82"/>
                  <a:pt x="11" y="82"/>
                </a:cubicBezTo>
                <a:cubicBezTo>
                  <a:pt x="11" y="82"/>
                  <a:pt x="12" y="82"/>
                  <a:pt x="13" y="82"/>
                </a:cubicBezTo>
                <a:cubicBezTo>
                  <a:pt x="13" y="82"/>
                  <a:pt x="13" y="82"/>
                  <a:pt x="14" y="82"/>
                </a:cubicBezTo>
                <a:cubicBezTo>
                  <a:pt x="14" y="82"/>
                  <a:pt x="15" y="81"/>
                  <a:pt x="15" y="80"/>
                </a:cubicBezTo>
                <a:cubicBezTo>
                  <a:pt x="15" y="80"/>
                  <a:pt x="15" y="79"/>
                  <a:pt x="14" y="79"/>
                </a:cubicBezTo>
                <a:cubicBezTo>
                  <a:pt x="13" y="79"/>
                  <a:pt x="12" y="79"/>
                  <a:pt x="11" y="79"/>
                </a:cubicBezTo>
                <a:cubicBezTo>
                  <a:pt x="9" y="79"/>
                  <a:pt x="7" y="79"/>
                  <a:pt x="5" y="79"/>
                </a:cubicBezTo>
                <a:cubicBezTo>
                  <a:pt x="5" y="78"/>
                  <a:pt x="5" y="77"/>
                  <a:pt x="4" y="76"/>
                </a:cubicBezTo>
                <a:cubicBezTo>
                  <a:pt x="5" y="76"/>
                  <a:pt x="5" y="76"/>
                  <a:pt x="5" y="76"/>
                </a:cubicBezTo>
                <a:cubicBezTo>
                  <a:pt x="13" y="75"/>
                  <a:pt x="13" y="75"/>
                  <a:pt x="13" y="75"/>
                </a:cubicBezTo>
                <a:cubicBezTo>
                  <a:pt x="14" y="75"/>
                  <a:pt x="15" y="75"/>
                  <a:pt x="15" y="74"/>
                </a:cubicBezTo>
                <a:cubicBezTo>
                  <a:pt x="14" y="73"/>
                  <a:pt x="14" y="72"/>
                  <a:pt x="13" y="72"/>
                </a:cubicBezTo>
                <a:cubicBezTo>
                  <a:pt x="13" y="72"/>
                  <a:pt x="13" y="72"/>
                  <a:pt x="13" y="72"/>
                </a:cubicBezTo>
                <a:cubicBezTo>
                  <a:pt x="4" y="73"/>
                  <a:pt x="4" y="73"/>
                  <a:pt x="4" y="73"/>
                </a:cubicBezTo>
                <a:cubicBezTo>
                  <a:pt x="4" y="71"/>
                  <a:pt x="4" y="69"/>
                  <a:pt x="4" y="68"/>
                </a:cubicBezTo>
                <a:cubicBezTo>
                  <a:pt x="4" y="68"/>
                  <a:pt x="4" y="68"/>
                  <a:pt x="4" y="68"/>
                </a:cubicBezTo>
                <a:cubicBezTo>
                  <a:pt x="12" y="67"/>
                  <a:pt x="12" y="67"/>
                  <a:pt x="12" y="67"/>
                </a:cubicBezTo>
                <a:cubicBezTo>
                  <a:pt x="13" y="67"/>
                  <a:pt x="13" y="67"/>
                  <a:pt x="13" y="66"/>
                </a:cubicBezTo>
                <a:cubicBezTo>
                  <a:pt x="13" y="65"/>
                  <a:pt x="13" y="64"/>
                  <a:pt x="12" y="64"/>
                </a:cubicBezTo>
                <a:cubicBezTo>
                  <a:pt x="12" y="64"/>
                  <a:pt x="12" y="64"/>
                  <a:pt x="12" y="64"/>
                </a:cubicBezTo>
                <a:cubicBezTo>
                  <a:pt x="4" y="65"/>
                  <a:pt x="4" y="65"/>
                  <a:pt x="4" y="65"/>
                </a:cubicBezTo>
                <a:cubicBezTo>
                  <a:pt x="4" y="65"/>
                  <a:pt x="4" y="65"/>
                  <a:pt x="4" y="65"/>
                </a:cubicBezTo>
                <a:cubicBezTo>
                  <a:pt x="4" y="63"/>
                  <a:pt x="4" y="61"/>
                  <a:pt x="4" y="59"/>
                </a:cubicBezTo>
                <a:cubicBezTo>
                  <a:pt x="5" y="59"/>
                  <a:pt x="5" y="59"/>
                  <a:pt x="5" y="59"/>
                </a:cubicBezTo>
                <a:cubicBezTo>
                  <a:pt x="12" y="59"/>
                  <a:pt x="12" y="59"/>
                  <a:pt x="12" y="59"/>
                </a:cubicBezTo>
                <a:cubicBezTo>
                  <a:pt x="13" y="59"/>
                  <a:pt x="14" y="58"/>
                  <a:pt x="14" y="57"/>
                </a:cubicBezTo>
                <a:cubicBezTo>
                  <a:pt x="14" y="57"/>
                  <a:pt x="13" y="56"/>
                  <a:pt x="12" y="56"/>
                </a:cubicBezTo>
                <a:cubicBezTo>
                  <a:pt x="12" y="56"/>
                  <a:pt x="12" y="56"/>
                  <a:pt x="12" y="56"/>
                </a:cubicBezTo>
                <a:cubicBezTo>
                  <a:pt x="4" y="56"/>
                  <a:pt x="4" y="56"/>
                  <a:pt x="4" y="56"/>
                </a:cubicBezTo>
                <a:cubicBezTo>
                  <a:pt x="4" y="55"/>
                  <a:pt x="4" y="53"/>
                  <a:pt x="4" y="52"/>
                </a:cubicBezTo>
                <a:cubicBezTo>
                  <a:pt x="4" y="52"/>
                  <a:pt x="4" y="52"/>
                  <a:pt x="4" y="52"/>
                </a:cubicBezTo>
                <a:cubicBezTo>
                  <a:pt x="12" y="52"/>
                  <a:pt x="12" y="52"/>
                  <a:pt x="12" y="52"/>
                </a:cubicBezTo>
                <a:cubicBezTo>
                  <a:pt x="12" y="52"/>
                  <a:pt x="12" y="52"/>
                  <a:pt x="12" y="52"/>
                </a:cubicBezTo>
                <a:cubicBezTo>
                  <a:pt x="13" y="52"/>
                  <a:pt x="13" y="52"/>
                  <a:pt x="14" y="51"/>
                </a:cubicBezTo>
                <a:cubicBezTo>
                  <a:pt x="14" y="51"/>
                  <a:pt x="14" y="51"/>
                  <a:pt x="14" y="51"/>
                </a:cubicBezTo>
                <a:cubicBezTo>
                  <a:pt x="14" y="50"/>
                  <a:pt x="13" y="49"/>
                  <a:pt x="12" y="49"/>
                </a:cubicBezTo>
                <a:cubicBezTo>
                  <a:pt x="4" y="49"/>
                  <a:pt x="4" y="49"/>
                  <a:pt x="4" y="49"/>
                </a:cubicBezTo>
                <a:cubicBezTo>
                  <a:pt x="4" y="50"/>
                  <a:pt x="4" y="50"/>
                  <a:pt x="4" y="50"/>
                </a:cubicBezTo>
                <a:cubicBezTo>
                  <a:pt x="3" y="48"/>
                  <a:pt x="3" y="47"/>
                  <a:pt x="3" y="46"/>
                </a:cubicBezTo>
                <a:cubicBezTo>
                  <a:pt x="4" y="46"/>
                  <a:pt x="4" y="46"/>
                  <a:pt x="4" y="46"/>
                </a:cubicBezTo>
                <a:cubicBezTo>
                  <a:pt x="4" y="46"/>
                  <a:pt x="4" y="46"/>
                  <a:pt x="5" y="45"/>
                </a:cubicBezTo>
                <a:cubicBezTo>
                  <a:pt x="12" y="45"/>
                  <a:pt x="12" y="45"/>
                  <a:pt x="12" y="45"/>
                </a:cubicBezTo>
                <a:cubicBezTo>
                  <a:pt x="13" y="45"/>
                  <a:pt x="13" y="44"/>
                  <a:pt x="13" y="43"/>
                </a:cubicBezTo>
                <a:cubicBezTo>
                  <a:pt x="13" y="42"/>
                  <a:pt x="12" y="42"/>
                  <a:pt x="12" y="42"/>
                </a:cubicBezTo>
                <a:cubicBezTo>
                  <a:pt x="12" y="42"/>
                  <a:pt x="11" y="42"/>
                  <a:pt x="11" y="42"/>
                </a:cubicBezTo>
                <a:cubicBezTo>
                  <a:pt x="3" y="42"/>
                  <a:pt x="3" y="42"/>
                  <a:pt x="3" y="42"/>
                </a:cubicBezTo>
                <a:cubicBezTo>
                  <a:pt x="3" y="41"/>
                  <a:pt x="3" y="39"/>
                  <a:pt x="3" y="38"/>
                </a:cubicBezTo>
                <a:cubicBezTo>
                  <a:pt x="3" y="38"/>
                  <a:pt x="3" y="38"/>
                  <a:pt x="3" y="38"/>
                </a:cubicBezTo>
                <a:cubicBezTo>
                  <a:pt x="11" y="37"/>
                  <a:pt x="11" y="37"/>
                  <a:pt x="11" y="37"/>
                </a:cubicBezTo>
                <a:cubicBezTo>
                  <a:pt x="12" y="36"/>
                  <a:pt x="13" y="36"/>
                  <a:pt x="13" y="35"/>
                </a:cubicBezTo>
                <a:cubicBezTo>
                  <a:pt x="12" y="34"/>
                  <a:pt x="12" y="34"/>
                  <a:pt x="11" y="34"/>
                </a:cubicBezTo>
                <a:cubicBezTo>
                  <a:pt x="11" y="34"/>
                  <a:pt x="11" y="34"/>
                  <a:pt x="11" y="34"/>
                </a:cubicBezTo>
                <a:cubicBezTo>
                  <a:pt x="3" y="35"/>
                  <a:pt x="3" y="35"/>
                  <a:pt x="3" y="35"/>
                </a:cubicBezTo>
                <a:cubicBezTo>
                  <a:pt x="3" y="34"/>
                  <a:pt x="3" y="33"/>
                  <a:pt x="3" y="32"/>
                </a:cubicBezTo>
                <a:cubicBezTo>
                  <a:pt x="11" y="31"/>
                  <a:pt x="11" y="31"/>
                  <a:pt x="11" y="31"/>
                </a:cubicBezTo>
                <a:cubicBezTo>
                  <a:pt x="12" y="31"/>
                  <a:pt x="12" y="30"/>
                  <a:pt x="12" y="29"/>
                </a:cubicBezTo>
                <a:cubicBezTo>
                  <a:pt x="12" y="28"/>
                  <a:pt x="12" y="28"/>
                  <a:pt x="11" y="28"/>
                </a:cubicBezTo>
                <a:cubicBezTo>
                  <a:pt x="11" y="28"/>
                  <a:pt x="11" y="28"/>
                  <a:pt x="11" y="28"/>
                </a:cubicBezTo>
                <a:cubicBezTo>
                  <a:pt x="3" y="29"/>
                  <a:pt x="3" y="29"/>
                  <a:pt x="3" y="29"/>
                </a:cubicBezTo>
                <a:cubicBezTo>
                  <a:pt x="3" y="28"/>
                  <a:pt x="3" y="27"/>
                  <a:pt x="3" y="26"/>
                </a:cubicBezTo>
                <a:cubicBezTo>
                  <a:pt x="11" y="24"/>
                  <a:pt x="11" y="24"/>
                  <a:pt x="11" y="24"/>
                </a:cubicBezTo>
                <a:cubicBezTo>
                  <a:pt x="11" y="24"/>
                  <a:pt x="12" y="23"/>
                  <a:pt x="12" y="22"/>
                </a:cubicBezTo>
                <a:cubicBezTo>
                  <a:pt x="12" y="22"/>
                  <a:pt x="11" y="21"/>
                  <a:pt x="10" y="21"/>
                </a:cubicBezTo>
                <a:cubicBezTo>
                  <a:pt x="10" y="21"/>
                  <a:pt x="10" y="21"/>
                  <a:pt x="10" y="21"/>
                </a:cubicBezTo>
                <a:cubicBezTo>
                  <a:pt x="3" y="23"/>
                  <a:pt x="3" y="23"/>
                  <a:pt x="3" y="23"/>
                </a:cubicBezTo>
                <a:moveTo>
                  <a:pt x="2" y="0"/>
                </a:moveTo>
                <a:cubicBezTo>
                  <a:pt x="2" y="0"/>
                  <a:pt x="2" y="0"/>
                  <a:pt x="1" y="0"/>
                </a:cubicBezTo>
                <a:cubicBezTo>
                  <a:pt x="1" y="1"/>
                  <a:pt x="1" y="1"/>
                  <a:pt x="1" y="2"/>
                </a:cubicBezTo>
                <a:cubicBezTo>
                  <a:pt x="0" y="6"/>
                  <a:pt x="0" y="9"/>
                  <a:pt x="0" y="13"/>
                </a:cubicBezTo>
                <a:cubicBezTo>
                  <a:pt x="0" y="27"/>
                  <a:pt x="0" y="41"/>
                  <a:pt x="1" y="58"/>
                </a:cubicBezTo>
                <a:cubicBezTo>
                  <a:pt x="2" y="94"/>
                  <a:pt x="4" y="126"/>
                  <a:pt x="6" y="156"/>
                </a:cubicBezTo>
                <a:cubicBezTo>
                  <a:pt x="6" y="156"/>
                  <a:pt x="7" y="157"/>
                  <a:pt x="7" y="157"/>
                </a:cubicBezTo>
                <a:cubicBezTo>
                  <a:pt x="8" y="157"/>
                  <a:pt x="8" y="157"/>
                  <a:pt x="8" y="157"/>
                </a:cubicBezTo>
                <a:cubicBezTo>
                  <a:pt x="8" y="157"/>
                  <a:pt x="9" y="157"/>
                  <a:pt x="9" y="157"/>
                </a:cubicBezTo>
                <a:cubicBezTo>
                  <a:pt x="17" y="147"/>
                  <a:pt x="25" y="138"/>
                  <a:pt x="33" y="129"/>
                </a:cubicBezTo>
                <a:cubicBezTo>
                  <a:pt x="81" y="78"/>
                  <a:pt x="81" y="78"/>
                  <a:pt x="81" y="78"/>
                </a:cubicBezTo>
                <a:cubicBezTo>
                  <a:pt x="82" y="77"/>
                  <a:pt x="82" y="76"/>
                  <a:pt x="81" y="75"/>
                </a:cubicBezTo>
                <a:cubicBezTo>
                  <a:pt x="3" y="1"/>
                  <a:pt x="3" y="1"/>
                  <a:pt x="3" y="1"/>
                </a:cubicBezTo>
                <a:cubicBezTo>
                  <a:pt x="3" y="1"/>
                  <a:pt x="2" y="0"/>
                  <a:pt x="2" y="0"/>
                </a:cubicBezTo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47" name="Freeform 18">
            <a:extLst>
              <a:ext uri="{FF2B5EF4-FFF2-40B4-BE49-F238E27FC236}">
                <a16:creationId xmlns:a16="http://schemas.microsoft.com/office/drawing/2014/main" id="{85E3FA0A-610F-3049-9FC1-ED80A891C71B}"/>
              </a:ext>
            </a:extLst>
          </p:cNvPr>
          <p:cNvSpPr>
            <a:spLocks noEditPoints="1"/>
          </p:cNvSpPr>
          <p:nvPr/>
        </p:nvSpPr>
        <p:spPr bwMode="auto">
          <a:xfrm>
            <a:off x="9389126" y="3183021"/>
            <a:ext cx="282130" cy="261825"/>
          </a:xfrm>
          <a:custGeom>
            <a:avLst/>
            <a:gdLst>
              <a:gd name="T0" fmla="*/ 6 w 111"/>
              <a:gd name="T1" fmla="*/ 59 h 103"/>
              <a:gd name="T2" fmla="*/ 55 w 111"/>
              <a:gd name="T3" fmla="*/ 5 h 103"/>
              <a:gd name="T4" fmla="*/ 69 w 111"/>
              <a:gd name="T5" fmla="*/ 18 h 103"/>
              <a:gd name="T6" fmla="*/ 74 w 111"/>
              <a:gd name="T7" fmla="*/ 23 h 103"/>
              <a:gd name="T8" fmla="*/ 105 w 111"/>
              <a:gd name="T9" fmla="*/ 58 h 103"/>
              <a:gd name="T10" fmla="*/ 93 w 111"/>
              <a:gd name="T11" fmla="*/ 57 h 103"/>
              <a:gd name="T12" fmla="*/ 91 w 111"/>
              <a:gd name="T13" fmla="*/ 58 h 103"/>
              <a:gd name="T14" fmla="*/ 91 w 111"/>
              <a:gd name="T15" fmla="*/ 59 h 103"/>
              <a:gd name="T16" fmla="*/ 93 w 111"/>
              <a:gd name="T17" fmla="*/ 98 h 103"/>
              <a:gd name="T18" fmla="*/ 71 w 111"/>
              <a:gd name="T19" fmla="*/ 99 h 103"/>
              <a:gd name="T20" fmla="*/ 71 w 111"/>
              <a:gd name="T21" fmla="*/ 68 h 103"/>
              <a:gd name="T22" fmla="*/ 69 w 111"/>
              <a:gd name="T23" fmla="*/ 66 h 103"/>
              <a:gd name="T24" fmla="*/ 46 w 111"/>
              <a:gd name="T25" fmla="*/ 66 h 103"/>
              <a:gd name="T26" fmla="*/ 44 w 111"/>
              <a:gd name="T27" fmla="*/ 67 h 103"/>
              <a:gd name="T28" fmla="*/ 44 w 111"/>
              <a:gd name="T29" fmla="*/ 68 h 103"/>
              <a:gd name="T30" fmla="*/ 45 w 111"/>
              <a:gd name="T31" fmla="*/ 99 h 103"/>
              <a:gd name="T32" fmla="*/ 22 w 111"/>
              <a:gd name="T33" fmla="*/ 99 h 103"/>
              <a:gd name="T34" fmla="*/ 21 w 111"/>
              <a:gd name="T35" fmla="*/ 60 h 103"/>
              <a:gd name="T36" fmla="*/ 21 w 111"/>
              <a:gd name="T37" fmla="*/ 59 h 103"/>
              <a:gd name="T38" fmla="*/ 19 w 111"/>
              <a:gd name="T39" fmla="*/ 58 h 103"/>
              <a:gd name="T40" fmla="*/ 19 w 111"/>
              <a:gd name="T41" fmla="*/ 58 h 103"/>
              <a:gd name="T42" fmla="*/ 6 w 111"/>
              <a:gd name="T43" fmla="*/ 59 h 103"/>
              <a:gd name="T44" fmla="*/ 55 w 111"/>
              <a:gd name="T45" fmla="*/ 0 h 103"/>
              <a:gd name="T46" fmla="*/ 53 w 111"/>
              <a:gd name="T47" fmla="*/ 1 h 103"/>
              <a:gd name="T48" fmla="*/ 0 w 111"/>
              <a:gd name="T49" fmla="*/ 60 h 103"/>
              <a:gd name="T50" fmla="*/ 0 w 111"/>
              <a:gd name="T51" fmla="*/ 62 h 103"/>
              <a:gd name="T52" fmla="*/ 2 w 111"/>
              <a:gd name="T53" fmla="*/ 63 h 103"/>
              <a:gd name="T54" fmla="*/ 17 w 111"/>
              <a:gd name="T55" fmla="*/ 62 h 103"/>
              <a:gd name="T56" fmla="*/ 18 w 111"/>
              <a:gd name="T57" fmla="*/ 101 h 103"/>
              <a:gd name="T58" fmla="*/ 20 w 111"/>
              <a:gd name="T59" fmla="*/ 103 h 103"/>
              <a:gd name="T60" fmla="*/ 47 w 111"/>
              <a:gd name="T61" fmla="*/ 103 h 103"/>
              <a:gd name="T62" fmla="*/ 49 w 111"/>
              <a:gd name="T63" fmla="*/ 103 h 103"/>
              <a:gd name="T64" fmla="*/ 49 w 111"/>
              <a:gd name="T65" fmla="*/ 101 h 103"/>
              <a:gd name="T66" fmla="*/ 48 w 111"/>
              <a:gd name="T67" fmla="*/ 70 h 103"/>
              <a:gd name="T68" fmla="*/ 67 w 111"/>
              <a:gd name="T69" fmla="*/ 70 h 103"/>
              <a:gd name="T70" fmla="*/ 67 w 111"/>
              <a:gd name="T71" fmla="*/ 101 h 103"/>
              <a:gd name="T72" fmla="*/ 68 w 111"/>
              <a:gd name="T73" fmla="*/ 102 h 103"/>
              <a:gd name="T74" fmla="*/ 69 w 111"/>
              <a:gd name="T75" fmla="*/ 103 h 103"/>
              <a:gd name="T76" fmla="*/ 95 w 111"/>
              <a:gd name="T77" fmla="*/ 102 h 103"/>
              <a:gd name="T78" fmla="*/ 97 w 111"/>
              <a:gd name="T79" fmla="*/ 101 h 103"/>
              <a:gd name="T80" fmla="*/ 97 w 111"/>
              <a:gd name="T81" fmla="*/ 100 h 103"/>
              <a:gd name="T82" fmla="*/ 95 w 111"/>
              <a:gd name="T83" fmla="*/ 61 h 103"/>
              <a:gd name="T84" fmla="*/ 109 w 111"/>
              <a:gd name="T85" fmla="*/ 62 h 103"/>
              <a:gd name="T86" fmla="*/ 109 w 111"/>
              <a:gd name="T87" fmla="*/ 62 h 103"/>
              <a:gd name="T88" fmla="*/ 111 w 111"/>
              <a:gd name="T89" fmla="*/ 61 h 103"/>
              <a:gd name="T90" fmla="*/ 110 w 111"/>
              <a:gd name="T91" fmla="*/ 59 h 103"/>
              <a:gd name="T92" fmla="*/ 77 w 111"/>
              <a:gd name="T93" fmla="*/ 20 h 103"/>
              <a:gd name="T94" fmla="*/ 71 w 111"/>
              <a:gd name="T95" fmla="*/ 15 h 103"/>
              <a:gd name="T96" fmla="*/ 56 w 111"/>
              <a:gd name="T97" fmla="*/ 1 h 103"/>
              <a:gd name="T98" fmla="*/ 55 w 111"/>
              <a:gd name="T99" fmla="*/ 0 h 103"/>
              <a:gd name="T100" fmla="*/ 55 w 111"/>
              <a:gd name="T101" fmla="*/ 0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11" h="103">
                <a:moveTo>
                  <a:pt x="6" y="59"/>
                </a:moveTo>
                <a:cubicBezTo>
                  <a:pt x="55" y="5"/>
                  <a:pt x="55" y="5"/>
                  <a:pt x="55" y="5"/>
                </a:cubicBezTo>
                <a:cubicBezTo>
                  <a:pt x="59" y="10"/>
                  <a:pt x="64" y="14"/>
                  <a:pt x="69" y="18"/>
                </a:cubicBezTo>
                <a:cubicBezTo>
                  <a:pt x="70" y="20"/>
                  <a:pt x="72" y="21"/>
                  <a:pt x="74" y="23"/>
                </a:cubicBezTo>
                <a:cubicBezTo>
                  <a:pt x="86" y="33"/>
                  <a:pt x="96" y="46"/>
                  <a:pt x="105" y="58"/>
                </a:cubicBezTo>
                <a:cubicBezTo>
                  <a:pt x="93" y="57"/>
                  <a:pt x="93" y="57"/>
                  <a:pt x="93" y="57"/>
                </a:cubicBezTo>
                <a:cubicBezTo>
                  <a:pt x="92" y="57"/>
                  <a:pt x="92" y="57"/>
                  <a:pt x="91" y="58"/>
                </a:cubicBezTo>
                <a:cubicBezTo>
                  <a:pt x="91" y="58"/>
                  <a:pt x="91" y="59"/>
                  <a:pt x="91" y="59"/>
                </a:cubicBezTo>
                <a:cubicBezTo>
                  <a:pt x="93" y="98"/>
                  <a:pt x="93" y="98"/>
                  <a:pt x="93" y="98"/>
                </a:cubicBezTo>
                <a:cubicBezTo>
                  <a:pt x="71" y="99"/>
                  <a:pt x="71" y="99"/>
                  <a:pt x="71" y="99"/>
                </a:cubicBezTo>
                <a:cubicBezTo>
                  <a:pt x="71" y="68"/>
                  <a:pt x="71" y="68"/>
                  <a:pt x="71" y="68"/>
                </a:cubicBezTo>
                <a:cubicBezTo>
                  <a:pt x="71" y="67"/>
                  <a:pt x="70" y="66"/>
                  <a:pt x="69" y="66"/>
                </a:cubicBezTo>
                <a:cubicBezTo>
                  <a:pt x="46" y="66"/>
                  <a:pt x="46" y="66"/>
                  <a:pt x="46" y="66"/>
                </a:cubicBezTo>
                <a:cubicBezTo>
                  <a:pt x="45" y="66"/>
                  <a:pt x="45" y="66"/>
                  <a:pt x="44" y="67"/>
                </a:cubicBezTo>
                <a:cubicBezTo>
                  <a:pt x="44" y="67"/>
                  <a:pt x="44" y="68"/>
                  <a:pt x="44" y="68"/>
                </a:cubicBezTo>
                <a:cubicBezTo>
                  <a:pt x="45" y="99"/>
                  <a:pt x="45" y="99"/>
                  <a:pt x="45" y="99"/>
                </a:cubicBezTo>
                <a:cubicBezTo>
                  <a:pt x="22" y="99"/>
                  <a:pt x="22" y="99"/>
                  <a:pt x="22" y="99"/>
                </a:cubicBezTo>
                <a:cubicBezTo>
                  <a:pt x="21" y="60"/>
                  <a:pt x="21" y="60"/>
                  <a:pt x="21" y="60"/>
                </a:cubicBezTo>
                <a:cubicBezTo>
                  <a:pt x="21" y="60"/>
                  <a:pt x="21" y="59"/>
                  <a:pt x="21" y="59"/>
                </a:cubicBezTo>
                <a:cubicBezTo>
                  <a:pt x="20" y="59"/>
                  <a:pt x="20" y="58"/>
                  <a:pt x="19" y="58"/>
                </a:cubicBezTo>
                <a:cubicBezTo>
                  <a:pt x="19" y="58"/>
                  <a:pt x="19" y="58"/>
                  <a:pt x="19" y="58"/>
                </a:cubicBezTo>
                <a:cubicBezTo>
                  <a:pt x="6" y="59"/>
                  <a:pt x="6" y="59"/>
                  <a:pt x="6" y="59"/>
                </a:cubicBezTo>
                <a:moveTo>
                  <a:pt x="55" y="0"/>
                </a:moveTo>
                <a:cubicBezTo>
                  <a:pt x="54" y="0"/>
                  <a:pt x="54" y="0"/>
                  <a:pt x="53" y="1"/>
                </a:cubicBezTo>
                <a:cubicBezTo>
                  <a:pt x="0" y="60"/>
                  <a:pt x="0" y="60"/>
                  <a:pt x="0" y="60"/>
                </a:cubicBezTo>
                <a:cubicBezTo>
                  <a:pt x="0" y="60"/>
                  <a:pt x="0" y="61"/>
                  <a:pt x="0" y="62"/>
                </a:cubicBezTo>
                <a:cubicBezTo>
                  <a:pt x="0" y="63"/>
                  <a:pt x="1" y="63"/>
                  <a:pt x="2" y="63"/>
                </a:cubicBezTo>
                <a:cubicBezTo>
                  <a:pt x="17" y="62"/>
                  <a:pt x="17" y="62"/>
                  <a:pt x="17" y="62"/>
                </a:cubicBezTo>
                <a:cubicBezTo>
                  <a:pt x="18" y="101"/>
                  <a:pt x="18" y="101"/>
                  <a:pt x="18" y="101"/>
                </a:cubicBezTo>
                <a:cubicBezTo>
                  <a:pt x="18" y="102"/>
                  <a:pt x="19" y="103"/>
                  <a:pt x="20" y="103"/>
                </a:cubicBezTo>
                <a:cubicBezTo>
                  <a:pt x="47" y="103"/>
                  <a:pt x="47" y="103"/>
                  <a:pt x="47" y="103"/>
                </a:cubicBezTo>
                <a:cubicBezTo>
                  <a:pt x="48" y="103"/>
                  <a:pt x="48" y="103"/>
                  <a:pt x="49" y="103"/>
                </a:cubicBezTo>
                <a:cubicBezTo>
                  <a:pt x="49" y="102"/>
                  <a:pt x="49" y="102"/>
                  <a:pt x="49" y="101"/>
                </a:cubicBezTo>
                <a:cubicBezTo>
                  <a:pt x="48" y="70"/>
                  <a:pt x="48" y="70"/>
                  <a:pt x="48" y="70"/>
                </a:cubicBezTo>
                <a:cubicBezTo>
                  <a:pt x="67" y="70"/>
                  <a:pt x="67" y="70"/>
                  <a:pt x="67" y="70"/>
                </a:cubicBezTo>
                <a:cubicBezTo>
                  <a:pt x="67" y="101"/>
                  <a:pt x="67" y="101"/>
                  <a:pt x="67" y="101"/>
                </a:cubicBezTo>
                <a:cubicBezTo>
                  <a:pt x="67" y="101"/>
                  <a:pt x="68" y="102"/>
                  <a:pt x="68" y="102"/>
                </a:cubicBezTo>
                <a:cubicBezTo>
                  <a:pt x="68" y="103"/>
                  <a:pt x="69" y="103"/>
                  <a:pt x="69" y="103"/>
                </a:cubicBezTo>
                <a:cubicBezTo>
                  <a:pt x="95" y="102"/>
                  <a:pt x="95" y="102"/>
                  <a:pt x="95" y="102"/>
                </a:cubicBezTo>
                <a:cubicBezTo>
                  <a:pt x="96" y="102"/>
                  <a:pt x="96" y="101"/>
                  <a:pt x="97" y="101"/>
                </a:cubicBezTo>
                <a:cubicBezTo>
                  <a:pt x="97" y="101"/>
                  <a:pt x="97" y="100"/>
                  <a:pt x="97" y="100"/>
                </a:cubicBezTo>
                <a:cubicBezTo>
                  <a:pt x="95" y="61"/>
                  <a:pt x="95" y="61"/>
                  <a:pt x="95" y="61"/>
                </a:cubicBezTo>
                <a:cubicBezTo>
                  <a:pt x="109" y="62"/>
                  <a:pt x="109" y="62"/>
                  <a:pt x="109" y="62"/>
                </a:cubicBezTo>
                <a:cubicBezTo>
                  <a:pt x="109" y="62"/>
                  <a:pt x="109" y="62"/>
                  <a:pt x="109" y="62"/>
                </a:cubicBezTo>
                <a:cubicBezTo>
                  <a:pt x="110" y="62"/>
                  <a:pt x="110" y="62"/>
                  <a:pt x="111" y="61"/>
                </a:cubicBezTo>
                <a:cubicBezTo>
                  <a:pt x="111" y="60"/>
                  <a:pt x="111" y="60"/>
                  <a:pt x="110" y="59"/>
                </a:cubicBezTo>
                <a:cubicBezTo>
                  <a:pt x="100" y="45"/>
                  <a:pt x="90" y="31"/>
                  <a:pt x="77" y="20"/>
                </a:cubicBezTo>
                <a:cubicBezTo>
                  <a:pt x="75" y="18"/>
                  <a:pt x="73" y="17"/>
                  <a:pt x="71" y="15"/>
                </a:cubicBezTo>
                <a:cubicBezTo>
                  <a:pt x="66" y="11"/>
                  <a:pt x="60" y="6"/>
                  <a:pt x="56" y="1"/>
                </a:cubicBezTo>
                <a:cubicBezTo>
                  <a:pt x="56" y="0"/>
                  <a:pt x="55" y="0"/>
                  <a:pt x="55" y="0"/>
                </a:cubicBezTo>
                <a:cubicBezTo>
                  <a:pt x="55" y="0"/>
                  <a:pt x="55" y="0"/>
                  <a:pt x="55" y="0"/>
                </a:cubicBezTo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48" name="Freeform 19">
            <a:extLst>
              <a:ext uri="{FF2B5EF4-FFF2-40B4-BE49-F238E27FC236}">
                <a16:creationId xmlns:a16="http://schemas.microsoft.com/office/drawing/2014/main" id="{361D67EB-66E1-5148-946B-7854568A91AA}"/>
              </a:ext>
            </a:extLst>
          </p:cNvPr>
          <p:cNvSpPr>
            <a:spLocks noEditPoints="1"/>
          </p:cNvSpPr>
          <p:nvPr/>
        </p:nvSpPr>
        <p:spPr bwMode="auto">
          <a:xfrm>
            <a:off x="9845450" y="3749417"/>
            <a:ext cx="309915" cy="444568"/>
          </a:xfrm>
          <a:custGeom>
            <a:avLst/>
            <a:gdLst>
              <a:gd name="T0" fmla="*/ 18 w 122"/>
              <a:gd name="T1" fmla="*/ 30 h 175"/>
              <a:gd name="T2" fmla="*/ 73 w 122"/>
              <a:gd name="T3" fmla="*/ 58 h 175"/>
              <a:gd name="T4" fmla="*/ 73 w 122"/>
              <a:gd name="T5" fmla="*/ 106 h 175"/>
              <a:gd name="T6" fmla="*/ 34 w 122"/>
              <a:gd name="T7" fmla="*/ 47 h 175"/>
              <a:gd name="T8" fmla="*/ 19 w 122"/>
              <a:gd name="T9" fmla="*/ 25 h 175"/>
              <a:gd name="T10" fmla="*/ 80 w 122"/>
              <a:gd name="T11" fmla="*/ 24 h 175"/>
              <a:gd name="T12" fmla="*/ 99 w 122"/>
              <a:gd name="T13" fmla="*/ 99 h 175"/>
              <a:gd name="T14" fmla="*/ 102 w 122"/>
              <a:gd name="T15" fmla="*/ 101 h 175"/>
              <a:gd name="T16" fmla="*/ 108 w 122"/>
              <a:gd name="T17" fmla="*/ 108 h 175"/>
              <a:gd name="T18" fmla="*/ 83 w 122"/>
              <a:gd name="T19" fmla="*/ 101 h 175"/>
              <a:gd name="T20" fmla="*/ 85 w 122"/>
              <a:gd name="T21" fmla="*/ 79 h 175"/>
              <a:gd name="T22" fmla="*/ 21 w 122"/>
              <a:gd name="T23" fmla="*/ 27 h 175"/>
              <a:gd name="T24" fmla="*/ 20 w 122"/>
              <a:gd name="T25" fmla="*/ 24 h 175"/>
              <a:gd name="T26" fmla="*/ 10 w 122"/>
              <a:gd name="T27" fmla="*/ 0 h 175"/>
              <a:gd name="T28" fmla="*/ 16 w 122"/>
              <a:gd name="T29" fmla="*/ 27 h 175"/>
              <a:gd name="T30" fmla="*/ 1 w 122"/>
              <a:gd name="T31" fmla="*/ 45 h 175"/>
              <a:gd name="T32" fmla="*/ 13 w 122"/>
              <a:gd name="T33" fmla="*/ 46 h 175"/>
              <a:gd name="T34" fmla="*/ 65 w 122"/>
              <a:gd name="T35" fmla="*/ 86 h 175"/>
              <a:gd name="T36" fmla="*/ 70 w 122"/>
              <a:gd name="T37" fmla="*/ 112 h 175"/>
              <a:gd name="T38" fmla="*/ 105 w 122"/>
              <a:gd name="T39" fmla="*/ 111 h 175"/>
              <a:gd name="T40" fmla="*/ 111 w 122"/>
              <a:gd name="T41" fmla="*/ 104 h 175"/>
              <a:gd name="T42" fmla="*/ 117 w 122"/>
              <a:gd name="T43" fmla="*/ 109 h 175"/>
              <a:gd name="T44" fmla="*/ 76 w 122"/>
              <a:gd name="T45" fmla="*/ 150 h 175"/>
              <a:gd name="T46" fmla="*/ 71 w 122"/>
              <a:gd name="T47" fmla="*/ 150 h 175"/>
              <a:gd name="T48" fmla="*/ 54 w 122"/>
              <a:gd name="T49" fmla="*/ 154 h 175"/>
              <a:gd name="T50" fmla="*/ 56 w 122"/>
              <a:gd name="T51" fmla="*/ 156 h 175"/>
              <a:gd name="T52" fmla="*/ 58 w 122"/>
              <a:gd name="T53" fmla="*/ 158 h 175"/>
              <a:gd name="T54" fmla="*/ 58 w 122"/>
              <a:gd name="T55" fmla="*/ 161 h 175"/>
              <a:gd name="T56" fmla="*/ 61 w 122"/>
              <a:gd name="T57" fmla="*/ 160 h 175"/>
              <a:gd name="T58" fmla="*/ 70 w 122"/>
              <a:gd name="T59" fmla="*/ 156 h 175"/>
              <a:gd name="T60" fmla="*/ 61 w 122"/>
              <a:gd name="T61" fmla="*/ 165 h 175"/>
              <a:gd name="T62" fmla="*/ 63 w 122"/>
              <a:gd name="T63" fmla="*/ 165 h 175"/>
              <a:gd name="T64" fmla="*/ 70 w 122"/>
              <a:gd name="T65" fmla="*/ 159 h 175"/>
              <a:gd name="T66" fmla="*/ 67 w 122"/>
              <a:gd name="T67" fmla="*/ 169 h 175"/>
              <a:gd name="T68" fmla="*/ 66 w 122"/>
              <a:gd name="T69" fmla="*/ 171 h 175"/>
              <a:gd name="T70" fmla="*/ 69 w 122"/>
              <a:gd name="T71" fmla="*/ 171 h 175"/>
              <a:gd name="T72" fmla="*/ 74 w 122"/>
              <a:gd name="T73" fmla="*/ 169 h 175"/>
              <a:gd name="T74" fmla="*/ 74 w 122"/>
              <a:gd name="T75" fmla="*/ 175 h 175"/>
              <a:gd name="T76" fmla="*/ 77 w 122"/>
              <a:gd name="T77" fmla="*/ 169 h 175"/>
              <a:gd name="T78" fmla="*/ 114 w 122"/>
              <a:gd name="T79" fmla="*/ 119 h 175"/>
              <a:gd name="T80" fmla="*/ 109 w 122"/>
              <a:gd name="T81" fmla="*/ 95 h 175"/>
              <a:gd name="T82" fmla="*/ 82 w 122"/>
              <a:gd name="T83" fmla="*/ 22 h 175"/>
              <a:gd name="T84" fmla="*/ 10 w 122"/>
              <a:gd name="T85" fmla="*/ 0 h 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22" h="175">
                <a:moveTo>
                  <a:pt x="5" y="43"/>
                </a:moveTo>
                <a:cubicBezTo>
                  <a:pt x="18" y="30"/>
                  <a:pt x="18" y="30"/>
                  <a:pt x="18" y="30"/>
                </a:cubicBezTo>
                <a:cubicBezTo>
                  <a:pt x="18" y="30"/>
                  <a:pt x="18" y="30"/>
                  <a:pt x="18" y="30"/>
                </a:cubicBezTo>
                <a:cubicBezTo>
                  <a:pt x="19" y="30"/>
                  <a:pt x="20" y="30"/>
                  <a:pt x="20" y="30"/>
                </a:cubicBezTo>
                <a:cubicBezTo>
                  <a:pt x="38" y="30"/>
                  <a:pt x="56" y="38"/>
                  <a:pt x="69" y="53"/>
                </a:cubicBezTo>
                <a:cubicBezTo>
                  <a:pt x="70" y="54"/>
                  <a:pt x="72" y="56"/>
                  <a:pt x="73" y="58"/>
                </a:cubicBezTo>
                <a:cubicBezTo>
                  <a:pt x="78" y="65"/>
                  <a:pt x="81" y="72"/>
                  <a:pt x="82" y="79"/>
                </a:cubicBezTo>
                <a:cubicBezTo>
                  <a:pt x="84" y="87"/>
                  <a:pt x="82" y="94"/>
                  <a:pt x="79" y="100"/>
                </a:cubicBezTo>
                <a:cubicBezTo>
                  <a:pt x="73" y="106"/>
                  <a:pt x="73" y="106"/>
                  <a:pt x="73" y="106"/>
                </a:cubicBezTo>
                <a:cubicBezTo>
                  <a:pt x="73" y="98"/>
                  <a:pt x="71" y="90"/>
                  <a:pt x="68" y="85"/>
                </a:cubicBezTo>
                <a:cubicBezTo>
                  <a:pt x="64" y="77"/>
                  <a:pt x="59" y="70"/>
                  <a:pt x="53" y="63"/>
                </a:cubicBezTo>
                <a:cubicBezTo>
                  <a:pt x="47" y="56"/>
                  <a:pt x="42" y="50"/>
                  <a:pt x="34" y="47"/>
                </a:cubicBezTo>
                <a:cubicBezTo>
                  <a:pt x="28" y="43"/>
                  <a:pt x="20" y="43"/>
                  <a:pt x="13" y="43"/>
                </a:cubicBezTo>
                <a:cubicBezTo>
                  <a:pt x="10" y="43"/>
                  <a:pt x="8" y="43"/>
                  <a:pt x="5" y="43"/>
                </a:cubicBezTo>
                <a:moveTo>
                  <a:pt x="19" y="25"/>
                </a:moveTo>
                <a:cubicBezTo>
                  <a:pt x="12" y="4"/>
                  <a:pt x="12" y="4"/>
                  <a:pt x="12" y="4"/>
                </a:cubicBezTo>
                <a:cubicBezTo>
                  <a:pt x="30" y="8"/>
                  <a:pt x="49" y="13"/>
                  <a:pt x="67" y="17"/>
                </a:cubicBezTo>
                <a:cubicBezTo>
                  <a:pt x="72" y="19"/>
                  <a:pt x="77" y="20"/>
                  <a:pt x="80" y="24"/>
                </a:cubicBezTo>
                <a:cubicBezTo>
                  <a:pt x="82" y="26"/>
                  <a:pt x="83" y="29"/>
                  <a:pt x="84" y="32"/>
                </a:cubicBezTo>
                <a:cubicBezTo>
                  <a:pt x="105" y="95"/>
                  <a:pt x="105" y="95"/>
                  <a:pt x="105" y="95"/>
                </a:cubicBezTo>
                <a:cubicBezTo>
                  <a:pt x="103" y="96"/>
                  <a:pt x="101" y="97"/>
                  <a:pt x="99" y="99"/>
                </a:cubicBezTo>
                <a:cubicBezTo>
                  <a:pt x="99" y="100"/>
                  <a:pt x="99" y="101"/>
                  <a:pt x="100" y="101"/>
                </a:cubicBezTo>
                <a:cubicBezTo>
                  <a:pt x="100" y="102"/>
                  <a:pt x="100" y="102"/>
                  <a:pt x="100" y="102"/>
                </a:cubicBezTo>
                <a:cubicBezTo>
                  <a:pt x="101" y="102"/>
                  <a:pt x="101" y="101"/>
                  <a:pt x="102" y="101"/>
                </a:cubicBezTo>
                <a:cubicBezTo>
                  <a:pt x="103" y="100"/>
                  <a:pt x="104" y="99"/>
                  <a:pt x="106" y="98"/>
                </a:cubicBezTo>
                <a:cubicBezTo>
                  <a:pt x="108" y="104"/>
                  <a:pt x="108" y="104"/>
                  <a:pt x="108" y="104"/>
                </a:cubicBezTo>
                <a:cubicBezTo>
                  <a:pt x="109" y="106"/>
                  <a:pt x="109" y="107"/>
                  <a:pt x="108" y="108"/>
                </a:cubicBezTo>
                <a:cubicBezTo>
                  <a:pt x="108" y="108"/>
                  <a:pt x="108" y="108"/>
                  <a:pt x="108" y="108"/>
                </a:cubicBezTo>
                <a:cubicBezTo>
                  <a:pt x="107" y="108"/>
                  <a:pt x="107" y="108"/>
                  <a:pt x="106" y="108"/>
                </a:cubicBezTo>
                <a:cubicBezTo>
                  <a:pt x="83" y="101"/>
                  <a:pt x="83" y="101"/>
                  <a:pt x="83" y="101"/>
                </a:cubicBezTo>
                <a:cubicBezTo>
                  <a:pt x="83" y="100"/>
                  <a:pt x="83" y="100"/>
                  <a:pt x="83" y="100"/>
                </a:cubicBezTo>
                <a:cubicBezTo>
                  <a:pt x="84" y="100"/>
                  <a:pt x="84" y="99"/>
                  <a:pt x="83" y="98"/>
                </a:cubicBezTo>
                <a:cubicBezTo>
                  <a:pt x="86" y="93"/>
                  <a:pt x="86" y="86"/>
                  <a:pt x="85" y="79"/>
                </a:cubicBezTo>
                <a:cubicBezTo>
                  <a:pt x="84" y="71"/>
                  <a:pt x="81" y="64"/>
                  <a:pt x="76" y="57"/>
                </a:cubicBezTo>
                <a:cubicBezTo>
                  <a:pt x="74" y="55"/>
                  <a:pt x="73" y="53"/>
                  <a:pt x="71" y="51"/>
                </a:cubicBezTo>
                <a:cubicBezTo>
                  <a:pt x="58" y="36"/>
                  <a:pt x="39" y="27"/>
                  <a:pt x="21" y="27"/>
                </a:cubicBezTo>
                <a:cubicBezTo>
                  <a:pt x="21" y="26"/>
                  <a:pt x="21" y="26"/>
                  <a:pt x="21" y="26"/>
                </a:cubicBezTo>
                <a:cubicBezTo>
                  <a:pt x="22" y="26"/>
                  <a:pt x="22" y="25"/>
                  <a:pt x="21" y="24"/>
                </a:cubicBezTo>
                <a:cubicBezTo>
                  <a:pt x="21" y="24"/>
                  <a:pt x="20" y="24"/>
                  <a:pt x="20" y="24"/>
                </a:cubicBezTo>
                <a:cubicBezTo>
                  <a:pt x="20" y="24"/>
                  <a:pt x="19" y="24"/>
                  <a:pt x="19" y="24"/>
                </a:cubicBezTo>
                <a:cubicBezTo>
                  <a:pt x="19" y="25"/>
                  <a:pt x="19" y="25"/>
                  <a:pt x="19" y="25"/>
                </a:cubicBezTo>
                <a:moveTo>
                  <a:pt x="10" y="0"/>
                </a:moveTo>
                <a:cubicBezTo>
                  <a:pt x="10" y="0"/>
                  <a:pt x="9" y="0"/>
                  <a:pt x="9" y="1"/>
                </a:cubicBezTo>
                <a:cubicBezTo>
                  <a:pt x="9" y="1"/>
                  <a:pt x="9" y="2"/>
                  <a:pt x="9" y="2"/>
                </a:cubicBezTo>
                <a:cubicBezTo>
                  <a:pt x="16" y="27"/>
                  <a:pt x="16" y="27"/>
                  <a:pt x="16" y="27"/>
                </a:cubicBezTo>
                <a:cubicBezTo>
                  <a:pt x="1" y="43"/>
                  <a:pt x="1" y="43"/>
                  <a:pt x="1" y="43"/>
                </a:cubicBezTo>
                <a:cubicBezTo>
                  <a:pt x="0" y="44"/>
                  <a:pt x="0" y="45"/>
                  <a:pt x="0" y="45"/>
                </a:cubicBezTo>
                <a:cubicBezTo>
                  <a:pt x="1" y="45"/>
                  <a:pt x="1" y="45"/>
                  <a:pt x="1" y="45"/>
                </a:cubicBezTo>
                <a:cubicBezTo>
                  <a:pt x="1" y="46"/>
                  <a:pt x="1" y="46"/>
                  <a:pt x="2" y="46"/>
                </a:cubicBezTo>
                <a:cubicBezTo>
                  <a:pt x="2" y="46"/>
                  <a:pt x="2" y="46"/>
                  <a:pt x="2" y="46"/>
                </a:cubicBezTo>
                <a:cubicBezTo>
                  <a:pt x="5" y="46"/>
                  <a:pt x="9" y="46"/>
                  <a:pt x="13" y="46"/>
                </a:cubicBezTo>
                <a:cubicBezTo>
                  <a:pt x="20" y="46"/>
                  <a:pt x="27" y="46"/>
                  <a:pt x="33" y="50"/>
                </a:cubicBezTo>
                <a:cubicBezTo>
                  <a:pt x="40" y="53"/>
                  <a:pt x="45" y="59"/>
                  <a:pt x="51" y="65"/>
                </a:cubicBezTo>
                <a:cubicBezTo>
                  <a:pt x="56" y="72"/>
                  <a:pt x="62" y="79"/>
                  <a:pt x="65" y="86"/>
                </a:cubicBezTo>
                <a:cubicBezTo>
                  <a:pt x="69" y="94"/>
                  <a:pt x="71" y="103"/>
                  <a:pt x="69" y="110"/>
                </a:cubicBezTo>
                <a:cubicBezTo>
                  <a:pt x="69" y="111"/>
                  <a:pt x="69" y="111"/>
                  <a:pt x="70" y="112"/>
                </a:cubicBezTo>
                <a:cubicBezTo>
                  <a:pt x="70" y="112"/>
                  <a:pt x="70" y="112"/>
                  <a:pt x="70" y="112"/>
                </a:cubicBezTo>
                <a:cubicBezTo>
                  <a:pt x="71" y="112"/>
                  <a:pt x="71" y="112"/>
                  <a:pt x="71" y="111"/>
                </a:cubicBezTo>
                <a:cubicBezTo>
                  <a:pt x="80" y="103"/>
                  <a:pt x="80" y="103"/>
                  <a:pt x="80" y="103"/>
                </a:cubicBezTo>
                <a:cubicBezTo>
                  <a:pt x="105" y="111"/>
                  <a:pt x="105" y="111"/>
                  <a:pt x="105" y="111"/>
                </a:cubicBezTo>
                <a:cubicBezTo>
                  <a:pt x="106" y="111"/>
                  <a:pt x="107" y="111"/>
                  <a:pt x="108" y="111"/>
                </a:cubicBezTo>
                <a:cubicBezTo>
                  <a:pt x="109" y="111"/>
                  <a:pt x="109" y="111"/>
                  <a:pt x="110" y="110"/>
                </a:cubicBezTo>
                <a:cubicBezTo>
                  <a:pt x="112" y="109"/>
                  <a:pt x="112" y="107"/>
                  <a:pt x="111" y="104"/>
                </a:cubicBezTo>
                <a:cubicBezTo>
                  <a:pt x="109" y="98"/>
                  <a:pt x="109" y="98"/>
                  <a:pt x="109" y="98"/>
                </a:cubicBezTo>
                <a:cubicBezTo>
                  <a:pt x="110" y="98"/>
                  <a:pt x="112" y="98"/>
                  <a:pt x="113" y="99"/>
                </a:cubicBezTo>
                <a:cubicBezTo>
                  <a:pt x="116" y="100"/>
                  <a:pt x="118" y="105"/>
                  <a:pt x="117" y="109"/>
                </a:cubicBezTo>
                <a:cubicBezTo>
                  <a:pt x="117" y="112"/>
                  <a:pt x="115" y="114"/>
                  <a:pt x="112" y="117"/>
                </a:cubicBezTo>
                <a:cubicBezTo>
                  <a:pt x="101" y="129"/>
                  <a:pt x="90" y="140"/>
                  <a:pt x="78" y="151"/>
                </a:cubicBezTo>
                <a:cubicBezTo>
                  <a:pt x="77" y="150"/>
                  <a:pt x="77" y="150"/>
                  <a:pt x="76" y="150"/>
                </a:cubicBezTo>
                <a:cubicBezTo>
                  <a:pt x="76" y="150"/>
                  <a:pt x="76" y="150"/>
                  <a:pt x="76" y="150"/>
                </a:cubicBezTo>
                <a:cubicBezTo>
                  <a:pt x="75" y="150"/>
                  <a:pt x="75" y="150"/>
                  <a:pt x="75" y="150"/>
                </a:cubicBezTo>
                <a:cubicBezTo>
                  <a:pt x="74" y="150"/>
                  <a:pt x="73" y="150"/>
                  <a:pt x="71" y="150"/>
                </a:cubicBezTo>
                <a:cubicBezTo>
                  <a:pt x="70" y="150"/>
                  <a:pt x="68" y="150"/>
                  <a:pt x="66" y="151"/>
                </a:cubicBezTo>
                <a:cubicBezTo>
                  <a:pt x="55" y="153"/>
                  <a:pt x="55" y="153"/>
                  <a:pt x="55" y="153"/>
                </a:cubicBezTo>
                <a:cubicBezTo>
                  <a:pt x="54" y="153"/>
                  <a:pt x="53" y="154"/>
                  <a:pt x="54" y="154"/>
                </a:cubicBezTo>
                <a:cubicBezTo>
                  <a:pt x="54" y="155"/>
                  <a:pt x="54" y="156"/>
                  <a:pt x="55" y="156"/>
                </a:cubicBezTo>
                <a:cubicBezTo>
                  <a:pt x="56" y="156"/>
                  <a:pt x="56" y="156"/>
                  <a:pt x="56" y="156"/>
                </a:cubicBezTo>
                <a:cubicBezTo>
                  <a:pt x="56" y="156"/>
                  <a:pt x="56" y="156"/>
                  <a:pt x="56" y="156"/>
                </a:cubicBezTo>
                <a:cubicBezTo>
                  <a:pt x="56" y="156"/>
                  <a:pt x="57" y="156"/>
                  <a:pt x="57" y="155"/>
                </a:cubicBezTo>
                <a:cubicBezTo>
                  <a:pt x="65" y="154"/>
                  <a:pt x="65" y="154"/>
                  <a:pt x="65" y="154"/>
                </a:cubicBezTo>
                <a:cubicBezTo>
                  <a:pt x="62" y="155"/>
                  <a:pt x="60" y="156"/>
                  <a:pt x="58" y="158"/>
                </a:cubicBezTo>
                <a:cubicBezTo>
                  <a:pt x="57" y="158"/>
                  <a:pt x="57" y="159"/>
                  <a:pt x="57" y="159"/>
                </a:cubicBezTo>
                <a:cubicBezTo>
                  <a:pt x="57" y="160"/>
                  <a:pt x="57" y="160"/>
                  <a:pt x="57" y="160"/>
                </a:cubicBezTo>
                <a:cubicBezTo>
                  <a:pt x="58" y="161"/>
                  <a:pt x="58" y="161"/>
                  <a:pt x="58" y="161"/>
                </a:cubicBezTo>
                <a:cubicBezTo>
                  <a:pt x="59" y="161"/>
                  <a:pt x="59" y="161"/>
                  <a:pt x="59" y="161"/>
                </a:cubicBezTo>
                <a:cubicBezTo>
                  <a:pt x="59" y="161"/>
                  <a:pt x="59" y="161"/>
                  <a:pt x="59" y="161"/>
                </a:cubicBezTo>
                <a:cubicBezTo>
                  <a:pt x="60" y="161"/>
                  <a:pt x="60" y="161"/>
                  <a:pt x="61" y="160"/>
                </a:cubicBezTo>
                <a:cubicBezTo>
                  <a:pt x="61" y="159"/>
                  <a:pt x="61" y="159"/>
                  <a:pt x="61" y="159"/>
                </a:cubicBezTo>
                <a:cubicBezTo>
                  <a:pt x="64" y="157"/>
                  <a:pt x="68" y="155"/>
                  <a:pt x="72" y="154"/>
                </a:cubicBezTo>
                <a:cubicBezTo>
                  <a:pt x="71" y="155"/>
                  <a:pt x="71" y="155"/>
                  <a:pt x="70" y="156"/>
                </a:cubicBezTo>
                <a:cubicBezTo>
                  <a:pt x="69" y="156"/>
                  <a:pt x="68" y="156"/>
                  <a:pt x="68" y="157"/>
                </a:cubicBezTo>
                <a:cubicBezTo>
                  <a:pt x="65" y="159"/>
                  <a:pt x="63" y="161"/>
                  <a:pt x="61" y="163"/>
                </a:cubicBezTo>
                <a:cubicBezTo>
                  <a:pt x="60" y="163"/>
                  <a:pt x="60" y="164"/>
                  <a:pt x="61" y="165"/>
                </a:cubicBezTo>
                <a:cubicBezTo>
                  <a:pt x="61" y="165"/>
                  <a:pt x="61" y="165"/>
                  <a:pt x="61" y="165"/>
                </a:cubicBezTo>
                <a:cubicBezTo>
                  <a:pt x="61" y="165"/>
                  <a:pt x="62" y="165"/>
                  <a:pt x="62" y="165"/>
                </a:cubicBezTo>
                <a:cubicBezTo>
                  <a:pt x="62" y="165"/>
                  <a:pt x="63" y="165"/>
                  <a:pt x="63" y="165"/>
                </a:cubicBezTo>
                <a:cubicBezTo>
                  <a:pt x="65" y="164"/>
                  <a:pt x="65" y="164"/>
                  <a:pt x="65" y="164"/>
                </a:cubicBezTo>
                <a:cubicBezTo>
                  <a:pt x="65" y="163"/>
                  <a:pt x="65" y="163"/>
                  <a:pt x="65" y="162"/>
                </a:cubicBezTo>
                <a:cubicBezTo>
                  <a:pt x="67" y="161"/>
                  <a:pt x="68" y="160"/>
                  <a:pt x="70" y="159"/>
                </a:cubicBezTo>
                <a:cubicBezTo>
                  <a:pt x="70" y="159"/>
                  <a:pt x="71" y="159"/>
                  <a:pt x="71" y="158"/>
                </a:cubicBezTo>
                <a:cubicBezTo>
                  <a:pt x="72" y="158"/>
                  <a:pt x="72" y="158"/>
                  <a:pt x="73" y="157"/>
                </a:cubicBezTo>
                <a:cubicBezTo>
                  <a:pt x="71" y="161"/>
                  <a:pt x="69" y="165"/>
                  <a:pt x="67" y="169"/>
                </a:cubicBezTo>
                <a:cubicBezTo>
                  <a:pt x="67" y="169"/>
                  <a:pt x="67" y="169"/>
                  <a:pt x="67" y="169"/>
                </a:cubicBezTo>
                <a:cubicBezTo>
                  <a:pt x="66" y="169"/>
                  <a:pt x="66" y="169"/>
                  <a:pt x="66" y="169"/>
                </a:cubicBezTo>
                <a:cubicBezTo>
                  <a:pt x="66" y="170"/>
                  <a:pt x="66" y="171"/>
                  <a:pt x="66" y="171"/>
                </a:cubicBezTo>
                <a:cubicBezTo>
                  <a:pt x="67" y="171"/>
                  <a:pt x="67" y="171"/>
                  <a:pt x="67" y="171"/>
                </a:cubicBezTo>
                <a:cubicBezTo>
                  <a:pt x="67" y="172"/>
                  <a:pt x="67" y="172"/>
                  <a:pt x="68" y="172"/>
                </a:cubicBezTo>
                <a:cubicBezTo>
                  <a:pt x="68" y="172"/>
                  <a:pt x="68" y="171"/>
                  <a:pt x="69" y="171"/>
                </a:cubicBezTo>
                <a:cubicBezTo>
                  <a:pt x="71" y="167"/>
                  <a:pt x="73" y="164"/>
                  <a:pt x="75" y="160"/>
                </a:cubicBezTo>
                <a:cubicBezTo>
                  <a:pt x="75" y="163"/>
                  <a:pt x="74" y="165"/>
                  <a:pt x="74" y="168"/>
                </a:cubicBezTo>
                <a:cubicBezTo>
                  <a:pt x="74" y="169"/>
                  <a:pt x="74" y="169"/>
                  <a:pt x="74" y="169"/>
                </a:cubicBezTo>
                <a:cubicBezTo>
                  <a:pt x="73" y="170"/>
                  <a:pt x="73" y="172"/>
                  <a:pt x="73" y="173"/>
                </a:cubicBezTo>
                <a:cubicBezTo>
                  <a:pt x="73" y="173"/>
                  <a:pt x="73" y="174"/>
                  <a:pt x="73" y="174"/>
                </a:cubicBezTo>
                <a:cubicBezTo>
                  <a:pt x="74" y="174"/>
                  <a:pt x="74" y="175"/>
                  <a:pt x="74" y="175"/>
                </a:cubicBezTo>
                <a:cubicBezTo>
                  <a:pt x="74" y="175"/>
                  <a:pt x="74" y="175"/>
                  <a:pt x="74" y="175"/>
                </a:cubicBezTo>
                <a:cubicBezTo>
                  <a:pt x="75" y="175"/>
                  <a:pt x="76" y="174"/>
                  <a:pt x="76" y="173"/>
                </a:cubicBezTo>
                <a:cubicBezTo>
                  <a:pt x="76" y="172"/>
                  <a:pt x="76" y="171"/>
                  <a:pt x="77" y="169"/>
                </a:cubicBezTo>
                <a:cubicBezTo>
                  <a:pt x="77" y="168"/>
                  <a:pt x="77" y="168"/>
                  <a:pt x="77" y="168"/>
                </a:cubicBezTo>
                <a:cubicBezTo>
                  <a:pt x="78" y="164"/>
                  <a:pt x="78" y="159"/>
                  <a:pt x="78" y="155"/>
                </a:cubicBezTo>
                <a:cubicBezTo>
                  <a:pt x="90" y="143"/>
                  <a:pt x="103" y="131"/>
                  <a:pt x="114" y="119"/>
                </a:cubicBezTo>
                <a:cubicBezTo>
                  <a:pt x="116" y="117"/>
                  <a:pt x="119" y="114"/>
                  <a:pt x="120" y="110"/>
                </a:cubicBezTo>
                <a:cubicBezTo>
                  <a:pt x="122" y="104"/>
                  <a:pt x="119" y="98"/>
                  <a:pt x="114" y="96"/>
                </a:cubicBezTo>
                <a:cubicBezTo>
                  <a:pt x="112" y="95"/>
                  <a:pt x="111" y="95"/>
                  <a:pt x="109" y="95"/>
                </a:cubicBezTo>
                <a:cubicBezTo>
                  <a:pt x="109" y="95"/>
                  <a:pt x="108" y="95"/>
                  <a:pt x="108" y="95"/>
                </a:cubicBezTo>
                <a:cubicBezTo>
                  <a:pt x="87" y="31"/>
                  <a:pt x="87" y="31"/>
                  <a:pt x="87" y="31"/>
                </a:cubicBezTo>
                <a:cubicBezTo>
                  <a:pt x="86" y="28"/>
                  <a:pt x="85" y="25"/>
                  <a:pt x="82" y="22"/>
                </a:cubicBezTo>
                <a:cubicBezTo>
                  <a:pt x="78" y="17"/>
                  <a:pt x="72" y="16"/>
                  <a:pt x="67" y="15"/>
                </a:cubicBezTo>
                <a:cubicBezTo>
                  <a:pt x="48" y="10"/>
                  <a:pt x="29" y="5"/>
                  <a:pt x="10" y="0"/>
                </a:cubicBezTo>
                <a:cubicBezTo>
                  <a:pt x="10" y="0"/>
                  <a:pt x="10" y="0"/>
                  <a:pt x="10" y="0"/>
                </a:cubicBezTo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49" name="Freeform 20">
            <a:extLst>
              <a:ext uri="{FF2B5EF4-FFF2-40B4-BE49-F238E27FC236}">
                <a16:creationId xmlns:a16="http://schemas.microsoft.com/office/drawing/2014/main" id="{DE6936F4-04E1-D149-A4DF-90E75E48B5CD}"/>
              </a:ext>
            </a:extLst>
          </p:cNvPr>
          <p:cNvSpPr>
            <a:spLocks noEditPoints="1"/>
          </p:cNvSpPr>
          <p:nvPr/>
        </p:nvSpPr>
        <p:spPr bwMode="auto">
          <a:xfrm>
            <a:off x="9409431" y="3492936"/>
            <a:ext cx="241520" cy="197705"/>
          </a:xfrm>
          <a:custGeom>
            <a:avLst/>
            <a:gdLst>
              <a:gd name="T0" fmla="*/ 24 w 95"/>
              <a:gd name="T1" fmla="*/ 71 h 78"/>
              <a:gd name="T2" fmla="*/ 3 w 95"/>
              <a:gd name="T3" fmla="*/ 67 h 78"/>
              <a:gd name="T4" fmla="*/ 6 w 95"/>
              <a:gd name="T5" fmla="*/ 31 h 78"/>
              <a:gd name="T6" fmla="*/ 11 w 95"/>
              <a:gd name="T7" fmla="*/ 25 h 78"/>
              <a:gd name="T8" fmla="*/ 13 w 95"/>
              <a:gd name="T9" fmla="*/ 25 h 78"/>
              <a:gd name="T10" fmla="*/ 35 w 95"/>
              <a:gd name="T11" fmla="*/ 30 h 78"/>
              <a:gd name="T12" fmla="*/ 32 w 95"/>
              <a:gd name="T13" fmla="*/ 69 h 78"/>
              <a:gd name="T14" fmla="*/ 27 w 95"/>
              <a:gd name="T15" fmla="*/ 71 h 78"/>
              <a:gd name="T16" fmla="*/ 74 w 95"/>
              <a:gd name="T17" fmla="*/ 76 h 78"/>
              <a:gd name="T18" fmla="*/ 35 w 95"/>
              <a:gd name="T19" fmla="*/ 68 h 78"/>
              <a:gd name="T20" fmla="*/ 38 w 95"/>
              <a:gd name="T21" fmla="*/ 38 h 78"/>
              <a:gd name="T22" fmla="*/ 54 w 95"/>
              <a:gd name="T23" fmla="*/ 16 h 78"/>
              <a:gd name="T24" fmla="*/ 58 w 95"/>
              <a:gd name="T25" fmla="*/ 6 h 78"/>
              <a:gd name="T26" fmla="*/ 66 w 95"/>
              <a:gd name="T27" fmla="*/ 3 h 78"/>
              <a:gd name="T28" fmla="*/ 66 w 95"/>
              <a:gd name="T29" fmla="*/ 29 h 78"/>
              <a:gd name="T30" fmla="*/ 67 w 95"/>
              <a:gd name="T31" fmla="*/ 31 h 78"/>
              <a:gd name="T32" fmla="*/ 92 w 95"/>
              <a:gd name="T33" fmla="*/ 38 h 78"/>
              <a:gd name="T34" fmla="*/ 87 w 95"/>
              <a:gd name="T35" fmla="*/ 45 h 78"/>
              <a:gd name="T36" fmla="*/ 84 w 95"/>
              <a:gd name="T37" fmla="*/ 43 h 78"/>
              <a:gd name="T38" fmla="*/ 83 w 95"/>
              <a:gd name="T39" fmla="*/ 44 h 78"/>
              <a:gd name="T40" fmla="*/ 86 w 95"/>
              <a:gd name="T41" fmla="*/ 47 h 78"/>
              <a:gd name="T42" fmla="*/ 88 w 95"/>
              <a:gd name="T43" fmla="*/ 53 h 78"/>
              <a:gd name="T44" fmla="*/ 83 w 95"/>
              <a:gd name="T45" fmla="*/ 56 h 78"/>
              <a:gd name="T46" fmla="*/ 80 w 95"/>
              <a:gd name="T47" fmla="*/ 56 h 78"/>
              <a:gd name="T48" fmla="*/ 80 w 95"/>
              <a:gd name="T49" fmla="*/ 58 h 78"/>
              <a:gd name="T50" fmla="*/ 84 w 95"/>
              <a:gd name="T51" fmla="*/ 60 h 78"/>
              <a:gd name="T52" fmla="*/ 83 w 95"/>
              <a:gd name="T53" fmla="*/ 67 h 78"/>
              <a:gd name="T54" fmla="*/ 78 w 95"/>
              <a:gd name="T55" fmla="*/ 67 h 78"/>
              <a:gd name="T56" fmla="*/ 77 w 95"/>
              <a:gd name="T57" fmla="*/ 68 h 78"/>
              <a:gd name="T58" fmla="*/ 80 w 95"/>
              <a:gd name="T59" fmla="*/ 70 h 78"/>
              <a:gd name="T60" fmla="*/ 80 w 95"/>
              <a:gd name="T61" fmla="*/ 75 h 78"/>
              <a:gd name="T62" fmla="*/ 64 w 95"/>
              <a:gd name="T63" fmla="*/ 0 h 78"/>
              <a:gd name="T64" fmla="*/ 53 w 95"/>
              <a:gd name="T65" fmla="*/ 12 h 78"/>
              <a:gd name="T66" fmla="*/ 38 w 95"/>
              <a:gd name="T67" fmla="*/ 30 h 78"/>
              <a:gd name="T68" fmla="*/ 28 w 95"/>
              <a:gd name="T69" fmla="*/ 25 h 78"/>
              <a:gd name="T70" fmla="*/ 11 w 95"/>
              <a:gd name="T71" fmla="*/ 22 h 78"/>
              <a:gd name="T72" fmla="*/ 4 w 95"/>
              <a:gd name="T73" fmla="*/ 31 h 78"/>
              <a:gd name="T74" fmla="*/ 1 w 95"/>
              <a:gd name="T75" fmla="*/ 69 h 78"/>
              <a:gd name="T76" fmla="*/ 8 w 95"/>
              <a:gd name="T77" fmla="*/ 72 h 78"/>
              <a:gd name="T78" fmla="*/ 27 w 95"/>
              <a:gd name="T79" fmla="*/ 73 h 78"/>
              <a:gd name="T80" fmla="*/ 34 w 95"/>
              <a:gd name="T81" fmla="*/ 71 h 78"/>
              <a:gd name="T82" fmla="*/ 74 w 95"/>
              <a:gd name="T83" fmla="*/ 78 h 78"/>
              <a:gd name="T84" fmla="*/ 82 w 95"/>
              <a:gd name="T85" fmla="*/ 77 h 78"/>
              <a:gd name="T86" fmla="*/ 83 w 95"/>
              <a:gd name="T87" fmla="*/ 69 h 78"/>
              <a:gd name="T88" fmla="*/ 87 w 95"/>
              <a:gd name="T89" fmla="*/ 64 h 78"/>
              <a:gd name="T90" fmla="*/ 86 w 95"/>
              <a:gd name="T91" fmla="*/ 58 h 78"/>
              <a:gd name="T92" fmla="*/ 89 w 95"/>
              <a:gd name="T93" fmla="*/ 47 h 78"/>
              <a:gd name="T94" fmla="*/ 92 w 95"/>
              <a:gd name="T95" fmla="*/ 45 h 78"/>
              <a:gd name="T96" fmla="*/ 86 w 95"/>
              <a:gd name="T97" fmla="*/ 30 h 78"/>
              <a:gd name="T98" fmla="*/ 71 w 95"/>
              <a:gd name="T99" fmla="*/ 13 h 78"/>
              <a:gd name="T100" fmla="*/ 64 w 95"/>
              <a:gd name="T101" fmla="*/ 0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95" h="78">
                <a:moveTo>
                  <a:pt x="27" y="71"/>
                </a:moveTo>
                <a:cubicBezTo>
                  <a:pt x="26" y="71"/>
                  <a:pt x="25" y="71"/>
                  <a:pt x="24" y="71"/>
                </a:cubicBezTo>
                <a:cubicBezTo>
                  <a:pt x="8" y="69"/>
                  <a:pt x="8" y="69"/>
                  <a:pt x="8" y="69"/>
                </a:cubicBezTo>
                <a:cubicBezTo>
                  <a:pt x="6" y="69"/>
                  <a:pt x="4" y="69"/>
                  <a:pt x="3" y="67"/>
                </a:cubicBezTo>
                <a:cubicBezTo>
                  <a:pt x="2" y="66"/>
                  <a:pt x="2" y="65"/>
                  <a:pt x="3" y="63"/>
                </a:cubicBezTo>
                <a:cubicBezTo>
                  <a:pt x="6" y="31"/>
                  <a:pt x="6" y="31"/>
                  <a:pt x="6" y="31"/>
                </a:cubicBezTo>
                <a:cubicBezTo>
                  <a:pt x="6" y="29"/>
                  <a:pt x="7" y="26"/>
                  <a:pt x="8" y="25"/>
                </a:cubicBezTo>
                <a:cubicBezTo>
                  <a:pt x="9" y="25"/>
                  <a:pt x="10" y="25"/>
                  <a:pt x="11" y="25"/>
                </a:cubicBezTo>
                <a:cubicBezTo>
                  <a:pt x="11" y="25"/>
                  <a:pt x="12" y="25"/>
                  <a:pt x="12" y="25"/>
                </a:cubicBezTo>
                <a:cubicBezTo>
                  <a:pt x="12" y="25"/>
                  <a:pt x="13" y="25"/>
                  <a:pt x="13" y="25"/>
                </a:cubicBezTo>
                <a:cubicBezTo>
                  <a:pt x="28" y="27"/>
                  <a:pt x="28" y="27"/>
                  <a:pt x="28" y="27"/>
                </a:cubicBezTo>
                <a:cubicBezTo>
                  <a:pt x="31" y="28"/>
                  <a:pt x="33" y="28"/>
                  <a:pt x="35" y="30"/>
                </a:cubicBezTo>
                <a:cubicBezTo>
                  <a:pt x="37" y="32"/>
                  <a:pt x="36" y="35"/>
                  <a:pt x="36" y="38"/>
                </a:cubicBezTo>
                <a:cubicBezTo>
                  <a:pt x="32" y="69"/>
                  <a:pt x="32" y="69"/>
                  <a:pt x="32" y="69"/>
                </a:cubicBezTo>
                <a:cubicBezTo>
                  <a:pt x="32" y="70"/>
                  <a:pt x="31" y="71"/>
                  <a:pt x="29" y="71"/>
                </a:cubicBezTo>
                <a:cubicBezTo>
                  <a:pt x="29" y="71"/>
                  <a:pt x="28" y="71"/>
                  <a:pt x="27" y="71"/>
                </a:cubicBezTo>
                <a:moveTo>
                  <a:pt x="77" y="76"/>
                </a:moveTo>
                <a:cubicBezTo>
                  <a:pt x="76" y="76"/>
                  <a:pt x="75" y="76"/>
                  <a:pt x="74" y="76"/>
                </a:cubicBezTo>
                <a:cubicBezTo>
                  <a:pt x="44" y="73"/>
                  <a:pt x="44" y="73"/>
                  <a:pt x="44" y="73"/>
                </a:cubicBezTo>
                <a:cubicBezTo>
                  <a:pt x="40" y="72"/>
                  <a:pt x="36" y="71"/>
                  <a:pt x="35" y="68"/>
                </a:cubicBezTo>
                <a:cubicBezTo>
                  <a:pt x="35" y="68"/>
                  <a:pt x="35" y="68"/>
                  <a:pt x="35" y="68"/>
                </a:cubicBezTo>
                <a:cubicBezTo>
                  <a:pt x="38" y="38"/>
                  <a:pt x="38" y="38"/>
                  <a:pt x="38" y="38"/>
                </a:cubicBezTo>
                <a:cubicBezTo>
                  <a:pt x="39" y="36"/>
                  <a:pt x="39" y="34"/>
                  <a:pt x="39" y="33"/>
                </a:cubicBezTo>
                <a:cubicBezTo>
                  <a:pt x="46" y="29"/>
                  <a:pt x="52" y="23"/>
                  <a:pt x="54" y="16"/>
                </a:cubicBezTo>
                <a:cubicBezTo>
                  <a:pt x="55" y="15"/>
                  <a:pt x="55" y="14"/>
                  <a:pt x="55" y="13"/>
                </a:cubicBezTo>
                <a:cubicBezTo>
                  <a:pt x="56" y="10"/>
                  <a:pt x="57" y="8"/>
                  <a:pt x="58" y="6"/>
                </a:cubicBezTo>
                <a:cubicBezTo>
                  <a:pt x="59" y="4"/>
                  <a:pt x="62" y="3"/>
                  <a:pt x="64" y="3"/>
                </a:cubicBezTo>
                <a:cubicBezTo>
                  <a:pt x="65" y="3"/>
                  <a:pt x="65" y="3"/>
                  <a:pt x="66" y="3"/>
                </a:cubicBezTo>
                <a:cubicBezTo>
                  <a:pt x="69" y="5"/>
                  <a:pt x="69" y="9"/>
                  <a:pt x="68" y="12"/>
                </a:cubicBezTo>
                <a:cubicBezTo>
                  <a:pt x="66" y="29"/>
                  <a:pt x="66" y="29"/>
                  <a:pt x="66" y="29"/>
                </a:cubicBezTo>
                <a:cubicBezTo>
                  <a:pt x="66" y="30"/>
                  <a:pt x="66" y="30"/>
                  <a:pt x="66" y="30"/>
                </a:cubicBezTo>
                <a:cubicBezTo>
                  <a:pt x="67" y="31"/>
                  <a:pt x="67" y="31"/>
                  <a:pt x="67" y="31"/>
                </a:cubicBezTo>
                <a:cubicBezTo>
                  <a:pt x="73" y="31"/>
                  <a:pt x="80" y="31"/>
                  <a:pt x="85" y="33"/>
                </a:cubicBezTo>
                <a:cubicBezTo>
                  <a:pt x="89" y="34"/>
                  <a:pt x="91" y="36"/>
                  <a:pt x="92" y="38"/>
                </a:cubicBezTo>
                <a:cubicBezTo>
                  <a:pt x="93" y="40"/>
                  <a:pt x="92" y="42"/>
                  <a:pt x="90" y="43"/>
                </a:cubicBezTo>
                <a:cubicBezTo>
                  <a:pt x="90" y="44"/>
                  <a:pt x="88" y="45"/>
                  <a:pt x="87" y="45"/>
                </a:cubicBezTo>
                <a:cubicBezTo>
                  <a:pt x="87" y="45"/>
                  <a:pt x="87" y="45"/>
                  <a:pt x="87" y="45"/>
                </a:cubicBezTo>
                <a:cubicBezTo>
                  <a:pt x="86" y="44"/>
                  <a:pt x="85" y="44"/>
                  <a:pt x="84" y="43"/>
                </a:cubicBezTo>
                <a:cubicBezTo>
                  <a:pt x="84" y="43"/>
                  <a:pt x="84" y="43"/>
                  <a:pt x="84" y="43"/>
                </a:cubicBezTo>
                <a:cubicBezTo>
                  <a:pt x="83" y="43"/>
                  <a:pt x="83" y="44"/>
                  <a:pt x="83" y="44"/>
                </a:cubicBezTo>
                <a:cubicBezTo>
                  <a:pt x="82" y="45"/>
                  <a:pt x="83" y="45"/>
                  <a:pt x="83" y="46"/>
                </a:cubicBezTo>
                <a:cubicBezTo>
                  <a:pt x="84" y="46"/>
                  <a:pt x="85" y="47"/>
                  <a:pt x="86" y="47"/>
                </a:cubicBezTo>
                <a:cubicBezTo>
                  <a:pt x="87" y="47"/>
                  <a:pt x="87" y="48"/>
                  <a:pt x="87" y="48"/>
                </a:cubicBezTo>
                <a:cubicBezTo>
                  <a:pt x="88" y="50"/>
                  <a:pt x="89" y="51"/>
                  <a:pt x="88" y="53"/>
                </a:cubicBezTo>
                <a:cubicBezTo>
                  <a:pt x="88" y="54"/>
                  <a:pt x="87" y="55"/>
                  <a:pt x="85" y="56"/>
                </a:cubicBezTo>
                <a:cubicBezTo>
                  <a:pt x="85" y="56"/>
                  <a:pt x="84" y="56"/>
                  <a:pt x="83" y="56"/>
                </a:cubicBezTo>
                <a:cubicBezTo>
                  <a:pt x="82" y="56"/>
                  <a:pt x="81" y="56"/>
                  <a:pt x="80" y="56"/>
                </a:cubicBezTo>
                <a:cubicBezTo>
                  <a:pt x="80" y="56"/>
                  <a:pt x="80" y="56"/>
                  <a:pt x="80" y="56"/>
                </a:cubicBezTo>
                <a:cubicBezTo>
                  <a:pt x="80" y="56"/>
                  <a:pt x="79" y="56"/>
                  <a:pt x="79" y="57"/>
                </a:cubicBezTo>
                <a:cubicBezTo>
                  <a:pt x="79" y="57"/>
                  <a:pt x="79" y="58"/>
                  <a:pt x="80" y="58"/>
                </a:cubicBezTo>
                <a:cubicBezTo>
                  <a:pt x="81" y="59"/>
                  <a:pt x="82" y="59"/>
                  <a:pt x="83" y="59"/>
                </a:cubicBezTo>
                <a:cubicBezTo>
                  <a:pt x="83" y="59"/>
                  <a:pt x="83" y="59"/>
                  <a:pt x="84" y="60"/>
                </a:cubicBezTo>
                <a:cubicBezTo>
                  <a:pt x="85" y="61"/>
                  <a:pt x="85" y="62"/>
                  <a:pt x="85" y="64"/>
                </a:cubicBezTo>
                <a:cubicBezTo>
                  <a:pt x="85" y="65"/>
                  <a:pt x="84" y="66"/>
                  <a:pt x="83" y="67"/>
                </a:cubicBezTo>
                <a:cubicBezTo>
                  <a:pt x="82" y="67"/>
                  <a:pt x="81" y="67"/>
                  <a:pt x="80" y="67"/>
                </a:cubicBezTo>
                <a:cubicBezTo>
                  <a:pt x="80" y="67"/>
                  <a:pt x="79" y="67"/>
                  <a:pt x="78" y="67"/>
                </a:cubicBezTo>
                <a:cubicBezTo>
                  <a:pt x="78" y="67"/>
                  <a:pt x="78" y="67"/>
                  <a:pt x="78" y="67"/>
                </a:cubicBezTo>
                <a:cubicBezTo>
                  <a:pt x="78" y="67"/>
                  <a:pt x="77" y="67"/>
                  <a:pt x="77" y="68"/>
                </a:cubicBezTo>
                <a:cubicBezTo>
                  <a:pt x="77" y="68"/>
                  <a:pt x="77" y="69"/>
                  <a:pt x="78" y="69"/>
                </a:cubicBezTo>
                <a:cubicBezTo>
                  <a:pt x="78" y="69"/>
                  <a:pt x="79" y="70"/>
                  <a:pt x="80" y="70"/>
                </a:cubicBezTo>
                <a:cubicBezTo>
                  <a:pt x="80" y="70"/>
                  <a:pt x="81" y="71"/>
                  <a:pt x="81" y="71"/>
                </a:cubicBezTo>
                <a:cubicBezTo>
                  <a:pt x="82" y="73"/>
                  <a:pt x="81" y="74"/>
                  <a:pt x="80" y="75"/>
                </a:cubicBezTo>
                <a:cubicBezTo>
                  <a:pt x="79" y="76"/>
                  <a:pt x="78" y="76"/>
                  <a:pt x="77" y="76"/>
                </a:cubicBezTo>
                <a:moveTo>
                  <a:pt x="64" y="0"/>
                </a:moveTo>
                <a:cubicBezTo>
                  <a:pt x="61" y="0"/>
                  <a:pt x="58" y="2"/>
                  <a:pt x="56" y="4"/>
                </a:cubicBezTo>
                <a:cubicBezTo>
                  <a:pt x="55" y="7"/>
                  <a:pt x="54" y="9"/>
                  <a:pt x="53" y="12"/>
                </a:cubicBezTo>
                <a:cubicBezTo>
                  <a:pt x="53" y="13"/>
                  <a:pt x="52" y="14"/>
                  <a:pt x="52" y="15"/>
                </a:cubicBezTo>
                <a:cubicBezTo>
                  <a:pt x="50" y="22"/>
                  <a:pt x="44" y="27"/>
                  <a:pt x="38" y="30"/>
                </a:cubicBezTo>
                <a:cubicBezTo>
                  <a:pt x="38" y="30"/>
                  <a:pt x="37" y="29"/>
                  <a:pt x="37" y="29"/>
                </a:cubicBezTo>
                <a:cubicBezTo>
                  <a:pt x="35" y="26"/>
                  <a:pt x="32" y="25"/>
                  <a:pt x="28" y="25"/>
                </a:cubicBezTo>
                <a:cubicBezTo>
                  <a:pt x="14" y="23"/>
                  <a:pt x="14" y="23"/>
                  <a:pt x="14" y="23"/>
                </a:cubicBezTo>
                <a:cubicBezTo>
                  <a:pt x="13" y="22"/>
                  <a:pt x="12" y="22"/>
                  <a:pt x="11" y="22"/>
                </a:cubicBezTo>
                <a:cubicBezTo>
                  <a:pt x="10" y="22"/>
                  <a:pt x="8" y="23"/>
                  <a:pt x="7" y="23"/>
                </a:cubicBezTo>
                <a:cubicBezTo>
                  <a:pt x="4" y="25"/>
                  <a:pt x="4" y="29"/>
                  <a:pt x="4" y="31"/>
                </a:cubicBezTo>
                <a:cubicBezTo>
                  <a:pt x="0" y="63"/>
                  <a:pt x="0" y="63"/>
                  <a:pt x="0" y="63"/>
                </a:cubicBezTo>
                <a:cubicBezTo>
                  <a:pt x="0" y="64"/>
                  <a:pt x="0" y="67"/>
                  <a:pt x="1" y="69"/>
                </a:cubicBezTo>
                <a:cubicBezTo>
                  <a:pt x="3" y="71"/>
                  <a:pt x="5" y="71"/>
                  <a:pt x="7" y="72"/>
                </a:cubicBezTo>
                <a:cubicBezTo>
                  <a:pt x="8" y="72"/>
                  <a:pt x="8" y="72"/>
                  <a:pt x="8" y="72"/>
                </a:cubicBezTo>
                <a:cubicBezTo>
                  <a:pt x="24" y="73"/>
                  <a:pt x="24" y="73"/>
                  <a:pt x="24" y="73"/>
                </a:cubicBezTo>
                <a:cubicBezTo>
                  <a:pt x="25" y="73"/>
                  <a:pt x="26" y="73"/>
                  <a:pt x="27" y="73"/>
                </a:cubicBezTo>
                <a:cubicBezTo>
                  <a:pt x="28" y="73"/>
                  <a:pt x="29" y="73"/>
                  <a:pt x="30" y="73"/>
                </a:cubicBezTo>
                <a:cubicBezTo>
                  <a:pt x="31" y="73"/>
                  <a:pt x="33" y="72"/>
                  <a:pt x="34" y="71"/>
                </a:cubicBezTo>
                <a:cubicBezTo>
                  <a:pt x="36" y="74"/>
                  <a:pt x="40" y="75"/>
                  <a:pt x="44" y="75"/>
                </a:cubicBezTo>
                <a:cubicBezTo>
                  <a:pt x="74" y="78"/>
                  <a:pt x="74" y="78"/>
                  <a:pt x="74" y="78"/>
                </a:cubicBezTo>
                <a:cubicBezTo>
                  <a:pt x="75" y="78"/>
                  <a:pt x="76" y="78"/>
                  <a:pt x="77" y="78"/>
                </a:cubicBezTo>
                <a:cubicBezTo>
                  <a:pt x="79" y="78"/>
                  <a:pt x="80" y="78"/>
                  <a:pt x="82" y="77"/>
                </a:cubicBezTo>
                <a:cubicBezTo>
                  <a:pt x="84" y="75"/>
                  <a:pt x="84" y="73"/>
                  <a:pt x="83" y="70"/>
                </a:cubicBezTo>
                <a:cubicBezTo>
                  <a:pt x="83" y="70"/>
                  <a:pt x="83" y="70"/>
                  <a:pt x="83" y="69"/>
                </a:cubicBezTo>
                <a:cubicBezTo>
                  <a:pt x="84" y="69"/>
                  <a:pt x="84" y="69"/>
                  <a:pt x="84" y="69"/>
                </a:cubicBezTo>
                <a:cubicBezTo>
                  <a:pt x="86" y="68"/>
                  <a:pt x="87" y="66"/>
                  <a:pt x="87" y="64"/>
                </a:cubicBezTo>
                <a:cubicBezTo>
                  <a:pt x="88" y="62"/>
                  <a:pt x="87" y="60"/>
                  <a:pt x="86" y="58"/>
                </a:cubicBezTo>
                <a:cubicBezTo>
                  <a:pt x="86" y="58"/>
                  <a:pt x="86" y="58"/>
                  <a:pt x="86" y="58"/>
                </a:cubicBezTo>
                <a:cubicBezTo>
                  <a:pt x="88" y="57"/>
                  <a:pt x="90" y="55"/>
                  <a:pt x="91" y="53"/>
                </a:cubicBezTo>
                <a:cubicBezTo>
                  <a:pt x="91" y="51"/>
                  <a:pt x="91" y="49"/>
                  <a:pt x="89" y="47"/>
                </a:cubicBezTo>
                <a:cubicBezTo>
                  <a:pt x="89" y="47"/>
                  <a:pt x="89" y="47"/>
                  <a:pt x="89" y="47"/>
                </a:cubicBezTo>
                <a:cubicBezTo>
                  <a:pt x="90" y="46"/>
                  <a:pt x="91" y="46"/>
                  <a:pt x="92" y="45"/>
                </a:cubicBezTo>
                <a:cubicBezTo>
                  <a:pt x="94" y="43"/>
                  <a:pt x="95" y="40"/>
                  <a:pt x="94" y="37"/>
                </a:cubicBezTo>
                <a:cubicBezTo>
                  <a:pt x="93" y="34"/>
                  <a:pt x="90" y="32"/>
                  <a:pt x="86" y="30"/>
                </a:cubicBezTo>
                <a:cubicBezTo>
                  <a:pt x="80" y="29"/>
                  <a:pt x="74" y="29"/>
                  <a:pt x="69" y="28"/>
                </a:cubicBezTo>
                <a:cubicBezTo>
                  <a:pt x="71" y="13"/>
                  <a:pt x="71" y="13"/>
                  <a:pt x="71" y="13"/>
                </a:cubicBezTo>
                <a:cubicBezTo>
                  <a:pt x="71" y="9"/>
                  <a:pt x="71" y="3"/>
                  <a:pt x="67" y="1"/>
                </a:cubicBezTo>
                <a:cubicBezTo>
                  <a:pt x="66" y="0"/>
                  <a:pt x="65" y="0"/>
                  <a:pt x="64" y="0"/>
                </a:cubicBezTo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50" name="Freeform 22">
            <a:extLst>
              <a:ext uri="{FF2B5EF4-FFF2-40B4-BE49-F238E27FC236}">
                <a16:creationId xmlns:a16="http://schemas.microsoft.com/office/drawing/2014/main" id="{2D40BC9F-1B16-154D-82E3-453FB5FFB18B}"/>
              </a:ext>
            </a:extLst>
          </p:cNvPr>
          <p:cNvSpPr>
            <a:spLocks noEditPoints="1"/>
          </p:cNvSpPr>
          <p:nvPr/>
        </p:nvSpPr>
        <p:spPr bwMode="auto">
          <a:xfrm>
            <a:off x="9932012" y="4218565"/>
            <a:ext cx="192361" cy="322739"/>
          </a:xfrm>
          <a:custGeom>
            <a:avLst/>
            <a:gdLst>
              <a:gd name="T0" fmla="*/ 37 w 76"/>
              <a:gd name="T1" fmla="*/ 116 h 127"/>
              <a:gd name="T2" fmla="*/ 36 w 76"/>
              <a:gd name="T3" fmla="*/ 116 h 127"/>
              <a:gd name="T4" fmla="*/ 34 w 76"/>
              <a:gd name="T5" fmla="*/ 113 h 127"/>
              <a:gd name="T6" fmla="*/ 35 w 76"/>
              <a:gd name="T7" fmla="*/ 111 h 127"/>
              <a:gd name="T8" fmla="*/ 36 w 76"/>
              <a:gd name="T9" fmla="*/ 110 h 127"/>
              <a:gd name="T10" fmla="*/ 36 w 76"/>
              <a:gd name="T11" fmla="*/ 111 h 127"/>
              <a:gd name="T12" fmla="*/ 37 w 76"/>
              <a:gd name="T13" fmla="*/ 111 h 127"/>
              <a:gd name="T14" fmla="*/ 37 w 76"/>
              <a:gd name="T15" fmla="*/ 111 h 127"/>
              <a:gd name="T16" fmla="*/ 37 w 76"/>
              <a:gd name="T17" fmla="*/ 111 h 127"/>
              <a:gd name="T18" fmla="*/ 38 w 76"/>
              <a:gd name="T19" fmla="*/ 112 h 127"/>
              <a:gd name="T20" fmla="*/ 39 w 76"/>
              <a:gd name="T21" fmla="*/ 114 h 127"/>
              <a:gd name="T22" fmla="*/ 39 w 76"/>
              <a:gd name="T23" fmla="*/ 116 h 127"/>
              <a:gd name="T24" fmla="*/ 37 w 76"/>
              <a:gd name="T25" fmla="*/ 116 h 127"/>
              <a:gd name="T26" fmla="*/ 36 w 76"/>
              <a:gd name="T27" fmla="*/ 107 h 127"/>
              <a:gd name="T28" fmla="*/ 33 w 76"/>
              <a:gd name="T29" fmla="*/ 108 h 127"/>
              <a:gd name="T30" fmla="*/ 31 w 76"/>
              <a:gd name="T31" fmla="*/ 114 h 127"/>
              <a:gd name="T32" fmla="*/ 35 w 76"/>
              <a:gd name="T33" fmla="*/ 119 h 127"/>
              <a:gd name="T34" fmla="*/ 37 w 76"/>
              <a:gd name="T35" fmla="*/ 120 h 127"/>
              <a:gd name="T36" fmla="*/ 42 w 76"/>
              <a:gd name="T37" fmla="*/ 117 h 127"/>
              <a:gd name="T38" fmla="*/ 42 w 76"/>
              <a:gd name="T39" fmla="*/ 112 h 127"/>
              <a:gd name="T40" fmla="*/ 40 w 76"/>
              <a:gd name="T41" fmla="*/ 109 h 127"/>
              <a:gd name="T42" fmla="*/ 39 w 76"/>
              <a:gd name="T43" fmla="*/ 109 h 127"/>
              <a:gd name="T44" fmla="*/ 36 w 76"/>
              <a:gd name="T45" fmla="*/ 107 h 127"/>
              <a:gd name="T46" fmla="*/ 65 w 76"/>
              <a:gd name="T47" fmla="*/ 104 h 127"/>
              <a:gd name="T48" fmla="*/ 10 w 76"/>
              <a:gd name="T49" fmla="*/ 102 h 127"/>
              <a:gd name="T50" fmla="*/ 11 w 76"/>
              <a:gd name="T51" fmla="*/ 12 h 127"/>
              <a:gd name="T52" fmla="*/ 50 w 76"/>
              <a:gd name="T53" fmla="*/ 10 h 127"/>
              <a:gd name="T54" fmla="*/ 66 w 76"/>
              <a:gd name="T55" fmla="*/ 11 h 127"/>
              <a:gd name="T56" fmla="*/ 65 w 76"/>
              <a:gd name="T57" fmla="*/ 104 h 127"/>
              <a:gd name="T58" fmla="*/ 50 w 76"/>
              <a:gd name="T59" fmla="*/ 7 h 127"/>
              <a:gd name="T60" fmla="*/ 9 w 76"/>
              <a:gd name="T61" fmla="*/ 9 h 127"/>
              <a:gd name="T62" fmla="*/ 8 w 76"/>
              <a:gd name="T63" fmla="*/ 11 h 127"/>
              <a:gd name="T64" fmla="*/ 7 w 76"/>
              <a:gd name="T65" fmla="*/ 103 h 127"/>
              <a:gd name="T66" fmla="*/ 8 w 76"/>
              <a:gd name="T67" fmla="*/ 105 h 127"/>
              <a:gd name="T68" fmla="*/ 66 w 76"/>
              <a:gd name="T69" fmla="*/ 107 h 127"/>
              <a:gd name="T70" fmla="*/ 66 w 76"/>
              <a:gd name="T71" fmla="*/ 107 h 127"/>
              <a:gd name="T72" fmla="*/ 68 w 76"/>
              <a:gd name="T73" fmla="*/ 107 h 127"/>
              <a:gd name="T74" fmla="*/ 68 w 76"/>
              <a:gd name="T75" fmla="*/ 106 h 127"/>
              <a:gd name="T76" fmla="*/ 70 w 76"/>
              <a:gd name="T77" fmla="*/ 9 h 127"/>
              <a:gd name="T78" fmla="*/ 68 w 76"/>
              <a:gd name="T79" fmla="*/ 7 h 127"/>
              <a:gd name="T80" fmla="*/ 50 w 76"/>
              <a:gd name="T81" fmla="*/ 7 h 127"/>
              <a:gd name="T82" fmla="*/ 3 w 76"/>
              <a:gd name="T83" fmla="*/ 124 h 127"/>
              <a:gd name="T84" fmla="*/ 4 w 76"/>
              <a:gd name="T85" fmla="*/ 3 h 127"/>
              <a:gd name="T86" fmla="*/ 70 w 76"/>
              <a:gd name="T87" fmla="*/ 4 h 127"/>
              <a:gd name="T88" fmla="*/ 71 w 76"/>
              <a:gd name="T89" fmla="*/ 121 h 127"/>
              <a:gd name="T90" fmla="*/ 3 w 76"/>
              <a:gd name="T91" fmla="*/ 124 h 127"/>
              <a:gd name="T92" fmla="*/ 3 w 76"/>
              <a:gd name="T93" fmla="*/ 0 h 127"/>
              <a:gd name="T94" fmla="*/ 3 w 76"/>
              <a:gd name="T95" fmla="*/ 0 h 127"/>
              <a:gd name="T96" fmla="*/ 1 w 76"/>
              <a:gd name="T97" fmla="*/ 2 h 127"/>
              <a:gd name="T98" fmla="*/ 0 w 76"/>
              <a:gd name="T99" fmla="*/ 124 h 127"/>
              <a:gd name="T100" fmla="*/ 0 w 76"/>
              <a:gd name="T101" fmla="*/ 125 h 127"/>
              <a:gd name="T102" fmla="*/ 0 w 76"/>
              <a:gd name="T103" fmla="*/ 127 h 127"/>
              <a:gd name="T104" fmla="*/ 1 w 76"/>
              <a:gd name="T105" fmla="*/ 127 h 127"/>
              <a:gd name="T106" fmla="*/ 1 w 76"/>
              <a:gd name="T107" fmla="*/ 127 h 127"/>
              <a:gd name="T108" fmla="*/ 72 w 76"/>
              <a:gd name="T109" fmla="*/ 124 h 127"/>
              <a:gd name="T110" fmla="*/ 74 w 76"/>
              <a:gd name="T111" fmla="*/ 123 h 127"/>
              <a:gd name="T112" fmla="*/ 73 w 76"/>
              <a:gd name="T113" fmla="*/ 2 h 127"/>
              <a:gd name="T114" fmla="*/ 72 w 76"/>
              <a:gd name="T115" fmla="*/ 0 h 127"/>
              <a:gd name="T116" fmla="*/ 3 w 76"/>
              <a:gd name="T117" fmla="*/ 0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76" h="127">
                <a:moveTo>
                  <a:pt x="37" y="116"/>
                </a:moveTo>
                <a:cubicBezTo>
                  <a:pt x="37" y="116"/>
                  <a:pt x="36" y="116"/>
                  <a:pt x="36" y="116"/>
                </a:cubicBezTo>
                <a:cubicBezTo>
                  <a:pt x="35" y="115"/>
                  <a:pt x="34" y="114"/>
                  <a:pt x="34" y="113"/>
                </a:cubicBezTo>
                <a:cubicBezTo>
                  <a:pt x="34" y="112"/>
                  <a:pt x="34" y="111"/>
                  <a:pt x="35" y="111"/>
                </a:cubicBezTo>
                <a:cubicBezTo>
                  <a:pt x="35" y="111"/>
                  <a:pt x="35" y="110"/>
                  <a:pt x="36" y="110"/>
                </a:cubicBezTo>
                <a:cubicBezTo>
                  <a:pt x="36" y="111"/>
                  <a:pt x="36" y="111"/>
                  <a:pt x="36" y="111"/>
                </a:cubicBezTo>
                <a:cubicBezTo>
                  <a:pt x="37" y="111"/>
                  <a:pt x="37" y="111"/>
                  <a:pt x="37" y="111"/>
                </a:cubicBezTo>
                <a:cubicBezTo>
                  <a:pt x="37" y="111"/>
                  <a:pt x="37" y="111"/>
                  <a:pt x="37" y="111"/>
                </a:cubicBezTo>
                <a:cubicBezTo>
                  <a:pt x="37" y="111"/>
                  <a:pt x="37" y="111"/>
                  <a:pt x="37" y="111"/>
                </a:cubicBezTo>
                <a:cubicBezTo>
                  <a:pt x="37" y="112"/>
                  <a:pt x="38" y="112"/>
                  <a:pt x="38" y="112"/>
                </a:cubicBezTo>
                <a:cubicBezTo>
                  <a:pt x="38" y="113"/>
                  <a:pt x="39" y="113"/>
                  <a:pt x="39" y="114"/>
                </a:cubicBezTo>
                <a:cubicBezTo>
                  <a:pt x="39" y="114"/>
                  <a:pt x="39" y="115"/>
                  <a:pt x="39" y="116"/>
                </a:cubicBezTo>
                <a:cubicBezTo>
                  <a:pt x="39" y="116"/>
                  <a:pt x="38" y="116"/>
                  <a:pt x="37" y="116"/>
                </a:cubicBezTo>
                <a:moveTo>
                  <a:pt x="36" y="107"/>
                </a:moveTo>
                <a:cubicBezTo>
                  <a:pt x="35" y="107"/>
                  <a:pt x="34" y="108"/>
                  <a:pt x="33" y="108"/>
                </a:cubicBezTo>
                <a:cubicBezTo>
                  <a:pt x="31" y="109"/>
                  <a:pt x="30" y="112"/>
                  <a:pt x="31" y="114"/>
                </a:cubicBezTo>
                <a:cubicBezTo>
                  <a:pt x="31" y="116"/>
                  <a:pt x="33" y="118"/>
                  <a:pt x="35" y="119"/>
                </a:cubicBezTo>
                <a:cubicBezTo>
                  <a:pt x="36" y="119"/>
                  <a:pt x="37" y="120"/>
                  <a:pt x="37" y="120"/>
                </a:cubicBezTo>
                <a:cubicBezTo>
                  <a:pt x="39" y="120"/>
                  <a:pt x="41" y="119"/>
                  <a:pt x="42" y="117"/>
                </a:cubicBezTo>
                <a:cubicBezTo>
                  <a:pt x="43" y="116"/>
                  <a:pt x="43" y="114"/>
                  <a:pt x="42" y="112"/>
                </a:cubicBezTo>
                <a:cubicBezTo>
                  <a:pt x="41" y="111"/>
                  <a:pt x="40" y="110"/>
                  <a:pt x="40" y="109"/>
                </a:cubicBezTo>
                <a:cubicBezTo>
                  <a:pt x="39" y="109"/>
                  <a:pt x="39" y="109"/>
                  <a:pt x="39" y="109"/>
                </a:cubicBezTo>
                <a:cubicBezTo>
                  <a:pt x="39" y="108"/>
                  <a:pt x="37" y="107"/>
                  <a:pt x="36" y="107"/>
                </a:cubicBezTo>
                <a:moveTo>
                  <a:pt x="65" y="104"/>
                </a:moveTo>
                <a:cubicBezTo>
                  <a:pt x="47" y="103"/>
                  <a:pt x="28" y="102"/>
                  <a:pt x="10" y="102"/>
                </a:cubicBezTo>
                <a:cubicBezTo>
                  <a:pt x="11" y="12"/>
                  <a:pt x="11" y="12"/>
                  <a:pt x="11" y="12"/>
                </a:cubicBezTo>
                <a:cubicBezTo>
                  <a:pt x="24" y="11"/>
                  <a:pt x="37" y="10"/>
                  <a:pt x="50" y="10"/>
                </a:cubicBezTo>
                <a:cubicBezTo>
                  <a:pt x="55" y="10"/>
                  <a:pt x="61" y="10"/>
                  <a:pt x="66" y="11"/>
                </a:cubicBezTo>
                <a:cubicBezTo>
                  <a:pt x="65" y="104"/>
                  <a:pt x="65" y="104"/>
                  <a:pt x="65" y="104"/>
                </a:cubicBezTo>
                <a:moveTo>
                  <a:pt x="50" y="7"/>
                </a:moveTo>
                <a:cubicBezTo>
                  <a:pt x="36" y="7"/>
                  <a:pt x="23" y="8"/>
                  <a:pt x="9" y="9"/>
                </a:cubicBezTo>
                <a:cubicBezTo>
                  <a:pt x="9" y="9"/>
                  <a:pt x="8" y="10"/>
                  <a:pt x="8" y="11"/>
                </a:cubicBezTo>
                <a:cubicBezTo>
                  <a:pt x="7" y="103"/>
                  <a:pt x="7" y="103"/>
                  <a:pt x="7" y="103"/>
                </a:cubicBezTo>
                <a:cubicBezTo>
                  <a:pt x="7" y="104"/>
                  <a:pt x="7" y="105"/>
                  <a:pt x="8" y="105"/>
                </a:cubicBezTo>
                <a:cubicBezTo>
                  <a:pt x="28" y="105"/>
                  <a:pt x="47" y="106"/>
                  <a:pt x="66" y="107"/>
                </a:cubicBezTo>
                <a:cubicBezTo>
                  <a:pt x="66" y="107"/>
                  <a:pt x="66" y="107"/>
                  <a:pt x="66" y="107"/>
                </a:cubicBezTo>
                <a:cubicBezTo>
                  <a:pt x="67" y="107"/>
                  <a:pt x="67" y="107"/>
                  <a:pt x="68" y="107"/>
                </a:cubicBezTo>
                <a:cubicBezTo>
                  <a:pt x="68" y="106"/>
                  <a:pt x="68" y="106"/>
                  <a:pt x="68" y="106"/>
                </a:cubicBezTo>
                <a:cubicBezTo>
                  <a:pt x="70" y="9"/>
                  <a:pt x="70" y="9"/>
                  <a:pt x="70" y="9"/>
                </a:cubicBezTo>
                <a:cubicBezTo>
                  <a:pt x="70" y="8"/>
                  <a:pt x="69" y="7"/>
                  <a:pt x="68" y="7"/>
                </a:cubicBezTo>
                <a:cubicBezTo>
                  <a:pt x="62" y="7"/>
                  <a:pt x="56" y="7"/>
                  <a:pt x="50" y="7"/>
                </a:cubicBezTo>
                <a:moveTo>
                  <a:pt x="3" y="124"/>
                </a:moveTo>
                <a:cubicBezTo>
                  <a:pt x="4" y="3"/>
                  <a:pt x="4" y="3"/>
                  <a:pt x="4" y="3"/>
                </a:cubicBezTo>
                <a:cubicBezTo>
                  <a:pt x="70" y="4"/>
                  <a:pt x="70" y="4"/>
                  <a:pt x="70" y="4"/>
                </a:cubicBezTo>
                <a:cubicBezTo>
                  <a:pt x="72" y="43"/>
                  <a:pt x="72" y="82"/>
                  <a:pt x="71" y="121"/>
                </a:cubicBezTo>
                <a:cubicBezTo>
                  <a:pt x="3" y="124"/>
                  <a:pt x="3" y="124"/>
                  <a:pt x="3" y="124"/>
                </a:cubicBezTo>
                <a:moveTo>
                  <a:pt x="3" y="0"/>
                </a:moveTo>
                <a:cubicBezTo>
                  <a:pt x="3" y="0"/>
                  <a:pt x="3" y="0"/>
                  <a:pt x="3" y="0"/>
                </a:cubicBezTo>
                <a:cubicBezTo>
                  <a:pt x="2" y="0"/>
                  <a:pt x="1" y="1"/>
                  <a:pt x="1" y="2"/>
                </a:cubicBezTo>
                <a:cubicBezTo>
                  <a:pt x="0" y="124"/>
                  <a:pt x="0" y="124"/>
                  <a:pt x="0" y="124"/>
                </a:cubicBezTo>
                <a:cubicBezTo>
                  <a:pt x="0" y="125"/>
                  <a:pt x="0" y="125"/>
                  <a:pt x="0" y="125"/>
                </a:cubicBezTo>
                <a:cubicBezTo>
                  <a:pt x="0" y="126"/>
                  <a:pt x="0" y="126"/>
                  <a:pt x="0" y="127"/>
                </a:cubicBezTo>
                <a:cubicBezTo>
                  <a:pt x="0" y="127"/>
                  <a:pt x="1" y="127"/>
                  <a:pt x="1" y="127"/>
                </a:cubicBezTo>
                <a:cubicBezTo>
                  <a:pt x="1" y="127"/>
                  <a:pt x="1" y="127"/>
                  <a:pt x="1" y="127"/>
                </a:cubicBezTo>
                <a:cubicBezTo>
                  <a:pt x="72" y="124"/>
                  <a:pt x="72" y="124"/>
                  <a:pt x="72" y="124"/>
                </a:cubicBezTo>
                <a:cubicBezTo>
                  <a:pt x="73" y="124"/>
                  <a:pt x="74" y="123"/>
                  <a:pt x="74" y="123"/>
                </a:cubicBezTo>
                <a:cubicBezTo>
                  <a:pt x="76" y="83"/>
                  <a:pt x="76" y="42"/>
                  <a:pt x="73" y="2"/>
                </a:cubicBezTo>
                <a:cubicBezTo>
                  <a:pt x="73" y="1"/>
                  <a:pt x="73" y="0"/>
                  <a:pt x="72" y="0"/>
                </a:cubicBezTo>
                <a:cubicBezTo>
                  <a:pt x="3" y="0"/>
                  <a:pt x="3" y="0"/>
                  <a:pt x="3" y="0"/>
                </a:cubicBezTo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51" name="Freeform 23">
            <a:extLst>
              <a:ext uri="{FF2B5EF4-FFF2-40B4-BE49-F238E27FC236}">
                <a16:creationId xmlns:a16="http://schemas.microsoft.com/office/drawing/2014/main" id="{235586A4-FBA3-CF41-9BF4-39CBD3265922}"/>
              </a:ext>
            </a:extLst>
          </p:cNvPr>
          <p:cNvSpPr>
            <a:spLocks noEditPoints="1"/>
          </p:cNvSpPr>
          <p:nvPr/>
        </p:nvSpPr>
        <p:spPr bwMode="auto">
          <a:xfrm>
            <a:off x="10101931" y="4889691"/>
            <a:ext cx="266100" cy="301366"/>
          </a:xfrm>
          <a:custGeom>
            <a:avLst/>
            <a:gdLst>
              <a:gd name="T0" fmla="*/ 15 w 105"/>
              <a:gd name="T1" fmla="*/ 19 h 119"/>
              <a:gd name="T2" fmla="*/ 14 w 105"/>
              <a:gd name="T3" fmla="*/ 19 h 119"/>
              <a:gd name="T4" fmla="*/ 12 w 105"/>
              <a:gd name="T5" fmla="*/ 23 h 119"/>
              <a:gd name="T6" fmla="*/ 12 w 105"/>
              <a:gd name="T7" fmla="*/ 24 h 119"/>
              <a:gd name="T8" fmla="*/ 13 w 105"/>
              <a:gd name="T9" fmla="*/ 25 h 119"/>
              <a:gd name="T10" fmla="*/ 13 w 105"/>
              <a:gd name="T11" fmla="*/ 25 h 119"/>
              <a:gd name="T12" fmla="*/ 19 w 105"/>
              <a:gd name="T13" fmla="*/ 49 h 119"/>
              <a:gd name="T14" fmla="*/ 39 w 105"/>
              <a:gd name="T15" fmla="*/ 58 h 119"/>
              <a:gd name="T16" fmla="*/ 43 w 105"/>
              <a:gd name="T17" fmla="*/ 57 h 119"/>
              <a:gd name="T18" fmla="*/ 44 w 105"/>
              <a:gd name="T19" fmla="*/ 57 h 119"/>
              <a:gd name="T20" fmla="*/ 44 w 105"/>
              <a:gd name="T21" fmla="*/ 56 h 119"/>
              <a:gd name="T22" fmla="*/ 43 w 105"/>
              <a:gd name="T23" fmla="*/ 54 h 119"/>
              <a:gd name="T24" fmla="*/ 42 w 105"/>
              <a:gd name="T25" fmla="*/ 54 h 119"/>
              <a:gd name="T26" fmla="*/ 39 w 105"/>
              <a:gd name="T27" fmla="*/ 55 h 119"/>
              <a:gd name="T28" fmla="*/ 21 w 105"/>
              <a:gd name="T29" fmla="*/ 47 h 119"/>
              <a:gd name="T30" fmla="*/ 17 w 105"/>
              <a:gd name="T31" fmla="*/ 24 h 119"/>
              <a:gd name="T32" fmla="*/ 16 w 105"/>
              <a:gd name="T33" fmla="*/ 23 h 119"/>
              <a:gd name="T34" fmla="*/ 16 w 105"/>
              <a:gd name="T35" fmla="*/ 22 h 119"/>
              <a:gd name="T36" fmla="*/ 16 w 105"/>
              <a:gd name="T37" fmla="*/ 22 h 119"/>
              <a:gd name="T38" fmla="*/ 16 w 105"/>
              <a:gd name="T39" fmla="*/ 21 h 119"/>
              <a:gd name="T40" fmla="*/ 16 w 105"/>
              <a:gd name="T41" fmla="*/ 19 h 119"/>
              <a:gd name="T42" fmla="*/ 15 w 105"/>
              <a:gd name="T43" fmla="*/ 19 h 119"/>
              <a:gd name="T44" fmla="*/ 94 w 105"/>
              <a:gd name="T45" fmla="*/ 116 h 119"/>
              <a:gd name="T46" fmla="*/ 94 w 105"/>
              <a:gd name="T47" fmla="*/ 116 h 119"/>
              <a:gd name="T48" fmla="*/ 86 w 105"/>
              <a:gd name="T49" fmla="*/ 110 h 119"/>
              <a:gd name="T50" fmla="*/ 49 w 105"/>
              <a:gd name="T51" fmla="*/ 62 h 119"/>
              <a:gd name="T52" fmla="*/ 59 w 105"/>
              <a:gd name="T53" fmla="*/ 55 h 119"/>
              <a:gd name="T54" fmla="*/ 93 w 105"/>
              <a:gd name="T55" fmla="*/ 93 h 119"/>
              <a:gd name="T56" fmla="*/ 100 w 105"/>
              <a:gd name="T57" fmla="*/ 102 h 119"/>
              <a:gd name="T58" fmla="*/ 101 w 105"/>
              <a:gd name="T59" fmla="*/ 111 h 119"/>
              <a:gd name="T60" fmla="*/ 94 w 105"/>
              <a:gd name="T61" fmla="*/ 116 h 119"/>
              <a:gd name="T62" fmla="*/ 33 w 105"/>
              <a:gd name="T63" fmla="*/ 64 h 119"/>
              <a:gd name="T64" fmla="*/ 32 w 105"/>
              <a:gd name="T65" fmla="*/ 64 h 119"/>
              <a:gd name="T66" fmla="*/ 7 w 105"/>
              <a:gd name="T67" fmla="*/ 47 h 119"/>
              <a:gd name="T68" fmla="*/ 7 w 105"/>
              <a:gd name="T69" fmla="*/ 21 h 119"/>
              <a:gd name="T70" fmla="*/ 9 w 105"/>
              <a:gd name="T71" fmla="*/ 17 h 119"/>
              <a:gd name="T72" fmla="*/ 36 w 105"/>
              <a:gd name="T73" fmla="*/ 3 h 119"/>
              <a:gd name="T74" fmla="*/ 36 w 105"/>
              <a:gd name="T75" fmla="*/ 3 h 119"/>
              <a:gd name="T76" fmla="*/ 56 w 105"/>
              <a:gd name="T77" fmla="*/ 11 h 119"/>
              <a:gd name="T78" fmla="*/ 65 w 105"/>
              <a:gd name="T79" fmla="*/ 29 h 119"/>
              <a:gd name="T80" fmla="*/ 57 w 105"/>
              <a:gd name="T81" fmla="*/ 52 h 119"/>
              <a:gd name="T82" fmla="*/ 33 w 105"/>
              <a:gd name="T83" fmla="*/ 64 h 119"/>
              <a:gd name="T84" fmla="*/ 36 w 105"/>
              <a:gd name="T85" fmla="*/ 0 h 119"/>
              <a:gd name="T86" fmla="*/ 35 w 105"/>
              <a:gd name="T87" fmla="*/ 0 h 119"/>
              <a:gd name="T88" fmla="*/ 7 w 105"/>
              <a:gd name="T89" fmla="*/ 16 h 119"/>
              <a:gd name="T90" fmla="*/ 4 w 105"/>
              <a:gd name="T91" fmla="*/ 20 h 119"/>
              <a:gd name="T92" fmla="*/ 4 w 105"/>
              <a:gd name="T93" fmla="*/ 48 h 119"/>
              <a:gd name="T94" fmla="*/ 31 w 105"/>
              <a:gd name="T95" fmla="*/ 67 h 119"/>
              <a:gd name="T96" fmla="*/ 33 w 105"/>
              <a:gd name="T97" fmla="*/ 67 h 119"/>
              <a:gd name="T98" fmla="*/ 46 w 105"/>
              <a:gd name="T99" fmla="*/ 64 h 119"/>
              <a:gd name="T100" fmla="*/ 84 w 105"/>
              <a:gd name="T101" fmla="*/ 112 h 119"/>
              <a:gd name="T102" fmla="*/ 94 w 105"/>
              <a:gd name="T103" fmla="*/ 119 h 119"/>
              <a:gd name="T104" fmla="*/ 94 w 105"/>
              <a:gd name="T105" fmla="*/ 119 h 119"/>
              <a:gd name="T106" fmla="*/ 103 w 105"/>
              <a:gd name="T107" fmla="*/ 113 h 119"/>
              <a:gd name="T108" fmla="*/ 104 w 105"/>
              <a:gd name="T109" fmla="*/ 112 h 119"/>
              <a:gd name="T110" fmla="*/ 102 w 105"/>
              <a:gd name="T111" fmla="*/ 100 h 119"/>
              <a:gd name="T112" fmla="*/ 95 w 105"/>
              <a:gd name="T113" fmla="*/ 91 h 119"/>
              <a:gd name="T114" fmla="*/ 61 w 105"/>
              <a:gd name="T115" fmla="*/ 52 h 119"/>
              <a:gd name="T116" fmla="*/ 65 w 105"/>
              <a:gd name="T117" fmla="*/ 45 h 119"/>
              <a:gd name="T118" fmla="*/ 68 w 105"/>
              <a:gd name="T119" fmla="*/ 29 h 119"/>
              <a:gd name="T120" fmla="*/ 58 w 105"/>
              <a:gd name="T121" fmla="*/ 8 h 119"/>
              <a:gd name="T122" fmla="*/ 36 w 105"/>
              <a:gd name="T123" fmla="*/ 0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05" h="119">
                <a:moveTo>
                  <a:pt x="15" y="19"/>
                </a:moveTo>
                <a:cubicBezTo>
                  <a:pt x="14" y="19"/>
                  <a:pt x="14" y="19"/>
                  <a:pt x="14" y="19"/>
                </a:cubicBezTo>
                <a:cubicBezTo>
                  <a:pt x="12" y="23"/>
                  <a:pt x="12" y="23"/>
                  <a:pt x="12" y="23"/>
                </a:cubicBezTo>
                <a:cubicBezTo>
                  <a:pt x="12" y="23"/>
                  <a:pt x="12" y="24"/>
                  <a:pt x="12" y="24"/>
                </a:cubicBezTo>
                <a:cubicBezTo>
                  <a:pt x="12" y="24"/>
                  <a:pt x="13" y="25"/>
                  <a:pt x="13" y="25"/>
                </a:cubicBezTo>
                <a:cubicBezTo>
                  <a:pt x="13" y="25"/>
                  <a:pt x="13" y="25"/>
                  <a:pt x="13" y="25"/>
                </a:cubicBezTo>
                <a:cubicBezTo>
                  <a:pt x="11" y="33"/>
                  <a:pt x="13" y="42"/>
                  <a:pt x="19" y="49"/>
                </a:cubicBezTo>
                <a:cubicBezTo>
                  <a:pt x="24" y="54"/>
                  <a:pt x="31" y="58"/>
                  <a:pt x="39" y="58"/>
                </a:cubicBezTo>
                <a:cubicBezTo>
                  <a:pt x="40" y="58"/>
                  <a:pt x="42" y="58"/>
                  <a:pt x="43" y="57"/>
                </a:cubicBezTo>
                <a:cubicBezTo>
                  <a:pt x="43" y="57"/>
                  <a:pt x="44" y="57"/>
                  <a:pt x="44" y="57"/>
                </a:cubicBezTo>
                <a:cubicBezTo>
                  <a:pt x="44" y="56"/>
                  <a:pt x="44" y="56"/>
                  <a:pt x="44" y="56"/>
                </a:cubicBezTo>
                <a:cubicBezTo>
                  <a:pt x="44" y="55"/>
                  <a:pt x="43" y="54"/>
                  <a:pt x="43" y="54"/>
                </a:cubicBezTo>
                <a:cubicBezTo>
                  <a:pt x="43" y="54"/>
                  <a:pt x="43" y="54"/>
                  <a:pt x="42" y="54"/>
                </a:cubicBezTo>
                <a:cubicBezTo>
                  <a:pt x="41" y="55"/>
                  <a:pt x="40" y="55"/>
                  <a:pt x="39" y="55"/>
                </a:cubicBezTo>
                <a:cubicBezTo>
                  <a:pt x="32" y="55"/>
                  <a:pt x="25" y="52"/>
                  <a:pt x="21" y="47"/>
                </a:cubicBezTo>
                <a:cubicBezTo>
                  <a:pt x="16" y="41"/>
                  <a:pt x="14" y="32"/>
                  <a:pt x="17" y="24"/>
                </a:cubicBezTo>
                <a:cubicBezTo>
                  <a:pt x="17" y="24"/>
                  <a:pt x="17" y="24"/>
                  <a:pt x="16" y="23"/>
                </a:cubicBezTo>
                <a:cubicBezTo>
                  <a:pt x="16" y="23"/>
                  <a:pt x="16" y="23"/>
                  <a:pt x="16" y="22"/>
                </a:cubicBezTo>
                <a:cubicBezTo>
                  <a:pt x="16" y="22"/>
                  <a:pt x="16" y="22"/>
                  <a:pt x="16" y="22"/>
                </a:cubicBezTo>
                <a:cubicBezTo>
                  <a:pt x="16" y="21"/>
                  <a:pt x="16" y="21"/>
                  <a:pt x="16" y="21"/>
                </a:cubicBezTo>
                <a:cubicBezTo>
                  <a:pt x="17" y="20"/>
                  <a:pt x="16" y="19"/>
                  <a:pt x="16" y="19"/>
                </a:cubicBezTo>
                <a:cubicBezTo>
                  <a:pt x="15" y="19"/>
                  <a:pt x="15" y="19"/>
                  <a:pt x="15" y="19"/>
                </a:cubicBezTo>
                <a:moveTo>
                  <a:pt x="94" y="116"/>
                </a:moveTo>
                <a:cubicBezTo>
                  <a:pt x="94" y="116"/>
                  <a:pt x="94" y="116"/>
                  <a:pt x="94" y="116"/>
                </a:cubicBezTo>
                <a:cubicBezTo>
                  <a:pt x="91" y="116"/>
                  <a:pt x="88" y="113"/>
                  <a:pt x="86" y="110"/>
                </a:cubicBezTo>
                <a:cubicBezTo>
                  <a:pt x="49" y="62"/>
                  <a:pt x="49" y="62"/>
                  <a:pt x="49" y="62"/>
                </a:cubicBezTo>
                <a:cubicBezTo>
                  <a:pt x="53" y="60"/>
                  <a:pt x="56" y="58"/>
                  <a:pt x="59" y="55"/>
                </a:cubicBezTo>
                <a:cubicBezTo>
                  <a:pt x="93" y="93"/>
                  <a:pt x="93" y="93"/>
                  <a:pt x="93" y="93"/>
                </a:cubicBezTo>
                <a:cubicBezTo>
                  <a:pt x="96" y="96"/>
                  <a:pt x="98" y="98"/>
                  <a:pt x="100" y="102"/>
                </a:cubicBezTo>
                <a:cubicBezTo>
                  <a:pt x="101" y="105"/>
                  <a:pt x="102" y="108"/>
                  <a:pt x="101" y="111"/>
                </a:cubicBezTo>
                <a:cubicBezTo>
                  <a:pt x="100" y="114"/>
                  <a:pt x="97" y="116"/>
                  <a:pt x="94" y="116"/>
                </a:cubicBezTo>
                <a:moveTo>
                  <a:pt x="33" y="64"/>
                </a:moveTo>
                <a:cubicBezTo>
                  <a:pt x="32" y="64"/>
                  <a:pt x="32" y="64"/>
                  <a:pt x="32" y="64"/>
                </a:cubicBezTo>
                <a:cubicBezTo>
                  <a:pt x="21" y="63"/>
                  <a:pt x="11" y="56"/>
                  <a:pt x="7" y="47"/>
                </a:cubicBezTo>
                <a:cubicBezTo>
                  <a:pt x="3" y="39"/>
                  <a:pt x="3" y="29"/>
                  <a:pt x="7" y="21"/>
                </a:cubicBezTo>
                <a:cubicBezTo>
                  <a:pt x="8" y="20"/>
                  <a:pt x="8" y="19"/>
                  <a:pt x="9" y="17"/>
                </a:cubicBezTo>
                <a:cubicBezTo>
                  <a:pt x="15" y="9"/>
                  <a:pt x="25" y="3"/>
                  <a:pt x="36" y="3"/>
                </a:cubicBezTo>
                <a:cubicBezTo>
                  <a:pt x="36" y="3"/>
                  <a:pt x="36" y="3"/>
                  <a:pt x="36" y="3"/>
                </a:cubicBezTo>
                <a:cubicBezTo>
                  <a:pt x="43" y="3"/>
                  <a:pt x="50" y="6"/>
                  <a:pt x="56" y="11"/>
                </a:cubicBezTo>
                <a:cubicBezTo>
                  <a:pt x="61" y="15"/>
                  <a:pt x="65" y="22"/>
                  <a:pt x="65" y="29"/>
                </a:cubicBezTo>
                <a:cubicBezTo>
                  <a:pt x="66" y="37"/>
                  <a:pt x="63" y="45"/>
                  <a:pt x="57" y="52"/>
                </a:cubicBezTo>
                <a:cubicBezTo>
                  <a:pt x="51" y="59"/>
                  <a:pt x="42" y="64"/>
                  <a:pt x="33" y="64"/>
                </a:cubicBezTo>
                <a:moveTo>
                  <a:pt x="36" y="0"/>
                </a:moveTo>
                <a:cubicBezTo>
                  <a:pt x="36" y="0"/>
                  <a:pt x="36" y="0"/>
                  <a:pt x="35" y="0"/>
                </a:cubicBezTo>
                <a:cubicBezTo>
                  <a:pt x="24" y="0"/>
                  <a:pt x="13" y="6"/>
                  <a:pt x="7" y="16"/>
                </a:cubicBezTo>
                <a:cubicBezTo>
                  <a:pt x="6" y="17"/>
                  <a:pt x="5" y="18"/>
                  <a:pt x="4" y="20"/>
                </a:cubicBezTo>
                <a:cubicBezTo>
                  <a:pt x="0" y="29"/>
                  <a:pt x="0" y="40"/>
                  <a:pt x="4" y="48"/>
                </a:cubicBezTo>
                <a:cubicBezTo>
                  <a:pt x="9" y="59"/>
                  <a:pt x="20" y="66"/>
                  <a:pt x="31" y="67"/>
                </a:cubicBezTo>
                <a:cubicBezTo>
                  <a:pt x="32" y="67"/>
                  <a:pt x="32" y="67"/>
                  <a:pt x="33" y="67"/>
                </a:cubicBezTo>
                <a:cubicBezTo>
                  <a:pt x="37" y="67"/>
                  <a:pt x="42" y="66"/>
                  <a:pt x="46" y="64"/>
                </a:cubicBezTo>
                <a:cubicBezTo>
                  <a:pt x="84" y="112"/>
                  <a:pt x="84" y="112"/>
                  <a:pt x="84" y="112"/>
                </a:cubicBezTo>
                <a:cubicBezTo>
                  <a:pt x="86" y="115"/>
                  <a:pt x="89" y="119"/>
                  <a:pt x="94" y="119"/>
                </a:cubicBezTo>
                <a:cubicBezTo>
                  <a:pt x="94" y="119"/>
                  <a:pt x="94" y="119"/>
                  <a:pt x="94" y="119"/>
                </a:cubicBezTo>
                <a:cubicBezTo>
                  <a:pt x="98" y="119"/>
                  <a:pt x="102" y="117"/>
                  <a:pt x="103" y="113"/>
                </a:cubicBezTo>
                <a:cubicBezTo>
                  <a:pt x="103" y="113"/>
                  <a:pt x="104" y="112"/>
                  <a:pt x="104" y="112"/>
                </a:cubicBezTo>
                <a:cubicBezTo>
                  <a:pt x="105" y="108"/>
                  <a:pt x="104" y="104"/>
                  <a:pt x="102" y="100"/>
                </a:cubicBezTo>
                <a:cubicBezTo>
                  <a:pt x="101" y="97"/>
                  <a:pt x="98" y="94"/>
                  <a:pt x="95" y="91"/>
                </a:cubicBezTo>
                <a:cubicBezTo>
                  <a:pt x="61" y="52"/>
                  <a:pt x="61" y="52"/>
                  <a:pt x="61" y="52"/>
                </a:cubicBezTo>
                <a:cubicBezTo>
                  <a:pt x="62" y="50"/>
                  <a:pt x="64" y="48"/>
                  <a:pt x="65" y="45"/>
                </a:cubicBezTo>
                <a:cubicBezTo>
                  <a:pt x="68" y="40"/>
                  <a:pt x="69" y="34"/>
                  <a:pt x="68" y="29"/>
                </a:cubicBezTo>
                <a:cubicBezTo>
                  <a:pt x="68" y="21"/>
                  <a:pt x="64" y="14"/>
                  <a:pt x="58" y="8"/>
                </a:cubicBezTo>
                <a:cubicBezTo>
                  <a:pt x="52" y="3"/>
                  <a:pt x="44" y="0"/>
                  <a:pt x="36" y="0"/>
                </a:cubicBezTo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52" name="Freeform 25">
            <a:extLst>
              <a:ext uri="{FF2B5EF4-FFF2-40B4-BE49-F238E27FC236}">
                <a16:creationId xmlns:a16="http://schemas.microsoft.com/office/drawing/2014/main" id="{D48F1465-723C-D447-A24A-4B8B699BA9DF}"/>
              </a:ext>
            </a:extLst>
          </p:cNvPr>
          <p:cNvSpPr>
            <a:spLocks noEditPoints="1"/>
          </p:cNvSpPr>
          <p:nvPr/>
        </p:nvSpPr>
        <p:spPr bwMode="auto">
          <a:xfrm>
            <a:off x="9429736" y="2874174"/>
            <a:ext cx="273580" cy="271443"/>
          </a:xfrm>
          <a:custGeom>
            <a:avLst/>
            <a:gdLst>
              <a:gd name="T0" fmla="*/ 49 w 108"/>
              <a:gd name="T1" fmla="*/ 95 h 107"/>
              <a:gd name="T2" fmla="*/ 71 w 108"/>
              <a:gd name="T3" fmla="*/ 102 h 107"/>
              <a:gd name="T4" fmla="*/ 39 w 108"/>
              <a:gd name="T5" fmla="*/ 103 h 107"/>
              <a:gd name="T6" fmla="*/ 35 w 108"/>
              <a:gd name="T7" fmla="*/ 100 h 107"/>
              <a:gd name="T8" fmla="*/ 64 w 108"/>
              <a:gd name="T9" fmla="*/ 82 h 107"/>
              <a:gd name="T10" fmla="*/ 98 w 108"/>
              <a:gd name="T11" fmla="*/ 81 h 107"/>
              <a:gd name="T12" fmla="*/ 74 w 108"/>
              <a:gd name="T13" fmla="*/ 101 h 107"/>
              <a:gd name="T14" fmla="*/ 32 w 108"/>
              <a:gd name="T15" fmla="*/ 97 h 107"/>
              <a:gd name="T16" fmla="*/ 23 w 108"/>
              <a:gd name="T17" fmla="*/ 88 h 107"/>
              <a:gd name="T18" fmla="*/ 24 w 108"/>
              <a:gd name="T19" fmla="*/ 60 h 107"/>
              <a:gd name="T20" fmla="*/ 46 w 108"/>
              <a:gd name="T21" fmla="*/ 68 h 107"/>
              <a:gd name="T22" fmla="*/ 48 w 108"/>
              <a:gd name="T23" fmla="*/ 93 h 107"/>
              <a:gd name="T24" fmla="*/ 24 w 108"/>
              <a:gd name="T25" fmla="*/ 94 h 107"/>
              <a:gd name="T26" fmla="*/ 3 w 108"/>
              <a:gd name="T27" fmla="*/ 60 h 107"/>
              <a:gd name="T28" fmla="*/ 22 w 108"/>
              <a:gd name="T29" fmla="*/ 60 h 107"/>
              <a:gd name="T30" fmla="*/ 20 w 108"/>
              <a:gd name="T31" fmla="*/ 89 h 107"/>
              <a:gd name="T32" fmla="*/ 95 w 108"/>
              <a:gd name="T33" fmla="*/ 46 h 107"/>
              <a:gd name="T34" fmla="*/ 106 w 108"/>
              <a:gd name="T35" fmla="*/ 56 h 107"/>
              <a:gd name="T36" fmla="*/ 78 w 108"/>
              <a:gd name="T37" fmla="*/ 65 h 107"/>
              <a:gd name="T38" fmla="*/ 95 w 108"/>
              <a:gd name="T39" fmla="*/ 46 h 107"/>
              <a:gd name="T40" fmla="*/ 48 w 108"/>
              <a:gd name="T41" fmla="*/ 66 h 107"/>
              <a:gd name="T42" fmla="*/ 25 w 108"/>
              <a:gd name="T43" fmla="*/ 58 h 107"/>
              <a:gd name="T44" fmla="*/ 74 w 108"/>
              <a:gd name="T45" fmla="*/ 66 h 107"/>
              <a:gd name="T46" fmla="*/ 3 w 108"/>
              <a:gd name="T47" fmla="*/ 57 h 107"/>
              <a:gd name="T48" fmla="*/ 11 w 108"/>
              <a:gd name="T49" fmla="*/ 26 h 107"/>
              <a:gd name="T50" fmla="*/ 23 w 108"/>
              <a:gd name="T51" fmla="*/ 57 h 107"/>
              <a:gd name="T52" fmla="*/ 3 w 108"/>
              <a:gd name="T53" fmla="*/ 57 h 107"/>
              <a:gd name="T54" fmla="*/ 34 w 108"/>
              <a:gd name="T55" fmla="*/ 38 h 107"/>
              <a:gd name="T56" fmla="*/ 64 w 108"/>
              <a:gd name="T57" fmla="*/ 37 h 107"/>
              <a:gd name="T58" fmla="*/ 84 w 108"/>
              <a:gd name="T59" fmla="*/ 45 h 107"/>
              <a:gd name="T60" fmla="*/ 95 w 108"/>
              <a:gd name="T61" fmla="*/ 44 h 107"/>
              <a:gd name="T62" fmla="*/ 89 w 108"/>
              <a:gd name="T63" fmla="*/ 36 h 107"/>
              <a:gd name="T64" fmla="*/ 89 w 108"/>
              <a:gd name="T65" fmla="*/ 15 h 107"/>
              <a:gd name="T66" fmla="*/ 105 w 108"/>
              <a:gd name="T67" fmla="*/ 43 h 107"/>
              <a:gd name="T68" fmla="*/ 85 w 108"/>
              <a:gd name="T69" fmla="*/ 43 h 107"/>
              <a:gd name="T70" fmla="*/ 65 w 108"/>
              <a:gd name="T71" fmla="*/ 35 h 107"/>
              <a:gd name="T72" fmla="*/ 59 w 108"/>
              <a:gd name="T73" fmla="*/ 13 h 107"/>
              <a:gd name="T74" fmla="*/ 79 w 108"/>
              <a:gd name="T75" fmla="*/ 8 h 107"/>
              <a:gd name="T76" fmla="*/ 81 w 108"/>
              <a:gd name="T77" fmla="*/ 10 h 107"/>
              <a:gd name="T78" fmla="*/ 87 w 108"/>
              <a:gd name="T79" fmla="*/ 35 h 107"/>
              <a:gd name="T80" fmla="*/ 32 w 108"/>
              <a:gd name="T81" fmla="*/ 36 h 107"/>
              <a:gd name="T82" fmla="*/ 28 w 108"/>
              <a:gd name="T83" fmla="*/ 10 h 107"/>
              <a:gd name="T84" fmla="*/ 46 w 108"/>
              <a:gd name="T85" fmla="*/ 20 h 107"/>
              <a:gd name="T86" fmla="*/ 48 w 108"/>
              <a:gd name="T87" fmla="*/ 18 h 107"/>
              <a:gd name="T88" fmla="*/ 55 w 108"/>
              <a:gd name="T89" fmla="*/ 2 h 107"/>
              <a:gd name="T90" fmla="*/ 72 w 108"/>
              <a:gd name="T91" fmla="*/ 5 h 107"/>
              <a:gd name="T92" fmla="*/ 48 w 108"/>
              <a:gd name="T93" fmla="*/ 18 h 107"/>
              <a:gd name="T94" fmla="*/ 26 w 108"/>
              <a:gd name="T95" fmla="*/ 8 h 107"/>
              <a:gd name="T96" fmla="*/ 9 w 108"/>
              <a:gd name="T97" fmla="*/ 23 h 107"/>
              <a:gd name="T98" fmla="*/ 3 w 108"/>
              <a:gd name="T99" fmla="*/ 39 h 107"/>
              <a:gd name="T100" fmla="*/ 26 w 108"/>
              <a:gd name="T101" fmla="*/ 99 h 107"/>
              <a:gd name="T102" fmla="*/ 54 w 108"/>
              <a:gd name="T103" fmla="*/ 107 h 107"/>
              <a:gd name="T104" fmla="*/ 73 w 108"/>
              <a:gd name="T105" fmla="*/ 105 h 107"/>
              <a:gd name="T106" fmla="*/ 74 w 108"/>
              <a:gd name="T107" fmla="*/ 103 h 107"/>
              <a:gd name="T108" fmla="*/ 100 w 108"/>
              <a:gd name="T109" fmla="*/ 82 h 107"/>
              <a:gd name="T110" fmla="*/ 101 w 108"/>
              <a:gd name="T111" fmla="*/ 80 h 107"/>
              <a:gd name="T112" fmla="*/ 107 w 108"/>
              <a:gd name="T113" fmla="*/ 44 h 107"/>
              <a:gd name="T114" fmla="*/ 107 w 108"/>
              <a:gd name="T115" fmla="*/ 43 h 107"/>
              <a:gd name="T116" fmla="*/ 83 w 108"/>
              <a:gd name="T117" fmla="*/ 8 h 107"/>
              <a:gd name="T118" fmla="*/ 81 w 108"/>
              <a:gd name="T119" fmla="*/ 7 h 107"/>
              <a:gd name="T120" fmla="*/ 55 w 108"/>
              <a:gd name="T121" fmla="*/ 0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08" h="107">
                <a:moveTo>
                  <a:pt x="35" y="100"/>
                </a:moveTo>
                <a:cubicBezTo>
                  <a:pt x="40" y="100"/>
                  <a:pt x="46" y="97"/>
                  <a:pt x="49" y="95"/>
                </a:cubicBezTo>
                <a:cubicBezTo>
                  <a:pt x="54" y="92"/>
                  <a:pt x="59" y="88"/>
                  <a:pt x="63" y="84"/>
                </a:cubicBezTo>
                <a:cubicBezTo>
                  <a:pt x="67" y="89"/>
                  <a:pt x="70" y="95"/>
                  <a:pt x="71" y="102"/>
                </a:cubicBezTo>
                <a:cubicBezTo>
                  <a:pt x="66" y="104"/>
                  <a:pt x="60" y="105"/>
                  <a:pt x="54" y="105"/>
                </a:cubicBezTo>
                <a:cubicBezTo>
                  <a:pt x="49" y="105"/>
                  <a:pt x="44" y="104"/>
                  <a:pt x="39" y="103"/>
                </a:cubicBezTo>
                <a:cubicBezTo>
                  <a:pt x="37" y="102"/>
                  <a:pt x="35" y="101"/>
                  <a:pt x="32" y="100"/>
                </a:cubicBezTo>
                <a:cubicBezTo>
                  <a:pt x="33" y="100"/>
                  <a:pt x="34" y="100"/>
                  <a:pt x="35" y="100"/>
                </a:cubicBezTo>
                <a:moveTo>
                  <a:pt x="74" y="101"/>
                </a:moveTo>
                <a:cubicBezTo>
                  <a:pt x="72" y="94"/>
                  <a:pt x="69" y="88"/>
                  <a:pt x="64" y="82"/>
                </a:cubicBezTo>
                <a:cubicBezTo>
                  <a:pt x="69" y="78"/>
                  <a:pt x="73" y="73"/>
                  <a:pt x="76" y="67"/>
                </a:cubicBezTo>
                <a:cubicBezTo>
                  <a:pt x="98" y="81"/>
                  <a:pt x="98" y="81"/>
                  <a:pt x="98" y="81"/>
                </a:cubicBezTo>
                <a:cubicBezTo>
                  <a:pt x="94" y="87"/>
                  <a:pt x="89" y="92"/>
                  <a:pt x="84" y="96"/>
                </a:cubicBezTo>
                <a:cubicBezTo>
                  <a:pt x="81" y="98"/>
                  <a:pt x="77" y="100"/>
                  <a:pt x="74" y="101"/>
                </a:cubicBezTo>
                <a:moveTo>
                  <a:pt x="35" y="98"/>
                </a:moveTo>
                <a:cubicBezTo>
                  <a:pt x="34" y="98"/>
                  <a:pt x="33" y="98"/>
                  <a:pt x="32" y="97"/>
                </a:cubicBezTo>
                <a:cubicBezTo>
                  <a:pt x="31" y="97"/>
                  <a:pt x="30" y="96"/>
                  <a:pt x="29" y="96"/>
                </a:cubicBezTo>
                <a:cubicBezTo>
                  <a:pt x="26" y="94"/>
                  <a:pt x="24" y="91"/>
                  <a:pt x="23" y="88"/>
                </a:cubicBezTo>
                <a:cubicBezTo>
                  <a:pt x="21" y="83"/>
                  <a:pt x="21" y="78"/>
                  <a:pt x="22" y="74"/>
                </a:cubicBezTo>
                <a:cubicBezTo>
                  <a:pt x="22" y="69"/>
                  <a:pt x="23" y="64"/>
                  <a:pt x="24" y="60"/>
                </a:cubicBezTo>
                <a:cubicBezTo>
                  <a:pt x="32" y="61"/>
                  <a:pt x="40" y="64"/>
                  <a:pt x="46" y="68"/>
                </a:cubicBezTo>
                <a:cubicBezTo>
                  <a:pt x="46" y="68"/>
                  <a:pt x="46" y="68"/>
                  <a:pt x="46" y="68"/>
                </a:cubicBezTo>
                <a:cubicBezTo>
                  <a:pt x="52" y="72"/>
                  <a:pt x="57" y="77"/>
                  <a:pt x="61" y="82"/>
                </a:cubicBezTo>
                <a:cubicBezTo>
                  <a:pt x="57" y="86"/>
                  <a:pt x="53" y="90"/>
                  <a:pt x="48" y="93"/>
                </a:cubicBezTo>
                <a:cubicBezTo>
                  <a:pt x="43" y="96"/>
                  <a:pt x="39" y="98"/>
                  <a:pt x="35" y="98"/>
                </a:cubicBezTo>
                <a:moveTo>
                  <a:pt x="24" y="94"/>
                </a:moveTo>
                <a:cubicBezTo>
                  <a:pt x="16" y="89"/>
                  <a:pt x="10" y="81"/>
                  <a:pt x="6" y="72"/>
                </a:cubicBezTo>
                <a:cubicBezTo>
                  <a:pt x="5" y="68"/>
                  <a:pt x="4" y="64"/>
                  <a:pt x="3" y="60"/>
                </a:cubicBezTo>
                <a:cubicBezTo>
                  <a:pt x="7" y="59"/>
                  <a:pt x="10" y="59"/>
                  <a:pt x="13" y="59"/>
                </a:cubicBezTo>
                <a:cubicBezTo>
                  <a:pt x="16" y="59"/>
                  <a:pt x="19" y="59"/>
                  <a:pt x="22" y="60"/>
                </a:cubicBezTo>
                <a:cubicBezTo>
                  <a:pt x="20" y="64"/>
                  <a:pt x="20" y="69"/>
                  <a:pt x="19" y="73"/>
                </a:cubicBezTo>
                <a:cubicBezTo>
                  <a:pt x="19" y="78"/>
                  <a:pt x="18" y="83"/>
                  <a:pt x="20" y="89"/>
                </a:cubicBezTo>
                <a:cubicBezTo>
                  <a:pt x="21" y="91"/>
                  <a:pt x="22" y="93"/>
                  <a:pt x="24" y="94"/>
                </a:cubicBezTo>
                <a:moveTo>
                  <a:pt x="95" y="46"/>
                </a:moveTo>
                <a:cubicBezTo>
                  <a:pt x="98" y="46"/>
                  <a:pt x="102" y="46"/>
                  <a:pt x="105" y="46"/>
                </a:cubicBezTo>
                <a:cubicBezTo>
                  <a:pt x="106" y="49"/>
                  <a:pt x="106" y="53"/>
                  <a:pt x="106" y="56"/>
                </a:cubicBezTo>
                <a:cubicBezTo>
                  <a:pt x="105" y="64"/>
                  <a:pt x="103" y="72"/>
                  <a:pt x="99" y="79"/>
                </a:cubicBezTo>
                <a:cubicBezTo>
                  <a:pt x="78" y="65"/>
                  <a:pt x="78" y="65"/>
                  <a:pt x="78" y="65"/>
                </a:cubicBezTo>
                <a:cubicBezTo>
                  <a:pt x="81" y="59"/>
                  <a:pt x="85" y="53"/>
                  <a:pt x="87" y="46"/>
                </a:cubicBezTo>
                <a:cubicBezTo>
                  <a:pt x="90" y="46"/>
                  <a:pt x="92" y="46"/>
                  <a:pt x="95" y="46"/>
                </a:cubicBezTo>
                <a:moveTo>
                  <a:pt x="63" y="80"/>
                </a:moveTo>
                <a:cubicBezTo>
                  <a:pt x="59" y="75"/>
                  <a:pt x="53" y="70"/>
                  <a:pt x="48" y="66"/>
                </a:cubicBezTo>
                <a:cubicBezTo>
                  <a:pt x="48" y="66"/>
                  <a:pt x="48" y="66"/>
                  <a:pt x="48" y="66"/>
                </a:cubicBezTo>
                <a:cubicBezTo>
                  <a:pt x="41" y="62"/>
                  <a:pt x="33" y="59"/>
                  <a:pt x="25" y="58"/>
                </a:cubicBezTo>
                <a:cubicBezTo>
                  <a:pt x="27" y="51"/>
                  <a:pt x="30" y="45"/>
                  <a:pt x="33" y="40"/>
                </a:cubicBezTo>
                <a:cubicBezTo>
                  <a:pt x="74" y="66"/>
                  <a:pt x="74" y="66"/>
                  <a:pt x="74" y="66"/>
                </a:cubicBezTo>
                <a:cubicBezTo>
                  <a:pt x="71" y="71"/>
                  <a:pt x="67" y="76"/>
                  <a:pt x="63" y="80"/>
                </a:cubicBezTo>
                <a:moveTo>
                  <a:pt x="3" y="57"/>
                </a:moveTo>
                <a:cubicBezTo>
                  <a:pt x="3" y="51"/>
                  <a:pt x="3" y="45"/>
                  <a:pt x="5" y="40"/>
                </a:cubicBezTo>
                <a:cubicBezTo>
                  <a:pt x="6" y="35"/>
                  <a:pt x="8" y="30"/>
                  <a:pt x="11" y="26"/>
                </a:cubicBezTo>
                <a:cubicBezTo>
                  <a:pt x="31" y="39"/>
                  <a:pt x="31" y="39"/>
                  <a:pt x="31" y="39"/>
                </a:cubicBezTo>
                <a:cubicBezTo>
                  <a:pt x="27" y="44"/>
                  <a:pt x="25" y="51"/>
                  <a:pt x="23" y="57"/>
                </a:cubicBezTo>
                <a:cubicBezTo>
                  <a:pt x="20" y="57"/>
                  <a:pt x="16" y="57"/>
                  <a:pt x="13" y="57"/>
                </a:cubicBezTo>
                <a:cubicBezTo>
                  <a:pt x="10" y="57"/>
                  <a:pt x="7" y="57"/>
                  <a:pt x="3" y="57"/>
                </a:cubicBezTo>
                <a:moveTo>
                  <a:pt x="76" y="64"/>
                </a:moveTo>
                <a:cubicBezTo>
                  <a:pt x="34" y="38"/>
                  <a:pt x="34" y="38"/>
                  <a:pt x="34" y="38"/>
                </a:cubicBezTo>
                <a:cubicBezTo>
                  <a:pt x="38" y="32"/>
                  <a:pt x="43" y="26"/>
                  <a:pt x="48" y="22"/>
                </a:cubicBezTo>
                <a:cubicBezTo>
                  <a:pt x="52" y="28"/>
                  <a:pt x="58" y="33"/>
                  <a:pt x="64" y="37"/>
                </a:cubicBezTo>
                <a:cubicBezTo>
                  <a:pt x="65" y="38"/>
                  <a:pt x="65" y="38"/>
                  <a:pt x="65" y="38"/>
                </a:cubicBezTo>
                <a:cubicBezTo>
                  <a:pt x="71" y="42"/>
                  <a:pt x="77" y="44"/>
                  <a:pt x="84" y="45"/>
                </a:cubicBezTo>
                <a:cubicBezTo>
                  <a:pt x="82" y="52"/>
                  <a:pt x="79" y="58"/>
                  <a:pt x="76" y="64"/>
                </a:cubicBezTo>
                <a:moveTo>
                  <a:pt x="95" y="44"/>
                </a:moveTo>
                <a:cubicBezTo>
                  <a:pt x="93" y="44"/>
                  <a:pt x="90" y="44"/>
                  <a:pt x="88" y="43"/>
                </a:cubicBezTo>
                <a:cubicBezTo>
                  <a:pt x="88" y="41"/>
                  <a:pt x="89" y="38"/>
                  <a:pt x="89" y="36"/>
                </a:cubicBezTo>
                <a:cubicBezTo>
                  <a:pt x="90" y="31"/>
                  <a:pt x="91" y="25"/>
                  <a:pt x="90" y="19"/>
                </a:cubicBezTo>
                <a:cubicBezTo>
                  <a:pt x="90" y="18"/>
                  <a:pt x="89" y="17"/>
                  <a:pt x="89" y="15"/>
                </a:cubicBezTo>
                <a:cubicBezTo>
                  <a:pt x="93" y="20"/>
                  <a:pt x="97" y="25"/>
                  <a:pt x="100" y="30"/>
                </a:cubicBezTo>
                <a:cubicBezTo>
                  <a:pt x="102" y="34"/>
                  <a:pt x="104" y="39"/>
                  <a:pt x="105" y="43"/>
                </a:cubicBezTo>
                <a:cubicBezTo>
                  <a:pt x="102" y="44"/>
                  <a:pt x="98" y="44"/>
                  <a:pt x="95" y="44"/>
                </a:cubicBezTo>
                <a:moveTo>
                  <a:pt x="85" y="43"/>
                </a:moveTo>
                <a:cubicBezTo>
                  <a:pt x="78" y="42"/>
                  <a:pt x="72" y="39"/>
                  <a:pt x="66" y="36"/>
                </a:cubicBezTo>
                <a:cubicBezTo>
                  <a:pt x="65" y="35"/>
                  <a:pt x="65" y="35"/>
                  <a:pt x="65" y="35"/>
                </a:cubicBezTo>
                <a:cubicBezTo>
                  <a:pt x="59" y="31"/>
                  <a:pt x="54" y="26"/>
                  <a:pt x="50" y="20"/>
                </a:cubicBezTo>
                <a:cubicBezTo>
                  <a:pt x="53" y="17"/>
                  <a:pt x="56" y="15"/>
                  <a:pt x="59" y="13"/>
                </a:cubicBezTo>
                <a:cubicBezTo>
                  <a:pt x="65" y="9"/>
                  <a:pt x="70" y="7"/>
                  <a:pt x="74" y="7"/>
                </a:cubicBezTo>
                <a:cubicBezTo>
                  <a:pt x="75" y="7"/>
                  <a:pt x="77" y="8"/>
                  <a:pt x="79" y="8"/>
                </a:cubicBezTo>
                <a:cubicBezTo>
                  <a:pt x="79" y="9"/>
                  <a:pt x="80" y="9"/>
                  <a:pt x="80" y="9"/>
                </a:cubicBezTo>
                <a:cubicBezTo>
                  <a:pt x="81" y="10"/>
                  <a:pt x="81" y="10"/>
                  <a:pt x="81" y="10"/>
                </a:cubicBezTo>
                <a:cubicBezTo>
                  <a:pt x="84" y="12"/>
                  <a:pt x="87" y="15"/>
                  <a:pt x="88" y="20"/>
                </a:cubicBezTo>
                <a:cubicBezTo>
                  <a:pt x="89" y="25"/>
                  <a:pt x="88" y="31"/>
                  <a:pt x="87" y="35"/>
                </a:cubicBezTo>
                <a:cubicBezTo>
                  <a:pt x="87" y="38"/>
                  <a:pt x="86" y="41"/>
                  <a:pt x="85" y="43"/>
                </a:cubicBezTo>
                <a:moveTo>
                  <a:pt x="32" y="36"/>
                </a:moveTo>
                <a:cubicBezTo>
                  <a:pt x="13" y="24"/>
                  <a:pt x="13" y="24"/>
                  <a:pt x="13" y="24"/>
                </a:cubicBezTo>
                <a:cubicBezTo>
                  <a:pt x="17" y="18"/>
                  <a:pt x="22" y="13"/>
                  <a:pt x="28" y="10"/>
                </a:cubicBezTo>
                <a:cubicBezTo>
                  <a:pt x="31" y="7"/>
                  <a:pt x="35" y="6"/>
                  <a:pt x="40" y="4"/>
                </a:cubicBezTo>
                <a:cubicBezTo>
                  <a:pt x="41" y="10"/>
                  <a:pt x="43" y="15"/>
                  <a:pt x="46" y="20"/>
                </a:cubicBezTo>
                <a:cubicBezTo>
                  <a:pt x="41" y="25"/>
                  <a:pt x="36" y="30"/>
                  <a:pt x="32" y="36"/>
                </a:cubicBezTo>
                <a:moveTo>
                  <a:pt x="48" y="18"/>
                </a:moveTo>
                <a:cubicBezTo>
                  <a:pt x="45" y="13"/>
                  <a:pt x="43" y="9"/>
                  <a:pt x="42" y="4"/>
                </a:cubicBezTo>
                <a:cubicBezTo>
                  <a:pt x="46" y="3"/>
                  <a:pt x="50" y="2"/>
                  <a:pt x="55" y="2"/>
                </a:cubicBezTo>
                <a:cubicBezTo>
                  <a:pt x="58" y="2"/>
                  <a:pt x="61" y="2"/>
                  <a:pt x="64" y="3"/>
                </a:cubicBezTo>
                <a:cubicBezTo>
                  <a:pt x="67" y="4"/>
                  <a:pt x="69" y="4"/>
                  <a:pt x="72" y="5"/>
                </a:cubicBezTo>
                <a:cubicBezTo>
                  <a:pt x="68" y="6"/>
                  <a:pt x="63" y="7"/>
                  <a:pt x="58" y="10"/>
                </a:cubicBezTo>
                <a:cubicBezTo>
                  <a:pt x="55" y="13"/>
                  <a:pt x="51" y="15"/>
                  <a:pt x="48" y="18"/>
                </a:cubicBezTo>
                <a:moveTo>
                  <a:pt x="55" y="0"/>
                </a:moveTo>
                <a:cubicBezTo>
                  <a:pt x="45" y="0"/>
                  <a:pt x="35" y="2"/>
                  <a:pt x="26" y="8"/>
                </a:cubicBezTo>
                <a:cubicBezTo>
                  <a:pt x="20" y="12"/>
                  <a:pt x="15" y="17"/>
                  <a:pt x="10" y="23"/>
                </a:cubicBezTo>
                <a:cubicBezTo>
                  <a:pt x="9" y="23"/>
                  <a:pt x="9" y="23"/>
                  <a:pt x="9" y="23"/>
                </a:cubicBezTo>
                <a:cubicBezTo>
                  <a:pt x="9" y="24"/>
                  <a:pt x="9" y="24"/>
                  <a:pt x="9" y="24"/>
                </a:cubicBezTo>
                <a:cubicBezTo>
                  <a:pt x="6" y="29"/>
                  <a:pt x="4" y="34"/>
                  <a:pt x="3" y="39"/>
                </a:cubicBezTo>
                <a:cubicBezTo>
                  <a:pt x="0" y="50"/>
                  <a:pt x="0" y="62"/>
                  <a:pt x="4" y="73"/>
                </a:cubicBezTo>
                <a:cubicBezTo>
                  <a:pt x="8" y="83"/>
                  <a:pt x="16" y="93"/>
                  <a:pt x="26" y="99"/>
                </a:cubicBezTo>
                <a:cubicBezTo>
                  <a:pt x="30" y="102"/>
                  <a:pt x="34" y="104"/>
                  <a:pt x="39" y="105"/>
                </a:cubicBezTo>
                <a:cubicBezTo>
                  <a:pt x="44" y="106"/>
                  <a:pt x="49" y="107"/>
                  <a:pt x="54" y="107"/>
                </a:cubicBezTo>
                <a:cubicBezTo>
                  <a:pt x="60" y="107"/>
                  <a:pt x="66" y="106"/>
                  <a:pt x="72" y="104"/>
                </a:cubicBezTo>
                <a:cubicBezTo>
                  <a:pt x="73" y="104"/>
                  <a:pt x="73" y="105"/>
                  <a:pt x="73" y="105"/>
                </a:cubicBezTo>
                <a:cubicBezTo>
                  <a:pt x="73" y="105"/>
                  <a:pt x="73" y="105"/>
                  <a:pt x="74" y="105"/>
                </a:cubicBezTo>
                <a:cubicBezTo>
                  <a:pt x="74" y="104"/>
                  <a:pt x="74" y="104"/>
                  <a:pt x="74" y="103"/>
                </a:cubicBezTo>
                <a:cubicBezTo>
                  <a:pt x="78" y="102"/>
                  <a:pt x="82" y="100"/>
                  <a:pt x="85" y="98"/>
                </a:cubicBezTo>
                <a:cubicBezTo>
                  <a:pt x="91" y="94"/>
                  <a:pt x="96" y="88"/>
                  <a:pt x="100" y="82"/>
                </a:cubicBezTo>
                <a:cubicBezTo>
                  <a:pt x="100" y="82"/>
                  <a:pt x="101" y="82"/>
                  <a:pt x="101" y="82"/>
                </a:cubicBezTo>
                <a:cubicBezTo>
                  <a:pt x="101" y="81"/>
                  <a:pt x="101" y="81"/>
                  <a:pt x="101" y="80"/>
                </a:cubicBezTo>
                <a:cubicBezTo>
                  <a:pt x="105" y="73"/>
                  <a:pt x="108" y="65"/>
                  <a:pt x="108" y="56"/>
                </a:cubicBezTo>
                <a:cubicBezTo>
                  <a:pt x="108" y="52"/>
                  <a:pt x="108" y="48"/>
                  <a:pt x="107" y="44"/>
                </a:cubicBezTo>
                <a:cubicBezTo>
                  <a:pt x="108" y="44"/>
                  <a:pt x="108" y="44"/>
                  <a:pt x="108" y="44"/>
                </a:cubicBezTo>
                <a:cubicBezTo>
                  <a:pt x="107" y="43"/>
                  <a:pt x="107" y="43"/>
                  <a:pt x="107" y="43"/>
                </a:cubicBezTo>
                <a:cubicBezTo>
                  <a:pt x="106" y="38"/>
                  <a:pt x="105" y="34"/>
                  <a:pt x="102" y="29"/>
                </a:cubicBezTo>
                <a:cubicBezTo>
                  <a:pt x="98" y="21"/>
                  <a:pt x="91" y="13"/>
                  <a:pt x="83" y="8"/>
                </a:cubicBezTo>
                <a:cubicBezTo>
                  <a:pt x="83" y="8"/>
                  <a:pt x="82" y="8"/>
                  <a:pt x="82" y="7"/>
                </a:cubicBezTo>
                <a:cubicBezTo>
                  <a:pt x="81" y="7"/>
                  <a:pt x="81" y="7"/>
                  <a:pt x="81" y="7"/>
                </a:cubicBezTo>
                <a:cubicBezTo>
                  <a:pt x="76" y="4"/>
                  <a:pt x="70" y="2"/>
                  <a:pt x="65" y="1"/>
                </a:cubicBezTo>
                <a:cubicBezTo>
                  <a:pt x="61" y="0"/>
                  <a:pt x="58" y="0"/>
                  <a:pt x="55" y="0"/>
                </a:cubicBezTo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53" name="Freeform 26">
            <a:extLst>
              <a:ext uri="{FF2B5EF4-FFF2-40B4-BE49-F238E27FC236}">
                <a16:creationId xmlns:a16="http://schemas.microsoft.com/office/drawing/2014/main" id="{ACCD3AB9-3316-CE49-9E2D-D480FCA09A9D}"/>
              </a:ext>
            </a:extLst>
          </p:cNvPr>
          <p:cNvSpPr>
            <a:spLocks noEditPoints="1"/>
          </p:cNvSpPr>
          <p:nvPr/>
        </p:nvSpPr>
        <p:spPr bwMode="auto">
          <a:xfrm>
            <a:off x="10537950" y="5661273"/>
            <a:ext cx="410370" cy="319534"/>
          </a:xfrm>
          <a:custGeom>
            <a:avLst/>
            <a:gdLst>
              <a:gd name="T0" fmla="*/ 135 w 162"/>
              <a:gd name="T1" fmla="*/ 58 h 126"/>
              <a:gd name="T2" fmla="*/ 158 w 162"/>
              <a:gd name="T3" fmla="*/ 74 h 126"/>
              <a:gd name="T4" fmla="*/ 159 w 162"/>
              <a:gd name="T5" fmla="*/ 74 h 126"/>
              <a:gd name="T6" fmla="*/ 160 w 162"/>
              <a:gd name="T7" fmla="*/ 71 h 126"/>
              <a:gd name="T8" fmla="*/ 136 w 162"/>
              <a:gd name="T9" fmla="*/ 57 h 126"/>
              <a:gd name="T10" fmla="*/ 160 w 162"/>
              <a:gd name="T11" fmla="*/ 38 h 126"/>
              <a:gd name="T12" fmla="*/ 135 w 162"/>
              <a:gd name="T13" fmla="*/ 41 h 126"/>
              <a:gd name="T14" fmla="*/ 135 w 162"/>
              <a:gd name="T15" fmla="*/ 45 h 126"/>
              <a:gd name="T16" fmla="*/ 161 w 162"/>
              <a:gd name="T17" fmla="*/ 41 h 126"/>
              <a:gd name="T18" fmla="*/ 162 w 162"/>
              <a:gd name="T19" fmla="*/ 39 h 126"/>
              <a:gd name="T20" fmla="*/ 149 w 162"/>
              <a:gd name="T21" fmla="*/ 9 h 126"/>
              <a:gd name="T22" fmla="*/ 128 w 162"/>
              <a:gd name="T23" fmla="*/ 29 h 126"/>
              <a:gd name="T24" fmla="*/ 129 w 162"/>
              <a:gd name="T25" fmla="*/ 33 h 126"/>
              <a:gd name="T26" fmla="*/ 131 w 162"/>
              <a:gd name="T27" fmla="*/ 32 h 126"/>
              <a:gd name="T28" fmla="*/ 150 w 162"/>
              <a:gd name="T29" fmla="*/ 9 h 126"/>
              <a:gd name="T30" fmla="*/ 66 w 162"/>
              <a:gd name="T31" fmla="*/ 122 h 126"/>
              <a:gd name="T32" fmla="*/ 53 w 162"/>
              <a:gd name="T33" fmla="*/ 110 h 126"/>
              <a:gd name="T34" fmla="*/ 47 w 162"/>
              <a:gd name="T35" fmla="*/ 89 h 126"/>
              <a:gd name="T36" fmla="*/ 67 w 162"/>
              <a:gd name="T37" fmla="*/ 106 h 126"/>
              <a:gd name="T38" fmla="*/ 73 w 162"/>
              <a:gd name="T39" fmla="*/ 118 h 126"/>
              <a:gd name="T40" fmla="*/ 66 w 162"/>
              <a:gd name="T41" fmla="*/ 122 h 126"/>
              <a:gd name="T42" fmla="*/ 5 w 162"/>
              <a:gd name="T43" fmla="*/ 71 h 126"/>
              <a:gd name="T44" fmla="*/ 17 w 162"/>
              <a:gd name="T45" fmla="*/ 81 h 126"/>
              <a:gd name="T46" fmla="*/ 44 w 162"/>
              <a:gd name="T47" fmla="*/ 42 h 126"/>
              <a:gd name="T48" fmla="*/ 65 w 162"/>
              <a:gd name="T49" fmla="*/ 83 h 126"/>
              <a:gd name="T50" fmla="*/ 51 w 162"/>
              <a:gd name="T51" fmla="*/ 84 h 126"/>
              <a:gd name="T52" fmla="*/ 49 w 162"/>
              <a:gd name="T53" fmla="*/ 84 h 126"/>
              <a:gd name="T54" fmla="*/ 46 w 162"/>
              <a:gd name="T55" fmla="*/ 85 h 126"/>
              <a:gd name="T56" fmla="*/ 21 w 162"/>
              <a:gd name="T57" fmla="*/ 83 h 126"/>
              <a:gd name="T58" fmla="*/ 21 w 162"/>
              <a:gd name="T59" fmla="*/ 81 h 126"/>
              <a:gd name="T60" fmla="*/ 22 w 162"/>
              <a:gd name="T61" fmla="*/ 43 h 126"/>
              <a:gd name="T62" fmla="*/ 70 w 162"/>
              <a:gd name="T63" fmla="*/ 83 h 126"/>
              <a:gd name="T64" fmla="*/ 114 w 162"/>
              <a:gd name="T65" fmla="*/ 5 h 126"/>
              <a:gd name="T66" fmla="*/ 115 w 162"/>
              <a:gd name="T67" fmla="*/ 0 h 126"/>
              <a:gd name="T68" fmla="*/ 57 w 162"/>
              <a:gd name="T69" fmla="*/ 35 h 126"/>
              <a:gd name="T70" fmla="*/ 56 w 162"/>
              <a:gd name="T71" fmla="*/ 34 h 126"/>
              <a:gd name="T72" fmla="*/ 43 w 162"/>
              <a:gd name="T73" fmla="*/ 38 h 126"/>
              <a:gd name="T74" fmla="*/ 11 w 162"/>
              <a:gd name="T75" fmla="*/ 39 h 126"/>
              <a:gd name="T76" fmla="*/ 10 w 162"/>
              <a:gd name="T77" fmla="*/ 40 h 126"/>
              <a:gd name="T78" fmla="*/ 11 w 162"/>
              <a:gd name="T79" fmla="*/ 53 h 126"/>
              <a:gd name="T80" fmla="*/ 18 w 162"/>
              <a:gd name="T81" fmla="*/ 85 h 126"/>
              <a:gd name="T82" fmla="*/ 21 w 162"/>
              <a:gd name="T83" fmla="*/ 96 h 126"/>
              <a:gd name="T84" fmla="*/ 23 w 162"/>
              <a:gd name="T85" fmla="*/ 96 h 126"/>
              <a:gd name="T86" fmla="*/ 49 w 162"/>
              <a:gd name="T87" fmla="*/ 112 h 126"/>
              <a:gd name="T88" fmla="*/ 66 w 162"/>
              <a:gd name="T89" fmla="*/ 126 h 126"/>
              <a:gd name="T90" fmla="*/ 71 w 162"/>
              <a:gd name="T91" fmla="*/ 125 h 126"/>
              <a:gd name="T92" fmla="*/ 75 w 162"/>
              <a:gd name="T93" fmla="*/ 110 h 126"/>
              <a:gd name="T94" fmla="*/ 55 w 162"/>
              <a:gd name="T95" fmla="*/ 88 h 126"/>
              <a:gd name="T96" fmla="*/ 133 w 162"/>
              <a:gd name="T97" fmla="*/ 104 h 126"/>
              <a:gd name="T98" fmla="*/ 135 w 162"/>
              <a:gd name="T99" fmla="*/ 104 h 126"/>
              <a:gd name="T100" fmla="*/ 136 w 162"/>
              <a:gd name="T101" fmla="*/ 102 h 126"/>
              <a:gd name="T102" fmla="*/ 117 w 162"/>
              <a:gd name="T103" fmla="*/ 1 h 126"/>
              <a:gd name="T104" fmla="*/ 115 w 162"/>
              <a:gd name="T105" fmla="*/ 0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62" h="126">
                <a:moveTo>
                  <a:pt x="136" y="57"/>
                </a:moveTo>
                <a:cubicBezTo>
                  <a:pt x="136" y="57"/>
                  <a:pt x="135" y="57"/>
                  <a:pt x="135" y="58"/>
                </a:cubicBezTo>
                <a:cubicBezTo>
                  <a:pt x="134" y="59"/>
                  <a:pt x="134" y="60"/>
                  <a:pt x="135" y="60"/>
                </a:cubicBezTo>
                <a:cubicBezTo>
                  <a:pt x="158" y="74"/>
                  <a:pt x="158" y="74"/>
                  <a:pt x="158" y="74"/>
                </a:cubicBezTo>
                <a:cubicBezTo>
                  <a:pt x="158" y="74"/>
                  <a:pt x="158" y="74"/>
                  <a:pt x="159" y="74"/>
                </a:cubicBezTo>
                <a:cubicBezTo>
                  <a:pt x="159" y="74"/>
                  <a:pt x="159" y="74"/>
                  <a:pt x="159" y="74"/>
                </a:cubicBezTo>
                <a:cubicBezTo>
                  <a:pt x="160" y="74"/>
                  <a:pt x="160" y="74"/>
                  <a:pt x="160" y="73"/>
                </a:cubicBezTo>
                <a:cubicBezTo>
                  <a:pt x="161" y="72"/>
                  <a:pt x="161" y="71"/>
                  <a:pt x="160" y="71"/>
                </a:cubicBezTo>
                <a:cubicBezTo>
                  <a:pt x="137" y="57"/>
                  <a:pt x="137" y="57"/>
                  <a:pt x="137" y="57"/>
                </a:cubicBezTo>
                <a:cubicBezTo>
                  <a:pt x="137" y="57"/>
                  <a:pt x="137" y="57"/>
                  <a:pt x="136" y="57"/>
                </a:cubicBezTo>
                <a:moveTo>
                  <a:pt x="160" y="38"/>
                </a:moveTo>
                <a:cubicBezTo>
                  <a:pt x="160" y="38"/>
                  <a:pt x="160" y="38"/>
                  <a:pt x="160" y="38"/>
                </a:cubicBezTo>
                <a:cubicBezTo>
                  <a:pt x="135" y="41"/>
                  <a:pt x="135" y="41"/>
                  <a:pt x="135" y="41"/>
                </a:cubicBezTo>
                <a:cubicBezTo>
                  <a:pt x="135" y="41"/>
                  <a:pt x="135" y="41"/>
                  <a:pt x="135" y="41"/>
                </a:cubicBezTo>
                <a:cubicBezTo>
                  <a:pt x="134" y="42"/>
                  <a:pt x="133" y="43"/>
                  <a:pt x="134" y="44"/>
                </a:cubicBezTo>
                <a:cubicBezTo>
                  <a:pt x="134" y="45"/>
                  <a:pt x="134" y="45"/>
                  <a:pt x="135" y="45"/>
                </a:cubicBezTo>
                <a:cubicBezTo>
                  <a:pt x="135" y="45"/>
                  <a:pt x="136" y="45"/>
                  <a:pt x="136" y="45"/>
                </a:cubicBezTo>
                <a:cubicBezTo>
                  <a:pt x="161" y="41"/>
                  <a:pt x="161" y="41"/>
                  <a:pt x="161" y="41"/>
                </a:cubicBezTo>
                <a:cubicBezTo>
                  <a:pt x="161" y="41"/>
                  <a:pt x="161" y="41"/>
                  <a:pt x="161" y="41"/>
                </a:cubicBezTo>
                <a:cubicBezTo>
                  <a:pt x="162" y="41"/>
                  <a:pt x="162" y="40"/>
                  <a:pt x="162" y="39"/>
                </a:cubicBezTo>
                <a:cubicBezTo>
                  <a:pt x="162" y="38"/>
                  <a:pt x="161" y="38"/>
                  <a:pt x="160" y="38"/>
                </a:cubicBezTo>
                <a:moveTo>
                  <a:pt x="149" y="9"/>
                </a:moveTo>
                <a:cubicBezTo>
                  <a:pt x="148" y="9"/>
                  <a:pt x="148" y="9"/>
                  <a:pt x="147" y="9"/>
                </a:cubicBezTo>
                <a:cubicBezTo>
                  <a:pt x="128" y="29"/>
                  <a:pt x="128" y="29"/>
                  <a:pt x="128" y="29"/>
                </a:cubicBezTo>
                <a:cubicBezTo>
                  <a:pt x="127" y="30"/>
                  <a:pt x="127" y="31"/>
                  <a:pt x="128" y="32"/>
                </a:cubicBezTo>
                <a:cubicBezTo>
                  <a:pt x="128" y="32"/>
                  <a:pt x="129" y="33"/>
                  <a:pt x="129" y="33"/>
                </a:cubicBezTo>
                <a:cubicBezTo>
                  <a:pt x="130" y="33"/>
                  <a:pt x="130" y="33"/>
                  <a:pt x="130" y="33"/>
                </a:cubicBezTo>
                <a:cubicBezTo>
                  <a:pt x="130" y="33"/>
                  <a:pt x="131" y="32"/>
                  <a:pt x="131" y="32"/>
                </a:cubicBezTo>
                <a:cubicBezTo>
                  <a:pt x="150" y="12"/>
                  <a:pt x="150" y="12"/>
                  <a:pt x="150" y="12"/>
                </a:cubicBezTo>
                <a:cubicBezTo>
                  <a:pt x="151" y="11"/>
                  <a:pt x="151" y="10"/>
                  <a:pt x="150" y="9"/>
                </a:cubicBezTo>
                <a:cubicBezTo>
                  <a:pt x="150" y="9"/>
                  <a:pt x="149" y="9"/>
                  <a:pt x="149" y="9"/>
                </a:cubicBezTo>
                <a:moveTo>
                  <a:pt x="66" y="122"/>
                </a:moveTo>
                <a:cubicBezTo>
                  <a:pt x="65" y="122"/>
                  <a:pt x="63" y="122"/>
                  <a:pt x="62" y="121"/>
                </a:cubicBezTo>
                <a:cubicBezTo>
                  <a:pt x="58" y="119"/>
                  <a:pt x="56" y="115"/>
                  <a:pt x="53" y="110"/>
                </a:cubicBezTo>
                <a:cubicBezTo>
                  <a:pt x="41" y="90"/>
                  <a:pt x="41" y="90"/>
                  <a:pt x="41" y="90"/>
                </a:cubicBezTo>
                <a:cubicBezTo>
                  <a:pt x="43" y="90"/>
                  <a:pt x="45" y="89"/>
                  <a:pt x="47" y="89"/>
                </a:cubicBezTo>
                <a:cubicBezTo>
                  <a:pt x="48" y="89"/>
                  <a:pt x="49" y="89"/>
                  <a:pt x="50" y="88"/>
                </a:cubicBezTo>
                <a:cubicBezTo>
                  <a:pt x="67" y="106"/>
                  <a:pt x="67" y="106"/>
                  <a:pt x="67" y="106"/>
                </a:cubicBezTo>
                <a:cubicBezTo>
                  <a:pt x="69" y="108"/>
                  <a:pt x="71" y="110"/>
                  <a:pt x="72" y="112"/>
                </a:cubicBezTo>
                <a:cubicBezTo>
                  <a:pt x="73" y="114"/>
                  <a:pt x="73" y="117"/>
                  <a:pt x="73" y="118"/>
                </a:cubicBezTo>
                <a:cubicBezTo>
                  <a:pt x="72" y="120"/>
                  <a:pt x="70" y="121"/>
                  <a:pt x="69" y="121"/>
                </a:cubicBezTo>
                <a:cubicBezTo>
                  <a:pt x="68" y="122"/>
                  <a:pt x="67" y="122"/>
                  <a:pt x="66" y="122"/>
                </a:cubicBezTo>
                <a:moveTo>
                  <a:pt x="17" y="81"/>
                </a:moveTo>
                <a:cubicBezTo>
                  <a:pt x="12" y="80"/>
                  <a:pt x="7" y="76"/>
                  <a:pt x="5" y="71"/>
                </a:cubicBezTo>
                <a:cubicBezTo>
                  <a:pt x="4" y="66"/>
                  <a:pt x="7" y="59"/>
                  <a:pt x="12" y="57"/>
                </a:cubicBezTo>
                <a:cubicBezTo>
                  <a:pt x="13" y="65"/>
                  <a:pt x="15" y="73"/>
                  <a:pt x="17" y="81"/>
                </a:cubicBezTo>
                <a:moveTo>
                  <a:pt x="22" y="43"/>
                </a:moveTo>
                <a:cubicBezTo>
                  <a:pt x="29" y="43"/>
                  <a:pt x="36" y="43"/>
                  <a:pt x="44" y="42"/>
                </a:cubicBezTo>
                <a:cubicBezTo>
                  <a:pt x="47" y="41"/>
                  <a:pt x="50" y="40"/>
                  <a:pt x="54" y="39"/>
                </a:cubicBezTo>
                <a:cubicBezTo>
                  <a:pt x="52" y="55"/>
                  <a:pt x="57" y="70"/>
                  <a:pt x="65" y="83"/>
                </a:cubicBezTo>
                <a:cubicBezTo>
                  <a:pt x="61" y="83"/>
                  <a:pt x="56" y="84"/>
                  <a:pt x="52" y="84"/>
                </a:cubicBezTo>
                <a:cubicBezTo>
                  <a:pt x="51" y="84"/>
                  <a:pt x="51" y="84"/>
                  <a:pt x="51" y="84"/>
                </a:cubicBezTo>
                <a:cubicBezTo>
                  <a:pt x="51" y="84"/>
                  <a:pt x="50" y="84"/>
                  <a:pt x="50" y="84"/>
                </a:cubicBezTo>
                <a:cubicBezTo>
                  <a:pt x="49" y="84"/>
                  <a:pt x="49" y="84"/>
                  <a:pt x="49" y="84"/>
                </a:cubicBezTo>
                <a:cubicBezTo>
                  <a:pt x="48" y="85"/>
                  <a:pt x="48" y="85"/>
                  <a:pt x="48" y="85"/>
                </a:cubicBezTo>
                <a:cubicBezTo>
                  <a:pt x="48" y="85"/>
                  <a:pt x="47" y="85"/>
                  <a:pt x="46" y="85"/>
                </a:cubicBezTo>
                <a:cubicBezTo>
                  <a:pt x="38" y="87"/>
                  <a:pt x="31" y="89"/>
                  <a:pt x="23" y="91"/>
                </a:cubicBezTo>
                <a:cubicBezTo>
                  <a:pt x="22" y="89"/>
                  <a:pt x="22" y="86"/>
                  <a:pt x="21" y="83"/>
                </a:cubicBezTo>
                <a:cubicBezTo>
                  <a:pt x="21" y="83"/>
                  <a:pt x="21" y="83"/>
                  <a:pt x="21" y="83"/>
                </a:cubicBezTo>
                <a:cubicBezTo>
                  <a:pt x="21" y="82"/>
                  <a:pt x="21" y="81"/>
                  <a:pt x="21" y="81"/>
                </a:cubicBezTo>
                <a:cubicBezTo>
                  <a:pt x="18" y="69"/>
                  <a:pt x="15" y="56"/>
                  <a:pt x="13" y="43"/>
                </a:cubicBezTo>
                <a:cubicBezTo>
                  <a:pt x="16" y="43"/>
                  <a:pt x="19" y="43"/>
                  <a:pt x="22" y="43"/>
                </a:cubicBezTo>
                <a:moveTo>
                  <a:pt x="132" y="98"/>
                </a:moveTo>
                <a:cubicBezTo>
                  <a:pt x="113" y="88"/>
                  <a:pt x="91" y="83"/>
                  <a:pt x="70" y="83"/>
                </a:cubicBezTo>
                <a:cubicBezTo>
                  <a:pt x="60" y="71"/>
                  <a:pt x="56" y="54"/>
                  <a:pt x="58" y="38"/>
                </a:cubicBezTo>
                <a:cubicBezTo>
                  <a:pt x="79" y="32"/>
                  <a:pt x="98" y="21"/>
                  <a:pt x="114" y="5"/>
                </a:cubicBezTo>
                <a:cubicBezTo>
                  <a:pt x="132" y="98"/>
                  <a:pt x="132" y="98"/>
                  <a:pt x="132" y="98"/>
                </a:cubicBezTo>
                <a:moveTo>
                  <a:pt x="115" y="0"/>
                </a:moveTo>
                <a:cubicBezTo>
                  <a:pt x="114" y="0"/>
                  <a:pt x="114" y="0"/>
                  <a:pt x="113" y="0"/>
                </a:cubicBezTo>
                <a:cubicBezTo>
                  <a:pt x="98" y="16"/>
                  <a:pt x="78" y="28"/>
                  <a:pt x="57" y="35"/>
                </a:cubicBezTo>
                <a:cubicBezTo>
                  <a:pt x="56" y="34"/>
                  <a:pt x="56" y="34"/>
                  <a:pt x="56" y="34"/>
                </a:cubicBezTo>
                <a:cubicBezTo>
                  <a:pt x="56" y="34"/>
                  <a:pt x="56" y="34"/>
                  <a:pt x="56" y="34"/>
                </a:cubicBezTo>
                <a:cubicBezTo>
                  <a:pt x="56" y="34"/>
                  <a:pt x="55" y="35"/>
                  <a:pt x="55" y="35"/>
                </a:cubicBezTo>
                <a:cubicBezTo>
                  <a:pt x="51" y="36"/>
                  <a:pt x="47" y="37"/>
                  <a:pt x="43" y="38"/>
                </a:cubicBezTo>
                <a:cubicBezTo>
                  <a:pt x="36" y="39"/>
                  <a:pt x="29" y="40"/>
                  <a:pt x="22" y="40"/>
                </a:cubicBezTo>
                <a:cubicBezTo>
                  <a:pt x="18" y="40"/>
                  <a:pt x="15" y="40"/>
                  <a:pt x="11" y="39"/>
                </a:cubicBezTo>
                <a:cubicBezTo>
                  <a:pt x="11" y="39"/>
                  <a:pt x="11" y="39"/>
                  <a:pt x="11" y="39"/>
                </a:cubicBezTo>
                <a:cubicBezTo>
                  <a:pt x="11" y="39"/>
                  <a:pt x="10" y="39"/>
                  <a:pt x="10" y="40"/>
                </a:cubicBezTo>
                <a:cubicBezTo>
                  <a:pt x="10" y="40"/>
                  <a:pt x="9" y="41"/>
                  <a:pt x="9" y="41"/>
                </a:cubicBezTo>
                <a:cubicBezTo>
                  <a:pt x="10" y="45"/>
                  <a:pt x="10" y="49"/>
                  <a:pt x="11" y="53"/>
                </a:cubicBezTo>
                <a:cubicBezTo>
                  <a:pt x="4" y="56"/>
                  <a:pt x="0" y="65"/>
                  <a:pt x="2" y="72"/>
                </a:cubicBezTo>
                <a:cubicBezTo>
                  <a:pt x="4" y="79"/>
                  <a:pt x="10" y="84"/>
                  <a:pt x="18" y="85"/>
                </a:cubicBezTo>
                <a:cubicBezTo>
                  <a:pt x="18" y="88"/>
                  <a:pt x="19" y="91"/>
                  <a:pt x="20" y="94"/>
                </a:cubicBezTo>
                <a:cubicBezTo>
                  <a:pt x="20" y="95"/>
                  <a:pt x="21" y="95"/>
                  <a:pt x="21" y="96"/>
                </a:cubicBezTo>
                <a:cubicBezTo>
                  <a:pt x="21" y="96"/>
                  <a:pt x="22" y="96"/>
                  <a:pt x="22" y="96"/>
                </a:cubicBezTo>
                <a:cubicBezTo>
                  <a:pt x="22" y="96"/>
                  <a:pt x="22" y="96"/>
                  <a:pt x="23" y="96"/>
                </a:cubicBezTo>
                <a:cubicBezTo>
                  <a:pt x="27" y="94"/>
                  <a:pt x="32" y="92"/>
                  <a:pt x="37" y="91"/>
                </a:cubicBezTo>
                <a:cubicBezTo>
                  <a:pt x="49" y="112"/>
                  <a:pt x="49" y="112"/>
                  <a:pt x="49" y="112"/>
                </a:cubicBezTo>
                <a:cubicBezTo>
                  <a:pt x="52" y="116"/>
                  <a:pt x="55" y="122"/>
                  <a:pt x="60" y="124"/>
                </a:cubicBezTo>
                <a:cubicBezTo>
                  <a:pt x="62" y="125"/>
                  <a:pt x="64" y="126"/>
                  <a:pt x="66" y="126"/>
                </a:cubicBezTo>
                <a:cubicBezTo>
                  <a:pt x="67" y="126"/>
                  <a:pt x="68" y="126"/>
                  <a:pt x="69" y="125"/>
                </a:cubicBezTo>
                <a:cubicBezTo>
                  <a:pt x="69" y="125"/>
                  <a:pt x="70" y="125"/>
                  <a:pt x="71" y="125"/>
                </a:cubicBezTo>
                <a:cubicBezTo>
                  <a:pt x="73" y="124"/>
                  <a:pt x="75" y="122"/>
                  <a:pt x="76" y="120"/>
                </a:cubicBezTo>
                <a:cubicBezTo>
                  <a:pt x="77" y="117"/>
                  <a:pt x="77" y="114"/>
                  <a:pt x="75" y="110"/>
                </a:cubicBezTo>
                <a:cubicBezTo>
                  <a:pt x="74" y="108"/>
                  <a:pt x="72" y="105"/>
                  <a:pt x="70" y="103"/>
                </a:cubicBezTo>
                <a:cubicBezTo>
                  <a:pt x="55" y="88"/>
                  <a:pt x="55" y="88"/>
                  <a:pt x="55" y="88"/>
                </a:cubicBezTo>
                <a:cubicBezTo>
                  <a:pt x="60" y="87"/>
                  <a:pt x="65" y="87"/>
                  <a:pt x="69" y="87"/>
                </a:cubicBezTo>
                <a:cubicBezTo>
                  <a:pt x="92" y="87"/>
                  <a:pt x="114" y="93"/>
                  <a:pt x="133" y="104"/>
                </a:cubicBezTo>
                <a:cubicBezTo>
                  <a:pt x="134" y="104"/>
                  <a:pt x="134" y="104"/>
                  <a:pt x="134" y="104"/>
                </a:cubicBezTo>
                <a:cubicBezTo>
                  <a:pt x="134" y="104"/>
                  <a:pt x="134" y="104"/>
                  <a:pt x="135" y="104"/>
                </a:cubicBezTo>
                <a:cubicBezTo>
                  <a:pt x="135" y="104"/>
                  <a:pt x="135" y="104"/>
                  <a:pt x="135" y="104"/>
                </a:cubicBezTo>
                <a:cubicBezTo>
                  <a:pt x="136" y="104"/>
                  <a:pt x="136" y="103"/>
                  <a:pt x="136" y="102"/>
                </a:cubicBezTo>
                <a:cubicBezTo>
                  <a:pt x="136" y="101"/>
                  <a:pt x="136" y="101"/>
                  <a:pt x="136" y="101"/>
                </a:cubicBezTo>
                <a:cubicBezTo>
                  <a:pt x="117" y="1"/>
                  <a:pt x="117" y="1"/>
                  <a:pt x="117" y="1"/>
                </a:cubicBezTo>
                <a:cubicBezTo>
                  <a:pt x="116" y="0"/>
                  <a:pt x="116" y="0"/>
                  <a:pt x="115" y="0"/>
                </a:cubicBezTo>
                <a:cubicBezTo>
                  <a:pt x="115" y="0"/>
                  <a:pt x="115" y="0"/>
                  <a:pt x="115" y="0"/>
                </a:cubicBezTo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54" name="Freeform 31">
            <a:extLst>
              <a:ext uri="{FF2B5EF4-FFF2-40B4-BE49-F238E27FC236}">
                <a16:creationId xmlns:a16="http://schemas.microsoft.com/office/drawing/2014/main" id="{624A4B1B-328C-444E-B33E-5C389F987592}"/>
              </a:ext>
            </a:extLst>
          </p:cNvPr>
          <p:cNvSpPr>
            <a:spLocks noEditPoints="1"/>
          </p:cNvSpPr>
          <p:nvPr/>
        </p:nvSpPr>
        <p:spPr bwMode="auto">
          <a:xfrm>
            <a:off x="10537950" y="5975463"/>
            <a:ext cx="539680" cy="470216"/>
          </a:xfrm>
          <a:custGeom>
            <a:avLst/>
            <a:gdLst>
              <a:gd name="T0" fmla="*/ 91 w 213"/>
              <a:gd name="T1" fmla="*/ 134 h 185"/>
              <a:gd name="T2" fmla="*/ 94 w 213"/>
              <a:gd name="T3" fmla="*/ 139 h 185"/>
              <a:gd name="T4" fmla="*/ 170 w 213"/>
              <a:gd name="T5" fmla="*/ 84 h 185"/>
              <a:gd name="T6" fmla="*/ 85 w 213"/>
              <a:gd name="T7" fmla="*/ 125 h 185"/>
              <a:gd name="T8" fmla="*/ 171 w 213"/>
              <a:gd name="T9" fmla="*/ 89 h 185"/>
              <a:gd name="T10" fmla="*/ 165 w 213"/>
              <a:gd name="T11" fmla="*/ 70 h 185"/>
              <a:gd name="T12" fmla="*/ 82 w 213"/>
              <a:gd name="T13" fmla="*/ 112 h 185"/>
              <a:gd name="T14" fmla="*/ 165 w 213"/>
              <a:gd name="T15" fmla="*/ 77 h 185"/>
              <a:gd name="T16" fmla="*/ 73 w 213"/>
              <a:gd name="T17" fmla="*/ 67 h 185"/>
              <a:gd name="T18" fmla="*/ 61 w 213"/>
              <a:gd name="T19" fmla="*/ 76 h 185"/>
              <a:gd name="T20" fmla="*/ 58 w 213"/>
              <a:gd name="T21" fmla="*/ 80 h 185"/>
              <a:gd name="T22" fmla="*/ 72 w 213"/>
              <a:gd name="T23" fmla="*/ 102 h 185"/>
              <a:gd name="T24" fmla="*/ 78 w 213"/>
              <a:gd name="T25" fmla="*/ 94 h 185"/>
              <a:gd name="T26" fmla="*/ 82 w 213"/>
              <a:gd name="T27" fmla="*/ 98 h 185"/>
              <a:gd name="T28" fmla="*/ 75 w 213"/>
              <a:gd name="T29" fmla="*/ 68 h 185"/>
              <a:gd name="T30" fmla="*/ 81 w 213"/>
              <a:gd name="T31" fmla="*/ 63 h 185"/>
              <a:gd name="T32" fmla="*/ 82 w 213"/>
              <a:gd name="T33" fmla="*/ 78 h 185"/>
              <a:gd name="T34" fmla="*/ 88 w 213"/>
              <a:gd name="T35" fmla="*/ 91 h 185"/>
              <a:gd name="T36" fmla="*/ 104 w 213"/>
              <a:gd name="T37" fmla="*/ 88 h 185"/>
              <a:gd name="T38" fmla="*/ 92 w 213"/>
              <a:gd name="T39" fmla="*/ 87 h 185"/>
              <a:gd name="T40" fmla="*/ 95 w 213"/>
              <a:gd name="T41" fmla="*/ 77 h 185"/>
              <a:gd name="T42" fmla="*/ 93 w 213"/>
              <a:gd name="T43" fmla="*/ 72 h 185"/>
              <a:gd name="T44" fmla="*/ 92 w 213"/>
              <a:gd name="T45" fmla="*/ 65 h 185"/>
              <a:gd name="T46" fmla="*/ 125 w 213"/>
              <a:gd name="T47" fmla="*/ 42 h 185"/>
              <a:gd name="T48" fmla="*/ 114 w 213"/>
              <a:gd name="T49" fmla="*/ 57 h 185"/>
              <a:gd name="T50" fmla="*/ 111 w 213"/>
              <a:gd name="T51" fmla="*/ 70 h 185"/>
              <a:gd name="T52" fmla="*/ 96 w 213"/>
              <a:gd name="T53" fmla="*/ 57 h 185"/>
              <a:gd name="T54" fmla="*/ 114 w 213"/>
              <a:gd name="T55" fmla="*/ 79 h 185"/>
              <a:gd name="T56" fmla="*/ 125 w 213"/>
              <a:gd name="T57" fmla="*/ 71 h 185"/>
              <a:gd name="T58" fmla="*/ 130 w 213"/>
              <a:gd name="T59" fmla="*/ 74 h 185"/>
              <a:gd name="T60" fmla="*/ 132 w 213"/>
              <a:gd name="T61" fmla="*/ 69 h 185"/>
              <a:gd name="T62" fmla="*/ 150 w 213"/>
              <a:gd name="T63" fmla="*/ 31 h 185"/>
              <a:gd name="T64" fmla="*/ 142 w 213"/>
              <a:gd name="T65" fmla="*/ 52 h 185"/>
              <a:gd name="T66" fmla="*/ 149 w 213"/>
              <a:gd name="T67" fmla="*/ 52 h 185"/>
              <a:gd name="T68" fmla="*/ 139 w 213"/>
              <a:gd name="T69" fmla="*/ 61 h 185"/>
              <a:gd name="T70" fmla="*/ 155 w 213"/>
              <a:gd name="T71" fmla="*/ 52 h 185"/>
              <a:gd name="T72" fmla="*/ 142 w 213"/>
              <a:gd name="T73" fmla="*/ 47 h 185"/>
              <a:gd name="T74" fmla="*/ 151 w 213"/>
              <a:gd name="T75" fmla="*/ 36 h 185"/>
              <a:gd name="T76" fmla="*/ 135 w 213"/>
              <a:gd name="T77" fmla="*/ 23 h 185"/>
              <a:gd name="T78" fmla="*/ 152 w 213"/>
              <a:gd name="T79" fmla="*/ 14 h 185"/>
              <a:gd name="T80" fmla="*/ 202 w 213"/>
              <a:gd name="T81" fmla="*/ 90 h 185"/>
              <a:gd name="T82" fmla="*/ 72 w 213"/>
              <a:gd name="T83" fmla="*/ 158 h 185"/>
              <a:gd name="T84" fmla="*/ 133 w 213"/>
              <a:gd name="T85" fmla="*/ 24 h 185"/>
              <a:gd name="T86" fmla="*/ 11 w 213"/>
              <a:gd name="T87" fmla="*/ 79 h 185"/>
              <a:gd name="T88" fmla="*/ 127 w 213"/>
              <a:gd name="T89" fmla="*/ 5 h 185"/>
              <a:gd name="T90" fmla="*/ 28 w 213"/>
              <a:gd name="T91" fmla="*/ 65 h 185"/>
              <a:gd name="T92" fmla="*/ 65 w 213"/>
              <a:gd name="T93" fmla="*/ 174 h 185"/>
              <a:gd name="T94" fmla="*/ 19 w 213"/>
              <a:gd name="T95" fmla="*/ 45 h 185"/>
              <a:gd name="T96" fmla="*/ 46 w 213"/>
              <a:gd name="T97" fmla="*/ 177 h 185"/>
              <a:gd name="T98" fmla="*/ 62 w 213"/>
              <a:gd name="T99" fmla="*/ 185 h 185"/>
              <a:gd name="T100" fmla="*/ 210 w 213"/>
              <a:gd name="T101" fmla="*/ 115 h 185"/>
              <a:gd name="T102" fmla="*/ 154 w 213"/>
              <a:gd name="T103" fmla="*/ 9 h 185"/>
              <a:gd name="T104" fmla="*/ 127 w 213"/>
              <a:gd name="T105" fmla="*/ 0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13" h="185">
                <a:moveTo>
                  <a:pt x="174" y="96"/>
                </a:moveTo>
                <a:cubicBezTo>
                  <a:pt x="174" y="96"/>
                  <a:pt x="173" y="96"/>
                  <a:pt x="173" y="97"/>
                </a:cubicBezTo>
                <a:cubicBezTo>
                  <a:pt x="173" y="97"/>
                  <a:pt x="173" y="97"/>
                  <a:pt x="173" y="97"/>
                </a:cubicBezTo>
                <a:cubicBezTo>
                  <a:pt x="91" y="134"/>
                  <a:pt x="91" y="134"/>
                  <a:pt x="91" y="134"/>
                </a:cubicBezTo>
                <a:cubicBezTo>
                  <a:pt x="90" y="135"/>
                  <a:pt x="90" y="137"/>
                  <a:pt x="90" y="138"/>
                </a:cubicBezTo>
                <a:cubicBezTo>
                  <a:pt x="91" y="139"/>
                  <a:pt x="92" y="139"/>
                  <a:pt x="92" y="139"/>
                </a:cubicBezTo>
                <a:cubicBezTo>
                  <a:pt x="93" y="139"/>
                  <a:pt x="93" y="139"/>
                  <a:pt x="93" y="139"/>
                </a:cubicBezTo>
                <a:cubicBezTo>
                  <a:pt x="94" y="139"/>
                  <a:pt x="94" y="139"/>
                  <a:pt x="94" y="139"/>
                </a:cubicBezTo>
                <a:cubicBezTo>
                  <a:pt x="175" y="101"/>
                  <a:pt x="175" y="101"/>
                  <a:pt x="175" y="101"/>
                </a:cubicBezTo>
                <a:cubicBezTo>
                  <a:pt x="176" y="101"/>
                  <a:pt x="177" y="99"/>
                  <a:pt x="176" y="98"/>
                </a:cubicBezTo>
                <a:cubicBezTo>
                  <a:pt x="176" y="97"/>
                  <a:pt x="175" y="96"/>
                  <a:pt x="174" y="96"/>
                </a:cubicBezTo>
                <a:moveTo>
                  <a:pt x="170" y="84"/>
                </a:moveTo>
                <a:cubicBezTo>
                  <a:pt x="170" y="84"/>
                  <a:pt x="169" y="84"/>
                  <a:pt x="169" y="85"/>
                </a:cubicBezTo>
                <a:cubicBezTo>
                  <a:pt x="169" y="85"/>
                  <a:pt x="169" y="85"/>
                  <a:pt x="169" y="85"/>
                </a:cubicBezTo>
                <a:cubicBezTo>
                  <a:pt x="86" y="122"/>
                  <a:pt x="86" y="122"/>
                  <a:pt x="86" y="122"/>
                </a:cubicBezTo>
                <a:cubicBezTo>
                  <a:pt x="85" y="123"/>
                  <a:pt x="84" y="124"/>
                  <a:pt x="85" y="125"/>
                </a:cubicBezTo>
                <a:cubicBezTo>
                  <a:pt x="85" y="126"/>
                  <a:pt x="86" y="127"/>
                  <a:pt x="87" y="127"/>
                </a:cubicBezTo>
                <a:cubicBezTo>
                  <a:pt x="88" y="127"/>
                  <a:pt x="88" y="127"/>
                  <a:pt x="88" y="127"/>
                </a:cubicBezTo>
                <a:cubicBezTo>
                  <a:pt x="88" y="127"/>
                  <a:pt x="88" y="127"/>
                  <a:pt x="88" y="127"/>
                </a:cubicBezTo>
                <a:cubicBezTo>
                  <a:pt x="171" y="89"/>
                  <a:pt x="171" y="89"/>
                  <a:pt x="171" y="89"/>
                </a:cubicBezTo>
                <a:cubicBezTo>
                  <a:pt x="172" y="89"/>
                  <a:pt x="173" y="87"/>
                  <a:pt x="172" y="86"/>
                </a:cubicBezTo>
                <a:cubicBezTo>
                  <a:pt x="172" y="85"/>
                  <a:pt x="171" y="84"/>
                  <a:pt x="170" y="84"/>
                </a:cubicBezTo>
                <a:moveTo>
                  <a:pt x="166" y="70"/>
                </a:moveTo>
                <a:cubicBezTo>
                  <a:pt x="166" y="70"/>
                  <a:pt x="166" y="70"/>
                  <a:pt x="165" y="70"/>
                </a:cubicBezTo>
                <a:cubicBezTo>
                  <a:pt x="80" y="107"/>
                  <a:pt x="80" y="107"/>
                  <a:pt x="80" y="107"/>
                </a:cubicBezTo>
                <a:cubicBezTo>
                  <a:pt x="79" y="107"/>
                  <a:pt x="78" y="109"/>
                  <a:pt x="79" y="110"/>
                </a:cubicBezTo>
                <a:cubicBezTo>
                  <a:pt x="79" y="111"/>
                  <a:pt x="80" y="112"/>
                  <a:pt x="81" y="112"/>
                </a:cubicBezTo>
                <a:cubicBezTo>
                  <a:pt x="81" y="112"/>
                  <a:pt x="82" y="112"/>
                  <a:pt x="82" y="112"/>
                </a:cubicBezTo>
                <a:cubicBezTo>
                  <a:pt x="162" y="77"/>
                  <a:pt x="162" y="77"/>
                  <a:pt x="162" y="77"/>
                </a:cubicBezTo>
                <a:cubicBezTo>
                  <a:pt x="162" y="78"/>
                  <a:pt x="163" y="78"/>
                  <a:pt x="163" y="78"/>
                </a:cubicBezTo>
                <a:cubicBezTo>
                  <a:pt x="163" y="78"/>
                  <a:pt x="164" y="78"/>
                  <a:pt x="164" y="78"/>
                </a:cubicBezTo>
                <a:cubicBezTo>
                  <a:pt x="165" y="77"/>
                  <a:pt x="165" y="77"/>
                  <a:pt x="165" y="77"/>
                </a:cubicBezTo>
                <a:cubicBezTo>
                  <a:pt x="168" y="75"/>
                  <a:pt x="168" y="75"/>
                  <a:pt x="168" y="75"/>
                </a:cubicBezTo>
                <a:cubicBezTo>
                  <a:pt x="169" y="74"/>
                  <a:pt x="169" y="72"/>
                  <a:pt x="168" y="71"/>
                </a:cubicBezTo>
                <a:cubicBezTo>
                  <a:pt x="168" y="71"/>
                  <a:pt x="167" y="70"/>
                  <a:pt x="166" y="70"/>
                </a:cubicBezTo>
                <a:moveTo>
                  <a:pt x="73" y="67"/>
                </a:moveTo>
                <a:cubicBezTo>
                  <a:pt x="72" y="67"/>
                  <a:pt x="72" y="67"/>
                  <a:pt x="72" y="67"/>
                </a:cubicBezTo>
                <a:cubicBezTo>
                  <a:pt x="70" y="67"/>
                  <a:pt x="70" y="69"/>
                  <a:pt x="70" y="70"/>
                </a:cubicBezTo>
                <a:cubicBezTo>
                  <a:pt x="76" y="86"/>
                  <a:pt x="76" y="86"/>
                  <a:pt x="76" y="86"/>
                </a:cubicBezTo>
                <a:cubicBezTo>
                  <a:pt x="61" y="76"/>
                  <a:pt x="61" y="76"/>
                  <a:pt x="61" y="76"/>
                </a:cubicBezTo>
                <a:cubicBezTo>
                  <a:pt x="60" y="75"/>
                  <a:pt x="60" y="75"/>
                  <a:pt x="59" y="75"/>
                </a:cubicBezTo>
                <a:cubicBezTo>
                  <a:pt x="59" y="75"/>
                  <a:pt x="58" y="75"/>
                  <a:pt x="57" y="76"/>
                </a:cubicBezTo>
                <a:cubicBezTo>
                  <a:pt x="56" y="77"/>
                  <a:pt x="57" y="79"/>
                  <a:pt x="58" y="80"/>
                </a:cubicBezTo>
                <a:cubicBezTo>
                  <a:pt x="58" y="80"/>
                  <a:pt x="58" y="80"/>
                  <a:pt x="58" y="80"/>
                </a:cubicBezTo>
                <a:cubicBezTo>
                  <a:pt x="58" y="80"/>
                  <a:pt x="58" y="80"/>
                  <a:pt x="58" y="80"/>
                </a:cubicBezTo>
                <a:cubicBezTo>
                  <a:pt x="69" y="101"/>
                  <a:pt x="69" y="101"/>
                  <a:pt x="69" y="101"/>
                </a:cubicBezTo>
                <a:cubicBezTo>
                  <a:pt x="69" y="102"/>
                  <a:pt x="70" y="102"/>
                  <a:pt x="71" y="102"/>
                </a:cubicBezTo>
                <a:cubicBezTo>
                  <a:pt x="71" y="102"/>
                  <a:pt x="71" y="102"/>
                  <a:pt x="72" y="102"/>
                </a:cubicBezTo>
                <a:cubicBezTo>
                  <a:pt x="72" y="102"/>
                  <a:pt x="72" y="102"/>
                  <a:pt x="72" y="102"/>
                </a:cubicBezTo>
                <a:cubicBezTo>
                  <a:pt x="73" y="101"/>
                  <a:pt x="74" y="100"/>
                  <a:pt x="73" y="99"/>
                </a:cubicBezTo>
                <a:cubicBezTo>
                  <a:pt x="67" y="86"/>
                  <a:pt x="67" y="86"/>
                  <a:pt x="67" y="86"/>
                </a:cubicBezTo>
                <a:cubicBezTo>
                  <a:pt x="78" y="94"/>
                  <a:pt x="78" y="94"/>
                  <a:pt x="78" y="94"/>
                </a:cubicBezTo>
                <a:cubicBezTo>
                  <a:pt x="79" y="96"/>
                  <a:pt x="79" y="96"/>
                  <a:pt x="79" y="96"/>
                </a:cubicBezTo>
                <a:cubicBezTo>
                  <a:pt x="79" y="97"/>
                  <a:pt x="80" y="98"/>
                  <a:pt x="81" y="98"/>
                </a:cubicBezTo>
                <a:cubicBezTo>
                  <a:pt x="81" y="98"/>
                  <a:pt x="82" y="98"/>
                  <a:pt x="82" y="98"/>
                </a:cubicBezTo>
                <a:cubicBezTo>
                  <a:pt x="82" y="98"/>
                  <a:pt x="82" y="98"/>
                  <a:pt x="82" y="98"/>
                </a:cubicBezTo>
                <a:cubicBezTo>
                  <a:pt x="83" y="97"/>
                  <a:pt x="84" y="96"/>
                  <a:pt x="84" y="95"/>
                </a:cubicBezTo>
                <a:cubicBezTo>
                  <a:pt x="84" y="94"/>
                  <a:pt x="84" y="92"/>
                  <a:pt x="83" y="91"/>
                </a:cubicBezTo>
                <a:cubicBezTo>
                  <a:pt x="82" y="91"/>
                  <a:pt x="82" y="91"/>
                  <a:pt x="82" y="91"/>
                </a:cubicBezTo>
                <a:cubicBezTo>
                  <a:pt x="75" y="68"/>
                  <a:pt x="75" y="68"/>
                  <a:pt x="75" y="68"/>
                </a:cubicBezTo>
                <a:cubicBezTo>
                  <a:pt x="75" y="67"/>
                  <a:pt x="74" y="67"/>
                  <a:pt x="73" y="67"/>
                </a:cubicBezTo>
                <a:moveTo>
                  <a:pt x="91" y="60"/>
                </a:moveTo>
                <a:cubicBezTo>
                  <a:pt x="91" y="60"/>
                  <a:pt x="90" y="60"/>
                  <a:pt x="90" y="60"/>
                </a:cubicBezTo>
                <a:cubicBezTo>
                  <a:pt x="81" y="63"/>
                  <a:pt x="81" y="63"/>
                  <a:pt x="81" y="63"/>
                </a:cubicBezTo>
                <a:cubicBezTo>
                  <a:pt x="80" y="63"/>
                  <a:pt x="79" y="64"/>
                  <a:pt x="79" y="65"/>
                </a:cubicBezTo>
                <a:cubicBezTo>
                  <a:pt x="78" y="65"/>
                  <a:pt x="78" y="67"/>
                  <a:pt x="79" y="67"/>
                </a:cubicBezTo>
                <a:cubicBezTo>
                  <a:pt x="82" y="76"/>
                  <a:pt x="82" y="76"/>
                  <a:pt x="82" y="76"/>
                </a:cubicBezTo>
                <a:cubicBezTo>
                  <a:pt x="82" y="77"/>
                  <a:pt x="82" y="78"/>
                  <a:pt x="82" y="78"/>
                </a:cubicBezTo>
                <a:cubicBezTo>
                  <a:pt x="82" y="79"/>
                  <a:pt x="83" y="80"/>
                  <a:pt x="84" y="80"/>
                </a:cubicBezTo>
                <a:cubicBezTo>
                  <a:pt x="88" y="90"/>
                  <a:pt x="88" y="90"/>
                  <a:pt x="88" y="90"/>
                </a:cubicBezTo>
                <a:cubicBezTo>
                  <a:pt x="88" y="90"/>
                  <a:pt x="88" y="90"/>
                  <a:pt x="88" y="90"/>
                </a:cubicBezTo>
                <a:cubicBezTo>
                  <a:pt x="88" y="91"/>
                  <a:pt x="88" y="91"/>
                  <a:pt x="88" y="91"/>
                </a:cubicBezTo>
                <a:cubicBezTo>
                  <a:pt x="89" y="92"/>
                  <a:pt x="90" y="93"/>
                  <a:pt x="91" y="93"/>
                </a:cubicBezTo>
                <a:cubicBezTo>
                  <a:pt x="91" y="93"/>
                  <a:pt x="91" y="93"/>
                  <a:pt x="91" y="93"/>
                </a:cubicBezTo>
                <a:cubicBezTo>
                  <a:pt x="104" y="88"/>
                  <a:pt x="104" y="88"/>
                  <a:pt x="104" y="88"/>
                </a:cubicBezTo>
                <a:cubicBezTo>
                  <a:pt x="104" y="88"/>
                  <a:pt x="104" y="88"/>
                  <a:pt x="104" y="88"/>
                </a:cubicBezTo>
                <a:cubicBezTo>
                  <a:pt x="106" y="88"/>
                  <a:pt x="106" y="87"/>
                  <a:pt x="106" y="85"/>
                </a:cubicBezTo>
                <a:cubicBezTo>
                  <a:pt x="105" y="84"/>
                  <a:pt x="104" y="84"/>
                  <a:pt x="103" y="84"/>
                </a:cubicBezTo>
                <a:cubicBezTo>
                  <a:pt x="103" y="84"/>
                  <a:pt x="103" y="84"/>
                  <a:pt x="103" y="84"/>
                </a:cubicBezTo>
                <a:cubicBezTo>
                  <a:pt x="92" y="87"/>
                  <a:pt x="92" y="87"/>
                  <a:pt x="92" y="87"/>
                </a:cubicBezTo>
                <a:cubicBezTo>
                  <a:pt x="89" y="79"/>
                  <a:pt x="89" y="79"/>
                  <a:pt x="89" y="79"/>
                </a:cubicBezTo>
                <a:cubicBezTo>
                  <a:pt x="93" y="77"/>
                  <a:pt x="93" y="77"/>
                  <a:pt x="93" y="77"/>
                </a:cubicBezTo>
                <a:cubicBezTo>
                  <a:pt x="93" y="77"/>
                  <a:pt x="93" y="77"/>
                  <a:pt x="94" y="77"/>
                </a:cubicBezTo>
                <a:cubicBezTo>
                  <a:pt x="94" y="77"/>
                  <a:pt x="95" y="77"/>
                  <a:pt x="95" y="77"/>
                </a:cubicBezTo>
                <a:cubicBezTo>
                  <a:pt x="95" y="77"/>
                  <a:pt x="95" y="77"/>
                  <a:pt x="95" y="77"/>
                </a:cubicBezTo>
                <a:cubicBezTo>
                  <a:pt x="96" y="76"/>
                  <a:pt x="97" y="74"/>
                  <a:pt x="96" y="73"/>
                </a:cubicBezTo>
                <a:cubicBezTo>
                  <a:pt x="96" y="72"/>
                  <a:pt x="95" y="71"/>
                  <a:pt x="94" y="71"/>
                </a:cubicBezTo>
                <a:cubicBezTo>
                  <a:pt x="94" y="71"/>
                  <a:pt x="93" y="72"/>
                  <a:pt x="93" y="72"/>
                </a:cubicBezTo>
                <a:cubicBezTo>
                  <a:pt x="87" y="74"/>
                  <a:pt x="87" y="74"/>
                  <a:pt x="87" y="74"/>
                </a:cubicBezTo>
                <a:cubicBezTo>
                  <a:pt x="84" y="67"/>
                  <a:pt x="84" y="67"/>
                  <a:pt x="84" y="67"/>
                </a:cubicBezTo>
                <a:cubicBezTo>
                  <a:pt x="91" y="65"/>
                  <a:pt x="91" y="65"/>
                  <a:pt x="91" y="65"/>
                </a:cubicBezTo>
                <a:cubicBezTo>
                  <a:pt x="92" y="65"/>
                  <a:pt x="92" y="65"/>
                  <a:pt x="92" y="65"/>
                </a:cubicBezTo>
                <a:cubicBezTo>
                  <a:pt x="93" y="64"/>
                  <a:pt x="94" y="63"/>
                  <a:pt x="93" y="62"/>
                </a:cubicBezTo>
                <a:cubicBezTo>
                  <a:pt x="93" y="61"/>
                  <a:pt x="92" y="60"/>
                  <a:pt x="91" y="60"/>
                </a:cubicBezTo>
                <a:moveTo>
                  <a:pt x="128" y="39"/>
                </a:moveTo>
                <a:cubicBezTo>
                  <a:pt x="126" y="39"/>
                  <a:pt x="125" y="40"/>
                  <a:pt x="125" y="42"/>
                </a:cubicBezTo>
                <a:cubicBezTo>
                  <a:pt x="125" y="65"/>
                  <a:pt x="125" y="65"/>
                  <a:pt x="125" y="65"/>
                </a:cubicBezTo>
                <a:cubicBezTo>
                  <a:pt x="116" y="59"/>
                  <a:pt x="116" y="59"/>
                  <a:pt x="116" y="59"/>
                </a:cubicBezTo>
                <a:cubicBezTo>
                  <a:pt x="116" y="58"/>
                  <a:pt x="115" y="57"/>
                  <a:pt x="114" y="57"/>
                </a:cubicBezTo>
                <a:cubicBezTo>
                  <a:pt x="114" y="57"/>
                  <a:pt x="114" y="57"/>
                  <a:pt x="114" y="57"/>
                </a:cubicBezTo>
                <a:cubicBezTo>
                  <a:pt x="113" y="57"/>
                  <a:pt x="112" y="57"/>
                  <a:pt x="112" y="58"/>
                </a:cubicBezTo>
                <a:cubicBezTo>
                  <a:pt x="111" y="59"/>
                  <a:pt x="111" y="59"/>
                  <a:pt x="111" y="59"/>
                </a:cubicBezTo>
                <a:cubicBezTo>
                  <a:pt x="111" y="60"/>
                  <a:pt x="111" y="61"/>
                  <a:pt x="111" y="62"/>
                </a:cubicBezTo>
                <a:cubicBezTo>
                  <a:pt x="111" y="70"/>
                  <a:pt x="111" y="70"/>
                  <a:pt x="111" y="70"/>
                </a:cubicBezTo>
                <a:cubicBezTo>
                  <a:pt x="100" y="54"/>
                  <a:pt x="100" y="54"/>
                  <a:pt x="100" y="54"/>
                </a:cubicBezTo>
                <a:cubicBezTo>
                  <a:pt x="99" y="53"/>
                  <a:pt x="98" y="53"/>
                  <a:pt x="98" y="53"/>
                </a:cubicBezTo>
                <a:cubicBezTo>
                  <a:pt x="97" y="53"/>
                  <a:pt x="97" y="53"/>
                  <a:pt x="96" y="53"/>
                </a:cubicBezTo>
                <a:cubicBezTo>
                  <a:pt x="95" y="54"/>
                  <a:pt x="95" y="56"/>
                  <a:pt x="96" y="57"/>
                </a:cubicBezTo>
                <a:cubicBezTo>
                  <a:pt x="111" y="78"/>
                  <a:pt x="111" y="78"/>
                  <a:pt x="111" y="78"/>
                </a:cubicBezTo>
                <a:cubicBezTo>
                  <a:pt x="111" y="79"/>
                  <a:pt x="112" y="80"/>
                  <a:pt x="113" y="80"/>
                </a:cubicBezTo>
                <a:cubicBezTo>
                  <a:pt x="113" y="80"/>
                  <a:pt x="114" y="79"/>
                  <a:pt x="114" y="79"/>
                </a:cubicBezTo>
                <a:cubicBezTo>
                  <a:pt x="114" y="79"/>
                  <a:pt x="114" y="79"/>
                  <a:pt x="114" y="79"/>
                </a:cubicBezTo>
                <a:cubicBezTo>
                  <a:pt x="115" y="78"/>
                  <a:pt x="115" y="77"/>
                  <a:pt x="115" y="76"/>
                </a:cubicBezTo>
                <a:cubicBezTo>
                  <a:pt x="115" y="76"/>
                  <a:pt x="116" y="76"/>
                  <a:pt x="116" y="75"/>
                </a:cubicBezTo>
                <a:cubicBezTo>
                  <a:pt x="116" y="65"/>
                  <a:pt x="116" y="65"/>
                  <a:pt x="116" y="65"/>
                </a:cubicBezTo>
                <a:cubicBezTo>
                  <a:pt x="125" y="71"/>
                  <a:pt x="125" y="71"/>
                  <a:pt x="125" y="71"/>
                </a:cubicBezTo>
                <a:cubicBezTo>
                  <a:pt x="125" y="72"/>
                  <a:pt x="126" y="73"/>
                  <a:pt x="128" y="73"/>
                </a:cubicBezTo>
                <a:cubicBezTo>
                  <a:pt x="128" y="73"/>
                  <a:pt x="128" y="73"/>
                  <a:pt x="128" y="73"/>
                </a:cubicBezTo>
                <a:cubicBezTo>
                  <a:pt x="128" y="74"/>
                  <a:pt x="128" y="74"/>
                  <a:pt x="128" y="74"/>
                </a:cubicBezTo>
                <a:cubicBezTo>
                  <a:pt x="129" y="74"/>
                  <a:pt x="129" y="74"/>
                  <a:pt x="130" y="74"/>
                </a:cubicBezTo>
                <a:cubicBezTo>
                  <a:pt x="130" y="74"/>
                  <a:pt x="131" y="74"/>
                  <a:pt x="131" y="74"/>
                </a:cubicBezTo>
                <a:cubicBezTo>
                  <a:pt x="131" y="74"/>
                  <a:pt x="131" y="74"/>
                  <a:pt x="131" y="74"/>
                </a:cubicBezTo>
                <a:cubicBezTo>
                  <a:pt x="132" y="73"/>
                  <a:pt x="133" y="72"/>
                  <a:pt x="132" y="71"/>
                </a:cubicBezTo>
                <a:cubicBezTo>
                  <a:pt x="132" y="69"/>
                  <a:pt x="132" y="69"/>
                  <a:pt x="132" y="69"/>
                </a:cubicBezTo>
                <a:cubicBezTo>
                  <a:pt x="131" y="68"/>
                  <a:pt x="131" y="68"/>
                  <a:pt x="130" y="67"/>
                </a:cubicBezTo>
                <a:cubicBezTo>
                  <a:pt x="130" y="42"/>
                  <a:pt x="130" y="42"/>
                  <a:pt x="130" y="42"/>
                </a:cubicBezTo>
                <a:cubicBezTo>
                  <a:pt x="130" y="40"/>
                  <a:pt x="129" y="39"/>
                  <a:pt x="128" y="39"/>
                </a:cubicBezTo>
                <a:moveTo>
                  <a:pt x="150" y="31"/>
                </a:moveTo>
                <a:cubicBezTo>
                  <a:pt x="150" y="31"/>
                  <a:pt x="150" y="31"/>
                  <a:pt x="150" y="31"/>
                </a:cubicBezTo>
                <a:cubicBezTo>
                  <a:pt x="145" y="32"/>
                  <a:pt x="141" y="34"/>
                  <a:pt x="137" y="37"/>
                </a:cubicBezTo>
                <a:cubicBezTo>
                  <a:pt x="134" y="40"/>
                  <a:pt x="132" y="44"/>
                  <a:pt x="134" y="48"/>
                </a:cubicBezTo>
                <a:cubicBezTo>
                  <a:pt x="135" y="51"/>
                  <a:pt x="138" y="52"/>
                  <a:pt x="142" y="52"/>
                </a:cubicBezTo>
                <a:cubicBezTo>
                  <a:pt x="142" y="52"/>
                  <a:pt x="142" y="52"/>
                  <a:pt x="142" y="52"/>
                </a:cubicBezTo>
                <a:cubicBezTo>
                  <a:pt x="143" y="52"/>
                  <a:pt x="144" y="52"/>
                  <a:pt x="145" y="52"/>
                </a:cubicBezTo>
                <a:cubicBezTo>
                  <a:pt x="146" y="52"/>
                  <a:pt x="146" y="52"/>
                  <a:pt x="147" y="52"/>
                </a:cubicBezTo>
                <a:cubicBezTo>
                  <a:pt x="148" y="52"/>
                  <a:pt x="148" y="52"/>
                  <a:pt x="149" y="52"/>
                </a:cubicBezTo>
                <a:cubicBezTo>
                  <a:pt x="150" y="53"/>
                  <a:pt x="150" y="53"/>
                  <a:pt x="151" y="54"/>
                </a:cubicBezTo>
                <a:cubicBezTo>
                  <a:pt x="151" y="54"/>
                  <a:pt x="151" y="54"/>
                  <a:pt x="151" y="54"/>
                </a:cubicBezTo>
                <a:cubicBezTo>
                  <a:pt x="151" y="55"/>
                  <a:pt x="149" y="56"/>
                  <a:pt x="149" y="56"/>
                </a:cubicBezTo>
                <a:cubicBezTo>
                  <a:pt x="139" y="61"/>
                  <a:pt x="139" y="61"/>
                  <a:pt x="139" y="61"/>
                </a:cubicBezTo>
                <a:cubicBezTo>
                  <a:pt x="141" y="65"/>
                  <a:pt x="141" y="65"/>
                  <a:pt x="141" y="65"/>
                </a:cubicBezTo>
                <a:cubicBezTo>
                  <a:pt x="151" y="61"/>
                  <a:pt x="151" y="61"/>
                  <a:pt x="151" y="61"/>
                </a:cubicBezTo>
                <a:cubicBezTo>
                  <a:pt x="152" y="60"/>
                  <a:pt x="155" y="59"/>
                  <a:pt x="156" y="56"/>
                </a:cubicBezTo>
                <a:cubicBezTo>
                  <a:pt x="156" y="55"/>
                  <a:pt x="156" y="53"/>
                  <a:pt x="155" y="52"/>
                </a:cubicBezTo>
                <a:cubicBezTo>
                  <a:pt x="154" y="50"/>
                  <a:pt x="152" y="48"/>
                  <a:pt x="150" y="48"/>
                </a:cubicBezTo>
                <a:cubicBezTo>
                  <a:pt x="149" y="47"/>
                  <a:pt x="148" y="47"/>
                  <a:pt x="147" y="47"/>
                </a:cubicBezTo>
                <a:cubicBezTo>
                  <a:pt x="146" y="47"/>
                  <a:pt x="145" y="47"/>
                  <a:pt x="144" y="47"/>
                </a:cubicBezTo>
                <a:cubicBezTo>
                  <a:pt x="144" y="47"/>
                  <a:pt x="143" y="47"/>
                  <a:pt x="142" y="47"/>
                </a:cubicBezTo>
                <a:cubicBezTo>
                  <a:pt x="142" y="47"/>
                  <a:pt x="142" y="47"/>
                  <a:pt x="142" y="47"/>
                </a:cubicBezTo>
                <a:cubicBezTo>
                  <a:pt x="141" y="47"/>
                  <a:pt x="139" y="47"/>
                  <a:pt x="138" y="46"/>
                </a:cubicBezTo>
                <a:cubicBezTo>
                  <a:pt x="138" y="45"/>
                  <a:pt x="139" y="43"/>
                  <a:pt x="141" y="41"/>
                </a:cubicBezTo>
                <a:cubicBezTo>
                  <a:pt x="143" y="39"/>
                  <a:pt x="147" y="37"/>
                  <a:pt x="151" y="36"/>
                </a:cubicBezTo>
                <a:cubicBezTo>
                  <a:pt x="152" y="36"/>
                  <a:pt x="153" y="35"/>
                  <a:pt x="153" y="34"/>
                </a:cubicBezTo>
                <a:cubicBezTo>
                  <a:pt x="153" y="32"/>
                  <a:pt x="152" y="31"/>
                  <a:pt x="150" y="31"/>
                </a:cubicBezTo>
                <a:moveTo>
                  <a:pt x="133" y="24"/>
                </a:moveTo>
                <a:cubicBezTo>
                  <a:pt x="134" y="24"/>
                  <a:pt x="135" y="23"/>
                  <a:pt x="135" y="23"/>
                </a:cubicBezTo>
                <a:cubicBezTo>
                  <a:pt x="136" y="21"/>
                  <a:pt x="138" y="20"/>
                  <a:pt x="140" y="19"/>
                </a:cubicBezTo>
                <a:cubicBezTo>
                  <a:pt x="144" y="16"/>
                  <a:pt x="144" y="16"/>
                  <a:pt x="144" y="16"/>
                </a:cubicBezTo>
                <a:cubicBezTo>
                  <a:pt x="145" y="16"/>
                  <a:pt x="145" y="16"/>
                  <a:pt x="145" y="16"/>
                </a:cubicBezTo>
                <a:cubicBezTo>
                  <a:pt x="147" y="15"/>
                  <a:pt x="149" y="15"/>
                  <a:pt x="152" y="14"/>
                </a:cubicBezTo>
                <a:cubicBezTo>
                  <a:pt x="152" y="14"/>
                  <a:pt x="153" y="14"/>
                  <a:pt x="154" y="14"/>
                </a:cubicBezTo>
                <a:cubicBezTo>
                  <a:pt x="160" y="14"/>
                  <a:pt x="165" y="16"/>
                  <a:pt x="169" y="20"/>
                </a:cubicBezTo>
                <a:cubicBezTo>
                  <a:pt x="175" y="25"/>
                  <a:pt x="178" y="32"/>
                  <a:pt x="181" y="39"/>
                </a:cubicBezTo>
                <a:cubicBezTo>
                  <a:pt x="202" y="90"/>
                  <a:pt x="202" y="90"/>
                  <a:pt x="202" y="90"/>
                </a:cubicBezTo>
                <a:cubicBezTo>
                  <a:pt x="205" y="98"/>
                  <a:pt x="208" y="106"/>
                  <a:pt x="205" y="113"/>
                </a:cubicBezTo>
                <a:cubicBezTo>
                  <a:pt x="202" y="120"/>
                  <a:pt x="195" y="124"/>
                  <a:pt x="187" y="127"/>
                </a:cubicBezTo>
                <a:cubicBezTo>
                  <a:pt x="70" y="176"/>
                  <a:pt x="70" y="176"/>
                  <a:pt x="70" y="176"/>
                </a:cubicBezTo>
                <a:cubicBezTo>
                  <a:pt x="74" y="171"/>
                  <a:pt x="73" y="164"/>
                  <a:pt x="72" y="158"/>
                </a:cubicBezTo>
                <a:cubicBezTo>
                  <a:pt x="67" y="125"/>
                  <a:pt x="54" y="94"/>
                  <a:pt x="33" y="68"/>
                </a:cubicBezTo>
                <a:cubicBezTo>
                  <a:pt x="131" y="23"/>
                  <a:pt x="131" y="23"/>
                  <a:pt x="131" y="23"/>
                </a:cubicBezTo>
                <a:cubicBezTo>
                  <a:pt x="132" y="23"/>
                  <a:pt x="132" y="23"/>
                  <a:pt x="132" y="23"/>
                </a:cubicBezTo>
                <a:cubicBezTo>
                  <a:pt x="132" y="23"/>
                  <a:pt x="133" y="24"/>
                  <a:pt x="133" y="24"/>
                </a:cubicBezTo>
                <a:moveTo>
                  <a:pt x="58" y="177"/>
                </a:moveTo>
                <a:cubicBezTo>
                  <a:pt x="55" y="177"/>
                  <a:pt x="52" y="175"/>
                  <a:pt x="49" y="173"/>
                </a:cubicBezTo>
                <a:cubicBezTo>
                  <a:pt x="44" y="169"/>
                  <a:pt x="41" y="162"/>
                  <a:pt x="39" y="156"/>
                </a:cubicBezTo>
                <a:cubicBezTo>
                  <a:pt x="11" y="79"/>
                  <a:pt x="11" y="79"/>
                  <a:pt x="11" y="79"/>
                </a:cubicBezTo>
                <a:cubicBezTo>
                  <a:pt x="8" y="72"/>
                  <a:pt x="5" y="64"/>
                  <a:pt x="9" y="58"/>
                </a:cubicBezTo>
                <a:cubicBezTo>
                  <a:pt x="11" y="54"/>
                  <a:pt x="16" y="52"/>
                  <a:pt x="21" y="50"/>
                </a:cubicBezTo>
                <a:cubicBezTo>
                  <a:pt x="108" y="11"/>
                  <a:pt x="108" y="11"/>
                  <a:pt x="108" y="11"/>
                </a:cubicBezTo>
                <a:cubicBezTo>
                  <a:pt x="114" y="8"/>
                  <a:pt x="120" y="5"/>
                  <a:pt x="127" y="5"/>
                </a:cubicBezTo>
                <a:cubicBezTo>
                  <a:pt x="127" y="5"/>
                  <a:pt x="127" y="5"/>
                  <a:pt x="127" y="5"/>
                </a:cubicBezTo>
                <a:cubicBezTo>
                  <a:pt x="132" y="5"/>
                  <a:pt x="138" y="8"/>
                  <a:pt x="140" y="12"/>
                </a:cubicBezTo>
                <a:cubicBezTo>
                  <a:pt x="139" y="13"/>
                  <a:pt x="138" y="14"/>
                  <a:pt x="138" y="14"/>
                </a:cubicBezTo>
                <a:cubicBezTo>
                  <a:pt x="28" y="65"/>
                  <a:pt x="28" y="65"/>
                  <a:pt x="28" y="65"/>
                </a:cubicBezTo>
                <a:cubicBezTo>
                  <a:pt x="27" y="65"/>
                  <a:pt x="27" y="66"/>
                  <a:pt x="27" y="67"/>
                </a:cubicBezTo>
                <a:cubicBezTo>
                  <a:pt x="26" y="68"/>
                  <a:pt x="27" y="68"/>
                  <a:pt x="27" y="69"/>
                </a:cubicBezTo>
                <a:cubicBezTo>
                  <a:pt x="48" y="95"/>
                  <a:pt x="62" y="126"/>
                  <a:pt x="67" y="159"/>
                </a:cubicBezTo>
                <a:cubicBezTo>
                  <a:pt x="68" y="164"/>
                  <a:pt x="69" y="170"/>
                  <a:pt x="65" y="174"/>
                </a:cubicBezTo>
                <a:cubicBezTo>
                  <a:pt x="64" y="176"/>
                  <a:pt x="61" y="177"/>
                  <a:pt x="58" y="177"/>
                </a:cubicBezTo>
                <a:moveTo>
                  <a:pt x="127" y="0"/>
                </a:moveTo>
                <a:cubicBezTo>
                  <a:pt x="119" y="0"/>
                  <a:pt x="112" y="3"/>
                  <a:pt x="106" y="6"/>
                </a:cubicBezTo>
                <a:cubicBezTo>
                  <a:pt x="19" y="45"/>
                  <a:pt x="19" y="45"/>
                  <a:pt x="19" y="45"/>
                </a:cubicBezTo>
                <a:cubicBezTo>
                  <a:pt x="14" y="47"/>
                  <a:pt x="8" y="50"/>
                  <a:pt x="4" y="56"/>
                </a:cubicBezTo>
                <a:cubicBezTo>
                  <a:pt x="0" y="64"/>
                  <a:pt x="3" y="73"/>
                  <a:pt x="6" y="81"/>
                </a:cubicBezTo>
                <a:cubicBezTo>
                  <a:pt x="34" y="157"/>
                  <a:pt x="34" y="157"/>
                  <a:pt x="34" y="157"/>
                </a:cubicBezTo>
                <a:cubicBezTo>
                  <a:pt x="37" y="164"/>
                  <a:pt x="40" y="172"/>
                  <a:pt x="46" y="177"/>
                </a:cubicBezTo>
                <a:cubicBezTo>
                  <a:pt x="50" y="180"/>
                  <a:pt x="54" y="182"/>
                  <a:pt x="58" y="182"/>
                </a:cubicBezTo>
                <a:cubicBezTo>
                  <a:pt x="59" y="182"/>
                  <a:pt x="59" y="182"/>
                  <a:pt x="59" y="181"/>
                </a:cubicBezTo>
                <a:cubicBezTo>
                  <a:pt x="59" y="182"/>
                  <a:pt x="59" y="183"/>
                  <a:pt x="59" y="183"/>
                </a:cubicBezTo>
                <a:cubicBezTo>
                  <a:pt x="60" y="184"/>
                  <a:pt x="61" y="185"/>
                  <a:pt x="62" y="185"/>
                </a:cubicBezTo>
                <a:cubicBezTo>
                  <a:pt x="62" y="185"/>
                  <a:pt x="62" y="185"/>
                  <a:pt x="63" y="185"/>
                </a:cubicBezTo>
                <a:cubicBezTo>
                  <a:pt x="189" y="131"/>
                  <a:pt x="189" y="131"/>
                  <a:pt x="189" y="131"/>
                </a:cubicBezTo>
                <a:cubicBezTo>
                  <a:pt x="190" y="131"/>
                  <a:pt x="191" y="130"/>
                  <a:pt x="192" y="130"/>
                </a:cubicBezTo>
                <a:cubicBezTo>
                  <a:pt x="200" y="127"/>
                  <a:pt x="207" y="122"/>
                  <a:pt x="210" y="115"/>
                </a:cubicBezTo>
                <a:cubicBezTo>
                  <a:pt x="213" y="106"/>
                  <a:pt x="210" y="97"/>
                  <a:pt x="207" y="88"/>
                </a:cubicBezTo>
                <a:cubicBezTo>
                  <a:pt x="185" y="37"/>
                  <a:pt x="185" y="37"/>
                  <a:pt x="185" y="37"/>
                </a:cubicBezTo>
                <a:cubicBezTo>
                  <a:pt x="182" y="30"/>
                  <a:pt x="179" y="22"/>
                  <a:pt x="172" y="16"/>
                </a:cubicBezTo>
                <a:cubicBezTo>
                  <a:pt x="168" y="12"/>
                  <a:pt x="161" y="9"/>
                  <a:pt x="154" y="9"/>
                </a:cubicBezTo>
                <a:cubicBezTo>
                  <a:pt x="153" y="9"/>
                  <a:pt x="152" y="9"/>
                  <a:pt x="151" y="9"/>
                </a:cubicBezTo>
                <a:cubicBezTo>
                  <a:pt x="149" y="10"/>
                  <a:pt x="147" y="10"/>
                  <a:pt x="145" y="11"/>
                </a:cubicBezTo>
                <a:cubicBezTo>
                  <a:pt x="142" y="4"/>
                  <a:pt x="134" y="0"/>
                  <a:pt x="128" y="0"/>
                </a:cubicBezTo>
                <a:cubicBezTo>
                  <a:pt x="127" y="0"/>
                  <a:pt x="127" y="0"/>
                  <a:pt x="127" y="0"/>
                </a:cubicBezTo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494074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59F59967-328E-594F-960F-C99106F0DC4D}"/>
              </a:ext>
            </a:extLst>
          </p:cNvPr>
          <p:cNvSpPr txBox="1">
            <a:spLocks/>
          </p:cNvSpPr>
          <p:nvPr/>
        </p:nvSpPr>
        <p:spPr>
          <a:xfrm>
            <a:off x="3714750" y="412321"/>
            <a:ext cx="4762500" cy="419132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b="1" i="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600" dirty="0">
                <a:solidFill>
                  <a:srgbClr val="FC671A"/>
                </a:solidFill>
              </a:rPr>
              <a:t>Ámbitos de las variables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C79F5E47-603F-424D-9F4E-E85C27CF57AE}"/>
              </a:ext>
            </a:extLst>
          </p:cNvPr>
          <p:cNvSpPr txBox="1">
            <a:spLocks/>
          </p:cNvSpPr>
          <p:nvPr/>
        </p:nvSpPr>
        <p:spPr>
          <a:xfrm>
            <a:off x="1137036" y="1619795"/>
            <a:ext cx="4297680" cy="377516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O" sz="2200" b="1" u="sng" dirty="0"/>
              <a:t>Ámbito </a:t>
            </a:r>
            <a:r>
              <a:rPr lang="es-CO" sz="2200" b="1" u="sng" dirty="0" err="1"/>
              <a:t>Built</a:t>
            </a:r>
            <a:r>
              <a:rPr lang="es-CO" sz="2200" b="1" u="sng" dirty="0"/>
              <a:t>-in:</a:t>
            </a:r>
            <a:endParaRPr lang="en-US" sz="22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s-CO" sz="2200" dirty="0" err="1"/>
              <a:t>pais</a:t>
            </a:r>
            <a:r>
              <a:rPr lang="es-CO" sz="2200" dirty="0"/>
              <a:t> = “Colombia Tierra Querida”</a:t>
            </a:r>
            <a:endParaRPr lang="en-US" sz="22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s-CO" sz="2200" dirty="0" err="1"/>
              <a:t>tem</a:t>
            </a:r>
            <a:r>
              <a:rPr lang="es-CO" sz="2200" dirty="0"/>
              <a:t> = </a:t>
            </a:r>
            <a:r>
              <a:rPr lang="es-CO" sz="2200" dirty="0" err="1"/>
              <a:t>len</a:t>
            </a:r>
            <a:r>
              <a:rPr lang="es-CO" sz="2200" dirty="0"/>
              <a:t>(</a:t>
            </a:r>
            <a:r>
              <a:rPr lang="es-CO" sz="2200" dirty="0" err="1"/>
              <a:t>pais</a:t>
            </a:r>
            <a:r>
              <a:rPr lang="es-CO" sz="2200" dirty="0"/>
              <a:t>)</a:t>
            </a:r>
            <a:endParaRPr lang="en-US" sz="22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s-CO" sz="2200" dirty="0"/>
              <a:t>Crear una función </a:t>
            </a:r>
            <a:r>
              <a:rPr lang="es-CO" sz="2200" dirty="0" err="1"/>
              <a:t>len</a:t>
            </a:r>
            <a:r>
              <a:rPr lang="es-CO" sz="2200" dirty="0"/>
              <a:t>()</a:t>
            </a:r>
            <a:endParaRPr lang="en-US" sz="22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s-CO" sz="2200" dirty="0"/>
              <a:t>&gt;&gt;&gt;</a:t>
            </a:r>
            <a:r>
              <a:rPr lang="es-CO" sz="2200" dirty="0" err="1"/>
              <a:t>def</a:t>
            </a:r>
            <a:r>
              <a:rPr lang="es-CO" sz="2200" dirty="0"/>
              <a:t> </a:t>
            </a:r>
            <a:r>
              <a:rPr lang="es-CO" sz="2200" dirty="0" err="1"/>
              <a:t>len</a:t>
            </a:r>
            <a:r>
              <a:rPr lang="es-CO" sz="2200" dirty="0"/>
              <a:t>(</a:t>
            </a:r>
            <a:r>
              <a:rPr lang="es-CO" sz="2200" dirty="0" err="1"/>
              <a:t>var</a:t>
            </a:r>
            <a:r>
              <a:rPr lang="es-CO" sz="2200" dirty="0"/>
              <a:t>):</a:t>
            </a:r>
            <a:endParaRPr lang="en-US" sz="22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s-CO" sz="2200" dirty="0"/>
              <a:t>	      n= 0</a:t>
            </a:r>
            <a:endParaRPr lang="en-US" sz="22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s-CO" sz="2200" dirty="0"/>
              <a:t>	      </a:t>
            </a:r>
            <a:r>
              <a:rPr lang="es-CO" sz="2200" dirty="0" err="1"/>
              <a:t>for</a:t>
            </a:r>
            <a:r>
              <a:rPr lang="es-CO" sz="2200" dirty="0"/>
              <a:t> i in </a:t>
            </a:r>
            <a:r>
              <a:rPr lang="es-CO" sz="2200" dirty="0" err="1"/>
              <a:t>var</a:t>
            </a:r>
            <a:r>
              <a:rPr lang="es-CO" sz="2200" dirty="0"/>
              <a:t>:</a:t>
            </a:r>
            <a:endParaRPr lang="en-US" sz="22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s-CO" sz="2200" dirty="0"/>
              <a:t>		    n= n +1</a:t>
            </a:r>
            <a:endParaRPr lang="en-US" sz="22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s-CO" sz="2200" dirty="0"/>
              <a:t>	      </a:t>
            </a:r>
            <a:r>
              <a:rPr lang="es-CO" sz="2200" dirty="0" err="1"/>
              <a:t>return</a:t>
            </a:r>
            <a:r>
              <a:rPr lang="es-CO" sz="2200" dirty="0"/>
              <a:t> (n)</a:t>
            </a:r>
            <a:endParaRPr lang="en-US" sz="2200" dirty="0"/>
          </a:p>
          <a:p>
            <a:endParaRPr lang="en-US" sz="2200" dirty="0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D4D22407-9B97-4743-A7D2-3ED68C17FA35}"/>
              </a:ext>
            </a:extLst>
          </p:cNvPr>
          <p:cNvSpPr txBox="1">
            <a:spLocks/>
          </p:cNvSpPr>
          <p:nvPr/>
        </p:nvSpPr>
        <p:spPr>
          <a:xfrm>
            <a:off x="7053398" y="1619795"/>
            <a:ext cx="2847703" cy="377516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O" sz="2900" b="1" u="sng" dirty="0"/>
              <a:t>Ámbito </a:t>
            </a:r>
            <a:r>
              <a:rPr lang="es-CO" sz="2900" b="1" u="sng" dirty="0" err="1"/>
              <a:t>Enclosed</a:t>
            </a:r>
            <a:endParaRPr lang="en-US" sz="2900" dirty="0"/>
          </a:p>
          <a:p>
            <a:pPr marL="0" indent="0">
              <a:buFont typeface="Arial"/>
              <a:buNone/>
            </a:pPr>
            <a:r>
              <a:rPr lang="es-CO" sz="2900" dirty="0" err="1"/>
              <a:t>def</a:t>
            </a:r>
            <a:r>
              <a:rPr lang="es-CO" sz="2900" dirty="0"/>
              <a:t> </a:t>
            </a:r>
            <a:r>
              <a:rPr lang="es-CO" sz="2900" dirty="0" err="1"/>
              <a:t>fun</a:t>
            </a:r>
            <a:r>
              <a:rPr lang="es-CO" sz="2900" dirty="0"/>
              <a:t>():</a:t>
            </a:r>
            <a:endParaRPr lang="en-US" sz="2900" dirty="0"/>
          </a:p>
          <a:p>
            <a:pPr marL="0" indent="0">
              <a:buFont typeface="Arial"/>
              <a:buNone/>
            </a:pPr>
            <a:r>
              <a:rPr lang="es-CO" sz="2900" dirty="0"/>
              <a:t>	a= 4</a:t>
            </a:r>
            <a:endParaRPr lang="en-US" sz="2900" dirty="0"/>
          </a:p>
          <a:p>
            <a:pPr marL="0" indent="0">
              <a:buFont typeface="Arial"/>
              <a:buNone/>
            </a:pPr>
            <a:r>
              <a:rPr lang="es-CO" sz="2900" dirty="0"/>
              <a:t>	b = 7</a:t>
            </a:r>
            <a:endParaRPr lang="en-US" sz="2900" dirty="0"/>
          </a:p>
          <a:p>
            <a:pPr marL="0" indent="0">
              <a:buFont typeface="Arial"/>
              <a:buNone/>
            </a:pPr>
            <a:r>
              <a:rPr lang="es-CO" sz="2900" dirty="0"/>
              <a:t>	</a:t>
            </a:r>
            <a:r>
              <a:rPr lang="es-CO" sz="2900" dirty="0" err="1"/>
              <a:t>print</a:t>
            </a:r>
            <a:r>
              <a:rPr lang="es-CO" sz="2900" dirty="0"/>
              <a:t>((a * b)* 2)</a:t>
            </a:r>
            <a:endParaRPr lang="en-US" sz="2900" dirty="0"/>
          </a:p>
          <a:p>
            <a:pPr marL="0" indent="0">
              <a:buFont typeface="Arial"/>
              <a:buNone/>
            </a:pPr>
            <a:r>
              <a:rPr lang="es-CO" sz="2900" dirty="0"/>
              <a:t>	</a:t>
            </a:r>
            <a:r>
              <a:rPr lang="es-CO" sz="2900" dirty="0" err="1"/>
              <a:t>def</a:t>
            </a:r>
            <a:r>
              <a:rPr lang="es-CO" sz="2900" dirty="0"/>
              <a:t> fun1():</a:t>
            </a:r>
            <a:endParaRPr lang="en-US" sz="2900" dirty="0"/>
          </a:p>
          <a:p>
            <a:pPr marL="0" indent="0">
              <a:buFont typeface="Arial"/>
              <a:buNone/>
            </a:pPr>
            <a:r>
              <a:rPr lang="es-CO" sz="2900" dirty="0"/>
              <a:t>		c = 2</a:t>
            </a:r>
            <a:endParaRPr lang="en-US" sz="2900" dirty="0"/>
          </a:p>
          <a:p>
            <a:pPr marL="0" indent="0">
              <a:buFont typeface="Arial"/>
              <a:buNone/>
            </a:pPr>
            <a:r>
              <a:rPr lang="es-CO" sz="2900" dirty="0"/>
              <a:t>		</a:t>
            </a:r>
            <a:r>
              <a:rPr lang="es-CO" sz="2900" dirty="0" err="1"/>
              <a:t>print</a:t>
            </a:r>
            <a:r>
              <a:rPr lang="es-CO" sz="2900" dirty="0"/>
              <a:t>(a * c)</a:t>
            </a:r>
            <a:endParaRPr lang="en-US" sz="2900" dirty="0"/>
          </a:p>
          <a:p>
            <a:pPr marL="0" indent="0">
              <a:buFont typeface="Arial"/>
              <a:buNone/>
            </a:pPr>
            <a:r>
              <a:rPr lang="es-CO" sz="2900" dirty="0"/>
              <a:t>	fun1()</a:t>
            </a:r>
            <a:endParaRPr lang="en-US" sz="2900" dirty="0"/>
          </a:p>
          <a:p>
            <a:endParaRPr lang="en-US" dirty="0"/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C3A4FE1E-A042-3542-B7E5-47500B3981A5}"/>
              </a:ext>
            </a:extLst>
          </p:cNvPr>
          <p:cNvSpPr txBox="1">
            <a:spLocks/>
          </p:cNvSpPr>
          <p:nvPr/>
        </p:nvSpPr>
        <p:spPr>
          <a:xfrm>
            <a:off x="2144485" y="6236673"/>
            <a:ext cx="7903029" cy="41801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u="sng" dirty="0">
                <a:solidFill>
                  <a:schemeClr val="tx1"/>
                </a:solidFill>
                <a:hlinkClick r:id="rId2"/>
              </a:rPr>
              <a:t>https://docs.python.org/es/3.8/library/functions.html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34714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8285A-7A18-1444-A924-A3215B449B63}"/>
              </a:ext>
            </a:extLst>
          </p:cNvPr>
          <p:cNvSpPr txBox="1">
            <a:spLocks/>
          </p:cNvSpPr>
          <p:nvPr/>
        </p:nvSpPr>
        <p:spPr>
          <a:xfrm>
            <a:off x="3714750" y="412321"/>
            <a:ext cx="4762500" cy="419132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b="1" i="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600" dirty="0">
                <a:solidFill>
                  <a:srgbClr val="FC671A"/>
                </a:solidFill>
              </a:rPr>
              <a:t>Tipos de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D054166-63B4-EF41-9265-3646B3D45BCA}"/>
              </a:ext>
            </a:extLst>
          </p:cNvPr>
          <p:cNvSpPr txBox="1">
            <a:spLocks/>
          </p:cNvSpPr>
          <p:nvPr/>
        </p:nvSpPr>
        <p:spPr>
          <a:xfrm>
            <a:off x="1295402" y="1546549"/>
            <a:ext cx="9601196" cy="4457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O" sz="2400" b="1" dirty="0"/>
              <a:t>Numéricos:</a:t>
            </a:r>
            <a:r>
              <a:rPr lang="es-CO" sz="2400" dirty="0"/>
              <a:t> Enteros, (</a:t>
            </a:r>
            <a:r>
              <a:rPr lang="es-CO" sz="2400" dirty="0" err="1"/>
              <a:t>int</a:t>
            </a:r>
            <a:r>
              <a:rPr lang="es-CO" sz="2400" dirty="0"/>
              <a:t>) y Flotantes (</a:t>
            </a:r>
            <a:r>
              <a:rPr lang="es-CO" sz="2400" dirty="0" err="1"/>
              <a:t>float</a:t>
            </a:r>
            <a:r>
              <a:rPr lang="es-CO" sz="2400" dirty="0"/>
              <a:t>).</a:t>
            </a:r>
            <a:endParaRPr lang="en-US" sz="2400" dirty="0"/>
          </a:p>
          <a:p>
            <a:pPr algn="just"/>
            <a:r>
              <a:rPr lang="es-CO" sz="2400" b="1" dirty="0"/>
              <a:t>Cadenas:</a:t>
            </a:r>
            <a:r>
              <a:rPr lang="es-CO" sz="2400" dirty="0"/>
              <a:t> </a:t>
            </a:r>
            <a:r>
              <a:rPr lang="es-CO" sz="2400" dirty="0" err="1"/>
              <a:t>String</a:t>
            </a:r>
            <a:r>
              <a:rPr lang="es-CO" sz="2400" dirty="0"/>
              <a:t> (</a:t>
            </a:r>
            <a:r>
              <a:rPr lang="es-CO" sz="2400" dirty="0" err="1"/>
              <a:t>str</a:t>
            </a:r>
            <a:r>
              <a:rPr lang="es-CO" sz="2400" dirty="0"/>
              <a:t>), formado por cadena de caracteres</a:t>
            </a:r>
            <a:endParaRPr lang="en-US" sz="2400" dirty="0"/>
          </a:p>
          <a:p>
            <a:pPr algn="just"/>
            <a:r>
              <a:rPr lang="es-CO" sz="2400" b="1" dirty="0"/>
              <a:t>Booleanos:</a:t>
            </a:r>
            <a:r>
              <a:rPr lang="es-CO" sz="2400" dirty="0"/>
              <a:t> </a:t>
            </a:r>
            <a:r>
              <a:rPr lang="es-CO" sz="2400" dirty="0" err="1"/>
              <a:t>bool</a:t>
            </a:r>
            <a:r>
              <a:rPr lang="es-CO" sz="2400" dirty="0"/>
              <a:t>, Verdadero (True) y Falso (False).</a:t>
            </a:r>
            <a:endParaRPr lang="en-US" sz="2400" dirty="0"/>
          </a:p>
          <a:p>
            <a:pPr algn="just"/>
            <a:r>
              <a:rPr lang="es-CO" sz="2400" b="1" dirty="0" err="1"/>
              <a:t>Complex</a:t>
            </a:r>
            <a:r>
              <a:rPr lang="es-CO" sz="2400" b="1" dirty="0"/>
              <a:t>: </a:t>
            </a:r>
            <a:r>
              <a:rPr lang="es-ES" sz="2400" dirty="0"/>
              <a:t> </a:t>
            </a:r>
            <a:r>
              <a:rPr lang="es-CO" sz="2400" dirty="0"/>
              <a:t>Los números complejos se utilizan en todas partes de las matemáticas, en muchos campos de la física y en ingeniería, especialmente en la electrónica y las telecomunicaciones, por su utilidad para representar las ondas electromagnéticas y la corriente eléctrica.</a:t>
            </a:r>
            <a:endParaRPr lang="en-US" sz="2400" dirty="0"/>
          </a:p>
          <a:p>
            <a:pPr algn="just"/>
            <a:r>
              <a:rPr lang="es-CO" sz="2400" u="sng" dirty="0" err="1"/>
              <a:t>complex</a:t>
            </a:r>
            <a:r>
              <a:rPr lang="es-CO" sz="2400" u="sng" dirty="0"/>
              <a:t>(x, </a:t>
            </a:r>
            <a:r>
              <a:rPr lang="es-CO" sz="2400" u="sng" dirty="0" err="1"/>
              <a:t>hj</a:t>
            </a:r>
            <a:r>
              <a:rPr lang="es-CO" sz="2400" u="sng" dirty="0"/>
              <a:t>)</a:t>
            </a:r>
            <a:r>
              <a:rPr lang="es-CO" sz="2400" dirty="0"/>
              <a:t>, donde x es un número real y h acompañado de una “j” representa un número imaginario.</a:t>
            </a:r>
            <a:endParaRPr lang="en-US" sz="2400" dirty="0"/>
          </a:p>
          <a:p>
            <a:pPr algn="just"/>
            <a:endParaRPr lang="en-US" sz="2400" dirty="0"/>
          </a:p>
        </p:txBody>
      </p:sp>
      <p:pic>
        <p:nvPicPr>
          <p:cNvPr id="3074" name="Picture 2" descr="Icono de círculo de base de datos - Descargar PNG/SVG transparente">
            <a:extLst>
              <a:ext uri="{FF2B5EF4-FFF2-40B4-BE49-F238E27FC236}">
                <a16:creationId xmlns:a16="http://schemas.microsoft.com/office/drawing/2014/main" id="{C46AEC98-CBEE-6A49-8894-E78F8F733B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606" y="5161874"/>
            <a:ext cx="1557593" cy="1557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5536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4328</TotalTime>
  <Words>824</Words>
  <Application>Microsoft Office PowerPoint</Application>
  <PresentationFormat>Panorámica</PresentationFormat>
  <Paragraphs>214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Times New Roman</vt:lpstr>
      <vt:lpstr>Wingdings</vt:lpstr>
      <vt:lpstr>Diseño personalizado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Алексей</dc:creator>
  <cp:lastModifiedBy>Ricardo Cantillo</cp:lastModifiedBy>
  <cp:revision>234</cp:revision>
  <dcterms:created xsi:type="dcterms:W3CDTF">2020-05-06T08:34:25Z</dcterms:created>
  <dcterms:modified xsi:type="dcterms:W3CDTF">2021-10-08T21:32:13Z</dcterms:modified>
</cp:coreProperties>
</file>