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2" r:id="rId2"/>
    <p:sldId id="348" r:id="rId3"/>
    <p:sldId id="349" r:id="rId4"/>
    <p:sldId id="350" r:id="rId5"/>
    <p:sldId id="351" r:id="rId6"/>
    <p:sldId id="352" r:id="rId7"/>
    <p:sldId id="356" r:id="rId8"/>
    <p:sldId id="353" r:id="rId9"/>
    <p:sldId id="355" r:id="rId10"/>
    <p:sldId id="354" r:id="rId11"/>
    <p:sldId id="357"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58"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6" r:id="rId50"/>
    <p:sldId id="397" r:id="rId51"/>
    <p:sldId id="398" r:id="rId52"/>
    <p:sldId id="399" r:id="rId53"/>
    <p:sldId id="400" r:id="rId54"/>
    <p:sldId id="401" r:id="rId55"/>
    <p:sldId id="402" r:id="rId56"/>
    <p:sldId id="403" r:id="rId57"/>
    <p:sldId id="404" r:id="rId58"/>
    <p:sldId id="405" r:id="rId59"/>
    <p:sldId id="406" r:id="rId60"/>
    <p:sldId id="347" r:id="rId61"/>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09" autoAdjust="0"/>
    <p:restoredTop sz="95574" autoAdjust="0"/>
  </p:normalViewPr>
  <p:slideViewPr>
    <p:cSldViewPr snapToGrid="0">
      <p:cViewPr varScale="1">
        <p:scale>
          <a:sx n="86" d="100"/>
          <a:sy n="86" d="100"/>
        </p:scale>
        <p:origin x="990" y="90"/>
      </p:cViewPr>
      <p:guideLst>
        <p:guide pos="3840"/>
        <p:guide orient="horz" pos="2160"/>
      </p:guideLst>
    </p:cSldViewPr>
  </p:slideViewPr>
  <p:notesTextViewPr>
    <p:cViewPr>
      <p:scale>
        <a:sx n="1" d="1"/>
        <a:sy n="1" d="1"/>
      </p:scale>
      <p:origin x="0" y="0"/>
    </p:cViewPr>
  </p:notesTextViewPr>
  <p:sorterViewPr>
    <p:cViewPr>
      <p:scale>
        <a:sx n="100" d="100"/>
        <a:sy n="100" d="100"/>
      </p:scale>
      <p:origin x="0" y="-13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5957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0192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10811424" y="0"/>
            <a:ext cx="1380575" cy="1273629"/>
          </a:xfrm>
          <a:prstGeom prst="rect">
            <a:avLst/>
          </a:prstGeom>
        </p:spPr>
      </p:pic>
      <p:pic>
        <p:nvPicPr>
          <p:cNvPr id="3" name="Imagen 2">
            <a:extLst>
              <a:ext uri="{FF2B5EF4-FFF2-40B4-BE49-F238E27FC236}">
                <a16:creationId xmlns:a16="http://schemas.microsoft.com/office/drawing/2014/main" id="{2F5AA463-2464-C14C-A60C-089F2BA2384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014" t="43783" r="13728" b="43783"/>
          <a:stretch/>
        </p:blipFill>
        <p:spPr>
          <a:xfrm>
            <a:off x="10363198" y="6544993"/>
            <a:ext cx="1818968" cy="313007"/>
          </a:xfrm>
          <a:prstGeom prst="rect">
            <a:avLst/>
          </a:prstGeom>
        </p:spPr>
      </p:pic>
    </p:spTree>
    <p:extLst>
      <p:ext uri="{BB962C8B-B14F-4D97-AF65-F5344CB8AC3E}">
        <p14:creationId xmlns:p14="http://schemas.microsoft.com/office/powerpoint/2010/main" val="221304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1"/>
            <a:ext cx="12192002" cy="6858001"/>
          </a:xfrm>
          <a:prstGeom prst="rect">
            <a:avLst/>
          </a:prstGeom>
        </p:spPr>
      </p:pic>
      <p:pic>
        <p:nvPicPr>
          <p:cNvPr id="3" name="Imagen 2">
            <a:extLst>
              <a:ext uri="{FF2B5EF4-FFF2-40B4-BE49-F238E27FC236}">
                <a16:creationId xmlns:a16="http://schemas.microsoft.com/office/drawing/2014/main" id="{66B619F8-42EB-074F-8E10-7D8EB3C0B98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4014" t="43783" r="13728" b="43783"/>
          <a:stretch/>
        </p:blipFill>
        <p:spPr>
          <a:xfrm>
            <a:off x="10363198" y="6544993"/>
            <a:ext cx="1818968" cy="313007"/>
          </a:xfrm>
          <a:prstGeom prst="rect">
            <a:avLst/>
          </a:prstGeom>
        </p:spPr>
      </p:pic>
    </p:spTree>
    <p:extLst>
      <p:ext uri="{BB962C8B-B14F-4D97-AF65-F5344CB8AC3E}">
        <p14:creationId xmlns:p14="http://schemas.microsoft.com/office/powerpoint/2010/main" val="80330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1988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4865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6649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E1AF5-3C3B-46CA-B8D9-F82D92372EFC}" type="datetimeFigureOut">
              <a:rPr lang="es-CO" smtClean="0"/>
              <a:t>8/10/2021</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B845-2DAD-48EA-A0E3-FCD3B310DCF8}" type="slidenum">
              <a:rPr lang="es-CO" smtClean="0"/>
              <a:t>‹Nº›</a:t>
            </a:fld>
            <a:endParaRPr lang="es-CO"/>
          </a:p>
        </p:txBody>
      </p:sp>
    </p:spTree>
    <p:extLst>
      <p:ext uri="{BB962C8B-B14F-4D97-AF65-F5344CB8AC3E}">
        <p14:creationId xmlns:p14="http://schemas.microsoft.com/office/powerpoint/2010/main" val="1180204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 Id="rId5" Type="http://schemas.openxmlformats.org/officeDocument/2006/relationships/image" Target="../media/image64.png"/><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 Id="rId5" Type="http://schemas.openxmlformats.org/officeDocument/2006/relationships/image" Target="../media/image71.png"/><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 Id="rId5" Type="http://schemas.openxmlformats.org/officeDocument/2006/relationships/image" Target="../media/image75.png"/><Relationship Id="rId4" Type="http://schemas.openxmlformats.org/officeDocument/2006/relationships/image" Target="../media/image74.png"/></Relationships>
</file>

<file path=ppt/slides/_rels/slide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 Id="rId5" Type="http://schemas.openxmlformats.org/officeDocument/2006/relationships/image" Target="../media/image84.png"/><Relationship Id="rId4" Type="http://schemas.openxmlformats.org/officeDocument/2006/relationships/image" Target="../media/image83.png"/></Relationships>
</file>

<file path=ppt/slides/_rels/slide4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4.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4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4.xml"/><Relationship Id="rId4" Type="http://schemas.openxmlformats.org/officeDocument/2006/relationships/image" Target="../media/image105.png"/></Relationships>
</file>

<file path=ppt/slides/_rels/slide5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4.xml"/><Relationship Id="rId5" Type="http://schemas.openxmlformats.org/officeDocument/2006/relationships/image" Target="../media/image109.png"/><Relationship Id="rId4" Type="http://schemas.openxmlformats.org/officeDocument/2006/relationships/image" Target="../media/image108.png"/></Relationships>
</file>

<file path=ppt/slides/_rels/slide5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4.xml"/><Relationship Id="rId4" Type="http://schemas.openxmlformats.org/officeDocument/2006/relationships/image" Target="../media/image112.png"/></Relationships>
</file>

<file path=ppt/slides/_rels/slide5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4.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5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4.xml"/><Relationship Id="rId4" Type="http://schemas.openxmlformats.org/officeDocument/2006/relationships/image" Target="../media/image127.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B0C5498-518F-F44A-B871-4DE0FBF9BA8B}"/>
              </a:ext>
            </a:extLst>
          </p:cNvPr>
          <p:cNvSpPr txBox="1"/>
          <p:nvPr/>
        </p:nvSpPr>
        <p:spPr>
          <a:xfrm>
            <a:off x="609599" y="4588042"/>
            <a:ext cx="6120064" cy="1077218"/>
          </a:xfrm>
          <a:prstGeom prst="rect">
            <a:avLst/>
          </a:prstGeom>
          <a:noFill/>
        </p:spPr>
        <p:txBody>
          <a:bodyPr wrap="square" rtlCol="0">
            <a:spAutoFit/>
          </a:bodyPr>
          <a:lstStyle/>
          <a:p>
            <a:pPr algn="ctr"/>
            <a:r>
              <a:rPr lang="es-CO" sz="1600" b="1" dirty="0"/>
              <a:t>Andrés Mauricio Aguirre Antolinez</a:t>
            </a:r>
          </a:p>
          <a:p>
            <a:pPr algn="ctr"/>
            <a:r>
              <a:rPr lang="es-CO" sz="1600" i="1" dirty="0"/>
              <a:t>Instructor Administración de Proyectos de Telecomunicaciones</a:t>
            </a:r>
          </a:p>
          <a:p>
            <a:pPr algn="ctr"/>
            <a:r>
              <a:rPr lang="es-CO" sz="1600" dirty="0"/>
              <a:t>Centro Nacional Colombo Alemán</a:t>
            </a:r>
          </a:p>
          <a:p>
            <a:pPr algn="ctr"/>
            <a:r>
              <a:rPr lang="es-CO" sz="1600" dirty="0"/>
              <a:t>Regional Atlántico</a:t>
            </a:r>
          </a:p>
        </p:txBody>
      </p:sp>
      <p:sp>
        <p:nvSpPr>
          <p:cNvPr id="4" name="CuadroTexto 3">
            <a:extLst>
              <a:ext uri="{FF2B5EF4-FFF2-40B4-BE49-F238E27FC236}">
                <a16:creationId xmlns:a16="http://schemas.microsoft.com/office/drawing/2014/main" id="{6EC70A71-9BB5-1B47-9B5A-5E33776E6707}"/>
              </a:ext>
            </a:extLst>
          </p:cNvPr>
          <p:cNvSpPr txBox="1"/>
          <p:nvPr/>
        </p:nvSpPr>
        <p:spPr>
          <a:xfrm>
            <a:off x="5406190" y="1459830"/>
            <a:ext cx="5727032" cy="461665"/>
          </a:xfrm>
          <a:prstGeom prst="rect">
            <a:avLst/>
          </a:prstGeom>
          <a:noFill/>
        </p:spPr>
        <p:txBody>
          <a:bodyPr wrap="square" rtlCol="0">
            <a:spAutoFit/>
          </a:bodyPr>
          <a:lstStyle/>
          <a:p>
            <a:pPr algn="r"/>
            <a:r>
              <a:rPr lang="es-CO" sz="2400" b="1" dirty="0"/>
              <a:t>WORKSHOP  – COLECCIONES</a:t>
            </a:r>
          </a:p>
        </p:txBody>
      </p:sp>
    </p:spTree>
    <p:extLst>
      <p:ext uri="{BB962C8B-B14F-4D97-AF65-F5344CB8AC3E}">
        <p14:creationId xmlns:p14="http://schemas.microsoft.com/office/powerpoint/2010/main" val="134301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A45A-5C9F-C540-B104-6D89CE7494DD}"/>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Tupla</a:t>
            </a:r>
          </a:p>
        </p:txBody>
      </p:sp>
      <p:pic>
        <p:nvPicPr>
          <p:cNvPr id="3" name="Imagen 2">
            <a:extLst>
              <a:ext uri="{FF2B5EF4-FFF2-40B4-BE49-F238E27FC236}">
                <a16:creationId xmlns:a16="http://schemas.microsoft.com/office/drawing/2014/main" id="{54501773-10E6-3B41-9C1E-5DE2A7C69191}"/>
              </a:ext>
            </a:extLst>
          </p:cNvPr>
          <p:cNvPicPr>
            <a:picLocks noChangeAspect="1"/>
          </p:cNvPicPr>
          <p:nvPr/>
        </p:nvPicPr>
        <p:blipFill>
          <a:blip r:embed="rId2"/>
          <a:stretch>
            <a:fillRect/>
          </a:stretch>
        </p:blipFill>
        <p:spPr>
          <a:xfrm>
            <a:off x="1062286" y="1233236"/>
            <a:ext cx="10083327" cy="4884558"/>
          </a:xfrm>
          <a:prstGeom prst="rect">
            <a:avLst/>
          </a:prstGeom>
        </p:spPr>
      </p:pic>
      <p:sp>
        <p:nvSpPr>
          <p:cNvPr id="4" name="Freeform 5">
            <a:extLst>
              <a:ext uri="{FF2B5EF4-FFF2-40B4-BE49-F238E27FC236}">
                <a16:creationId xmlns:a16="http://schemas.microsoft.com/office/drawing/2014/main" id="{42980DBE-EEAD-024D-BE28-ABF63936AA66}"/>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5" name="Freeform 7">
            <a:extLst>
              <a:ext uri="{FF2B5EF4-FFF2-40B4-BE49-F238E27FC236}">
                <a16:creationId xmlns:a16="http://schemas.microsoft.com/office/drawing/2014/main" id="{BB7A8AA9-102C-4147-938A-56F442BEE1DB}"/>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8">
            <a:extLst>
              <a:ext uri="{FF2B5EF4-FFF2-40B4-BE49-F238E27FC236}">
                <a16:creationId xmlns:a16="http://schemas.microsoft.com/office/drawing/2014/main" id="{C60BC152-5614-DF42-A034-92372396D85F}"/>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9">
            <a:extLst>
              <a:ext uri="{FF2B5EF4-FFF2-40B4-BE49-F238E27FC236}">
                <a16:creationId xmlns:a16="http://schemas.microsoft.com/office/drawing/2014/main" id="{E83CB556-1111-AC41-A683-A3B0D4FE1184}"/>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0">
            <a:extLst>
              <a:ext uri="{FF2B5EF4-FFF2-40B4-BE49-F238E27FC236}">
                <a16:creationId xmlns:a16="http://schemas.microsoft.com/office/drawing/2014/main" id="{61E8B562-C40E-2849-B4B3-96D545793FC6}"/>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2">
            <a:extLst>
              <a:ext uri="{FF2B5EF4-FFF2-40B4-BE49-F238E27FC236}">
                <a16:creationId xmlns:a16="http://schemas.microsoft.com/office/drawing/2014/main" id="{3D8F45E7-2235-084B-8216-A8D0A76F1FB0}"/>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3">
            <a:extLst>
              <a:ext uri="{FF2B5EF4-FFF2-40B4-BE49-F238E27FC236}">
                <a16:creationId xmlns:a16="http://schemas.microsoft.com/office/drawing/2014/main" id="{6AED76FB-09BA-B34C-8043-C7B550E40835}"/>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9">
            <a:extLst>
              <a:ext uri="{FF2B5EF4-FFF2-40B4-BE49-F238E27FC236}">
                <a16:creationId xmlns:a16="http://schemas.microsoft.com/office/drawing/2014/main" id="{A905B3D2-EE49-A242-8B82-0FED62F669D1}"/>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20">
            <a:extLst>
              <a:ext uri="{FF2B5EF4-FFF2-40B4-BE49-F238E27FC236}">
                <a16:creationId xmlns:a16="http://schemas.microsoft.com/office/drawing/2014/main" id="{FEA6F3EC-22A1-E742-8499-9C1E03DAC079}"/>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5">
            <a:extLst>
              <a:ext uri="{FF2B5EF4-FFF2-40B4-BE49-F238E27FC236}">
                <a16:creationId xmlns:a16="http://schemas.microsoft.com/office/drawing/2014/main" id="{6D1C1D06-CA64-0743-A6C1-C6710408CDF1}"/>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6">
            <a:extLst>
              <a:ext uri="{FF2B5EF4-FFF2-40B4-BE49-F238E27FC236}">
                <a16:creationId xmlns:a16="http://schemas.microsoft.com/office/drawing/2014/main" id="{EB1A4B0A-4DDB-0A45-9189-39D68E0A342F}"/>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69771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750" fill="hold"/>
                                        <p:tgtEl>
                                          <p:spTgt spid="4"/>
                                        </p:tgtEl>
                                        <p:attrNameLst>
                                          <p:attrName>ppt_w</p:attrName>
                                        </p:attrNameLst>
                                      </p:cBhvr>
                                      <p:tavLst>
                                        <p:tav tm="0">
                                          <p:val>
                                            <p:fltVal val="0"/>
                                          </p:val>
                                        </p:tav>
                                        <p:tav tm="100000">
                                          <p:val>
                                            <p:strVal val="#ppt_w"/>
                                          </p:val>
                                        </p:tav>
                                      </p:tavLst>
                                    </p:anim>
                                    <p:anim calcmode="lin" valueType="num">
                                      <p:cBhvr>
                                        <p:cTn id="11" dur="750" fill="hold"/>
                                        <p:tgtEl>
                                          <p:spTgt spid="4"/>
                                        </p:tgtEl>
                                        <p:attrNameLst>
                                          <p:attrName>ppt_h</p:attrName>
                                        </p:attrNameLst>
                                      </p:cBhvr>
                                      <p:tavLst>
                                        <p:tav tm="0">
                                          <p:val>
                                            <p:fltVal val="0"/>
                                          </p:val>
                                        </p:tav>
                                        <p:tav tm="100000">
                                          <p:val>
                                            <p:strVal val="#ppt_h"/>
                                          </p:val>
                                        </p:tav>
                                      </p:tavLst>
                                    </p:anim>
                                    <p:animEffect transition="in" filter="fade">
                                      <p:cBhvr>
                                        <p:cTn id="12" dur="750"/>
                                        <p:tgtEl>
                                          <p:spTgt spid="4"/>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p:cTn id="15" dur="750" fill="hold"/>
                                        <p:tgtEl>
                                          <p:spTgt spid="5"/>
                                        </p:tgtEl>
                                        <p:attrNameLst>
                                          <p:attrName>ppt_w</p:attrName>
                                        </p:attrNameLst>
                                      </p:cBhvr>
                                      <p:tavLst>
                                        <p:tav tm="0">
                                          <p:val>
                                            <p:fltVal val="0"/>
                                          </p:val>
                                        </p:tav>
                                        <p:tav tm="100000">
                                          <p:val>
                                            <p:strVal val="#ppt_w"/>
                                          </p:val>
                                        </p:tav>
                                      </p:tavLst>
                                    </p:anim>
                                    <p:anim calcmode="lin" valueType="num">
                                      <p:cBhvr>
                                        <p:cTn id="16" dur="750" fill="hold"/>
                                        <p:tgtEl>
                                          <p:spTgt spid="5"/>
                                        </p:tgtEl>
                                        <p:attrNameLst>
                                          <p:attrName>ppt_h</p:attrName>
                                        </p:attrNameLst>
                                      </p:cBhvr>
                                      <p:tavLst>
                                        <p:tav tm="0">
                                          <p:val>
                                            <p:fltVal val="0"/>
                                          </p:val>
                                        </p:tav>
                                        <p:tav tm="100000">
                                          <p:val>
                                            <p:strVal val="#ppt_h"/>
                                          </p:val>
                                        </p:tav>
                                      </p:tavLst>
                                    </p:anim>
                                    <p:animEffect transition="in" filter="fade">
                                      <p:cBhvr>
                                        <p:cTn id="17" dur="750"/>
                                        <p:tgtEl>
                                          <p:spTgt spid="5"/>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6"/>
                                        </p:tgtEl>
                                        <p:attrNameLst>
                                          <p:attrName>style.visibility</p:attrName>
                                        </p:attrNameLst>
                                      </p:cBhvr>
                                      <p:to>
                                        <p:strVal val="visible"/>
                                      </p:to>
                                    </p:set>
                                    <p:anim calcmode="lin" valueType="num">
                                      <p:cBhvr>
                                        <p:cTn id="20" dur="750" fill="hold"/>
                                        <p:tgtEl>
                                          <p:spTgt spid="6"/>
                                        </p:tgtEl>
                                        <p:attrNameLst>
                                          <p:attrName>ppt_w</p:attrName>
                                        </p:attrNameLst>
                                      </p:cBhvr>
                                      <p:tavLst>
                                        <p:tav tm="0">
                                          <p:val>
                                            <p:fltVal val="0"/>
                                          </p:val>
                                        </p:tav>
                                        <p:tav tm="100000">
                                          <p:val>
                                            <p:strVal val="#ppt_w"/>
                                          </p:val>
                                        </p:tav>
                                      </p:tavLst>
                                    </p:anim>
                                    <p:anim calcmode="lin" valueType="num">
                                      <p:cBhvr>
                                        <p:cTn id="21" dur="750" fill="hold"/>
                                        <p:tgtEl>
                                          <p:spTgt spid="6"/>
                                        </p:tgtEl>
                                        <p:attrNameLst>
                                          <p:attrName>ppt_h</p:attrName>
                                        </p:attrNameLst>
                                      </p:cBhvr>
                                      <p:tavLst>
                                        <p:tav tm="0">
                                          <p:val>
                                            <p:fltVal val="0"/>
                                          </p:val>
                                        </p:tav>
                                        <p:tav tm="100000">
                                          <p:val>
                                            <p:strVal val="#ppt_h"/>
                                          </p:val>
                                        </p:tav>
                                      </p:tavLst>
                                    </p:anim>
                                    <p:animEffect transition="in" filter="fade">
                                      <p:cBhvr>
                                        <p:cTn id="22" dur="750"/>
                                        <p:tgtEl>
                                          <p:spTgt spid="6"/>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7"/>
                                        </p:tgtEl>
                                        <p:attrNameLst>
                                          <p:attrName>style.visibility</p:attrName>
                                        </p:attrNameLst>
                                      </p:cBhvr>
                                      <p:to>
                                        <p:strVal val="visible"/>
                                      </p:to>
                                    </p:set>
                                    <p:anim calcmode="lin" valueType="num">
                                      <p:cBhvr>
                                        <p:cTn id="25" dur="750" fill="hold"/>
                                        <p:tgtEl>
                                          <p:spTgt spid="7"/>
                                        </p:tgtEl>
                                        <p:attrNameLst>
                                          <p:attrName>ppt_w</p:attrName>
                                        </p:attrNameLst>
                                      </p:cBhvr>
                                      <p:tavLst>
                                        <p:tav tm="0">
                                          <p:val>
                                            <p:fltVal val="0"/>
                                          </p:val>
                                        </p:tav>
                                        <p:tav tm="100000">
                                          <p:val>
                                            <p:strVal val="#ppt_w"/>
                                          </p:val>
                                        </p:tav>
                                      </p:tavLst>
                                    </p:anim>
                                    <p:anim calcmode="lin" valueType="num">
                                      <p:cBhvr>
                                        <p:cTn id="26" dur="750" fill="hold"/>
                                        <p:tgtEl>
                                          <p:spTgt spid="7"/>
                                        </p:tgtEl>
                                        <p:attrNameLst>
                                          <p:attrName>ppt_h</p:attrName>
                                        </p:attrNameLst>
                                      </p:cBhvr>
                                      <p:tavLst>
                                        <p:tav tm="0">
                                          <p:val>
                                            <p:fltVal val="0"/>
                                          </p:val>
                                        </p:tav>
                                        <p:tav tm="100000">
                                          <p:val>
                                            <p:strVal val="#ppt_h"/>
                                          </p:val>
                                        </p:tav>
                                      </p:tavLst>
                                    </p:anim>
                                    <p:animEffect transition="in" filter="fade">
                                      <p:cBhvr>
                                        <p:cTn id="27" dur="750"/>
                                        <p:tgtEl>
                                          <p:spTgt spid="7"/>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fill="hold"/>
                                        <p:tgtEl>
                                          <p:spTgt spid="8"/>
                                        </p:tgtEl>
                                        <p:attrNameLst>
                                          <p:attrName>ppt_w</p:attrName>
                                        </p:attrNameLst>
                                      </p:cBhvr>
                                      <p:tavLst>
                                        <p:tav tm="0">
                                          <p:val>
                                            <p:fltVal val="0"/>
                                          </p:val>
                                        </p:tav>
                                        <p:tav tm="100000">
                                          <p:val>
                                            <p:strVal val="#ppt_w"/>
                                          </p:val>
                                        </p:tav>
                                      </p:tavLst>
                                    </p:anim>
                                    <p:anim calcmode="lin" valueType="num">
                                      <p:cBhvr>
                                        <p:cTn id="31" dur="750" fill="hold"/>
                                        <p:tgtEl>
                                          <p:spTgt spid="8"/>
                                        </p:tgtEl>
                                        <p:attrNameLst>
                                          <p:attrName>ppt_h</p:attrName>
                                        </p:attrNameLst>
                                      </p:cBhvr>
                                      <p:tavLst>
                                        <p:tav tm="0">
                                          <p:val>
                                            <p:fltVal val="0"/>
                                          </p:val>
                                        </p:tav>
                                        <p:tav tm="100000">
                                          <p:val>
                                            <p:strVal val="#ppt_h"/>
                                          </p:val>
                                        </p:tav>
                                      </p:tavLst>
                                    </p:anim>
                                    <p:animEffect transition="in" filter="fade">
                                      <p:cBhvr>
                                        <p:cTn id="32" dur="750"/>
                                        <p:tgtEl>
                                          <p:spTgt spid="8"/>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9"/>
                                        </p:tgtEl>
                                        <p:attrNameLst>
                                          <p:attrName>style.visibility</p:attrName>
                                        </p:attrNameLst>
                                      </p:cBhvr>
                                      <p:to>
                                        <p:strVal val="visible"/>
                                      </p:to>
                                    </p:set>
                                    <p:anim calcmode="lin" valueType="num">
                                      <p:cBhvr>
                                        <p:cTn id="35" dur="750" fill="hold"/>
                                        <p:tgtEl>
                                          <p:spTgt spid="9"/>
                                        </p:tgtEl>
                                        <p:attrNameLst>
                                          <p:attrName>ppt_w</p:attrName>
                                        </p:attrNameLst>
                                      </p:cBhvr>
                                      <p:tavLst>
                                        <p:tav tm="0">
                                          <p:val>
                                            <p:fltVal val="0"/>
                                          </p:val>
                                        </p:tav>
                                        <p:tav tm="100000">
                                          <p:val>
                                            <p:strVal val="#ppt_w"/>
                                          </p:val>
                                        </p:tav>
                                      </p:tavLst>
                                    </p:anim>
                                    <p:anim calcmode="lin" valueType="num">
                                      <p:cBhvr>
                                        <p:cTn id="36" dur="750" fill="hold"/>
                                        <p:tgtEl>
                                          <p:spTgt spid="9"/>
                                        </p:tgtEl>
                                        <p:attrNameLst>
                                          <p:attrName>ppt_h</p:attrName>
                                        </p:attrNameLst>
                                      </p:cBhvr>
                                      <p:tavLst>
                                        <p:tav tm="0">
                                          <p:val>
                                            <p:fltVal val="0"/>
                                          </p:val>
                                        </p:tav>
                                        <p:tav tm="100000">
                                          <p:val>
                                            <p:strVal val="#ppt_h"/>
                                          </p:val>
                                        </p:tav>
                                      </p:tavLst>
                                    </p:anim>
                                    <p:animEffect transition="in" filter="fade">
                                      <p:cBhvr>
                                        <p:cTn id="37" dur="750"/>
                                        <p:tgtEl>
                                          <p:spTgt spid="9"/>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0"/>
                                        </p:tgtEl>
                                        <p:attrNameLst>
                                          <p:attrName>style.visibility</p:attrName>
                                        </p:attrNameLst>
                                      </p:cBhvr>
                                      <p:to>
                                        <p:strVal val="visible"/>
                                      </p:to>
                                    </p:set>
                                    <p:anim calcmode="lin" valueType="num">
                                      <p:cBhvr>
                                        <p:cTn id="40" dur="750" fill="hold"/>
                                        <p:tgtEl>
                                          <p:spTgt spid="10"/>
                                        </p:tgtEl>
                                        <p:attrNameLst>
                                          <p:attrName>ppt_w</p:attrName>
                                        </p:attrNameLst>
                                      </p:cBhvr>
                                      <p:tavLst>
                                        <p:tav tm="0">
                                          <p:val>
                                            <p:fltVal val="0"/>
                                          </p:val>
                                        </p:tav>
                                        <p:tav tm="100000">
                                          <p:val>
                                            <p:strVal val="#ppt_w"/>
                                          </p:val>
                                        </p:tav>
                                      </p:tavLst>
                                    </p:anim>
                                    <p:anim calcmode="lin" valueType="num">
                                      <p:cBhvr>
                                        <p:cTn id="41" dur="750" fill="hold"/>
                                        <p:tgtEl>
                                          <p:spTgt spid="10"/>
                                        </p:tgtEl>
                                        <p:attrNameLst>
                                          <p:attrName>ppt_h</p:attrName>
                                        </p:attrNameLst>
                                      </p:cBhvr>
                                      <p:tavLst>
                                        <p:tav tm="0">
                                          <p:val>
                                            <p:fltVal val="0"/>
                                          </p:val>
                                        </p:tav>
                                        <p:tav tm="100000">
                                          <p:val>
                                            <p:strVal val="#ppt_h"/>
                                          </p:val>
                                        </p:tav>
                                      </p:tavLst>
                                    </p:anim>
                                    <p:animEffect transition="in" filter="fade">
                                      <p:cBhvr>
                                        <p:cTn id="42" dur="750"/>
                                        <p:tgtEl>
                                          <p:spTgt spid="10"/>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Effect transition="in" filter="fade">
                                      <p:cBhvr>
                                        <p:cTn id="47" dur="750"/>
                                        <p:tgtEl>
                                          <p:spTgt spid="11"/>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2"/>
                                        </p:tgtEl>
                                        <p:attrNameLst>
                                          <p:attrName>style.visibility</p:attrName>
                                        </p:attrNameLst>
                                      </p:cBhvr>
                                      <p:to>
                                        <p:strVal val="visible"/>
                                      </p:to>
                                    </p:set>
                                    <p:anim calcmode="lin" valueType="num">
                                      <p:cBhvr>
                                        <p:cTn id="50" dur="750" fill="hold"/>
                                        <p:tgtEl>
                                          <p:spTgt spid="12"/>
                                        </p:tgtEl>
                                        <p:attrNameLst>
                                          <p:attrName>ppt_w</p:attrName>
                                        </p:attrNameLst>
                                      </p:cBhvr>
                                      <p:tavLst>
                                        <p:tav tm="0">
                                          <p:val>
                                            <p:fltVal val="0"/>
                                          </p:val>
                                        </p:tav>
                                        <p:tav tm="100000">
                                          <p:val>
                                            <p:strVal val="#ppt_w"/>
                                          </p:val>
                                        </p:tav>
                                      </p:tavLst>
                                    </p:anim>
                                    <p:anim calcmode="lin" valueType="num">
                                      <p:cBhvr>
                                        <p:cTn id="51" dur="750" fill="hold"/>
                                        <p:tgtEl>
                                          <p:spTgt spid="12"/>
                                        </p:tgtEl>
                                        <p:attrNameLst>
                                          <p:attrName>ppt_h</p:attrName>
                                        </p:attrNameLst>
                                      </p:cBhvr>
                                      <p:tavLst>
                                        <p:tav tm="0">
                                          <p:val>
                                            <p:fltVal val="0"/>
                                          </p:val>
                                        </p:tav>
                                        <p:tav tm="100000">
                                          <p:val>
                                            <p:strVal val="#ppt_h"/>
                                          </p:val>
                                        </p:tav>
                                      </p:tavLst>
                                    </p:anim>
                                    <p:animEffect transition="in" filter="fade">
                                      <p:cBhvr>
                                        <p:cTn id="52" dur="750"/>
                                        <p:tgtEl>
                                          <p:spTgt spid="12"/>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3"/>
                                        </p:tgtEl>
                                        <p:attrNameLst>
                                          <p:attrName>style.visibility</p:attrName>
                                        </p:attrNameLst>
                                      </p:cBhvr>
                                      <p:to>
                                        <p:strVal val="visible"/>
                                      </p:to>
                                    </p:set>
                                    <p:anim calcmode="lin" valueType="num">
                                      <p:cBhvr>
                                        <p:cTn id="55" dur="750" fill="hold"/>
                                        <p:tgtEl>
                                          <p:spTgt spid="13"/>
                                        </p:tgtEl>
                                        <p:attrNameLst>
                                          <p:attrName>ppt_w</p:attrName>
                                        </p:attrNameLst>
                                      </p:cBhvr>
                                      <p:tavLst>
                                        <p:tav tm="0">
                                          <p:val>
                                            <p:fltVal val="0"/>
                                          </p:val>
                                        </p:tav>
                                        <p:tav tm="100000">
                                          <p:val>
                                            <p:strVal val="#ppt_w"/>
                                          </p:val>
                                        </p:tav>
                                      </p:tavLst>
                                    </p:anim>
                                    <p:anim calcmode="lin" valueType="num">
                                      <p:cBhvr>
                                        <p:cTn id="56" dur="750" fill="hold"/>
                                        <p:tgtEl>
                                          <p:spTgt spid="13"/>
                                        </p:tgtEl>
                                        <p:attrNameLst>
                                          <p:attrName>ppt_h</p:attrName>
                                        </p:attrNameLst>
                                      </p:cBhvr>
                                      <p:tavLst>
                                        <p:tav tm="0">
                                          <p:val>
                                            <p:fltVal val="0"/>
                                          </p:val>
                                        </p:tav>
                                        <p:tav tm="100000">
                                          <p:val>
                                            <p:strVal val="#ppt_h"/>
                                          </p:val>
                                        </p:tav>
                                      </p:tavLst>
                                    </p:anim>
                                    <p:animEffect transition="in" filter="fade">
                                      <p:cBhvr>
                                        <p:cTn id="57" dur="750"/>
                                        <p:tgtEl>
                                          <p:spTgt spid="13"/>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4"/>
                                        </p:tgtEl>
                                        <p:attrNameLst>
                                          <p:attrName>style.visibility</p:attrName>
                                        </p:attrNameLst>
                                      </p:cBhvr>
                                      <p:to>
                                        <p:strVal val="visible"/>
                                      </p:to>
                                    </p:set>
                                    <p:anim calcmode="lin" valueType="num">
                                      <p:cBhvr>
                                        <p:cTn id="60" dur="750" fill="hold"/>
                                        <p:tgtEl>
                                          <p:spTgt spid="14"/>
                                        </p:tgtEl>
                                        <p:attrNameLst>
                                          <p:attrName>ppt_w</p:attrName>
                                        </p:attrNameLst>
                                      </p:cBhvr>
                                      <p:tavLst>
                                        <p:tav tm="0">
                                          <p:val>
                                            <p:fltVal val="0"/>
                                          </p:val>
                                        </p:tav>
                                        <p:tav tm="100000">
                                          <p:val>
                                            <p:strVal val="#ppt_w"/>
                                          </p:val>
                                        </p:tav>
                                      </p:tavLst>
                                    </p:anim>
                                    <p:anim calcmode="lin" valueType="num">
                                      <p:cBhvr>
                                        <p:cTn id="61" dur="750" fill="hold"/>
                                        <p:tgtEl>
                                          <p:spTgt spid="14"/>
                                        </p:tgtEl>
                                        <p:attrNameLst>
                                          <p:attrName>ppt_h</p:attrName>
                                        </p:attrNameLst>
                                      </p:cBhvr>
                                      <p:tavLst>
                                        <p:tav tm="0">
                                          <p:val>
                                            <p:fltVal val="0"/>
                                          </p:val>
                                        </p:tav>
                                        <p:tav tm="100000">
                                          <p:val>
                                            <p:strVal val="#ppt_h"/>
                                          </p:val>
                                        </p:tav>
                                      </p:tavLst>
                                    </p:anim>
                                    <p:animEffect transition="in" filter="fade">
                                      <p:cBhvr>
                                        <p:cTn id="6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EC0B-C05A-B346-AB79-C8DE23A27BE2}"/>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B063D5C3-F573-8540-8306-47DE4EF1DA12}"/>
              </a:ext>
            </a:extLst>
          </p:cNvPr>
          <p:cNvPicPr>
            <a:picLocks noChangeAspect="1"/>
          </p:cNvPicPr>
          <p:nvPr/>
        </p:nvPicPr>
        <p:blipFill>
          <a:blip r:embed="rId2"/>
          <a:stretch>
            <a:fillRect/>
          </a:stretch>
        </p:blipFill>
        <p:spPr>
          <a:xfrm>
            <a:off x="1383891" y="1253495"/>
            <a:ext cx="9424218" cy="2175505"/>
          </a:xfrm>
          <a:prstGeom prst="rect">
            <a:avLst/>
          </a:prstGeom>
        </p:spPr>
      </p:pic>
      <p:sp>
        <p:nvSpPr>
          <p:cNvPr id="5" name="CuadroTexto 4">
            <a:extLst>
              <a:ext uri="{FF2B5EF4-FFF2-40B4-BE49-F238E27FC236}">
                <a16:creationId xmlns:a16="http://schemas.microsoft.com/office/drawing/2014/main" id="{BAE35B69-9294-CC42-9AF9-7C9161B33B0F}"/>
              </a:ext>
            </a:extLst>
          </p:cNvPr>
          <p:cNvSpPr txBox="1"/>
          <p:nvPr/>
        </p:nvSpPr>
        <p:spPr>
          <a:xfrm>
            <a:off x="827025" y="3712590"/>
            <a:ext cx="10553850" cy="2862322"/>
          </a:xfrm>
          <a:prstGeom prst="rect">
            <a:avLst/>
          </a:prstGeom>
          <a:noFill/>
        </p:spPr>
        <p:txBody>
          <a:bodyPr wrap="square" rtlCol="0">
            <a:spAutoFit/>
          </a:bodyPr>
          <a:lstStyle/>
          <a:p>
            <a:r>
              <a:rPr lang="es-CO" sz="2000" dirty="0"/>
              <a:t>Las listas en Python son: </a:t>
            </a:r>
          </a:p>
          <a:p>
            <a:endParaRPr lang="es-CO" sz="2000" dirty="0"/>
          </a:p>
          <a:p>
            <a:pPr marL="342900" indent="-342900">
              <a:buFont typeface="Arial" panose="020B0604020202020204" pitchFamily="34" charset="0"/>
              <a:buChar char="•"/>
            </a:pPr>
            <a:r>
              <a:rPr lang="es-CO" sz="2000" b="1" dirty="0"/>
              <a:t>Heterogéneas: </a:t>
            </a:r>
            <a:r>
              <a:rPr lang="es-CO" sz="2000" dirty="0"/>
              <a:t>pueden estar conformadas por elementos de distintos tipos, incluidos otras listas. </a:t>
            </a:r>
          </a:p>
          <a:p>
            <a:pPr marL="342900" indent="-342900">
              <a:buFont typeface="Arial" panose="020B0604020202020204" pitchFamily="34" charset="0"/>
              <a:buChar char="•"/>
            </a:pPr>
            <a:r>
              <a:rPr lang="es-CO" sz="2000" b="1" dirty="0"/>
              <a:t>Mutables: </a:t>
            </a:r>
            <a:r>
              <a:rPr lang="es-CO" sz="2000" dirty="0"/>
              <a:t>sus elementos pueden modificarse.</a:t>
            </a:r>
          </a:p>
          <a:p>
            <a:endParaRPr lang="es-CO" sz="2000" dirty="0"/>
          </a:p>
          <a:p>
            <a:r>
              <a:rPr lang="es-CO" sz="2000" dirty="0"/>
              <a:t>Una lista en Python es una estructura de datos formada por una secuencia ordenada de objetos. </a:t>
            </a:r>
          </a:p>
          <a:p>
            <a:endParaRPr lang="es-CO" sz="2000" dirty="0"/>
          </a:p>
          <a:p>
            <a:r>
              <a:rPr lang="es-CO" sz="2000" dirty="0"/>
              <a:t>Los elementos de una lista pueden accederse mediante su índice, siendo o el índice del primer elemento</a:t>
            </a:r>
          </a:p>
        </p:txBody>
      </p:sp>
    </p:spTree>
    <p:extLst>
      <p:ext uri="{BB962C8B-B14F-4D97-AF65-F5344CB8AC3E}">
        <p14:creationId xmlns:p14="http://schemas.microsoft.com/office/powerpoint/2010/main" val="357279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D7FDBD20-14DE-C842-BBF7-3E7CC1A7B2A8}"/>
              </a:ext>
            </a:extLst>
          </p:cNvPr>
          <p:cNvPicPr>
            <a:picLocks noChangeAspect="1"/>
          </p:cNvPicPr>
          <p:nvPr/>
        </p:nvPicPr>
        <p:blipFill>
          <a:blip r:embed="rId2"/>
          <a:stretch>
            <a:fillRect/>
          </a:stretch>
        </p:blipFill>
        <p:spPr>
          <a:xfrm>
            <a:off x="2102260" y="892554"/>
            <a:ext cx="8003380" cy="5488368"/>
          </a:xfrm>
          <a:prstGeom prst="rect">
            <a:avLst/>
          </a:prstGeom>
        </p:spPr>
      </p:pic>
    </p:spTree>
    <p:extLst>
      <p:ext uri="{BB962C8B-B14F-4D97-AF65-F5344CB8AC3E}">
        <p14:creationId xmlns:p14="http://schemas.microsoft.com/office/powerpoint/2010/main" val="360249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3D56F9B6-98B6-1141-AFA3-1EFD29FEF4A4}"/>
              </a:ext>
            </a:extLst>
          </p:cNvPr>
          <p:cNvPicPr>
            <a:picLocks noChangeAspect="1"/>
          </p:cNvPicPr>
          <p:nvPr/>
        </p:nvPicPr>
        <p:blipFill>
          <a:blip r:embed="rId2"/>
          <a:stretch>
            <a:fillRect/>
          </a:stretch>
        </p:blipFill>
        <p:spPr>
          <a:xfrm>
            <a:off x="2069672" y="1125583"/>
            <a:ext cx="8068555" cy="5477975"/>
          </a:xfrm>
          <a:prstGeom prst="rect">
            <a:avLst/>
          </a:prstGeom>
        </p:spPr>
      </p:pic>
      <p:sp>
        <p:nvSpPr>
          <p:cNvPr id="4" name="Freeform 6">
            <a:extLst>
              <a:ext uri="{FF2B5EF4-FFF2-40B4-BE49-F238E27FC236}">
                <a16:creationId xmlns:a16="http://schemas.microsoft.com/office/drawing/2014/main" id="{D020F35E-E8F3-0D4B-80AD-F3CCE3B0F7C8}"/>
              </a:ext>
            </a:extLst>
          </p:cNvPr>
          <p:cNvSpPr>
            <a:spLocks noEditPoints="1"/>
          </p:cNvSpPr>
          <p:nvPr/>
        </p:nvSpPr>
        <p:spPr bwMode="auto">
          <a:xfrm>
            <a:off x="519927" y="2878972"/>
            <a:ext cx="300648" cy="409655"/>
          </a:xfrm>
          <a:custGeom>
            <a:avLst/>
            <a:gdLst>
              <a:gd name="T0" fmla="*/ 27 w 72"/>
              <a:gd name="T1" fmla="*/ 20 h 98"/>
              <a:gd name="T2" fmla="*/ 27 w 72"/>
              <a:gd name="T3" fmla="*/ 20 h 98"/>
              <a:gd name="T4" fmla="*/ 28 w 72"/>
              <a:gd name="T5" fmla="*/ 20 h 98"/>
              <a:gd name="T6" fmla="*/ 28 w 72"/>
              <a:gd name="T7" fmla="*/ 20 h 98"/>
              <a:gd name="T8" fmla="*/ 33 w 72"/>
              <a:gd name="T9" fmla="*/ 24 h 98"/>
              <a:gd name="T10" fmla="*/ 37 w 72"/>
              <a:gd name="T11" fmla="*/ 31 h 98"/>
              <a:gd name="T12" fmla="*/ 36 w 72"/>
              <a:gd name="T13" fmla="*/ 38 h 98"/>
              <a:gd name="T14" fmla="*/ 32 w 72"/>
              <a:gd name="T15" fmla="*/ 40 h 98"/>
              <a:gd name="T16" fmla="*/ 31 w 72"/>
              <a:gd name="T17" fmla="*/ 40 h 98"/>
              <a:gd name="T18" fmla="*/ 27 w 72"/>
              <a:gd name="T19" fmla="*/ 34 h 98"/>
              <a:gd name="T20" fmla="*/ 24 w 72"/>
              <a:gd name="T21" fmla="*/ 25 h 98"/>
              <a:gd name="T22" fmla="*/ 24 w 72"/>
              <a:gd name="T23" fmla="*/ 21 h 98"/>
              <a:gd name="T24" fmla="*/ 25 w 72"/>
              <a:gd name="T25" fmla="*/ 20 h 98"/>
              <a:gd name="T26" fmla="*/ 27 w 72"/>
              <a:gd name="T27" fmla="*/ 20 h 98"/>
              <a:gd name="T28" fmla="*/ 32 w 72"/>
              <a:gd name="T29" fmla="*/ 44 h 98"/>
              <a:gd name="T30" fmla="*/ 39 w 72"/>
              <a:gd name="T31" fmla="*/ 40 h 98"/>
              <a:gd name="T32" fmla="*/ 40 w 72"/>
              <a:gd name="T33" fmla="*/ 30 h 98"/>
              <a:gd name="T34" fmla="*/ 36 w 72"/>
              <a:gd name="T35" fmla="*/ 22 h 98"/>
              <a:gd name="T36" fmla="*/ 30 w 72"/>
              <a:gd name="T37" fmla="*/ 17 h 98"/>
              <a:gd name="T38" fmla="*/ 28 w 72"/>
              <a:gd name="T39" fmla="*/ 16 h 98"/>
              <a:gd name="T40" fmla="*/ 23 w 72"/>
              <a:gd name="T41" fmla="*/ 4 h 98"/>
              <a:gd name="T42" fmla="*/ 29 w 72"/>
              <a:gd name="T43" fmla="*/ 4 h 98"/>
              <a:gd name="T44" fmla="*/ 41 w 72"/>
              <a:gd name="T45" fmla="*/ 7 h 98"/>
              <a:gd name="T46" fmla="*/ 55 w 72"/>
              <a:gd name="T47" fmla="*/ 25 h 98"/>
              <a:gd name="T48" fmla="*/ 64 w 72"/>
              <a:gd name="T49" fmla="*/ 48 h 98"/>
              <a:gd name="T50" fmla="*/ 68 w 72"/>
              <a:gd name="T51" fmla="*/ 72 h 98"/>
              <a:gd name="T52" fmla="*/ 56 w 72"/>
              <a:gd name="T53" fmla="*/ 92 h 98"/>
              <a:gd name="T54" fmla="*/ 46 w 72"/>
              <a:gd name="T55" fmla="*/ 94 h 98"/>
              <a:gd name="T56" fmla="*/ 29 w 72"/>
              <a:gd name="T57" fmla="*/ 89 h 98"/>
              <a:gd name="T58" fmla="*/ 12 w 72"/>
              <a:gd name="T59" fmla="*/ 64 h 98"/>
              <a:gd name="T60" fmla="*/ 5 w 72"/>
              <a:gd name="T61" fmla="*/ 40 h 98"/>
              <a:gd name="T62" fmla="*/ 4 w 72"/>
              <a:gd name="T63" fmla="*/ 28 h 98"/>
              <a:gd name="T64" fmla="*/ 17 w 72"/>
              <a:gd name="T65" fmla="*/ 7 h 98"/>
              <a:gd name="T66" fmla="*/ 20 w 72"/>
              <a:gd name="T67" fmla="*/ 5 h 98"/>
              <a:gd name="T68" fmla="*/ 24 w 72"/>
              <a:gd name="T69" fmla="*/ 17 h 98"/>
              <a:gd name="T70" fmla="*/ 21 w 72"/>
              <a:gd name="T71" fmla="*/ 20 h 98"/>
              <a:gd name="T72" fmla="*/ 21 w 72"/>
              <a:gd name="T73" fmla="*/ 26 h 98"/>
              <a:gd name="T74" fmla="*/ 24 w 72"/>
              <a:gd name="T75" fmla="*/ 35 h 98"/>
              <a:gd name="T76" fmla="*/ 30 w 72"/>
              <a:gd name="T77" fmla="*/ 43 h 98"/>
              <a:gd name="T78" fmla="*/ 32 w 72"/>
              <a:gd name="T79" fmla="*/ 44 h 98"/>
              <a:gd name="T80" fmla="*/ 29 w 72"/>
              <a:gd name="T81" fmla="*/ 0 h 98"/>
              <a:gd name="T82" fmla="*/ 21 w 72"/>
              <a:gd name="T83" fmla="*/ 1 h 98"/>
              <a:gd name="T84" fmla="*/ 20 w 72"/>
              <a:gd name="T85" fmla="*/ 1 h 98"/>
              <a:gd name="T86" fmla="*/ 19 w 72"/>
              <a:gd name="T87" fmla="*/ 1 h 98"/>
              <a:gd name="T88" fmla="*/ 19 w 72"/>
              <a:gd name="T89" fmla="*/ 2 h 98"/>
              <a:gd name="T90" fmla="*/ 15 w 72"/>
              <a:gd name="T91" fmla="*/ 4 h 98"/>
              <a:gd name="T92" fmla="*/ 0 w 72"/>
              <a:gd name="T93" fmla="*/ 27 h 98"/>
              <a:gd name="T94" fmla="*/ 1 w 72"/>
              <a:gd name="T95" fmla="*/ 41 h 98"/>
              <a:gd name="T96" fmla="*/ 9 w 72"/>
              <a:gd name="T97" fmla="*/ 65 h 98"/>
              <a:gd name="T98" fmla="*/ 27 w 72"/>
              <a:gd name="T99" fmla="*/ 91 h 98"/>
              <a:gd name="T100" fmla="*/ 46 w 72"/>
              <a:gd name="T101" fmla="*/ 98 h 98"/>
              <a:gd name="T102" fmla="*/ 58 w 72"/>
              <a:gd name="T103" fmla="*/ 95 h 98"/>
              <a:gd name="T104" fmla="*/ 71 w 72"/>
              <a:gd name="T105" fmla="*/ 72 h 98"/>
              <a:gd name="T106" fmla="*/ 67 w 72"/>
              <a:gd name="T107" fmla="*/ 47 h 98"/>
              <a:gd name="T108" fmla="*/ 58 w 72"/>
              <a:gd name="T109" fmla="*/ 23 h 98"/>
              <a:gd name="T110" fmla="*/ 43 w 72"/>
              <a:gd name="T111" fmla="*/ 4 h 98"/>
              <a:gd name="T112" fmla="*/ 29 w 72"/>
              <a:gd name="T11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98">
                <a:moveTo>
                  <a:pt x="27" y="20"/>
                </a:moveTo>
                <a:cubicBezTo>
                  <a:pt x="27" y="20"/>
                  <a:pt x="27" y="20"/>
                  <a:pt x="27" y="20"/>
                </a:cubicBezTo>
                <a:cubicBezTo>
                  <a:pt x="27" y="20"/>
                  <a:pt x="28" y="20"/>
                  <a:pt x="28" y="20"/>
                </a:cubicBezTo>
                <a:cubicBezTo>
                  <a:pt x="28" y="20"/>
                  <a:pt x="28" y="20"/>
                  <a:pt x="28" y="20"/>
                </a:cubicBezTo>
                <a:cubicBezTo>
                  <a:pt x="30" y="21"/>
                  <a:pt x="32" y="22"/>
                  <a:pt x="33" y="24"/>
                </a:cubicBezTo>
                <a:cubicBezTo>
                  <a:pt x="35" y="26"/>
                  <a:pt x="36" y="29"/>
                  <a:pt x="37" y="31"/>
                </a:cubicBezTo>
                <a:cubicBezTo>
                  <a:pt x="38" y="34"/>
                  <a:pt x="38" y="36"/>
                  <a:pt x="36" y="38"/>
                </a:cubicBezTo>
                <a:cubicBezTo>
                  <a:pt x="36" y="39"/>
                  <a:pt x="34" y="40"/>
                  <a:pt x="32" y="40"/>
                </a:cubicBezTo>
                <a:cubicBezTo>
                  <a:pt x="32" y="40"/>
                  <a:pt x="31" y="40"/>
                  <a:pt x="31" y="40"/>
                </a:cubicBezTo>
                <a:cubicBezTo>
                  <a:pt x="29" y="39"/>
                  <a:pt x="28" y="37"/>
                  <a:pt x="27" y="34"/>
                </a:cubicBezTo>
                <a:cubicBezTo>
                  <a:pt x="24" y="25"/>
                  <a:pt x="24" y="25"/>
                  <a:pt x="24" y="25"/>
                </a:cubicBezTo>
                <a:cubicBezTo>
                  <a:pt x="24" y="23"/>
                  <a:pt x="24" y="22"/>
                  <a:pt x="24" y="21"/>
                </a:cubicBezTo>
                <a:cubicBezTo>
                  <a:pt x="24" y="20"/>
                  <a:pt x="25" y="20"/>
                  <a:pt x="25" y="20"/>
                </a:cubicBezTo>
                <a:cubicBezTo>
                  <a:pt x="26" y="20"/>
                  <a:pt x="26" y="20"/>
                  <a:pt x="27" y="20"/>
                </a:cubicBezTo>
                <a:moveTo>
                  <a:pt x="32" y="44"/>
                </a:moveTo>
                <a:cubicBezTo>
                  <a:pt x="35" y="44"/>
                  <a:pt x="38" y="42"/>
                  <a:pt x="39" y="40"/>
                </a:cubicBezTo>
                <a:cubicBezTo>
                  <a:pt x="41" y="37"/>
                  <a:pt x="41" y="34"/>
                  <a:pt x="40" y="30"/>
                </a:cubicBezTo>
                <a:cubicBezTo>
                  <a:pt x="39" y="27"/>
                  <a:pt x="37" y="25"/>
                  <a:pt x="36" y="22"/>
                </a:cubicBezTo>
                <a:cubicBezTo>
                  <a:pt x="34" y="20"/>
                  <a:pt x="32" y="18"/>
                  <a:pt x="30" y="17"/>
                </a:cubicBezTo>
                <a:cubicBezTo>
                  <a:pt x="29" y="16"/>
                  <a:pt x="28" y="16"/>
                  <a:pt x="28" y="16"/>
                </a:cubicBezTo>
                <a:cubicBezTo>
                  <a:pt x="27" y="12"/>
                  <a:pt x="25" y="8"/>
                  <a:pt x="23" y="4"/>
                </a:cubicBezTo>
                <a:cubicBezTo>
                  <a:pt x="25" y="4"/>
                  <a:pt x="27" y="4"/>
                  <a:pt x="29" y="4"/>
                </a:cubicBezTo>
                <a:cubicBezTo>
                  <a:pt x="33" y="4"/>
                  <a:pt x="38" y="5"/>
                  <a:pt x="41" y="7"/>
                </a:cubicBezTo>
                <a:cubicBezTo>
                  <a:pt x="48" y="11"/>
                  <a:pt x="52" y="18"/>
                  <a:pt x="55" y="25"/>
                </a:cubicBezTo>
                <a:cubicBezTo>
                  <a:pt x="59" y="32"/>
                  <a:pt x="62" y="40"/>
                  <a:pt x="64" y="48"/>
                </a:cubicBezTo>
                <a:cubicBezTo>
                  <a:pt x="66" y="54"/>
                  <a:pt x="69" y="63"/>
                  <a:pt x="68" y="72"/>
                </a:cubicBezTo>
                <a:cubicBezTo>
                  <a:pt x="67" y="81"/>
                  <a:pt x="62" y="88"/>
                  <a:pt x="56" y="92"/>
                </a:cubicBezTo>
                <a:cubicBezTo>
                  <a:pt x="53" y="93"/>
                  <a:pt x="50" y="94"/>
                  <a:pt x="46" y="94"/>
                </a:cubicBezTo>
                <a:cubicBezTo>
                  <a:pt x="40" y="94"/>
                  <a:pt x="34" y="92"/>
                  <a:pt x="29" y="89"/>
                </a:cubicBezTo>
                <a:cubicBezTo>
                  <a:pt x="22" y="83"/>
                  <a:pt x="17" y="76"/>
                  <a:pt x="12" y="64"/>
                </a:cubicBezTo>
                <a:cubicBezTo>
                  <a:pt x="9" y="56"/>
                  <a:pt x="6" y="48"/>
                  <a:pt x="5" y="40"/>
                </a:cubicBezTo>
                <a:cubicBezTo>
                  <a:pt x="4" y="36"/>
                  <a:pt x="3" y="32"/>
                  <a:pt x="4" y="28"/>
                </a:cubicBezTo>
                <a:cubicBezTo>
                  <a:pt x="4" y="19"/>
                  <a:pt x="9" y="11"/>
                  <a:pt x="17" y="7"/>
                </a:cubicBezTo>
                <a:cubicBezTo>
                  <a:pt x="18" y="6"/>
                  <a:pt x="19" y="6"/>
                  <a:pt x="20" y="5"/>
                </a:cubicBezTo>
                <a:cubicBezTo>
                  <a:pt x="22" y="9"/>
                  <a:pt x="23" y="13"/>
                  <a:pt x="24" y="17"/>
                </a:cubicBezTo>
                <a:cubicBezTo>
                  <a:pt x="23" y="17"/>
                  <a:pt x="22" y="18"/>
                  <a:pt x="21" y="20"/>
                </a:cubicBezTo>
                <a:cubicBezTo>
                  <a:pt x="20" y="22"/>
                  <a:pt x="21" y="24"/>
                  <a:pt x="21" y="26"/>
                </a:cubicBezTo>
                <a:cubicBezTo>
                  <a:pt x="24" y="35"/>
                  <a:pt x="24" y="35"/>
                  <a:pt x="24" y="35"/>
                </a:cubicBezTo>
                <a:cubicBezTo>
                  <a:pt x="25" y="38"/>
                  <a:pt x="26" y="42"/>
                  <a:pt x="30" y="43"/>
                </a:cubicBezTo>
                <a:cubicBezTo>
                  <a:pt x="31" y="44"/>
                  <a:pt x="31" y="44"/>
                  <a:pt x="32" y="44"/>
                </a:cubicBezTo>
                <a:moveTo>
                  <a:pt x="29" y="0"/>
                </a:moveTo>
                <a:cubicBezTo>
                  <a:pt x="26" y="0"/>
                  <a:pt x="24" y="1"/>
                  <a:pt x="21" y="1"/>
                </a:cubicBezTo>
                <a:cubicBezTo>
                  <a:pt x="21" y="1"/>
                  <a:pt x="21" y="1"/>
                  <a:pt x="20" y="1"/>
                </a:cubicBezTo>
                <a:cubicBezTo>
                  <a:pt x="20" y="1"/>
                  <a:pt x="20" y="1"/>
                  <a:pt x="19" y="1"/>
                </a:cubicBezTo>
                <a:cubicBezTo>
                  <a:pt x="19" y="2"/>
                  <a:pt x="19" y="2"/>
                  <a:pt x="19" y="2"/>
                </a:cubicBezTo>
                <a:cubicBezTo>
                  <a:pt x="18" y="2"/>
                  <a:pt x="16" y="3"/>
                  <a:pt x="15" y="4"/>
                </a:cubicBezTo>
                <a:cubicBezTo>
                  <a:pt x="7" y="8"/>
                  <a:pt x="1" y="18"/>
                  <a:pt x="0" y="27"/>
                </a:cubicBezTo>
                <a:cubicBezTo>
                  <a:pt x="0" y="32"/>
                  <a:pt x="1" y="37"/>
                  <a:pt x="1" y="41"/>
                </a:cubicBezTo>
                <a:cubicBezTo>
                  <a:pt x="3" y="49"/>
                  <a:pt x="6" y="57"/>
                  <a:pt x="9" y="65"/>
                </a:cubicBezTo>
                <a:cubicBezTo>
                  <a:pt x="14" y="78"/>
                  <a:pt x="19" y="86"/>
                  <a:pt x="27" y="91"/>
                </a:cubicBezTo>
                <a:cubicBezTo>
                  <a:pt x="32" y="95"/>
                  <a:pt x="39" y="98"/>
                  <a:pt x="46" y="98"/>
                </a:cubicBezTo>
                <a:cubicBezTo>
                  <a:pt x="50" y="98"/>
                  <a:pt x="54" y="97"/>
                  <a:pt x="58" y="95"/>
                </a:cubicBezTo>
                <a:cubicBezTo>
                  <a:pt x="65" y="90"/>
                  <a:pt x="70" y="82"/>
                  <a:pt x="71" y="72"/>
                </a:cubicBezTo>
                <a:cubicBezTo>
                  <a:pt x="72" y="63"/>
                  <a:pt x="70" y="54"/>
                  <a:pt x="67" y="47"/>
                </a:cubicBezTo>
                <a:cubicBezTo>
                  <a:pt x="65" y="39"/>
                  <a:pt x="62" y="31"/>
                  <a:pt x="58" y="23"/>
                </a:cubicBezTo>
                <a:cubicBezTo>
                  <a:pt x="55" y="16"/>
                  <a:pt x="50" y="9"/>
                  <a:pt x="43" y="4"/>
                </a:cubicBezTo>
                <a:cubicBezTo>
                  <a:pt x="39" y="2"/>
                  <a:pt x="34" y="0"/>
                  <a:pt x="29"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5" name="Freeform 11">
            <a:extLst>
              <a:ext uri="{FF2B5EF4-FFF2-40B4-BE49-F238E27FC236}">
                <a16:creationId xmlns:a16="http://schemas.microsoft.com/office/drawing/2014/main" id="{7E1565B8-7BAB-D24A-84D1-AB8549BE0188}"/>
              </a:ext>
            </a:extLst>
          </p:cNvPr>
          <p:cNvSpPr>
            <a:spLocks noEditPoints="1"/>
          </p:cNvSpPr>
          <p:nvPr/>
        </p:nvSpPr>
        <p:spPr bwMode="auto">
          <a:xfrm>
            <a:off x="579705" y="4751427"/>
            <a:ext cx="342844" cy="381524"/>
          </a:xfrm>
          <a:custGeom>
            <a:avLst/>
            <a:gdLst>
              <a:gd name="T0" fmla="*/ 74 w 82"/>
              <a:gd name="T1" fmla="*/ 74 h 91"/>
              <a:gd name="T2" fmla="*/ 73 w 82"/>
              <a:gd name="T3" fmla="*/ 70 h 91"/>
              <a:gd name="T4" fmla="*/ 76 w 82"/>
              <a:gd name="T5" fmla="*/ 67 h 91"/>
              <a:gd name="T6" fmla="*/ 75 w 82"/>
              <a:gd name="T7" fmla="*/ 71 h 91"/>
              <a:gd name="T8" fmla="*/ 75 w 82"/>
              <a:gd name="T9" fmla="*/ 58 h 91"/>
              <a:gd name="T10" fmla="*/ 74 w 82"/>
              <a:gd name="T11" fmla="*/ 54 h 91"/>
              <a:gd name="T12" fmla="*/ 75 w 82"/>
              <a:gd name="T13" fmla="*/ 49 h 91"/>
              <a:gd name="T14" fmla="*/ 74 w 82"/>
              <a:gd name="T15" fmla="*/ 54 h 91"/>
              <a:gd name="T16" fmla="*/ 45 w 82"/>
              <a:gd name="T17" fmla="*/ 76 h 91"/>
              <a:gd name="T18" fmla="*/ 58 w 82"/>
              <a:gd name="T19" fmla="*/ 46 h 91"/>
              <a:gd name="T20" fmla="*/ 63 w 82"/>
              <a:gd name="T21" fmla="*/ 47 h 91"/>
              <a:gd name="T22" fmla="*/ 71 w 82"/>
              <a:gd name="T23" fmla="*/ 59 h 91"/>
              <a:gd name="T24" fmla="*/ 64 w 82"/>
              <a:gd name="T25" fmla="*/ 81 h 91"/>
              <a:gd name="T26" fmla="*/ 70 w 82"/>
              <a:gd name="T27" fmla="*/ 47 h 91"/>
              <a:gd name="T28" fmla="*/ 70 w 82"/>
              <a:gd name="T29" fmla="*/ 43 h 91"/>
              <a:gd name="T30" fmla="*/ 70 w 82"/>
              <a:gd name="T31" fmla="*/ 47 h 91"/>
              <a:gd name="T32" fmla="*/ 63 w 82"/>
              <a:gd name="T33" fmla="*/ 39 h 91"/>
              <a:gd name="T34" fmla="*/ 63 w 82"/>
              <a:gd name="T35" fmla="*/ 43 h 91"/>
              <a:gd name="T36" fmla="*/ 59 w 82"/>
              <a:gd name="T37" fmla="*/ 39 h 91"/>
              <a:gd name="T38" fmla="*/ 60 w 82"/>
              <a:gd name="T39" fmla="*/ 35 h 91"/>
              <a:gd name="T40" fmla="*/ 42 w 82"/>
              <a:gd name="T41" fmla="*/ 50 h 91"/>
              <a:gd name="T42" fmla="*/ 42 w 82"/>
              <a:gd name="T43" fmla="*/ 77 h 91"/>
              <a:gd name="T44" fmla="*/ 57 w 82"/>
              <a:gd name="T45" fmla="*/ 91 h 91"/>
              <a:gd name="T46" fmla="*/ 60 w 82"/>
              <a:gd name="T47" fmla="*/ 91 h 91"/>
              <a:gd name="T48" fmla="*/ 81 w 82"/>
              <a:gd name="T49" fmla="*/ 57 h 91"/>
              <a:gd name="T50" fmla="*/ 79 w 82"/>
              <a:gd name="T51" fmla="*/ 50 h 91"/>
              <a:gd name="T52" fmla="*/ 57 w 82"/>
              <a:gd name="T53" fmla="*/ 12 h 91"/>
              <a:gd name="T54" fmla="*/ 11 w 82"/>
              <a:gd name="T55" fmla="*/ 82 h 91"/>
              <a:gd name="T56" fmla="*/ 59 w 82"/>
              <a:gd name="T57" fmla="*/ 15 h 91"/>
              <a:gd name="T58" fmla="*/ 32 w 82"/>
              <a:gd name="T59" fmla="*/ 38 h 91"/>
              <a:gd name="T60" fmla="*/ 32 w 82"/>
              <a:gd name="T61" fmla="*/ 38 h 91"/>
              <a:gd name="T62" fmla="*/ 36 w 82"/>
              <a:gd name="T63" fmla="*/ 25 h 91"/>
              <a:gd name="T64" fmla="*/ 37 w 82"/>
              <a:gd name="T65" fmla="*/ 21 h 91"/>
              <a:gd name="T66" fmla="*/ 37 w 82"/>
              <a:gd name="T67" fmla="*/ 18 h 91"/>
              <a:gd name="T68" fmla="*/ 37 w 82"/>
              <a:gd name="T69" fmla="*/ 15 h 91"/>
              <a:gd name="T70" fmla="*/ 34 w 82"/>
              <a:gd name="T71" fmla="*/ 11 h 91"/>
              <a:gd name="T72" fmla="*/ 17 w 82"/>
              <a:gd name="T73" fmla="*/ 51 h 91"/>
              <a:gd name="T74" fmla="*/ 3 w 82"/>
              <a:gd name="T75" fmla="*/ 26 h 91"/>
              <a:gd name="T76" fmla="*/ 25 w 82"/>
              <a:gd name="T77" fmla="*/ 11 h 91"/>
              <a:gd name="T78" fmla="*/ 27 w 82"/>
              <a:gd name="T79" fmla="*/ 12 h 91"/>
              <a:gd name="T80" fmla="*/ 32 w 82"/>
              <a:gd name="T81" fmla="*/ 22 h 91"/>
              <a:gd name="T82" fmla="*/ 25 w 82"/>
              <a:gd name="T83" fmla="*/ 45 h 91"/>
              <a:gd name="T84" fmla="*/ 27 w 82"/>
              <a:gd name="T85" fmla="*/ 8 h 91"/>
              <a:gd name="T86" fmla="*/ 27 w 82"/>
              <a:gd name="T87" fmla="*/ 5 h 91"/>
              <a:gd name="T88" fmla="*/ 17 w 82"/>
              <a:gd name="T89" fmla="*/ 6 h 91"/>
              <a:gd name="T90" fmla="*/ 22 w 82"/>
              <a:gd name="T91" fmla="*/ 3 h 91"/>
              <a:gd name="T92" fmla="*/ 18 w 82"/>
              <a:gd name="T93" fmla="*/ 6 h 91"/>
              <a:gd name="T94" fmla="*/ 20 w 82"/>
              <a:gd name="T95" fmla="*/ 0 h 91"/>
              <a:gd name="T96" fmla="*/ 5 w 82"/>
              <a:gd name="T97" fmla="*/ 12 h 91"/>
              <a:gd name="T98" fmla="*/ 8 w 82"/>
              <a:gd name="T99" fmla="*/ 50 h 91"/>
              <a:gd name="T100" fmla="*/ 24 w 82"/>
              <a:gd name="T101" fmla="*/ 51 h 91"/>
              <a:gd name="T102" fmla="*/ 41 w 82"/>
              <a:gd name="T103" fmla="*/ 20 h 91"/>
              <a:gd name="T104" fmla="*/ 22 w 82"/>
              <a:gd name="T10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91">
                <a:moveTo>
                  <a:pt x="70" y="78"/>
                </a:moveTo>
                <a:cubicBezTo>
                  <a:pt x="71" y="77"/>
                  <a:pt x="72" y="75"/>
                  <a:pt x="72" y="73"/>
                </a:cubicBezTo>
                <a:cubicBezTo>
                  <a:pt x="74" y="74"/>
                  <a:pt x="74" y="74"/>
                  <a:pt x="74" y="74"/>
                </a:cubicBezTo>
                <a:cubicBezTo>
                  <a:pt x="73" y="75"/>
                  <a:pt x="71" y="77"/>
                  <a:pt x="70" y="78"/>
                </a:cubicBezTo>
                <a:moveTo>
                  <a:pt x="75" y="71"/>
                </a:moveTo>
                <a:cubicBezTo>
                  <a:pt x="73" y="70"/>
                  <a:pt x="73" y="70"/>
                  <a:pt x="73" y="70"/>
                </a:cubicBezTo>
                <a:cubicBezTo>
                  <a:pt x="73" y="69"/>
                  <a:pt x="73" y="68"/>
                  <a:pt x="74" y="68"/>
                </a:cubicBezTo>
                <a:cubicBezTo>
                  <a:pt x="74" y="67"/>
                  <a:pt x="74" y="66"/>
                  <a:pt x="75" y="65"/>
                </a:cubicBezTo>
                <a:cubicBezTo>
                  <a:pt x="76" y="67"/>
                  <a:pt x="76" y="67"/>
                  <a:pt x="76" y="67"/>
                </a:cubicBezTo>
                <a:cubicBezTo>
                  <a:pt x="77" y="67"/>
                  <a:pt x="77" y="67"/>
                  <a:pt x="77" y="67"/>
                </a:cubicBezTo>
                <a:cubicBezTo>
                  <a:pt x="77" y="68"/>
                  <a:pt x="77" y="68"/>
                  <a:pt x="77" y="68"/>
                </a:cubicBezTo>
                <a:cubicBezTo>
                  <a:pt x="76" y="69"/>
                  <a:pt x="76" y="70"/>
                  <a:pt x="75" y="71"/>
                </a:cubicBezTo>
                <a:moveTo>
                  <a:pt x="78" y="64"/>
                </a:moveTo>
                <a:cubicBezTo>
                  <a:pt x="75" y="62"/>
                  <a:pt x="75" y="62"/>
                  <a:pt x="75" y="62"/>
                </a:cubicBezTo>
                <a:cubicBezTo>
                  <a:pt x="75" y="60"/>
                  <a:pt x="75" y="59"/>
                  <a:pt x="75" y="58"/>
                </a:cubicBezTo>
                <a:cubicBezTo>
                  <a:pt x="78" y="58"/>
                  <a:pt x="78" y="58"/>
                  <a:pt x="78" y="58"/>
                </a:cubicBezTo>
                <a:cubicBezTo>
                  <a:pt x="78" y="60"/>
                  <a:pt x="78" y="62"/>
                  <a:pt x="78" y="64"/>
                </a:cubicBezTo>
                <a:moveTo>
                  <a:pt x="74" y="54"/>
                </a:moveTo>
                <a:cubicBezTo>
                  <a:pt x="74" y="53"/>
                  <a:pt x="73" y="51"/>
                  <a:pt x="72" y="50"/>
                </a:cubicBezTo>
                <a:cubicBezTo>
                  <a:pt x="74" y="49"/>
                  <a:pt x="74" y="49"/>
                  <a:pt x="74" y="49"/>
                </a:cubicBezTo>
                <a:cubicBezTo>
                  <a:pt x="75" y="49"/>
                  <a:pt x="75" y="49"/>
                  <a:pt x="75" y="49"/>
                </a:cubicBezTo>
                <a:cubicBezTo>
                  <a:pt x="75" y="50"/>
                  <a:pt x="76" y="51"/>
                  <a:pt x="76" y="52"/>
                </a:cubicBezTo>
                <a:cubicBezTo>
                  <a:pt x="77" y="52"/>
                  <a:pt x="77" y="53"/>
                  <a:pt x="77" y="54"/>
                </a:cubicBezTo>
                <a:cubicBezTo>
                  <a:pt x="74" y="54"/>
                  <a:pt x="74" y="54"/>
                  <a:pt x="74" y="54"/>
                </a:cubicBezTo>
                <a:moveTo>
                  <a:pt x="56" y="87"/>
                </a:moveTo>
                <a:cubicBezTo>
                  <a:pt x="54" y="87"/>
                  <a:pt x="51" y="86"/>
                  <a:pt x="49" y="84"/>
                </a:cubicBezTo>
                <a:cubicBezTo>
                  <a:pt x="47" y="82"/>
                  <a:pt x="46" y="79"/>
                  <a:pt x="45" y="76"/>
                </a:cubicBezTo>
                <a:cubicBezTo>
                  <a:pt x="43" y="71"/>
                  <a:pt x="43" y="66"/>
                  <a:pt x="43" y="62"/>
                </a:cubicBezTo>
                <a:cubicBezTo>
                  <a:pt x="43" y="57"/>
                  <a:pt x="44" y="53"/>
                  <a:pt x="47" y="50"/>
                </a:cubicBezTo>
                <a:cubicBezTo>
                  <a:pt x="50" y="47"/>
                  <a:pt x="54" y="46"/>
                  <a:pt x="58" y="46"/>
                </a:cubicBezTo>
                <a:cubicBezTo>
                  <a:pt x="59" y="46"/>
                  <a:pt x="61" y="46"/>
                  <a:pt x="62" y="46"/>
                </a:cubicBezTo>
                <a:cubicBezTo>
                  <a:pt x="62" y="46"/>
                  <a:pt x="63" y="47"/>
                  <a:pt x="63" y="47"/>
                </a:cubicBezTo>
                <a:cubicBezTo>
                  <a:pt x="63" y="47"/>
                  <a:pt x="63" y="47"/>
                  <a:pt x="63" y="47"/>
                </a:cubicBezTo>
                <a:cubicBezTo>
                  <a:pt x="64" y="47"/>
                  <a:pt x="65" y="47"/>
                  <a:pt x="66" y="48"/>
                </a:cubicBezTo>
                <a:cubicBezTo>
                  <a:pt x="69" y="50"/>
                  <a:pt x="71" y="54"/>
                  <a:pt x="72" y="57"/>
                </a:cubicBezTo>
                <a:cubicBezTo>
                  <a:pt x="71" y="57"/>
                  <a:pt x="71" y="58"/>
                  <a:pt x="71" y="59"/>
                </a:cubicBezTo>
                <a:cubicBezTo>
                  <a:pt x="71" y="60"/>
                  <a:pt x="71" y="60"/>
                  <a:pt x="71" y="61"/>
                </a:cubicBezTo>
                <a:cubicBezTo>
                  <a:pt x="71" y="62"/>
                  <a:pt x="71" y="62"/>
                  <a:pt x="71" y="62"/>
                </a:cubicBezTo>
                <a:cubicBezTo>
                  <a:pt x="70" y="69"/>
                  <a:pt x="68" y="76"/>
                  <a:pt x="64" y="81"/>
                </a:cubicBezTo>
                <a:cubicBezTo>
                  <a:pt x="62" y="85"/>
                  <a:pt x="59" y="87"/>
                  <a:pt x="57" y="87"/>
                </a:cubicBezTo>
                <a:cubicBezTo>
                  <a:pt x="57" y="87"/>
                  <a:pt x="56" y="87"/>
                  <a:pt x="56" y="87"/>
                </a:cubicBezTo>
                <a:moveTo>
                  <a:pt x="70" y="47"/>
                </a:moveTo>
                <a:cubicBezTo>
                  <a:pt x="69" y="46"/>
                  <a:pt x="68" y="46"/>
                  <a:pt x="68" y="45"/>
                </a:cubicBezTo>
                <a:cubicBezTo>
                  <a:pt x="67" y="45"/>
                  <a:pt x="67" y="45"/>
                  <a:pt x="67" y="45"/>
                </a:cubicBezTo>
                <a:cubicBezTo>
                  <a:pt x="70" y="43"/>
                  <a:pt x="70" y="43"/>
                  <a:pt x="70" y="43"/>
                </a:cubicBezTo>
                <a:cubicBezTo>
                  <a:pt x="70" y="43"/>
                  <a:pt x="70" y="43"/>
                  <a:pt x="70" y="43"/>
                </a:cubicBezTo>
                <a:cubicBezTo>
                  <a:pt x="71" y="44"/>
                  <a:pt x="72" y="45"/>
                  <a:pt x="73" y="46"/>
                </a:cubicBezTo>
                <a:cubicBezTo>
                  <a:pt x="70" y="47"/>
                  <a:pt x="70" y="47"/>
                  <a:pt x="70" y="47"/>
                </a:cubicBezTo>
                <a:moveTo>
                  <a:pt x="63" y="43"/>
                </a:moveTo>
                <a:cubicBezTo>
                  <a:pt x="62" y="43"/>
                  <a:pt x="61" y="43"/>
                  <a:pt x="60" y="43"/>
                </a:cubicBezTo>
                <a:cubicBezTo>
                  <a:pt x="63" y="39"/>
                  <a:pt x="63" y="39"/>
                  <a:pt x="63" y="39"/>
                </a:cubicBezTo>
                <a:cubicBezTo>
                  <a:pt x="64" y="39"/>
                  <a:pt x="64" y="40"/>
                  <a:pt x="65" y="40"/>
                </a:cubicBezTo>
                <a:cubicBezTo>
                  <a:pt x="66" y="40"/>
                  <a:pt x="66" y="41"/>
                  <a:pt x="67" y="41"/>
                </a:cubicBezTo>
                <a:cubicBezTo>
                  <a:pt x="63" y="43"/>
                  <a:pt x="63" y="43"/>
                  <a:pt x="63" y="43"/>
                </a:cubicBezTo>
                <a:moveTo>
                  <a:pt x="52" y="43"/>
                </a:moveTo>
                <a:cubicBezTo>
                  <a:pt x="54" y="41"/>
                  <a:pt x="55" y="39"/>
                  <a:pt x="58" y="39"/>
                </a:cubicBezTo>
                <a:cubicBezTo>
                  <a:pt x="58" y="39"/>
                  <a:pt x="58" y="39"/>
                  <a:pt x="59" y="39"/>
                </a:cubicBezTo>
                <a:cubicBezTo>
                  <a:pt x="56" y="42"/>
                  <a:pt x="56" y="42"/>
                  <a:pt x="56" y="42"/>
                </a:cubicBezTo>
                <a:cubicBezTo>
                  <a:pt x="55" y="43"/>
                  <a:pt x="53" y="43"/>
                  <a:pt x="52" y="43"/>
                </a:cubicBezTo>
                <a:moveTo>
                  <a:pt x="60" y="35"/>
                </a:moveTo>
                <a:cubicBezTo>
                  <a:pt x="59" y="35"/>
                  <a:pt x="58" y="35"/>
                  <a:pt x="57" y="36"/>
                </a:cubicBezTo>
                <a:cubicBezTo>
                  <a:pt x="53" y="37"/>
                  <a:pt x="51" y="40"/>
                  <a:pt x="49" y="42"/>
                </a:cubicBezTo>
                <a:cubicBezTo>
                  <a:pt x="42" y="50"/>
                  <a:pt x="42" y="50"/>
                  <a:pt x="42" y="50"/>
                </a:cubicBezTo>
                <a:cubicBezTo>
                  <a:pt x="42" y="51"/>
                  <a:pt x="42" y="51"/>
                  <a:pt x="42" y="52"/>
                </a:cubicBezTo>
                <a:cubicBezTo>
                  <a:pt x="40" y="55"/>
                  <a:pt x="39" y="58"/>
                  <a:pt x="39" y="62"/>
                </a:cubicBezTo>
                <a:cubicBezTo>
                  <a:pt x="39" y="67"/>
                  <a:pt x="40" y="71"/>
                  <a:pt x="42" y="77"/>
                </a:cubicBezTo>
                <a:cubicBezTo>
                  <a:pt x="43" y="80"/>
                  <a:pt x="44" y="84"/>
                  <a:pt x="47" y="86"/>
                </a:cubicBezTo>
                <a:cubicBezTo>
                  <a:pt x="50" y="89"/>
                  <a:pt x="53" y="91"/>
                  <a:pt x="56" y="91"/>
                </a:cubicBezTo>
                <a:cubicBezTo>
                  <a:pt x="56" y="91"/>
                  <a:pt x="57" y="91"/>
                  <a:pt x="57" y="91"/>
                </a:cubicBezTo>
                <a:cubicBezTo>
                  <a:pt x="58" y="91"/>
                  <a:pt x="58" y="90"/>
                  <a:pt x="58" y="90"/>
                </a:cubicBezTo>
                <a:cubicBezTo>
                  <a:pt x="59" y="90"/>
                  <a:pt x="59" y="90"/>
                  <a:pt x="59" y="90"/>
                </a:cubicBezTo>
                <a:cubicBezTo>
                  <a:pt x="59" y="91"/>
                  <a:pt x="59" y="91"/>
                  <a:pt x="60" y="91"/>
                </a:cubicBezTo>
                <a:cubicBezTo>
                  <a:pt x="61" y="91"/>
                  <a:pt x="61" y="91"/>
                  <a:pt x="61" y="91"/>
                </a:cubicBezTo>
                <a:cubicBezTo>
                  <a:pt x="68" y="85"/>
                  <a:pt x="77" y="79"/>
                  <a:pt x="80" y="69"/>
                </a:cubicBezTo>
                <a:cubicBezTo>
                  <a:pt x="81" y="65"/>
                  <a:pt x="82" y="61"/>
                  <a:pt x="81" y="57"/>
                </a:cubicBezTo>
                <a:cubicBezTo>
                  <a:pt x="81" y="57"/>
                  <a:pt x="82" y="56"/>
                  <a:pt x="82" y="56"/>
                </a:cubicBezTo>
                <a:cubicBezTo>
                  <a:pt x="82" y="55"/>
                  <a:pt x="81" y="55"/>
                  <a:pt x="81" y="54"/>
                </a:cubicBezTo>
                <a:cubicBezTo>
                  <a:pt x="80" y="53"/>
                  <a:pt x="80" y="52"/>
                  <a:pt x="79" y="50"/>
                </a:cubicBezTo>
                <a:cubicBezTo>
                  <a:pt x="77" y="44"/>
                  <a:pt x="72" y="40"/>
                  <a:pt x="67" y="37"/>
                </a:cubicBezTo>
                <a:cubicBezTo>
                  <a:pt x="64" y="36"/>
                  <a:pt x="62" y="35"/>
                  <a:pt x="60" y="35"/>
                </a:cubicBezTo>
                <a:moveTo>
                  <a:pt x="57" y="12"/>
                </a:moveTo>
                <a:cubicBezTo>
                  <a:pt x="57" y="12"/>
                  <a:pt x="56" y="12"/>
                  <a:pt x="56" y="13"/>
                </a:cubicBezTo>
                <a:cubicBezTo>
                  <a:pt x="10" y="80"/>
                  <a:pt x="10" y="80"/>
                  <a:pt x="10" y="80"/>
                </a:cubicBezTo>
                <a:cubicBezTo>
                  <a:pt x="10" y="81"/>
                  <a:pt x="10" y="82"/>
                  <a:pt x="11" y="82"/>
                </a:cubicBezTo>
                <a:cubicBezTo>
                  <a:pt x="12" y="82"/>
                  <a:pt x="12" y="82"/>
                  <a:pt x="12" y="82"/>
                </a:cubicBezTo>
                <a:cubicBezTo>
                  <a:pt x="12" y="82"/>
                  <a:pt x="13" y="82"/>
                  <a:pt x="13" y="82"/>
                </a:cubicBezTo>
                <a:cubicBezTo>
                  <a:pt x="59" y="15"/>
                  <a:pt x="59" y="15"/>
                  <a:pt x="59" y="15"/>
                </a:cubicBezTo>
                <a:cubicBezTo>
                  <a:pt x="59" y="14"/>
                  <a:pt x="59" y="13"/>
                  <a:pt x="58" y="13"/>
                </a:cubicBezTo>
                <a:cubicBezTo>
                  <a:pt x="58" y="12"/>
                  <a:pt x="58" y="12"/>
                  <a:pt x="57" y="12"/>
                </a:cubicBezTo>
                <a:moveTo>
                  <a:pt x="32" y="38"/>
                </a:moveTo>
                <a:cubicBezTo>
                  <a:pt x="33" y="37"/>
                  <a:pt x="33" y="36"/>
                  <a:pt x="34" y="34"/>
                </a:cubicBezTo>
                <a:cubicBezTo>
                  <a:pt x="34" y="34"/>
                  <a:pt x="34" y="34"/>
                  <a:pt x="34" y="34"/>
                </a:cubicBezTo>
                <a:cubicBezTo>
                  <a:pt x="34" y="36"/>
                  <a:pt x="33" y="37"/>
                  <a:pt x="32" y="38"/>
                </a:cubicBezTo>
                <a:moveTo>
                  <a:pt x="36" y="31"/>
                </a:moveTo>
                <a:cubicBezTo>
                  <a:pt x="35" y="31"/>
                  <a:pt x="35" y="31"/>
                  <a:pt x="35" y="31"/>
                </a:cubicBezTo>
                <a:cubicBezTo>
                  <a:pt x="35" y="29"/>
                  <a:pt x="36" y="27"/>
                  <a:pt x="36" y="25"/>
                </a:cubicBezTo>
                <a:cubicBezTo>
                  <a:pt x="37" y="25"/>
                  <a:pt x="37" y="25"/>
                  <a:pt x="37" y="25"/>
                </a:cubicBezTo>
                <a:cubicBezTo>
                  <a:pt x="37" y="27"/>
                  <a:pt x="36" y="29"/>
                  <a:pt x="36" y="31"/>
                </a:cubicBezTo>
                <a:moveTo>
                  <a:pt x="37" y="21"/>
                </a:moveTo>
                <a:cubicBezTo>
                  <a:pt x="36" y="21"/>
                  <a:pt x="36" y="21"/>
                  <a:pt x="36" y="21"/>
                </a:cubicBezTo>
                <a:cubicBezTo>
                  <a:pt x="36" y="20"/>
                  <a:pt x="36" y="19"/>
                  <a:pt x="35" y="18"/>
                </a:cubicBezTo>
                <a:cubicBezTo>
                  <a:pt x="37" y="18"/>
                  <a:pt x="37" y="18"/>
                  <a:pt x="37" y="18"/>
                </a:cubicBezTo>
                <a:cubicBezTo>
                  <a:pt x="37" y="19"/>
                  <a:pt x="37" y="20"/>
                  <a:pt x="37" y="20"/>
                </a:cubicBezTo>
                <a:cubicBezTo>
                  <a:pt x="37" y="21"/>
                  <a:pt x="37" y="21"/>
                  <a:pt x="37" y="21"/>
                </a:cubicBezTo>
                <a:moveTo>
                  <a:pt x="37" y="15"/>
                </a:moveTo>
                <a:cubicBezTo>
                  <a:pt x="34" y="15"/>
                  <a:pt x="34" y="15"/>
                  <a:pt x="34" y="15"/>
                </a:cubicBezTo>
                <a:cubicBezTo>
                  <a:pt x="33" y="14"/>
                  <a:pt x="32" y="12"/>
                  <a:pt x="31" y="11"/>
                </a:cubicBezTo>
                <a:cubicBezTo>
                  <a:pt x="34" y="11"/>
                  <a:pt x="34" y="11"/>
                  <a:pt x="34" y="11"/>
                </a:cubicBezTo>
                <a:cubicBezTo>
                  <a:pt x="35" y="11"/>
                  <a:pt x="35" y="11"/>
                  <a:pt x="35" y="11"/>
                </a:cubicBezTo>
                <a:cubicBezTo>
                  <a:pt x="36" y="12"/>
                  <a:pt x="36" y="13"/>
                  <a:pt x="37" y="15"/>
                </a:cubicBezTo>
                <a:moveTo>
                  <a:pt x="17" y="51"/>
                </a:moveTo>
                <a:cubicBezTo>
                  <a:pt x="15" y="51"/>
                  <a:pt x="12" y="50"/>
                  <a:pt x="10" y="48"/>
                </a:cubicBezTo>
                <a:cubicBezTo>
                  <a:pt x="8" y="45"/>
                  <a:pt x="7" y="42"/>
                  <a:pt x="6" y="39"/>
                </a:cubicBezTo>
                <a:cubicBezTo>
                  <a:pt x="4" y="34"/>
                  <a:pt x="3" y="30"/>
                  <a:pt x="3" y="26"/>
                </a:cubicBezTo>
                <a:cubicBezTo>
                  <a:pt x="4" y="21"/>
                  <a:pt x="5" y="17"/>
                  <a:pt x="8" y="14"/>
                </a:cubicBezTo>
                <a:cubicBezTo>
                  <a:pt x="11" y="11"/>
                  <a:pt x="15" y="9"/>
                  <a:pt x="19" y="9"/>
                </a:cubicBezTo>
                <a:cubicBezTo>
                  <a:pt x="21" y="9"/>
                  <a:pt x="23" y="10"/>
                  <a:pt x="25" y="11"/>
                </a:cubicBezTo>
                <a:cubicBezTo>
                  <a:pt x="25" y="11"/>
                  <a:pt x="26" y="11"/>
                  <a:pt x="27" y="11"/>
                </a:cubicBezTo>
                <a:cubicBezTo>
                  <a:pt x="27" y="11"/>
                  <a:pt x="27" y="11"/>
                  <a:pt x="27" y="11"/>
                </a:cubicBezTo>
                <a:cubicBezTo>
                  <a:pt x="27" y="12"/>
                  <a:pt x="27" y="12"/>
                  <a:pt x="27" y="12"/>
                </a:cubicBezTo>
                <a:cubicBezTo>
                  <a:pt x="30" y="14"/>
                  <a:pt x="32" y="17"/>
                  <a:pt x="32" y="21"/>
                </a:cubicBezTo>
                <a:cubicBezTo>
                  <a:pt x="32" y="21"/>
                  <a:pt x="32" y="21"/>
                  <a:pt x="32" y="22"/>
                </a:cubicBezTo>
                <a:cubicBezTo>
                  <a:pt x="32" y="22"/>
                  <a:pt x="32" y="22"/>
                  <a:pt x="32" y="22"/>
                </a:cubicBezTo>
                <a:cubicBezTo>
                  <a:pt x="32" y="23"/>
                  <a:pt x="32" y="23"/>
                  <a:pt x="32" y="23"/>
                </a:cubicBezTo>
                <a:cubicBezTo>
                  <a:pt x="32" y="23"/>
                  <a:pt x="32" y="23"/>
                  <a:pt x="32" y="23"/>
                </a:cubicBezTo>
                <a:cubicBezTo>
                  <a:pt x="32" y="31"/>
                  <a:pt x="30" y="38"/>
                  <a:pt x="25" y="45"/>
                </a:cubicBezTo>
                <a:cubicBezTo>
                  <a:pt x="23" y="48"/>
                  <a:pt x="20" y="50"/>
                  <a:pt x="18" y="51"/>
                </a:cubicBezTo>
                <a:cubicBezTo>
                  <a:pt x="17" y="51"/>
                  <a:pt x="17" y="51"/>
                  <a:pt x="17" y="51"/>
                </a:cubicBezTo>
                <a:moveTo>
                  <a:pt x="27" y="8"/>
                </a:moveTo>
                <a:cubicBezTo>
                  <a:pt x="26" y="7"/>
                  <a:pt x="25" y="7"/>
                  <a:pt x="23" y="6"/>
                </a:cubicBezTo>
                <a:cubicBezTo>
                  <a:pt x="27" y="5"/>
                  <a:pt x="27" y="5"/>
                  <a:pt x="27" y="5"/>
                </a:cubicBezTo>
                <a:cubicBezTo>
                  <a:pt x="27" y="5"/>
                  <a:pt x="27" y="5"/>
                  <a:pt x="27" y="5"/>
                </a:cubicBezTo>
                <a:cubicBezTo>
                  <a:pt x="29" y="6"/>
                  <a:pt x="31" y="7"/>
                  <a:pt x="32" y="8"/>
                </a:cubicBezTo>
                <a:cubicBezTo>
                  <a:pt x="27" y="8"/>
                  <a:pt x="27" y="8"/>
                  <a:pt x="27" y="8"/>
                </a:cubicBezTo>
                <a:moveTo>
                  <a:pt x="17" y="6"/>
                </a:moveTo>
                <a:cubicBezTo>
                  <a:pt x="18" y="5"/>
                  <a:pt x="18" y="5"/>
                  <a:pt x="18" y="5"/>
                </a:cubicBezTo>
                <a:cubicBezTo>
                  <a:pt x="19" y="4"/>
                  <a:pt x="20" y="3"/>
                  <a:pt x="21" y="3"/>
                </a:cubicBezTo>
                <a:cubicBezTo>
                  <a:pt x="21" y="3"/>
                  <a:pt x="22" y="3"/>
                  <a:pt x="22" y="3"/>
                </a:cubicBezTo>
                <a:cubicBezTo>
                  <a:pt x="22" y="3"/>
                  <a:pt x="22" y="3"/>
                  <a:pt x="23" y="3"/>
                </a:cubicBezTo>
                <a:cubicBezTo>
                  <a:pt x="18" y="5"/>
                  <a:pt x="18" y="5"/>
                  <a:pt x="18" y="5"/>
                </a:cubicBezTo>
                <a:cubicBezTo>
                  <a:pt x="18" y="6"/>
                  <a:pt x="18" y="6"/>
                  <a:pt x="18" y="6"/>
                </a:cubicBezTo>
                <a:cubicBezTo>
                  <a:pt x="17" y="6"/>
                  <a:pt x="17" y="6"/>
                  <a:pt x="17" y="6"/>
                </a:cubicBezTo>
                <a:moveTo>
                  <a:pt x="22" y="0"/>
                </a:moveTo>
                <a:cubicBezTo>
                  <a:pt x="21" y="0"/>
                  <a:pt x="21" y="0"/>
                  <a:pt x="20" y="0"/>
                </a:cubicBezTo>
                <a:cubicBezTo>
                  <a:pt x="18" y="0"/>
                  <a:pt x="17" y="2"/>
                  <a:pt x="15" y="3"/>
                </a:cubicBezTo>
                <a:cubicBezTo>
                  <a:pt x="5" y="11"/>
                  <a:pt x="5" y="11"/>
                  <a:pt x="5" y="11"/>
                </a:cubicBezTo>
                <a:cubicBezTo>
                  <a:pt x="5" y="11"/>
                  <a:pt x="5" y="12"/>
                  <a:pt x="5" y="12"/>
                </a:cubicBezTo>
                <a:cubicBezTo>
                  <a:pt x="2" y="16"/>
                  <a:pt x="0" y="20"/>
                  <a:pt x="0" y="26"/>
                </a:cubicBezTo>
                <a:cubicBezTo>
                  <a:pt x="0" y="30"/>
                  <a:pt x="1" y="35"/>
                  <a:pt x="3" y="40"/>
                </a:cubicBezTo>
                <a:cubicBezTo>
                  <a:pt x="4" y="43"/>
                  <a:pt x="5" y="47"/>
                  <a:pt x="8" y="50"/>
                </a:cubicBezTo>
                <a:cubicBezTo>
                  <a:pt x="10" y="53"/>
                  <a:pt x="14" y="54"/>
                  <a:pt x="17" y="54"/>
                </a:cubicBezTo>
                <a:cubicBezTo>
                  <a:pt x="17" y="54"/>
                  <a:pt x="18" y="54"/>
                  <a:pt x="18" y="54"/>
                </a:cubicBezTo>
                <a:cubicBezTo>
                  <a:pt x="20" y="54"/>
                  <a:pt x="22" y="53"/>
                  <a:pt x="24" y="51"/>
                </a:cubicBezTo>
                <a:cubicBezTo>
                  <a:pt x="24" y="51"/>
                  <a:pt x="24" y="51"/>
                  <a:pt x="24" y="51"/>
                </a:cubicBezTo>
                <a:cubicBezTo>
                  <a:pt x="25" y="51"/>
                  <a:pt x="25" y="51"/>
                  <a:pt x="25" y="51"/>
                </a:cubicBezTo>
                <a:cubicBezTo>
                  <a:pt x="35" y="44"/>
                  <a:pt x="41" y="32"/>
                  <a:pt x="41" y="20"/>
                </a:cubicBezTo>
                <a:cubicBezTo>
                  <a:pt x="40" y="15"/>
                  <a:pt x="39" y="11"/>
                  <a:pt x="37" y="8"/>
                </a:cubicBezTo>
                <a:cubicBezTo>
                  <a:pt x="34" y="5"/>
                  <a:pt x="31" y="3"/>
                  <a:pt x="29" y="2"/>
                </a:cubicBezTo>
                <a:cubicBezTo>
                  <a:pt x="27" y="1"/>
                  <a:pt x="24" y="0"/>
                  <a:pt x="2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14">
            <a:extLst>
              <a:ext uri="{FF2B5EF4-FFF2-40B4-BE49-F238E27FC236}">
                <a16:creationId xmlns:a16="http://schemas.microsoft.com/office/drawing/2014/main" id="{0EFAE899-9F55-7C4F-BC46-AC49CFB98113}"/>
              </a:ext>
            </a:extLst>
          </p:cNvPr>
          <p:cNvSpPr>
            <a:spLocks noEditPoints="1"/>
          </p:cNvSpPr>
          <p:nvPr/>
        </p:nvSpPr>
        <p:spPr bwMode="auto">
          <a:xfrm>
            <a:off x="136645" y="2996770"/>
            <a:ext cx="379766" cy="397347"/>
          </a:xfrm>
          <a:custGeom>
            <a:avLst/>
            <a:gdLst>
              <a:gd name="T0" fmla="*/ 25 w 91"/>
              <a:gd name="T1" fmla="*/ 78 h 95"/>
              <a:gd name="T2" fmla="*/ 7 w 91"/>
              <a:gd name="T3" fmla="*/ 71 h 95"/>
              <a:gd name="T4" fmla="*/ 18 w 91"/>
              <a:gd name="T5" fmla="*/ 39 h 95"/>
              <a:gd name="T6" fmla="*/ 17 w 91"/>
              <a:gd name="T7" fmla="*/ 38 h 95"/>
              <a:gd name="T8" fmla="*/ 16 w 91"/>
              <a:gd name="T9" fmla="*/ 37 h 95"/>
              <a:gd name="T10" fmla="*/ 6 w 91"/>
              <a:gd name="T11" fmla="*/ 34 h 95"/>
              <a:gd name="T12" fmla="*/ 61 w 91"/>
              <a:gd name="T13" fmla="*/ 4 h 95"/>
              <a:gd name="T14" fmla="*/ 69 w 91"/>
              <a:gd name="T15" fmla="*/ 19 h 95"/>
              <a:gd name="T16" fmla="*/ 72 w 91"/>
              <a:gd name="T17" fmla="*/ 25 h 95"/>
              <a:gd name="T18" fmla="*/ 86 w 91"/>
              <a:gd name="T19" fmla="*/ 62 h 95"/>
              <a:gd name="T20" fmla="*/ 77 w 91"/>
              <a:gd name="T21" fmla="*/ 58 h 95"/>
              <a:gd name="T22" fmla="*/ 76 w 91"/>
              <a:gd name="T23" fmla="*/ 58 h 95"/>
              <a:gd name="T24" fmla="*/ 75 w 91"/>
              <a:gd name="T25" fmla="*/ 58 h 95"/>
              <a:gd name="T26" fmla="*/ 75 w 91"/>
              <a:gd name="T27" fmla="*/ 59 h 95"/>
              <a:gd name="T28" fmla="*/ 65 w 91"/>
              <a:gd name="T29" fmla="*/ 91 h 95"/>
              <a:gd name="T30" fmla="*/ 47 w 91"/>
              <a:gd name="T31" fmla="*/ 86 h 95"/>
              <a:gd name="T32" fmla="*/ 55 w 91"/>
              <a:gd name="T33" fmla="*/ 61 h 95"/>
              <a:gd name="T34" fmla="*/ 54 w 91"/>
              <a:gd name="T35" fmla="*/ 58 h 95"/>
              <a:gd name="T36" fmla="*/ 36 w 91"/>
              <a:gd name="T37" fmla="*/ 51 h 95"/>
              <a:gd name="T38" fmla="*/ 35 w 91"/>
              <a:gd name="T39" fmla="*/ 51 h 95"/>
              <a:gd name="T40" fmla="*/ 34 w 91"/>
              <a:gd name="T41" fmla="*/ 52 h 95"/>
              <a:gd name="T42" fmla="*/ 34 w 91"/>
              <a:gd name="T43" fmla="*/ 53 h 95"/>
              <a:gd name="T44" fmla="*/ 25 w 91"/>
              <a:gd name="T45" fmla="*/ 78 h 95"/>
              <a:gd name="T46" fmla="*/ 62 w 91"/>
              <a:gd name="T47" fmla="*/ 0 h 95"/>
              <a:gd name="T48" fmla="*/ 61 w 91"/>
              <a:gd name="T49" fmla="*/ 0 h 95"/>
              <a:gd name="T50" fmla="*/ 1 w 91"/>
              <a:gd name="T51" fmla="*/ 33 h 95"/>
              <a:gd name="T52" fmla="*/ 0 w 91"/>
              <a:gd name="T53" fmla="*/ 34 h 95"/>
              <a:gd name="T54" fmla="*/ 1 w 91"/>
              <a:gd name="T55" fmla="*/ 36 h 95"/>
              <a:gd name="T56" fmla="*/ 14 w 91"/>
              <a:gd name="T57" fmla="*/ 40 h 95"/>
              <a:gd name="T58" fmla="*/ 3 w 91"/>
              <a:gd name="T59" fmla="*/ 72 h 95"/>
              <a:gd name="T60" fmla="*/ 4 w 91"/>
              <a:gd name="T61" fmla="*/ 74 h 95"/>
              <a:gd name="T62" fmla="*/ 26 w 91"/>
              <a:gd name="T63" fmla="*/ 82 h 95"/>
              <a:gd name="T64" fmla="*/ 27 w 91"/>
              <a:gd name="T65" fmla="*/ 82 h 95"/>
              <a:gd name="T66" fmla="*/ 27 w 91"/>
              <a:gd name="T67" fmla="*/ 82 h 95"/>
              <a:gd name="T68" fmla="*/ 28 w 91"/>
              <a:gd name="T69" fmla="*/ 81 h 95"/>
              <a:gd name="T70" fmla="*/ 36 w 91"/>
              <a:gd name="T71" fmla="*/ 55 h 95"/>
              <a:gd name="T72" fmla="*/ 52 w 91"/>
              <a:gd name="T73" fmla="*/ 61 h 95"/>
              <a:gd name="T74" fmla="*/ 43 w 91"/>
              <a:gd name="T75" fmla="*/ 86 h 95"/>
              <a:gd name="T76" fmla="*/ 43 w 91"/>
              <a:gd name="T77" fmla="*/ 87 h 95"/>
              <a:gd name="T78" fmla="*/ 44 w 91"/>
              <a:gd name="T79" fmla="*/ 88 h 95"/>
              <a:gd name="T80" fmla="*/ 65 w 91"/>
              <a:gd name="T81" fmla="*/ 95 h 95"/>
              <a:gd name="T82" fmla="*/ 66 w 91"/>
              <a:gd name="T83" fmla="*/ 95 h 95"/>
              <a:gd name="T84" fmla="*/ 67 w 91"/>
              <a:gd name="T85" fmla="*/ 95 h 95"/>
              <a:gd name="T86" fmla="*/ 68 w 91"/>
              <a:gd name="T87" fmla="*/ 94 h 95"/>
              <a:gd name="T88" fmla="*/ 77 w 91"/>
              <a:gd name="T89" fmla="*/ 62 h 95"/>
              <a:gd name="T90" fmla="*/ 88 w 91"/>
              <a:gd name="T91" fmla="*/ 67 h 95"/>
              <a:gd name="T92" fmla="*/ 89 w 91"/>
              <a:gd name="T93" fmla="*/ 67 h 95"/>
              <a:gd name="T94" fmla="*/ 90 w 91"/>
              <a:gd name="T95" fmla="*/ 67 h 95"/>
              <a:gd name="T96" fmla="*/ 90 w 91"/>
              <a:gd name="T97" fmla="*/ 65 h 95"/>
              <a:gd name="T98" fmla="*/ 75 w 91"/>
              <a:gd name="T99" fmla="*/ 23 h 95"/>
              <a:gd name="T100" fmla="*/ 71 w 91"/>
              <a:gd name="T101" fmla="*/ 17 h 95"/>
              <a:gd name="T102" fmla="*/ 64 w 91"/>
              <a:gd name="T103" fmla="*/ 2 h 95"/>
              <a:gd name="T104" fmla="*/ 63 w 91"/>
              <a:gd name="T105" fmla="*/ 0 h 95"/>
              <a:gd name="T106" fmla="*/ 62 w 91"/>
              <a:gd name="T10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95">
                <a:moveTo>
                  <a:pt x="25" y="78"/>
                </a:moveTo>
                <a:cubicBezTo>
                  <a:pt x="7" y="71"/>
                  <a:pt x="7" y="71"/>
                  <a:pt x="7" y="71"/>
                </a:cubicBezTo>
                <a:cubicBezTo>
                  <a:pt x="18" y="39"/>
                  <a:pt x="18" y="39"/>
                  <a:pt x="18" y="39"/>
                </a:cubicBezTo>
                <a:cubicBezTo>
                  <a:pt x="18" y="39"/>
                  <a:pt x="18" y="38"/>
                  <a:pt x="17" y="38"/>
                </a:cubicBezTo>
                <a:cubicBezTo>
                  <a:pt x="17" y="38"/>
                  <a:pt x="17" y="37"/>
                  <a:pt x="16" y="37"/>
                </a:cubicBezTo>
                <a:cubicBezTo>
                  <a:pt x="6" y="34"/>
                  <a:pt x="6" y="34"/>
                  <a:pt x="6" y="34"/>
                </a:cubicBezTo>
                <a:cubicBezTo>
                  <a:pt x="61" y="4"/>
                  <a:pt x="61" y="4"/>
                  <a:pt x="61" y="4"/>
                </a:cubicBezTo>
                <a:cubicBezTo>
                  <a:pt x="63" y="10"/>
                  <a:pt x="66" y="14"/>
                  <a:pt x="69" y="19"/>
                </a:cubicBezTo>
                <a:cubicBezTo>
                  <a:pt x="70" y="21"/>
                  <a:pt x="71" y="23"/>
                  <a:pt x="72" y="25"/>
                </a:cubicBezTo>
                <a:cubicBezTo>
                  <a:pt x="78" y="36"/>
                  <a:pt x="82" y="50"/>
                  <a:pt x="86" y="62"/>
                </a:cubicBezTo>
                <a:cubicBezTo>
                  <a:pt x="77" y="58"/>
                  <a:pt x="77" y="58"/>
                  <a:pt x="77" y="58"/>
                </a:cubicBezTo>
                <a:cubicBezTo>
                  <a:pt x="77" y="58"/>
                  <a:pt x="76" y="58"/>
                  <a:pt x="76" y="58"/>
                </a:cubicBezTo>
                <a:cubicBezTo>
                  <a:pt x="76" y="58"/>
                  <a:pt x="76" y="58"/>
                  <a:pt x="75" y="58"/>
                </a:cubicBezTo>
                <a:cubicBezTo>
                  <a:pt x="75" y="58"/>
                  <a:pt x="75" y="59"/>
                  <a:pt x="75" y="59"/>
                </a:cubicBezTo>
                <a:cubicBezTo>
                  <a:pt x="65" y="91"/>
                  <a:pt x="65" y="91"/>
                  <a:pt x="65" y="91"/>
                </a:cubicBezTo>
                <a:cubicBezTo>
                  <a:pt x="47" y="86"/>
                  <a:pt x="47" y="86"/>
                  <a:pt x="47" y="86"/>
                </a:cubicBezTo>
                <a:cubicBezTo>
                  <a:pt x="55" y="61"/>
                  <a:pt x="55" y="61"/>
                  <a:pt x="55" y="61"/>
                </a:cubicBezTo>
                <a:cubicBezTo>
                  <a:pt x="56" y="60"/>
                  <a:pt x="55" y="59"/>
                  <a:pt x="54" y="58"/>
                </a:cubicBezTo>
                <a:cubicBezTo>
                  <a:pt x="36" y="51"/>
                  <a:pt x="36" y="51"/>
                  <a:pt x="36" y="51"/>
                </a:cubicBezTo>
                <a:cubicBezTo>
                  <a:pt x="36" y="51"/>
                  <a:pt x="36" y="51"/>
                  <a:pt x="35" y="51"/>
                </a:cubicBezTo>
                <a:cubicBezTo>
                  <a:pt x="35" y="51"/>
                  <a:pt x="35" y="51"/>
                  <a:pt x="34" y="52"/>
                </a:cubicBezTo>
                <a:cubicBezTo>
                  <a:pt x="34" y="52"/>
                  <a:pt x="34" y="52"/>
                  <a:pt x="34" y="53"/>
                </a:cubicBezTo>
                <a:cubicBezTo>
                  <a:pt x="25" y="78"/>
                  <a:pt x="25" y="78"/>
                  <a:pt x="25" y="78"/>
                </a:cubicBezTo>
                <a:moveTo>
                  <a:pt x="62" y="0"/>
                </a:moveTo>
                <a:cubicBezTo>
                  <a:pt x="62" y="0"/>
                  <a:pt x="62" y="0"/>
                  <a:pt x="61" y="0"/>
                </a:cubicBezTo>
                <a:cubicBezTo>
                  <a:pt x="1" y="33"/>
                  <a:pt x="1" y="33"/>
                  <a:pt x="1" y="33"/>
                </a:cubicBezTo>
                <a:cubicBezTo>
                  <a:pt x="0" y="33"/>
                  <a:pt x="0" y="34"/>
                  <a:pt x="0" y="34"/>
                </a:cubicBezTo>
                <a:cubicBezTo>
                  <a:pt x="0" y="35"/>
                  <a:pt x="0" y="36"/>
                  <a:pt x="1" y="36"/>
                </a:cubicBezTo>
                <a:cubicBezTo>
                  <a:pt x="14" y="40"/>
                  <a:pt x="14" y="40"/>
                  <a:pt x="14" y="40"/>
                </a:cubicBezTo>
                <a:cubicBezTo>
                  <a:pt x="3" y="72"/>
                  <a:pt x="3" y="72"/>
                  <a:pt x="3" y="72"/>
                </a:cubicBezTo>
                <a:cubicBezTo>
                  <a:pt x="3" y="73"/>
                  <a:pt x="3" y="74"/>
                  <a:pt x="4" y="74"/>
                </a:cubicBezTo>
                <a:cubicBezTo>
                  <a:pt x="26" y="82"/>
                  <a:pt x="26" y="82"/>
                  <a:pt x="26" y="82"/>
                </a:cubicBezTo>
                <a:cubicBezTo>
                  <a:pt x="26" y="82"/>
                  <a:pt x="26" y="82"/>
                  <a:pt x="27" y="82"/>
                </a:cubicBezTo>
                <a:cubicBezTo>
                  <a:pt x="27" y="82"/>
                  <a:pt x="27" y="82"/>
                  <a:pt x="27" y="82"/>
                </a:cubicBezTo>
                <a:cubicBezTo>
                  <a:pt x="28" y="82"/>
                  <a:pt x="28" y="81"/>
                  <a:pt x="28" y="81"/>
                </a:cubicBezTo>
                <a:cubicBezTo>
                  <a:pt x="36" y="55"/>
                  <a:pt x="36" y="55"/>
                  <a:pt x="36" y="55"/>
                </a:cubicBezTo>
                <a:cubicBezTo>
                  <a:pt x="52" y="61"/>
                  <a:pt x="52" y="61"/>
                  <a:pt x="52" y="61"/>
                </a:cubicBezTo>
                <a:cubicBezTo>
                  <a:pt x="43" y="86"/>
                  <a:pt x="43" y="86"/>
                  <a:pt x="43" y="86"/>
                </a:cubicBezTo>
                <a:cubicBezTo>
                  <a:pt x="43" y="87"/>
                  <a:pt x="43" y="87"/>
                  <a:pt x="43" y="87"/>
                </a:cubicBezTo>
                <a:cubicBezTo>
                  <a:pt x="43" y="88"/>
                  <a:pt x="44" y="88"/>
                  <a:pt x="44" y="88"/>
                </a:cubicBezTo>
                <a:cubicBezTo>
                  <a:pt x="65" y="95"/>
                  <a:pt x="65" y="95"/>
                  <a:pt x="65" y="95"/>
                </a:cubicBezTo>
                <a:cubicBezTo>
                  <a:pt x="66" y="95"/>
                  <a:pt x="66" y="95"/>
                  <a:pt x="66" y="95"/>
                </a:cubicBezTo>
                <a:cubicBezTo>
                  <a:pt x="67" y="95"/>
                  <a:pt x="67" y="95"/>
                  <a:pt x="67" y="95"/>
                </a:cubicBezTo>
                <a:cubicBezTo>
                  <a:pt x="67" y="95"/>
                  <a:pt x="67" y="94"/>
                  <a:pt x="68" y="94"/>
                </a:cubicBezTo>
                <a:cubicBezTo>
                  <a:pt x="77" y="62"/>
                  <a:pt x="77" y="62"/>
                  <a:pt x="77" y="62"/>
                </a:cubicBezTo>
                <a:cubicBezTo>
                  <a:pt x="88" y="67"/>
                  <a:pt x="88" y="67"/>
                  <a:pt x="88" y="67"/>
                </a:cubicBezTo>
                <a:cubicBezTo>
                  <a:pt x="88" y="67"/>
                  <a:pt x="89" y="67"/>
                  <a:pt x="89" y="67"/>
                </a:cubicBezTo>
                <a:cubicBezTo>
                  <a:pt x="89" y="67"/>
                  <a:pt x="90" y="67"/>
                  <a:pt x="90" y="67"/>
                </a:cubicBezTo>
                <a:cubicBezTo>
                  <a:pt x="90" y="66"/>
                  <a:pt x="91" y="66"/>
                  <a:pt x="90" y="65"/>
                </a:cubicBezTo>
                <a:cubicBezTo>
                  <a:pt x="86" y="51"/>
                  <a:pt x="82" y="36"/>
                  <a:pt x="75" y="23"/>
                </a:cubicBezTo>
                <a:cubicBezTo>
                  <a:pt x="74" y="21"/>
                  <a:pt x="73" y="19"/>
                  <a:pt x="71" y="17"/>
                </a:cubicBezTo>
                <a:cubicBezTo>
                  <a:pt x="69" y="12"/>
                  <a:pt x="65" y="7"/>
                  <a:pt x="64" y="2"/>
                </a:cubicBezTo>
                <a:cubicBezTo>
                  <a:pt x="64" y="1"/>
                  <a:pt x="63" y="1"/>
                  <a:pt x="63" y="0"/>
                </a:cubicBezTo>
                <a:cubicBezTo>
                  <a:pt x="63" y="0"/>
                  <a:pt x="62" y="0"/>
                  <a:pt x="6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15">
            <a:extLst>
              <a:ext uri="{FF2B5EF4-FFF2-40B4-BE49-F238E27FC236}">
                <a16:creationId xmlns:a16="http://schemas.microsoft.com/office/drawing/2014/main" id="{18F9D704-A65E-B34A-83F9-47EC98FDD8A4}"/>
              </a:ext>
            </a:extLst>
          </p:cNvPr>
          <p:cNvSpPr>
            <a:spLocks noEditPoints="1"/>
          </p:cNvSpPr>
          <p:nvPr/>
        </p:nvSpPr>
        <p:spPr bwMode="auto">
          <a:xfrm>
            <a:off x="479488" y="3986621"/>
            <a:ext cx="583714" cy="363943"/>
          </a:xfrm>
          <a:custGeom>
            <a:avLst/>
            <a:gdLst>
              <a:gd name="T0" fmla="*/ 60 w 140"/>
              <a:gd name="T1" fmla="*/ 51 h 87"/>
              <a:gd name="T2" fmla="*/ 57 w 140"/>
              <a:gd name="T3" fmla="*/ 43 h 87"/>
              <a:gd name="T4" fmla="*/ 58 w 140"/>
              <a:gd name="T5" fmla="*/ 36 h 87"/>
              <a:gd name="T6" fmla="*/ 61 w 140"/>
              <a:gd name="T7" fmla="*/ 31 h 87"/>
              <a:gd name="T8" fmla="*/ 58 w 140"/>
              <a:gd name="T9" fmla="*/ 34 h 87"/>
              <a:gd name="T10" fmla="*/ 56 w 140"/>
              <a:gd name="T11" fmla="*/ 46 h 87"/>
              <a:gd name="T12" fmla="*/ 53 w 140"/>
              <a:gd name="T13" fmla="*/ 54 h 87"/>
              <a:gd name="T14" fmla="*/ 47 w 140"/>
              <a:gd name="T15" fmla="*/ 50 h 87"/>
              <a:gd name="T16" fmla="*/ 52 w 140"/>
              <a:gd name="T17" fmla="*/ 56 h 87"/>
              <a:gd name="T18" fmla="*/ 52 w 140"/>
              <a:gd name="T19" fmla="*/ 60 h 87"/>
              <a:gd name="T20" fmla="*/ 55 w 140"/>
              <a:gd name="T21" fmla="*/ 57 h 87"/>
              <a:gd name="T22" fmla="*/ 63 w 140"/>
              <a:gd name="T23" fmla="*/ 50 h 87"/>
              <a:gd name="T24" fmla="*/ 63 w 140"/>
              <a:gd name="T25" fmla="*/ 40 h 87"/>
              <a:gd name="T26" fmla="*/ 65 w 140"/>
              <a:gd name="T27" fmla="*/ 38 h 87"/>
              <a:gd name="T28" fmla="*/ 61 w 140"/>
              <a:gd name="T29" fmla="*/ 31 h 87"/>
              <a:gd name="T30" fmla="*/ 55 w 140"/>
              <a:gd name="T31" fmla="*/ 62 h 87"/>
              <a:gd name="T32" fmla="*/ 42 w 140"/>
              <a:gd name="T33" fmla="*/ 36 h 87"/>
              <a:gd name="T34" fmla="*/ 61 w 140"/>
              <a:gd name="T35" fmla="*/ 27 h 87"/>
              <a:gd name="T36" fmla="*/ 76 w 140"/>
              <a:gd name="T37" fmla="*/ 44 h 87"/>
              <a:gd name="T38" fmla="*/ 59 w 140"/>
              <a:gd name="T39" fmla="*/ 62 h 87"/>
              <a:gd name="T40" fmla="*/ 40 w 140"/>
              <a:gd name="T41" fmla="*/ 35 h 87"/>
              <a:gd name="T42" fmla="*/ 46 w 140"/>
              <a:gd name="T43" fmla="*/ 63 h 87"/>
              <a:gd name="T44" fmla="*/ 66 w 140"/>
              <a:gd name="T45" fmla="*/ 64 h 87"/>
              <a:gd name="T46" fmla="*/ 74 w 140"/>
              <a:gd name="T47" fmla="*/ 30 h 87"/>
              <a:gd name="T48" fmla="*/ 123 w 140"/>
              <a:gd name="T49" fmla="*/ 77 h 87"/>
              <a:gd name="T50" fmla="*/ 128 w 140"/>
              <a:gd name="T51" fmla="*/ 31 h 87"/>
              <a:gd name="T52" fmla="*/ 126 w 140"/>
              <a:gd name="T53" fmla="*/ 71 h 87"/>
              <a:gd name="T54" fmla="*/ 97 w 140"/>
              <a:gd name="T55" fmla="*/ 82 h 87"/>
              <a:gd name="T56" fmla="*/ 111 w 140"/>
              <a:gd name="T57" fmla="*/ 39 h 87"/>
              <a:gd name="T58" fmla="*/ 114 w 140"/>
              <a:gd name="T59" fmla="*/ 39 h 87"/>
              <a:gd name="T60" fmla="*/ 21 w 140"/>
              <a:gd name="T61" fmla="*/ 8 h 87"/>
              <a:gd name="T62" fmla="*/ 103 w 140"/>
              <a:gd name="T63" fmla="*/ 81 h 87"/>
              <a:gd name="T64" fmla="*/ 105 w 140"/>
              <a:gd name="T65" fmla="*/ 82 h 87"/>
              <a:gd name="T66" fmla="*/ 27 w 140"/>
              <a:gd name="T67" fmla="*/ 6 h 87"/>
              <a:gd name="T68" fmla="*/ 118 w 140"/>
              <a:gd name="T69" fmla="*/ 34 h 87"/>
              <a:gd name="T70" fmla="*/ 119 w 140"/>
              <a:gd name="T71" fmla="*/ 50 h 87"/>
              <a:gd name="T72" fmla="*/ 105 w 140"/>
              <a:gd name="T73" fmla="*/ 82 h 87"/>
              <a:gd name="T74" fmla="*/ 124 w 140"/>
              <a:gd name="T75" fmla="*/ 40 h 87"/>
              <a:gd name="T76" fmla="*/ 34 w 140"/>
              <a:gd name="T77" fmla="*/ 4 h 87"/>
              <a:gd name="T78" fmla="*/ 130 w 140"/>
              <a:gd name="T79" fmla="*/ 35 h 87"/>
              <a:gd name="T80" fmla="*/ 119 w 140"/>
              <a:gd name="T81" fmla="*/ 79 h 87"/>
              <a:gd name="T82" fmla="*/ 43 w 140"/>
              <a:gd name="T83" fmla="*/ 3 h 87"/>
              <a:gd name="T84" fmla="*/ 40 w 140"/>
              <a:gd name="T85" fmla="*/ 0 h 87"/>
              <a:gd name="T86" fmla="*/ 34 w 140"/>
              <a:gd name="T87" fmla="*/ 0 h 87"/>
              <a:gd name="T88" fmla="*/ 32 w 140"/>
              <a:gd name="T89" fmla="*/ 1 h 87"/>
              <a:gd name="T90" fmla="*/ 28 w 140"/>
              <a:gd name="T91" fmla="*/ 2 h 87"/>
              <a:gd name="T92" fmla="*/ 23 w 140"/>
              <a:gd name="T93" fmla="*/ 5 h 87"/>
              <a:gd name="T94" fmla="*/ 20 w 140"/>
              <a:gd name="T95" fmla="*/ 5 h 87"/>
              <a:gd name="T96" fmla="*/ 16 w 140"/>
              <a:gd name="T97" fmla="*/ 5 h 87"/>
              <a:gd name="T98" fmla="*/ 1 w 140"/>
              <a:gd name="T99" fmla="*/ 50 h 87"/>
              <a:gd name="T100" fmla="*/ 96 w 140"/>
              <a:gd name="T101" fmla="*/ 85 h 87"/>
              <a:gd name="T102" fmla="*/ 98 w 140"/>
              <a:gd name="T103" fmla="*/ 87 h 87"/>
              <a:gd name="T104" fmla="*/ 129 w 140"/>
              <a:gd name="T105" fmla="*/ 72 h 87"/>
              <a:gd name="T106" fmla="*/ 52 w 140"/>
              <a:gd name="T10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87">
                <a:moveTo>
                  <a:pt x="56" y="55"/>
                </a:moveTo>
                <a:cubicBezTo>
                  <a:pt x="57" y="52"/>
                  <a:pt x="58" y="50"/>
                  <a:pt x="58" y="48"/>
                </a:cubicBezTo>
                <a:cubicBezTo>
                  <a:pt x="59" y="49"/>
                  <a:pt x="60" y="50"/>
                  <a:pt x="60" y="51"/>
                </a:cubicBezTo>
                <a:cubicBezTo>
                  <a:pt x="60" y="52"/>
                  <a:pt x="59" y="54"/>
                  <a:pt x="58" y="54"/>
                </a:cubicBezTo>
                <a:cubicBezTo>
                  <a:pt x="57" y="54"/>
                  <a:pt x="56" y="55"/>
                  <a:pt x="56" y="55"/>
                </a:cubicBezTo>
                <a:moveTo>
                  <a:pt x="57" y="43"/>
                </a:moveTo>
                <a:cubicBezTo>
                  <a:pt x="56" y="42"/>
                  <a:pt x="56" y="41"/>
                  <a:pt x="55" y="40"/>
                </a:cubicBezTo>
                <a:cubicBezTo>
                  <a:pt x="55" y="39"/>
                  <a:pt x="55" y="37"/>
                  <a:pt x="56" y="37"/>
                </a:cubicBezTo>
                <a:cubicBezTo>
                  <a:pt x="57" y="36"/>
                  <a:pt x="57" y="36"/>
                  <a:pt x="58" y="36"/>
                </a:cubicBezTo>
                <a:cubicBezTo>
                  <a:pt x="58" y="36"/>
                  <a:pt x="59" y="36"/>
                  <a:pt x="59" y="36"/>
                </a:cubicBezTo>
                <a:cubicBezTo>
                  <a:pt x="58" y="39"/>
                  <a:pt x="58" y="41"/>
                  <a:pt x="57" y="43"/>
                </a:cubicBezTo>
                <a:moveTo>
                  <a:pt x="61" y="31"/>
                </a:moveTo>
                <a:cubicBezTo>
                  <a:pt x="60" y="31"/>
                  <a:pt x="60" y="32"/>
                  <a:pt x="60" y="32"/>
                </a:cubicBezTo>
                <a:cubicBezTo>
                  <a:pt x="60" y="33"/>
                  <a:pt x="60" y="33"/>
                  <a:pt x="59" y="34"/>
                </a:cubicBezTo>
                <a:cubicBezTo>
                  <a:pt x="59" y="34"/>
                  <a:pt x="58" y="34"/>
                  <a:pt x="58" y="34"/>
                </a:cubicBezTo>
                <a:cubicBezTo>
                  <a:pt x="57" y="34"/>
                  <a:pt x="56" y="34"/>
                  <a:pt x="55" y="35"/>
                </a:cubicBezTo>
                <a:cubicBezTo>
                  <a:pt x="53" y="36"/>
                  <a:pt x="52" y="38"/>
                  <a:pt x="53" y="41"/>
                </a:cubicBezTo>
                <a:cubicBezTo>
                  <a:pt x="53" y="42"/>
                  <a:pt x="54" y="44"/>
                  <a:pt x="56" y="46"/>
                </a:cubicBezTo>
                <a:cubicBezTo>
                  <a:pt x="56" y="46"/>
                  <a:pt x="56" y="46"/>
                  <a:pt x="56" y="46"/>
                </a:cubicBezTo>
                <a:cubicBezTo>
                  <a:pt x="55" y="49"/>
                  <a:pt x="54" y="51"/>
                  <a:pt x="53" y="54"/>
                </a:cubicBezTo>
                <a:cubicBezTo>
                  <a:pt x="53" y="54"/>
                  <a:pt x="53" y="54"/>
                  <a:pt x="53" y="54"/>
                </a:cubicBezTo>
                <a:cubicBezTo>
                  <a:pt x="51" y="53"/>
                  <a:pt x="50" y="52"/>
                  <a:pt x="49" y="50"/>
                </a:cubicBezTo>
                <a:cubicBezTo>
                  <a:pt x="49" y="50"/>
                  <a:pt x="48" y="50"/>
                  <a:pt x="48" y="50"/>
                </a:cubicBezTo>
                <a:cubicBezTo>
                  <a:pt x="47" y="50"/>
                  <a:pt x="47" y="50"/>
                  <a:pt x="47" y="50"/>
                </a:cubicBezTo>
                <a:cubicBezTo>
                  <a:pt x="46" y="50"/>
                  <a:pt x="46" y="51"/>
                  <a:pt x="47" y="52"/>
                </a:cubicBezTo>
                <a:cubicBezTo>
                  <a:pt x="48" y="54"/>
                  <a:pt x="50" y="55"/>
                  <a:pt x="52" y="56"/>
                </a:cubicBezTo>
                <a:cubicBezTo>
                  <a:pt x="52" y="56"/>
                  <a:pt x="52" y="56"/>
                  <a:pt x="52" y="56"/>
                </a:cubicBezTo>
                <a:cubicBezTo>
                  <a:pt x="52" y="57"/>
                  <a:pt x="52" y="58"/>
                  <a:pt x="51" y="58"/>
                </a:cubicBezTo>
                <a:cubicBezTo>
                  <a:pt x="51" y="59"/>
                  <a:pt x="51" y="60"/>
                  <a:pt x="52" y="60"/>
                </a:cubicBezTo>
                <a:cubicBezTo>
                  <a:pt x="52" y="60"/>
                  <a:pt x="52" y="60"/>
                  <a:pt x="52" y="60"/>
                </a:cubicBezTo>
                <a:cubicBezTo>
                  <a:pt x="52" y="60"/>
                  <a:pt x="52" y="60"/>
                  <a:pt x="52" y="60"/>
                </a:cubicBezTo>
                <a:cubicBezTo>
                  <a:pt x="53" y="60"/>
                  <a:pt x="53" y="60"/>
                  <a:pt x="54" y="59"/>
                </a:cubicBezTo>
                <a:cubicBezTo>
                  <a:pt x="54" y="59"/>
                  <a:pt x="54" y="58"/>
                  <a:pt x="55" y="57"/>
                </a:cubicBezTo>
                <a:cubicBezTo>
                  <a:pt x="55" y="57"/>
                  <a:pt x="55" y="57"/>
                  <a:pt x="56" y="57"/>
                </a:cubicBezTo>
                <a:cubicBezTo>
                  <a:pt x="57" y="57"/>
                  <a:pt x="58" y="57"/>
                  <a:pt x="59" y="57"/>
                </a:cubicBezTo>
                <a:cubicBezTo>
                  <a:pt x="61" y="56"/>
                  <a:pt x="63" y="53"/>
                  <a:pt x="63" y="50"/>
                </a:cubicBezTo>
                <a:cubicBezTo>
                  <a:pt x="62" y="48"/>
                  <a:pt x="61" y="46"/>
                  <a:pt x="59" y="45"/>
                </a:cubicBezTo>
                <a:cubicBezTo>
                  <a:pt x="60" y="43"/>
                  <a:pt x="61" y="40"/>
                  <a:pt x="61" y="38"/>
                </a:cubicBezTo>
                <a:cubicBezTo>
                  <a:pt x="62" y="38"/>
                  <a:pt x="63" y="39"/>
                  <a:pt x="63" y="40"/>
                </a:cubicBezTo>
                <a:cubicBezTo>
                  <a:pt x="64" y="40"/>
                  <a:pt x="64" y="40"/>
                  <a:pt x="64" y="40"/>
                </a:cubicBezTo>
                <a:cubicBezTo>
                  <a:pt x="65" y="40"/>
                  <a:pt x="65" y="40"/>
                  <a:pt x="65" y="40"/>
                </a:cubicBezTo>
                <a:cubicBezTo>
                  <a:pt x="66" y="39"/>
                  <a:pt x="66" y="38"/>
                  <a:pt x="65" y="38"/>
                </a:cubicBezTo>
                <a:cubicBezTo>
                  <a:pt x="64" y="37"/>
                  <a:pt x="63" y="36"/>
                  <a:pt x="62" y="35"/>
                </a:cubicBezTo>
                <a:cubicBezTo>
                  <a:pt x="62" y="34"/>
                  <a:pt x="62" y="33"/>
                  <a:pt x="62" y="33"/>
                </a:cubicBezTo>
                <a:cubicBezTo>
                  <a:pt x="63" y="32"/>
                  <a:pt x="62" y="31"/>
                  <a:pt x="61" y="31"/>
                </a:cubicBezTo>
                <a:cubicBezTo>
                  <a:pt x="61" y="31"/>
                  <a:pt x="61" y="31"/>
                  <a:pt x="61" y="31"/>
                </a:cubicBezTo>
                <a:moveTo>
                  <a:pt x="59" y="62"/>
                </a:moveTo>
                <a:cubicBezTo>
                  <a:pt x="58" y="62"/>
                  <a:pt x="56" y="62"/>
                  <a:pt x="55" y="62"/>
                </a:cubicBezTo>
                <a:cubicBezTo>
                  <a:pt x="51" y="62"/>
                  <a:pt x="47" y="61"/>
                  <a:pt x="45" y="59"/>
                </a:cubicBezTo>
                <a:cubicBezTo>
                  <a:pt x="43" y="58"/>
                  <a:pt x="42" y="55"/>
                  <a:pt x="41" y="51"/>
                </a:cubicBezTo>
                <a:cubicBezTo>
                  <a:pt x="40" y="45"/>
                  <a:pt x="40" y="40"/>
                  <a:pt x="42" y="36"/>
                </a:cubicBezTo>
                <a:cubicBezTo>
                  <a:pt x="44" y="31"/>
                  <a:pt x="48" y="28"/>
                  <a:pt x="52" y="26"/>
                </a:cubicBezTo>
                <a:cubicBezTo>
                  <a:pt x="53" y="26"/>
                  <a:pt x="54" y="26"/>
                  <a:pt x="56" y="26"/>
                </a:cubicBezTo>
                <a:cubicBezTo>
                  <a:pt x="57" y="26"/>
                  <a:pt x="59" y="26"/>
                  <a:pt x="61" y="27"/>
                </a:cubicBezTo>
                <a:cubicBezTo>
                  <a:pt x="63" y="27"/>
                  <a:pt x="65" y="28"/>
                  <a:pt x="67" y="28"/>
                </a:cubicBezTo>
                <a:cubicBezTo>
                  <a:pt x="69" y="29"/>
                  <a:pt x="70" y="30"/>
                  <a:pt x="72" y="32"/>
                </a:cubicBezTo>
                <a:cubicBezTo>
                  <a:pt x="75" y="35"/>
                  <a:pt x="76" y="39"/>
                  <a:pt x="76" y="44"/>
                </a:cubicBezTo>
                <a:cubicBezTo>
                  <a:pt x="75" y="48"/>
                  <a:pt x="73" y="52"/>
                  <a:pt x="70" y="56"/>
                </a:cubicBezTo>
                <a:cubicBezTo>
                  <a:pt x="69" y="59"/>
                  <a:pt x="67" y="60"/>
                  <a:pt x="65" y="61"/>
                </a:cubicBezTo>
                <a:cubicBezTo>
                  <a:pt x="63" y="62"/>
                  <a:pt x="61" y="62"/>
                  <a:pt x="59" y="62"/>
                </a:cubicBezTo>
                <a:moveTo>
                  <a:pt x="56" y="23"/>
                </a:moveTo>
                <a:cubicBezTo>
                  <a:pt x="54" y="23"/>
                  <a:pt x="53" y="24"/>
                  <a:pt x="52" y="24"/>
                </a:cubicBezTo>
                <a:cubicBezTo>
                  <a:pt x="46" y="25"/>
                  <a:pt x="42" y="29"/>
                  <a:pt x="40" y="35"/>
                </a:cubicBezTo>
                <a:cubicBezTo>
                  <a:pt x="38" y="40"/>
                  <a:pt x="37" y="45"/>
                  <a:pt x="38" y="51"/>
                </a:cubicBezTo>
                <a:cubicBezTo>
                  <a:pt x="39" y="56"/>
                  <a:pt x="41" y="59"/>
                  <a:pt x="43" y="62"/>
                </a:cubicBezTo>
                <a:cubicBezTo>
                  <a:pt x="44" y="62"/>
                  <a:pt x="45" y="63"/>
                  <a:pt x="46" y="63"/>
                </a:cubicBezTo>
                <a:cubicBezTo>
                  <a:pt x="49" y="64"/>
                  <a:pt x="51" y="65"/>
                  <a:pt x="54" y="65"/>
                </a:cubicBezTo>
                <a:cubicBezTo>
                  <a:pt x="56" y="65"/>
                  <a:pt x="57" y="65"/>
                  <a:pt x="59" y="65"/>
                </a:cubicBezTo>
                <a:cubicBezTo>
                  <a:pt x="61" y="65"/>
                  <a:pt x="64" y="65"/>
                  <a:pt x="66" y="64"/>
                </a:cubicBezTo>
                <a:cubicBezTo>
                  <a:pt x="69" y="62"/>
                  <a:pt x="71" y="60"/>
                  <a:pt x="73" y="58"/>
                </a:cubicBezTo>
                <a:cubicBezTo>
                  <a:pt x="76" y="53"/>
                  <a:pt x="78" y="49"/>
                  <a:pt x="78" y="44"/>
                </a:cubicBezTo>
                <a:cubicBezTo>
                  <a:pt x="79" y="39"/>
                  <a:pt x="77" y="33"/>
                  <a:pt x="74" y="30"/>
                </a:cubicBezTo>
                <a:cubicBezTo>
                  <a:pt x="71" y="27"/>
                  <a:pt x="67" y="25"/>
                  <a:pt x="62" y="24"/>
                </a:cubicBezTo>
                <a:cubicBezTo>
                  <a:pt x="60" y="24"/>
                  <a:pt x="58" y="23"/>
                  <a:pt x="56" y="23"/>
                </a:cubicBezTo>
                <a:moveTo>
                  <a:pt x="123" y="77"/>
                </a:moveTo>
                <a:cubicBezTo>
                  <a:pt x="132" y="39"/>
                  <a:pt x="132" y="39"/>
                  <a:pt x="132" y="39"/>
                </a:cubicBezTo>
                <a:cubicBezTo>
                  <a:pt x="133" y="38"/>
                  <a:pt x="133" y="36"/>
                  <a:pt x="132" y="34"/>
                </a:cubicBezTo>
                <a:cubicBezTo>
                  <a:pt x="131" y="32"/>
                  <a:pt x="129" y="31"/>
                  <a:pt x="128" y="31"/>
                </a:cubicBezTo>
                <a:cubicBezTo>
                  <a:pt x="120" y="28"/>
                  <a:pt x="113" y="25"/>
                  <a:pt x="105" y="23"/>
                </a:cubicBezTo>
                <a:cubicBezTo>
                  <a:pt x="137" y="33"/>
                  <a:pt x="137" y="33"/>
                  <a:pt x="137" y="33"/>
                </a:cubicBezTo>
                <a:cubicBezTo>
                  <a:pt x="126" y="71"/>
                  <a:pt x="126" y="71"/>
                  <a:pt x="126" y="71"/>
                </a:cubicBezTo>
                <a:cubicBezTo>
                  <a:pt x="126" y="74"/>
                  <a:pt x="125" y="76"/>
                  <a:pt x="123" y="77"/>
                </a:cubicBezTo>
                <a:cubicBezTo>
                  <a:pt x="123" y="77"/>
                  <a:pt x="123" y="77"/>
                  <a:pt x="123" y="77"/>
                </a:cubicBezTo>
                <a:moveTo>
                  <a:pt x="97" y="82"/>
                </a:moveTo>
                <a:cubicBezTo>
                  <a:pt x="4" y="49"/>
                  <a:pt x="4" y="49"/>
                  <a:pt x="4" y="49"/>
                </a:cubicBezTo>
                <a:cubicBezTo>
                  <a:pt x="17" y="9"/>
                  <a:pt x="17" y="9"/>
                  <a:pt x="17" y="9"/>
                </a:cubicBezTo>
                <a:cubicBezTo>
                  <a:pt x="111" y="39"/>
                  <a:pt x="111" y="39"/>
                  <a:pt x="111" y="39"/>
                </a:cubicBezTo>
                <a:cubicBezTo>
                  <a:pt x="97" y="82"/>
                  <a:pt x="97" y="82"/>
                  <a:pt x="97" y="82"/>
                </a:cubicBezTo>
                <a:moveTo>
                  <a:pt x="99" y="83"/>
                </a:moveTo>
                <a:cubicBezTo>
                  <a:pt x="114" y="39"/>
                  <a:pt x="114" y="39"/>
                  <a:pt x="114" y="39"/>
                </a:cubicBezTo>
                <a:cubicBezTo>
                  <a:pt x="114" y="38"/>
                  <a:pt x="114" y="38"/>
                  <a:pt x="114" y="38"/>
                </a:cubicBezTo>
                <a:cubicBezTo>
                  <a:pt x="114" y="37"/>
                  <a:pt x="114" y="37"/>
                  <a:pt x="114" y="37"/>
                </a:cubicBezTo>
                <a:cubicBezTo>
                  <a:pt x="21" y="8"/>
                  <a:pt x="21" y="8"/>
                  <a:pt x="21" y="8"/>
                </a:cubicBezTo>
                <a:cubicBezTo>
                  <a:pt x="22" y="8"/>
                  <a:pt x="22" y="8"/>
                  <a:pt x="23" y="8"/>
                </a:cubicBezTo>
                <a:cubicBezTo>
                  <a:pt x="54" y="16"/>
                  <a:pt x="85" y="26"/>
                  <a:pt x="115" y="37"/>
                </a:cubicBezTo>
                <a:cubicBezTo>
                  <a:pt x="113" y="52"/>
                  <a:pt x="108" y="67"/>
                  <a:pt x="103" y="81"/>
                </a:cubicBezTo>
                <a:cubicBezTo>
                  <a:pt x="102" y="82"/>
                  <a:pt x="102" y="82"/>
                  <a:pt x="103" y="83"/>
                </a:cubicBezTo>
                <a:cubicBezTo>
                  <a:pt x="99" y="83"/>
                  <a:pt x="99" y="83"/>
                  <a:pt x="99" y="83"/>
                </a:cubicBezTo>
                <a:moveTo>
                  <a:pt x="105" y="82"/>
                </a:moveTo>
                <a:cubicBezTo>
                  <a:pt x="111" y="67"/>
                  <a:pt x="115" y="52"/>
                  <a:pt x="118" y="36"/>
                </a:cubicBezTo>
                <a:cubicBezTo>
                  <a:pt x="118" y="36"/>
                  <a:pt x="118" y="35"/>
                  <a:pt x="117" y="35"/>
                </a:cubicBezTo>
                <a:cubicBezTo>
                  <a:pt x="88" y="24"/>
                  <a:pt x="58" y="15"/>
                  <a:pt x="27" y="6"/>
                </a:cubicBezTo>
                <a:cubicBezTo>
                  <a:pt x="28" y="6"/>
                  <a:pt x="29" y="6"/>
                  <a:pt x="29" y="5"/>
                </a:cubicBezTo>
                <a:cubicBezTo>
                  <a:pt x="29" y="5"/>
                  <a:pt x="29" y="5"/>
                  <a:pt x="29" y="5"/>
                </a:cubicBezTo>
                <a:cubicBezTo>
                  <a:pt x="118" y="34"/>
                  <a:pt x="118" y="34"/>
                  <a:pt x="118" y="34"/>
                </a:cubicBezTo>
                <a:cubicBezTo>
                  <a:pt x="120" y="34"/>
                  <a:pt x="121" y="35"/>
                  <a:pt x="122" y="36"/>
                </a:cubicBezTo>
                <a:cubicBezTo>
                  <a:pt x="123" y="37"/>
                  <a:pt x="122" y="38"/>
                  <a:pt x="122" y="40"/>
                </a:cubicBezTo>
                <a:cubicBezTo>
                  <a:pt x="121" y="43"/>
                  <a:pt x="120" y="46"/>
                  <a:pt x="119" y="50"/>
                </a:cubicBezTo>
                <a:cubicBezTo>
                  <a:pt x="117" y="60"/>
                  <a:pt x="114" y="70"/>
                  <a:pt x="111" y="80"/>
                </a:cubicBezTo>
                <a:cubicBezTo>
                  <a:pt x="111" y="81"/>
                  <a:pt x="111" y="81"/>
                  <a:pt x="111" y="81"/>
                </a:cubicBezTo>
                <a:cubicBezTo>
                  <a:pt x="105" y="82"/>
                  <a:pt x="105" y="82"/>
                  <a:pt x="105" y="82"/>
                </a:cubicBezTo>
                <a:moveTo>
                  <a:pt x="114" y="80"/>
                </a:moveTo>
                <a:cubicBezTo>
                  <a:pt x="117" y="70"/>
                  <a:pt x="119" y="60"/>
                  <a:pt x="122" y="50"/>
                </a:cubicBezTo>
                <a:cubicBezTo>
                  <a:pt x="123" y="47"/>
                  <a:pt x="124" y="44"/>
                  <a:pt x="124" y="40"/>
                </a:cubicBezTo>
                <a:cubicBezTo>
                  <a:pt x="125" y="39"/>
                  <a:pt x="125" y="37"/>
                  <a:pt x="124" y="35"/>
                </a:cubicBezTo>
                <a:cubicBezTo>
                  <a:pt x="123" y="33"/>
                  <a:pt x="121" y="32"/>
                  <a:pt x="119" y="31"/>
                </a:cubicBezTo>
                <a:cubicBezTo>
                  <a:pt x="34" y="4"/>
                  <a:pt x="34" y="4"/>
                  <a:pt x="34" y="4"/>
                </a:cubicBezTo>
                <a:cubicBezTo>
                  <a:pt x="34" y="4"/>
                  <a:pt x="35" y="4"/>
                  <a:pt x="35" y="3"/>
                </a:cubicBezTo>
                <a:cubicBezTo>
                  <a:pt x="66" y="12"/>
                  <a:pt x="97" y="22"/>
                  <a:pt x="127" y="33"/>
                </a:cubicBezTo>
                <a:cubicBezTo>
                  <a:pt x="128" y="34"/>
                  <a:pt x="129" y="34"/>
                  <a:pt x="130" y="35"/>
                </a:cubicBezTo>
                <a:cubicBezTo>
                  <a:pt x="130" y="36"/>
                  <a:pt x="130" y="37"/>
                  <a:pt x="130" y="38"/>
                </a:cubicBezTo>
                <a:cubicBezTo>
                  <a:pt x="120" y="78"/>
                  <a:pt x="120" y="78"/>
                  <a:pt x="120" y="78"/>
                </a:cubicBezTo>
                <a:cubicBezTo>
                  <a:pt x="119" y="79"/>
                  <a:pt x="119" y="79"/>
                  <a:pt x="119" y="79"/>
                </a:cubicBezTo>
                <a:cubicBezTo>
                  <a:pt x="114" y="80"/>
                  <a:pt x="114" y="80"/>
                  <a:pt x="114" y="80"/>
                </a:cubicBezTo>
                <a:moveTo>
                  <a:pt x="57" y="7"/>
                </a:moveTo>
                <a:cubicBezTo>
                  <a:pt x="52" y="5"/>
                  <a:pt x="47" y="4"/>
                  <a:pt x="43" y="3"/>
                </a:cubicBezTo>
                <a:cubicBezTo>
                  <a:pt x="45" y="3"/>
                  <a:pt x="48" y="4"/>
                  <a:pt x="51" y="5"/>
                </a:cubicBezTo>
                <a:cubicBezTo>
                  <a:pt x="57" y="7"/>
                  <a:pt x="57" y="7"/>
                  <a:pt x="57" y="7"/>
                </a:cubicBezTo>
                <a:moveTo>
                  <a:pt x="40" y="0"/>
                </a:moveTo>
                <a:cubicBezTo>
                  <a:pt x="40" y="0"/>
                  <a:pt x="40" y="0"/>
                  <a:pt x="40" y="0"/>
                </a:cubicBezTo>
                <a:cubicBezTo>
                  <a:pt x="38" y="0"/>
                  <a:pt x="37" y="0"/>
                  <a:pt x="35" y="1"/>
                </a:cubicBezTo>
                <a:cubicBezTo>
                  <a:pt x="35" y="1"/>
                  <a:pt x="34" y="0"/>
                  <a:pt x="34" y="0"/>
                </a:cubicBezTo>
                <a:cubicBezTo>
                  <a:pt x="34" y="0"/>
                  <a:pt x="34" y="0"/>
                  <a:pt x="33" y="0"/>
                </a:cubicBezTo>
                <a:cubicBezTo>
                  <a:pt x="33" y="0"/>
                  <a:pt x="32" y="1"/>
                  <a:pt x="32" y="1"/>
                </a:cubicBezTo>
                <a:cubicBezTo>
                  <a:pt x="32" y="1"/>
                  <a:pt x="32" y="1"/>
                  <a:pt x="32" y="1"/>
                </a:cubicBezTo>
                <a:cubicBezTo>
                  <a:pt x="31" y="2"/>
                  <a:pt x="30" y="2"/>
                  <a:pt x="29" y="2"/>
                </a:cubicBezTo>
                <a:cubicBezTo>
                  <a:pt x="29" y="2"/>
                  <a:pt x="29" y="2"/>
                  <a:pt x="29" y="2"/>
                </a:cubicBezTo>
                <a:cubicBezTo>
                  <a:pt x="29" y="2"/>
                  <a:pt x="29" y="2"/>
                  <a:pt x="28" y="2"/>
                </a:cubicBezTo>
                <a:cubicBezTo>
                  <a:pt x="28" y="2"/>
                  <a:pt x="27" y="3"/>
                  <a:pt x="27" y="3"/>
                </a:cubicBezTo>
                <a:cubicBezTo>
                  <a:pt x="27" y="3"/>
                  <a:pt x="27" y="3"/>
                  <a:pt x="27" y="3"/>
                </a:cubicBezTo>
                <a:cubicBezTo>
                  <a:pt x="26" y="4"/>
                  <a:pt x="24" y="4"/>
                  <a:pt x="23" y="5"/>
                </a:cubicBezTo>
                <a:cubicBezTo>
                  <a:pt x="22" y="5"/>
                  <a:pt x="22" y="5"/>
                  <a:pt x="22" y="5"/>
                </a:cubicBezTo>
                <a:cubicBezTo>
                  <a:pt x="22" y="4"/>
                  <a:pt x="22" y="4"/>
                  <a:pt x="21" y="4"/>
                </a:cubicBezTo>
                <a:cubicBezTo>
                  <a:pt x="21" y="4"/>
                  <a:pt x="20" y="5"/>
                  <a:pt x="20" y="5"/>
                </a:cubicBezTo>
                <a:cubicBezTo>
                  <a:pt x="19" y="5"/>
                  <a:pt x="19" y="5"/>
                  <a:pt x="18" y="5"/>
                </a:cubicBezTo>
                <a:cubicBezTo>
                  <a:pt x="17" y="5"/>
                  <a:pt x="17" y="5"/>
                  <a:pt x="16" y="5"/>
                </a:cubicBezTo>
                <a:cubicBezTo>
                  <a:pt x="16" y="5"/>
                  <a:pt x="16" y="5"/>
                  <a:pt x="16" y="5"/>
                </a:cubicBezTo>
                <a:cubicBezTo>
                  <a:pt x="15" y="5"/>
                  <a:pt x="15" y="6"/>
                  <a:pt x="15" y="6"/>
                </a:cubicBezTo>
                <a:cubicBezTo>
                  <a:pt x="14" y="7"/>
                  <a:pt x="15" y="7"/>
                  <a:pt x="15" y="7"/>
                </a:cubicBezTo>
                <a:cubicBezTo>
                  <a:pt x="1" y="50"/>
                  <a:pt x="1" y="50"/>
                  <a:pt x="1" y="50"/>
                </a:cubicBezTo>
                <a:cubicBezTo>
                  <a:pt x="0" y="50"/>
                  <a:pt x="1" y="51"/>
                  <a:pt x="1" y="51"/>
                </a:cubicBezTo>
                <a:cubicBezTo>
                  <a:pt x="1" y="51"/>
                  <a:pt x="1" y="51"/>
                  <a:pt x="1" y="51"/>
                </a:cubicBezTo>
                <a:cubicBezTo>
                  <a:pt x="96" y="85"/>
                  <a:pt x="96" y="85"/>
                  <a:pt x="96" y="85"/>
                </a:cubicBezTo>
                <a:cubicBezTo>
                  <a:pt x="96" y="85"/>
                  <a:pt x="96" y="85"/>
                  <a:pt x="96" y="86"/>
                </a:cubicBezTo>
                <a:cubicBezTo>
                  <a:pt x="96" y="86"/>
                  <a:pt x="96" y="86"/>
                  <a:pt x="97" y="87"/>
                </a:cubicBezTo>
                <a:cubicBezTo>
                  <a:pt x="98" y="87"/>
                  <a:pt x="98" y="87"/>
                  <a:pt x="98" y="87"/>
                </a:cubicBezTo>
                <a:cubicBezTo>
                  <a:pt x="120" y="81"/>
                  <a:pt x="120" y="81"/>
                  <a:pt x="120" y="81"/>
                </a:cubicBezTo>
                <a:cubicBezTo>
                  <a:pt x="121" y="81"/>
                  <a:pt x="123" y="80"/>
                  <a:pt x="125" y="79"/>
                </a:cubicBezTo>
                <a:cubicBezTo>
                  <a:pt x="127" y="77"/>
                  <a:pt x="128" y="74"/>
                  <a:pt x="129" y="72"/>
                </a:cubicBezTo>
                <a:cubicBezTo>
                  <a:pt x="140" y="32"/>
                  <a:pt x="140" y="32"/>
                  <a:pt x="140" y="32"/>
                </a:cubicBezTo>
                <a:cubicBezTo>
                  <a:pt x="140" y="32"/>
                  <a:pt x="140" y="31"/>
                  <a:pt x="139" y="31"/>
                </a:cubicBezTo>
                <a:cubicBezTo>
                  <a:pt x="52" y="2"/>
                  <a:pt x="52" y="2"/>
                  <a:pt x="52" y="2"/>
                </a:cubicBezTo>
                <a:cubicBezTo>
                  <a:pt x="48" y="1"/>
                  <a:pt x="44" y="0"/>
                  <a:pt x="4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6">
            <a:extLst>
              <a:ext uri="{FF2B5EF4-FFF2-40B4-BE49-F238E27FC236}">
                <a16:creationId xmlns:a16="http://schemas.microsoft.com/office/drawing/2014/main" id="{8C4F22F6-97B8-264E-9FED-0BBBC3180BE6}"/>
              </a:ext>
            </a:extLst>
          </p:cNvPr>
          <p:cNvSpPr>
            <a:spLocks noEditPoints="1"/>
          </p:cNvSpPr>
          <p:nvPr/>
        </p:nvSpPr>
        <p:spPr bwMode="auto">
          <a:xfrm>
            <a:off x="440808" y="1405622"/>
            <a:ext cx="530969" cy="826342"/>
          </a:xfrm>
          <a:custGeom>
            <a:avLst/>
            <a:gdLst>
              <a:gd name="T0" fmla="*/ 70 w 127"/>
              <a:gd name="T1" fmla="*/ 193 h 198"/>
              <a:gd name="T2" fmla="*/ 70 w 127"/>
              <a:gd name="T3" fmla="*/ 197 h 198"/>
              <a:gd name="T4" fmla="*/ 81 w 127"/>
              <a:gd name="T5" fmla="*/ 167 h 198"/>
              <a:gd name="T6" fmla="*/ 73 w 127"/>
              <a:gd name="T7" fmla="*/ 171 h 198"/>
              <a:gd name="T8" fmla="*/ 71 w 127"/>
              <a:gd name="T9" fmla="*/ 172 h 198"/>
              <a:gd name="T10" fmla="*/ 61 w 127"/>
              <a:gd name="T11" fmla="*/ 171 h 198"/>
              <a:gd name="T12" fmla="*/ 48 w 127"/>
              <a:gd name="T13" fmla="*/ 174 h 198"/>
              <a:gd name="T14" fmla="*/ 49 w 127"/>
              <a:gd name="T15" fmla="*/ 175 h 198"/>
              <a:gd name="T16" fmla="*/ 50 w 127"/>
              <a:gd name="T17" fmla="*/ 176 h 198"/>
              <a:gd name="T18" fmla="*/ 59 w 127"/>
              <a:gd name="T19" fmla="*/ 174 h 198"/>
              <a:gd name="T20" fmla="*/ 51 w 127"/>
              <a:gd name="T21" fmla="*/ 179 h 198"/>
              <a:gd name="T22" fmla="*/ 52 w 127"/>
              <a:gd name="T23" fmla="*/ 181 h 198"/>
              <a:gd name="T24" fmla="*/ 53 w 127"/>
              <a:gd name="T25" fmla="*/ 182 h 198"/>
              <a:gd name="T26" fmla="*/ 55 w 127"/>
              <a:gd name="T27" fmla="*/ 180 h 198"/>
              <a:gd name="T28" fmla="*/ 65 w 127"/>
              <a:gd name="T29" fmla="*/ 177 h 198"/>
              <a:gd name="T30" fmla="*/ 55 w 127"/>
              <a:gd name="T31" fmla="*/ 184 h 198"/>
              <a:gd name="T32" fmla="*/ 56 w 127"/>
              <a:gd name="T33" fmla="*/ 187 h 198"/>
              <a:gd name="T34" fmla="*/ 59 w 127"/>
              <a:gd name="T35" fmla="*/ 185 h 198"/>
              <a:gd name="T36" fmla="*/ 65 w 127"/>
              <a:gd name="T37" fmla="*/ 181 h 198"/>
              <a:gd name="T38" fmla="*/ 68 w 127"/>
              <a:gd name="T39" fmla="*/ 179 h 198"/>
              <a:gd name="T40" fmla="*/ 60 w 127"/>
              <a:gd name="T41" fmla="*/ 191 h 198"/>
              <a:gd name="T42" fmla="*/ 60 w 127"/>
              <a:gd name="T43" fmla="*/ 192 h 198"/>
              <a:gd name="T44" fmla="*/ 61 w 127"/>
              <a:gd name="T45" fmla="*/ 194 h 198"/>
              <a:gd name="T46" fmla="*/ 70 w 127"/>
              <a:gd name="T47" fmla="*/ 182 h 198"/>
              <a:gd name="T48" fmla="*/ 72 w 127"/>
              <a:gd name="T49" fmla="*/ 189 h 198"/>
              <a:gd name="T50" fmla="*/ 82 w 127"/>
              <a:gd name="T51" fmla="*/ 171 h 198"/>
              <a:gd name="T52" fmla="*/ 73 w 127"/>
              <a:gd name="T53" fmla="*/ 123 h 198"/>
              <a:gd name="T54" fmla="*/ 56 w 127"/>
              <a:gd name="T55" fmla="*/ 74 h 198"/>
              <a:gd name="T56" fmla="*/ 6 w 127"/>
              <a:gd name="T57" fmla="*/ 46 h 198"/>
              <a:gd name="T58" fmla="*/ 21 w 127"/>
              <a:gd name="T59" fmla="*/ 33 h 198"/>
              <a:gd name="T60" fmla="*/ 86 w 127"/>
              <a:gd name="T61" fmla="*/ 94 h 198"/>
              <a:gd name="T62" fmla="*/ 73 w 127"/>
              <a:gd name="T63" fmla="*/ 123 h 198"/>
              <a:gd name="T64" fmla="*/ 17 w 127"/>
              <a:gd name="T65" fmla="*/ 4 h 198"/>
              <a:gd name="T66" fmla="*/ 89 w 127"/>
              <a:gd name="T67" fmla="*/ 33 h 198"/>
              <a:gd name="T68" fmla="*/ 110 w 127"/>
              <a:gd name="T69" fmla="*/ 114 h 198"/>
              <a:gd name="T70" fmla="*/ 103 w 127"/>
              <a:gd name="T71" fmla="*/ 120 h 198"/>
              <a:gd name="T72" fmla="*/ 106 w 127"/>
              <a:gd name="T73" fmla="*/ 120 h 198"/>
              <a:gd name="T74" fmla="*/ 113 w 127"/>
              <a:gd name="T75" fmla="*/ 124 h 198"/>
              <a:gd name="T76" fmla="*/ 112 w 127"/>
              <a:gd name="T77" fmla="*/ 128 h 198"/>
              <a:gd name="T78" fmla="*/ 110 w 127"/>
              <a:gd name="T79" fmla="*/ 128 h 198"/>
              <a:gd name="T80" fmla="*/ 85 w 127"/>
              <a:gd name="T81" fmla="*/ 118 h 198"/>
              <a:gd name="T82" fmla="*/ 90 w 127"/>
              <a:gd name="T83" fmla="*/ 94 h 198"/>
              <a:gd name="T84" fmla="*/ 24 w 127"/>
              <a:gd name="T85" fmla="*/ 30 h 198"/>
              <a:gd name="T86" fmla="*/ 25 w 127"/>
              <a:gd name="T87" fmla="*/ 28 h 198"/>
              <a:gd name="T88" fmla="*/ 22 w 127"/>
              <a:gd name="T89" fmla="*/ 28 h 198"/>
              <a:gd name="T90" fmla="*/ 15 w 127"/>
              <a:gd name="T91" fmla="*/ 0 h 198"/>
              <a:gd name="T92" fmla="*/ 13 w 127"/>
              <a:gd name="T93" fmla="*/ 2 h 198"/>
              <a:gd name="T94" fmla="*/ 19 w 127"/>
              <a:gd name="T95" fmla="*/ 30 h 198"/>
              <a:gd name="T96" fmla="*/ 0 w 127"/>
              <a:gd name="T97" fmla="*/ 48 h 198"/>
              <a:gd name="T98" fmla="*/ 1 w 127"/>
              <a:gd name="T99" fmla="*/ 50 h 198"/>
              <a:gd name="T100" fmla="*/ 53 w 127"/>
              <a:gd name="T101" fmla="*/ 76 h 198"/>
              <a:gd name="T102" fmla="*/ 69 w 127"/>
              <a:gd name="T103" fmla="*/ 126 h 198"/>
              <a:gd name="T104" fmla="*/ 70 w 127"/>
              <a:gd name="T105" fmla="*/ 129 h 198"/>
              <a:gd name="T106" fmla="*/ 82 w 127"/>
              <a:gd name="T107" fmla="*/ 120 h 198"/>
              <a:gd name="T108" fmla="*/ 112 w 127"/>
              <a:gd name="T109" fmla="*/ 131 h 198"/>
              <a:gd name="T110" fmla="*/ 116 w 127"/>
              <a:gd name="T111" fmla="*/ 124 h 198"/>
              <a:gd name="T112" fmla="*/ 118 w 127"/>
              <a:gd name="T113" fmla="*/ 118 h 198"/>
              <a:gd name="T114" fmla="*/ 116 w 127"/>
              <a:gd name="T115" fmla="*/ 138 h 198"/>
              <a:gd name="T116" fmla="*/ 85 w 127"/>
              <a:gd name="T117" fmla="*/ 168 h 198"/>
              <a:gd name="T118" fmla="*/ 125 w 127"/>
              <a:gd name="T119" fmla="*/ 131 h 198"/>
              <a:gd name="T120" fmla="*/ 114 w 127"/>
              <a:gd name="T121" fmla="*/ 114 h 198"/>
              <a:gd name="T122" fmla="*/ 92 w 127"/>
              <a:gd name="T123" fmla="*/ 31 h 198"/>
              <a:gd name="T124" fmla="*/ 15 w 127"/>
              <a:gd name="T1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 h="198">
                <a:moveTo>
                  <a:pt x="71" y="193"/>
                </a:moveTo>
                <a:cubicBezTo>
                  <a:pt x="71" y="193"/>
                  <a:pt x="70" y="193"/>
                  <a:pt x="70" y="193"/>
                </a:cubicBezTo>
                <a:cubicBezTo>
                  <a:pt x="70" y="195"/>
                  <a:pt x="70" y="196"/>
                  <a:pt x="70" y="198"/>
                </a:cubicBezTo>
                <a:cubicBezTo>
                  <a:pt x="70" y="197"/>
                  <a:pt x="70" y="197"/>
                  <a:pt x="70" y="197"/>
                </a:cubicBezTo>
                <a:cubicBezTo>
                  <a:pt x="71" y="196"/>
                  <a:pt x="71" y="194"/>
                  <a:pt x="71" y="193"/>
                </a:cubicBezTo>
                <a:moveTo>
                  <a:pt x="81" y="167"/>
                </a:moveTo>
                <a:cubicBezTo>
                  <a:pt x="79" y="169"/>
                  <a:pt x="77" y="170"/>
                  <a:pt x="74" y="172"/>
                </a:cubicBezTo>
                <a:cubicBezTo>
                  <a:pt x="74" y="171"/>
                  <a:pt x="74" y="171"/>
                  <a:pt x="73" y="171"/>
                </a:cubicBezTo>
                <a:cubicBezTo>
                  <a:pt x="73" y="171"/>
                  <a:pt x="73" y="171"/>
                  <a:pt x="73" y="171"/>
                </a:cubicBezTo>
                <a:cubicBezTo>
                  <a:pt x="72" y="171"/>
                  <a:pt x="72" y="171"/>
                  <a:pt x="71" y="172"/>
                </a:cubicBezTo>
                <a:cubicBezTo>
                  <a:pt x="70" y="171"/>
                  <a:pt x="68" y="171"/>
                  <a:pt x="66" y="171"/>
                </a:cubicBezTo>
                <a:cubicBezTo>
                  <a:pt x="65" y="171"/>
                  <a:pt x="63" y="171"/>
                  <a:pt x="61" y="171"/>
                </a:cubicBezTo>
                <a:cubicBezTo>
                  <a:pt x="49" y="172"/>
                  <a:pt x="49" y="172"/>
                  <a:pt x="49" y="172"/>
                </a:cubicBezTo>
                <a:cubicBezTo>
                  <a:pt x="48" y="172"/>
                  <a:pt x="48" y="173"/>
                  <a:pt x="48" y="174"/>
                </a:cubicBezTo>
                <a:cubicBezTo>
                  <a:pt x="48" y="174"/>
                  <a:pt x="48" y="174"/>
                  <a:pt x="48" y="174"/>
                </a:cubicBezTo>
                <a:cubicBezTo>
                  <a:pt x="47" y="175"/>
                  <a:pt x="48" y="175"/>
                  <a:pt x="49" y="175"/>
                </a:cubicBezTo>
                <a:cubicBezTo>
                  <a:pt x="50" y="176"/>
                  <a:pt x="50" y="176"/>
                  <a:pt x="50" y="176"/>
                </a:cubicBezTo>
                <a:cubicBezTo>
                  <a:pt x="50" y="176"/>
                  <a:pt x="50" y="176"/>
                  <a:pt x="50" y="176"/>
                </a:cubicBezTo>
                <a:cubicBezTo>
                  <a:pt x="51" y="176"/>
                  <a:pt x="51" y="176"/>
                  <a:pt x="51" y="175"/>
                </a:cubicBezTo>
                <a:cubicBezTo>
                  <a:pt x="59" y="174"/>
                  <a:pt x="59" y="174"/>
                  <a:pt x="59" y="174"/>
                </a:cubicBezTo>
                <a:cubicBezTo>
                  <a:pt x="57" y="175"/>
                  <a:pt x="54" y="177"/>
                  <a:pt x="52" y="178"/>
                </a:cubicBezTo>
                <a:cubicBezTo>
                  <a:pt x="51" y="179"/>
                  <a:pt x="51" y="179"/>
                  <a:pt x="51" y="179"/>
                </a:cubicBezTo>
                <a:cubicBezTo>
                  <a:pt x="51" y="180"/>
                  <a:pt x="51" y="180"/>
                  <a:pt x="51" y="180"/>
                </a:cubicBezTo>
                <a:cubicBezTo>
                  <a:pt x="51" y="180"/>
                  <a:pt x="51" y="181"/>
                  <a:pt x="52" y="181"/>
                </a:cubicBezTo>
                <a:cubicBezTo>
                  <a:pt x="53" y="182"/>
                  <a:pt x="53" y="182"/>
                  <a:pt x="53" y="182"/>
                </a:cubicBezTo>
                <a:cubicBezTo>
                  <a:pt x="53" y="182"/>
                  <a:pt x="53" y="182"/>
                  <a:pt x="53" y="182"/>
                </a:cubicBezTo>
                <a:cubicBezTo>
                  <a:pt x="54" y="182"/>
                  <a:pt x="55" y="181"/>
                  <a:pt x="55" y="181"/>
                </a:cubicBezTo>
                <a:cubicBezTo>
                  <a:pt x="55" y="180"/>
                  <a:pt x="55" y="180"/>
                  <a:pt x="55" y="180"/>
                </a:cubicBezTo>
                <a:cubicBezTo>
                  <a:pt x="59" y="178"/>
                  <a:pt x="63" y="176"/>
                  <a:pt x="68" y="176"/>
                </a:cubicBezTo>
                <a:cubicBezTo>
                  <a:pt x="67" y="176"/>
                  <a:pt x="66" y="176"/>
                  <a:pt x="65" y="177"/>
                </a:cubicBezTo>
                <a:cubicBezTo>
                  <a:pt x="65" y="177"/>
                  <a:pt x="64" y="177"/>
                  <a:pt x="63" y="178"/>
                </a:cubicBezTo>
                <a:cubicBezTo>
                  <a:pt x="60" y="180"/>
                  <a:pt x="57" y="182"/>
                  <a:pt x="55" y="184"/>
                </a:cubicBezTo>
                <a:cubicBezTo>
                  <a:pt x="54" y="184"/>
                  <a:pt x="54" y="185"/>
                  <a:pt x="55" y="186"/>
                </a:cubicBezTo>
                <a:cubicBezTo>
                  <a:pt x="55" y="186"/>
                  <a:pt x="55" y="187"/>
                  <a:pt x="56" y="187"/>
                </a:cubicBezTo>
                <a:cubicBezTo>
                  <a:pt x="56" y="187"/>
                  <a:pt x="57" y="187"/>
                  <a:pt x="57" y="186"/>
                </a:cubicBezTo>
                <a:cubicBezTo>
                  <a:pt x="59" y="185"/>
                  <a:pt x="59" y="185"/>
                  <a:pt x="59" y="185"/>
                </a:cubicBezTo>
                <a:cubicBezTo>
                  <a:pt x="60" y="185"/>
                  <a:pt x="60" y="185"/>
                  <a:pt x="60" y="184"/>
                </a:cubicBezTo>
                <a:cubicBezTo>
                  <a:pt x="62" y="183"/>
                  <a:pt x="63" y="182"/>
                  <a:pt x="65" y="181"/>
                </a:cubicBezTo>
                <a:cubicBezTo>
                  <a:pt x="65" y="180"/>
                  <a:pt x="66" y="180"/>
                  <a:pt x="67" y="180"/>
                </a:cubicBezTo>
                <a:cubicBezTo>
                  <a:pt x="67" y="180"/>
                  <a:pt x="68" y="179"/>
                  <a:pt x="68" y="179"/>
                </a:cubicBezTo>
                <a:cubicBezTo>
                  <a:pt x="66" y="183"/>
                  <a:pt x="63" y="187"/>
                  <a:pt x="61" y="191"/>
                </a:cubicBezTo>
                <a:cubicBezTo>
                  <a:pt x="60" y="191"/>
                  <a:pt x="60" y="191"/>
                  <a:pt x="60" y="191"/>
                </a:cubicBezTo>
                <a:cubicBezTo>
                  <a:pt x="60" y="192"/>
                  <a:pt x="60" y="192"/>
                  <a:pt x="60" y="192"/>
                </a:cubicBezTo>
                <a:cubicBezTo>
                  <a:pt x="60" y="192"/>
                  <a:pt x="60" y="192"/>
                  <a:pt x="60" y="192"/>
                </a:cubicBezTo>
                <a:cubicBezTo>
                  <a:pt x="60" y="193"/>
                  <a:pt x="60" y="193"/>
                  <a:pt x="60" y="194"/>
                </a:cubicBezTo>
                <a:cubicBezTo>
                  <a:pt x="61" y="194"/>
                  <a:pt x="61" y="194"/>
                  <a:pt x="61" y="194"/>
                </a:cubicBezTo>
                <a:cubicBezTo>
                  <a:pt x="62" y="194"/>
                  <a:pt x="62" y="194"/>
                  <a:pt x="63" y="194"/>
                </a:cubicBezTo>
                <a:cubicBezTo>
                  <a:pt x="65" y="190"/>
                  <a:pt x="68" y="186"/>
                  <a:pt x="70" y="182"/>
                </a:cubicBezTo>
                <a:cubicBezTo>
                  <a:pt x="70" y="185"/>
                  <a:pt x="69" y="188"/>
                  <a:pt x="69" y="190"/>
                </a:cubicBezTo>
                <a:cubicBezTo>
                  <a:pt x="70" y="190"/>
                  <a:pt x="71" y="190"/>
                  <a:pt x="72" y="189"/>
                </a:cubicBezTo>
                <a:cubicBezTo>
                  <a:pt x="73" y="185"/>
                  <a:pt x="74" y="181"/>
                  <a:pt x="74" y="176"/>
                </a:cubicBezTo>
                <a:cubicBezTo>
                  <a:pt x="77" y="175"/>
                  <a:pt x="79" y="173"/>
                  <a:pt x="82" y="171"/>
                </a:cubicBezTo>
                <a:cubicBezTo>
                  <a:pt x="82" y="170"/>
                  <a:pt x="81" y="168"/>
                  <a:pt x="81" y="167"/>
                </a:cubicBezTo>
                <a:moveTo>
                  <a:pt x="73" y="123"/>
                </a:moveTo>
                <a:cubicBezTo>
                  <a:pt x="75" y="113"/>
                  <a:pt x="73" y="105"/>
                  <a:pt x="70" y="99"/>
                </a:cubicBezTo>
                <a:cubicBezTo>
                  <a:pt x="67" y="90"/>
                  <a:pt x="62" y="82"/>
                  <a:pt x="56" y="74"/>
                </a:cubicBezTo>
                <a:cubicBezTo>
                  <a:pt x="50" y="66"/>
                  <a:pt x="45" y="58"/>
                  <a:pt x="37" y="54"/>
                </a:cubicBezTo>
                <a:cubicBezTo>
                  <a:pt x="28" y="48"/>
                  <a:pt x="16" y="47"/>
                  <a:pt x="6" y="46"/>
                </a:cubicBezTo>
                <a:cubicBezTo>
                  <a:pt x="21" y="33"/>
                  <a:pt x="21" y="33"/>
                  <a:pt x="21" y="33"/>
                </a:cubicBezTo>
                <a:cubicBezTo>
                  <a:pt x="21" y="33"/>
                  <a:pt x="21" y="33"/>
                  <a:pt x="21" y="33"/>
                </a:cubicBezTo>
                <a:cubicBezTo>
                  <a:pt x="44" y="35"/>
                  <a:pt x="66" y="49"/>
                  <a:pt x="78" y="70"/>
                </a:cubicBezTo>
                <a:cubicBezTo>
                  <a:pt x="83" y="78"/>
                  <a:pt x="86" y="86"/>
                  <a:pt x="86" y="94"/>
                </a:cubicBezTo>
                <a:cubicBezTo>
                  <a:pt x="87" y="102"/>
                  <a:pt x="85" y="110"/>
                  <a:pt x="81" y="117"/>
                </a:cubicBezTo>
                <a:cubicBezTo>
                  <a:pt x="73" y="123"/>
                  <a:pt x="73" y="123"/>
                  <a:pt x="73" y="123"/>
                </a:cubicBezTo>
                <a:moveTo>
                  <a:pt x="22" y="28"/>
                </a:moveTo>
                <a:cubicBezTo>
                  <a:pt x="17" y="4"/>
                  <a:pt x="17" y="4"/>
                  <a:pt x="17" y="4"/>
                </a:cubicBezTo>
                <a:cubicBezTo>
                  <a:pt x="36" y="11"/>
                  <a:pt x="56" y="18"/>
                  <a:pt x="75" y="25"/>
                </a:cubicBezTo>
                <a:cubicBezTo>
                  <a:pt x="81" y="27"/>
                  <a:pt x="86" y="29"/>
                  <a:pt x="89" y="33"/>
                </a:cubicBezTo>
                <a:cubicBezTo>
                  <a:pt x="92" y="36"/>
                  <a:pt x="92" y="39"/>
                  <a:pt x="93" y="43"/>
                </a:cubicBezTo>
                <a:cubicBezTo>
                  <a:pt x="110" y="114"/>
                  <a:pt x="110" y="114"/>
                  <a:pt x="110" y="114"/>
                </a:cubicBezTo>
                <a:cubicBezTo>
                  <a:pt x="108" y="115"/>
                  <a:pt x="105" y="116"/>
                  <a:pt x="103" y="118"/>
                </a:cubicBezTo>
                <a:cubicBezTo>
                  <a:pt x="103" y="118"/>
                  <a:pt x="103" y="119"/>
                  <a:pt x="103" y="120"/>
                </a:cubicBezTo>
                <a:cubicBezTo>
                  <a:pt x="104" y="120"/>
                  <a:pt x="104" y="121"/>
                  <a:pt x="104" y="121"/>
                </a:cubicBezTo>
                <a:cubicBezTo>
                  <a:pt x="105" y="121"/>
                  <a:pt x="105" y="120"/>
                  <a:pt x="106" y="120"/>
                </a:cubicBezTo>
                <a:cubicBezTo>
                  <a:pt x="107" y="119"/>
                  <a:pt x="109" y="118"/>
                  <a:pt x="111" y="117"/>
                </a:cubicBezTo>
                <a:cubicBezTo>
                  <a:pt x="113" y="124"/>
                  <a:pt x="113" y="124"/>
                  <a:pt x="113" y="124"/>
                </a:cubicBezTo>
                <a:cubicBezTo>
                  <a:pt x="113" y="125"/>
                  <a:pt x="113" y="126"/>
                  <a:pt x="113" y="127"/>
                </a:cubicBezTo>
                <a:cubicBezTo>
                  <a:pt x="113" y="128"/>
                  <a:pt x="113" y="128"/>
                  <a:pt x="112" y="128"/>
                </a:cubicBezTo>
                <a:cubicBezTo>
                  <a:pt x="112" y="128"/>
                  <a:pt x="112" y="128"/>
                  <a:pt x="112" y="128"/>
                </a:cubicBezTo>
                <a:cubicBezTo>
                  <a:pt x="111" y="128"/>
                  <a:pt x="110" y="128"/>
                  <a:pt x="110" y="128"/>
                </a:cubicBezTo>
                <a:cubicBezTo>
                  <a:pt x="85" y="118"/>
                  <a:pt x="85" y="118"/>
                  <a:pt x="85" y="118"/>
                </a:cubicBezTo>
                <a:cubicBezTo>
                  <a:pt x="85" y="118"/>
                  <a:pt x="85" y="118"/>
                  <a:pt x="85" y="118"/>
                </a:cubicBezTo>
                <a:cubicBezTo>
                  <a:pt x="86" y="117"/>
                  <a:pt x="86" y="116"/>
                  <a:pt x="86" y="115"/>
                </a:cubicBezTo>
                <a:cubicBezTo>
                  <a:pt x="89" y="109"/>
                  <a:pt x="90" y="101"/>
                  <a:pt x="90" y="94"/>
                </a:cubicBezTo>
                <a:cubicBezTo>
                  <a:pt x="89" y="85"/>
                  <a:pt x="86" y="77"/>
                  <a:pt x="81" y="68"/>
                </a:cubicBezTo>
                <a:cubicBezTo>
                  <a:pt x="69" y="47"/>
                  <a:pt x="47" y="33"/>
                  <a:pt x="24" y="30"/>
                </a:cubicBezTo>
                <a:cubicBezTo>
                  <a:pt x="24" y="30"/>
                  <a:pt x="24" y="30"/>
                  <a:pt x="24" y="30"/>
                </a:cubicBezTo>
                <a:cubicBezTo>
                  <a:pt x="25" y="29"/>
                  <a:pt x="25" y="28"/>
                  <a:pt x="25" y="28"/>
                </a:cubicBezTo>
                <a:cubicBezTo>
                  <a:pt x="24" y="27"/>
                  <a:pt x="24" y="27"/>
                  <a:pt x="23" y="27"/>
                </a:cubicBezTo>
                <a:cubicBezTo>
                  <a:pt x="23" y="27"/>
                  <a:pt x="23" y="27"/>
                  <a:pt x="22" y="28"/>
                </a:cubicBezTo>
                <a:cubicBezTo>
                  <a:pt x="22" y="28"/>
                  <a:pt x="22" y="28"/>
                  <a:pt x="22" y="28"/>
                </a:cubicBezTo>
                <a:moveTo>
                  <a:pt x="15" y="0"/>
                </a:moveTo>
                <a:cubicBezTo>
                  <a:pt x="14" y="0"/>
                  <a:pt x="14" y="0"/>
                  <a:pt x="14" y="1"/>
                </a:cubicBezTo>
                <a:cubicBezTo>
                  <a:pt x="13" y="1"/>
                  <a:pt x="13" y="1"/>
                  <a:pt x="13" y="2"/>
                </a:cubicBezTo>
                <a:cubicBezTo>
                  <a:pt x="13" y="2"/>
                  <a:pt x="13" y="2"/>
                  <a:pt x="13" y="2"/>
                </a:cubicBezTo>
                <a:cubicBezTo>
                  <a:pt x="19" y="30"/>
                  <a:pt x="19" y="30"/>
                  <a:pt x="19" y="30"/>
                </a:cubicBezTo>
                <a:cubicBezTo>
                  <a:pt x="0" y="47"/>
                  <a:pt x="0" y="47"/>
                  <a:pt x="0" y="47"/>
                </a:cubicBezTo>
                <a:cubicBezTo>
                  <a:pt x="0" y="47"/>
                  <a:pt x="0" y="47"/>
                  <a:pt x="0" y="48"/>
                </a:cubicBezTo>
                <a:cubicBezTo>
                  <a:pt x="0" y="49"/>
                  <a:pt x="0" y="49"/>
                  <a:pt x="0" y="49"/>
                </a:cubicBezTo>
                <a:cubicBezTo>
                  <a:pt x="0" y="49"/>
                  <a:pt x="1" y="50"/>
                  <a:pt x="1" y="50"/>
                </a:cubicBezTo>
                <a:cubicBezTo>
                  <a:pt x="12" y="50"/>
                  <a:pt x="25" y="50"/>
                  <a:pt x="35" y="57"/>
                </a:cubicBezTo>
                <a:cubicBezTo>
                  <a:pt x="42" y="61"/>
                  <a:pt x="48" y="68"/>
                  <a:pt x="53" y="76"/>
                </a:cubicBezTo>
                <a:cubicBezTo>
                  <a:pt x="59" y="84"/>
                  <a:pt x="64" y="91"/>
                  <a:pt x="67" y="100"/>
                </a:cubicBezTo>
                <a:cubicBezTo>
                  <a:pt x="71" y="109"/>
                  <a:pt x="71" y="119"/>
                  <a:pt x="69" y="126"/>
                </a:cubicBezTo>
                <a:cubicBezTo>
                  <a:pt x="69" y="127"/>
                  <a:pt x="69" y="128"/>
                  <a:pt x="69" y="128"/>
                </a:cubicBezTo>
                <a:cubicBezTo>
                  <a:pt x="70" y="129"/>
                  <a:pt x="70" y="129"/>
                  <a:pt x="70" y="129"/>
                </a:cubicBezTo>
                <a:cubicBezTo>
                  <a:pt x="71" y="129"/>
                  <a:pt x="71" y="129"/>
                  <a:pt x="71" y="128"/>
                </a:cubicBezTo>
                <a:cubicBezTo>
                  <a:pt x="82" y="120"/>
                  <a:pt x="82" y="120"/>
                  <a:pt x="82" y="120"/>
                </a:cubicBezTo>
                <a:cubicBezTo>
                  <a:pt x="109" y="131"/>
                  <a:pt x="109" y="131"/>
                  <a:pt x="109" y="131"/>
                </a:cubicBezTo>
                <a:cubicBezTo>
                  <a:pt x="109" y="131"/>
                  <a:pt x="111" y="131"/>
                  <a:pt x="112" y="131"/>
                </a:cubicBezTo>
                <a:cubicBezTo>
                  <a:pt x="113" y="131"/>
                  <a:pt x="113" y="131"/>
                  <a:pt x="114" y="131"/>
                </a:cubicBezTo>
                <a:cubicBezTo>
                  <a:pt x="115" y="130"/>
                  <a:pt x="117" y="128"/>
                  <a:pt x="116" y="124"/>
                </a:cubicBezTo>
                <a:cubicBezTo>
                  <a:pt x="114" y="117"/>
                  <a:pt x="114" y="117"/>
                  <a:pt x="114" y="117"/>
                </a:cubicBezTo>
                <a:cubicBezTo>
                  <a:pt x="116" y="117"/>
                  <a:pt x="117" y="118"/>
                  <a:pt x="118" y="118"/>
                </a:cubicBezTo>
                <a:cubicBezTo>
                  <a:pt x="122" y="121"/>
                  <a:pt x="124" y="126"/>
                  <a:pt x="122" y="130"/>
                </a:cubicBezTo>
                <a:cubicBezTo>
                  <a:pt x="121" y="133"/>
                  <a:pt x="119" y="136"/>
                  <a:pt x="116" y="138"/>
                </a:cubicBezTo>
                <a:cubicBezTo>
                  <a:pt x="105" y="147"/>
                  <a:pt x="95" y="156"/>
                  <a:pt x="84" y="165"/>
                </a:cubicBezTo>
                <a:cubicBezTo>
                  <a:pt x="84" y="166"/>
                  <a:pt x="85" y="167"/>
                  <a:pt x="85" y="168"/>
                </a:cubicBezTo>
                <a:cubicBezTo>
                  <a:pt x="96" y="160"/>
                  <a:pt x="107" y="150"/>
                  <a:pt x="118" y="141"/>
                </a:cubicBezTo>
                <a:cubicBezTo>
                  <a:pt x="120" y="139"/>
                  <a:pt x="124" y="135"/>
                  <a:pt x="125" y="131"/>
                </a:cubicBezTo>
                <a:cubicBezTo>
                  <a:pt x="127" y="126"/>
                  <a:pt x="125" y="119"/>
                  <a:pt x="120" y="116"/>
                </a:cubicBezTo>
                <a:cubicBezTo>
                  <a:pt x="118" y="114"/>
                  <a:pt x="116" y="114"/>
                  <a:pt x="114" y="114"/>
                </a:cubicBezTo>
                <a:cubicBezTo>
                  <a:pt x="97" y="42"/>
                  <a:pt x="97" y="42"/>
                  <a:pt x="97" y="42"/>
                </a:cubicBezTo>
                <a:cubicBezTo>
                  <a:pt x="96" y="38"/>
                  <a:pt x="95" y="34"/>
                  <a:pt x="92" y="31"/>
                </a:cubicBezTo>
                <a:cubicBezTo>
                  <a:pt x="89" y="26"/>
                  <a:pt x="83" y="24"/>
                  <a:pt x="77" y="21"/>
                </a:cubicBezTo>
                <a:cubicBezTo>
                  <a:pt x="56" y="14"/>
                  <a:pt x="36" y="7"/>
                  <a:pt x="15" y="0"/>
                </a:cubicBezTo>
                <a:cubicBezTo>
                  <a:pt x="15" y="0"/>
                  <a:pt x="15" y="0"/>
                  <a:pt x="1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7">
            <a:extLst>
              <a:ext uri="{FF2B5EF4-FFF2-40B4-BE49-F238E27FC236}">
                <a16:creationId xmlns:a16="http://schemas.microsoft.com/office/drawing/2014/main" id="{1C3CC400-C36E-6E42-B13F-5F0BB29950FE}"/>
              </a:ext>
            </a:extLst>
          </p:cNvPr>
          <p:cNvSpPr>
            <a:spLocks noEditPoints="1"/>
          </p:cNvSpPr>
          <p:nvPr/>
        </p:nvSpPr>
        <p:spPr bwMode="auto">
          <a:xfrm>
            <a:off x="97965" y="3406424"/>
            <a:ext cx="318230" cy="425478"/>
          </a:xfrm>
          <a:custGeom>
            <a:avLst/>
            <a:gdLst>
              <a:gd name="T0" fmla="*/ 35 w 76"/>
              <a:gd name="T1" fmla="*/ 80 h 102"/>
              <a:gd name="T2" fmla="*/ 32 w 76"/>
              <a:gd name="T3" fmla="*/ 69 h 102"/>
              <a:gd name="T4" fmla="*/ 34 w 76"/>
              <a:gd name="T5" fmla="*/ 63 h 102"/>
              <a:gd name="T6" fmla="*/ 37 w 76"/>
              <a:gd name="T7" fmla="*/ 55 h 102"/>
              <a:gd name="T8" fmla="*/ 41 w 76"/>
              <a:gd name="T9" fmla="*/ 55 h 102"/>
              <a:gd name="T10" fmla="*/ 42 w 76"/>
              <a:gd name="T11" fmla="*/ 60 h 102"/>
              <a:gd name="T12" fmla="*/ 44 w 76"/>
              <a:gd name="T13" fmla="*/ 68 h 102"/>
              <a:gd name="T14" fmla="*/ 44 w 76"/>
              <a:gd name="T15" fmla="*/ 80 h 102"/>
              <a:gd name="T16" fmla="*/ 39 w 76"/>
              <a:gd name="T17" fmla="*/ 52 h 102"/>
              <a:gd name="T18" fmla="*/ 31 w 76"/>
              <a:gd name="T19" fmla="*/ 60 h 102"/>
              <a:gd name="T20" fmla="*/ 30 w 76"/>
              <a:gd name="T21" fmla="*/ 66 h 102"/>
              <a:gd name="T22" fmla="*/ 28 w 76"/>
              <a:gd name="T23" fmla="*/ 72 h 102"/>
              <a:gd name="T24" fmla="*/ 39 w 76"/>
              <a:gd name="T25" fmla="*/ 84 h 102"/>
              <a:gd name="T26" fmla="*/ 49 w 76"/>
              <a:gd name="T27" fmla="*/ 70 h 102"/>
              <a:gd name="T28" fmla="*/ 45 w 76"/>
              <a:gd name="T29" fmla="*/ 63 h 102"/>
              <a:gd name="T30" fmla="*/ 45 w 76"/>
              <a:gd name="T31" fmla="*/ 58 h 102"/>
              <a:gd name="T32" fmla="*/ 39 w 76"/>
              <a:gd name="T33" fmla="*/ 52 h 102"/>
              <a:gd name="T34" fmla="*/ 17 w 76"/>
              <a:gd name="T35" fmla="*/ 33 h 102"/>
              <a:gd name="T36" fmla="*/ 37 w 76"/>
              <a:gd name="T37" fmla="*/ 3 h 102"/>
              <a:gd name="T38" fmla="*/ 55 w 76"/>
              <a:gd name="T39" fmla="*/ 13 h 102"/>
              <a:gd name="T40" fmla="*/ 17 w 76"/>
              <a:gd name="T41" fmla="*/ 33 h 102"/>
              <a:gd name="T42" fmla="*/ 17 w 76"/>
              <a:gd name="T43" fmla="*/ 11 h 102"/>
              <a:gd name="T44" fmla="*/ 2 w 76"/>
              <a:gd name="T45" fmla="*/ 33 h 102"/>
              <a:gd name="T46" fmla="*/ 0 w 76"/>
              <a:gd name="T47" fmla="*/ 35 h 102"/>
              <a:gd name="T48" fmla="*/ 4 w 76"/>
              <a:gd name="T49" fmla="*/ 99 h 102"/>
              <a:gd name="T50" fmla="*/ 74 w 76"/>
              <a:gd name="T51" fmla="*/ 102 h 102"/>
              <a:gd name="T52" fmla="*/ 76 w 76"/>
              <a:gd name="T53" fmla="*/ 101 h 102"/>
              <a:gd name="T54" fmla="*/ 73 w 76"/>
              <a:gd name="T55" fmla="*/ 60 h 102"/>
              <a:gd name="T56" fmla="*/ 5 w 76"/>
              <a:gd name="T57" fmla="*/ 96 h 102"/>
              <a:gd name="T58" fmla="*/ 73 w 76"/>
              <a:gd name="T59" fmla="*/ 35 h 102"/>
              <a:gd name="T60" fmla="*/ 76 w 76"/>
              <a:gd name="T61" fmla="*/ 55 h 102"/>
              <a:gd name="T62" fmla="*/ 75 w 76"/>
              <a:gd name="T63" fmla="*/ 33 h 102"/>
              <a:gd name="T64" fmla="*/ 62 w 76"/>
              <a:gd name="T65" fmla="*/ 33 h 102"/>
              <a:gd name="T66" fmla="*/ 37 w 76"/>
              <a:gd name="T6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02">
                <a:moveTo>
                  <a:pt x="39" y="81"/>
                </a:moveTo>
                <a:cubicBezTo>
                  <a:pt x="37" y="81"/>
                  <a:pt x="36" y="81"/>
                  <a:pt x="35" y="80"/>
                </a:cubicBezTo>
                <a:cubicBezTo>
                  <a:pt x="32" y="79"/>
                  <a:pt x="30" y="75"/>
                  <a:pt x="31" y="72"/>
                </a:cubicBezTo>
                <a:cubicBezTo>
                  <a:pt x="31" y="71"/>
                  <a:pt x="31" y="70"/>
                  <a:pt x="32" y="69"/>
                </a:cubicBezTo>
                <a:cubicBezTo>
                  <a:pt x="32" y="68"/>
                  <a:pt x="33" y="68"/>
                  <a:pt x="33" y="67"/>
                </a:cubicBezTo>
                <a:cubicBezTo>
                  <a:pt x="33" y="65"/>
                  <a:pt x="33" y="64"/>
                  <a:pt x="34" y="63"/>
                </a:cubicBezTo>
                <a:cubicBezTo>
                  <a:pt x="34" y="62"/>
                  <a:pt x="34" y="61"/>
                  <a:pt x="34" y="60"/>
                </a:cubicBezTo>
                <a:cubicBezTo>
                  <a:pt x="35" y="58"/>
                  <a:pt x="36" y="56"/>
                  <a:pt x="37" y="55"/>
                </a:cubicBezTo>
                <a:cubicBezTo>
                  <a:pt x="37" y="55"/>
                  <a:pt x="38" y="55"/>
                  <a:pt x="39" y="55"/>
                </a:cubicBezTo>
                <a:cubicBezTo>
                  <a:pt x="40" y="55"/>
                  <a:pt x="41" y="55"/>
                  <a:pt x="41" y="55"/>
                </a:cubicBezTo>
                <a:cubicBezTo>
                  <a:pt x="42" y="56"/>
                  <a:pt x="42" y="57"/>
                  <a:pt x="42" y="58"/>
                </a:cubicBezTo>
                <a:cubicBezTo>
                  <a:pt x="42" y="59"/>
                  <a:pt x="42" y="59"/>
                  <a:pt x="42" y="60"/>
                </a:cubicBezTo>
                <a:cubicBezTo>
                  <a:pt x="42" y="61"/>
                  <a:pt x="42" y="62"/>
                  <a:pt x="42" y="63"/>
                </a:cubicBezTo>
                <a:cubicBezTo>
                  <a:pt x="43" y="65"/>
                  <a:pt x="43" y="66"/>
                  <a:pt x="44" y="68"/>
                </a:cubicBezTo>
                <a:cubicBezTo>
                  <a:pt x="45" y="69"/>
                  <a:pt x="46" y="70"/>
                  <a:pt x="46" y="71"/>
                </a:cubicBezTo>
                <a:cubicBezTo>
                  <a:pt x="47" y="74"/>
                  <a:pt x="46" y="78"/>
                  <a:pt x="44" y="80"/>
                </a:cubicBezTo>
                <a:cubicBezTo>
                  <a:pt x="42" y="81"/>
                  <a:pt x="40" y="81"/>
                  <a:pt x="39" y="81"/>
                </a:cubicBezTo>
                <a:moveTo>
                  <a:pt x="39" y="52"/>
                </a:moveTo>
                <a:cubicBezTo>
                  <a:pt x="38" y="52"/>
                  <a:pt x="36" y="52"/>
                  <a:pt x="35" y="53"/>
                </a:cubicBezTo>
                <a:cubicBezTo>
                  <a:pt x="33" y="54"/>
                  <a:pt x="32" y="57"/>
                  <a:pt x="31" y="60"/>
                </a:cubicBezTo>
                <a:cubicBezTo>
                  <a:pt x="31" y="61"/>
                  <a:pt x="31" y="61"/>
                  <a:pt x="31" y="62"/>
                </a:cubicBezTo>
                <a:cubicBezTo>
                  <a:pt x="31" y="64"/>
                  <a:pt x="30" y="65"/>
                  <a:pt x="30" y="66"/>
                </a:cubicBezTo>
                <a:cubicBezTo>
                  <a:pt x="30" y="67"/>
                  <a:pt x="30" y="67"/>
                  <a:pt x="29" y="68"/>
                </a:cubicBezTo>
                <a:cubicBezTo>
                  <a:pt x="29" y="69"/>
                  <a:pt x="28" y="71"/>
                  <a:pt x="28" y="72"/>
                </a:cubicBezTo>
                <a:cubicBezTo>
                  <a:pt x="28" y="76"/>
                  <a:pt x="30" y="81"/>
                  <a:pt x="33" y="83"/>
                </a:cubicBezTo>
                <a:cubicBezTo>
                  <a:pt x="35" y="84"/>
                  <a:pt x="37" y="84"/>
                  <a:pt x="39" y="84"/>
                </a:cubicBezTo>
                <a:cubicBezTo>
                  <a:pt x="41" y="84"/>
                  <a:pt x="44" y="83"/>
                  <a:pt x="45" y="82"/>
                </a:cubicBezTo>
                <a:cubicBezTo>
                  <a:pt x="49" y="79"/>
                  <a:pt x="50" y="74"/>
                  <a:pt x="49" y="70"/>
                </a:cubicBezTo>
                <a:cubicBezTo>
                  <a:pt x="48" y="69"/>
                  <a:pt x="47" y="68"/>
                  <a:pt x="47" y="66"/>
                </a:cubicBezTo>
                <a:cubicBezTo>
                  <a:pt x="46" y="65"/>
                  <a:pt x="45" y="64"/>
                  <a:pt x="45" y="63"/>
                </a:cubicBezTo>
                <a:cubicBezTo>
                  <a:pt x="45" y="62"/>
                  <a:pt x="45" y="61"/>
                  <a:pt x="45" y="60"/>
                </a:cubicBezTo>
                <a:cubicBezTo>
                  <a:pt x="45" y="59"/>
                  <a:pt x="45" y="59"/>
                  <a:pt x="45" y="58"/>
                </a:cubicBezTo>
                <a:cubicBezTo>
                  <a:pt x="45" y="56"/>
                  <a:pt x="44" y="55"/>
                  <a:pt x="43" y="53"/>
                </a:cubicBezTo>
                <a:cubicBezTo>
                  <a:pt x="42" y="52"/>
                  <a:pt x="41" y="52"/>
                  <a:pt x="39" y="52"/>
                </a:cubicBezTo>
                <a:moveTo>
                  <a:pt x="17" y="33"/>
                </a:moveTo>
                <a:cubicBezTo>
                  <a:pt x="17" y="33"/>
                  <a:pt x="17" y="33"/>
                  <a:pt x="17" y="33"/>
                </a:cubicBezTo>
                <a:cubicBezTo>
                  <a:pt x="14" y="26"/>
                  <a:pt x="15" y="18"/>
                  <a:pt x="19" y="12"/>
                </a:cubicBezTo>
                <a:cubicBezTo>
                  <a:pt x="23" y="7"/>
                  <a:pt x="30" y="3"/>
                  <a:pt x="37" y="3"/>
                </a:cubicBezTo>
                <a:cubicBezTo>
                  <a:pt x="37" y="3"/>
                  <a:pt x="37" y="3"/>
                  <a:pt x="37" y="3"/>
                </a:cubicBezTo>
                <a:cubicBezTo>
                  <a:pt x="44" y="3"/>
                  <a:pt x="51" y="7"/>
                  <a:pt x="55" y="13"/>
                </a:cubicBezTo>
                <a:cubicBezTo>
                  <a:pt x="58" y="18"/>
                  <a:pt x="59" y="24"/>
                  <a:pt x="59" y="33"/>
                </a:cubicBezTo>
                <a:cubicBezTo>
                  <a:pt x="17" y="33"/>
                  <a:pt x="17" y="33"/>
                  <a:pt x="17" y="33"/>
                </a:cubicBezTo>
                <a:moveTo>
                  <a:pt x="37" y="0"/>
                </a:moveTo>
                <a:cubicBezTo>
                  <a:pt x="29" y="0"/>
                  <a:pt x="21" y="4"/>
                  <a:pt x="17" y="11"/>
                </a:cubicBezTo>
                <a:cubicBezTo>
                  <a:pt x="12" y="17"/>
                  <a:pt x="11" y="26"/>
                  <a:pt x="14" y="33"/>
                </a:cubicBezTo>
                <a:cubicBezTo>
                  <a:pt x="2" y="33"/>
                  <a:pt x="2" y="33"/>
                  <a:pt x="2" y="33"/>
                </a:cubicBezTo>
                <a:cubicBezTo>
                  <a:pt x="1" y="33"/>
                  <a:pt x="1" y="33"/>
                  <a:pt x="1" y="34"/>
                </a:cubicBezTo>
                <a:cubicBezTo>
                  <a:pt x="1" y="34"/>
                  <a:pt x="0" y="34"/>
                  <a:pt x="0" y="35"/>
                </a:cubicBezTo>
                <a:cubicBezTo>
                  <a:pt x="2" y="98"/>
                  <a:pt x="2" y="98"/>
                  <a:pt x="2" y="98"/>
                </a:cubicBezTo>
                <a:cubicBezTo>
                  <a:pt x="2" y="99"/>
                  <a:pt x="3" y="99"/>
                  <a:pt x="4" y="99"/>
                </a:cubicBezTo>
                <a:cubicBezTo>
                  <a:pt x="74" y="102"/>
                  <a:pt x="74" y="102"/>
                  <a:pt x="74" y="102"/>
                </a:cubicBezTo>
                <a:cubicBezTo>
                  <a:pt x="74" y="102"/>
                  <a:pt x="74" y="102"/>
                  <a:pt x="74" y="102"/>
                </a:cubicBezTo>
                <a:cubicBezTo>
                  <a:pt x="75" y="102"/>
                  <a:pt x="75" y="102"/>
                  <a:pt x="75" y="102"/>
                </a:cubicBezTo>
                <a:cubicBezTo>
                  <a:pt x="75" y="101"/>
                  <a:pt x="76" y="101"/>
                  <a:pt x="76" y="101"/>
                </a:cubicBezTo>
                <a:cubicBezTo>
                  <a:pt x="76" y="59"/>
                  <a:pt x="76" y="59"/>
                  <a:pt x="76" y="59"/>
                </a:cubicBezTo>
                <a:cubicBezTo>
                  <a:pt x="73" y="60"/>
                  <a:pt x="73" y="60"/>
                  <a:pt x="73" y="60"/>
                </a:cubicBezTo>
                <a:cubicBezTo>
                  <a:pt x="73" y="99"/>
                  <a:pt x="73" y="99"/>
                  <a:pt x="73" y="99"/>
                </a:cubicBezTo>
                <a:cubicBezTo>
                  <a:pt x="5" y="96"/>
                  <a:pt x="5" y="96"/>
                  <a:pt x="5" y="96"/>
                </a:cubicBezTo>
                <a:cubicBezTo>
                  <a:pt x="3" y="36"/>
                  <a:pt x="3" y="36"/>
                  <a:pt x="3" y="36"/>
                </a:cubicBezTo>
                <a:cubicBezTo>
                  <a:pt x="73" y="35"/>
                  <a:pt x="73" y="35"/>
                  <a:pt x="73" y="35"/>
                </a:cubicBezTo>
                <a:cubicBezTo>
                  <a:pt x="73" y="57"/>
                  <a:pt x="73" y="57"/>
                  <a:pt x="73" y="57"/>
                </a:cubicBezTo>
                <a:cubicBezTo>
                  <a:pt x="76" y="55"/>
                  <a:pt x="76" y="55"/>
                  <a:pt x="76" y="55"/>
                </a:cubicBezTo>
                <a:cubicBezTo>
                  <a:pt x="76" y="34"/>
                  <a:pt x="76" y="34"/>
                  <a:pt x="76" y="34"/>
                </a:cubicBezTo>
                <a:cubicBezTo>
                  <a:pt x="76" y="33"/>
                  <a:pt x="75" y="33"/>
                  <a:pt x="75" y="33"/>
                </a:cubicBezTo>
                <a:cubicBezTo>
                  <a:pt x="74" y="32"/>
                  <a:pt x="74" y="32"/>
                  <a:pt x="74" y="32"/>
                </a:cubicBezTo>
                <a:cubicBezTo>
                  <a:pt x="62" y="33"/>
                  <a:pt x="62" y="33"/>
                  <a:pt x="62" y="33"/>
                </a:cubicBezTo>
                <a:cubicBezTo>
                  <a:pt x="62" y="24"/>
                  <a:pt x="61" y="17"/>
                  <a:pt x="57" y="12"/>
                </a:cubicBezTo>
                <a:cubicBezTo>
                  <a:pt x="53" y="5"/>
                  <a:pt x="45" y="0"/>
                  <a:pt x="37" y="0"/>
                </a:cubicBezTo>
                <a:cubicBezTo>
                  <a:pt x="37" y="0"/>
                  <a:pt x="37" y="0"/>
                  <a:pt x="3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8">
            <a:extLst>
              <a:ext uri="{FF2B5EF4-FFF2-40B4-BE49-F238E27FC236}">
                <a16:creationId xmlns:a16="http://schemas.microsoft.com/office/drawing/2014/main" id="{4CD4C88E-9C1D-9E4C-8047-3DCB8F536AE0}"/>
              </a:ext>
            </a:extLst>
          </p:cNvPr>
          <p:cNvSpPr>
            <a:spLocks noEditPoints="1"/>
          </p:cNvSpPr>
          <p:nvPr/>
        </p:nvSpPr>
        <p:spPr bwMode="auto">
          <a:xfrm>
            <a:off x="161259" y="5600625"/>
            <a:ext cx="559099" cy="446576"/>
          </a:xfrm>
          <a:custGeom>
            <a:avLst/>
            <a:gdLst>
              <a:gd name="T0" fmla="*/ 32 w 134"/>
              <a:gd name="T1" fmla="*/ 84 h 107"/>
              <a:gd name="T2" fmla="*/ 5 w 134"/>
              <a:gd name="T3" fmla="*/ 74 h 107"/>
              <a:gd name="T4" fmla="*/ 18 w 134"/>
              <a:gd name="T5" fmla="*/ 26 h 107"/>
              <a:gd name="T6" fmla="*/ 24 w 134"/>
              <a:gd name="T7" fmla="*/ 19 h 107"/>
              <a:gd name="T8" fmla="*/ 29 w 134"/>
              <a:gd name="T9" fmla="*/ 20 h 107"/>
              <a:gd name="T10" fmla="*/ 57 w 134"/>
              <a:gd name="T11" fmla="*/ 32 h 107"/>
              <a:gd name="T12" fmla="*/ 43 w 134"/>
              <a:gd name="T13" fmla="*/ 83 h 107"/>
              <a:gd name="T14" fmla="*/ 38 w 134"/>
              <a:gd name="T15" fmla="*/ 85 h 107"/>
              <a:gd name="T16" fmla="*/ 97 w 134"/>
              <a:gd name="T17" fmla="*/ 103 h 107"/>
              <a:gd name="T18" fmla="*/ 47 w 134"/>
              <a:gd name="T19" fmla="*/ 83 h 107"/>
              <a:gd name="T20" fmla="*/ 59 w 134"/>
              <a:gd name="T21" fmla="*/ 44 h 107"/>
              <a:gd name="T22" fmla="*/ 86 w 134"/>
              <a:gd name="T23" fmla="*/ 19 h 107"/>
              <a:gd name="T24" fmla="*/ 94 w 134"/>
              <a:gd name="T25" fmla="*/ 6 h 107"/>
              <a:gd name="T26" fmla="*/ 105 w 134"/>
              <a:gd name="T27" fmla="*/ 5 h 107"/>
              <a:gd name="T28" fmla="*/ 98 w 134"/>
              <a:gd name="T29" fmla="*/ 40 h 107"/>
              <a:gd name="T30" fmla="*/ 99 w 134"/>
              <a:gd name="T31" fmla="*/ 42 h 107"/>
              <a:gd name="T32" fmla="*/ 130 w 134"/>
              <a:gd name="T33" fmla="*/ 57 h 107"/>
              <a:gd name="T34" fmla="*/ 124 w 134"/>
              <a:gd name="T35" fmla="*/ 65 h 107"/>
              <a:gd name="T36" fmla="*/ 118 w 134"/>
              <a:gd name="T37" fmla="*/ 63 h 107"/>
              <a:gd name="T38" fmla="*/ 116 w 134"/>
              <a:gd name="T39" fmla="*/ 63 h 107"/>
              <a:gd name="T40" fmla="*/ 120 w 134"/>
              <a:gd name="T41" fmla="*/ 68 h 107"/>
              <a:gd name="T42" fmla="*/ 121 w 134"/>
              <a:gd name="T43" fmla="*/ 76 h 107"/>
              <a:gd name="T44" fmla="*/ 115 w 134"/>
              <a:gd name="T45" fmla="*/ 80 h 107"/>
              <a:gd name="T46" fmla="*/ 110 w 134"/>
              <a:gd name="T47" fmla="*/ 78 h 107"/>
              <a:gd name="T48" fmla="*/ 108 w 134"/>
              <a:gd name="T49" fmla="*/ 79 h 107"/>
              <a:gd name="T50" fmla="*/ 112 w 134"/>
              <a:gd name="T51" fmla="*/ 83 h 107"/>
              <a:gd name="T52" fmla="*/ 114 w 134"/>
              <a:gd name="T53" fmla="*/ 90 h 107"/>
              <a:gd name="T54" fmla="*/ 108 w 134"/>
              <a:gd name="T55" fmla="*/ 93 h 107"/>
              <a:gd name="T56" fmla="*/ 104 w 134"/>
              <a:gd name="T57" fmla="*/ 92 h 107"/>
              <a:gd name="T58" fmla="*/ 102 w 134"/>
              <a:gd name="T59" fmla="*/ 93 h 107"/>
              <a:gd name="T60" fmla="*/ 106 w 134"/>
              <a:gd name="T61" fmla="*/ 96 h 107"/>
              <a:gd name="T62" fmla="*/ 105 w 134"/>
              <a:gd name="T63" fmla="*/ 103 h 107"/>
              <a:gd name="T64" fmla="*/ 101 w 134"/>
              <a:gd name="T65" fmla="*/ 0 h 107"/>
              <a:gd name="T66" fmla="*/ 85 w 134"/>
              <a:gd name="T67" fmla="*/ 13 h 107"/>
              <a:gd name="T68" fmla="*/ 60 w 134"/>
              <a:gd name="T69" fmla="*/ 33 h 107"/>
              <a:gd name="T70" fmla="*/ 49 w 134"/>
              <a:gd name="T71" fmla="*/ 24 h 107"/>
              <a:gd name="T72" fmla="*/ 24 w 134"/>
              <a:gd name="T73" fmla="*/ 16 h 107"/>
              <a:gd name="T74" fmla="*/ 15 w 134"/>
              <a:gd name="T75" fmla="*/ 25 h 107"/>
              <a:gd name="T76" fmla="*/ 2 w 134"/>
              <a:gd name="T77" fmla="*/ 75 h 107"/>
              <a:gd name="T78" fmla="*/ 10 w 134"/>
              <a:gd name="T79" fmla="*/ 80 h 107"/>
              <a:gd name="T80" fmla="*/ 38 w 134"/>
              <a:gd name="T81" fmla="*/ 88 h 107"/>
              <a:gd name="T82" fmla="*/ 44 w 134"/>
              <a:gd name="T83" fmla="*/ 86 h 107"/>
              <a:gd name="T84" fmla="*/ 96 w 134"/>
              <a:gd name="T85" fmla="*/ 106 h 107"/>
              <a:gd name="T86" fmla="*/ 107 w 134"/>
              <a:gd name="T87" fmla="*/ 106 h 107"/>
              <a:gd name="T88" fmla="*/ 110 w 134"/>
              <a:gd name="T89" fmla="*/ 96 h 107"/>
              <a:gd name="T90" fmla="*/ 117 w 134"/>
              <a:gd name="T91" fmla="*/ 91 h 107"/>
              <a:gd name="T92" fmla="*/ 117 w 134"/>
              <a:gd name="T93" fmla="*/ 83 h 107"/>
              <a:gd name="T94" fmla="*/ 124 w 134"/>
              <a:gd name="T95" fmla="*/ 69 h 107"/>
              <a:gd name="T96" fmla="*/ 128 w 134"/>
              <a:gd name="T97" fmla="*/ 67 h 107"/>
              <a:gd name="T98" fmla="*/ 124 w 134"/>
              <a:gd name="T99" fmla="*/ 46 h 107"/>
              <a:gd name="T100" fmla="*/ 108 w 134"/>
              <a:gd name="T101" fmla="*/ 19 h 107"/>
              <a:gd name="T102" fmla="*/ 101 w 134"/>
              <a:gd name="T10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07">
                <a:moveTo>
                  <a:pt x="38" y="85"/>
                </a:moveTo>
                <a:cubicBezTo>
                  <a:pt x="36" y="85"/>
                  <a:pt x="34" y="84"/>
                  <a:pt x="32" y="84"/>
                </a:cubicBezTo>
                <a:cubicBezTo>
                  <a:pt x="11" y="77"/>
                  <a:pt x="11" y="77"/>
                  <a:pt x="11" y="77"/>
                </a:cubicBezTo>
                <a:cubicBezTo>
                  <a:pt x="8" y="76"/>
                  <a:pt x="6" y="75"/>
                  <a:pt x="5" y="74"/>
                </a:cubicBezTo>
                <a:cubicBezTo>
                  <a:pt x="4" y="72"/>
                  <a:pt x="5" y="70"/>
                  <a:pt x="5" y="67"/>
                </a:cubicBezTo>
                <a:cubicBezTo>
                  <a:pt x="18" y="26"/>
                  <a:pt x="18" y="26"/>
                  <a:pt x="18" y="26"/>
                </a:cubicBezTo>
                <a:cubicBezTo>
                  <a:pt x="19" y="23"/>
                  <a:pt x="20" y="20"/>
                  <a:pt x="23" y="19"/>
                </a:cubicBezTo>
                <a:cubicBezTo>
                  <a:pt x="23" y="19"/>
                  <a:pt x="24" y="19"/>
                  <a:pt x="24" y="19"/>
                </a:cubicBezTo>
                <a:cubicBezTo>
                  <a:pt x="25" y="19"/>
                  <a:pt x="26" y="19"/>
                  <a:pt x="28" y="20"/>
                </a:cubicBezTo>
                <a:cubicBezTo>
                  <a:pt x="28" y="20"/>
                  <a:pt x="29" y="20"/>
                  <a:pt x="29" y="20"/>
                </a:cubicBezTo>
                <a:cubicBezTo>
                  <a:pt x="48" y="27"/>
                  <a:pt x="48" y="27"/>
                  <a:pt x="48" y="27"/>
                </a:cubicBezTo>
                <a:cubicBezTo>
                  <a:pt x="52" y="28"/>
                  <a:pt x="55" y="30"/>
                  <a:pt x="57" y="32"/>
                </a:cubicBezTo>
                <a:cubicBezTo>
                  <a:pt x="58" y="36"/>
                  <a:pt x="57" y="40"/>
                  <a:pt x="56" y="43"/>
                </a:cubicBezTo>
                <a:cubicBezTo>
                  <a:pt x="43" y="83"/>
                  <a:pt x="43" y="83"/>
                  <a:pt x="43" y="83"/>
                </a:cubicBezTo>
                <a:cubicBezTo>
                  <a:pt x="42" y="84"/>
                  <a:pt x="40" y="85"/>
                  <a:pt x="39" y="85"/>
                </a:cubicBezTo>
                <a:cubicBezTo>
                  <a:pt x="39" y="85"/>
                  <a:pt x="39" y="85"/>
                  <a:pt x="38" y="85"/>
                </a:cubicBezTo>
                <a:moveTo>
                  <a:pt x="102" y="104"/>
                </a:moveTo>
                <a:cubicBezTo>
                  <a:pt x="101" y="104"/>
                  <a:pt x="99" y="103"/>
                  <a:pt x="97" y="103"/>
                </a:cubicBezTo>
                <a:cubicBezTo>
                  <a:pt x="58" y="91"/>
                  <a:pt x="58" y="91"/>
                  <a:pt x="58" y="91"/>
                </a:cubicBezTo>
                <a:cubicBezTo>
                  <a:pt x="53" y="90"/>
                  <a:pt x="48" y="87"/>
                  <a:pt x="47" y="83"/>
                </a:cubicBezTo>
                <a:cubicBezTo>
                  <a:pt x="47" y="83"/>
                  <a:pt x="47" y="83"/>
                  <a:pt x="47" y="83"/>
                </a:cubicBezTo>
                <a:cubicBezTo>
                  <a:pt x="59" y="44"/>
                  <a:pt x="59" y="44"/>
                  <a:pt x="59" y="44"/>
                </a:cubicBezTo>
                <a:cubicBezTo>
                  <a:pt x="60" y="42"/>
                  <a:pt x="61" y="39"/>
                  <a:pt x="61" y="37"/>
                </a:cubicBezTo>
                <a:cubicBezTo>
                  <a:pt x="71" y="34"/>
                  <a:pt x="80" y="28"/>
                  <a:pt x="86" y="19"/>
                </a:cubicBezTo>
                <a:cubicBezTo>
                  <a:pt x="87" y="17"/>
                  <a:pt x="88" y="16"/>
                  <a:pt x="88" y="14"/>
                </a:cubicBezTo>
                <a:cubicBezTo>
                  <a:pt x="90" y="11"/>
                  <a:pt x="91" y="9"/>
                  <a:pt x="94" y="6"/>
                </a:cubicBezTo>
                <a:cubicBezTo>
                  <a:pt x="95" y="5"/>
                  <a:pt x="98" y="3"/>
                  <a:pt x="101" y="3"/>
                </a:cubicBezTo>
                <a:cubicBezTo>
                  <a:pt x="102" y="3"/>
                  <a:pt x="104" y="4"/>
                  <a:pt x="105" y="5"/>
                </a:cubicBezTo>
                <a:cubicBezTo>
                  <a:pt x="108" y="8"/>
                  <a:pt x="106" y="13"/>
                  <a:pt x="105" y="18"/>
                </a:cubicBezTo>
                <a:cubicBezTo>
                  <a:pt x="98" y="40"/>
                  <a:pt x="98" y="40"/>
                  <a:pt x="98" y="40"/>
                </a:cubicBezTo>
                <a:cubicBezTo>
                  <a:pt x="98" y="40"/>
                  <a:pt x="98" y="41"/>
                  <a:pt x="98" y="41"/>
                </a:cubicBezTo>
                <a:cubicBezTo>
                  <a:pt x="98" y="41"/>
                  <a:pt x="99" y="42"/>
                  <a:pt x="99" y="42"/>
                </a:cubicBezTo>
                <a:cubicBezTo>
                  <a:pt x="107" y="43"/>
                  <a:pt x="115" y="45"/>
                  <a:pt x="123" y="49"/>
                </a:cubicBezTo>
                <a:cubicBezTo>
                  <a:pt x="127" y="51"/>
                  <a:pt x="130" y="54"/>
                  <a:pt x="130" y="57"/>
                </a:cubicBezTo>
                <a:cubicBezTo>
                  <a:pt x="131" y="60"/>
                  <a:pt x="129" y="63"/>
                  <a:pt x="127" y="64"/>
                </a:cubicBezTo>
                <a:cubicBezTo>
                  <a:pt x="126" y="65"/>
                  <a:pt x="125" y="65"/>
                  <a:pt x="124" y="65"/>
                </a:cubicBezTo>
                <a:cubicBezTo>
                  <a:pt x="123" y="65"/>
                  <a:pt x="122" y="65"/>
                  <a:pt x="122" y="65"/>
                </a:cubicBezTo>
                <a:cubicBezTo>
                  <a:pt x="121" y="64"/>
                  <a:pt x="119" y="63"/>
                  <a:pt x="118" y="63"/>
                </a:cubicBezTo>
                <a:cubicBezTo>
                  <a:pt x="118" y="63"/>
                  <a:pt x="118" y="63"/>
                  <a:pt x="117" y="63"/>
                </a:cubicBezTo>
                <a:cubicBezTo>
                  <a:pt x="117" y="63"/>
                  <a:pt x="116" y="63"/>
                  <a:pt x="116" y="63"/>
                </a:cubicBezTo>
                <a:cubicBezTo>
                  <a:pt x="116" y="64"/>
                  <a:pt x="116" y="65"/>
                  <a:pt x="116" y="65"/>
                </a:cubicBezTo>
                <a:cubicBezTo>
                  <a:pt x="117" y="67"/>
                  <a:pt x="119" y="67"/>
                  <a:pt x="120" y="68"/>
                </a:cubicBezTo>
                <a:cubicBezTo>
                  <a:pt x="121" y="68"/>
                  <a:pt x="121" y="69"/>
                  <a:pt x="121" y="70"/>
                </a:cubicBezTo>
                <a:cubicBezTo>
                  <a:pt x="122" y="72"/>
                  <a:pt x="122" y="74"/>
                  <a:pt x="121" y="76"/>
                </a:cubicBezTo>
                <a:cubicBezTo>
                  <a:pt x="120" y="78"/>
                  <a:pt x="119" y="79"/>
                  <a:pt x="116" y="80"/>
                </a:cubicBezTo>
                <a:cubicBezTo>
                  <a:pt x="116" y="80"/>
                  <a:pt x="115" y="80"/>
                  <a:pt x="115" y="80"/>
                </a:cubicBezTo>
                <a:cubicBezTo>
                  <a:pt x="114" y="80"/>
                  <a:pt x="114" y="80"/>
                  <a:pt x="114" y="80"/>
                </a:cubicBezTo>
                <a:cubicBezTo>
                  <a:pt x="112" y="79"/>
                  <a:pt x="111" y="78"/>
                  <a:pt x="110" y="78"/>
                </a:cubicBezTo>
                <a:cubicBezTo>
                  <a:pt x="110" y="78"/>
                  <a:pt x="110" y="78"/>
                  <a:pt x="110" y="78"/>
                </a:cubicBezTo>
                <a:cubicBezTo>
                  <a:pt x="109" y="78"/>
                  <a:pt x="108" y="78"/>
                  <a:pt x="108" y="79"/>
                </a:cubicBezTo>
                <a:cubicBezTo>
                  <a:pt x="108" y="80"/>
                  <a:pt x="108" y="81"/>
                  <a:pt x="108" y="81"/>
                </a:cubicBezTo>
                <a:cubicBezTo>
                  <a:pt x="110" y="82"/>
                  <a:pt x="111" y="82"/>
                  <a:pt x="112" y="83"/>
                </a:cubicBezTo>
                <a:cubicBezTo>
                  <a:pt x="113" y="83"/>
                  <a:pt x="113" y="84"/>
                  <a:pt x="113" y="84"/>
                </a:cubicBezTo>
                <a:cubicBezTo>
                  <a:pt x="114" y="86"/>
                  <a:pt x="115" y="88"/>
                  <a:pt x="114" y="90"/>
                </a:cubicBezTo>
                <a:cubicBezTo>
                  <a:pt x="113" y="91"/>
                  <a:pt x="112" y="92"/>
                  <a:pt x="110" y="93"/>
                </a:cubicBezTo>
                <a:cubicBezTo>
                  <a:pt x="109" y="93"/>
                  <a:pt x="109" y="93"/>
                  <a:pt x="108" y="93"/>
                </a:cubicBezTo>
                <a:cubicBezTo>
                  <a:pt x="108" y="93"/>
                  <a:pt x="107" y="93"/>
                  <a:pt x="107" y="93"/>
                </a:cubicBezTo>
                <a:cubicBezTo>
                  <a:pt x="106" y="93"/>
                  <a:pt x="105" y="92"/>
                  <a:pt x="104" y="92"/>
                </a:cubicBezTo>
                <a:cubicBezTo>
                  <a:pt x="104" y="92"/>
                  <a:pt x="104" y="92"/>
                  <a:pt x="104" y="92"/>
                </a:cubicBezTo>
                <a:cubicBezTo>
                  <a:pt x="103" y="92"/>
                  <a:pt x="103" y="92"/>
                  <a:pt x="102" y="93"/>
                </a:cubicBezTo>
                <a:cubicBezTo>
                  <a:pt x="102" y="94"/>
                  <a:pt x="102" y="95"/>
                  <a:pt x="103" y="95"/>
                </a:cubicBezTo>
                <a:cubicBezTo>
                  <a:pt x="104" y="96"/>
                  <a:pt x="105" y="96"/>
                  <a:pt x="106" y="96"/>
                </a:cubicBezTo>
                <a:cubicBezTo>
                  <a:pt x="106" y="97"/>
                  <a:pt x="107" y="98"/>
                  <a:pt x="107" y="99"/>
                </a:cubicBezTo>
                <a:cubicBezTo>
                  <a:pt x="107" y="101"/>
                  <a:pt x="107" y="103"/>
                  <a:pt x="105" y="103"/>
                </a:cubicBezTo>
                <a:cubicBezTo>
                  <a:pt x="104" y="104"/>
                  <a:pt x="103" y="104"/>
                  <a:pt x="102" y="104"/>
                </a:cubicBezTo>
                <a:moveTo>
                  <a:pt x="101" y="0"/>
                </a:moveTo>
                <a:cubicBezTo>
                  <a:pt x="97" y="0"/>
                  <a:pt x="94" y="2"/>
                  <a:pt x="91" y="4"/>
                </a:cubicBezTo>
                <a:cubicBezTo>
                  <a:pt x="89" y="7"/>
                  <a:pt x="87" y="10"/>
                  <a:pt x="85" y="13"/>
                </a:cubicBezTo>
                <a:cubicBezTo>
                  <a:pt x="85" y="14"/>
                  <a:pt x="84" y="16"/>
                  <a:pt x="83" y="17"/>
                </a:cubicBezTo>
                <a:cubicBezTo>
                  <a:pt x="78" y="25"/>
                  <a:pt x="70" y="31"/>
                  <a:pt x="60" y="33"/>
                </a:cubicBezTo>
                <a:cubicBezTo>
                  <a:pt x="60" y="32"/>
                  <a:pt x="60" y="32"/>
                  <a:pt x="60" y="31"/>
                </a:cubicBezTo>
                <a:cubicBezTo>
                  <a:pt x="57" y="27"/>
                  <a:pt x="53" y="25"/>
                  <a:pt x="49" y="24"/>
                </a:cubicBezTo>
                <a:cubicBezTo>
                  <a:pt x="30" y="17"/>
                  <a:pt x="30" y="17"/>
                  <a:pt x="30" y="17"/>
                </a:cubicBezTo>
                <a:cubicBezTo>
                  <a:pt x="29" y="16"/>
                  <a:pt x="27" y="16"/>
                  <a:pt x="24" y="16"/>
                </a:cubicBezTo>
                <a:cubicBezTo>
                  <a:pt x="23" y="16"/>
                  <a:pt x="22" y="16"/>
                  <a:pt x="22" y="16"/>
                </a:cubicBezTo>
                <a:cubicBezTo>
                  <a:pt x="17" y="18"/>
                  <a:pt x="16" y="22"/>
                  <a:pt x="15" y="25"/>
                </a:cubicBezTo>
                <a:cubicBezTo>
                  <a:pt x="2" y="66"/>
                  <a:pt x="2" y="66"/>
                  <a:pt x="2" y="66"/>
                </a:cubicBezTo>
                <a:cubicBezTo>
                  <a:pt x="1" y="69"/>
                  <a:pt x="0" y="72"/>
                  <a:pt x="2" y="75"/>
                </a:cubicBezTo>
                <a:cubicBezTo>
                  <a:pt x="3" y="78"/>
                  <a:pt x="6" y="79"/>
                  <a:pt x="9" y="80"/>
                </a:cubicBezTo>
                <a:cubicBezTo>
                  <a:pt x="10" y="80"/>
                  <a:pt x="10" y="80"/>
                  <a:pt x="10" y="80"/>
                </a:cubicBezTo>
                <a:cubicBezTo>
                  <a:pt x="31" y="87"/>
                  <a:pt x="31" y="87"/>
                  <a:pt x="31" y="87"/>
                </a:cubicBezTo>
                <a:cubicBezTo>
                  <a:pt x="33" y="87"/>
                  <a:pt x="36" y="88"/>
                  <a:pt x="38" y="88"/>
                </a:cubicBezTo>
                <a:cubicBezTo>
                  <a:pt x="39" y="88"/>
                  <a:pt x="39" y="88"/>
                  <a:pt x="39" y="88"/>
                </a:cubicBezTo>
                <a:cubicBezTo>
                  <a:pt x="41" y="88"/>
                  <a:pt x="43" y="87"/>
                  <a:pt x="44" y="86"/>
                </a:cubicBezTo>
                <a:cubicBezTo>
                  <a:pt x="47" y="91"/>
                  <a:pt x="52" y="93"/>
                  <a:pt x="57" y="94"/>
                </a:cubicBezTo>
                <a:cubicBezTo>
                  <a:pt x="96" y="106"/>
                  <a:pt x="96" y="106"/>
                  <a:pt x="96" y="106"/>
                </a:cubicBezTo>
                <a:cubicBezTo>
                  <a:pt x="98" y="107"/>
                  <a:pt x="100" y="107"/>
                  <a:pt x="102" y="107"/>
                </a:cubicBezTo>
                <a:cubicBezTo>
                  <a:pt x="104" y="107"/>
                  <a:pt x="105" y="107"/>
                  <a:pt x="107" y="106"/>
                </a:cubicBezTo>
                <a:cubicBezTo>
                  <a:pt x="109" y="105"/>
                  <a:pt x="111" y="101"/>
                  <a:pt x="110" y="98"/>
                </a:cubicBezTo>
                <a:cubicBezTo>
                  <a:pt x="110" y="98"/>
                  <a:pt x="110" y="97"/>
                  <a:pt x="110" y="96"/>
                </a:cubicBezTo>
                <a:cubicBezTo>
                  <a:pt x="110" y="96"/>
                  <a:pt x="111" y="96"/>
                  <a:pt x="111" y="96"/>
                </a:cubicBezTo>
                <a:cubicBezTo>
                  <a:pt x="114" y="95"/>
                  <a:pt x="116" y="93"/>
                  <a:pt x="117" y="91"/>
                </a:cubicBezTo>
                <a:cubicBezTo>
                  <a:pt x="118" y="88"/>
                  <a:pt x="118" y="85"/>
                  <a:pt x="117" y="83"/>
                </a:cubicBezTo>
                <a:cubicBezTo>
                  <a:pt x="117" y="83"/>
                  <a:pt x="117" y="83"/>
                  <a:pt x="117" y="83"/>
                </a:cubicBezTo>
                <a:cubicBezTo>
                  <a:pt x="120" y="82"/>
                  <a:pt x="123" y="80"/>
                  <a:pt x="124" y="78"/>
                </a:cubicBezTo>
                <a:cubicBezTo>
                  <a:pt x="126" y="75"/>
                  <a:pt x="126" y="72"/>
                  <a:pt x="124" y="69"/>
                </a:cubicBezTo>
                <a:cubicBezTo>
                  <a:pt x="124" y="68"/>
                  <a:pt x="124" y="68"/>
                  <a:pt x="124" y="68"/>
                </a:cubicBezTo>
                <a:cubicBezTo>
                  <a:pt x="126" y="68"/>
                  <a:pt x="127" y="68"/>
                  <a:pt x="128" y="67"/>
                </a:cubicBezTo>
                <a:cubicBezTo>
                  <a:pt x="132" y="65"/>
                  <a:pt x="134" y="61"/>
                  <a:pt x="133" y="57"/>
                </a:cubicBezTo>
                <a:cubicBezTo>
                  <a:pt x="133" y="53"/>
                  <a:pt x="130" y="49"/>
                  <a:pt x="124" y="46"/>
                </a:cubicBezTo>
                <a:cubicBezTo>
                  <a:pt x="117" y="42"/>
                  <a:pt x="109" y="41"/>
                  <a:pt x="102" y="39"/>
                </a:cubicBezTo>
                <a:cubicBezTo>
                  <a:pt x="108" y="19"/>
                  <a:pt x="108" y="19"/>
                  <a:pt x="108" y="19"/>
                </a:cubicBezTo>
                <a:cubicBezTo>
                  <a:pt x="110" y="14"/>
                  <a:pt x="111" y="7"/>
                  <a:pt x="107" y="2"/>
                </a:cubicBezTo>
                <a:cubicBezTo>
                  <a:pt x="105" y="1"/>
                  <a:pt x="103" y="0"/>
                  <a:pt x="10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21">
            <a:extLst>
              <a:ext uri="{FF2B5EF4-FFF2-40B4-BE49-F238E27FC236}">
                <a16:creationId xmlns:a16="http://schemas.microsoft.com/office/drawing/2014/main" id="{A3F859AE-1059-5A44-8117-425C2ED8CBE7}"/>
              </a:ext>
            </a:extLst>
          </p:cNvPr>
          <p:cNvSpPr>
            <a:spLocks noEditPoints="1"/>
          </p:cNvSpPr>
          <p:nvPr/>
        </p:nvSpPr>
        <p:spPr bwMode="auto">
          <a:xfrm>
            <a:off x="324769" y="2228447"/>
            <a:ext cx="455368" cy="450093"/>
          </a:xfrm>
          <a:custGeom>
            <a:avLst/>
            <a:gdLst>
              <a:gd name="T0" fmla="*/ 24 w 109"/>
              <a:gd name="T1" fmla="*/ 95 h 108"/>
              <a:gd name="T2" fmla="*/ 30 w 109"/>
              <a:gd name="T3" fmla="*/ 77 h 108"/>
              <a:gd name="T4" fmla="*/ 44 w 109"/>
              <a:gd name="T5" fmla="*/ 102 h 108"/>
              <a:gd name="T6" fmla="*/ 64 w 109"/>
              <a:gd name="T7" fmla="*/ 104 h 108"/>
              <a:gd name="T8" fmla="*/ 78 w 109"/>
              <a:gd name="T9" fmla="*/ 76 h 108"/>
              <a:gd name="T10" fmla="*/ 68 w 109"/>
              <a:gd name="T11" fmla="*/ 103 h 108"/>
              <a:gd name="T12" fmla="*/ 56 w 109"/>
              <a:gd name="T13" fmla="*/ 103 h 108"/>
              <a:gd name="T14" fmla="*/ 38 w 109"/>
              <a:gd name="T15" fmla="*/ 88 h 108"/>
              <a:gd name="T16" fmla="*/ 56 w 109"/>
              <a:gd name="T17" fmla="*/ 71 h 108"/>
              <a:gd name="T18" fmla="*/ 75 w 109"/>
              <a:gd name="T19" fmla="*/ 75 h 108"/>
              <a:gd name="T20" fmla="*/ 59 w 109"/>
              <a:gd name="T21" fmla="*/ 102 h 108"/>
              <a:gd name="T22" fmla="*/ 96 w 109"/>
              <a:gd name="T23" fmla="*/ 83 h 108"/>
              <a:gd name="T24" fmla="*/ 81 w 109"/>
              <a:gd name="T25" fmla="*/ 54 h 108"/>
              <a:gd name="T26" fmla="*/ 101 w 109"/>
              <a:gd name="T27" fmla="*/ 73 h 108"/>
              <a:gd name="T28" fmla="*/ 32 w 109"/>
              <a:gd name="T29" fmla="*/ 72 h 108"/>
              <a:gd name="T30" fmla="*/ 78 w 109"/>
              <a:gd name="T31" fmla="*/ 54 h 108"/>
              <a:gd name="T32" fmla="*/ 56 w 109"/>
              <a:gd name="T33" fmla="*/ 68 h 108"/>
              <a:gd name="T34" fmla="*/ 32 w 109"/>
              <a:gd name="T35" fmla="*/ 72 h 108"/>
              <a:gd name="T36" fmla="*/ 6 w 109"/>
              <a:gd name="T37" fmla="*/ 69 h 108"/>
              <a:gd name="T38" fmla="*/ 26 w 109"/>
              <a:gd name="T39" fmla="*/ 54 h 108"/>
              <a:gd name="T40" fmla="*/ 14 w 109"/>
              <a:gd name="T41" fmla="*/ 84 h 108"/>
              <a:gd name="T42" fmla="*/ 30 w 109"/>
              <a:gd name="T43" fmla="*/ 51 h 108"/>
              <a:gd name="T44" fmla="*/ 54 w 109"/>
              <a:gd name="T45" fmla="*/ 36 h 108"/>
              <a:gd name="T46" fmla="*/ 75 w 109"/>
              <a:gd name="T47" fmla="*/ 32 h 108"/>
              <a:gd name="T48" fmla="*/ 26 w 109"/>
              <a:gd name="T49" fmla="*/ 51 h 108"/>
              <a:gd name="T50" fmla="*/ 9 w 109"/>
              <a:gd name="T51" fmla="*/ 32 h 108"/>
              <a:gd name="T52" fmla="*/ 29 w 109"/>
              <a:gd name="T53" fmla="*/ 30 h 108"/>
              <a:gd name="T54" fmla="*/ 105 w 109"/>
              <a:gd name="T55" fmla="*/ 51 h 108"/>
              <a:gd name="T56" fmla="*/ 78 w 109"/>
              <a:gd name="T57" fmla="*/ 30 h 108"/>
              <a:gd name="T58" fmla="*/ 99 w 109"/>
              <a:gd name="T59" fmla="*/ 29 h 108"/>
              <a:gd name="T60" fmla="*/ 30 w 109"/>
              <a:gd name="T61" fmla="*/ 27 h 108"/>
              <a:gd name="T62" fmla="*/ 36 w 109"/>
              <a:gd name="T63" fmla="*/ 7 h 108"/>
              <a:gd name="T64" fmla="*/ 34 w 109"/>
              <a:gd name="T65" fmla="*/ 16 h 108"/>
              <a:gd name="T66" fmla="*/ 77 w 109"/>
              <a:gd name="T67" fmla="*/ 27 h 108"/>
              <a:gd name="T68" fmla="*/ 66 w 109"/>
              <a:gd name="T69" fmla="*/ 6 h 108"/>
              <a:gd name="T70" fmla="*/ 80 w 109"/>
              <a:gd name="T71" fmla="*/ 10 h 108"/>
              <a:gd name="T72" fmla="*/ 77 w 109"/>
              <a:gd name="T73" fmla="*/ 27 h 108"/>
              <a:gd name="T74" fmla="*/ 33 w 109"/>
              <a:gd name="T75" fmla="*/ 28 h 108"/>
              <a:gd name="T76" fmla="*/ 51 w 109"/>
              <a:gd name="T77" fmla="*/ 4 h 108"/>
              <a:gd name="T78" fmla="*/ 53 w 109"/>
              <a:gd name="T79" fmla="*/ 3 h 108"/>
              <a:gd name="T80" fmla="*/ 72 w 109"/>
              <a:gd name="T81" fmla="*/ 21 h 108"/>
              <a:gd name="T82" fmla="*/ 55 w 109"/>
              <a:gd name="T83" fmla="*/ 32 h 108"/>
              <a:gd name="T84" fmla="*/ 53 w 109"/>
              <a:gd name="T85" fmla="*/ 0 h 108"/>
              <a:gd name="T86" fmla="*/ 35 w 109"/>
              <a:gd name="T87" fmla="*/ 4 h 108"/>
              <a:gd name="T88" fmla="*/ 1 w 109"/>
              <a:gd name="T89" fmla="*/ 52 h 108"/>
              <a:gd name="T90" fmla="*/ 1 w 109"/>
              <a:gd name="T91" fmla="*/ 54 h 108"/>
              <a:gd name="T92" fmla="*/ 22 w 109"/>
              <a:gd name="T93" fmla="*/ 97 h 108"/>
              <a:gd name="T94" fmla="*/ 69 w 109"/>
              <a:gd name="T95" fmla="*/ 106 h 108"/>
              <a:gd name="T96" fmla="*/ 97 w 109"/>
              <a:gd name="T97" fmla="*/ 87 h 108"/>
              <a:gd name="T98" fmla="*/ 99 w 109"/>
              <a:gd name="T99" fmla="*/ 85 h 108"/>
              <a:gd name="T100" fmla="*/ 108 w 109"/>
              <a:gd name="T101" fmla="*/ 54 h 108"/>
              <a:gd name="T102" fmla="*/ 108 w 109"/>
              <a:gd name="T103" fmla="*/ 51 h 108"/>
              <a:gd name="T104" fmla="*/ 95 w 109"/>
              <a:gd name="T105" fmla="*/ 18 h 108"/>
              <a:gd name="T106" fmla="*/ 94 w 109"/>
              <a:gd name="T107" fmla="*/ 17 h 108"/>
              <a:gd name="T108" fmla="*/ 84 w 109"/>
              <a:gd name="T109" fmla="*/ 9 h 108"/>
              <a:gd name="T110" fmla="*/ 55 w 109"/>
              <a:gd name="T11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108">
                <a:moveTo>
                  <a:pt x="48" y="104"/>
                </a:moveTo>
                <a:cubicBezTo>
                  <a:pt x="39" y="103"/>
                  <a:pt x="31" y="100"/>
                  <a:pt x="24" y="95"/>
                </a:cubicBezTo>
                <a:cubicBezTo>
                  <a:pt x="21" y="92"/>
                  <a:pt x="18" y="90"/>
                  <a:pt x="16" y="86"/>
                </a:cubicBezTo>
                <a:cubicBezTo>
                  <a:pt x="20" y="83"/>
                  <a:pt x="25" y="79"/>
                  <a:pt x="30" y="77"/>
                </a:cubicBezTo>
                <a:cubicBezTo>
                  <a:pt x="31" y="81"/>
                  <a:pt x="33" y="86"/>
                  <a:pt x="35" y="90"/>
                </a:cubicBezTo>
                <a:cubicBezTo>
                  <a:pt x="37" y="94"/>
                  <a:pt x="40" y="98"/>
                  <a:pt x="44" y="102"/>
                </a:cubicBezTo>
                <a:cubicBezTo>
                  <a:pt x="45" y="103"/>
                  <a:pt x="46" y="103"/>
                  <a:pt x="48" y="104"/>
                </a:cubicBezTo>
                <a:moveTo>
                  <a:pt x="64" y="104"/>
                </a:moveTo>
                <a:cubicBezTo>
                  <a:pt x="68" y="101"/>
                  <a:pt x="71" y="95"/>
                  <a:pt x="73" y="91"/>
                </a:cubicBezTo>
                <a:cubicBezTo>
                  <a:pt x="75" y="86"/>
                  <a:pt x="77" y="81"/>
                  <a:pt x="78" y="76"/>
                </a:cubicBezTo>
                <a:cubicBezTo>
                  <a:pt x="84" y="78"/>
                  <a:pt x="89" y="81"/>
                  <a:pt x="94" y="85"/>
                </a:cubicBezTo>
                <a:cubicBezTo>
                  <a:pt x="87" y="94"/>
                  <a:pt x="78" y="100"/>
                  <a:pt x="68" y="103"/>
                </a:cubicBezTo>
                <a:cubicBezTo>
                  <a:pt x="67" y="103"/>
                  <a:pt x="65" y="103"/>
                  <a:pt x="64" y="104"/>
                </a:cubicBezTo>
                <a:moveTo>
                  <a:pt x="56" y="103"/>
                </a:moveTo>
                <a:cubicBezTo>
                  <a:pt x="53" y="103"/>
                  <a:pt x="49" y="102"/>
                  <a:pt x="46" y="99"/>
                </a:cubicBezTo>
                <a:cubicBezTo>
                  <a:pt x="43" y="96"/>
                  <a:pt x="40" y="92"/>
                  <a:pt x="38" y="88"/>
                </a:cubicBezTo>
                <a:cubicBezTo>
                  <a:pt x="36" y="84"/>
                  <a:pt x="35" y="80"/>
                  <a:pt x="33" y="76"/>
                </a:cubicBezTo>
                <a:cubicBezTo>
                  <a:pt x="40" y="73"/>
                  <a:pt x="48" y="71"/>
                  <a:pt x="56" y="71"/>
                </a:cubicBezTo>
                <a:cubicBezTo>
                  <a:pt x="56" y="71"/>
                  <a:pt x="56" y="71"/>
                  <a:pt x="56" y="71"/>
                </a:cubicBezTo>
                <a:cubicBezTo>
                  <a:pt x="62" y="71"/>
                  <a:pt x="69" y="72"/>
                  <a:pt x="75" y="75"/>
                </a:cubicBezTo>
                <a:cubicBezTo>
                  <a:pt x="74" y="80"/>
                  <a:pt x="72" y="85"/>
                  <a:pt x="70" y="90"/>
                </a:cubicBezTo>
                <a:cubicBezTo>
                  <a:pt x="67" y="97"/>
                  <a:pt x="63" y="101"/>
                  <a:pt x="59" y="102"/>
                </a:cubicBezTo>
                <a:cubicBezTo>
                  <a:pt x="58" y="103"/>
                  <a:pt x="57" y="103"/>
                  <a:pt x="56" y="103"/>
                </a:cubicBezTo>
                <a:moveTo>
                  <a:pt x="96" y="83"/>
                </a:moveTo>
                <a:cubicBezTo>
                  <a:pt x="91" y="78"/>
                  <a:pt x="85" y="75"/>
                  <a:pt x="79" y="72"/>
                </a:cubicBezTo>
                <a:cubicBezTo>
                  <a:pt x="80" y="66"/>
                  <a:pt x="81" y="60"/>
                  <a:pt x="81" y="54"/>
                </a:cubicBezTo>
                <a:cubicBezTo>
                  <a:pt x="105" y="54"/>
                  <a:pt x="105" y="54"/>
                  <a:pt x="105" y="54"/>
                </a:cubicBezTo>
                <a:cubicBezTo>
                  <a:pt x="105" y="61"/>
                  <a:pt x="104" y="67"/>
                  <a:pt x="101" y="73"/>
                </a:cubicBezTo>
                <a:cubicBezTo>
                  <a:pt x="100" y="77"/>
                  <a:pt x="98" y="80"/>
                  <a:pt x="96" y="83"/>
                </a:cubicBezTo>
                <a:moveTo>
                  <a:pt x="32" y="72"/>
                </a:moveTo>
                <a:cubicBezTo>
                  <a:pt x="31" y="66"/>
                  <a:pt x="30" y="60"/>
                  <a:pt x="30" y="54"/>
                </a:cubicBezTo>
                <a:cubicBezTo>
                  <a:pt x="78" y="54"/>
                  <a:pt x="78" y="54"/>
                  <a:pt x="78" y="54"/>
                </a:cubicBezTo>
                <a:cubicBezTo>
                  <a:pt x="77" y="60"/>
                  <a:pt x="77" y="66"/>
                  <a:pt x="76" y="71"/>
                </a:cubicBezTo>
                <a:cubicBezTo>
                  <a:pt x="69" y="69"/>
                  <a:pt x="62" y="68"/>
                  <a:pt x="56" y="68"/>
                </a:cubicBezTo>
                <a:cubicBezTo>
                  <a:pt x="56" y="68"/>
                  <a:pt x="56" y="68"/>
                  <a:pt x="56" y="68"/>
                </a:cubicBezTo>
                <a:cubicBezTo>
                  <a:pt x="48" y="68"/>
                  <a:pt x="40" y="69"/>
                  <a:pt x="32" y="72"/>
                </a:cubicBezTo>
                <a:moveTo>
                  <a:pt x="14" y="84"/>
                </a:moveTo>
                <a:cubicBezTo>
                  <a:pt x="10" y="79"/>
                  <a:pt x="8" y="74"/>
                  <a:pt x="6" y="69"/>
                </a:cubicBezTo>
                <a:cubicBezTo>
                  <a:pt x="5" y="64"/>
                  <a:pt x="4" y="59"/>
                  <a:pt x="4" y="54"/>
                </a:cubicBezTo>
                <a:cubicBezTo>
                  <a:pt x="26" y="54"/>
                  <a:pt x="26" y="54"/>
                  <a:pt x="26" y="54"/>
                </a:cubicBezTo>
                <a:cubicBezTo>
                  <a:pt x="27" y="61"/>
                  <a:pt x="28" y="67"/>
                  <a:pt x="29" y="74"/>
                </a:cubicBezTo>
                <a:cubicBezTo>
                  <a:pt x="24" y="76"/>
                  <a:pt x="18" y="80"/>
                  <a:pt x="14" y="84"/>
                </a:cubicBezTo>
                <a:moveTo>
                  <a:pt x="78" y="51"/>
                </a:moveTo>
                <a:cubicBezTo>
                  <a:pt x="30" y="51"/>
                  <a:pt x="30" y="51"/>
                  <a:pt x="30" y="51"/>
                </a:cubicBezTo>
                <a:cubicBezTo>
                  <a:pt x="30" y="44"/>
                  <a:pt x="31" y="38"/>
                  <a:pt x="32" y="31"/>
                </a:cubicBezTo>
                <a:cubicBezTo>
                  <a:pt x="39" y="34"/>
                  <a:pt x="47" y="36"/>
                  <a:pt x="54" y="36"/>
                </a:cubicBezTo>
                <a:cubicBezTo>
                  <a:pt x="55" y="36"/>
                  <a:pt x="55" y="36"/>
                  <a:pt x="55" y="36"/>
                </a:cubicBezTo>
                <a:cubicBezTo>
                  <a:pt x="62" y="36"/>
                  <a:pt x="69" y="34"/>
                  <a:pt x="75" y="32"/>
                </a:cubicBezTo>
                <a:cubicBezTo>
                  <a:pt x="77" y="38"/>
                  <a:pt x="77" y="44"/>
                  <a:pt x="78" y="51"/>
                </a:cubicBezTo>
                <a:moveTo>
                  <a:pt x="26" y="51"/>
                </a:moveTo>
                <a:cubicBezTo>
                  <a:pt x="4" y="51"/>
                  <a:pt x="4" y="51"/>
                  <a:pt x="4" y="51"/>
                </a:cubicBezTo>
                <a:cubicBezTo>
                  <a:pt x="4" y="44"/>
                  <a:pt x="6" y="38"/>
                  <a:pt x="9" y="32"/>
                </a:cubicBezTo>
                <a:cubicBezTo>
                  <a:pt x="11" y="28"/>
                  <a:pt x="13" y="24"/>
                  <a:pt x="16" y="21"/>
                </a:cubicBezTo>
                <a:cubicBezTo>
                  <a:pt x="20" y="25"/>
                  <a:pt x="24" y="28"/>
                  <a:pt x="29" y="30"/>
                </a:cubicBezTo>
                <a:cubicBezTo>
                  <a:pt x="27" y="37"/>
                  <a:pt x="26" y="44"/>
                  <a:pt x="26" y="51"/>
                </a:cubicBezTo>
                <a:moveTo>
                  <a:pt x="105" y="51"/>
                </a:moveTo>
                <a:cubicBezTo>
                  <a:pt x="81" y="51"/>
                  <a:pt x="81" y="51"/>
                  <a:pt x="81" y="51"/>
                </a:cubicBezTo>
                <a:cubicBezTo>
                  <a:pt x="81" y="44"/>
                  <a:pt x="80" y="37"/>
                  <a:pt x="78" y="30"/>
                </a:cubicBezTo>
                <a:cubicBezTo>
                  <a:pt x="83" y="28"/>
                  <a:pt x="88" y="25"/>
                  <a:pt x="93" y="21"/>
                </a:cubicBezTo>
                <a:cubicBezTo>
                  <a:pt x="95" y="23"/>
                  <a:pt x="97" y="26"/>
                  <a:pt x="99" y="29"/>
                </a:cubicBezTo>
                <a:cubicBezTo>
                  <a:pt x="103" y="36"/>
                  <a:pt x="105" y="43"/>
                  <a:pt x="105" y="51"/>
                </a:cubicBezTo>
                <a:moveTo>
                  <a:pt x="30" y="27"/>
                </a:moveTo>
                <a:cubicBezTo>
                  <a:pt x="26" y="25"/>
                  <a:pt x="22" y="22"/>
                  <a:pt x="18" y="19"/>
                </a:cubicBezTo>
                <a:cubicBezTo>
                  <a:pt x="23" y="14"/>
                  <a:pt x="29" y="9"/>
                  <a:pt x="36" y="7"/>
                </a:cubicBezTo>
                <a:cubicBezTo>
                  <a:pt x="38" y="6"/>
                  <a:pt x="40" y="5"/>
                  <a:pt x="41" y="5"/>
                </a:cubicBezTo>
                <a:cubicBezTo>
                  <a:pt x="39" y="8"/>
                  <a:pt x="36" y="11"/>
                  <a:pt x="34" y="16"/>
                </a:cubicBezTo>
                <a:cubicBezTo>
                  <a:pt x="33" y="19"/>
                  <a:pt x="31" y="23"/>
                  <a:pt x="30" y="27"/>
                </a:cubicBezTo>
                <a:moveTo>
                  <a:pt x="77" y="27"/>
                </a:moveTo>
                <a:cubicBezTo>
                  <a:pt x="77" y="25"/>
                  <a:pt x="76" y="23"/>
                  <a:pt x="75" y="20"/>
                </a:cubicBezTo>
                <a:cubicBezTo>
                  <a:pt x="73" y="16"/>
                  <a:pt x="71" y="10"/>
                  <a:pt x="66" y="6"/>
                </a:cubicBezTo>
                <a:cubicBezTo>
                  <a:pt x="66" y="5"/>
                  <a:pt x="65" y="5"/>
                  <a:pt x="65" y="4"/>
                </a:cubicBezTo>
                <a:cubicBezTo>
                  <a:pt x="70" y="6"/>
                  <a:pt x="76" y="7"/>
                  <a:pt x="80" y="10"/>
                </a:cubicBezTo>
                <a:cubicBezTo>
                  <a:pt x="84" y="12"/>
                  <a:pt x="88" y="15"/>
                  <a:pt x="91" y="18"/>
                </a:cubicBezTo>
                <a:cubicBezTo>
                  <a:pt x="87" y="22"/>
                  <a:pt x="82" y="25"/>
                  <a:pt x="77" y="27"/>
                </a:cubicBezTo>
                <a:moveTo>
                  <a:pt x="54" y="32"/>
                </a:moveTo>
                <a:cubicBezTo>
                  <a:pt x="47" y="32"/>
                  <a:pt x="40" y="31"/>
                  <a:pt x="33" y="28"/>
                </a:cubicBezTo>
                <a:cubicBezTo>
                  <a:pt x="34" y="24"/>
                  <a:pt x="36" y="21"/>
                  <a:pt x="37" y="17"/>
                </a:cubicBezTo>
                <a:cubicBezTo>
                  <a:pt x="41" y="9"/>
                  <a:pt x="46" y="5"/>
                  <a:pt x="51" y="4"/>
                </a:cubicBezTo>
                <a:cubicBezTo>
                  <a:pt x="51" y="3"/>
                  <a:pt x="52" y="3"/>
                  <a:pt x="52" y="3"/>
                </a:cubicBezTo>
                <a:cubicBezTo>
                  <a:pt x="53" y="3"/>
                  <a:pt x="53" y="3"/>
                  <a:pt x="53" y="3"/>
                </a:cubicBezTo>
                <a:cubicBezTo>
                  <a:pt x="57" y="3"/>
                  <a:pt x="61" y="5"/>
                  <a:pt x="64" y="8"/>
                </a:cubicBezTo>
                <a:cubicBezTo>
                  <a:pt x="68" y="12"/>
                  <a:pt x="70" y="17"/>
                  <a:pt x="72" y="21"/>
                </a:cubicBezTo>
                <a:cubicBezTo>
                  <a:pt x="73" y="24"/>
                  <a:pt x="73" y="26"/>
                  <a:pt x="74" y="28"/>
                </a:cubicBezTo>
                <a:cubicBezTo>
                  <a:pt x="68" y="31"/>
                  <a:pt x="62" y="32"/>
                  <a:pt x="55" y="32"/>
                </a:cubicBezTo>
                <a:cubicBezTo>
                  <a:pt x="55" y="32"/>
                  <a:pt x="54" y="32"/>
                  <a:pt x="54" y="32"/>
                </a:cubicBezTo>
                <a:moveTo>
                  <a:pt x="53" y="0"/>
                </a:moveTo>
                <a:cubicBezTo>
                  <a:pt x="52" y="0"/>
                  <a:pt x="51" y="0"/>
                  <a:pt x="51" y="0"/>
                </a:cubicBezTo>
                <a:cubicBezTo>
                  <a:pt x="45" y="1"/>
                  <a:pt x="40" y="2"/>
                  <a:pt x="35" y="4"/>
                </a:cubicBezTo>
                <a:cubicBezTo>
                  <a:pt x="22" y="8"/>
                  <a:pt x="12" y="18"/>
                  <a:pt x="6" y="30"/>
                </a:cubicBezTo>
                <a:cubicBezTo>
                  <a:pt x="3" y="37"/>
                  <a:pt x="1" y="44"/>
                  <a:pt x="1" y="52"/>
                </a:cubicBezTo>
                <a:cubicBezTo>
                  <a:pt x="0" y="52"/>
                  <a:pt x="0" y="52"/>
                  <a:pt x="0" y="53"/>
                </a:cubicBezTo>
                <a:cubicBezTo>
                  <a:pt x="0" y="53"/>
                  <a:pt x="0" y="53"/>
                  <a:pt x="1" y="54"/>
                </a:cubicBezTo>
                <a:cubicBezTo>
                  <a:pt x="1" y="59"/>
                  <a:pt x="1" y="64"/>
                  <a:pt x="3" y="70"/>
                </a:cubicBezTo>
                <a:cubicBezTo>
                  <a:pt x="6" y="81"/>
                  <a:pt x="13" y="90"/>
                  <a:pt x="22" y="97"/>
                </a:cubicBezTo>
                <a:cubicBezTo>
                  <a:pt x="32" y="104"/>
                  <a:pt x="43" y="108"/>
                  <a:pt x="55" y="108"/>
                </a:cubicBezTo>
                <a:cubicBezTo>
                  <a:pt x="60" y="108"/>
                  <a:pt x="64" y="107"/>
                  <a:pt x="69" y="106"/>
                </a:cubicBezTo>
                <a:cubicBezTo>
                  <a:pt x="80" y="103"/>
                  <a:pt x="90" y="96"/>
                  <a:pt x="97" y="87"/>
                </a:cubicBezTo>
                <a:cubicBezTo>
                  <a:pt x="97" y="87"/>
                  <a:pt x="97" y="87"/>
                  <a:pt x="97" y="87"/>
                </a:cubicBezTo>
                <a:cubicBezTo>
                  <a:pt x="98" y="87"/>
                  <a:pt x="98" y="87"/>
                  <a:pt x="98" y="87"/>
                </a:cubicBezTo>
                <a:cubicBezTo>
                  <a:pt x="99" y="86"/>
                  <a:pt x="99" y="86"/>
                  <a:pt x="99" y="85"/>
                </a:cubicBezTo>
                <a:cubicBezTo>
                  <a:pt x="101" y="82"/>
                  <a:pt x="103" y="78"/>
                  <a:pt x="105" y="75"/>
                </a:cubicBezTo>
                <a:cubicBezTo>
                  <a:pt x="107" y="68"/>
                  <a:pt x="109" y="61"/>
                  <a:pt x="108" y="54"/>
                </a:cubicBezTo>
                <a:cubicBezTo>
                  <a:pt x="109" y="54"/>
                  <a:pt x="109" y="53"/>
                  <a:pt x="109" y="53"/>
                </a:cubicBezTo>
                <a:cubicBezTo>
                  <a:pt x="109" y="52"/>
                  <a:pt x="109" y="52"/>
                  <a:pt x="108" y="51"/>
                </a:cubicBezTo>
                <a:cubicBezTo>
                  <a:pt x="108" y="43"/>
                  <a:pt x="106" y="35"/>
                  <a:pt x="102" y="27"/>
                </a:cubicBezTo>
                <a:cubicBezTo>
                  <a:pt x="100" y="24"/>
                  <a:pt x="97" y="21"/>
                  <a:pt x="95" y="18"/>
                </a:cubicBezTo>
                <a:cubicBezTo>
                  <a:pt x="94" y="17"/>
                  <a:pt x="94" y="17"/>
                  <a:pt x="94" y="17"/>
                </a:cubicBezTo>
                <a:cubicBezTo>
                  <a:pt x="94" y="17"/>
                  <a:pt x="94" y="17"/>
                  <a:pt x="94" y="17"/>
                </a:cubicBezTo>
                <a:cubicBezTo>
                  <a:pt x="93" y="16"/>
                  <a:pt x="92" y="15"/>
                  <a:pt x="91" y="14"/>
                </a:cubicBezTo>
                <a:cubicBezTo>
                  <a:pt x="88" y="12"/>
                  <a:pt x="86" y="11"/>
                  <a:pt x="84" y="9"/>
                </a:cubicBezTo>
                <a:cubicBezTo>
                  <a:pt x="84" y="8"/>
                  <a:pt x="83" y="8"/>
                  <a:pt x="82" y="7"/>
                </a:cubicBezTo>
                <a:cubicBezTo>
                  <a:pt x="74" y="2"/>
                  <a:pt x="64" y="0"/>
                  <a:pt x="55" y="0"/>
                </a:cubicBezTo>
                <a:cubicBezTo>
                  <a:pt x="54" y="0"/>
                  <a:pt x="54"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22">
            <a:extLst>
              <a:ext uri="{FF2B5EF4-FFF2-40B4-BE49-F238E27FC236}">
                <a16:creationId xmlns:a16="http://schemas.microsoft.com/office/drawing/2014/main" id="{323144E7-9D46-3F43-ABAD-5C686B71475F}"/>
              </a:ext>
            </a:extLst>
          </p:cNvPr>
          <p:cNvSpPr>
            <a:spLocks noEditPoints="1"/>
          </p:cNvSpPr>
          <p:nvPr/>
        </p:nvSpPr>
        <p:spPr bwMode="auto">
          <a:xfrm>
            <a:off x="370481" y="5161081"/>
            <a:ext cx="634701" cy="388557"/>
          </a:xfrm>
          <a:custGeom>
            <a:avLst/>
            <a:gdLst>
              <a:gd name="T0" fmla="*/ 39 w 152"/>
              <a:gd name="T1" fmla="*/ 56 h 93"/>
              <a:gd name="T2" fmla="*/ 35 w 152"/>
              <a:gd name="T3" fmla="*/ 51 h 93"/>
              <a:gd name="T4" fmla="*/ 93 w 152"/>
              <a:gd name="T5" fmla="*/ 12 h 93"/>
              <a:gd name="T6" fmla="*/ 108 w 152"/>
              <a:gd name="T7" fmla="*/ 53 h 93"/>
              <a:gd name="T8" fmla="*/ 54 w 152"/>
              <a:gd name="T9" fmla="*/ 57 h 93"/>
              <a:gd name="T10" fmla="*/ 93 w 152"/>
              <a:gd name="T11" fmla="*/ 8 h 93"/>
              <a:gd name="T12" fmla="*/ 31 w 152"/>
              <a:gd name="T13" fmla="*/ 11 h 93"/>
              <a:gd name="T14" fmla="*/ 33 w 152"/>
              <a:gd name="T15" fmla="*/ 57 h 93"/>
              <a:gd name="T16" fmla="*/ 49 w 152"/>
              <a:gd name="T17" fmla="*/ 61 h 93"/>
              <a:gd name="T18" fmla="*/ 62 w 152"/>
              <a:gd name="T19" fmla="*/ 60 h 93"/>
              <a:gd name="T20" fmla="*/ 112 w 152"/>
              <a:gd name="T21" fmla="*/ 54 h 93"/>
              <a:gd name="T22" fmla="*/ 110 w 152"/>
              <a:gd name="T23" fmla="*/ 8 h 93"/>
              <a:gd name="T24" fmla="*/ 93 w 152"/>
              <a:gd name="T25" fmla="*/ 8 h 93"/>
              <a:gd name="T26" fmla="*/ 59 w 152"/>
              <a:gd name="T27" fmla="*/ 85 h 93"/>
              <a:gd name="T28" fmla="*/ 65 w 152"/>
              <a:gd name="T29" fmla="*/ 81 h 93"/>
              <a:gd name="T30" fmla="*/ 82 w 152"/>
              <a:gd name="T31" fmla="*/ 80 h 93"/>
              <a:gd name="T32" fmla="*/ 91 w 152"/>
              <a:gd name="T33" fmla="*/ 86 h 93"/>
              <a:gd name="T34" fmla="*/ 7 w 152"/>
              <a:gd name="T35" fmla="*/ 89 h 93"/>
              <a:gd name="T36" fmla="*/ 119 w 152"/>
              <a:gd name="T37" fmla="*/ 65 h 93"/>
              <a:gd name="T38" fmla="*/ 95 w 152"/>
              <a:gd name="T39" fmla="*/ 86 h 93"/>
              <a:gd name="T40" fmla="*/ 82 w 152"/>
              <a:gd name="T41" fmla="*/ 76 h 93"/>
              <a:gd name="T42" fmla="*/ 65 w 152"/>
              <a:gd name="T43" fmla="*/ 77 h 93"/>
              <a:gd name="T44" fmla="*/ 56 w 152"/>
              <a:gd name="T45" fmla="*/ 83 h 93"/>
              <a:gd name="T46" fmla="*/ 52 w 152"/>
              <a:gd name="T47" fmla="*/ 87 h 93"/>
              <a:gd name="T48" fmla="*/ 29 w 152"/>
              <a:gd name="T49" fmla="*/ 64 h 93"/>
              <a:gd name="T50" fmla="*/ 112 w 152"/>
              <a:gd name="T51" fmla="*/ 4 h 93"/>
              <a:gd name="T52" fmla="*/ 114 w 152"/>
              <a:gd name="T53" fmla="*/ 4 h 93"/>
              <a:gd name="T54" fmla="*/ 119 w 152"/>
              <a:gd name="T55" fmla="*/ 61 h 93"/>
              <a:gd name="T56" fmla="*/ 113 w 152"/>
              <a:gd name="T57" fmla="*/ 0 h 93"/>
              <a:gd name="T58" fmla="*/ 24 w 152"/>
              <a:gd name="T59" fmla="*/ 4 h 93"/>
              <a:gd name="T60" fmla="*/ 1 w 152"/>
              <a:gd name="T61" fmla="*/ 89 h 93"/>
              <a:gd name="T62" fmla="*/ 1 w 152"/>
              <a:gd name="T63" fmla="*/ 92 h 93"/>
              <a:gd name="T64" fmla="*/ 2 w 152"/>
              <a:gd name="T65" fmla="*/ 93 h 93"/>
              <a:gd name="T66" fmla="*/ 120 w 152"/>
              <a:gd name="T67" fmla="*/ 88 h 93"/>
              <a:gd name="T68" fmla="*/ 152 w 152"/>
              <a:gd name="T69" fmla="*/ 87 h 93"/>
              <a:gd name="T70" fmla="*/ 120 w 152"/>
              <a:gd name="T71" fmla="*/ 9 h 93"/>
              <a:gd name="T72" fmla="*/ 113 w 152"/>
              <a:gd name="T7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93">
                <a:moveTo>
                  <a:pt x="50" y="57"/>
                </a:moveTo>
                <a:cubicBezTo>
                  <a:pt x="46" y="57"/>
                  <a:pt x="42" y="57"/>
                  <a:pt x="39" y="56"/>
                </a:cubicBezTo>
                <a:cubicBezTo>
                  <a:pt x="38" y="56"/>
                  <a:pt x="37" y="55"/>
                  <a:pt x="36" y="55"/>
                </a:cubicBezTo>
                <a:cubicBezTo>
                  <a:pt x="36" y="54"/>
                  <a:pt x="35" y="53"/>
                  <a:pt x="35" y="51"/>
                </a:cubicBezTo>
                <a:cubicBezTo>
                  <a:pt x="35" y="15"/>
                  <a:pt x="35" y="15"/>
                  <a:pt x="35" y="15"/>
                </a:cubicBezTo>
                <a:cubicBezTo>
                  <a:pt x="54" y="13"/>
                  <a:pt x="74" y="12"/>
                  <a:pt x="93" y="12"/>
                </a:cubicBezTo>
                <a:cubicBezTo>
                  <a:pt x="97" y="12"/>
                  <a:pt x="102" y="12"/>
                  <a:pt x="106" y="12"/>
                </a:cubicBezTo>
                <a:cubicBezTo>
                  <a:pt x="106" y="26"/>
                  <a:pt x="107" y="39"/>
                  <a:pt x="108" y="53"/>
                </a:cubicBezTo>
                <a:cubicBezTo>
                  <a:pt x="62" y="56"/>
                  <a:pt x="62" y="56"/>
                  <a:pt x="62" y="56"/>
                </a:cubicBezTo>
                <a:cubicBezTo>
                  <a:pt x="59" y="56"/>
                  <a:pt x="57" y="57"/>
                  <a:pt x="54" y="57"/>
                </a:cubicBezTo>
                <a:cubicBezTo>
                  <a:pt x="53" y="57"/>
                  <a:pt x="51" y="57"/>
                  <a:pt x="50" y="57"/>
                </a:cubicBezTo>
                <a:moveTo>
                  <a:pt x="93" y="8"/>
                </a:moveTo>
                <a:cubicBezTo>
                  <a:pt x="73" y="8"/>
                  <a:pt x="53" y="9"/>
                  <a:pt x="33" y="11"/>
                </a:cubicBezTo>
                <a:cubicBezTo>
                  <a:pt x="31" y="11"/>
                  <a:pt x="31" y="11"/>
                  <a:pt x="31" y="11"/>
                </a:cubicBezTo>
                <a:cubicBezTo>
                  <a:pt x="32" y="51"/>
                  <a:pt x="32" y="51"/>
                  <a:pt x="32" y="51"/>
                </a:cubicBezTo>
                <a:cubicBezTo>
                  <a:pt x="32" y="53"/>
                  <a:pt x="32" y="55"/>
                  <a:pt x="33" y="57"/>
                </a:cubicBezTo>
                <a:cubicBezTo>
                  <a:pt x="35" y="59"/>
                  <a:pt x="37" y="59"/>
                  <a:pt x="38" y="60"/>
                </a:cubicBezTo>
                <a:cubicBezTo>
                  <a:pt x="42" y="60"/>
                  <a:pt x="45" y="61"/>
                  <a:pt x="49" y="61"/>
                </a:cubicBezTo>
                <a:cubicBezTo>
                  <a:pt x="51" y="61"/>
                  <a:pt x="53" y="61"/>
                  <a:pt x="54" y="60"/>
                </a:cubicBezTo>
                <a:cubicBezTo>
                  <a:pt x="57" y="60"/>
                  <a:pt x="60" y="60"/>
                  <a:pt x="62" y="60"/>
                </a:cubicBezTo>
                <a:cubicBezTo>
                  <a:pt x="112" y="56"/>
                  <a:pt x="112" y="56"/>
                  <a:pt x="112" y="56"/>
                </a:cubicBezTo>
                <a:cubicBezTo>
                  <a:pt x="112" y="54"/>
                  <a:pt x="112" y="54"/>
                  <a:pt x="112" y="54"/>
                </a:cubicBezTo>
                <a:cubicBezTo>
                  <a:pt x="111" y="40"/>
                  <a:pt x="110" y="25"/>
                  <a:pt x="110" y="10"/>
                </a:cubicBezTo>
                <a:cubicBezTo>
                  <a:pt x="110" y="8"/>
                  <a:pt x="110" y="8"/>
                  <a:pt x="110" y="8"/>
                </a:cubicBezTo>
                <a:cubicBezTo>
                  <a:pt x="108" y="8"/>
                  <a:pt x="108" y="8"/>
                  <a:pt x="108" y="8"/>
                </a:cubicBezTo>
                <a:cubicBezTo>
                  <a:pt x="103" y="8"/>
                  <a:pt x="98" y="8"/>
                  <a:pt x="93" y="8"/>
                </a:cubicBezTo>
                <a:moveTo>
                  <a:pt x="57" y="87"/>
                </a:moveTo>
                <a:cubicBezTo>
                  <a:pt x="58" y="86"/>
                  <a:pt x="58" y="85"/>
                  <a:pt x="59" y="85"/>
                </a:cubicBezTo>
                <a:cubicBezTo>
                  <a:pt x="60" y="83"/>
                  <a:pt x="60" y="82"/>
                  <a:pt x="61" y="82"/>
                </a:cubicBezTo>
                <a:cubicBezTo>
                  <a:pt x="62" y="81"/>
                  <a:pt x="64" y="81"/>
                  <a:pt x="65" y="81"/>
                </a:cubicBezTo>
                <a:cubicBezTo>
                  <a:pt x="80" y="80"/>
                  <a:pt x="80" y="80"/>
                  <a:pt x="80" y="80"/>
                </a:cubicBezTo>
                <a:cubicBezTo>
                  <a:pt x="80" y="80"/>
                  <a:pt x="81" y="80"/>
                  <a:pt x="82" y="80"/>
                </a:cubicBezTo>
                <a:cubicBezTo>
                  <a:pt x="84" y="80"/>
                  <a:pt x="85" y="80"/>
                  <a:pt x="87" y="80"/>
                </a:cubicBezTo>
                <a:cubicBezTo>
                  <a:pt x="89" y="81"/>
                  <a:pt x="90" y="83"/>
                  <a:pt x="91" y="86"/>
                </a:cubicBezTo>
                <a:cubicBezTo>
                  <a:pt x="80" y="86"/>
                  <a:pt x="68" y="87"/>
                  <a:pt x="57" y="87"/>
                </a:cubicBezTo>
                <a:moveTo>
                  <a:pt x="7" y="89"/>
                </a:moveTo>
                <a:cubicBezTo>
                  <a:pt x="28" y="67"/>
                  <a:pt x="28" y="67"/>
                  <a:pt x="28" y="67"/>
                </a:cubicBezTo>
                <a:cubicBezTo>
                  <a:pt x="119" y="65"/>
                  <a:pt x="119" y="65"/>
                  <a:pt x="119" y="65"/>
                </a:cubicBezTo>
                <a:cubicBezTo>
                  <a:pt x="142" y="84"/>
                  <a:pt x="142" y="84"/>
                  <a:pt x="142" y="84"/>
                </a:cubicBezTo>
                <a:cubicBezTo>
                  <a:pt x="126" y="84"/>
                  <a:pt x="111" y="85"/>
                  <a:pt x="95" y="86"/>
                </a:cubicBezTo>
                <a:cubicBezTo>
                  <a:pt x="94" y="83"/>
                  <a:pt x="92" y="79"/>
                  <a:pt x="88" y="77"/>
                </a:cubicBezTo>
                <a:cubicBezTo>
                  <a:pt x="86" y="76"/>
                  <a:pt x="84" y="76"/>
                  <a:pt x="82" y="76"/>
                </a:cubicBezTo>
                <a:cubicBezTo>
                  <a:pt x="81" y="76"/>
                  <a:pt x="80" y="76"/>
                  <a:pt x="79" y="76"/>
                </a:cubicBezTo>
                <a:cubicBezTo>
                  <a:pt x="65" y="77"/>
                  <a:pt x="65" y="77"/>
                  <a:pt x="65" y="77"/>
                </a:cubicBezTo>
                <a:cubicBezTo>
                  <a:pt x="63" y="77"/>
                  <a:pt x="61" y="77"/>
                  <a:pt x="59" y="79"/>
                </a:cubicBezTo>
                <a:cubicBezTo>
                  <a:pt x="57" y="80"/>
                  <a:pt x="56" y="81"/>
                  <a:pt x="56" y="83"/>
                </a:cubicBezTo>
                <a:cubicBezTo>
                  <a:pt x="55" y="84"/>
                  <a:pt x="54" y="85"/>
                  <a:pt x="53" y="86"/>
                </a:cubicBezTo>
                <a:cubicBezTo>
                  <a:pt x="52" y="86"/>
                  <a:pt x="52" y="87"/>
                  <a:pt x="52" y="87"/>
                </a:cubicBezTo>
                <a:cubicBezTo>
                  <a:pt x="37" y="88"/>
                  <a:pt x="22" y="88"/>
                  <a:pt x="7" y="89"/>
                </a:cubicBezTo>
                <a:moveTo>
                  <a:pt x="29" y="64"/>
                </a:moveTo>
                <a:cubicBezTo>
                  <a:pt x="28" y="7"/>
                  <a:pt x="28" y="7"/>
                  <a:pt x="28" y="7"/>
                </a:cubicBezTo>
                <a:cubicBezTo>
                  <a:pt x="112" y="4"/>
                  <a:pt x="112" y="4"/>
                  <a:pt x="112" y="4"/>
                </a:cubicBezTo>
                <a:cubicBezTo>
                  <a:pt x="112" y="3"/>
                  <a:pt x="113" y="3"/>
                  <a:pt x="113" y="3"/>
                </a:cubicBezTo>
                <a:cubicBezTo>
                  <a:pt x="114" y="3"/>
                  <a:pt x="114" y="4"/>
                  <a:pt x="114" y="4"/>
                </a:cubicBezTo>
                <a:cubicBezTo>
                  <a:pt x="116" y="4"/>
                  <a:pt x="116" y="6"/>
                  <a:pt x="117" y="10"/>
                </a:cubicBezTo>
                <a:cubicBezTo>
                  <a:pt x="119" y="61"/>
                  <a:pt x="119" y="61"/>
                  <a:pt x="119" y="61"/>
                </a:cubicBezTo>
                <a:cubicBezTo>
                  <a:pt x="29" y="64"/>
                  <a:pt x="29" y="64"/>
                  <a:pt x="29" y="64"/>
                </a:cubicBezTo>
                <a:moveTo>
                  <a:pt x="113" y="0"/>
                </a:moveTo>
                <a:cubicBezTo>
                  <a:pt x="113" y="0"/>
                  <a:pt x="112" y="0"/>
                  <a:pt x="112" y="0"/>
                </a:cubicBezTo>
                <a:cubicBezTo>
                  <a:pt x="24" y="4"/>
                  <a:pt x="24" y="4"/>
                  <a:pt x="24" y="4"/>
                </a:cubicBezTo>
                <a:cubicBezTo>
                  <a:pt x="25" y="65"/>
                  <a:pt x="25" y="65"/>
                  <a:pt x="25" y="65"/>
                </a:cubicBezTo>
                <a:cubicBezTo>
                  <a:pt x="1" y="89"/>
                  <a:pt x="1" y="89"/>
                  <a:pt x="1" y="89"/>
                </a:cubicBezTo>
                <a:cubicBezTo>
                  <a:pt x="0" y="90"/>
                  <a:pt x="0" y="90"/>
                  <a:pt x="0" y="90"/>
                </a:cubicBezTo>
                <a:cubicBezTo>
                  <a:pt x="0" y="91"/>
                  <a:pt x="0" y="92"/>
                  <a:pt x="1" y="92"/>
                </a:cubicBezTo>
                <a:cubicBezTo>
                  <a:pt x="1" y="93"/>
                  <a:pt x="1" y="93"/>
                  <a:pt x="2" y="93"/>
                </a:cubicBezTo>
                <a:cubicBezTo>
                  <a:pt x="2" y="93"/>
                  <a:pt x="2" y="93"/>
                  <a:pt x="2" y="93"/>
                </a:cubicBezTo>
                <a:cubicBezTo>
                  <a:pt x="3" y="93"/>
                  <a:pt x="3" y="93"/>
                  <a:pt x="3" y="93"/>
                </a:cubicBezTo>
                <a:cubicBezTo>
                  <a:pt x="41" y="92"/>
                  <a:pt x="81" y="90"/>
                  <a:pt x="120" y="88"/>
                </a:cubicBezTo>
                <a:cubicBezTo>
                  <a:pt x="129" y="88"/>
                  <a:pt x="138" y="88"/>
                  <a:pt x="147" y="87"/>
                </a:cubicBezTo>
                <a:cubicBezTo>
                  <a:pt x="152" y="87"/>
                  <a:pt x="152" y="87"/>
                  <a:pt x="152" y="87"/>
                </a:cubicBezTo>
                <a:cubicBezTo>
                  <a:pt x="123" y="63"/>
                  <a:pt x="123" y="63"/>
                  <a:pt x="123" y="63"/>
                </a:cubicBezTo>
                <a:cubicBezTo>
                  <a:pt x="120" y="9"/>
                  <a:pt x="120" y="9"/>
                  <a:pt x="120" y="9"/>
                </a:cubicBezTo>
                <a:cubicBezTo>
                  <a:pt x="120" y="6"/>
                  <a:pt x="120" y="2"/>
                  <a:pt x="116" y="0"/>
                </a:cubicBezTo>
                <a:cubicBezTo>
                  <a:pt x="115" y="0"/>
                  <a:pt x="114" y="0"/>
                  <a:pt x="11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3">
            <a:extLst>
              <a:ext uri="{FF2B5EF4-FFF2-40B4-BE49-F238E27FC236}">
                <a16:creationId xmlns:a16="http://schemas.microsoft.com/office/drawing/2014/main" id="{0B6D3639-8F05-2A47-B2B9-EC07B50F6F76}"/>
              </a:ext>
            </a:extLst>
          </p:cNvPr>
          <p:cNvSpPr>
            <a:spLocks noEditPoints="1"/>
          </p:cNvSpPr>
          <p:nvPr/>
        </p:nvSpPr>
        <p:spPr bwMode="auto">
          <a:xfrm>
            <a:off x="358175" y="1880329"/>
            <a:ext cx="437786" cy="427237"/>
          </a:xfrm>
          <a:custGeom>
            <a:avLst/>
            <a:gdLst>
              <a:gd name="T0" fmla="*/ 36 w 105"/>
              <a:gd name="T1" fmla="*/ 50 h 102"/>
              <a:gd name="T2" fmla="*/ 36 w 105"/>
              <a:gd name="T3" fmla="*/ 53 h 102"/>
              <a:gd name="T4" fmla="*/ 36 w 105"/>
              <a:gd name="T5" fmla="*/ 57 h 102"/>
              <a:gd name="T6" fmla="*/ 39 w 105"/>
              <a:gd name="T7" fmla="*/ 58 h 102"/>
              <a:gd name="T8" fmla="*/ 43 w 105"/>
              <a:gd name="T9" fmla="*/ 52 h 102"/>
              <a:gd name="T10" fmla="*/ 38 w 105"/>
              <a:gd name="T11" fmla="*/ 50 h 102"/>
              <a:gd name="T12" fmla="*/ 40 w 105"/>
              <a:gd name="T13" fmla="*/ 13 h 102"/>
              <a:gd name="T14" fmla="*/ 25 w 105"/>
              <a:gd name="T15" fmla="*/ 22 h 102"/>
              <a:gd name="T16" fmla="*/ 27 w 105"/>
              <a:gd name="T17" fmla="*/ 25 h 102"/>
              <a:gd name="T18" fmla="*/ 37 w 105"/>
              <a:gd name="T19" fmla="*/ 17 h 102"/>
              <a:gd name="T20" fmla="*/ 47 w 105"/>
              <a:gd name="T21" fmla="*/ 19 h 102"/>
              <a:gd name="T22" fmla="*/ 44 w 105"/>
              <a:gd name="T23" fmla="*/ 35 h 102"/>
              <a:gd name="T24" fmla="*/ 36 w 105"/>
              <a:gd name="T25" fmla="*/ 46 h 102"/>
              <a:gd name="T26" fmla="*/ 38 w 105"/>
              <a:gd name="T27" fmla="*/ 48 h 102"/>
              <a:gd name="T28" fmla="*/ 44 w 105"/>
              <a:gd name="T29" fmla="*/ 39 h 102"/>
              <a:gd name="T30" fmla="*/ 52 w 105"/>
              <a:gd name="T31" fmla="*/ 31 h 102"/>
              <a:gd name="T32" fmla="*/ 40 w 105"/>
              <a:gd name="T33" fmla="*/ 13 h 102"/>
              <a:gd name="T34" fmla="*/ 40 w 105"/>
              <a:gd name="T35" fmla="*/ 66 h 102"/>
              <a:gd name="T36" fmla="*/ 84 w 105"/>
              <a:gd name="T37" fmla="*/ 30 h 102"/>
              <a:gd name="T38" fmla="*/ 101 w 105"/>
              <a:gd name="T39" fmla="*/ 53 h 102"/>
              <a:gd name="T40" fmla="*/ 101 w 105"/>
              <a:gd name="T41" fmla="*/ 64 h 102"/>
              <a:gd name="T42" fmla="*/ 89 w 105"/>
              <a:gd name="T43" fmla="*/ 76 h 102"/>
              <a:gd name="T44" fmla="*/ 87 w 105"/>
              <a:gd name="T45" fmla="*/ 78 h 102"/>
              <a:gd name="T46" fmla="*/ 74 w 105"/>
              <a:gd name="T47" fmla="*/ 83 h 102"/>
              <a:gd name="T48" fmla="*/ 72 w 105"/>
              <a:gd name="T49" fmla="*/ 83 h 102"/>
              <a:gd name="T50" fmla="*/ 11 w 105"/>
              <a:gd name="T51" fmla="*/ 82 h 102"/>
              <a:gd name="T52" fmla="*/ 25 w 105"/>
              <a:gd name="T53" fmla="*/ 59 h 102"/>
              <a:gd name="T54" fmla="*/ 7 w 105"/>
              <a:gd name="T55" fmla="*/ 35 h 102"/>
              <a:gd name="T56" fmla="*/ 47 w 105"/>
              <a:gd name="T57" fmla="*/ 3 h 102"/>
              <a:gd name="T58" fmla="*/ 73 w 105"/>
              <a:gd name="T59" fmla="*/ 10 h 102"/>
              <a:gd name="T60" fmla="*/ 70 w 105"/>
              <a:gd name="T61" fmla="*/ 45 h 102"/>
              <a:gd name="T62" fmla="*/ 38 w 105"/>
              <a:gd name="T63" fmla="*/ 63 h 102"/>
              <a:gd name="T64" fmla="*/ 36 w 105"/>
              <a:gd name="T65" fmla="*/ 62 h 102"/>
              <a:gd name="T66" fmla="*/ 35 w 105"/>
              <a:gd name="T67" fmla="*/ 65 h 102"/>
              <a:gd name="T68" fmla="*/ 11 w 105"/>
              <a:gd name="T69" fmla="*/ 82 h 102"/>
              <a:gd name="T70" fmla="*/ 23 w 105"/>
              <a:gd name="T71" fmla="*/ 6 h 102"/>
              <a:gd name="T72" fmla="*/ 21 w 105"/>
              <a:gd name="T73" fmla="*/ 61 h 102"/>
              <a:gd name="T74" fmla="*/ 1 w 105"/>
              <a:gd name="T75" fmla="*/ 86 h 102"/>
              <a:gd name="T76" fmla="*/ 2 w 105"/>
              <a:gd name="T77" fmla="*/ 87 h 102"/>
              <a:gd name="T78" fmla="*/ 70 w 105"/>
              <a:gd name="T79" fmla="*/ 86 h 102"/>
              <a:gd name="T80" fmla="*/ 76 w 105"/>
              <a:gd name="T81" fmla="*/ 92 h 102"/>
              <a:gd name="T82" fmla="*/ 101 w 105"/>
              <a:gd name="T83" fmla="*/ 102 h 102"/>
              <a:gd name="T84" fmla="*/ 104 w 105"/>
              <a:gd name="T85" fmla="*/ 100 h 102"/>
              <a:gd name="T86" fmla="*/ 90 w 105"/>
              <a:gd name="T87" fmla="*/ 84 h 102"/>
              <a:gd name="T88" fmla="*/ 91 w 105"/>
              <a:gd name="T89" fmla="*/ 79 h 102"/>
              <a:gd name="T90" fmla="*/ 105 w 105"/>
              <a:gd name="T91" fmla="*/ 54 h 102"/>
              <a:gd name="T92" fmla="*/ 100 w 105"/>
              <a:gd name="T93" fmla="*/ 42 h 102"/>
              <a:gd name="T94" fmla="*/ 85 w 105"/>
              <a:gd name="T95" fmla="*/ 23 h 102"/>
              <a:gd name="T96" fmla="*/ 57 w 105"/>
              <a:gd name="T97"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2">
                <a:moveTo>
                  <a:pt x="38" y="50"/>
                </a:moveTo>
                <a:cubicBezTo>
                  <a:pt x="37" y="50"/>
                  <a:pt x="37" y="50"/>
                  <a:pt x="36" y="50"/>
                </a:cubicBezTo>
                <a:cubicBezTo>
                  <a:pt x="36" y="51"/>
                  <a:pt x="36" y="51"/>
                  <a:pt x="36" y="52"/>
                </a:cubicBezTo>
                <a:cubicBezTo>
                  <a:pt x="36" y="53"/>
                  <a:pt x="36" y="53"/>
                  <a:pt x="36" y="53"/>
                </a:cubicBezTo>
                <a:cubicBezTo>
                  <a:pt x="35" y="53"/>
                  <a:pt x="35" y="53"/>
                  <a:pt x="35" y="53"/>
                </a:cubicBezTo>
                <a:cubicBezTo>
                  <a:pt x="35" y="54"/>
                  <a:pt x="35" y="56"/>
                  <a:pt x="36" y="57"/>
                </a:cubicBezTo>
                <a:cubicBezTo>
                  <a:pt x="37" y="58"/>
                  <a:pt x="38" y="58"/>
                  <a:pt x="39" y="58"/>
                </a:cubicBezTo>
                <a:cubicBezTo>
                  <a:pt x="39" y="58"/>
                  <a:pt x="39" y="58"/>
                  <a:pt x="39" y="58"/>
                </a:cubicBezTo>
                <a:cubicBezTo>
                  <a:pt x="40" y="58"/>
                  <a:pt x="41" y="57"/>
                  <a:pt x="42" y="56"/>
                </a:cubicBezTo>
                <a:cubicBezTo>
                  <a:pt x="43" y="55"/>
                  <a:pt x="43" y="54"/>
                  <a:pt x="43" y="52"/>
                </a:cubicBezTo>
                <a:cubicBezTo>
                  <a:pt x="43" y="51"/>
                  <a:pt x="42" y="50"/>
                  <a:pt x="41" y="50"/>
                </a:cubicBezTo>
                <a:cubicBezTo>
                  <a:pt x="38" y="50"/>
                  <a:pt x="38" y="50"/>
                  <a:pt x="38" y="50"/>
                </a:cubicBezTo>
                <a:cubicBezTo>
                  <a:pt x="38" y="50"/>
                  <a:pt x="38" y="50"/>
                  <a:pt x="38" y="50"/>
                </a:cubicBezTo>
                <a:moveTo>
                  <a:pt x="40" y="13"/>
                </a:moveTo>
                <a:cubicBezTo>
                  <a:pt x="38" y="13"/>
                  <a:pt x="37" y="13"/>
                  <a:pt x="36" y="13"/>
                </a:cubicBezTo>
                <a:cubicBezTo>
                  <a:pt x="31" y="15"/>
                  <a:pt x="27" y="18"/>
                  <a:pt x="25" y="22"/>
                </a:cubicBezTo>
                <a:cubicBezTo>
                  <a:pt x="25" y="23"/>
                  <a:pt x="25" y="24"/>
                  <a:pt x="26" y="25"/>
                </a:cubicBezTo>
                <a:cubicBezTo>
                  <a:pt x="26" y="25"/>
                  <a:pt x="26" y="25"/>
                  <a:pt x="27" y="25"/>
                </a:cubicBezTo>
                <a:cubicBezTo>
                  <a:pt x="27" y="25"/>
                  <a:pt x="28" y="24"/>
                  <a:pt x="28" y="24"/>
                </a:cubicBezTo>
                <a:cubicBezTo>
                  <a:pt x="30" y="20"/>
                  <a:pt x="33" y="18"/>
                  <a:pt x="37" y="17"/>
                </a:cubicBezTo>
                <a:cubicBezTo>
                  <a:pt x="38" y="16"/>
                  <a:pt x="39" y="16"/>
                  <a:pt x="40" y="16"/>
                </a:cubicBezTo>
                <a:cubicBezTo>
                  <a:pt x="43" y="16"/>
                  <a:pt x="45" y="17"/>
                  <a:pt x="47" y="19"/>
                </a:cubicBezTo>
                <a:cubicBezTo>
                  <a:pt x="50" y="22"/>
                  <a:pt x="51" y="26"/>
                  <a:pt x="49" y="30"/>
                </a:cubicBezTo>
                <a:cubicBezTo>
                  <a:pt x="48" y="32"/>
                  <a:pt x="46" y="33"/>
                  <a:pt x="44" y="35"/>
                </a:cubicBezTo>
                <a:cubicBezTo>
                  <a:pt x="43" y="35"/>
                  <a:pt x="42" y="36"/>
                  <a:pt x="42" y="36"/>
                </a:cubicBezTo>
                <a:cubicBezTo>
                  <a:pt x="38" y="39"/>
                  <a:pt x="36" y="43"/>
                  <a:pt x="36" y="46"/>
                </a:cubicBezTo>
                <a:cubicBezTo>
                  <a:pt x="37" y="47"/>
                  <a:pt x="37" y="48"/>
                  <a:pt x="38" y="48"/>
                </a:cubicBezTo>
                <a:cubicBezTo>
                  <a:pt x="38" y="48"/>
                  <a:pt x="38" y="48"/>
                  <a:pt x="38" y="48"/>
                </a:cubicBezTo>
                <a:cubicBezTo>
                  <a:pt x="39" y="48"/>
                  <a:pt x="40" y="47"/>
                  <a:pt x="40" y="46"/>
                </a:cubicBezTo>
                <a:cubicBezTo>
                  <a:pt x="39" y="43"/>
                  <a:pt x="42" y="40"/>
                  <a:pt x="44" y="39"/>
                </a:cubicBezTo>
                <a:cubicBezTo>
                  <a:pt x="44" y="38"/>
                  <a:pt x="45" y="38"/>
                  <a:pt x="46" y="37"/>
                </a:cubicBezTo>
                <a:cubicBezTo>
                  <a:pt x="48" y="36"/>
                  <a:pt x="50" y="34"/>
                  <a:pt x="52" y="31"/>
                </a:cubicBezTo>
                <a:cubicBezTo>
                  <a:pt x="54" y="27"/>
                  <a:pt x="53" y="21"/>
                  <a:pt x="50" y="17"/>
                </a:cubicBezTo>
                <a:cubicBezTo>
                  <a:pt x="47" y="14"/>
                  <a:pt x="43" y="13"/>
                  <a:pt x="40" y="13"/>
                </a:cubicBezTo>
                <a:moveTo>
                  <a:pt x="70" y="83"/>
                </a:moveTo>
                <a:cubicBezTo>
                  <a:pt x="58" y="83"/>
                  <a:pt x="47" y="76"/>
                  <a:pt x="40" y="66"/>
                </a:cubicBezTo>
                <a:cubicBezTo>
                  <a:pt x="52" y="62"/>
                  <a:pt x="63" y="56"/>
                  <a:pt x="72" y="48"/>
                </a:cubicBezTo>
                <a:cubicBezTo>
                  <a:pt x="79" y="42"/>
                  <a:pt x="83" y="36"/>
                  <a:pt x="84" y="30"/>
                </a:cubicBezTo>
                <a:cubicBezTo>
                  <a:pt x="89" y="34"/>
                  <a:pt x="94" y="39"/>
                  <a:pt x="97" y="44"/>
                </a:cubicBezTo>
                <a:cubicBezTo>
                  <a:pt x="99" y="47"/>
                  <a:pt x="100" y="50"/>
                  <a:pt x="101" y="53"/>
                </a:cubicBezTo>
                <a:cubicBezTo>
                  <a:pt x="101" y="54"/>
                  <a:pt x="102" y="56"/>
                  <a:pt x="102" y="57"/>
                </a:cubicBezTo>
                <a:cubicBezTo>
                  <a:pt x="102" y="59"/>
                  <a:pt x="102" y="61"/>
                  <a:pt x="101" y="64"/>
                </a:cubicBezTo>
                <a:cubicBezTo>
                  <a:pt x="100" y="69"/>
                  <a:pt x="97" y="73"/>
                  <a:pt x="92" y="75"/>
                </a:cubicBezTo>
                <a:cubicBezTo>
                  <a:pt x="91" y="76"/>
                  <a:pt x="90" y="76"/>
                  <a:pt x="89" y="76"/>
                </a:cubicBezTo>
                <a:cubicBezTo>
                  <a:pt x="89" y="76"/>
                  <a:pt x="88" y="76"/>
                  <a:pt x="88" y="76"/>
                </a:cubicBezTo>
                <a:cubicBezTo>
                  <a:pt x="87" y="76"/>
                  <a:pt x="87" y="77"/>
                  <a:pt x="87" y="78"/>
                </a:cubicBezTo>
                <a:cubicBezTo>
                  <a:pt x="86" y="85"/>
                  <a:pt x="89" y="93"/>
                  <a:pt x="95" y="98"/>
                </a:cubicBezTo>
                <a:cubicBezTo>
                  <a:pt x="86" y="96"/>
                  <a:pt x="79" y="91"/>
                  <a:pt x="74" y="83"/>
                </a:cubicBezTo>
                <a:cubicBezTo>
                  <a:pt x="74" y="83"/>
                  <a:pt x="73" y="83"/>
                  <a:pt x="73" y="83"/>
                </a:cubicBezTo>
                <a:cubicBezTo>
                  <a:pt x="73" y="83"/>
                  <a:pt x="73" y="83"/>
                  <a:pt x="72" y="83"/>
                </a:cubicBezTo>
                <a:cubicBezTo>
                  <a:pt x="72" y="83"/>
                  <a:pt x="71" y="83"/>
                  <a:pt x="70" y="83"/>
                </a:cubicBezTo>
                <a:moveTo>
                  <a:pt x="11" y="82"/>
                </a:moveTo>
                <a:cubicBezTo>
                  <a:pt x="18" y="77"/>
                  <a:pt x="23" y="69"/>
                  <a:pt x="25" y="60"/>
                </a:cubicBezTo>
                <a:cubicBezTo>
                  <a:pt x="25" y="60"/>
                  <a:pt x="25" y="59"/>
                  <a:pt x="25" y="59"/>
                </a:cubicBezTo>
                <a:cubicBezTo>
                  <a:pt x="25" y="59"/>
                  <a:pt x="24" y="58"/>
                  <a:pt x="24" y="58"/>
                </a:cubicBezTo>
                <a:cubicBezTo>
                  <a:pt x="14" y="56"/>
                  <a:pt x="6" y="46"/>
                  <a:pt x="7" y="35"/>
                </a:cubicBezTo>
                <a:cubicBezTo>
                  <a:pt x="7" y="24"/>
                  <a:pt x="14" y="14"/>
                  <a:pt x="24" y="9"/>
                </a:cubicBezTo>
                <a:cubicBezTo>
                  <a:pt x="31" y="5"/>
                  <a:pt x="38" y="3"/>
                  <a:pt x="47" y="3"/>
                </a:cubicBezTo>
                <a:cubicBezTo>
                  <a:pt x="50" y="3"/>
                  <a:pt x="53" y="4"/>
                  <a:pt x="57" y="4"/>
                </a:cubicBezTo>
                <a:cubicBezTo>
                  <a:pt x="63" y="5"/>
                  <a:pt x="69" y="7"/>
                  <a:pt x="73" y="10"/>
                </a:cubicBezTo>
                <a:cubicBezTo>
                  <a:pt x="78" y="13"/>
                  <a:pt x="81" y="18"/>
                  <a:pt x="82" y="23"/>
                </a:cubicBezTo>
                <a:cubicBezTo>
                  <a:pt x="83" y="32"/>
                  <a:pt x="76" y="40"/>
                  <a:pt x="70" y="45"/>
                </a:cubicBezTo>
                <a:cubicBezTo>
                  <a:pt x="61" y="53"/>
                  <a:pt x="50" y="59"/>
                  <a:pt x="39" y="63"/>
                </a:cubicBezTo>
                <a:cubicBezTo>
                  <a:pt x="38" y="63"/>
                  <a:pt x="38" y="63"/>
                  <a:pt x="38" y="63"/>
                </a:cubicBezTo>
                <a:cubicBezTo>
                  <a:pt x="38" y="62"/>
                  <a:pt x="37" y="62"/>
                  <a:pt x="37" y="62"/>
                </a:cubicBezTo>
                <a:cubicBezTo>
                  <a:pt x="36" y="62"/>
                  <a:pt x="36" y="62"/>
                  <a:pt x="36" y="62"/>
                </a:cubicBezTo>
                <a:cubicBezTo>
                  <a:pt x="35" y="62"/>
                  <a:pt x="35" y="63"/>
                  <a:pt x="35" y="64"/>
                </a:cubicBezTo>
                <a:cubicBezTo>
                  <a:pt x="35" y="65"/>
                  <a:pt x="35" y="65"/>
                  <a:pt x="35" y="65"/>
                </a:cubicBezTo>
                <a:cubicBezTo>
                  <a:pt x="35" y="65"/>
                  <a:pt x="35" y="65"/>
                  <a:pt x="35" y="65"/>
                </a:cubicBezTo>
                <a:cubicBezTo>
                  <a:pt x="30" y="74"/>
                  <a:pt x="21" y="80"/>
                  <a:pt x="11" y="82"/>
                </a:cubicBezTo>
                <a:moveTo>
                  <a:pt x="47" y="0"/>
                </a:moveTo>
                <a:cubicBezTo>
                  <a:pt x="38" y="0"/>
                  <a:pt x="30" y="2"/>
                  <a:pt x="23" y="6"/>
                </a:cubicBezTo>
                <a:cubicBezTo>
                  <a:pt x="11" y="12"/>
                  <a:pt x="4" y="23"/>
                  <a:pt x="3" y="34"/>
                </a:cubicBezTo>
                <a:cubicBezTo>
                  <a:pt x="3" y="46"/>
                  <a:pt x="11" y="58"/>
                  <a:pt x="21" y="61"/>
                </a:cubicBezTo>
                <a:cubicBezTo>
                  <a:pt x="19" y="71"/>
                  <a:pt x="11" y="80"/>
                  <a:pt x="2" y="84"/>
                </a:cubicBezTo>
                <a:cubicBezTo>
                  <a:pt x="1" y="84"/>
                  <a:pt x="0" y="85"/>
                  <a:pt x="1" y="86"/>
                </a:cubicBezTo>
                <a:cubicBezTo>
                  <a:pt x="1" y="86"/>
                  <a:pt x="1" y="87"/>
                  <a:pt x="2" y="87"/>
                </a:cubicBezTo>
                <a:cubicBezTo>
                  <a:pt x="2" y="87"/>
                  <a:pt x="2" y="87"/>
                  <a:pt x="2" y="87"/>
                </a:cubicBezTo>
                <a:cubicBezTo>
                  <a:pt x="16" y="87"/>
                  <a:pt x="30" y="79"/>
                  <a:pt x="37" y="68"/>
                </a:cubicBezTo>
                <a:cubicBezTo>
                  <a:pt x="44" y="79"/>
                  <a:pt x="57" y="86"/>
                  <a:pt x="70" y="86"/>
                </a:cubicBezTo>
                <a:cubicBezTo>
                  <a:pt x="71" y="86"/>
                  <a:pt x="71" y="86"/>
                  <a:pt x="72" y="86"/>
                </a:cubicBezTo>
                <a:cubicBezTo>
                  <a:pt x="73" y="88"/>
                  <a:pt x="75" y="90"/>
                  <a:pt x="76" y="92"/>
                </a:cubicBezTo>
                <a:cubicBezTo>
                  <a:pt x="78" y="94"/>
                  <a:pt x="80" y="95"/>
                  <a:pt x="83" y="97"/>
                </a:cubicBezTo>
                <a:cubicBezTo>
                  <a:pt x="88" y="100"/>
                  <a:pt x="94" y="102"/>
                  <a:pt x="101" y="102"/>
                </a:cubicBezTo>
                <a:cubicBezTo>
                  <a:pt x="101" y="102"/>
                  <a:pt x="102" y="102"/>
                  <a:pt x="103" y="102"/>
                </a:cubicBezTo>
                <a:cubicBezTo>
                  <a:pt x="104" y="102"/>
                  <a:pt x="104" y="101"/>
                  <a:pt x="104" y="100"/>
                </a:cubicBezTo>
                <a:cubicBezTo>
                  <a:pt x="104" y="99"/>
                  <a:pt x="104" y="99"/>
                  <a:pt x="103" y="98"/>
                </a:cubicBezTo>
                <a:cubicBezTo>
                  <a:pt x="96" y="96"/>
                  <a:pt x="91" y="90"/>
                  <a:pt x="90" y="84"/>
                </a:cubicBezTo>
                <a:cubicBezTo>
                  <a:pt x="90" y="82"/>
                  <a:pt x="90" y="81"/>
                  <a:pt x="90" y="79"/>
                </a:cubicBezTo>
                <a:cubicBezTo>
                  <a:pt x="90" y="79"/>
                  <a:pt x="91" y="79"/>
                  <a:pt x="91" y="79"/>
                </a:cubicBezTo>
                <a:cubicBezTo>
                  <a:pt x="98" y="77"/>
                  <a:pt x="103" y="71"/>
                  <a:pt x="105" y="64"/>
                </a:cubicBezTo>
                <a:cubicBezTo>
                  <a:pt x="105" y="61"/>
                  <a:pt x="105" y="58"/>
                  <a:pt x="105" y="54"/>
                </a:cubicBezTo>
                <a:cubicBezTo>
                  <a:pt x="105" y="53"/>
                  <a:pt x="104" y="52"/>
                  <a:pt x="104" y="51"/>
                </a:cubicBezTo>
                <a:cubicBezTo>
                  <a:pt x="103" y="48"/>
                  <a:pt x="102" y="45"/>
                  <a:pt x="100" y="42"/>
                </a:cubicBezTo>
                <a:cubicBezTo>
                  <a:pt x="96" y="36"/>
                  <a:pt x="90" y="31"/>
                  <a:pt x="85" y="26"/>
                </a:cubicBezTo>
                <a:cubicBezTo>
                  <a:pt x="85" y="25"/>
                  <a:pt x="85" y="24"/>
                  <a:pt x="85" y="23"/>
                </a:cubicBezTo>
                <a:cubicBezTo>
                  <a:pt x="84" y="17"/>
                  <a:pt x="80" y="11"/>
                  <a:pt x="75" y="7"/>
                </a:cubicBezTo>
                <a:cubicBezTo>
                  <a:pt x="70" y="4"/>
                  <a:pt x="64" y="2"/>
                  <a:pt x="57" y="1"/>
                </a:cubicBezTo>
                <a:cubicBezTo>
                  <a:pt x="54"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4">
            <a:extLst>
              <a:ext uri="{FF2B5EF4-FFF2-40B4-BE49-F238E27FC236}">
                <a16:creationId xmlns:a16="http://schemas.microsoft.com/office/drawing/2014/main" id="{31DD094E-0FB4-974C-9891-E6E360213EEE}"/>
              </a:ext>
            </a:extLst>
          </p:cNvPr>
          <p:cNvSpPr>
            <a:spLocks noEditPoints="1"/>
          </p:cNvSpPr>
          <p:nvPr/>
        </p:nvSpPr>
        <p:spPr bwMode="auto">
          <a:xfrm>
            <a:off x="498829" y="4325949"/>
            <a:ext cx="443060" cy="421962"/>
          </a:xfrm>
          <a:custGeom>
            <a:avLst/>
            <a:gdLst>
              <a:gd name="T0" fmla="*/ 36 w 106"/>
              <a:gd name="T1" fmla="*/ 50 h 101"/>
              <a:gd name="T2" fmla="*/ 35 w 106"/>
              <a:gd name="T3" fmla="*/ 52 h 101"/>
              <a:gd name="T4" fmla="*/ 36 w 106"/>
              <a:gd name="T5" fmla="*/ 56 h 101"/>
              <a:gd name="T6" fmla="*/ 38 w 106"/>
              <a:gd name="T7" fmla="*/ 57 h 101"/>
              <a:gd name="T8" fmla="*/ 43 w 106"/>
              <a:gd name="T9" fmla="*/ 51 h 101"/>
              <a:gd name="T10" fmla="*/ 37 w 106"/>
              <a:gd name="T11" fmla="*/ 49 h 101"/>
              <a:gd name="T12" fmla="*/ 39 w 106"/>
              <a:gd name="T13" fmla="*/ 12 h 101"/>
              <a:gd name="T14" fmla="*/ 25 w 106"/>
              <a:gd name="T15" fmla="*/ 22 h 101"/>
              <a:gd name="T16" fmla="*/ 26 w 106"/>
              <a:gd name="T17" fmla="*/ 24 h 101"/>
              <a:gd name="T18" fmla="*/ 36 w 106"/>
              <a:gd name="T19" fmla="*/ 16 h 101"/>
              <a:gd name="T20" fmla="*/ 47 w 106"/>
              <a:gd name="T21" fmla="*/ 19 h 101"/>
              <a:gd name="T22" fmla="*/ 43 w 106"/>
              <a:gd name="T23" fmla="*/ 34 h 101"/>
              <a:gd name="T24" fmla="*/ 36 w 106"/>
              <a:gd name="T25" fmla="*/ 46 h 101"/>
              <a:gd name="T26" fmla="*/ 38 w 106"/>
              <a:gd name="T27" fmla="*/ 47 h 101"/>
              <a:gd name="T28" fmla="*/ 44 w 106"/>
              <a:gd name="T29" fmla="*/ 38 h 101"/>
              <a:gd name="T30" fmla="*/ 52 w 106"/>
              <a:gd name="T31" fmla="*/ 31 h 101"/>
              <a:gd name="T32" fmla="*/ 39 w 106"/>
              <a:gd name="T33" fmla="*/ 12 h 101"/>
              <a:gd name="T34" fmla="*/ 40 w 106"/>
              <a:gd name="T35" fmla="*/ 66 h 101"/>
              <a:gd name="T36" fmla="*/ 84 w 106"/>
              <a:gd name="T37" fmla="*/ 29 h 101"/>
              <a:gd name="T38" fmla="*/ 101 w 106"/>
              <a:gd name="T39" fmla="*/ 63 h 101"/>
              <a:gd name="T40" fmla="*/ 86 w 106"/>
              <a:gd name="T41" fmla="*/ 77 h 101"/>
              <a:gd name="T42" fmla="*/ 74 w 106"/>
              <a:gd name="T43" fmla="*/ 83 h 101"/>
              <a:gd name="T44" fmla="*/ 72 w 106"/>
              <a:gd name="T45" fmla="*/ 82 h 101"/>
              <a:gd name="T46" fmla="*/ 10 w 106"/>
              <a:gd name="T47" fmla="*/ 82 h 101"/>
              <a:gd name="T48" fmla="*/ 25 w 106"/>
              <a:gd name="T49" fmla="*/ 59 h 101"/>
              <a:gd name="T50" fmla="*/ 6 w 106"/>
              <a:gd name="T51" fmla="*/ 34 h 101"/>
              <a:gd name="T52" fmla="*/ 47 w 106"/>
              <a:gd name="T53" fmla="*/ 3 h 101"/>
              <a:gd name="T54" fmla="*/ 72 w 106"/>
              <a:gd name="T55" fmla="*/ 9 h 101"/>
              <a:gd name="T56" fmla="*/ 70 w 106"/>
              <a:gd name="T57" fmla="*/ 45 h 101"/>
              <a:gd name="T58" fmla="*/ 38 w 106"/>
              <a:gd name="T59" fmla="*/ 62 h 101"/>
              <a:gd name="T60" fmla="*/ 36 w 106"/>
              <a:gd name="T61" fmla="*/ 61 h 101"/>
              <a:gd name="T62" fmla="*/ 35 w 106"/>
              <a:gd name="T63" fmla="*/ 64 h 101"/>
              <a:gd name="T64" fmla="*/ 10 w 106"/>
              <a:gd name="T65" fmla="*/ 82 h 101"/>
              <a:gd name="T66" fmla="*/ 22 w 106"/>
              <a:gd name="T67" fmla="*/ 5 h 101"/>
              <a:gd name="T68" fmla="*/ 21 w 106"/>
              <a:gd name="T69" fmla="*/ 61 h 101"/>
              <a:gd name="T70" fmla="*/ 0 w 106"/>
              <a:gd name="T71" fmla="*/ 85 h 101"/>
              <a:gd name="T72" fmla="*/ 2 w 106"/>
              <a:gd name="T73" fmla="*/ 86 h 101"/>
              <a:gd name="T74" fmla="*/ 70 w 106"/>
              <a:gd name="T75" fmla="*/ 85 h 101"/>
              <a:gd name="T76" fmla="*/ 100 w 106"/>
              <a:gd name="T77" fmla="*/ 101 h 101"/>
              <a:gd name="T78" fmla="*/ 104 w 106"/>
              <a:gd name="T79" fmla="*/ 100 h 101"/>
              <a:gd name="T80" fmla="*/ 90 w 106"/>
              <a:gd name="T81" fmla="*/ 79 h 101"/>
              <a:gd name="T82" fmla="*/ 100 w 106"/>
              <a:gd name="T83" fmla="*/ 42 h 101"/>
              <a:gd name="T84" fmla="*/ 85 w 106"/>
              <a:gd name="T85" fmla="*/ 22 h 101"/>
              <a:gd name="T86" fmla="*/ 57 w 106"/>
              <a:gd name="T8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 h="101">
                <a:moveTo>
                  <a:pt x="37" y="49"/>
                </a:moveTo>
                <a:cubicBezTo>
                  <a:pt x="37" y="49"/>
                  <a:pt x="36" y="50"/>
                  <a:pt x="36" y="50"/>
                </a:cubicBezTo>
                <a:cubicBezTo>
                  <a:pt x="36" y="50"/>
                  <a:pt x="36" y="51"/>
                  <a:pt x="36" y="51"/>
                </a:cubicBezTo>
                <a:cubicBezTo>
                  <a:pt x="35" y="52"/>
                  <a:pt x="35" y="52"/>
                  <a:pt x="35" y="52"/>
                </a:cubicBezTo>
                <a:cubicBezTo>
                  <a:pt x="35" y="53"/>
                  <a:pt x="35" y="53"/>
                  <a:pt x="35" y="53"/>
                </a:cubicBezTo>
                <a:cubicBezTo>
                  <a:pt x="35" y="54"/>
                  <a:pt x="35" y="55"/>
                  <a:pt x="36" y="56"/>
                </a:cubicBezTo>
                <a:cubicBezTo>
                  <a:pt x="36" y="57"/>
                  <a:pt x="37" y="57"/>
                  <a:pt x="38" y="57"/>
                </a:cubicBezTo>
                <a:cubicBezTo>
                  <a:pt x="38" y="57"/>
                  <a:pt x="38" y="57"/>
                  <a:pt x="38" y="57"/>
                </a:cubicBezTo>
                <a:cubicBezTo>
                  <a:pt x="40" y="57"/>
                  <a:pt x="41" y="57"/>
                  <a:pt x="41" y="56"/>
                </a:cubicBezTo>
                <a:cubicBezTo>
                  <a:pt x="42" y="55"/>
                  <a:pt x="43" y="53"/>
                  <a:pt x="43" y="51"/>
                </a:cubicBezTo>
                <a:cubicBezTo>
                  <a:pt x="42" y="50"/>
                  <a:pt x="42" y="50"/>
                  <a:pt x="41" y="50"/>
                </a:cubicBezTo>
                <a:cubicBezTo>
                  <a:pt x="37" y="49"/>
                  <a:pt x="37" y="49"/>
                  <a:pt x="37" y="49"/>
                </a:cubicBezTo>
                <a:cubicBezTo>
                  <a:pt x="37" y="49"/>
                  <a:pt x="37" y="49"/>
                  <a:pt x="37" y="49"/>
                </a:cubicBezTo>
                <a:moveTo>
                  <a:pt x="39" y="12"/>
                </a:moveTo>
                <a:cubicBezTo>
                  <a:pt x="38" y="12"/>
                  <a:pt x="37" y="12"/>
                  <a:pt x="35" y="13"/>
                </a:cubicBezTo>
                <a:cubicBezTo>
                  <a:pt x="31" y="14"/>
                  <a:pt x="27" y="17"/>
                  <a:pt x="25" y="22"/>
                </a:cubicBezTo>
                <a:cubicBezTo>
                  <a:pt x="24" y="23"/>
                  <a:pt x="25" y="24"/>
                  <a:pt x="26" y="24"/>
                </a:cubicBezTo>
                <a:cubicBezTo>
                  <a:pt x="26" y="24"/>
                  <a:pt x="26" y="24"/>
                  <a:pt x="26" y="24"/>
                </a:cubicBezTo>
                <a:cubicBezTo>
                  <a:pt x="27" y="24"/>
                  <a:pt x="28" y="24"/>
                  <a:pt x="28" y="23"/>
                </a:cubicBezTo>
                <a:cubicBezTo>
                  <a:pt x="29" y="20"/>
                  <a:pt x="33" y="17"/>
                  <a:pt x="36" y="16"/>
                </a:cubicBezTo>
                <a:cubicBezTo>
                  <a:pt x="37" y="16"/>
                  <a:pt x="38" y="16"/>
                  <a:pt x="39" y="16"/>
                </a:cubicBezTo>
                <a:cubicBezTo>
                  <a:pt x="42" y="16"/>
                  <a:pt x="45" y="17"/>
                  <a:pt x="47" y="19"/>
                </a:cubicBezTo>
                <a:cubicBezTo>
                  <a:pt x="50" y="21"/>
                  <a:pt x="50" y="26"/>
                  <a:pt x="49" y="29"/>
                </a:cubicBezTo>
                <a:cubicBezTo>
                  <a:pt x="48" y="31"/>
                  <a:pt x="46" y="33"/>
                  <a:pt x="43" y="34"/>
                </a:cubicBezTo>
                <a:cubicBezTo>
                  <a:pt x="43" y="35"/>
                  <a:pt x="42" y="35"/>
                  <a:pt x="42" y="36"/>
                </a:cubicBezTo>
                <a:cubicBezTo>
                  <a:pt x="38" y="39"/>
                  <a:pt x="36" y="42"/>
                  <a:pt x="36" y="46"/>
                </a:cubicBezTo>
                <a:cubicBezTo>
                  <a:pt x="36" y="47"/>
                  <a:pt x="37" y="47"/>
                  <a:pt x="38" y="47"/>
                </a:cubicBezTo>
                <a:cubicBezTo>
                  <a:pt x="38" y="47"/>
                  <a:pt x="38" y="47"/>
                  <a:pt x="38" y="47"/>
                </a:cubicBezTo>
                <a:cubicBezTo>
                  <a:pt x="39" y="47"/>
                  <a:pt x="40" y="46"/>
                  <a:pt x="39" y="45"/>
                </a:cubicBezTo>
                <a:cubicBezTo>
                  <a:pt x="39" y="42"/>
                  <a:pt x="42" y="40"/>
                  <a:pt x="44" y="38"/>
                </a:cubicBezTo>
                <a:cubicBezTo>
                  <a:pt x="44" y="38"/>
                  <a:pt x="45" y="37"/>
                  <a:pt x="45" y="37"/>
                </a:cubicBezTo>
                <a:cubicBezTo>
                  <a:pt x="48" y="35"/>
                  <a:pt x="50" y="33"/>
                  <a:pt x="52" y="31"/>
                </a:cubicBezTo>
                <a:cubicBezTo>
                  <a:pt x="54" y="26"/>
                  <a:pt x="53" y="20"/>
                  <a:pt x="49" y="16"/>
                </a:cubicBezTo>
                <a:cubicBezTo>
                  <a:pt x="47" y="14"/>
                  <a:pt x="43" y="12"/>
                  <a:pt x="39" y="12"/>
                </a:cubicBezTo>
                <a:moveTo>
                  <a:pt x="70" y="82"/>
                </a:moveTo>
                <a:cubicBezTo>
                  <a:pt x="58" y="82"/>
                  <a:pt x="46" y="76"/>
                  <a:pt x="40" y="66"/>
                </a:cubicBezTo>
                <a:cubicBezTo>
                  <a:pt x="52" y="62"/>
                  <a:pt x="63" y="55"/>
                  <a:pt x="72" y="47"/>
                </a:cubicBezTo>
                <a:cubicBezTo>
                  <a:pt x="78" y="41"/>
                  <a:pt x="83" y="35"/>
                  <a:pt x="84" y="29"/>
                </a:cubicBezTo>
                <a:cubicBezTo>
                  <a:pt x="89" y="34"/>
                  <a:pt x="93" y="38"/>
                  <a:pt x="97" y="43"/>
                </a:cubicBezTo>
                <a:cubicBezTo>
                  <a:pt x="101" y="50"/>
                  <a:pt x="102" y="57"/>
                  <a:pt x="101" y="63"/>
                </a:cubicBezTo>
                <a:cubicBezTo>
                  <a:pt x="100" y="70"/>
                  <a:pt x="94" y="75"/>
                  <a:pt x="88" y="76"/>
                </a:cubicBezTo>
                <a:cubicBezTo>
                  <a:pt x="87" y="76"/>
                  <a:pt x="86" y="76"/>
                  <a:pt x="86" y="77"/>
                </a:cubicBezTo>
                <a:cubicBezTo>
                  <a:pt x="85" y="85"/>
                  <a:pt x="89" y="93"/>
                  <a:pt x="95" y="97"/>
                </a:cubicBezTo>
                <a:cubicBezTo>
                  <a:pt x="86" y="96"/>
                  <a:pt x="78" y="90"/>
                  <a:pt x="74" y="83"/>
                </a:cubicBezTo>
                <a:cubicBezTo>
                  <a:pt x="73" y="82"/>
                  <a:pt x="73" y="82"/>
                  <a:pt x="72" y="82"/>
                </a:cubicBezTo>
                <a:cubicBezTo>
                  <a:pt x="72" y="82"/>
                  <a:pt x="72" y="82"/>
                  <a:pt x="72" y="82"/>
                </a:cubicBezTo>
                <a:cubicBezTo>
                  <a:pt x="71" y="82"/>
                  <a:pt x="71" y="82"/>
                  <a:pt x="70" y="82"/>
                </a:cubicBezTo>
                <a:moveTo>
                  <a:pt x="10" y="82"/>
                </a:moveTo>
                <a:cubicBezTo>
                  <a:pt x="18" y="77"/>
                  <a:pt x="23" y="69"/>
                  <a:pt x="25" y="60"/>
                </a:cubicBezTo>
                <a:cubicBezTo>
                  <a:pt x="25" y="59"/>
                  <a:pt x="25" y="59"/>
                  <a:pt x="25" y="59"/>
                </a:cubicBezTo>
                <a:cubicBezTo>
                  <a:pt x="24" y="58"/>
                  <a:pt x="24" y="58"/>
                  <a:pt x="23" y="58"/>
                </a:cubicBezTo>
                <a:cubicBezTo>
                  <a:pt x="14" y="56"/>
                  <a:pt x="6" y="45"/>
                  <a:pt x="6" y="34"/>
                </a:cubicBezTo>
                <a:cubicBezTo>
                  <a:pt x="7" y="24"/>
                  <a:pt x="14" y="14"/>
                  <a:pt x="24" y="8"/>
                </a:cubicBezTo>
                <a:cubicBezTo>
                  <a:pt x="30" y="5"/>
                  <a:pt x="38" y="3"/>
                  <a:pt x="47" y="3"/>
                </a:cubicBezTo>
                <a:cubicBezTo>
                  <a:pt x="50" y="3"/>
                  <a:pt x="53" y="3"/>
                  <a:pt x="56" y="4"/>
                </a:cubicBezTo>
                <a:cubicBezTo>
                  <a:pt x="63" y="5"/>
                  <a:pt x="68" y="6"/>
                  <a:pt x="72" y="9"/>
                </a:cubicBezTo>
                <a:cubicBezTo>
                  <a:pt x="78" y="13"/>
                  <a:pt x="81" y="18"/>
                  <a:pt x="81" y="23"/>
                </a:cubicBezTo>
                <a:cubicBezTo>
                  <a:pt x="82" y="31"/>
                  <a:pt x="76" y="39"/>
                  <a:pt x="70" y="45"/>
                </a:cubicBezTo>
                <a:cubicBezTo>
                  <a:pt x="61" y="53"/>
                  <a:pt x="50" y="59"/>
                  <a:pt x="38" y="63"/>
                </a:cubicBezTo>
                <a:cubicBezTo>
                  <a:pt x="38" y="62"/>
                  <a:pt x="38" y="62"/>
                  <a:pt x="38" y="62"/>
                </a:cubicBezTo>
                <a:cubicBezTo>
                  <a:pt x="38" y="61"/>
                  <a:pt x="37" y="61"/>
                  <a:pt x="36" y="61"/>
                </a:cubicBezTo>
                <a:cubicBezTo>
                  <a:pt x="36" y="61"/>
                  <a:pt x="36" y="61"/>
                  <a:pt x="36" y="61"/>
                </a:cubicBezTo>
                <a:cubicBezTo>
                  <a:pt x="35" y="62"/>
                  <a:pt x="34" y="63"/>
                  <a:pt x="35" y="63"/>
                </a:cubicBezTo>
                <a:cubicBezTo>
                  <a:pt x="35" y="64"/>
                  <a:pt x="35" y="64"/>
                  <a:pt x="35" y="64"/>
                </a:cubicBezTo>
                <a:cubicBezTo>
                  <a:pt x="35" y="64"/>
                  <a:pt x="35" y="64"/>
                  <a:pt x="35" y="64"/>
                </a:cubicBezTo>
                <a:cubicBezTo>
                  <a:pt x="29" y="73"/>
                  <a:pt x="20" y="79"/>
                  <a:pt x="10" y="82"/>
                </a:cubicBezTo>
                <a:moveTo>
                  <a:pt x="47" y="0"/>
                </a:moveTo>
                <a:cubicBezTo>
                  <a:pt x="38" y="0"/>
                  <a:pt x="29" y="2"/>
                  <a:pt x="22" y="5"/>
                </a:cubicBezTo>
                <a:cubicBezTo>
                  <a:pt x="11" y="11"/>
                  <a:pt x="4" y="23"/>
                  <a:pt x="3" y="34"/>
                </a:cubicBezTo>
                <a:cubicBezTo>
                  <a:pt x="2" y="46"/>
                  <a:pt x="10" y="57"/>
                  <a:pt x="21" y="61"/>
                </a:cubicBezTo>
                <a:cubicBezTo>
                  <a:pt x="18" y="71"/>
                  <a:pt x="11" y="79"/>
                  <a:pt x="1" y="83"/>
                </a:cubicBezTo>
                <a:cubicBezTo>
                  <a:pt x="1" y="83"/>
                  <a:pt x="0" y="84"/>
                  <a:pt x="0" y="85"/>
                </a:cubicBezTo>
                <a:cubicBezTo>
                  <a:pt x="0" y="86"/>
                  <a:pt x="1" y="86"/>
                  <a:pt x="2" y="86"/>
                </a:cubicBezTo>
                <a:cubicBezTo>
                  <a:pt x="2" y="86"/>
                  <a:pt x="2" y="86"/>
                  <a:pt x="2" y="86"/>
                </a:cubicBezTo>
                <a:cubicBezTo>
                  <a:pt x="16" y="86"/>
                  <a:pt x="29" y="79"/>
                  <a:pt x="37" y="67"/>
                </a:cubicBezTo>
                <a:cubicBezTo>
                  <a:pt x="44" y="78"/>
                  <a:pt x="57" y="85"/>
                  <a:pt x="70" y="85"/>
                </a:cubicBezTo>
                <a:cubicBezTo>
                  <a:pt x="71" y="85"/>
                  <a:pt x="71" y="85"/>
                  <a:pt x="71" y="85"/>
                </a:cubicBezTo>
                <a:cubicBezTo>
                  <a:pt x="78" y="95"/>
                  <a:pt x="89" y="101"/>
                  <a:pt x="100" y="101"/>
                </a:cubicBezTo>
                <a:cubicBezTo>
                  <a:pt x="101" y="101"/>
                  <a:pt x="102" y="101"/>
                  <a:pt x="103" y="101"/>
                </a:cubicBezTo>
                <a:cubicBezTo>
                  <a:pt x="103" y="101"/>
                  <a:pt x="104" y="100"/>
                  <a:pt x="104" y="100"/>
                </a:cubicBezTo>
                <a:cubicBezTo>
                  <a:pt x="104" y="99"/>
                  <a:pt x="104" y="98"/>
                  <a:pt x="103" y="98"/>
                </a:cubicBezTo>
                <a:cubicBezTo>
                  <a:pt x="95" y="96"/>
                  <a:pt x="89" y="87"/>
                  <a:pt x="90" y="79"/>
                </a:cubicBezTo>
                <a:cubicBezTo>
                  <a:pt x="97" y="78"/>
                  <a:pt x="103" y="72"/>
                  <a:pt x="104" y="64"/>
                </a:cubicBezTo>
                <a:cubicBezTo>
                  <a:pt x="106" y="57"/>
                  <a:pt x="104" y="49"/>
                  <a:pt x="100" y="42"/>
                </a:cubicBezTo>
                <a:cubicBezTo>
                  <a:pt x="96" y="35"/>
                  <a:pt x="90" y="30"/>
                  <a:pt x="85" y="25"/>
                </a:cubicBezTo>
                <a:cubicBezTo>
                  <a:pt x="85" y="24"/>
                  <a:pt x="85" y="23"/>
                  <a:pt x="85" y="22"/>
                </a:cubicBezTo>
                <a:cubicBezTo>
                  <a:pt x="84" y="16"/>
                  <a:pt x="80" y="10"/>
                  <a:pt x="74" y="6"/>
                </a:cubicBezTo>
                <a:cubicBezTo>
                  <a:pt x="70" y="3"/>
                  <a:pt x="64" y="1"/>
                  <a:pt x="57" y="0"/>
                </a:cubicBezTo>
                <a:cubicBezTo>
                  <a:pt x="53"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7">
            <a:extLst>
              <a:ext uri="{FF2B5EF4-FFF2-40B4-BE49-F238E27FC236}">
                <a16:creationId xmlns:a16="http://schemas.microsoft.com/office/drawing/2014/main" id="{32EC15A3-D1E1-944A-84BA-E31D9589E601}"/>
              </a:ext>
            </a:extLst>
          </p:cNvPr>
          <p:cNvSpPr>
            <a:spLocks noEditPoints="1"/>
          </p:cNvSpPr>
          <p:nvPr/>
        </p:nvSpPr>
        <p:spPr bwMode="auto">
          <a:xfrm>
            <a:off x="391580" y="3336097"/>
            <a:ext cx="395590" cy="488772"/>
          </a:xfrm>
          <a:custGeom>
            <a:avLst/>
            <a:gdLst>
              <a:gd name="T0" fmla="*/ 89 w 95"/>
              <a:gd name="T1" fmla="*/ 81 h 117"/>
              <a:gd name="T2" fmla="*/ 91 w 95"/>
              <a:gd name="T3" fmla="*/ 79 h 117"/>
              <a:gd name="T4" fmla="*/ 12 w 95"/>
              <a:gd name="T5" fmla="*/ 69 h 117"/>
              <a:gd name="T6" fmla="*/ 0 w 95"/>
              <a:gd name="T7" fmla="*/ 77 h 117"/>
              <a:gd name="T8" fmla="*/ 6 w 95"/>
              <a:gd name="T9" fmla="*/ 76 h 117"/>
              <a:gd name="T10" fmla="*/ 94 w 95"/>
              <a:gd name="T11" fmla="*/ 29 h 117"/>
              <a:gd name="T12" fmla="*/ 82 w 95"/>
              <a:gd name="T13" fmla="*/ 38 h 117"/>
              <a:gd name="T14" fmla="*/ 95 w 95"/>
              <a:gd name="T15" fmla="*/ 30 h 117"/>
              <a:gd name="T16" fmla="*/ 3 w 95"/>
              <a:gd name="T17" fmla="*/ 25 h 117"/>
              <a:gd name="T18" fmla="*/ 17 w 95"/>
              <a:gd name="T19" fmla="*/ 31 h 117"/>
              <a:gd name="T20" fmla="*/ 41 w 95"/>
              <a:gd name="T21" fmla="*/ 97 h 117"/>
              <a:gd name="T22" fmla="*/ 36 w 95"/>
              <a:gd name="T23" fmla="*/ 90 h 117"/>
              <a:gd name="T24" fmla="*/ 45 w 95"/>
              <a:gd name="T25" fmla="*/ 103 h 117"/>
              <a:gd name="T26" fmla="*/ 53 w 95"/>
              <a:gd name="T27" fmla="*/ 107 h 117"/>
              <a:gd name="T28" fmla="*/ 41 w 95"/>
              <a:gd name="T29" fmla="*/ 112 h 117"/>
              <a:gd name="T30" fmla="*/ 41 w 95"/>
              <a:gd name="T31" fmla="*/ 97 h 117"/>
              <a:gd name="T32" fmla="*/ 49 w 95"/>
              <a:gd name="T33" fmla="*/ 88 h 117"/>
              <a:gd name="T34" fmla="*/ 45 w 95"/>
              <a:gd name="T35" fmla="*/ 61 h 117"/>
              <a:gd name="T36" fmla="*/ 49 w 95"/>
              <a:gd name="T37" fmla="*/ 51 h 117"/>
              <a:gd name="T38" fmla="*/ 52 w 95"/>
              <a:gd name="T39" fmla="*/ 53 h 117"/>
              <a:gd name="T40" fmla="*/ 60 w 95"/>
              <a:gd name="T41" fmla="*/ 53 h 117"/>
              <a:gd name="T42" fmla="*/ 63 w 95"/>
              <a:gd name="T43" fmla="*/ 51 h 117"/>
              <a:gd name="T44" fmla="*/ 38 w 95"/>
              <a:gd name="T45" fmla="*/ 52 h 117"/>
              <a:gd name="T46" fmla="*/ 40 w 95"/>
              <a:gd name="T47" fmla="*/ 50 h 117"/>
              <a:gd name="T48" fmla="*/ 33 w 95"/>
              <a:gd name="T49" fmla="*/ 86 h 117"/>
              <a:gd name="T50" fmla="*/ 25 w 95"/>
              <a:gd name="T51" fmla="*/ 72 h 117"/>
              <a:gd name="T52" fmla="*/ 57 w 95"/>
              <a:gd name="T53" fmla="*/ 25 h 117"/>
              <a:gd name="T54" fmla="*/ 65 w 95"/>
              <a:gd name="T55" fmla="*/ 78 h 117"/>
              <a:gd name="T56" fmla="*/ 57 w 95"/>
              <a:gd name="T57" fmla="*/ 88 h 117"/>
              <a:gd name="T58" fmla="*/ 56 w 95"/>
              <a:gd name="T59" fmla="*/ 63 h 117"/>
              <a:gd name="T60" fmla="*/ 62 w 95"/>
              <a:gd name="T61" fmla="*/ 48 h 117"/>
              <a:gd name="T62" fmla="*/ 51 w 95"/>
              <a:gd name="T63" fmla="*/ 59 h 117"/>
              <a:gd name="T64" fmla="*/ 50 w 95"/>
              <a:gd name="T65" fmla="*/ 48 h 117"/>
              <a:gd name="T66" fmla="*/ 45 w 95"/>
              <a:gd name="T67" fmla="*/ 58 h 117"/>
              <a:gd name="T68" fmla="*/ 39 w 95"/>
              <a:gd name="T69" fmla="*/ 46 h 117"/>
              <a:gd name="T70" fmla="*/ 40 w 95"/>
              <a:gd name="T71" fmla="*/ 60 h 117"/>
              <a:gd name="T72" fmla="*/ 35 w 95"/>
              <a:gd name="T73" fmla="*/ 87 h 117"/>
              <a:gd name="T74" fmla="*/ 50 w 95"/>
              <a:gd name="T75" fmla="*/ 21 h 117"/>
              <a:gd name="T76" fmla="*/ 25 w 95"/>
              <a:gd name="T77" fmla="*/ 76 h 117"/>
              <a:gd name="T78" fmla="*/ 33 w 95"/>
              <a:gd name="T79" fmla="*/ 90 h 117"/>
              <a:gd name="T80" fmla="*/ 32 w 95"/>
              <a:gd name="T81" fmla="*/ 102 h 117"/>
              <a:gd name="T82" fmla="*/ 46 w 95"/>
              <a:gd name="T83" fmla="*/ 117 h 117"/>
              <a:gd name="T84" fmla="*/ 56 w 95"/>
              <a:gd name="T85" fmla="*/ 105 h 117"/>
              <a:gd name="T86" fmla="*/ 61 w 95"/>
              <a:gd name="T87" fmla="*/ 92 h 117"/>
              <a:gd name="T88" fmla="*/ 69 w 95"/>
              <a:gd name="T89" fmla="*/ 79 h 117"/>
              <a:gd name="T90" fmla="*/ 53 w 95"/>
              <a:gd name="T91" fmla="*/ 0 h 117"/>
              <a:gd name="T92" fmla="*/ 51 w 95"/>
              <a:gd name="T93" fmla="*/ 15 h 117"/>
              <a:gd name="T94" fmla="*/ 53 w 95"/>
              <a:gd name="T9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17">
                <a:moveTo>
                  <a:pt x="81" y="73"/>
                </a:moveTo>
                <a:cubicBezTo>
                  <a:pt x="81" y="73"/>
                  <a:pt x="80" y="73"/>
                  <a:pt x="80" y="73"/>
                </a:cubicBezTo>
                <a:cubicBezTo>
                  <a:pt x="79" y="74"/>
                  <a:pt x="79" y="75"/>
                  <a:pt x="80" y="75"/>
                </a:cubicBezTo>
                <a:cubicBezTo>
                  <a:pt x="89" y="81"/>
                  <a:pt x="89" y="81"/>
                  <a:pt x="89" y="81"/>
                </a:cubicBezTo>
                <a:cubicBezTo>
                  <a:pt x="90" y="82"/>
                  <a:pt x="90" y="82"/>
                  <a:pt x="90" y="82"/>
                </a:cubicBezTo>
                <a:cubicBezTo>
                  <a:pt x="90" y="82"/>
                  <a:pt x="90" y="82"/>
                  <a:pt x="90" y="82"/>
                </a:cubicBezTo>
                <a:cubicBezTo>
                  <a:pt x="91" y="82"/>
                  <a:pt x="91" y="81"/>
                  <a:pt x="91" y="81"/>
                </a:cubicBezTo>
                <a:cubicBezTo>
                  <a:pt x="92" y="80"/>
                  <a:pt x="92" y="79"/>
                  <a:pt x="91" y="79"/>
                </a:cubicBezTo>
                <a:cubicBezTo>
                  <a:pt x="82" y="73"/>
                  <a:pt x="82" y="73"/>
                  <a:pt x="82" y="73"/>
                </a:cubicBezTo>
                <a:cubicBezTo>
                  <a:pt x="82" y="73"/>
                  <a:pt x="81" y="73"/>
                  <a:pt x="81" y="73"/>
                </a:cubicBezTo>
                <a:moveTo>
                  <a:pt x="12" y="69"/>
                </a:moveTo>
                <a:cubicBezTo>
                  <a:pt x="12" y="69"/>
                  <a:pt x="12" y="69"/>
                  <a:pt x="12" y="69"/>
                </a:cubicBezTo>
                <a:cubicBezTo>
                  <a:pt x="6" y="72"/>
                  <a:pt x="6" y="72"/>
                  <a:pt x="6" y="72"/>
                </a:cubicBezTo>
                <a:cubicBezTo>
                  <a:pt x="3" y="74"/>
                  <a:pt x="3" y="74"/>
                  <a:pt x="3" y="74"/>
                </a:cubicBezTo>
                <a:cubicBezTo>
                  <a:pt x="1" y="75"/>
                  <a:pt x="1" y="75"/>
                  <a:pt x="1" y="75"/>
                </a:cubicBezTo>
                <a:cubicBezTo>
                  <a:pt x="0" y="75"/>
                  <a:pt x="0" y="76"/>
                  <a:pt x="0" y="77"/>
                </a:cubicBezTo>
                <a:cubicBezTo>
                  <a:pt x="0" y="77"/>
                  <a:pt x="1" y="77"/>
                  <a:pt x="1" y="77"/>
                </a:cubicBezTo>
                <a:cubicBezTo>
                  <a:pt x="2" y="77"/>
                  <a:pt x="2" y="77"/>
                  <a:pt x="2" y="77"/>
                </a:cubicBezTo>
                <a:cubicBezTo>
                  <a:pt x="3" y="77"/>
                  <a:pt x="3" y="77"/>
                  <a:pt x="3" y="77"/>
                </a:cubicBezTo>
                <a:cubicBezTo>
                  <a:pt x="6" y="76"/>
                  <a:pt x="6" y="76"/>
                  <a:pt x="6" y="76"/>
                </a:cubicBezTo>
                <a:cubicBezTo>
                  <a:pt x="13" y="72"/>
                  <a:pt x="13" y="72"/>
                  <a:pt x="13" y="72"/>
                </a:cubicBezTo>
                <a:cubicBezTo>
                  <a:pt x="14" y="72"/>
                  <a:pt x="14" y="71"/>
                  <a:pt x="14" y="70"/>
                </a:cubicBezTo>
                <a:cubicBezTo>
                  <a:pt x="14" y="69"/>
                  <a:pt x="13" y="69"/>
                  <a:pt x="12" y="69"/>
                </a:cubicBezTo>
                <a:moveTo>
                  <a:pt x="94" y="29"/>
                </a:moveTo>
                <a:cubicBezTo>
                  <a:pt x="94" y="29"/>
                  <a:pt x="93" y="29"/>
                  <a:pt x="93" y="29"/>
                </a:cubicBezTo>
                <a:cubicBezTo>
                  <a:pt x="89" y="30"/>
                  <a:pt x="85" y="32"/>
                  <a:pt x="82" y="35"/>
                </a:cubicBezTo>
                <a:cubicBezTo>
                  <a:pt x="81" y="35"/>
                  <a:pt x="81" y="36"/>
                  <a:pt x="81" y="37"/>
                </a:cubicBezTo>
                <a:cubicBezTo>
                  <a:pt x="82" y="38"/>
                  <a:pt x="82" y="38"/>
                  <a:pt x="82" y="38"/>
                </a:cubicBezTo>
                <a:cubicBezTo>
                  <a:pt x="82" y="38"/>
                  <a:pt x="82" y="38"/>
                  <a:pt x="83" y="38"/>
                </a:cubicBezTo>
                <a:cubicBezTo>
                  <a:pt x="83" y="38"/>
                  <a:pt x="83" y="37"/>
                  <a:pt x="84" y="37"/>
                </a:cubicBezTo>
                <a:cubicBezTo>
                  <a:pt x="87" y="35"/>
                  <a:pt x="90" y="33"/>
                  <a:pt x="94" y="32"/>
                </a:cubicBezTo>
                <a:cubicBezTo>
                  <a:pt x="95" y="32"/>
                  <a:pt x="95" y="31"/>
                  <a:pt x="95" y="30"/>
                </a:cubicBezTo>
                <a:cubicBezTo>
                  <a:pt x="95" y="29"/>
                  <a:pt x="94" y="29"/>
                  <a:pt x="94" y="29"/>
                </a:cubicBezTo>
                <a:moveTo>
                  <a:pt x="4" y="23"/>
                </a:moveTo>
                <a:cubicBezTo>
                  <a:pt x="4" y="23"/>
                  <a:pt x="4" y="23"/>
                  <a:pt x="3" y="23"/>
                </a:cubicBezTo>
                <a:cubicBezTo>
                  <a:pt x="3" y="23"/>
                  <a:pt x="3" y="24"/>
                  <a:pt x="3" y="25"/>
                </a:cubicBezTo>
                <a:cubicBezTo>
                  <a:pt x="6" y="28"/>
                  <a:pt x="10" y="30"/>
                  <a:pt x="14" y="32"/>
                </a:cubicBezTo>
                <a:cubicBezTo>
                  <a:pt x="14" y="32"/>
                  <a:pt x="15" y="32"/>
                  <a:pt x="15" y="32"/>
                </a:cubicBezTo>
                <a:cubicBezTo>
                  <a:pt x="15" y="32"/>
                  <a:pt x="15" y="32"/>
                  <a:pt x="16" y="32"/>
                </a:cubicBezTo>
                <a:cubicBezTo>
                  <a:pt x="16" y="32"/>
                  <a:pt x="17" y="31"/>
                  <a:pt x="17" y="31"/>
                </a:cubicBezTo>
                <a:cubicBezTo>
                  <a:pt x="17" y="30"/>
                  <a:pt x="17" y="29"/>
                  <a:pt x="16" y="29"/>
                </a:cubicBezTo>
                <a:cubicBezTo>
                  <a:pt x="12" y="28"/>
                  <a:pt x="8" y="26"/>
                  <a:pt x="6" y="23"/>
                </a:cubicBezTo>
                <a:cubicBezTo>
                  <a:pt x="5" y="23"/>
                  <a:pt x="5" y="23"/>
                  <a:pt x="4" y="23"/>
                </a:cubicBezTo>
                <a:moveTo>
                  <a:pt x="41" y="97"/>
                </a:moveTo>
                <a:cubicBezTo>
                  <a:pt x="42" y="97"/>
                  <a:pt x="43" y="97"/>
                  <a:pt x="43" y="96"/>
                </a:cubicBezTo>
                <a:cubicBezTo>
                  <a:pt x="43" y="95"/>
                  <a:pt x="42" y="94"/>
                  <a:pt x="41" y="94"/>
                </a:cubicBezTo>
                <a:cubicBezTo>
                  <a:pt x="35" y="94"/>
                  <a:pt x="35" y="94"/>
                  <a:pt x="35" y="94"/>
                </a:cubicBezTo>
                <a:cubicBezTo>
                  <a:pt x="36" y="93"/>
                  <a:pt x="36" y="92"/>
                  <a:pt x="36" y="90"/>
                </a:cubicBezTo>
                <a:cubicBezTo>
                  <a:pt x="55" y="92"/>
                  <a:pt x="55" y="92"/>
                  <a:pt x="55" y="92"/>
                </a:cubicBezTo>
                <a:cubicBezTo>
                  <a:pt x="53" y="104"/>
                  <a:pt x="53" y="104"/>
                  <a:pt x="53" y="104"/>
                </a:cubicBezTo>
                <a:cubicBezTo>
                  <a:pt x="45" y="103"/>
                  <a:pt x="45" y="103"/>
                  <a:pt x="45" y="103"/>
                </a:cubicBezTo>
                <a:cubicBezTo>
                  <a:pt x="45" y="103"/>
                  <a:pt x="45" y="103"/>
                  <a:pt x="45" y="103"/>
                </a:cubicBezTo>
                <a:cubicBezTo>
                  <a:pt x="44" y="103"/>
                  <a:pt x="44" y="103"/>
                  <a:pt x="44" y="104"/>
                </a:cubicBezTo>
                <a:cubicBezTo>
                  <a:pt x="44" y="105"/>
                  <a:pt x="44" y="106"/>
                  <a:pt x="45" y="106"/>
                </a:cubicBezTo>
                <a:cubicBezTo>
                  <a:pt x="45" y="106"/>
                  <a:pt x="45" y="106"/>
                  <a:pt x="45" y="106"/>
                </a:cubicBezTo>
                <a:cubicBezTo>
                  <a:pt x="53" y="107"/>
                  <a:pt x="53" y="107"/>
                  <a:pt x="53" y="107"/>
                </a:cubicBezTo>
                <a:cubicBezTo>
                  <a:pt x="52" y="109"/>
                  <a:pt x="52" y="110"/>
                  <a:pt x="51" y="112"/>
                </a:cubicBezTo>
                <a:cubicBezTo>
                  <a:pt x="50" y="113"/>
                  <a:pt x="48" y="114"/>
                  <a:pt x="46" y="114"/>
                </a:cubicBezTo>
                <a:cubicBezTo>
                  <a:pt x="46" y="114"/>
                  <a:pt x="46" y="114"/>
                  <a:pt x="46" y="114"/>
                </a:cubicBezTo>
                <a:cubicBezTo>
                  <a:pt x="44" y="114"/>
                  <a:pt x="42" y="113"/>
                  <a:pt x="41" y="112"/>
                </a:cubicBezTo>
                <a:cubicBezTo>
                  <a:pt x="38" y="110"/>
                  <a:pt x="36" y="106"/>
                  <a:pt x="35" y="102"/>
                </a:cubicBezTo>
                <a:cubicBezTo>
                  <a:pt x="35" y="100"/>
                  <a:pt x="35" y="98"/>
                  <a:pt x="35" y="97"/>
                </a:cubicBezTo>
                <a:cubicBezTo>
                  <a:pt x="41" y="97"/>
                  <a:pt x="41" y="97"/>
                  <a:pt x="41" y="97"/>
                </a:cubicBezTo>
                <a:cubicBezTo>
                  <a:pt x="41" y="97"/>
                  <a:pt x="41" y="97"/>
                  <a:pt x="41" y="97"/>
                </a:cubicBezTo>
                <a:moveTo>
                  <a:pt x="45" y="61"/>
                </a:moveTo>
                <a:cubicBezTo>
                  <a:pt x="46" y="61"/>
                  <a:pt x="47" y="61"/>
                  <a:pt x="48" y="60"/>
                </a:cubicBezTo>
                <a:cubicBezTo>
                  <a:pt x="50" y="61"/>
                  <a:pt x="51" y="62"/>
                  <a:pt x="53" y="63"/>
                </a:cubicBezTo>
                <a:cubicBezTo>
                  <a:pt x="50" y="71"/>
                  <a:pt x="49" y="80"/>
                  <a:pt x="49" y="88"/>
                </a:cubicBezTo>
                <a:cubicBezTo>
                  <a:pt x="41" y="88"/>
                  <a:pt x="41" y="88"/>
                  <a:pt x="41" y="88"/>
                </a:cubicBezTo>
                <a:cubicBezTo>
                  <a:pt x="42" y="82"/>
                  <a:pt x="42" y="76"/>
                  <a:pt x="43" y="70"/>
                </a:cubicBezTo>
                <a:cubicBezTo>
                  <a:pt x="43" y="61"/>
                  <a:pt x="43" y="61"/>
                  <a:pt x="43" y="61"/>
                </a:cubicBezTo>
                <a:cubicBezTo>
                  <a:pt x="44" y="61"/>
                  <a:pt x="44" y="61"/>
                  <a:pt x="45" y="61"/>
                </a:cubicBezTo>
                <a:moveTo>
                  <a:pt x="49" y="57"/>
                </a:moveTo>
                <a:cubicBezTo>
                  <a:pt x="49" y="56"/>
                  <a:pt x="49" y="56"/>
                  <a:pt x="49" y="56"/>
                </a:cubicBezTo>
                <a:cubicBezTo>
                  <a:pt x="48" y="55"/>
                  <a:pt x="48" y="54"/>
                  <a:pt x="48" y="53"/>
                </a:cubicBezTo>
                <a:cubicBezTo>
                  <a:pt x="48" y="52"/>
                  <a:pt x="49" y="51"/>
                  <a:pt x="49" y="51"/>
                </a:cubicBezTo>
                <a:cubicBezTo>
                  <a:pt x="50" y="51"/>
                  <a:pt x="50" y="51"/>
                  <a:pt x="50" y="51"/>
                </a:cubicBezTo>
                <a:cubicBezTo>
                  <a:pt x="50" y="51"/>
                  <a:pt x="50" y="51"/>
                  <a:pt x="50" y="51"/>
                </a:cubicBezTo>
                <a:cubicBezTo>
                  <a:pt x="51" y="51"/>
                  <a:pt x="51" y="51"/>
                  <a:pt x="51" y="51"/>
                </a:cubicBezTo>
                <a:cubicBezTo>
                  <a:pt x="51" y="51"/>
                  <a:pt x="52" y="52"/>
                  <a:pt x="52" y="53"/>
                </a:cubicBezTo>
                <a:cubicBezTo>
                  <a:pt x="51" y="55"/>
                  <a:pt x="50" y="56"/>
                  <a:pt x="50" y="56"/>
                </a:cubicBezTo>
                <a:cubicBezTo>
                  <a:pt x="49" y="57"/>
                  <a:pt x="49" y="57"/>
                  <a:pt x="49" y="57"/>
                </a:cubicBezTo>
                <a:moveTo>
                  <a:pt x="57" y="60"/>
                </a:moveTo>
                <a:cubicBezTo>
                  <a:pt x="58" y="58"/>
                  <a:pt x="59" y="56"/>
                  <a:pt x="60" y="53"/>
                </a:cubicBezTo>
                <a:cubicBezTo>
                  <a:pt x="60" y="52"/>
                  <a:pt x="61" y="51"/>
                  <a:pt x="62" y="51"/>
                </a:cubicBezTo>
                <a:cubicBezTo>
                  <a:pt x="62" y="51"/>
                  <a:pt x="62" y="51"/>
                  <a:pt x="62" y="51"/>
                </a:cubicBezTo>
                <a:cubicBezTo>
                  <a:pt x="62" y="51"/>
                  <a:pt x="62" y="51"/>
                  <a:pt x="62" y="51"/>
                </a:cubicBezTo>
                <a:cubicBezTo>
                  <a:pt x="63" y="51"/>
                  <a:pt x="63" y="51"/>
                  <a:pt x="63" y="51"/>
                </a:cubicBezTo>
                <a:cubicBezTo>
                  <a:pt x="64" y="52"/>
                  <a:pt x="64" y="53"/>
                  <a:pt x="63" y="54"/>
                </a:cubicBezTo>
                <a:cubicBezTo>
                  <a:pt x="63" y="57"/>
                  <a:pt x="60" y="60"/>
                  <a:pt x="57" y="60"/>
                </a:cubicBezTo>
                <a:moveTo>
                  <a:pt x="40" y="56"/>
                </a:moveTo>
                <a:cubicBezTo>
                  <a:pt x="39" y="55"/>
                  <a:pt x="38" y="54"/>
                  <a:pt x="38" y="52"/>
                </a:cubicBezTo>
                <a:cubicBezTo>
                  <a:pt x="37" y="51"/>
                  <a:pt x="37" y="50"/>
                  <a:pt x="38" y="49"/>
                </a:cubicBezTo>
                <a:cubicBezTo>
                  <a:pt x="38" y="49"/>
                  <a:pt x="38" y="49"/>
                  <a:pt x="38" y="49"/>
                </a:cubicBezTo>
                <a:cubicBezTo>
                  <a:pt x="39" y="49"/>
                  <a:pt x="39" y="49"/>
                  <a:pt x="39" y="49"/>
                </a:cubicBezTo>
                <a:cubicBezTo>
                  <a:pt x="39" y="49"/>
                  <a:pt x="40" y="50"/>
                  <a:pt x="40" y="50"/>
                </a:cubicBezTo>
                <a:cubicBezTo>
                  <a:pt x="41" y="51"/>
                  <a:pt x="40" y="52"/>
                  <a:pt x="40" y="54"/>
                </a:cubicBezTo>
                <a:cubicBezTo>
                  <a:pt x="40" y="56"/>
                  <a:pt x="40" y="56"/>
                  <a:pt x="40" y="56"/>
                </a:cubicBezTo>
                <a:moveTo>
                  <a:pt x="33" y="87"/>
                </a:moveTo>
                <a:cubicBezTo>
                  <a:pt x="33" y="86"/>
                  <a:pt x="33" y="86"/>
                  <a:pt x="33" y="86"/>
                </a:cubicBezTo>
                <a:cubicBezTo>
                  <a:pt x="32" y="86"/>
                  <a:pt x="32" y="85"/>
                  <a:pt x="32" y="84"/>
                </a:cubicBezTo>
                <a:cubicBezTo>
                  <a:pt x="32" y="83"/>
                  <a:pt x="32" y="83"/>
                  <a:pt x="32" y="82"/>
                </a:cubicBezTo>
                <a:cubicBezTo>
                  <a:pt x="31" y="79"/>
                  <a:pt x="29" y="76"/>
                  <a:pt x="27" y="74"/>
                </a:cubicBezTo>
                <a:cubicBezTo>
                  <a:pt x="26" y="74"/>
                  <a:pt x="26" y="73"/>
                  <a:pt x="25" y="72"/>
                </a:cubicBezTo>
                <a:cubicBezTo>
                  <a:pt x="18" y="64"/>
                  <a:pt x="17" y="50"/>
                  <a:pt x="22" y="40"/>
                </a:cubicBezTo>
                <a:cubicBezTo>
                  <a:pt x="25" y="35"/>
                  <a:pt x="29" y="32"/>
                  <a:pt x="34" y="29"/>
                </a:cubicBezTo>
                <a:cubicBezTo>
                  <a:pt x="38" y="25"/>
                  <a:pt x="44" y="24"/>
                  <a:pt x="50" y="24"/>
                </a:cubicBezTo>
                <a:cubicBezTo>
                  <a:pt x="52" y="24"/>
                  <a:pt x="55" y="24"/>
                  <a:pt x="57" y="25"/>
                </a:cubicBezTo>
                <a:cubicBezTo>
                  <a:pt x="58" y="25"/>
                  <a:pt x="59" y="25"/>
                  <a:pt x="60" y="26"/>
                </a:cubicBezTo>
                <a:cubicBezTo>
                  <a:pt x="69" y="29"/>
                  <a:pt x="75" y="37"/>
                  <a:pt x="77" y="46"/>
                </a:cubicBezTo>
                <a:cubicBezTo>
                  <a:pt x="79" y="57"/>
                  <a:pt x="75" y="68"/>
                  <a:pt x="67" y="76"/>
                </a:cubicBezTo>
                <a:cubicBezTo>
                  <a:pt x="66" y="77"/>
                  <a:pt x="66" y="77"/>
                  <a:pt x="65" y="78"/>
                </a:cubicBezTo>
                <a:cubicBezTo>
                  <a:pt x="64" y="79"/>
                  <a:pt x="62" y="81"/>
                  <a:pt x="61" y="82"/>
                </a:cubicBezTo>
                <a:cubicBezTo>
                  <a:pt x="60" y="84"/>
                  <a:pt x="58" y="86"/>
                  <a:pt x="58" y="89"/>
                </a:cubicBezTo>
                <a:cubicBezTo>
                  <a:pt x="58" y="89"/>
                  <a:pt x="58" y="89"/>
                  <a:pt x="58" y="89"/>
                </a:cubicBezTo>
                <a:cubicBezTo>
                  <a:pt x="57" y="89"/>
                  <a:pt x="57" y="89"/>
                  <a:pt x="57" y="88"/>
                </a:cubicBezTo>
                <a:cubicBezTo>
                  <a:pt x="57" y="88"/>
                  <a:pt x="56" y="88"/>
                  <a:pt x="56" y="88"/>
                </a:cubicBezTo>
                <a:cubicBezTo>
                  <a:pt x="56" y="88"/>
                  <a:pt x="56" y="89"/>
                  <a:pt x="55" y="89"/>
                </a:cubicBezTo>
                <a:cubicBezTo>
                  <a:pt x="52" y="89"/>
                  <a:pt x="52" y="89"/>
                  <a:pt x="52" y="89"/>
                </a:cubicBezTo>
                <a:cubicBezTo>
                  <a:pt x="52" y="80"/>
                  <a:pt x="53" y="71"/>
                  <a:pt x="56" y="63"/>
                </a:cubicBezTo>
                <a:cubicBezTo>
                  <a:pt x="56" y="63"/>
                  <a:pt x="57" y="63"/>
                  <a:pt x="57" y="63"/>
                </a:cubicBezTo>
                <a:cubicBezTo>
                  <a:pt x="62" y="62"/>
                  <a:pt x="65" y="59"/>
                  <a:pt x="66" y="55"/>
                </a:cubicBezTo>
                <a:cubicBezTo>
                  <a:pt x="67" y="53"/>
                  <a:pt x="67" y="51"/>
                  <a:pt x="66" y="49"/>
                </a:cubicBezTo>
                <a:cubicBezTo>
                  <a:pt x="65" y="48"/>
                  <a:pt x="64" y="48"/>
                  <a:pt x="62" y="48"/>
                </a:cubicBezTo>
                <a:cubicBezTo>
                  <a:pt x="62" y="48"/>
                  <a:pt x="62" y="48"/>
                  <a:pt x="62" y="48"/>
                </a:cubicBezTo>
                <a:cubicBezTo>
                  <a:pt x="61" y="48"/>
                  <a:pt x="59" y="48"/>
                  <a:pt x="57" y="52"/>
                </a:cubicBezTo>
                <a:cubicBezTo>
                  <a:pt x="56" y="55"/>
                  <a:pt x="55" y="57"/>
                  <a:pt x="54" y="60"/>
                </a:cubicBezTo>
                <a:cubicBezTo>
                  <a:pt x="53" y="60"/>
                  <a:pt x="52" y="59"/>
                  <a:pt x="51" y="59"/>
                </a:cubicBezTo>
                <a:cubicBezTo>
                  <a:pt x="52" y="58"/>
                  <a:pt x="52" y="58"/>
                  <a:pt x="52" y="58"/>
                </a:cubicBezTo>
                <a:cubicBezTo>
                  <a:pt x="53" y="57"/>
                  <a:pt x="54" y="55"/>
                  <a:pt x="55" y="54"/>
                </a:cubicBezTo>
                <a:cubicBezTo>
                  <a:pt x="55" y="51"/>
                  <a:pt x="54" y="49"/>
                  <a:pt x="52" y="48"/>
                </a:cubicBezTo>
                <a:cubicBezTo>
                  <a:pt x="51" y="48"/>
                  <a:pt x="51" y="48"/>
                  <a:pt x="50" y="48"/>
                </a:cubicBezTo>
                <a:cubicBezTo>
                  <a:pt x="49" y="48"/>
                  <a:pt x="49" y="48"/>
                  <a:pt x="48" y="48"/>
                </a:cubicBezTo>
                <a:cubicBezTo>
                  <a:pt x="47" y="49"/>
                  <a:pt x="46" y="50"/>
                  <a:pt x="45" y="51"/>
                </a:cubicBezTo>
                <a:cubicBezTo>
                  <a:pt x="45" y="53"/>
                  <a:pt x="45" y="56"/>
                  <a:pt x="46" y="58"/>
                </a:cubicBezTo>
                <a:cubicBezTo>
                  <a:pt x="46" y="58"/>
                  <a:pt x="45" y="58"/>
                  <a:pt x="45" y="58"/>
                </a:cubicBezTo>
                <a:cubicBezTo>
                  <a:pt x="44" y="58"/>
                  <a:pt x="44" y="58"/>
                  <a:pt x="43" y="58"/>
                </a:cubicBezTo>
                <a:cubicBezTo>
                  <a:pt x="43" y="54"/>
                  <a:pt x="43" y="54"/>
                  <a:pt x="43" y="54"/>
                </a:cubicBezTo>
                <a:cubicBezTo>
                  <a:pt x="44" y="52"/>
                  <a:pt x="44" y="51"/>
                  <a:pt x="43" y="49"/>
                </a:cubicBezTo>
                <a:cubicBezTo>
                  <a:pt x="42" y="47"/>
                  <a:pt x="41" y="46"/>
                  <a:pt x="39" y="46"/>
                </a:cubicBezTo>
                <a:cubicBezTo>
                  <a:pt x="38" y="46"/>
                  <a:pt x="38" y="46"/>
                  <a:pt x="38" y="46"/>
                </a:cubicBezTo>
                <a:cubicBezTo>
                  <a:pt x="37" y="46"/>
                  <a:pt x="36" y="47"/>
                  <a:pt x="35" y="48"/>
                </a:cubicBezTo>
                <a:cubicBezTo>
                  <a:pt x="34" y="49"/>
                  <a:pt x="34" y="51"/>
                  <a:pt x="35" y="53"/>
                </a:cubicBezTo>
                <a:cubicBezTo>
                  <a:pt x="35" y="56"/>
                  <a:pt x="37" y="58"/>
                  <a:pt x="40" y="60"/>
                </a:cubicBezTo>
                <a:cubicBezTo>
                  <a:pt x="40" y="70"/>
                  <a:pt x="40" y="70"/>
                  <a:pt x="40" y="70"/>
                </a:cubicBezTo>
                <a:cubicBezTo>
                  <a:pt x="39" y="76"/>
                  <a:pt x="39" y="82"/>
                  <a:pt x="38" y="87"/>
                </a:cubicBezTo>
                <a:cubicBezTo>
                  <a:pt x="36" y="87"/>
                  <a:pt x="36" y="87"/>
                  <a:pt x="36" y="87"/>
                </a:cubicBezTo>
                <a:cubicBezTo>
                  <a:pt x="36" y="87"/>
                  <a:pt x="36" y="87"/>
                  <a:pt x="35" y="87"/>
                </a:cubicBezTo>
                <a:cubicBezTo>
                  <a:pt x="35" y="87"/>
                  <a:pt x="35" y="87"/>
                  <a:pt x="35" y="87"/>
                </a:cubicBezTo>
                <a:cubicBezTo>
                  <a:pt x="34" y="87"/>
                  <a:pt x="34" y="87"/>
                  <a:pt x="34" y="87"/>
                </a:cubicBezTo>
                <a:cubicBezTo>
                  <a:pt x="33" y="87"/>
                  <a:pt x="33" y="87"/>
                  <a:pt x="33" y="87"/>
                </a:cubicBezTo>
                <a:moveTo>
                  <a:pt x="50" y="21"/>
                </a:moveTo>
                <a:cubicBezTo>
                  <a:pt x="43" y="21"/>
                  <a:pt x="37" y="23"/>
                  <a:pt x="32" y="26"/>
                </a:cubicBezTo>
                <a:cubicBezTo>
                  <a:pt x="27" y="29"/>
                  <a:pt x="22" y="33"/>
                  <a:pt x="19" y="39"/>
                </a:cubicBezTo>
                <a:cubicBezTo>
                  <a:pt x="14" y="50"/>
                  <a:pt x="15" y="65"/>
                  <a:pt x="23" y="74"/>
                </a:cubicBezTo>
                <a:cubicBezTo>
                  <a:pt x="24" y="75"/>
                  <a:pt x="24" y="76"/>
                  <a:pt x="25" y="76"/>
                </a:cubicBezTo>
                <a:cubicBezTo>
                  <a:pt x="26" y="78"/>
                  <a:pt x="28" y="80"/>
                  <a:pt x="29" y="83"/>
                </a:cubicBezTo>
                <a:cubicBezTo>
                  <a:pt x="29" y="83"/>
                  <a:pt x="29" y="84"/>
                  <a:pt x="29" y="84"/>
                </a:cubicBezTo>
                <a:cubicBezTo>
                  <a:pt x="29" y="85"/>
                  <a:pt x="29" y="87"/>
                  <a:pt x="30" y="88"/>
                </a:cubicBezTo>
                <a:cubicBezTo>
                  <a:pt x="30" y="89"/>
                  <a:pt x="32" y="90"/>
                  <a:pt x="33" y="90"/>
                </a:cubicBezTo>
                <a:cubicBezTo>
                  <a:pt x="33" y="91"/>
                  <a:pt x="33" y="93"/>
                  <a:pt x="32" y="94"/>
                </a:cubicBezTo>
                <a:cubicBezTo>
                  <a:pt x="32" y="94"/>
                  <a:pt x="32" y="94"/>
                  <a:pt x="31" y="95"/>
                </a:cubicBezTo>
                <a:cubicBezTo>
                  <a:pt x="31" y="96"/>
                  <a:pt x="32" y="96"/>
                  <a:pt x="32" y="96"/>
                </a:cubicBezTo>
                <a:cubicBezTo>
                  <a:pt x="32" y="98"/>
                  <a:pt x="32" y="100"/>
                  <a:pt x="32" y="102"/>
                </a:cubicBezTo>
                <a:cubicBezTo>
                  <a:pt x="33" y="107"/>
                  <a:pt x="35" y="112"/>
                  <a:pt x="39" y="114"/>
                </a:cubicBezTo>
                <a:cubicBezTo>
                  <a:pt x="40" y="115"/>
                  <a:pt x="42" y="116"/>
                  <a:pt x="43" y="116"/>
                </a:cubicBezTo>
                <a:cubicBezTo>
                  <a:pt x="44" y="117"/>
                  <a:pt x="45" y="117"/>
                  <a:pt x="46" y="117"/>
                </a:cubicBezTo>
                <a:cubicBezTo>
                  <a:pt x="46" y="117"/>
                  <a:pt x="46" y="117"/>
                  <a:pt x="46" y="117"/>
                </a:cubicBezTo>
                <a:cubicBezTo>
                  <a:pt x="49" y="117"/>
                  <a:pt x="51" y="116"/>
                  <a:pt x="53" y="114"/>
                </a:cubicBezTo>
                <a:cubicBezTo>
                  <a:pt x="55" y="112"/>
                  <a:pt x="55" y="109"/>
                  <a:pt x="56" y="107"/>
                </a:cubicBezTo>
                <a:cubicBezTo>
                  <a:pt x="56" y="107"/>
                  <a:pt x="56" y="106"/>
                  <a:pt x="56" y="106"/>
                </a:cubicBezTo>
                <a:cubicBezTo>
                  <a:pt x="56" y="106"/>
                  <a:pt x="56" y="105"/>
                  <a:pt x="56" y="105"/>
                </a:cubicBezTo>
                <a:cubicBezTo>
                  <a:pt x="58" y="92"/>
                  <a:pt x="58" y="92"/>
                  <a:pt x="58" y="92"/>
                </a:cubicBezTo>
                <a:cubicBezTo>
                  <a:pt x="59" y="92"/>
                  <a:pt x="59" y="92"/>
                  <a:pt x="59" y="92"/>
                </a:cubicBezTo>
                <a:cubicBezTo>
                  <a:pt x="59" y="92"/>
                  <a:pt x="60" y="92"/>
                  <a:pt x="60" y="92"/>
                </a:cubicBezTo>
                <a:cubicBezTo>
                  <a:pt x="60" y="92"/>
                  <a:pt x="60" y="92"/>
                  <a:pt x="61" y="92"/>
                </a:cubicBezTo>
                <a:cubicBezTo>
                  <a:pt x="61" y="91"/>
                  <a:pt x="61" y="91"/>
                  <a:pt x="61" y="91"/>
                </a:cubicBezTo>
                <a:cubicBezTo>
                  <a:pt x="61" y="88"/>
                  <a:pt x="62" y="86"/>
                  <a:pt x="63" y="84"/>
                </a:cubicBezTo>
                <a:cubicBezTo>
                  <a:pt x="65" y="83"/>
                  <a:pt x="66" y="82"/>
                  <a:pt x="67" y="80"/>
                </a:cubicBezTo>
                <a:cubicBezTo>
                  <a:pt x="68" y="80"/>
                  <a:pt x="68" y="79"/>
                  <a:pt x="69" y="79"/>
                </a:cubicBezTo>
                <a:cubicBezTo>
                  <a:pt x="78" y="69"/>
                  <a:pt x="82" y="57"/>
                  <a:pt x="80" y="46"/>
                </a:cubicBezTo>
                <a:cubicBezTo>
                  <a:pt x="78" y="36"/>
                  <a:pt x="71" y="27"/>
                  <a:pt x="61" y="23"/>
                </a:cubicBezTo>
                <a:cubicBezTo>
                  <a:pt x="58" y="21"/>
                  <a:pt x="54" y="21"/>
                  <a:pt x="50" y="21"/>
                </a:cubicBezTo>
                <a:moveTo>
                  <a:pt x="53" y="0"/>
                </a:moveTo>
                <a:cubicBezTo>
                  <a:pt x="52" y="0"/>
                  <a:pt x="51" y="1"/>
                  <a:pt x="51" y="1"/>
                </a:cubicBezTo>
                <a:cubicBezTo>
                  <a:pt x="50" y="14"/>
                  <a:pt x="50" y="14"/>
                  <a:pt x="50" y="14"/>
                </a:cubicBezTo>
                <a:cubicBezTo>
                  <a:pt x="50" y="14"/>
                  <a:pt x="50" y="15"/>
                  <a:pt x="51" y="15"/>
                </a:cubicBezTo>
                <a:cubicBezTo>
                  <a:pt x="51" y="15"/>
                  <a:pt x="51" y="15"/>
                  <a:pt x="51" y="15"/>
                </a:cubicBezTo>
                <a:cubicBezTo>
                  <a:pt x="51" y="15"/>
                  <a:pt x="51" y="15"/>
                  <a:pt x="51" y="15"/>
                </a:cubicBezTo>
                <a:cubicBezTo>
                  <a:pt x="52" y="15"/>
                  <a:pt x="53" y="15"/>
                  <a:pt x="53" y="14"/>
                </a:cubicBezTo>
                <a:cubicBezTo>
                  <a:pt x="54" y="2"/>
                  <a:pt x="54" y="2"/>
                  <a:pt x="54" y="2"/>
                </a:cubicBezTo>
                <a:cubicBezTo>
                  <a:pt x="54" y="1"/>
                  <a:pt x="54" y="0"/>
                  <a:pt x="53" y="0"/>
                </a:cubicBezTo>
                <a:cubicBezTo>
                  <a:pt x="53" y="0"/>
                  <a:pt x="53"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4149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750" fill="hold"/>
                                        <p:tgtEl>
                                          <p:spTgt spid="4"/>
                                        </p:tgtEl>
                                        <p:attrNameLst>
                                          <p:attrName>ppt_w</p:attrName>
                                        </p:attrNameLst>
                                      </p:cBhvr>
                                      <p:tavLst>
                                        <p:tav tm="0">
                                          <p:val>
                                            <p:fltVal val="0"/>
                                          </p:val>
                                        </p:tav>
                                        <p:tav tm="100000">
                                          <p:val>
                                            <p:strVal val="#ppt_w"/>
                                          </p:val>
                                        </p:tav>
                                      </p:tavLst>
                                    </p:anim>
                                    <p:anim calcmode="lin" valueType="num">
                                      <p:cBhvr>
                                        <p:cTn id="11" dur="750" fill="hold"/>
                                        <p:tgtEl>
                                          <p:spTgt spid="4"/>
                                        </p:tgtEl>
                                        <p:attrNameLst>
                                          <p:attrName>ppt_h</p:attrName>
                                        </p:attrNameLst>
                                      </p:cBhvr>
                                      <p:tavLst>
                                        <p:tav tm="0">
                                          <p:val>
                                            <p:fltVal val="0"/>
                                          </p:val>
                                        </p:tav>
                                        <p:tav tm="100000">
                                          <p:val>
                                            <p:strVal val="#ppt_h"/>
                                          </p:val>
                                        </p:tav>
                                      </p:tavLst>
                                    </p:anim>
                                    <p:animEffect transition="in" filter="fade">
                                      <p:cBhvr>
                                        <p:cTn id="12" dur="750"/>
                                        <p:tgtEl>
                                          <p:spTgt spid="4"/>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p:cTn id="15" dur="750" fill="hold"/>
                                        <p:tgtEl>
                                          <p:spTgt spid="5"/>
                                        </p:tgtEl>
                                        <p:attrNameLst>
                                          <p:attrName>ppt_w</p:attrName>
                                        </p:attrNameLst>
                                      </p:cBhvr>
                                      <p:tavLst>
                                        <p:tav tm="0">
                                          <p:val>
                                            <p:fltVal val="0"/>
                                          </p:val>
                                        </p:tav>
                                        <p:tav tm="100000">
                                          <p:val>
                                            <p:strVal val="#ppt_w"/>
                                          </p:val>
                                        </p:tav>
                                      </p:tavLst>
                                    </p:anim>
                                    <p:anim calcmode="lin" valueType="num">
                                      <p:cBhvr>
                                        <p:cTn id="16" dur="750" fill="hold"/>
                                        <p:tgtEl>
                                          <p:spTgt spid="5"/>
                                        </p:tgtEl>
                                        <p:attrNameLst>
                                          <p:attrName>ppt_h</p:attrName>
                                        </p:attrNameLst>
                                      </p:cBhvr>
                                      <p:tavLst>
                                        <p:tav tm="0">
                                          <p:val>
                                            <p:fltVal val="0"/>
                                          </p:val>
                                        </p:tav>
                                        <p:tav tm="100000">
                                          <p:val>
                                            <p:strVal val="#ppt_h"/>
                                          </p:val>
                                        </p:tav>
                                      </p:tavLst>
                                    </p:anim>
                                    <p:animEffect transition="in" filter="fade">
                                      <p:cBhvr>
                                        <p:cTn id="17" dur="750"/>
                                        <p:tgtEl>
                                          <p:spTgt spid="5"/>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6"/>
                                        </p:tgtEl>
                                        <p:attrNameLst>
                                          <p:attrName>style.visibility</p:attrName>
                                        </p:attrNameLst>
                                      </p:cBhvr>
                                      <p:to>
                                        <p:strVal val="visible"/>
                                      </p:to>
                                    </p:set>
                                    <p:anim calcmode="lin" valueType="num">
                                      <p:cBhvr>
                                        <p:cTn id="20" dur="750" fill="hold"/>
                                        <p:tgtEl>
                                          <p:spTgt spid="6"/>
                                        </p:tgtEl>
                                        <p:attrNameLst>
                                          <p:attrName>ppt_w</p:attrName>
                                        </p:attrNameLst>
                                      </p:cBhvr>
                                      <p:tavLst>
                                        <p:tav tm="0">
                                          <p:val>
                                            <p:fltVal val="0"/>
                                          </p:val>
                                        </p:tav>
                                        <p:tav tm="100000">
                                          <p:val>
                                            <p:strVal val="#ppt_w"/>
                                          </p:val>
                                        </p:tav>
                                      </p:tavLst>
                                    </p:anim>
                                    <p:anim calcmode="lin" valueType="num">
                                      <p:cBhvr>
                                        <p:cTn id="21" dur="750" fill="hold"/>
                                        <p:tgtEl>
                                          <p:spTgt spid="6"/>
                                        </p:tgtEl>
                                        <p:attrNameLst>
                                          <p:attrName>ppt_h</p:attrName>
                                        </p:attrNameLst>
                                      </p:cBhvr>
                                      <p:tavLst>
                                        <p:tav tm="0">
                                          <p:val>
                                            <p:fltVal val="0"/>
                                          </p:val>
                                        </p:tav>
                                        <p:tav tm="100000">
                                          <p:val>
                                            <p:strVal val="#ppt_h"/>
                                          </p:val>
                                        </p:tav>
                                      </p:tavLst>
                                    </p:anim>
                                    <p:animEffect transition="in" filter="fade">
                                      <p:cBhvr>
                                        <p:cTn id="22" dur="750"/>
                                        <p:tgtEl>
                                          <p:spTgt spid="6"/>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7"/>
                                        </p:tgtEl>
                                        <p:attrNameLst>
                                          <p:attrName>style.visibility</p:attrName>
                                        </p:attrNameLst>
                                      </p:cBhvr>
                                      <p:to>
                                        <p:strVal val="visible"/>
                                      </p:to>
                                    </p:set>
                                    <p:anim calcmode="lin" valueType="num">
                                      <p:cBhvr>
                                        <p:cTn id="25" dur="750" fill="hold"/>
                                        <p:tgtEl>
                                          <p:spTgt spid="7"/>
                                        </p:tgtEl>
                                        <p:attrNameLst>
                                          <p:attrName>ppt_w</p:attrName>
                                        </p:attrNameLst>
                                      </p:cBhvr>
                                      <p:tavLst>
                                        <p:tav tm="0">
                                          <p:val>
                                            <p:fltVal val="0"/>
                                          </p:val>
                                        </p:tav>
                                        <p:tav tm="100000">
                                          <p:val>
                                            <p:strVal val="#ppt_w"/>
                                          </p:val>
                                        </p:tav>
                                      </p:tavLst>
                                    </p:anim>
                                    <p:anim calcmode="lin" valueType="num">
                                      <p:cBhvr>
                                        <p:cTn id="26" dur="750" fill="hold"/>
                                        <p:tgtEl>
                                          <p:spTgt spid="7"/>
                                        </p:tgtEl>
                                        <p:attrNameLst>
                                          <p:attrName>ppt_h</p:attrName>
                                        </p:attrNameLst>
                                      </p:cBhvr>
                                      <p:tavLst>
                                        <p:tav tm="0">
                                          <p:val>
                                            <p:fltVal val="0"/>
                                          </p:val>
                                        </p:tav>
                                        <p:tav tm="100000">
                                          <p:val>
                                            <p:strVal val="#ppt_h"/>
                                          </p:val>
                                        </p:tav>
                                      </p:tavLst>
                                    </p:anim>
                                    <p:animEffect transition="in" filter="fade">
                                      <p:cBhvr>
                                        <p:cTn id="27" dur="750"/>
                                        <p:tgtEl>
                                          <p:spTgt spid="7"/>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fill="hold"/>
                                        <p:tgtEl>
                                          <p:spTgt spid="8"/>
                                        </p:tgtEl>
                                        <p:attrNameLst>
                                          <p:attrName>ppt_w</p:attrName>
                                        </p:attrNameLst>
                                      </p:cBhvr>
                                      <p:tavLst>
                                        <p:tav tm="0">
                                          <p:val>
                                            <p:fltVal val="0"/>
                                          </p:val>
                                        </p:tav>
                                        <p:tav tm="100000">
                                          <p:val>
                                            <p:strVal val="#ppt_w"/>
                                          </p:val>
                                        </p:tav>
                                      </p:tavLst>
                                    </p:anim>
                                    <p:anim calcmode="lin" valueType="num">
                                      <p:cBhvr>
                                        <p:cTn id="31" dur="750" fill="hold"/>
                                        <p:tgtEl>
                                          <p:spTgt spid="8"/>
                                        </p:tgtEl>
                                        <p:attrNameLst>
                                          <p:attrName>ppt_h</p:attrName>
                                        </p:attrNameLst>
                                      </p:cBhvr>
                                      <p:tavLst>
                                        <p:tav tm="0">
                                          <p:val>
                                            <p:fltVal val="0"/>
                                          </p:val>
                                        </p:tav>
                                        <p:tav tm="100000">
                                          <p:val>
                                            <p:strVal val="#ppt_h"/>
                                          </p:val>
                                        </p:tav>
                                      </p:tavLst>
                                    </p:anim>
                                    <p:animEffect transition="in" filter="fade">
                                      <p:cBhvr>
                                        <p:cTn id="32" dur="750"/>
                                        <p:tgtEl>
                                          <p:spTgt spid="8"/>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9"/>
                                        </p:tgtEl>
                                        <p:attrNameLst>
                                          <p:attrName>style.visibility</p:attrName>
                                        </p:attrNameLst>
                                      </p:cBhvr>
                                      <p:to>
                                        <p:strVal val="visible"/>
                                      </p:to>
                                    </p:set>
                                    <p:anim calcmode="lin" valueType="num">
                                      <p:cBhvr>
                                        <p:cTn id="35" dur="750" fill="hold"/>
                                        <p:tgtEl>
                                          <p:spTgt spid="9"/>
                                        </p:tgtEl>
                                        <p:attrNameLst>
                                          <p:attrName>ppt_w</p:attrName>
                                        </p:attrNameLst>
                                      </p:cBhvr>
                                      <p:tavLst>
                                        <p:tav tm="0">
                                          <p:val>
                                            <p:fltVal val="0"/>
                                          </p:val>
                                        </p:tav>
                                        <p:tav tm="100000">
                                          <p:val>
                                            <p:strVal val="#ppt_w"/>
                                          </p:val>
                                        </p:tav>
                                      </p:tavLst>
                                    </p:anim>
                                    <p:anim calcmode="lin" valueType="num">
                                      <p:cBhvr>
                                        <p:cTn id="36" dur="750" fill="hold"/>
                                        <p:tgtEl>
                                          <p:spTgt spid="9"/>
                                        </p:tgtEl>
                                        <p:attrNameLst>
                                          <p:attrName>ppt_h</p:attrName>
                                        </p:attrNameLst>
                                      </p:cBhvr>
                                      <p:tavLst>
                                        <p:tav tm="0">
                                          <p:val>
                                            <p:fltVal val="0"/>
                                          </p:val>
                                        </p:tav>
                                        <p:tav tm="100000">
                                          <p:val>
                                            <p:strVal val="#ppt_h"/>
                                          </p:val>
                                        </p:tav>
                                      </p:tavLst>
                                    </p:anim>
                                    <p:animEffect transition="in" filter="fade">
                                      <p:cBhvr>
                                        <p:cTn id="37" dur="750"/>
                                        <p:tgtEl>
                                          <p:spTgt spid="9"/>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0"/>
                                        </p:tgtEl>
                                        <p:attrNameLst>
                                          <p:attrName>style.visibility</p:attrName>
                                        </p:attrNameLst>
                                      </p:cBhvr>
                                      <p:to>
                                        <p:strVal val="visible"/>
                                      </p:to>
                                    </p:set>
                                    <p:anim calcmode="lin" valueType="num">
                                      <p:cBhvr>
                                        <p:cTn id="40" dur="750" fill="hold"/>
                                        <p:tgtEl>
                                          <p:spTgt spid="10"/>
                                        </p:tgtEl>
                                        <p:attrNameLst>
                                          <p:attrName>ppt_w</p:attrName>
                                        </p:attrNameLst>
                                      </p:cBhvr>
                                      <p:tavLst>
                                        <p:tav tm="0">
                                          <p:val>
                                            <p:fltVal val="0"/>
                                          </p:val>
                                        </p:tav>
                                        <p:tav tm="100000">
                                          <p:val>
                                            <p:strVal val="#ppt_w"/>
                                          </p:val>
                                        </p:tav>
                                      </p:tavLst>
                                    </p:anim>
                                    <p:anim calcmode="lin" valueType="num">
                                      <p:cBhvr>
                                        <p:cTn id="41" dur="750" fill="hold"/>
                                        <p:tgtEl>
                                          <p:spTgt spid="10"/>
                                        </p:tgtEl>
                                        <p:attrNameLst>
                                          <p:attrName>ppt_h</p:attrName>
                                        </p:attrNameLst>
                                      </p:cBhvr>
                                      <p:tavLst>
                                        <p:tav tm="0">
                                          <p:val>
                                            <p:fltVal val="0"/>
                                          </p:val>
                                        </p:tav>
                                        <p:tav tm="100000">
                                          <p:val>
                                            <p:strVal val="#ppt_h"/>
                                          </p:val>
                                        </p:tav>
                                      </p:tavLst>
                                    </p:anim>
                                    <p:animEffect transition="in" filter="fade">
                                      <p:cBhvr>
                                        <p:cTn id="42" dur="750"/>
                                        <p:tgtEl>
                                          <p:spTgt spid="10"/>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Effect transition="in" filter="fade">
                                      <p:cBhvr>
                                        <p:cTn id="47" dur="750"/>
                                        <p:tgtEl>
                                          <p:spTgt spid="11"/>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2"/>
                                        </p:tgtEl>
                                        <p:attrNameLst>
                                          <p:attrName>style.visibility</p:attrName>
                                        </p:attrNameLst>
                                      </p:cBhvr>
                                      <p:to>
                                        <p:strVal val="visible"/>
                                      </p:to>
                                    </p:set>
                                    <p:anim calcmode="lin" valueType="num">
                                      <p:cBhvr>
                                        <p:cTn id="50" dur="750" fill="hold"/>
                                        <p:tgtEl>
                                          <p:spTgt spid="12"/>
                                        </p:tgtEl>
                                        <p:attrNameLst>
                                          <p:attrName>ppt_w</p:attrName>
                                        </p:attrNameLst>
                                      </p:cBhvr>
                                      <p:tavLst>
                                        <p:tav tm="0">
                                          <p:val>
                                            <p:fltVal val="0"/>
                                          </p:val>
                                        </p:tav>
                                        <p:tav tm="100000">
                                          <p:val>
                                            <p:strVal val="#ppt_w"/>
                                          </p:val>
                                        </p:tav>
                                      </p:tavLst>
                                    </p:anim>
                                    <p:anim calcmode="lin" valueType="num">
                                      <p:cBhvr>
                                        <p:cTn id="51" dur="750" fill="hold"/>
                                        <p:tgtEl>
                                          <p:spTgt spid="12"/>
                                        </p:tgtEl>
                                        <p:attrNameLst>
                                          <p:attrName>ppt_h</p:attrName>
                                        </p:attrNameLst>
                                      </p:cBhvr>
                                      <p:tavLst>
                                        <p:tav tm="0">
                                          <p:val>
                                            <p:fltVal val="0"/>
                                          </p:val>
                                        </p:tav>
                                        <p:tav tm="100000">
                                          <p:val>
                                            <p:strVal val="#ppt_h"/>
                                          </p:val>
                                        </p:tav>
                                      </p:tavLst>
                                    </p:anim>
                                    <p:animEffect transition="in" filter="fade">
                                      <p:cBhvr>
                                        <p:cTn id="52" dur="750"/>
                                        <p:tgtEl>
                                          <p:spTgt spid="12"/>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3"/>
                                        </p:tgtEl>
                                        <p:attrNameLst>
                                          <p:attrName>style.visibility</p:attrName>
                                        </p:attrNameLst>
                                      </p:cBhvr>
                                      <p:to>
                                        <p:strVal val="visible"/>
                                      </p:to>
                                    </p:set>
                                    <p:anim calcmode="lin" valueType="num">
                                      <p:cBhvr>
                                        <p:cTn id="55" dur="750" fill="hold"/>
                                        <p:tgtEl>
                                          <p:spTgt spid="13"/>
                                        </p:tgtEl>
                                        <p:attrNameLst>
                                          <p:attrName>ppt_w</p:attrName>
                                        </p:attrNameLst>
                                      </p:cBhvr>
                                      <p:tavLst>
                                        <p:tav tm="0">
                                          <p:val>
                                            <p:fltVal val="0"/>
                                          </p:val>
                                        </p:tav>
                                        <p:tav tm="100000">
                                          <p:val>
                                            <p:strVal val="#ppt_w"/>
                                          </p:val>
                                        </p:tav>
                                      </p:tavLst>
                                    </p:anim>
                                    <p:anim calcmode="lin" valueType="num">
                                      <p:cBhvr>
                                        <p:cTn id="56" dur="750" fill="hold"/>
                                        <p:tgtEl>
                                          <p:spTgt spid="13"/>
                                        </p:tgtEl>
                                        <p:attrNameLst>
                                          <p:attrName>ppt_h</p:attrName>
                                        </p:attrNameLst>
                                      </p:cBhvr>
                                      <p:tavLst>
                                        <p:tav tm="0">
                                          <p:val>
                                            <p:fltVal val="0"/>
                                          </p:val>
                                        </p:tav>
                                        <p:tav tm="100000">
                                          <p:val>
                                            <p:strVal val="#ppt_h"/>
                                          </p:val>
                                        </p:tav>
                                      </p:tavLst>
                                    </p:anim>
                                    <p:animEffect transition="in" filter="fade">
                                      <p:cBhvr>
                                        <p:cTn id="57" dur="750"/>
                                        <p:tgtEl>
                                          <p:spTgt spid="13"/>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4"/>
                                        </p:tgtEl>
                                        <p:attrNameLst>
                                          <p:attrName>style.visibility</p:attrName>
                                        </p:attrNameLst>
                                      </p:cBhvr>
                                      <p:to>
                                        <p:strVal val="visible"/>
                                      </p:to>
                                    </p:set>
                                    <p:anim calcmode="lin" valueType="num">
                                      <p:cBhvr>
                                        <p:cTn id="60" dur="750" fill="hold"/>
                                        <p:tgtEl>
                                          <p:spTgt spid="14"/>
                                        </p:tgtEl>
                                        <p:attrNameLst>
                                          <p:attrName>ppt_w</p:attrName>
                                        </p:attrNameLst>
                                      </p:cBhvr>
                                      <p:tavLst>
                                        <p:tav tm="0">
                                          <p:val>
                                            <p:fltVal val="0"/>
                                          </p:val>
                                        </p:tav>
                                        <p:tav tm="100000">
                                          <p:val>
                                            <p:strVal val="#ppt_w"/>
                                          </p:val>
                                        </p:tav>
                                      </p:tavLst>
                                    </p:anim>
                                    <p:anim calcmode="lin" valueType="num">
                                      <p:cBhvr>
                                        <p:cTn id="61" dur="750" fill="hold"/>
                                        <p:tgtEl>
                                          <p:spTgt spid="14"/>
                                        </p:tgtEl>
                                        <p:attrNameLst>
                                          <p:attrName>ppt_h</p:attrName>
                                        </p:attrNameLst>
                                      </p:cBhvr>
                                      <p:tavLst>
                                        <p:tav tm="0">
                                          <p:val>
                                            <p:fltVal val="0"/>
                                          </p:val>
                                        </p:tav>
                                        <p:tav tm="100000">
                                          <p:val>
                                            <p:strVal val="#ppt_h"/>
                                          </p:val>
                                        </p:tav>
                                      </p:tavLst>
                                    </p:anim>
                                    <p:animEffect transition="in" filter="fade">
                                      <p:cBhvr>
                                        <p:cTn id="62" dur="750"/>
                                        <p:tgtEl>
                                          <p:spTgt spid="14"/>
                                        </p:tgtEl>
                                      </p:cBhvr>
                                    </p:animEffect>
                                  </p:childTnLst>
                                </p:cTn>
                              </p:par>
                              <p:par>
                                <p:cTn id="63" presetID="53" presetClass="entr" presetSubtype="16" fill="hold" grpId="0" nodeType="withEffect">
                                  <p:stCondLst>
                                    <p:cond delay="750"/>
                                  </p:stCondLst>
                                  <p:childTnLst>
                                    <p:set>
                                      <p:cBhvr>
                                        <p:cTn id="64" dur="1" fill="hold">
                                          <p:stCondLst>
                                            <p:cond delay="0"/>
                                          </p:stCondLst>
                                        </p:cTn>
                                        <p:tgtEl>
                                          <p:spTgt spid="15"/>
                                        </p:tgtEl>
                                        <p:attrNameLst>
                                          <p:attrName>style.visibility</p:attrName>
                                        </p:attrNameLst>
                                      </p:cBhvr>
                                      <p:to>
                                        <p:strVal val="visible"/>
                                      </p:to>
                                    </p:set>
                                    <p:anim calcmode="lin" valueType="num">
                                      <p:cBhvr>
                                        <p:cTn id="65" dur="750" fill="hold"/>
                                        <p:tgtEl>
                                          <p:spTgt spid="15"/>
                                        </p:tgtEl>
                                        <p:attrNameLst>
                                          <p:attrName>ppt_w</p:attrName>
                                        </p:attrNameLst>
                                      </p:cBhvr>
                                      <p:tavLst>
                                        <p:tav tm="0">
                                          <p:val>
                                            <p:fltVal val="0"/>
                                          </p:val>
                                        </p:tav>
                                        <p:tav tm="100000">
                                          <p:val>
                                            <p:strVal val="#ppt_w"/>
                                          </p:val>
                                        </p:tav>
                                      </p:tavLst>
                                    </p:anim>
                                    <p:anim calcmode="lin" valueType="num">
                                      <p:cBhvr>
                                        <p:cTn id="66" dur="750" fill="hold"/>
                                        <p:tgtEl>
                                          <p:spTgt spid="15"/>
                                        </p:tgtEl>
                                        <p:attrNameLst>
                                          <p:attrName>ppt_h</p:attrName>
                                        </p:attrNameLst>
                                      </p:cBhvr>
                                      <p:tavLst>
                                        <p:tav tm="0">
                                          <p:val>
                                            <p:fltVal val="0"/>
                                          </p:val>
                                        </p:tav>
                                        <p:tav tm="100000">
                                          <p:val>
                                            <p:strVal val="#ppt_h"/>
                                          </p:val>
                                        </p:tav>
                                      </p:tavLst>
                                    </p:anim>
                                    <p:animEffect transition="in" filter="fade">
                                      <p:cBhvr>
                                        <p:cTn id="6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4" name="Imagen 3">
            <a:extLst>
              <a:ext uri="{FF2B5EF4-FFF2-40B4-BE49-F238E27FC236}">
                <a16:creationId xmlns:a16="http://schemas.microsoft.com/office/drawing/2014/main" id="{86BF2990-13D0-654F-9322-718EBB4821E7}"/>
              </a:ext>
            </a:extLst>
          </p:cNvPr>
          <p:cNvPicPr>
            <a:picLocks noChangeAspect="1"/>
          </p:cNvPicPr>
          <p:nvPr/>
        </p:nvPicPr>
        <p:blipFill>
          <a:blip r:embed="rId2"/>
          <a:stretch>
            <a:fillRect/>
          </a:stretch>
        </p:blipFill>
        <p:spPr>
          <a:xfrm>
            <a:off x="1020738" y="2567230"/>
            <a:ext cx="1129080" cy="388699"/>
          </a:xfrm>
          <a:prstGeom prst="rect">
            <a:avLst/>
          </a:prstGeom>
        </p:spPr>
      </p:pic>
      <p:pic>
        <p:nvPicPr>
          <p:cNvPr id="5" name="Imagen 4">
            <a:extLst>
              <a:ext uri="{FF2B5EF4-FFF2-40B4-BE49-F238E27FC236}">
                <a16:creationId xmlns:a16="http://schemas.microsoft.com/office/drawing/2014/main" id="{F1D74662-F9FE-D248-9858-534EB95B6F51}"/>
              </a:ext>
            </a:extLst>
          </p:cNvPr>
          <p:cNvPicPr>
            <a:picLocks noChangeAspect="1"/>
          </p:cNvPicPr>
          <p:nvPr/>
        </p:nvPicPr>
        <p:blipFill>
          <a:blip r:embed="rId3"/>
          <a:stretch>
            <a:fillRect/>
          </a:stretch>
        </p:blipFill>
        <p:spPr>
          <a:xfrm>
            <a:off x="3081145" y="1723905"/>
            <a:ext cx="7716637" cy="2075351"/>
          </a:xfrm>
          <a:prstGeom prst="rect">
            <a:avLst/>
          </a:prstGeom>
        </p:spPr>
      </p:pic>
      <p:pic>
        <p:nvPicPr>
          <p:cNvPr id="6" name="Imagen 5">
            <a:extLst>
              <a:ext uri="{FF2B5EF4-FFF2-40B4-BE49-F238E27FC236}">
                <a16:creationId xmlns:a16="http://schemas.microsoft.com/office/drawing/2014/main" id="{125D2182-27F2-9F44-8A65-5D6B0E0E7536}"/>
              </a:ext>
            </a:extLst>
          </p:cNvPr>
          <p:cNvPicPr>
            <a:picLocks noChangeAspect="1"/>
          </p:cNvPicPr>
          <p:nvPr/>
        </p:nvPicPr>
        <p:blipFill>
          <a:blip r:embed="rId4"/>
          <a:stretch>
            <a:fillRect/>
          </a:stretch>
        </p:blipFill>
        <p:spPr>
          <a:xfrm>
            <a:off x="1147128" y="4952352"/>
            <a:ext cx="876300" cy="295275"/>
          </a:xfrm>
          <a:prstGeom prst="rect">
            <a:avLst/>
          </a:prstGeom>
        </p:spPr>
      </p:pic>
      <p:pic>
        <p:nvPicPr>
          <p:cNvPr id="7" name="Imagen 6">
            <a:extLst>
              <a:ext uri="{FF2B5EF4-FFF2-40B4-BE49-F238E27FC236}">
                <a16:creationId xmlns:a16="http://schemas.microsoft.com/office/drawing/2014/main" id="{4509CC6D-C01D-0247-81DE-B5525D66E355}"/>
              </a:ext>
            </a:extLst>
          </p:cNvPr>
          <p:cNvPicPr>
            <a:picLocks noChangeAspect="1"/>
          </p:cNvPicPr>
          <p:nvPr/>
        </p:nvPicPr>
        <p:blipFill>
          <a:blip r:embed="rId5"/>
          <a:stretch>
            <a:fillRect/>
          </a:stretch>
        </p:blipFill>
        <p:spPr>
          <a:xfrm>
            <a:off x="3081145" y="4157014"/>
            <a:ext cx="7842112" cy="2181225"/>
          </a:xfrm>
          <a:prstGeom prst="rect">
            <a:avLst/>
          </a:prstGeom>
        </p:spPr>
      </p:pic>
      <p:sp>
        <p:nvSpPr>
          <p:cNvPr id="8" name="Rectángulo 7">
            <a:extLst>
              <a:ext uri="{FF2B5EF4-FFF2-40B4-BE49-F238E27FC236}">
                <a16:creationId xmlns:a16="http://schemas.microsoft.com/office/drawing/2014/main" id="{0D5AE87B-664E-B945-A9AF-F7D677D1A251}"/>
              </a:ext>
            </a:extLst>
          </p:cNvPr>
          <p:cNvSpPr/>
          <p:nvPr/>
        </p:nvSpPr>
        <p:spPr>
          <a:xfrm>
            <a:off x="667908" y="1294256"/>
            <a:ext cx="1330492" cy="461665"/>
          </a:xfrm>
          <a:prstGeom prst="rect">
            <a:avLst/>
          </a:prstGeom>
        </p:spPr>
        <p:txBody>
          <a:bodyPr wrap="none">
            <a:spAutoFit/>
          </a:bodyPr>
          <a:lstStyle/>
          <a:p>
            <a:r>
              <a:rPr lang="es-ES_tradnl" sz="2400" b="1" dirty="0">
                <a:solidFill>
                  <a:srgbClr val="FC671A"/>
                </a:solidFill>
              </a:rPr>
              <a:t>Métodos</a:t>
            </a:r>
            <a:endParaRPr lang="es-CO" sz="2400" b="1" dirty="0"/>
          </a:p>
        </p:txBody>
      </p:sp>
    </p:spTree>
    <p:extLst>
      <p:ext uri="{BB962C8B-B14F-4D97-AF65-F5344CB8AC3E}">
        <p14:creationId xmlns:p14="http://schemas.microsoft.com/office/powerpoint/2010/main" val="393822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D9A9ED52-7391-8449-B6CA-E7710340D802}"/>
              </a:ext>
            </a:extLst>
          </p:cNvPr>
          <p:cNvPicPr>
            <a:picLocks noChangeAspect="1"/>
          </p:cNvPicPr>
          <p:nvPr/>
        </p:nvPicPr>
        <p:blipFill>
          <a:blip r:embed="rId2"/>
          <a:stretch>
            <a:fillRect/>
          </a:stretch>
        </p:blipFill>
        <p:spPr>
          <a:xfrm>
            <a:off x="1333154" y="2689332"/>
            <a:ext cx="1038225" cy="295275"/>
          </a:xfrm>
          <a:prstGeom prst="rect">
            <a:avLst/>
          </a:prstGeom>
        </p:spPr>
      </p:pic>
      <p:pic>
        <p:nvPicPr>
          <p:cNvPr id="4" name="Imagen 3">
            <a:extLst>
              <a:ext uri="{FF2B5EF4-FFF2-40B4-BE49-F238E27FC236}">
                <a16:creationId xmlns:a16="http://schemas.microsoft.com/office/drawing/2014/main" id="{007F062B-2A46-FB4C-A744-1DE8DC8E82F3}"/>
              </a:ext>
            </a:extLst>
          </p:cNvPr>
          <p:cNvPicPr>
            <a:picLocks noChangeAspect="1"/>
          </p:cNvPicPr>
          <p:nvPr/>
        </p:nvPicPr>
        <p:blipFill>
          <a:blip r:embed="rId3"/>
          <a:stretch>
            <a:fillRect/>
          </a:stretch>
        </p:blipFill>
        <p:spPr>
          <a:xfrm>
            <a:off x="3271008" y="1579478"/>
            <a:ext cx="7987666" cy="2810259"/>
          </a:xfrm>
          <a:prstGeom prst="rect">
            <a:avLst/>
          </a:prstGeom>
        </p:spPr>
      </p:pic>
      <p:pic>
        <p:nvPicPr>
          <p:cNvPr id="5" name="Imagen 4">
            <a:extLst>
              <a:ext uri="{FF2B5EF4-FFF2-40B4-BE49-F238E27FC236}">
                <a16:creationId xmlns:a16="http://schemas.microsoft.com/office/drawing/2014/main" id="{32346648-E4B4-4044-926A-601BCF37CC32}"/>
              </a:ext>
            </a:extLst>
          </p:cNvPr>
          <p:cNvPicPr>
            <a:picLocks noChangeAspect="1"/>
          </p:cNvPicPr>
          <p:nvPr/>
        </p:nvPicPr>
        <p:blipFill>
          <a:blip r:embed="rId4"/>
          <a:stretch>
            <a:fillRect/>
          </a:stretch>
        </p:blipFill>
        <p:spPr>
          <a:xfrm>
            <a:off x="3271008" y="4871296"/>
            <a:ext cx="7133470" cy="1513481"/>
          </a:xfrm>
          <a:prstGeom prst="rect">
            <a:avLst/>
          </a:prstGeom>
        </p:spPr>
      </p:pic>
      <p:pic>
        <p:nvPicPr>
          <p:cNvPr id="6" name="Imagen 5">
            <a:extLst>
              <a:ext uri="{FF2B5EF4-FFF2-40B4-BE49-F238E27FC236}">
                <a16:creationId xmlns:a16="http://schemas.microsoft.com/office/drawing/2014/main" id="{575A9932-C87C-6D40-BAA3-7FEE2A395DAB}"/>
              </a:ext>
            </a:extLst>
          </p:cNvPr>
          <p:cNvPicPr>
            <a:picLocks noChangeAspect="1"/>
          </p:cNvPicPr>
          <p:nvPr/>
        </p:nvPicPr>
        <p:blipFill>
          <a:blip r:embed="rId5"/>
          <a:stretch>
            <a:fillRect/>
          </a:stretch>
        </p:blipFill>
        <p:spPr>
          <a:xfrm>
            <a:off x="1385541" y="5266086"/>
            <a:ext cx="933450" cy="361950"/>
          </a:xfrm>
          <a:prstGeom prst="rect">
            <a:avLst/>
          </a:prstGeom>
        </p:spPr>
      </p:pic>
      <p:sp>
        <p:nvSpPr>
          <p:cNvPr id="7" name="Rectángulo 6">
            <a:extLst>
              <a:ext uri="{FF2B5EF4-FFF2-40B4-BE49-F238E27FC236}">
                <a16:creationId xmlns:a16="http://schemas.microsoft.com/office/drawing/2014/main" id="{C3124BA3-5DDF-DF4F-9851-6303D1327470}"/>
              </a:ext>
            </a:extLst>
          </p:cNvPr>
          <p:cNvSpPr/>
          <p:nvPr/>
        </p:nvSpPr>
        <p:spPr>
          <a:xfrm>
            <a:off x="667908" y="1294256"/>
            <a:ext cx="1330492" cy="461665"/>
          </a:xfrm>
          <a:prstGeom prst="rect">
            <a:avLst/>
          </a:prstGeom>
        </p:spPr>
        <p:txBody>
          <a:bodyPr wrap="none">
            <a:spAutoFit/>
          </a:bodyPr>
          <a:lstStyle/>
          <a:p>
            <a:r>
              <a:rPr lang="es-ES_tradnl" sz="2400" b="1" dirty="0">
                <a:solidFill>
                  <a:srgbClr val="FC671A"/>
                </a:solidFill>
              </a:rPr>
              <a:t>Métodos</a:t>
            </a:r>
            <a:endParaRPr lang="es-CO" sz="2400" b="1" dirty="0"/>
          </a:p>
        </p:txBody>
      </p:sp>
      <p:sp>
        <p:nvSpPr>
          <p:cNvPr id="8" name="Freeform 5">
            <a:extLst>
              <a:ext uri="{FF2B5EF4-FFF2-40B4-BE49-F238E27FC236}">
                <a16:creationId xmlns:a16="http://schemas.microsoft.com/office/drawing/2014/main" id="{FB30F1F6-97BB-A943-B3C1-3E4F79462360}"/>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7">
            <a:extLst>
              <a:ext uri="{FF2B5EF4-FFF2-40B4-BE49-F238E27FC236}">
                <a16:creationId xmlns:a16="http://schemas.microsoft.com/office/drawing/2014/main" id="{54822FB8-0224-314E-8AB6-769BABE9A195}"/>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8">
            <a:extLst>
              <a:ext uri="{FF2B5EF4-FFF2-40B4-BE49-F238E27FC236}">
                <a16:creationId xmlns:a16="http://schemas.microsoft.com/office/drawing/2014/main" id="{0174543D-C564-9E48-B593-7574A08BB034}"/>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9">
            <a:extLst>
              <a:ext uri="{FF2B5EF4-FFF2-40B4-BE49-F238E27FC236}">
                <a16:creationId xmlns:a16="http://schemas.microsoft.com/office/drawing/2014/main" id="{1A4B5AF2-AF12-824E-8AE2-E7DE96F8C289}"/>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0">
            <a:extLst>
              <a:ext uri="{FF2B5EF4-FFF2-40B4-BE49-F238E27FC236}">
                <a16:creationId xmlns:a16="http://schemas.microsoft.com/office/drawing/2014/main" id="{3911BEAF-821A-CD48-8EAA-B1B54C8D3718}"/>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2">
            <a:extLst>
              <a:ext uri="{FF2B5EF4-FFF2-40B4-BE49-F238E27FC236}">
                <a16:creationId xmlns:a16="http://schemas.microsoft.com/office/drawing/2014/main" id="{8DD44073-884C-9E46-B61F-0C12221FC5E7}"/>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13">
            <a:extLst>
              <a:ext uri="{FF2B5EF4-FFF2-40B4-BE49-F238E27FC236}">
                <a16:creationId xmlns:a16="http://schemas.microsoft.com/office/drawing/2014/main" id="{7101B8C1-C08E-7B40-A863-6AD6CFA542A1}"/>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19">
            <a:extLst>
              <a:ext uri="{FF2B5EF4-FFF2-40B4-BE49-F238E27FC236}">
                <a16:creationId xmlns:a16="http://schemas.microsoft.com/office/drawing/2014/main" id="{3A38A706-F54E-024E-A844-881D20599ACD}"/>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0">
            <a:extLst>
              <a:ext uri="{FF2B5EF4-FFF2-40B4-BE49-F238E27FC236}">
                <a16:creationId xmlns:a16="http://schemas.microsoft.com/office/drawing/2014/main" id="{30517AAF-0501-5B4A-A056-B6AEDB43CD0F}"/>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7" name="Freeform 25">
            <a:extLst>
              <a:ext uri="{FF2B5EF4-FFF2-40B4-BE49-F238E27FC236}">
                <a16:creationId xmlns:a16="http://schemas.microsoft.com/office/drawing/2014/main" id="{E4B45FCA-DD9F-EA45-A23D-EBF5D564A218}"/>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8" name="Freeform 26">
            <a:extLst>
              <a:ext uri="{FF2B5EF4-FFF2-40B4-BE49-F238E27FC236}">
                <a16:creationId xmlns:a16="http://schemas.microsoft.com/office/drawing/2014/main" id="{73D131F1-A76C-974C-A456-663ED2D92741}"/>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4055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8"/>
                                        </p:tgtEl>
                                        <p:attrNameLst>
                                          <p:attrName>style.visibility</p:attrName>
                                        </p:attrNameLst>
                                      </p:cBhvr>
                                      <p:to>
                                        <p:strVal val="visible"/>
                                      </p:to>
                                    </p:set>
                                    <p:anim calcmode="lin" valueType="num">
                                      <p:cBhvr>
                                        <p:cTn id="10" dur="750" fill="hold"/>
                                        <p:tgtEl>
                                          <p:spTgt spid="8"/>
                                        </p:tgtEl>
                                        <p:attrNameLst>
                                          <p:attrName>ppt_w</p:attrName>
                                        </p:attrNameLst>
                                      </p:cBhvr>
                                      <p:tavLst>
                                        <p:tav tm="0">
                                          <p:val>
                                            <p:fltVal val="0"/>
                                          </p:val>
                                        </p:tav>
                                        <p:tav tm="100000">
                                          <p:val>
                                            <p:strVal val="#ppt_w"/>
                                          </p:val>
                                        </p:tav>
                                      </p:tavLst>
                                    </p:anim>
                                    <p:anim calcmode="lin" valueType="num">
                                      <p:cBhvr>
                                        <p:cTn id="11" dur="750" fill="hold"/>
                                        <p:tgtEl>
                                          <p:spTgt spid="8"/>
                                        </p:tgtEl>
                                        <p:attrNameLst>
                                          <p:attrName>ppt_h</p:attrName>
                                        </p:attrNameLst>
                                      </p:cBhvr>
                                      <p:tavLst>
                                        <p:tav tm="0">
                                          <p:val>
                                            <p:fltVal val="0"/>
                                          </p:val>
                                        </p:tav>
                                        <p:tav tm="100000">
                                          <p:val>
                                            <p:strVal val="#ppt_h"/>
                                          </p:val>
                                        </p:tav>
                                      </p:tavLst>
                                    </p:anim>
                                    <p:animEffect transition="in" filter="fade">
                                      <p:cBhvr>
                                        <p:cTn id="12" dur="750"/>
                                        <p:tgtEl>
                                          <p:spTgt spid="8"/>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Effect transition="in" filter="fade">
                                      <p:cBhvr>
                                        <p:cTn id="17" dur="750"/>
                                        <p:tgtEl>
                                          <p:spTgt spid="9"/>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750" fill="hold"/>
                                        <p:tgtEl>
                                          <p:spTgt spid="10"/>
                                        </p:tgtEl>
                                        <p:attrNameLst>
                                          <p:attrName>ppt_w</p:attrName>
                                        </p:attrNameLst>
                                      </p:cBhvr>
                                      <p:tavLst>
                                        <p:tav tm="0">
                                          <p:val>
                                            <p:fltVal val="0"/>
                                          </p:val>
                                        </p:tav>
                                        <p:tav tm="100000">
                                          <p:val>
                                            <p:strVal val="#ppt_w"/>
                                          </p:val>
                                        </p:tav>
                                      </p:tavLst>
                                    </p:anim>
                                    <p:anim calcmode="lin" valueType="num">
                                      <p:cBhvr>
                                        <p:cTn id="21" dur="750" fill="hold"/>
                                        <p:tgtEl>
                                          <p:spTgt spid="10"/>
                                        </p:tgtEl>
                                        <p:attrNameLst>
                                          <p:attrName>ppt_h</p:attrName>
                                        </p:attrNameLst>
                                      </p:cBhvr>
                                      <p:tavLst>
                                        <p:tav tm="0">
                                          <p:val>
                                            <p:fltVal val="0"/>
                                          </p:val>
                                        </p:tav>
                                        <p:tav tm="100000">
                                          <p:val>
                                            <p:strVal val="#ppt_h"/>
                                          </p:val>
                                        </p:tav>
                                      </p:tavLst>
                                    </p:anim>
                                    <p:animEffect transition="in" filter="fade">
                                      <p:cBhvr>
                                        <p:cTn id="22" dur="750"/>
                                        <p:tgtEl>
                                          <p:spTgt spid="10"/>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 calcmode="lin" valueType="num">
                                      <p:cBhvr>
                                        <p:cTn id="25" dur="750" fill="hold"/>
                                        <p:tgtEl>
                                          <p:spTgt spid="11"/>
                                        </p:tgtEl>
                                        <p:attrNameLst>
                                          <p:attrName>ppt_w</p:attrName>
                                        </p:attrNameLst>
                                      </p:cBhvr>
                                      <p:tavLst>
                                        <p:tav tm="0">
                                          <p:val>
                                            <p:fltVal val="0"/>
                                          </p:val>
                                        </p:tav>
                                        <p:tav tm="100000">
                                          <p:val>
                                            <p:strVal val="#ppt_w"/>
                                          </p:val>
                                        </p:tav>
                                      </p:tavLst>
                                    </p:anim>
                                    <p:anim calcmode="lin" valueType="num">
                                      <p:cBhvr>
                                        <p:cTn id="26" dur="750" fill="hold"/>
                                        <p:tgtEl>
                                          <p:spTgt spid="11"/>
                                        </p:tgtEl>
                                        <p:attrNameLst>
                                          <p:attrName>ppt_h</p:attrName>
                                        </p:attrNameLst>
                                      </p:cBhvr>
                                      <p:tavLst>
                                        <p:tav tm="0">
                                          <p:val>
                                            <p:fltVal val="0"/>
                                          </p:val>
                                        </p:tav>
                                        <p:tav tm="100000">
                                          <p:val>
                                            <p:strVal val="#ppt_h"/>
                                          </p:val>
                                        </p:tav>
                                      </p:tavLst>
                                    </p:anim>
                                    <p:animEffect transition="in" filter="fade">
                                      <p:cBhvr>
                                        <p:cTn id="27" dur="750"/>
                                        <p:tgtEl>
                                          <p:spTgt spid="11"/>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2"/>
                                        </p:tgtEl>
                                        <p:attrNameLst>
                                          <p:attrName>style.visibility</p:attrName>
                                        </p:attrNameLst>
                                      </p:cBhvr>
                                      <p:to>
                                        <p:strVal val="visible"/>
                                      </p:to>
                                    </p:set>
                                    <p:anim calcmode="lin" valueType="num">
                                      <p:cBhvr>
                                        <p:cTn id="30" dur="750" fill="hold"/>
                                        <p:tgtEl>
                                          <p:spTgt spid="12"/>
                                        </p:tgtEl>
                                        <p:attrNameLst>
                                          <p:attrName>ppt_w</p:attrName>
                                        </p:attrNameLst>
                                      </p:cBhvr>
                                      <p:tavLst>
                                        <p:tav tm="0">
                                          <p:val>
                                            <p:fltVal val="0"/>
                                          </p:val>
                                        </p:tav>
                                        <p:tav tm="100000">
                                          <p:val>
                                            <p:strVal val="#ppt_w"/>
                                          </p:val>
                                        </p:tav>
                                      </p:tavLst>
                                    </p:anim>
                                    <p:anim calcmode="lin" valueType="num">
                                      <p:cBhvr>
                                        <p:cTn id="31" dur="750" fill="hold"/>
                                        <p:tgtEl>
                                          <p:spTgt spid="12"/>
                                        </p:tgtEl>
                                        <p:attrNameLst>
                                          <p:attrName>ppt_h</p:attrName>
                                        </p:attrNameLst>
                                      </p:cBhvr>
                                      <p:tavLst>
                                        <p:tav tm="0">
                                          <p:val>
                                            <p:fltVal val="0"/>
                                          </p:val>
                                        </p:tav>
                                        <p:tav tm="100000">
                                          <p:val>
                                            <p:strVal val="#ppt_h"/>
                                          </p:val>
                                        </p:tav>
                                      </p:tavLst>
                                    </p:anim>
                                    <p:animEffect transition="in" filter="fade">
                                      <p:cBhvr>
                                        <p:cTn id="32" dur="750"/>
                                        <p:tgtEl>
                                          <p:spTgt spid="12"/>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p:cTn id="35" dur="750" fill="hold"/>
                                        <p:tgtEl>
                                          <p:spTgt spid="13"/>
                                        </p:tgtEl>
                                        <p:attrNameLst>
                                          <p:attrName>ppt_w</p:attrName>
                                        </p:attrNameLst>
                                      </p:cBhvr>
                                      <p:tavLst>
                                        <p:tav tm="0">
                                          <p:val>
                                            <p:fltVal val="0"/>
                                          </p:val>
                                        </p:tav>
                                        <p:tav tm="100000">
                                          <p:val>
                                            <p:strVal val="#ppt_w"/>
                                          </p:val>
                                        </p:tav>
                                      </p:tavLst>
                                    </p:anim>
                                    <p:anim calcmode="lin" valueType="num">
                                      <p:cBhvr>
                                        <p:cTn id="36" dur="750" fill="hold"/>
                                        <p:tgtEl>
                                          <p:spTgt spid="13"/>
                                        </p:tgtEl>
                                        <p:attrNameLst>
                                          <p:attrName>ppt_h</p:attrName>
                                        </p:attrNameLst>
                                      </p:cBhvr>
                                      <p:tavLst>
                                        <p:tav tm="0">
                                          <p:val>
                                            <p:fltVal val="0"/>
                                          </p:val>
                                        </p:tav>
                                        <p:tav tm="100000">
                                          <p:val>
                                            <p:strVal val="#ppt_h"/>
                                          </p:val>
                                        </p:tav>
                                      </p:tavLst>
                                    </p:anim>
                                    <p:animEffect transition="in" filter="fade">
                                      <p:cBhvr>
                                        <p:cTn id="37" dur="750"/>
                                        <p:tgtEl>
                                          <p:spTgt spid="13"/>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4"/>
                                        </p:tgtEl>
                                        <p:attrNameLst>
                                          <p:attrName>style.visibility</p:attrName>
                                        </p:attrNameLst>
                                      </p:cBhvr>
                                      <p:to>
                                        <p:strVal val="visible"/>
                                      </p:to>
                                    </p:set>
                                    <p:anim calcmode="lin" valueType="num">
                                      <p:cBhvr>
                                        <p:cTn id="40" dur="750" fill="hold"/>
                                        <p:tgtEl>
                                          <p:spTgt spid="14"/>
                                        </p:tgtEl>
                                        <p:attrNameLst>
                                          <p:attrName>ppt_w</p:attrName>
                                        </p:attrNameLst>
                                      </p:cBhvr>
                                      <p:tavLst>
                                        <p:tav tm="0">
                                          <p:val>
                                            <p:fltVal val="0"/>
                                          </p:val>
                                        </p:tav>
                                        <p:tav tm="100000">
                                          <p:val>
                                            <p:strVal val="#ppt_w"/>
                                          </p:val>
                                        </p:tav>
                                      </p:tavLst>
                                    </p:anim>
                                    <p:anim calcmode="lin" valueType="num">
                                      <p:cBhvr>
                                        <p:cTn id="41" dur="750" fill="hold"/>
                                        <p:tgtEl>
                                          <p:spTgt spid="14"/>
                                        </p:tgtEl>
                                        <p:attrNameLst>
                                          <p:attrName>ppt_h</p:attrName>
                                        </p:attrNameLst>
                                      </p:cBhvr>
                                      <p:tavLst>
                                        <p:tav tm="0">
                                          <p:val>
                                            <p:fltVal val="0"/>
                                          </p:val>
                                        </p:tav>
                                        <p:tav tm="100000">
                                          <p:val>
                                            <p:strVal val="#ppt_h"/>
                                          </p:val>
                                        </p:tav>
                                      </p:tavLst>
                                    </p:anim>
                                    <p:animEffect transition="in" filter="fade">
                                      <p:cBhvr>
                                        <p:cTn id="42" dur="750"/>
                                        <p:tgtEl>
                                          <p:spTgt spid="14"/>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5"/>
                                        </p:tgtEl>
                                        <p:attrNameLst>
                                          <p:attrName>style.visibility</p:attrName>
                                        </p:attrNameLst>
                                      </p:cBhvr>
                                      <p:to>
                                        <p:strVal val="visible"/>
                                      </p:to>
                                    </p:set>
                                    <p:anim calcmode="lin" valueType="num">
                                      <p:cBhvr>
                                        <p:cTn id="45" dur="750" fill="hold"/>
                                        <p:tgtEl>
                                          <p:spTgt spid="15"/>
                                        </p:tgtEl>
                                        <p:attrNameLst>
                                          <p:attrName>ppt_w</p:attrName>
                                        </p:attrNameLst>
                                      </p:cBhvr>
                                      <p:tavLst>
                                        <p:tav tm="0">
                                          <p:val>
                                            <p:fltVal val="0"/>
                                          </p:val>
                                        </p:tav>
                                        <p:tav tm="100000">
                                          <p:val>
                                            <p:strVal val="#ppt_w"/>
                                          </p:val>
                                        </p:tav>
                                      </p:tavLst>
                                    </p:anim>
                                    <p:anim calcmode="lin" valueType="num">
                                      <p:cBhvr>
                                        <p:cTn id="46" dur="750" fill="hold"/>
                                        <p:tgtEl>
                                          <p:spTgt spid="15"/>
                                        </p:tgtEl>
                                        <p:attrNameLst>
                                          <p:attrName>ppt_h</p:attrName>
                                        </p:attrNameLst>
                                      </p:cBhvr>
                                      <p:tavLst>
                                        <p:tav tm="0">
                                          <p:val>
                                            <p:fltVal val="0"/>
                                          </p:val>
                                        </p:tav>
                                        <p:tav tm="100000">
                                          <p:val>
                                            <p:strVal val="#ppt_h"/>
                                          </p:val>
                                        </p:tav>
                                      </p:tavLst>
                                    </p:anim>
                                    <p:animEffect transition="in" filter="fade">
                                      <p:cBhvr>
                                        <p:cTn id="47" dur="750"/>
                                        <p:tgtEl>
                                          <p:spTgt spid="15"/>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6"/>
                                        </p:tgtEl>
                                        <p:attrNameLst>
                                          <p:attrName>style.visibility</p:attrName>
                                        </p:attrNameLst>
                                      </p:cBhvr>
                                      <p:to>
                                        <p:strVal val="visible"/>
                                      </p:to>
                                    </p:set>
                                    <p:anim calcmode="lin" valueType="num">
                                      <p:cBhvr>
                                        <p:cTn id="50" dur="750" fill="hold"/>
                                        <p:tgtEl>
                                          <p:spTgt spid="16"/>
                                        </p:tgtEl>
                                        <p:attrNameLst>
                                          <p:attrName>ppt_w</p:attrName>
                                        </p:attrNameLst>
                                      </p:cBhvr>
                                      <p:tavLst>
                                        <p:tav tm="0">
                                          <p:val>
                                            <p:fltVal val="0"/>
                                          </p:val>
                                        </p:tav>
                                        <p:tav tm="100000">
                                          <p:val>
                                            <p:strVal val="#ppt_w"/>
                                          </p:val>
                                        </p:tav>
                                      </p:tavLst>
                                    </p:anim>
                                    <p:anim calcmode="lin" valueType="num">
                                      <p:cBhvr>
                                        <p:cTn id="51" dur="750" fill="hold"/>
                                        <p:tgtEl>
                                          <p:spTgt spid="16"/>
                                        </p:tgtEl>
                                        <p:attrNameLst>
                                          <p:attrName>ppt_h</p:attrName>
                                        </p:attrNameLst>
                                      </p:cBhvr>
                                      <p:tavLst>
                                        <p:tav tm="0">
                                          <p:val>
                                            <p:fltVal val="0"/>
                                          </p:val>
                                        </p:tav>
                                        <p:tav tm="100000">
                                          <p:val>
                                            <p:strVal val="#ppt_h"/>
                                          </p:val>
                                        </p:tav>
                                      </p:tavLst>
                                    </p:anim>
                                    <p:animEffect transition="in" filter="fade">
                                      <p:cBhvr>
                                        <p:cTn id="52" dur="750"/>
                                        <p:tgtEl>
                                          <p:spTgt spid="16"/>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7"/>
                                        </p:tgtEl>
                                        <p:attrNameLst>
                                          <p:attrName>style.visibility</p:attrName>
                                        </p:attrNameLst>
                                      </p:cBhvr>
                                      <p:to>
                                        <p:strVal val="visible"/>
                                      </p:to>
                                    </p:set>
                                    <p:anim calcmode="lin" valueType="num">
                                      <p:cBhvr>
                                        <p:cTn id="55" dur="750" fill="hold"/>
                                        <p:tgtEl>
                                          <p:spTgt spid="17"/>
                                        </p:tgtEl>
                                        <p:attrNameLst>
                                          <p:attrName>ppt_w</p:attrName>
                                        </p:attrNameLst>
                                      </p:cBhvr>
                                      <p:tavLst>
                                        <p:tav tm="0">
                                          <p:val>
                                            <p:fltVal val="0"/>
                                          </p:val>
                                        </p:tav>
                                        <p:tav tm="100000">
                                          <p:val>
                                            <p:strVal val="#ppt_w"/>
                                          </p:val>
                                        </p:tav>
                                      </p:tavLst>
                                    </p:anim>
                                    <p:anim calcmode="lin" valueType="num">
                                      <p:cBhvr>
                                        <p:cTn id="56" dur="750" fill="hold"/>
                                        <p:tgtEl>
                                          <p:spTgt spid="17"/>
                                        </p:tgtEl>
                                        <p:attrNameLst>
                                          <p:attrName>ppt_h</p:attrName>
                                        </p:attrNameLst>
                                      </p:cBhvr>
                                      <p:tavLst>
                                        <p:tav tm="0">
                                          <p:val>
                                            <p:fltVal val="0"/>
                                          </p:val>
                                        </p:tav>
                                        <p:tav tm="100000">
                                          <p:val>
                                            <p:strVal val="#ppt_h"/>
                                          </p:val>
                                        </p:tav>
                                      </p:tavLst>
                                    </p:anim>
                                    <p:animEffect transition="in" filter="fade">
                                      <p:cBhvr>
                                        <p:cTn id="57" dur="750"/>
                                        <p:tgtEl>
                                          <p:spTgt spid="17"/>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8"/>
                                        </p:tgtEl>
                                        <p:attrNameLst>
                                          <p:attrName>style.visibility</p:attrName>
                                        </p:attrNameLst>
                                      </p:cBhvr>
                                      <p:to>
                                        <p:strVal val="visible"/>
                                      </p:to>
                                    </p:set>
                                    <p:anim calcmode="lin" valueType="num">
                                      <p:cBhvr>
                                        <p:cTn id="60" dur="750" fill="hold"/>
                                        <p:tgtEl>
                                          <p:spTgt spid="18"/>
                                        </p:tgtEl>
                                        <p:attrNameLst>
                                          <p:attrName>ppt_w</p:attrName>
                                        </p:attrNameLst>
                                      </p:cBhvr>
                                      <p:tavLst>
                                        <p:tav tm="0">
                                          <p:val>
                                            <p:fltVal val="0"/>
                                          </p:val>
                                        </p:tav>
                                        <p:tav tm="100000">
                                          <p:val>
                                            <p:strVal val="#ppt_w"/>
                                          </p:val>
                                        </p:tav>
                                      </p:tavLst>
                                    </p:anim>
                                    <p:anim calcmode="lin" valueType="num">
                                      <p:cBhvr>
                                        <p:cTn id="61" dur="750" fill="hold"/>
                                        <p:tgtEl>
                                          <p:spTgt spid="18"/>
                                        </p:tgtEl>
                                        <p:attrNameLst>
                                          <p:attrName>ppt_h</p:attrName>
                                        </p:attrNameLst>
                                      </p:cBhvr>
                                      <p:tavLst>
                                        <p:tav tm="0">
                                          <p:val>
                                            <p:fltVal val="0"/>
                                          </p:val>
                                        </p:tav>
                                        <p:tav tm="100000">
                                          <p:val>
                                            <p:strVal val="#ppt_h"/>
                                          </p:val>
                                        </p:tav>
                                      </p:tavLst>
                                    </p:anim>
                                    <p:animEffect transition="in" filter="fade">
                                      <p:cBhvr>
                                        <p:cTn id="62"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3942B870-711E-694B-A696-B017EE2FC7F8}"/>
              </a:ext>
            </a:extLst>
          </p:cNvPr>
          <p:cNvPicPr>
            <a:picLocks noChangeAspect="1"/>
          </p:cNvPicPr>
          <p:nvPr/>
        </p:nvPicPr>
        <p:blipFill>
          <a:blip r:embed="rId2"/>
          <a:stretch>
            <a:fillRect/>
          </a:stretch>
        </p:blipFill>
        <p:spPr>
          <a:xfrm>
            <a:off x="723964" y="1470845"/>
            <a:ext cx="8598023" cy="3916310"/>
          </a:xfrm>
          <a:prstGeom prst="rect">
            <a:avLst/>
          </a:prstGeom>
          <a:ln>
            <a:noFill/>
          </a:ln>
          <a:effectLst>
            <a:outerShdw blurRad="292100" dist="139700" dir="2700000" algn="tl" rotWithShape="0">
              <a:srgbClr val="333333">
                <a:alpha val="65000"/>
              </a:srgbClr>
            </a:outerShdw>
          </a:effectLst>
        </p:spPr>
      </p:pic>
      <p:pic>
        <p:nvPicPr>
          <p:cNvPr id="4" name="Imagen 3">
            <a:extLst>
              <a:ext uri="{FF2B5EF4-FFF2-40B4-BE49-F238E27FC236}">
                <a16:creationId xmlns:a16="http://schemas.microsoft.com/office/drawing/2014/main" id="{E4C9CCB3-7DC7-DD46-97ED-B5220152F559}"/>
              </a:ext>
            </a:extLst>
          </p:cNvPr>
          <p:cNvPicPr>
            <a:picLocks noChangeAspect="1"/>
          </p:cNvPicPr>
          <p:nvPr/>
        </p:nvPicPr>
        <p:blipFill>
          <a:blip r:embed="rId3"/>
          <a:stretch>
            <a:fillRect/>
          </a:stretch>
        </p:blipFill>
        <p:spPr>
          <a:xfrm>
            <a:off x="5286318" y="4127678"/>
            <a:ext cx="6477000" cy="2142815"/>
          </a:xfrm>
          <a:prstGeom prst="rect">
            <a:avLst/>
          </a:prstGeom>
        </p:spPr>
      </p:pic>
    </p:spTree>
    <p:extLst>
      <p:ext uri="{BB962C8B-B14F-4D97-AF65-F5344CB8AC3E}">
        <p14:creationId xmlns:p14="http://schemas.microsoft.com/office/powerpoint/2010/main" val="273364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DE191234-B316-1C45-B5E1-BCE7EDCE9454}"/>
              </a:ext>
            </a:extLst>
          </p:cNvPr>
          <p:cNvPicPr>
            <a:picLocks noChangeAspect="1"/>
          </p:cNvPicPr>
          <p:nvPr/>
        </p:nvPicPr>
        <p:blipFill>
          <a:blip r:embed="rId2"/>
          <a:stretch>
            <a:fillRect/>
          </a:stretch>
        </p:blipFill>
        <p:spPr>
          <a:xfrm>
            <a:off x="1213654" y="2777573"/>
            <a:ext cx="904875" cy="333375"/>
          </a:xfrm>
          <a:prstGeom prst="rect">
            <a:avLst/>
          </a:prstGeom>
        </p:spPr>
      </p:pic>
      <p:pic>
        <p:nvPicPr>
          <p:cNvPr id="4" name="Imagen 3">
            <a:extLst>
              <a:ext uri="{FF2B5EF4-FFF2-40B4-BE49-F238E27FC236}">
                <a16:creationId xmlns:a16="http://schemas.microsoft.com/office/drawing/2014/main" id="{1A700F0A-241B-4B45-BD5E-DEA33B0562A4}"/>
              </a:ext>
            </a:extLst>
          </p:cNvPr>
          <p:cNvPicPr>
            <a:picLocks noChangeAspect="1"/>
          </p:cNvPicPr>
          <p:nvPr/>
        </p:nvPicPr>
        <p:blipFill>
          <a:blip r:embed="rId3"/>
          <a:stretch>
            <a:fillRect/>
          </a:stretch>
        </p:blipFill>
        <p:spPr>
          <a:xfrm>
            <a:off x="2658450" y="1792970"/>
            <a:ext cx="8707022" cy="2302580"/>
          </a:xfrm>
          <a:prstGeom prst="rect">
            <a:avLst/>
          </a:prstGeom>
        </p:spPr>
      </p:pic>
      <p:pic>
        <p:nvPicPr>
          <p:cNvPr id="5" name="Imagen 4">
            <a:extLst>
              <a:ext uri="{FF2B5EF4-FFF2-40B4-BE49-F238E27FC236}">
                <a16:creationId xmlns:a16="http://schemas.microsoft.com/office/drawing/2014/main" id="{67CEBEA9-AB2B-0049-BD92-0AA3C76B707A}"/>
              </a:ext>
            </a:extLst>
          </p:cNvPr>
          <p:cNvPicPr>
            <a:picLocks noChangeAspect="1"/>
          </p:cNvPicPr>
          <p:nvPr/>
        </p:nvPicPr>
        <p:blipFill>
          <a:blip r:embed="rId4"/>
          <a:stretch>
            <a:fillRect/>
          </a:stretch>
        </p:blipFill>
        <p:spPr>
          <a:xfrm>
            <a:off x="1342241" y="5323187"/>
            <a:ext cx="647700" cy="257175"/>
          </a:xfrm>
          <a:prstGeom prst="rect">
            <a:avLst/>
          </a:prstGeom>
        </p:spPr>
      </p:pic>
      <p:pic>
        <p:nvPicPr>
          <p:cNvPr id="6" name="Imagen 5">
            <a:extLst>
              <a:ext uri="{FF2B5EF4-FFF2-40B4-BE49-F238E27FC236}">
                <a16:creationId xmlns:a16="http://schemas.microsoft.com/office/drawing/2014/main" id="{AAFBAD79-60A0-4F4A-A819-ED7802EB9908}"/>
              </a:ext>
            </a:extLst>
          </p:cNvPr>
          <p:cNvPicPr>
            <a:picLocks noChangeAspect="1"/>
          </p:cNvPicPr>
          <p:nvPr/>
        </p:nvPicPr>
        <p:blipFill>
          <a:blip r:embed="rId5"/>
          <a:stretch>
            <a:fillRect/>
          </a:stretch>
        </p:blipFill>
        <p:spPr>
          <a:xfrm>
            <a:off x="2658450" y="4508339"/>
            <a:ext cx="8707022" cy="1886872"/>
          </a:xfrm>
          <a:prstGeom prst="rect">
            <a:avLst/>
          </a:prstGeom>
        </p:spPr>
      </p:pic>
      <p:sp>
        <p:nvSpPr>
          <p:cNvPr id="7" name="Rectángulo 6">
            <a:extLst>
              <a:ext uri="{FF2B5EF4-FFF2-40B4-BE49-F238E27FC236}">
                <a16:creationId xmlns:a16="http://schemas.microsoft.com/office/drawing/2014/main" id="{45F0F193-0124-BE44-B10F-012DDE0EBFCA}"/>
              </a:ext>
            </a:extLst>
          </p:cNvPr>
          <p:cNvSpPr/>
          <p:nvPr/>
        </p:nvSpPr>
        <p:spPr>
          <a:xfrm>
            <a:off x="667908" y="1294256"/>
            <a:ext cx="1330492" cy="461665"/>
          </a:xfrm>
          <a:prstGeom prst="rect">
            <a:avLst/>
          </a:prstGeom>
        </p:spPr>
        <p:txBody>
          <a:bodyPr wrap="none">
            <a:spAutoFit/>
          </a:bodyPr>
          <a:lstStyle/>
          <a:p>
            <a:r>
              <a:rPr lang="es-ES_tradnl" sz="2400" b="1" dirty="0">
                <a:solidFill>
                  <a:srgbClr val="FC671A"/>
                </a:solidFill>
              </a:rPr>
              <a:t>Métodos</a:t>
            </a:r>
            <a:endParaRPr lang="es-CO" sz="2400" b="1" dirty="0"/>
          </a:p>
        </p:txBody>
      </p:sp>
    </p:spTree>
    <p:extLst>
      <p:ext uri="{BB962C8B-B14F-4D97-AF65-F5344CB8AC3E}">
        <p14:creationId xmlns:p14="http://schemas.microsoft.com/office/powerpoint/2010/main" val="75434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D491D6AF-CAFC-064C-BDF0-EE758D8BF9F8}"/>
              </a:ext>
            </a:extLst>
          </p:cNvPr>
          <p:cNvPicPr>
            <a:picLocks noChangeAspect="1"/>
          </p:cNvPicPr>
          <p:nvPr/>
        </p:nvPicPr>
        <p:blipFill>
          <a:blip r:embed="rId2"/>
          <a:stretch>
            <a:fillRect/>
          </a:stretch>
        </p:blipFill>
        <p:spPr>
          <a:xfrm>
            <a:off x="2479232" y="1667478"/>
            <a:ext cx="8858103" cy="2409003"/>
          </a:xfrm>
          <a:prstGeom prst="rect">
            <a:avLst/>
          </a:prstGeom>
        </p:spPr>
      </p:pic>
      <p:pic>
        <p:nvPicPr>
          <p:cNvPr id="4" name="Imagen 3">
            <a:extLst>
              <a:ext uri="{FF2B5EF4-FFF2-40B4-BE49-F238E27FC236}">
                <a16:creationId xmlns:a16="http://schemas.microsoft.com/office/drawing/2014/main" id="{4BE551C0-0F17-8648-AF5B-C25D596E1AD7}"/>
              </a:ext>
            </a:extLst>
          </p:cNvPr>
          <p:cNvPicPr>
            <a:picLocks noChangeAspect="1"/>
          </p:cNvPicPr>
          <p:nvPr/>
        </p:nvPicPr>
        <p:blipFill>
          <a:blip r:embed="rId3"/>
          <a:stretch>
            <a:fillRect/>
          </a:stretch>
        </p:blipFill>
        <p:spPr>
          <a:xfrm>
            <a:off x="956477" y="5333360"/>
            <a:ext cx="1076325" cy="304800"/>
          </a:xfrm>
          <a:prstGeom prst="rect">
            <a:avLst/>
          </a:prstGeom>
        </p:spPr>
      </p:pic>
      <p:pic>
        <p:nvPicPr>
          <p:cNvPr id="5" name="Imagen 4">
            <a:extLst>
              <a:ext uri="{FF2B5EF4-FFF2-40B4-BE49-F238E27FC236}">
                <a16:creationId xmlns:a16="http://schemas.microsoft.com/office/drawing/2014/main" id="{BE447D49-465E-F140-8323-222517D5D9FE}"/>
              </a:ext>
            </a:extLst>
          </p:cNvPr>
          <p:cNvPicPr>
            <a:picLocks noChangeAspect="1"/>
          </p:cNvPicPr>
          <p:nvPr/>
        </p:nvPicPr>
        <p:blipFill>
          <a:blip r:embed="rId4"/>
          <a:stretch>
            <a:fillRect/>
          </a:stretch>
        </p:blipFill>
        <p:spPr>
          <a:xfrm>
            <a:off x="2479232" y="4225529"/>
            <a:ext cx="8858103" cy="1981200"/>
          </a:xfrm>
          <a:prstGeom prst="rect">
            <a:avLst/>
          </a:prstGeom>
        </p:spPr>
      </p:pic>
      <p:sp>
        <p:nvSpPr>
          <p:cNvPr id="6" name="Rectángulo 5">
            <a:extLst>
              <a:ext uri="{FF2B5EF4-FFF2-40B4-BE49-F238E27FC236}">
                <a16:creationId xmlns:a16="http://schemas.microsoft.com/office/drawing/2014/main" id="{57D2B519-173B-FC40-A4E3-B61859E4BB03}"/>
              </a:ext>
            </a:extLst>
          </p:cNvPr>
          <p:cNvSpPr/>
          <p:nvPr/>
        </p:nvSpPr>
        <p:spPr>
          <a:xfrm>
            <a:off x="667908" y="1294256"/>
            <a:ext cx="1330492" cy="461665"/>
          </a:xfrm>
          <a:prstGeom prst="rect">
            <a:avLst/>
          </a:prstGeom>
        </p:spPr>
        <p:txBody>
          <a:bodyPr wrap="none">
            <a:spAutoFit/>
          </a:bodyPr>
          <a:lstStyle/>
          <a:p>
            <a:r>
              <a:rPr lang="es-ES_tradnl" sz="2400" b="1" dirty="0">
                <a:solidFill>
                  <a:srgbClr val="FC671A"/>
                </a:solidFill>
              </a:rPr>
              <a:t>Métodos</a:t>
            </a:r>
            <a:endParaRPr lang="es-CO" sz="2400" b="1" dirty="0"/>
          </a:p>
        </p:txBody>
      </p:sp>
      <p:sp>
        <p:nvSpPr>
          <p:cNvPr id="7" name="Freeform 5">
            <a:extLst>
              <a:ext uri="{FF2B5EF4-FFF2-40B4-BE49-F238E27FC236}">
                <a16:creationId xmlns:a16="http://schemas.microsoft.com/office/drawing/2014/main" id="{8D26FAF6-6E99-C24E-8046-7FE84A85DEDF}"/>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7">
            <a:extLst>
              <a:ext uri="{FF2B5EF4-FFF2-40B4-BE49-F238E27FC236}">
                <a16:creationId xmlns:a16="http://schemas.microsoft.com/office/drawing/2014/main" id="{94AE57AC-3520-0C4B-B83F-9650B03A0568}"/>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8">
            <a:extLst>
              <a:ext uri="{FF2B5EF4-FFF2-40B4-BE49-F238E27FC236}">
                <a16:creationId xmlns:a16="http://schemas.microsoft.com/office/drawing/2014/main" id="{6B432D0F-B544-B84D-8A22-E40076925739}"/>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9">
            <a:extLst>
              <a:ext uri="{FF2B5EF4-FFF2-40B4-BE49-F238E27FC236}">
                <a16:creationId xmlns:a16="http://schemas.microsoft.com/office/drawing/2014/main" id="{CBAC4B31-4E43-1843-99FE-14C99D1804E9}"/>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0">
            <a:extLst>
              <a:ext uri="{FF2B5EF4-FFF2-40B4-BE49-F238E27FC236}">
                <a16:creationId xmlns:a16="http://schemas.microsoft.com/office/drawing/2014/main" id="{F60AFCC5-55B4-8241-AD19-DD535E126120}"/>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2">
            <a:extLst>
              <a:ext uri="{FF2B5EF4-FFF2-40B4-BE49-F238E27FC236}">
                <a16:creationId xmlns:a16="http://schemas.microsoft.com/office/drawing/2014/main" id="{299DB60D-4996-1048-9E85-5F5033AFCF7B}"/>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3">
            <a:extLst>
              <a:ext uri="{FF2B5EF4-FFF2-40B4-BE49-F238E27FC236}">
                <a16:creationId xmlns:a16="http://schemas.microsoft.com/office/drawing/2014/main" id="{7B6CD783-7F97-874D-8111-C1C088F50AB6}"/>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19">
            <a:extLst>
              <a:ext uri="{FF2B5EF4-FFF2-40B4-BE49-F238E27FC236}">
                <a16:creationId xmlns:a16="http://schemas.microsoft.com/office/drawing/2014/main" id="{331469A9-5414-034A-A550-0299A4C64226}"/>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0">
            <a:extLst>
              <a:ext uri="{FF2B5EF4-FFF2-40B4-BE49-F238E27FC236}">
                <a16:creationId xmlns:a16="http://schemas.microsoft.com/office/drawing/2014/main" id="{E35E7EB6-EA0E-0143-AC86-971141EB5E8D}"/>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5">
            <a:extLst>
              <a:ext uri="{FF2B5EF4-FFF2-40B4-BE49-F238E27FC236}">
                <a16:creationId xmlns:a16="http://schemas.microsoft.com/office/drawing/2014/main" id="{9541A503-E414-3B48-9909-0A1DDD253129}"/>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7" name="Freeform 26">
            <a:extLst>
              <a:ext uri="{FF2B5EF4-FFF2-40B4-BE49-F238E27FC236}">
                <a16:creationId xmlns:a16="http://schemas.microsoft.com/office/drawing/2014/main" id="{1D06CCFB-C26D-1849-B748-15C46BAD4746}"/>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03040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 calcmode="lin" valueType="num">
                                      <p:cBhvr>
                                        <p:cTn id="10" dur="750" fill="hold"/>
                                        <p:tgtEl>
                                          <p:spTgt spid="7"/>
                                        </p:tgtEl>
                                        <p:attrNameLst>
                                          <p:attrName>ppt_w</p:attrName>
                                        </p:attrNameLst>
                                      </p:cBhvr>
                                      <p:tavLst>
                                        <p:tav tm="0">
                                          <p:val>
                                            <p:fltVal val="0"/>
                                          </p:val>
                                        </p:tav>
                                        <p:tav tm="100000">
                                          <p:val>
                                            <p:strVal val="#ppt_w"/>
                                          </p:val>
                                        </p:tav>
                                      </p:tavLst>
                                    </p:anim>
                                    <p:anim calcmode="lin" valueType="num">
                                      <p:cBhvr>
                                        <p:cTn id="11" dur="750" fill="hold"/>
                                        <p:tgtEl>
                                          <p:spTgt spid="7"/>
                                        </p:tgtEl>
                                        <p:attrNameLst>
                                          <p:attrName>ppt_h</p:attrName>
                                        </p:attrNameLst>
                                      </p:cBhvr>
                                      <p:tavLst>
                                        <p:tav tm="0">
                                          <p:val>
                                            <p:fltVal val="0"/>
                                          </p:val>
                                        </p:tav>
                                        <p:tav tm="100000">
                                          <p:val>
                                            <p:strVal val="#ppt_h"/>
                                          </p:val>
                                        </p:tav>
                                      </p:tavLst>
                                    </p:anim>
                                    <p:animEffect transition="in" filter="fade">
                                      <p:cBhvr>
                                        <p:cTn id="12" dur="750"/>
                                        <p:tgtEl>
                                          <p:spTgt spid="7"/>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 calcmode="lin" valueType="num">
                                      <p:cBhvr>
                                        <p:cTn id="15" dur="750" fill="hold"/>
                                        <p:tgtEl>
                                          <p:spTgt spid="8"/>
                                        </p:tgtEl>
                                        <p:attrNameLst>
                                          <p:attrName>ppt_w</p:attrName>
                                        </p:attrNameLst>
                                      </p:cBhvr>
                                      <p:tavLst>
                                        <p:tav tm="0">
                                          <p:val>
                                            <p:fltVal val="0"/>
                                          </p:val>
                                        </p:tav>
                                        <p:tav tm="100000">
                                          <p:val>
                                            <p:strVal val="#ppt_w"/>
                                          </p:val>
                                        </p:tav>
                                      </p:tavLst>
                                    </p:anim>
                                    <p:anim calcmode="lin" valueType="num">
                                      <p:cBhvr>
                                        <p:cTn id="16" dur="750" fill="hold"/>
                                        <p:tgtEl>
                                          <p:spTgt spid="8"/>
                                        </p:tgtEl>
                                        <p:attrNameLst>
                                          <p:attrName>ppt_h</p:attrName>
                                        </p:attrNameLst>
                                      </p:cBhvr>
                                      <p:tavLst>
                                        <p:tav tm="0">
                                          <p:val>
                                            <p:fltVal val="0"/>
                                          </p:val>
                                        </p:tav>
                                        <p:tav tm="100000">
                                          <p:val>
                                            <p:strVal val="#ppt_h"/>
                                          </p:val>
                                        </p:tav>
                                      </p:tavLst>
                                    </p:anim>
                                    <p:animEffect transition="in" filter="fade">
                                      <p:cBhvr>
                                        <p:cTn id="17" dur="750"/>
                                        <p:tgtEl>
                                          <p:spTgt spid="8"/>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fltVal val="0"/>
                                          </p:val>
                                        </p:tav>
                                        <p:tav tm="100000">
                                          <p:val>
                                            <p:strVal val="#ppt_w"/>
                                          </p:val>
                                        </p:tav>
                                      </p:tavLst>
                                    </p:anim>
                                    <p:anim calcmode="lin" valueType="num">
                                      <p:cBhvr>
                                        <p:cTn id="21" dur="750" fill="hold"/>
                                        <p:tgtEl>
                                          <p:spTgt spid="9"/>
                                        </p:tgtEl>
                                        <p:attrNameLst>
                                          <p:attrName>ppt_h</p:attrName>
                                        </p:attrNameLst>
                                      </p:cBhvr>
                                      <p:tavLst>
                                        <p:tav tm="0">
                                          <p:val>
                                            <p:fltVal val="0"/>
                                          </p:val>
                                        </p:tav>
                                        <p:tav tm="100000">
                                          <p:val>
                                            <p:strVal val="#ppt_h"/>
                                          </p:val>
                                        </p:tav>
                                      </p:tavLst>
                                    </p:anim>
                                    <p:animEffect transition="in" filter="fade">
                                      <p:cBhvr>
                                        <p:cTn id="22" dur="750"/>
                                        <p:tgtEl>
                                          <p:spTgt spid="9"/>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750" fill="hold"/>
                                        <p:tgtEl>
                                          <p:spTgt spid="10"/>
                                        </p:tgtEl>
                                        <p:attrNameLst>
                                          <p:attrName>ppt_w</p:attrName>
                                        </p:attrNameLst>
                                      </p:cBhvr>
                                      <p:tavLst>
                                        <p:tav tm="0">
                                          <p:val>
                                            <p:fltVal val="0"/>
                                          </p:val>
                                        </p:tav>
                                        <p:tav tm="100000">
                                          <p:val>
                                            <p:strVal val="#ppt_w"/>
                                          </p:val>
                                        </p:tav>
                                      </p:tavLst>
                                    </p:anim>
                                    <p:anim calcmode="lin" valueType="num">
                                      <p:cBhvr>
                                        <p:cTn id="26" dur="750" fill="hold"/>
                                        <p:tgtEl>
                                          <p:spTgt spid="10"/>
                                        </p:tgtEl>
                                        <p:attrNameLst>
                                          <p:attrName>ppt_h</p:attrName>
                                        </p:attrNameLst>
                                      </p:cBhvr>
                                      <p:tavLst>
                                        <p:tav tm="0">
                                          <p:val>
                                            <p:fltVal val="0"/>
                                          </p:val>
                                        </p:tav>
                                        <p:tav tm="100000">
                                          <p:val>
                                            <p:strVal val="#ppt_h"/>
                                          </p:val>
                                        </p:tav>
                                      </p:tavLst>
                                    </p:anim>
                                    <p:animEffect transition="in" filter="fade">
                                      <p:cBhvr>
                                        <p:cTn id="27" dur="750"/>
                                        <p:tgtEl>
                                          <p:spTgt spid="10"/>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Effect transition="in" filter="fade">
                                      <p:cBhvr>
                                        <p:cTn id="32" dur="750"/>
                                        <p:tgtEl>
                                          <p:spTgt spid="11"/>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2"/>
                                        </p:tgtEl>
                                        <p:attrNameLst>
                                          <p:attrName>style.visibility</p:attrName>
                                        </p:attrNameLst>
                                      </p:cBhvr>
                                      <p:to>
                                        <p:strVal val="visible"/>
                                      </p:to>
                                    </p:set>
                                    <p:anim calcmode="lin" valueType="num">
                                      <p:cBhvr>
                                        <p:cTn id="35" dur="750" fill="hold"/>
                                        <p:tgtEl>
                                          <p:spTgt spid="12"/>
                                        </p:tgtEl>
                                        <p:attrNameLst>
                                          <p:attrName>ppt_w</p:attrName>
                                        </p:attrNameLst>
                                      </p:cBhvr>
                                      <p:tavLst>
                                        <p:tav tm="0">
                                          <p:val>
                                            <p:fltVal val="0"/>
                                          </p:val>
                                        </p:tav>
                                        <p:tav tm="100000">
                                          <p:val>
                                            <p:strVal val="#ppt_w"/>
                                          </p:val>
                                        </p:tav>
                                      </p:tavLst>
                                    </p:anim>
                                    <p:anim calcmode="lin" valueType="num">
                                      <p:cBhvr>
                                        <p:cTn id="36" dur="750" fill="hold"/>
                                        <p:tgtEl>
                                          <p:spTgt spid="12"/>
                                        </p:tgtEl>
                                        <p:attrNameLst>
                                          <p:attrName>ppt_h</p:attrName>
                                        </p:attrNameLst>
                                      </p:cBhvr>
                                      <p:tavLst>
                                        <p:tav tm="0">
                                          <p:val>
                                            <p:fltVal val="0"/>
                                          </p:val>
                                        </p:tav>
                                        <p:tav tm="100000">
                                          <p:val>
                                            <p:strVal val="#ppt_h"/>
                                          </p:val>
                                        </p:tav>
                                      </p:tavLst>
                                    </p:anim>
                                    <p:animEffect transition="in" filter="fade">
                                      <p:cBhvr>
                                        <p:cTn id="37" dur="750"/>
                                        <p:tgtEl>
                                          <p:spTgt spid="12"/>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3"/>
                                        </p:tgtEl>
                                        <p:attrNameLst>
                                          <p:attrName>style.visibility</p:attrName>
                                        </p:attrNameLst>
                                      </p:cBhvr>
                                      <p:to>
                                        <p:strVal val="visible"/>
                                      </p:to>
                                    </p:set>
                                    <p:anim calcmode="lin" valueType="num">
                                      <p:cBhvr>
                                        <p:cTn id="40" dur="750" fill="hold"/>
                                        <p:tgtEl>
                                          <p:spTgt spid="13"/>
                                        </p:tgtEl>
                                        <p:attrNameLst>
                                          <p:attrName>ppt_w</p:attrName>
                                        </p:attrNameLst>
                                      </p:cBhvr>
                                      <p:tavLst>
                                        <p:tav tm="0">
                                          <p:val>
                                            <p:fltVal val="0"/>
                                          </p:val>
                                        </p:tav>
                                        <p:tav tm="100000">
                                          <p:val>
                                            <p:strVal val="#ppt_w"/>
                                          </p:val>
                                        </p:tav>
                                      </p:tavLst>
                                    </p:anim>
                                    <p:anim calcmode="lin" valueType="num">
                                      <p:cBhvr>
                                        <p:cTn id="41" dur="750" fill="hold"/>
                                        <p:tgtEl>
                                          <p:spTgt spid="13"/>
                                        </p:tgtEl>
                                        <p:attrNameLst>
                                          <p:attrName>ppt_h</p:attrName>
                                        </p:attrNameLst>
                                      </p:cBhvr>
                                      <p:tavLst>
                                        <p:tav tm="0">
                                          <p:val>
                                            <p:fltVal val="0"/>
                                          </p:val>
                                        </p:tav>
                                        <p:tav tm="100000">
                                          <p:val>
                                            <p:strVal val="#ppt_h"/>
                                          </p:val>
                                        </p:tav>
                                      </p:tavLst>
                                    </p:anim>
                                    <p:animEffect transition="in" filter="fade">
                                      <p:cBhvr>
                                        <p:cTn id="42" dur="750"/>
                                        <p:tgtEl>
                                          <p:spTgt spid="13"/>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4"/>
                                        </p:tgtEl>
                                        <p:attrNameLst>
                                          <p:attrName>style.visibility</p:attrName>
                                        </p:attrNameLst>
                                      </p:cBhvr>
                                      <p:to>
                                        <p:strVal val="visible"/>
                                      </p:to>
                                    </p:set>
                                    <p:anim calcmode="lin" valueType="num">
                                      <p:cBhvr>
                                        <p:cTn id="45" dur="750" fill="hold"/>
                                        <p:tgtEl>
                                          <p:spTgt spid="14"/>
                                        </p:tgtEl>
                                        <p:attrNameLst>
                                          <p:attrName>ppt_w</p:attrName>
                                        </p:attrNameLst>
                                      </p:cBhvr>
                                      <p:tavLst>
                                        <p:tav tm="0">
                                          <p:val>
                                            <p:fltVal val="0"/>
                                          </p:val>
                                        </p:tav>
                                        <p:tav tm="100000">
                                          <p:val>
                                            <p:strVal val="#ppt_w"/>
                                          </p:val>
                                        </p:tav>
                                      </p:tavLst>
                                    </p:anim>
                                    <p:anim calcmode="lin" valueType="num">
                                      <p:cBhvr>
                                        <p:cTn id="46" dur="750" fill="hold"/>
                                        <p:tgtEl>
                                          <p:spTgt spid="14"/>
                                        </p:tgtEl>
                                        <p:attrNameLst>
                                          <p:attrName>ppt_h</p:attrName>
                                        </p:attrNameLst>
                                      </p:cBhvr>
                                      <p:tavLst>
                                        <p:tav tm="0">
                                          <p:val>
                                            <p:fltVal val="0"/>
                                          </p:val>
                                        </p:tav>
                                        <p:tav tm="100000">
                                          <p:val>
                                            <p:strVal val="#ppt_h"/>
                                          </p:val>
                                        </p:tav>
                                      </p:tavLst>
                                    </p:anim>
                                    <p:animEffect transition="in" filter="fade">
                                      <p:cBhvr>
                                        <p:cTn id="47" dur="750"/>
                                        <p:tgtEl>
                                          <p:spTgt spid="14"/>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5"/>
                                        </p:tgtEl>
                                        <p:attrNameLst>
                                          <p:attrName>style.visibility</p:attrName>
                                        </p:attrNameLst>
                                      </p:cBhvr>
                                      <p:to>
                                        <p:strVal val="visible"/>
                                      </p:to>
                                    </p:set>
                                    <p:anim calcmode="lin" valueType="num">
                                      <p:cBhvr>
                                        <p:cTn id="50" dur="750" fill="hold"/>
                                        <p:tgtEl>
                                          <p:spTgt spid="15"/>
                                        </p:tgtEl>
                                        <p:attrNameLst>
                                          <p:attrName>ppt_w</p:attrName>
                                        </p:attrNameLst>
                                      </p:cBhvr>
                                      <p:tavLst>
                                        <p:tav tm="0">
                                          <p:val>
                                            <p:fltVal val="0"/>
                                          </p:val>
                                        </p:tav>
                                        <p:tav tm="100000">
                                          <p:val>
                                            <p:strVal val="#ppt_w"/>
                                          </p:val>
                                        </p:tav>
                                      </p:tavLst>
                                    </p:anim>
                                    <p:anim calcmode="lin" valueType="num">
                                      <p:cBhvr>
                                        <p:cTn id="51" dur="750" fill="hold"/>
                                        <p:tgtEl>
                                          <p:spTgt spid="15"/>
                                        </p:tgtEl>
                                        <p:attrNameLst>
                                          <p:attrName>ppt_h</p:attrName>
                                        </p:attrNameLst>
                                      </p:cBhvr>
                                      <p:tavLst>
                                        <p:tav tm="0">
                                          <p:val>
                                            <p:fltVal val="0"/>
                                          </p:val>
                                        </p:tav>
                                        <p:tav tm="100000">
                                          <p:val>
                                            <p:strVal val="#ppt_h"/>
                                          </p:val>
                                        </p:tav>
                                      </p:tavLst>
                                    </p:anim>
                                    <p:animEffect transition="in" filter="fade">
                                      <p:cBhvr>
                                        <p:cTn id="52" dur="750"/>
                                        <p:tgtEl>
                                          <p:spTgt spid="15"/>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6"/>
                                        </p:tgtEl>
                                        <p:attrNameLst>
                                          <p:attrName>style.visibility</p:attrName>
                                        </p:attrNameLst>
                                      </p:cBhvr>
                                      <p:to>
                                        <p:strVal val="visible"/>
                                      </p:to>
                                    </p:set>
                                    <p:anim calcmode="lin" valueType="num">
                                      <p:cBhvr>
                                        <p:cTn id="55" dur="750" fill="hold"/>
                                        <p:tgtEl>
                                          <p:spTgt spid="16"/>
                                        </p:tgtEl>
                                        <p:attrNameLst>
                                          <p:attrName>ppt_w</p:attrName>
                                        </p:attrNameLst>
                                      </p:cBhvr>
                                      <p:tavLst>
                                        <p:tav tm="0">
                                          <p:val>
                                            <p:fltVal val="0"/>
                                          </p:val>
                                        </p:tav>
                                        <p:tav tm="100000">
                                          <p:val>
                                            <p:strVal val="#ppt_w"/>
                                          </p:val>
                                        </p:tav>
                                      </p:tavLst>
                                    </p:anim>
                                    <p:anim calcmode="lin" valueType="num">
                                      <p:cBhvr>
                                        <p:cTn id="56" dur="750" fill="hold"/>
                                        <p:tgtEl>
                                          <p:spTgt spid="16"/>
                                        </p:tgtEl>
                                        <p:attrNameLst>
                                          <p:attrName>ppt_h</p:attrName>
                                        </p:attrNameLst>
                                      </p:cBhvr>
                                      <p:tavLst>
                                        <p:tav tm="0">
                                          <p:val>
                                            <p:fltVal val="0"/>
                                          </p:val>
                                        </p:tav>
                                        <p:tav tm="100000">
                                          <p:val>
                                            <p:strVal val="#ppt_h"/>
                                          </p:val>
                                        </p:tav>
                                      </p:tavLst>
                                    </p:anim>
                                    <p:animEffect transition="in" filter="fade">
                                      <p:cBhvr>
                                        <p:cTn id="57" dur="750"/>
                                        <p:tgtEl>
                                          <p:spTgt spid="16"/>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7"/>
                                        </p:tgtEl>
                                        <p:attrNameLst>
                                          <p:attrName>style.visibility</p:attrName>
                                        </p:attrNameLst>
                                      </p:cBhvr>
                                      <p:to>
                                        <p:strVal val="visible"/>
                                      </p:to>
                                    </p:set>
                                    <p:anim calcmode="lin" valueType="num">
                                      <p:cBhvr>
                                        <p:cTn id="60" dur="750" fill="hold"/>
                                        <p:tgtEl>
                                          <p:spTgt spid="17"/>
                                        </p:tgtEl>
                                        <p:attrNameLst>
                                          <p:attrName>ppt_w</p:attrName>
                                        </p:attrNameLst>
                                      </p:cBhvr>
                                      <p:tavLst>
                                        <p:tav tm="0">
                                          <p:val>
                                            <p:fltVal val="0"/>
                                          </p:val>
                                        </p:tav>
                                        <p:tav tm="100000">
                                          <p:val>
                                            <p:strVal val="#ppt_w"/>
                                          </p:val>
                                        </p:tav>
                                      </p:tavLst>
                                    </p:anim>
                                    <p:anim calcmode="lin" valueType="num">
                                      <p:cBhvr>
                                        <p:cTn id="61" dur="750" fill="hold"/>
                                        <p:tgtEl>
                                          <p:spTgt spid="17"/>
                                        </p:tgtEl>
                                        <p:attrNameLst>
                                          <p:attrName>ppt_h</p:attrName>
                                        </p:attrNameLst>
                                      </p:cBhvr>
                                      <p:tavLst>
                                        <p:tav tm="0">
                                          <p:val>
                                            <p:fltVal val="0"/>
                                          </p:val>
                                        </p:tav>
                                        <p:tav tm="100000">
                                          <p:val>
                                            <p:strVal val="#ppt_h"/>
                                          </p:val>
                                        </p:tav>
                                      </p:tavLst>
                                    </p:anim>
                                    <p:animEffect transition="in" filter="fade">
                                      <p:cBhvr>
                                        <p:cTn id="62"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C257738C-D3B3-A448-8885-E6A1DA324BBB}"/>
              </a:ext>
            </a:extLst>
          </p:cNvPr>
          <p:cNvPicPr>
            <a:picLocks noChangeAspect="1"/>
          </p:cNvPicPr>
          <p:nvPr/>
        </p:nvPicPr>
        <p:blipFill>
          <a:blip r:embed="rId2"/>
          <a:stretch>
            <a:fillRect/>
          </a:stretch>
        </p:blipFill>
        <p:spPr>
          <a:xfrm>
            <a:off x="3330475" y="1553642"/>
            <a:ext cx="8344486" cy="2495895"/>
          </a:xfrm>
          <a:prstGeom prst="rect">
            <a:avLst/>
          </a:prstGeom>
        </p:spPr>
      </p:pic>
      <p:pic>
        <p:nvPicPr>
          <p:cNvPr id="4" name="Imagen 3">
            <a:extLst>
              <a:ext uri="{FF2B5EF4-FFF2-40B4-BE49-F238E27FC236}">
                <a16:creationId xmlns:a16="http://schemas.microsoft.com/office/drawing/2014/main" id="{FC781AA5-50A0-EB44-AD89-4B443F7CDA40}"/>
              </a:ext>
            </a:extLst>
          </p:cNvPr>
          <p:cNvPicPr>
            <a:picLocks noChangeAspect="1"/>
          </p:cNvPicPr>
          <p:nvPr/>
        </p:nvPicPr>
        <p:blipFill>
          <a:blip r:embed="rId3"/>
          <a:stretch>
            <a:fillRect/>
          </a:stretch>
        </p:blipFill>
        <p:spPr>
          <a:xfrm>
            <a:off x="1331881" y="5088039"/>
            <a:ext cx="1123950" cy="276225"/>
          </a:xfrm>
          <a:prstGeom prst="rect">
            <a:avLst/>
          </a:prstGeom>
        </p:spPr>
      </p:pic>
      <p:pic>
        <p:nvPicPr>
          <p:cNvPr id="5" name="Imagen 4">
            <a:extLst>
              <a:ext uri="{FF2B5EF4-FFF2-40B4-BE49-F238E27FC236}">
                <a16:creationId xmlns:a16="http://schemas.microsoft.com/office/drawing/2014/main" id="{1CE87361-8CCF-0149-9EA1-1D21A77E6858}"/>
              </a:ext>
            </a:extLst>
          </p:cNvPr>
          <p:cNvPicPr>
            <a:picLocks noChangeAspect="1"/>
          </p:cNvPicPr>
          <p:nvPr/>
        </p:nvPicPr>
        <p:blipFill>
          <a:blip r:embed="rId4"/>
          <a:stretch>
            <a:fillRect/>
          </a:stretch>
        </p:blipFill>
        <p:spPr>
          <a:xfrm>
            <a:off x="3330475" y="4208073"/>
            <a:ext cx="7425325" cy="2036155"/>
          </a:xfrm>
          <a:prstGeom prst="rect">
            <a:avLst/>
          </a:prstGeom>
        </p:spPr>
      </p:pic>
      <p:sp>
        <p:nvSpPr>
          <p:cNvPr id="6" name="Rectángulo 5">
            <a:extLst>
              <a:ext uri="{FF2B5EF4-FFF2-40B4-BE49-F238E27FC236}">
                <a16:creationId xmlns:a16="http://schemas.microsoft.com/office/drawing/2014/main" id="{DC96343C-7383-5E43-991F-955D5CFA537B}"/>
              </a:ext>
            </a:extLst>
          </p:cNvPr>
          <p:cNvSpPr/>
          <p:nvPr/>
        </p:nvSpPr>
        <p:spPr>
          <a:xfrm>
            <a:off x="667908" y="1294256"/>
            <a:ext cx="1330492" cy="461665"/>
          </a:xfrm>
          <a:prstGeom prst="rect">
            <a:avLst/>
          </a:prstGeom>
        </p:spPr>
        <p:txBody>
          <a:bodyPr wrap="none">
            <a:spAutoFit/>
          </a:bodyPr>
          <a:lstStyle/>
          <a:p>
            <a:r>
              <a:rPr lang="es-ES_tradnl" sz="2400" b="1" dirty="0">
                <a:solidFill>
                  <a:srgbClr val="FC671A"/>
                </a:solidFill>
              </a:rPr>
              <a:t>Métodos</a:t>
            </a:r>
            <a:endParaRPr lang="es-CO" sz="2400" b="1" dirty="0"/>
          </a:p>
        </p:txBody>
      </p:sp>
    </p:spTree>
    <p:extLst>
      <p:ext uri="{BB962C8B-B14F-4D97-AF65-F5344CB8AC3E}">
        <p14:creationId xmlns:p14="http://schemas.microsoft.com/office/powerpoint/2010/main" val="272398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C637-6414-7D44-836F-3F8E06BAB938}"/>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Colecciones en Python</a:t>
            </a:r>
          </a:p>
        </p:txBody>
      </p:sp>
      <p:sp>
        <p:nvSpPr>
          <p:cNvPr id="3" name="CuadroTexto 2">
            <a:extLst>
              <a:ext uri="{FF2B5EF4-FFF2-40B4-BE49-F238E27FC236}">
                <a16:creationId xmlns:a16="http://schemas.microsoft.com/office/drawing/2014/main" id="{D8CD145B-37CE-684C-BCA8-AE5EFA9BA5F6}"/>
              </a:ext>
            </a:extLst>
          </p:cNvPr>
          <p:cNvSpPr txBox="1"/>
          <p:nvPr/>
        </p:nvSpPr>
        <p:spPr>
          <a:xfrm>
            <a:off x="910607" y="2096967"/>
            <a:ext cx="4512182" cy="4093428"/>
          </a:xfrm>
          <a:prstGeom prst="rect">
            <a:avLst/>
          </a:prstGeom>
          <a:noFill/>
        </p:spPr>
        <p:txBody>
          <a:bodyPr wrap="square" rtlCol="0">
            <a:spAutoFit/>
          </a:bodyPr>
          <a:lstStyle/>
          <a:p>
            <a:pPr marL="342900" indent="-342900">
              <a:buFont typeface="Wingdings" panose="05000000000000000000" pitchFamily="2" charset="2"/>
              <a:buChar char="ü"/>
            </a:pPr>
            <a:r>
              <a:rPr lang="es-ES" sz="2000" b="1" dirty="0">
                <a:cs typeface="Calibri"/>
              </a:rPr>
              <a:t>¿Que es una </a:t>
            </a:r>
            <a:r>
              <a:rPr lang="es-ES" sz="2000" b="1" dirty="0" err="1">
                <a:cs typeface="Calibri"/>
              </a:rPr>
              <a:t>Tupla</a:t>
            </a:r>
            <a:r>
              <a:rPr lang="es-ES" sz="2000" b="1" dirty="0">
                <a:cs typeface="Calibri"/>
              </a:rPr>
              <a:t>?</a:t>
            </a:r>
          </a:p>
          <a:p>
            <a:pPr marL="342900" indent="-342900">
              <a:buFont typeface="Wingdings" panose="05000000000000000000" pitchFamily="2" charset="2"/>
              <a:buChar char="ü"/>
            </a:pPr>
            <a:r>
              <a:rPr lang="es-ES" sz="2000" b="1" dirty="0">
                <a:cs typeface="Calibri"/>
              </a:rPr>
              <a:t>Mutabilidad e inmutabilidad</a:t>
            </a:r>
          </a:p>
          <a:p>
            <a:pPr marL="342900" indent="-342900">
              <a:buFont typeface="Wingdings" panose="05000000000000000000" pitchFamily="2" charset="2"/>
              <a:buChar char="ü"/>
            </a:pPr>
            <a:r>
              <a:rPr lang="es-ES" sz="2000" b="1" dirty="0">
                <a:cs typeface="Calibri"/>
              </a:rPr>
              <a:t>Operadores y métodos en </a:t>
            </a:r>
            <a:r>
              <a:rPr lang="es-ES" sz="2000" b="1" dirty="0" err="1">
                <a:cs typeface="Calibri"/>
              </a:rPr>
              <a:t>tuplas</a:t>
            </a:r>
            <a:endParaRPr lang="es-ES" sz="2000" b="1" dirty="0">
              <a:cs typeface="Calibri"/>
            </a:endParaRPr>
          </a:p>
          <a:p>
            <a:pPr marL="342900" indent="-342900">
              <a:buFont typeface="Wingdings" panose="05000000000000000000" pitchFamily="2" charset="2"/>
              <a:buChar char="ü"/>
            </a:pPr>
            <a:r>
              <a:rPr lang="es-ES" sz="2000" b="1" dirty="0">
                <a:cs typeface="Calibri"/>
              </a:rPr>
              <a:t>Creación de </a:t>
            </a:r>
            <a:r>
              <a:rPr lang="es-ES" sz="2000" b="1" dirty="0" err="1">
                <a:cs typeface="Calibri"/>
              </a:rPr>
              <a:t>tuplas</a:t>
            </a:r>
            <a:endParaRPr lang="es-ES" sz="2000" b="1" dirty="0">
              <a:cs typeface="Calibri"/>
            </a:endParaRPr>
          </a:p>
          <a:p>
            <a:pPr marL="342900" indent="-342900">
              <a:buFont typeface="Wingdings" panose="05000000000000000000" pitchFamily="2" charset="2"/>
              <a:buChar char="ü"/>
            </a:pPr>
            <a:r>
              <a:rPr lang="es-ES" sz="2000" b="1" dirty="0">
                <a:cs typeface="Calibri"/>
              </a:rPr>
              <a:t>Como utilizar una </a:t>
            </a:r>
            <a:r>
              <a:rPr lang="es-ES" sz="2000" b="1" dirty="0" err="1">
                <a:cs typeface="Calibri"/>
              </a:rPr>
              <a:t>tupla</a:t>
            </a:r>
            <a:endParaRPr lang="es-ES" sz="2000" b="1" dirty="0">
              <a:cs typeface="Calibri"/>
            </a:endParaRPr>
          </a:p>
          <a:p>
            <a:pPr marL="342900" indent="-342900">
              <a:buFont typeface="Wingdings" panose="05000000000000000000" pitchFamily="2" charset="2"/>
              <a:buChar char="ü"/>
            </a:pPr>
            <a:r>
              <a:rPr lang="es-ES" sz="2000" b="1" dirty="0">
                <a:cs typeface="Calibri"/>
              </a:rPr>
              <a:t>¿Que es una lista?</a:t>
            </a:r>
          </a:p>
          <a:p>
            <a:pPr marL="342900" indent="-342900">
              <a:buFont typeface="Wingdings" panose="05000000000000000000" pitchFamily="2" charset="2"/>
              <a:buChar char="ü"/>
            </a:pPr>
            <a:r>
              <a:rPr lang="es-ES" sz="2000" b="1" dirty="0">
                <a:cs typeface="Calibri"/>
              </a:rPr>
              <a:t>Métodos de Listas</a:t>
            </a:r>
          </a:p>
          <a:p>
            <a:pPr marL="342900" indent="-342900">
              <a:buFont typeface="Wingdings" panose="05000000000000000000" pitchFamily="2" charset="2"/>
              <a:buChar char="ü"/>
            </a:pPr>
            <a:r>
              <a:rPr lang="es-ES" sz="2000" b="1" dirty="0">
                <a:cs typeface="Calibri"/>
              </a:rPr>
              <a:t>¿Que es un diccionario?</a:t>
            </a:r>
          </a:p>
          <a:p>
            <a:pPr marL="342900" indent="-342900">
              <a:buFont typeface="Wingdings" panose="05000000000000000000" pitchFamily="2" charset="2"/>
              <a:buChar char="ü"/>
            </a:pPr>
            <a:r>
              <a:rPr lang="es-ES" sz="2000" b="1" dirty="0">
                <a:cs typeface="Calibri"/>
              </a:rPr>
              <a:t>¿Como crear un diccionario?</a:t>
            </a:r>
          </a:p>
          <a:p>
            <a:pPr marL="342900" indent="-342900">
              <a:buFont typeface="Wingdings" panose="05000000000000000000" pitchFamily="2" charset="2"/>
              <a:buChar char="ü"/>
            </a:pPr>
            <a:r>
              <a:rPr lang="es-ES" sz="2000" b="1" dirty="0">
                <a:cs typeface="Calibri"/>
              </a:rPr>
              <a:t>¿Como utilizar un diccionario?</a:t>
            </a:r>
          </a:p>
          <a:p>
            <a:pPr marL="342900" indent="-342900">
              <a:buFont typeface="Wingdings" panose="05000000000000000000" pitchFamily="2" charset="2"/>
              <a:buChar char="ü"/>
            </a:pPr>
            <a:r>
              <a:rPr lang="es-ES" sz="2000" b="1" dirty="0">
                <a:cs typeface="Calibri"/>
              </a:rPr>
              <a:t>Métodos de los diccionarios</a:t>
            </a:r>
          </a:p>
          <a:p>
            <a:pPr marL="342900" indent="-342900">
              <a:buFont typeface="Wingdings" panose="05000000000000000000" pitchFamily="2" charset="2"/>
              <a:buChar char="ü"/>
            </a:pPr>
            <a:r>
              <a:rPr lang="es-ES" sz="2000" b="1" dirty="0">
                <a:cs typeface="Calibri"/>
              </a:rPr>
              <a:t>Conjuntos- set()</a:t>
            </a:r>
          </a:p>
          <a:p>
            <a:pPr marL="342900" indent="-342900">
              <a:buFont typeface="Wingdings" panose="05000000000000000000" pitchFamily="2" charset="2"/>
              <a:buChar char="ü"/>
            </a:pPr>
            <a:r>
              <a:rPr lang="es-ES" sz="2000" b="1" dirty="0">
                <a:cs typeface="Calibri"/>
              </a:rPr>
              <a:t>Métodos de conjuntos</a:t>
            </a:r>
          </a:p>
        </p:txBody>
      </p:sp>
      <p:sp>
        <p:nvSpPr>
          <p:cNvPr id="4" name="CuadroTexto 3">
            <a:extLst>
              <a:ext uri="{FF2B5EF4-FFF2-40B4-BE49-F238E27FC236}">
                <a16:creationId xmlns:a16="http://schemas.microsoft.com/office/drawing/2014/main" id="{B969E498-3344-7448-9108-0BEE70B56F4C}"/>
              </a:ext>
            </a:extLst>
          </p:cNvPr>
          <p:cNvSpPr txBox="1"/>
          <p:nvPr/>
        </p:nvSpPr>
        <p:spPr>
          <a:xfrm>
            <a:off x="6297432" y="2096967"/>
            <a:ext cx="5267675" cy="3416320"/>
          </a:xfrm>
          <a:prstGeom prst="rect">
            <a:avLst/>
          </a:prstGeom>
          <a:noFill/>
        </p:spPr>
        <p:txBody>
          <a:bodyPr wrap="square" rtlCol="0">
            <a:spAutoFit/>
          </a:bodyPr>
          <a:lstStyle/>
          <a:p>
            <a:pPr marL="520700" indent="-285750">
              <a:buSzPct val="143750"/>
              <a:buFont typeface="Arial" panose="020B0604020202020204" pitchFamily="34" charset="0"/>
              <a:buChar char="•"/>
              <a:tabLst>
                <a:tab pos="697865" algn="l"/>
                <a:tab pos="698500" algn="l"/>
              </a:tabLst>
            </a:pPr>
            <a:r>
              <a:rPr lang="es-MX" spc="-5" dirty="0">
                <a:solidFill>
                  <a:srgbClr val="233944"/>
                </a:solidFill>
              </a:rPr>
              <a:t>Comprender el concepto de tuplas en Python y aprender como se crean </a:t>
            </a:r>
          </a:p>
          <a:p>
            <a:pPr marL="520700" indent="-285750">
              <a:buSzPct val="143750"/>
              <a:buFont typeface="Arial" panose="020B0604020202020204" pitchFamily="34" charset="0"/>
              <a:buChar char="•"/>
              <a:tabLst>
                <a:tab pos="697865" algn="l"/>
                <a:tab pos="698500" algn="l"/>
              </a:tabLst>
            </a:pPr>
            <a:r>
              <a:rPr lang="es-MX" spc="-5" dirty="0">
                <a:solidFill>
                  <a:srgbClr val="233944"/>
                </a:solidFill>
              </a:rPr>
              <a:t>Comprender el concepto de listas en Python y aprender como se usan.</a:t>
            </a:r>
          </a:p>
          <a:p>
            <a:pPr marL="520700" indent="-285750">
              <a:buSzPct val="143750"/>
              <a:buFont typeface="Arial" panose="020B0604020202020204" pitchFamily="34" charset="0"/>
              <a:buChar char="•"/>
              <a:tabLst>
                <a:tab pos="697865" algn="l"/>
                <a:tab pos="698500" algn="l"/>
              </a:tabLst>
            </a:pPr>
            <a:r>
              <a:rPr lang="es-MX" spc="-5" dirty="0">
                <a:solidFill>
                  <a:srgbClr val="233944"/>
                </a:solidFill>
              </a:rPr>
              <a:t>Comprender el concepto de diccionario en Python y aprender cómo se crean.</a:t>
            </a:r>
          </a:p>
          <a:p>
            <a:pPr marL="520700" indent="-285750">
              <a:buSzPct val="143750"/>
              <a:buFont typeface="Arial" panose="020B0604020202020204" pitchFamily="34" charset="0"/>
              <a:buChar char="•"/>
              <a:tabLst>
                <a:tab pos="697865" algn="l"/>
                <a:tab pos="698500" algn="l"/>
              </a:tabLst>
            </a:pPr>
            <a:r>
              <a:rPr lang="es-MX" spc="-5" dirty="0">
                <a:solidFill>
                  <a:srgbClr val="233944"/>
                </a:solidFill>
              </a:rPr>
              <a:t>Comprender el concepto de conjuntos en Python y aprender como se crean</a:t>
            </a:r>
          </a:p>
          <a:p>
            <a:pPr marL="520700" indent="-285750">
              <a:buSzPct val="143750"/>
              <a:buFont typeface="Arial" panose="020B0604020202020204" pitchFamily="34" charset="0"/>
              <a:buChar char="•"/>
              <a:tabLst>
                <a:tab pos="697865" algn="l"/>
                <a:tab pos="698500" algn="l"/>
              </a:tabLst>
            </a:pPr>
            <a:r>
              <a:rPr lang="es-MX" spc="-5" dirty="0">
                <a:solidFill>
                  <a:srgbClr val="233944"/>
                </a:solidFill>
              </a:rPr>
              <a:t>Comprender el concepto de pilas y colas en Python y como se crean</a:t>
            </a:r>
          </a:p>
          <a:p>
            <a:pPr marL="520700" indent="-285750">
              <a:buSzPct val="143750"/>
              <a:buFont typeface="Arial" panose="020B0604020202020204" pitchFamily="34" charset="0"/>
              <a:buChar char="•"/>
              <a:tabLst>
                <a:tab pos="697865" algn="l"/>
                <a:tab pos="698500" algn="l"/>
              </a:tabLst>
            </a:pPr>
            <a:r>
              <a:rPr lang="es-MX" spc="-5" dirty="0">
                <a:solidFill>
                  <a:srgbClr val="233944"/>
                </a:solidFill>
              </a:rPr>
              <a:t>Identificar los diferentes métodos para cada una de las estructuras colecciones en Python</a:t>
            </a:r>
          </a:p>
        </p:txBody>
      </p:sp>
      <p:sp>
        <p:nvSpPr>
          <p:cNvPr id="5" name="Rectángulo 4">
            <a:extLst>
              <a:ext uri="{FF2B5EF4-FFF2-40B4-BE49-F238E27FC236}">
                <a16:creationId xmlns:a16="http://schemas.microsoft.com/office/drawing/2014/main" id="{1413061E-5587-3047-96C2-DF4F9A2255BC}"/>
              </a:ext>
            </a:extLst>
          </p:cNvPr>
          <p:cNvSpPr/>
          <p:nvPr/>
        </p:nvSpPr>
        <p:spPr>
          <a:xfrm>
            <a:off x="2344679" y="1357869"/>
            <a:ext cx="1151149" cy="461665"/>
          </a:xfrm>
          <a:prstGeom prst="rect">
            <a:avLst/>
          </a:prstGeom>
        </p:spPr>
        <p:txBody>
          <a:bodyPr wrap="none">
            <a:spAutoFit/>
          </a:bodyPr>
          <a:lstStyle/>
          <a:p>
            <a:r>
              <a:rPr lang="es-ES_tradnl" sz="2400" b="1" dirty="0">
                <a:solidFill>
                  <a:srgbClr val="FC671A"/>
                </a:solidFill>
              </a:rPr>
              <a:t>Agenda</a:t>
            </a:r>
            <a:endParaRPr lang="es-CO" sz="2400" b="1" dirty="0"/>
          </a:p>
        </p:txBody>
      </p:sp>
      <p:sp>
        <p:nvSpPr>
          <p:cNvPr id="6" name="Rectángulo 5">
            <a:extLst>
              <a:ext uri="{FF2B5EF4-FFF2-40B4-BE49-F238E27FC236}">
                <a16:creationId xmlns:a16="http://schemas.microsoft.com/office/drawing/2014/main" id="{2A3EA349-D366-EF40-806E-4CEA599BC765}"/>
              </a:ext>
            </a:extLst>
          </p:cNvPr>
          <p:cNvSpPr/>
          <p:nvPr/>
        </p:nvSpPr>
        <p:spPr>
          <a:xfrm>
            <a:off x="8229089" y="1364016"/>
            <a:ext cx="1404359" cy="461665"/>
          </a:xfrm>
          <a:prstGeom prst="rect">
            <a:avLst/>
          </a:prstGeom>
        </p:spPr>
        <p:txBody>
          <a:bodyPr wrap="none">
            <a:spAutoFit/>
          </a:bodyPr>
          <a:lstStyle/>
          <a:p>
            <a:r>
              <a:rPr lang="es-ES_tradnl" sz="2400" b="1" dirty="0">
                <a:solidFill>
                  <a:srgbClr val="FC671A"/>
                </a:solidFill>
              </a:rPr>
              <a:t>Objetivos</a:t>
            </a:r>
            <a:endParaRPr lang="es-CO" sz="2400" b="1" dirty="0"/>
          </a:p>
        </p:txBody>
      </p:sp>
      <p:pic>
        <p:nvPicPr>
          <p:cNvPr id="1026" name="Picture 2">
            <a:extLst>
              <a:ext uri="{FF2B5EF4-FFF2-40B4-BE49-F238E27FC236}">
                <a16:creationId xmlns:a16="http://schemas.microsoft.com/office/drawing/2014/main" id="{4A0254C9-D8DE-4246-A87F-E6884962C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874" y="4861432"/>
            <a:ext cx="1917369" cy="1917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10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D7C59EC4-89F8-AE47-B3AF-3232D71DCC92}"/>
              </a:ext>
            </a:extLst>
          </p:cNvPr>
          <p:cNvPicPr>
            <a:picLocks noChangeAspect="1"/>
          </p:cNvPicPr>
          <p:nvPr/>
        </p:nvPicPr>
        <p:blipFill>
          <a:blip r:embed="rId2"/>
          <a:stretch>
            <a:fillRect/>
          </a:stretch>
        </p:blipFill>
        <p:spPr>
          <a:xfrm>
            <a:off x="1074247" y="3745758"/>
            <a:ext cx="694446" cy="307540"/>
          </a:xfrm>
          <a:prstGeom prst="rect">
            <a:avLst/>
          </a:prstGeom>
        </p:spPr>
      </p:pic>
      <p:pic>
        <p:nvPicPr>
          <p:cNvPr id="4" name="Imagen 3">
            <a:extLst>
              <a:ext uri="{FF2B5EF4-FFF2-40B4-BE49-F238E27FC236}">
                <a16:creationId xmlns:a16="http://schemas.microsoft.com/office/drawing/2014/main" id="{9E2EB63F-14D1-914D-9EBE-6A2A1D026A17}"/>
              </a:ext>
            </a:extLst>
          </p:cNvPr>
          <p:cNvPicPr>
            <a:picLocks noChangeAspect="1"/>
          </p:cNvPicPr>
          <p:nvPr/>
        </p:nvPicPr>
        <p:blipFill>
          <a:blip r:embed="rId3"/>
          <a:stretch>
            <a:fillRect/>
          </a:stretch>
        </p:blipFill>
        <p:spPr>
          <a:xfrm>
            <a:off x="2477875" y="1586459"/>
            <a:ext cx="9307513" cy="4626138"/>
          </a:xfrm>
          <a:prstGeom prst="rect">
            <a:avLst/>
          </a:prstGeom>
        </p:spPr>
      </p:pic>
      <p:sp>
        <p:nvSpPr>
          <p:cNvPr id="5" name="Rectángulo 4">
            <a:extLst>
              <a:ext uri="{FF2B5EF4-FFF2-40B4-BE49-F238E27FC236}">
                <a16:creationId xmlns:a16="http://schemas.microsoft.com/office/drawing/2014/main" id="{819AA4D0-F71E-F544-B559-A4B9AD9F4528}"/>
              </a:ext>
            </a:extLst>
          </p:cNvPr>
          <p:cNvSpPr/>
          <p:nvPr/>
        </p:nvSpPr>
        <p:spPr>
          <a:xfrm>
            <a:off x="667908" y="1294256"/>
            <a:ext cx="1330492" cy="461665"/>
          </a:xfrm>
          <a:prstGeom prst="rect">
            <a:avLst/>
          </a:prstGeom>
        </p:spPr>
        <p:txBody>
          <a:bodyPr wrap="none">
            <a:spAutoFit/>
          </a:bodyPr>
          <a:lstStyle/>
          <a:p>
            <a:r>
              <a:rPr lang="es-ES_tradnl" sz="2400" b="1" dirty="0">
                <a:solidFill>
                  <a:srgbClr val="FC671A"/>
                </a:solidFill>
              </a:rPr>
              <a:t>Métodos</a:t>
            </a:r>
            <a:endParaRPr lang="es-CO" sz="2400" b="1" dirty="0"/>
          </a:p>
        </p:txBody>
      </p:sp>
    </p:spTree>
    <p:extLst>
      <p:ext uri="{BB962C8B-B14F-4D97-AF65-F5344CB8AC3E}">
        <p14:creationId xmlns:p14="http://schemas.microsoft.com/office/powerpoint/2010/main" val="314028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sp>
        <p:nvSpPr>
          <p:cNvPr id="5" name="CuadroTexto 4">
            <a:extLst>
              <a:ext uri="{FF2B5EF4-FFF2-40B4-BE49-F238E27FC236}">
                <a16:creationId xmlns:a16="http://schemas.microsoft.com/office/drawing/2014/main" id="{FC1E08BA-49DA-CD40-ACC6-DF8FFC0A57EB}"/>
              </a:ext>
            </a:extLst>
          </p:cNvPr>
          <p:cNvSpPr txBox="1"/>
          <p:nvPr/>
        </p:nvSpPr>
        <p:spPr>
          <a:xfrm>
            <a:off x="667908" y="3130698"/>
            <a:ext cx="4357468" cy="461665"/>
          </a:xfrm>
          <a:prstGeom prst="rect">
            <a:avLst/>
          </a:prstGeom>
          <a:noFill/>
        </p:spPr>
        <p:txBody>
          <a:bodyPr wrap="square">
            <a:spAutoFit/>
          </a:bodyPr>
          <a:lstStyle/>
          <a:p>
            <a:r>
              <a:rPr lang="es-CO" sz="2400" b="1" dirty="0">
                <a:solidFill>
                  <a:srgbClr val="FC671A"/>
                </a:solidFill>
              </a:rPr>
              <a:t>Iterar sobre cualquier secuencia</a:t>
            </a:r>
            <a:endParaRPr lang="es-MX" sz="2400" b="1" dirty="0">
              <a:solidFill>
                <a:srgbClr val="FC671A"/>
              </a:solidFill>
            </a:endParaRPr>
          </a:p>
        </p:txBody>
      </p:sp>
      <p:pic>
        <p:nvPicPr>
          <p:cNvPr id="6" name="Imagen 5">
            <a:extLst>
              <a:ext uri="{FF2B5EF4-FFF2-40B4-BE49-F238E27FC236}">
                <a16:creationId xmlns:a16="http://schemas.microsoft.com/office/drawing/2014/main" id="{8F3C0711-3A65-214F-BACD-7C5688FC3AAB}"/>
              </a:ext>
            </a:extLst>
          </p:cNvPr>
          <p:cNvPicPr>
            <a:picLocks noChangeAspect="1"/>
          </p:cNvPicPr>
          <p:nvPr/>
        </p:nvPicPr>
        <p:blipFill>
          <a:blip r:embed="rId2"/>
          <a:stretch>
            <a:fillRect/>
          </a:stretch>
        </p:blipFill>
        <p:spPr>
          <a:xfrm>
            <a:off x="1601433" y="3866046"/>
            <a:ext cx="9005033" cy="2172726"/>
          </a:xfrm>
          <a:prstGeom prst="rect">
            <a:avLst/>
          </a:prstGeom>
        </p:spPr>
      </p:pic>
      <p:sp>
        <p:nvSpPr>
          <p:cNvPr id="7" name="Rectángulo 6">
            <a:extLst>
              <a:ext uri="{FF2B5EF4-FFF2-40B4-BE49-F238E27FC236}">
                <a16:creationId xmlns:a16="http://schemas.microsoft.com/office/drawing/2014/main" id="{C2589FDB-A09E-1A47-A685-81433B90CAD5}"/>
              </a:ext>
            </a:extLst>
          </p:cNvPr>
          <p:cNvSpPr/>
          <p:nvPr/>
        </p:nvSpPr>
        <p:spPr>
          <a:xfrm>
            <a:off x="667908" y="1294256"/>
            <a:ext cx="2314160" cy="461665"/>
          </a:xfrm>
          <a:prstGeom prst="rect">
            <a:avLst/>
          </a:prstGeom>
        </p:spPr>
        <p:txBody>
          <a:bodyPr wrap="none">
            <a:spAutoFit/>
          </a:bodyPr>
          <a:lstStyle/>
          <a:p>
            <a:r>
              <a:rPr lang="es-ES_tradnl" sz="2400" b="1" dirty="0">
                <a:solidFill>
                  <a:srgbClr val="FC671A"/>
                </a:solidFill>
              </a:rPr>
              <a:t>Convertir a listas</a:t>
            </a:r>
            <a:endParaRPr lang="es-CO" sz="2400" b="1" dirty="0"/>
          </a:p>
        </p:txBody>
      </p:sp>
      <p:sp>
        <p:nvSpPr>
          <p:cNvPr id="8" name="CuadroTexto 7">
            <a:extLst>
              <a:ext uri="{FF2B5EF4-FFF2-40B4-BE49-F238E27FC236}">
                <a16:creationId xmlns:a16="http://schemas.microsoft.com/office/drawing/2014/main" id="{3E538954-4751-9146-87D0-0C105E369179}"/>
              </a:ext>
            </a:extLst>
          </p:cNvPr>
          <p:cNvSpPr txBox="1"/>
          <p:nvPr/>
        </p:nvSpPr>
        <p:spPr>
          <a:xfrm>
            <a:off x="667908" y="1918309"/>
            <a:ext cx="9899285" cy="707886"/>
          </a:xfrm>
          <a:prstGeom prst="rect">
            <a:avLst/>
          </a:prstGeom>
          <a:noFill/>
        </p:spPr>
        <p:txBody>
          <a:bodyPr wrap="square" rtlCol="0">
            <a:spAutoFit/>
          </a:bodyPr>
          <a:lstStyle/>
          <a:p>
            <a:r>
              <a:rPr lang="es-CO" sz="2000" dirty="0"/>
              <a:t>Para convertir a </a:t>
            </a:r>
            <a:r>
              <a:rPr lang="es-CO" sz="2000" i="1" dirty="0"/>
              <a:t>tipo listas </a:t>
            </a:r>
            <a:r>
              <a:rPr lang="es-CO" sz="2000" dirty="0"/>
              <a:t>debe usar la función </a:t>
            </a:r>
            <a:r>
              <a:rPr lang="es-CO" sz="2000" dirty="0" err="1"/>
              <a:t>list</a:t>
            </a:r>
            <a:r>
              <a:rPr lang="es-CO" sz="2000" dirty="0"/>
              <a:t>() la cual esta integrada en el interprete Python</a:t>
            </a:r>
          </a:p>
        </p:txBody>
      </p:sp>
    </p:spTree>
    <p:extLst>
      <p:ext uri="{BB962C8B-B14F-4D97-AF65-F5344CB8AC3E}">
        <p14:creationId xmlns:p14="http://schemas.microsoft.com/office/powerpoint/2010/main" val="33152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4" name="Imagen 3">
            <a:extLst>
              <a:ext uri="{FF2B5EF4-FFF2-40B4-BE49-F238E27FC236}">
                <a16:creationId xmlns:a16="http://schemas.microsoft.com/office/drawing/2014/main" id="{B29FB580-2AC4-FD4E-ACBC-A4D4EA4294B5}"/>
              </a:ext>
            </a:extLst>
          </p:cNvPr>
          <p:cNvPicPr>
            <a:picLocks noChangeAspect="1"/>
          </p:cNvPicPr>
          <p:nvPr/>
        </p:nvPicPr>
        <p:blipFill>
          <a:blip r:embed="rId2"/>
          <a:stretch>
            <a:fillRect/>
          </a:stretch>
        </p:blipFill>
        <p:spPr>
          <a:xfrm>
            <a:off x="1547318" y="1972713"/>
            <a:ext cx="9113264" cy="4351020"/>
          </a:xfrm>
          <a:prstGeom prst="rect">
            <a:avLst/>
          </a:prstGeom>
        </p:spPr>
      </p:pic>
      <p:sp>
        <p:nvSpPr>
          <p:cNvPr id="5" name="Rectángulo 4">
            <a:extLst>
              <a:ext uri="{FF2B5EF4-FFF2-40B4-BE49-F238E27FC236}">
                <a16:creationId xmlns:a16="http://schemas.microsoft.com/office/drawing/2014/main" id="{4AF2B93E-D5C5-1E47-B712-97FBB8724AC0}"/>
              </a:ext>
            </a:extLst>
          </p:cNvPr>
          <p:cNvSpPr/>
          <p:nvPr/>
        </p:nvSpPr>
        <p:spPr>
          <a:xfrm>
            <a:off x="667908" y="1294256"/>
            <a:ext cx="4250331" cy="461665"/>
          </a:xfrm>
          <a:prstGeom prst="rect">
            <a:avLst/>
          </a:prstGeom>
        </p:spPr>
        <p:txBody>
          <a:bodyPr wrap="none">
            <a:spAutoFit/>
          </a:bodyPr>
          <a:lstStyle/>
          <a:p>
            <a:r>
              <a:rPr lang="es-ES_tradnl" sz="2400" b="1" dirty="0">
                <a:solidFill>
                  <a:srgbClr val="FC671A"/>
                </a:solidFill>
              </a:rPr>
              <a:t>Iterar sobre cualquier secuencia</a:t>
            </a:r>
            <a:endParaRPr lang="es-CO" sz="2400" b="1" dirty="0"/>
          </a:p>
        </p:txBody>
      </p:sp>
      <p:sp>
        <p:nvSpPr>
          <p:cNvPr id="6" name="Freeform 6">
            <a:extLst>
              <a:ext uri="{FF2B5EF4-FFF2-40B4-BE49-F238E27FC236}">
                <a16:creationId xmlns:a16="http://schemas.microsoft.com/office/drawing/2014/main" id="{FC5C42D7-6381-B145-AE67-C40888121C9A}"/>
              </a:ext>
            </a:extLst>
          </p:cNvPr>
          <p:cNvSpPr>
            <a:spLocks noEditPoints="1"/>
          </p:cNvSpPr>
          <p:nvPr/>
        </p:nvSpPr>
        <p:spPr bwMode="auto">
          <a:xfrm>
            <a:off x="500003" y="3379905"/>
            <a:ext cx="300648" cy="409655"/>
          </a:xfrm>
          <a:custGeom>
            <a:avLst/>
            <a:gdLst>
              <a:gd name="T0" fmla="*/ 27 w 72"/>
              <a:gd name="T1" fmla="*/ 20 h 98"/>
              <a:gd name="T2" fmla="*/ 27 w 72"/>
              <a:gd name="T3" fmla="*/ 20 h 98"/>
              <a:gd name="T4" fmla="*/ 28 w 72"/>
              <a:gd name="T5" fmla="*/ 20 h 98"/>
              <a:gd name="T6" fmla="*/ 28 w 72"/>
              <a:gd name="T7" fmla="*/ 20 h 98"/>
              <a:gd name="T8" fmla="*/ 33 w 72"/>
              <a:gd name="T9" fmla="*/ 24 h 98"/>
              <a:gd name="T10" fmla="*/ 37 w 72"/>
              <a:gd name="T11" fmla="*/ 31 h 98"/>
              <a:gd name="T12" fmla="*/ 36 w 72"/>
              <a:gd name="T13" fmla="*/ 38 h 98"/>
              <a:gd name="T14" fmla="*/ 32 w 72"/>
              <a:gd name="T15" fmla="*/ 40 h 98"/>
              <a:gd name="T16" fmla="*/ 31 w 72"/>
              <a:gd name="T17" fmla="*/ 40 h 98"/>
              <a:gd name="T18" fmla="*/ 27 w 72"/>
              <a:gd name="T19" fmla="*/ 34 h 98"/>
              <a:gd name="T20" fmla="*/ 24 w 72"/>
              <a:gd name="T21" fmla="*/ 25 h 98"/>
              <a:gd name="T22" fmla="*/ 24 w 72"/>
              <a:gd name="T23" fmla="*/ 21 h 98"/>
              <a:gd name="T24" fmla="*/ 25 w 72"/>
              <a:gd name="T25" fmla="*/ 20 h 98"/>
              <a:gd name="T26" fmla="*/ 27 w 72"/>
              <a:gd name="T27" fmla="*/ 20 h 98"/>
              <a:gd name="T28" fmla="*/ 32 w 72"/>
              <a:gd name="T29" fmla="*/ 44 h 98"/>
              <a:gd name="T30" fmla="*/ 39 w 72"/>
              <a:gd name="T31" fmla="*/ 40 h 98"/>
              <a:gd name="T32" fmla="*/ 40 w 72"/>
              <a:gd name="T33" fmla="*/ 30 h 98"/>
              <a:gd name="T34" fmla="*/ 36 w 72"/>
              <a:gd name="T35" fmla="*/ 22 h 98"/>
              <a:gd name="T36" fmla="*/ 30 w 72"/>
              <a:gd name="T37" fmla="*/ 17 h 98"/>
              <a:gd name="T38" fmla="*/ 28 w 72"/>
              <a:gd name="T39" fmla="*/ 16 h 98"/>
              <a:gd name="T40" fmla="*/ 23 w 72"/>
              <a:gd name="T41" fmla="*/ 4 h 98"/>
              <a:gd name="T42" fmla="*/ 29 w 72"/>
              <a:gd name="T43" fmla="*/ 4 h 98"/>
              <a:gd name="T44" fmla="*/ 41 w 72"/>
              <a:gd name="T45" fmla="*/ 7 h 98"/>
              <a:gd name="T46" fmla="*/ 55 w 72"/>
              <a:gd name="T47" fmla="*/ 25 h 98"/>
              <a:gd name="T48" fmla="*/ 64 w 72"/>
              <a:gd name="T49" fmla="*/ 48 h 98"/>
              <a:gd name="T50" fmla="*/ 68 w 72"/>
              <a:gd name="T51" fmla="*/ 72 h 98"/>
              <a:gd name="T52" fmla="*/ 56 w 72"/>
              <a:gd name="T53" fmla="*/ 92 h 98"/>
              <a:gd name="T54" fmla="*/ 46 w 72"/>
              <a:gd name="T55" fmla="*/ 94 h 98"/>
              <a:gd name="T56" fmla="*/ 29 w 72"/>
              <a:gd name="T57" fmla="*/ 89 h 98"/>
              <a:gd name="T58" fmla="*/ 12 w 72"/>
              <a:gd name="T59" fmla="*/ 64 h 98"/>
              <a:gd name="T60" fmla="*/ 5 w 72"/>
              <a:gd name="T61" fmla="*/ 40 h 98"/>
              <a:gd name="T62" fmla="*/ 4 w 72"/>
              <a:gd name="T63" fmla="*/ 28 h 98"/>
              <a:gd name="T64" fmla="*/ 17 w 72"/>
              <a:gd name="T65" fmla="*/ 7 h 98"/>
              <a:gd name="T66" fmla="*/ 20 w 72"/>
              <a:gd name="T67" fmla="*/ 5 h 98"/>
              <a:gd name="T68" fmla="*/ 24 w 72"/>
              <a:gd name="T69" fmla="*/ 17 h 98"/>
              <a:gd name="T70" fmla="*/ 21 w 72"/>
              <a:gd name="T71" fmla="*/ 20 h 98"/>
              <a:gd name="T72" fmla="*/ 21 w 72"/>
              <a:gd name="T73" fmla="*/ 26 h 98"/>
              <a:gd name="T74" fmla="*/ 24 w 72"/>
              <a:gd name="T75" fmla="*/ 35 h 98"/>
              <a:gd name="T76" fmla="*/ 30 w 72"/>
              <a:gd name="T77" fmla="*/ 43 h 98"/>
              <a:gd name="T78" fmla="*/ 32 w 72"/>
              <a:gd name="T79" fmla="*/ 44 h 98"/>
              <a:gd name="T80" fmla="*/ 29 w 72"/>
              <a:gd name="T81" fmla="*/ 0 h 98"/>
              <a:gd name="T82" fmla="*/ 21 w 72"/>
              <a:gd name="T83" fmla="*/ 1 h 98"/>
              <a:gd name="T84" fmla="*/ 20 w 72"/>
              <a:gd name="T85" fmla="*/ 1 h 98"/>
              <a:gd name="T86" fmla="*/ 19 w 72"/>
              <a:gd name="T87" fmla="*/ 1 h 98"/>
              <a:gd name="T88" fmla="*/ 19 w 72"/>
              <a:gd name="T89" fmla="*/ 2 h 98"/>
              <a:gd name="T90" fmla="*/ 15 w 72"/>
              <a:gd name="T91" fmla="*/ 4 h 98"/>
              <a:gd name="T92" fmla="*/ 0 w 72"/>
              <a:gd name="T93" fmla="*/ 27 h 98"/>
              <a:gd name="T94" fmla="*/ 1 w 72"/>
              <a:gd name="T95" fmla="*/ 41 h 98"/>
              <a:gd name="T96" fmla="*/ 9 w 72"/>
              <a:gd name="T97" fmla="*/ 65 h 98"/>
              <a:gd name="T98" fmla="*/ 27 w 72"/>
              <a:gd name="T99" fmla="*/ 91 h 98"/>
              <a:gd name="T100" fmla="*/ 46 w 72"/>
              <a:gd name="T101" fmla="*/ 98 h 98"/>
              <a:gd name="T102" fmla="*/ 58 w 72"/>
              <a:gd name="T103" fmla="*/ 95 h 98"/>
              <a:gd name="T104" fmla="*/ 71 w 72"/>
              <a:gd name="T105" fmla="*/ 72 h 98"/>
              <a:gd name="T106" fmla="*/ 67 w 72"/>
              <a:gd name="T107" fmla="*/ 47 h 98"/>
              <a:gd name="T108" fmla="*/ 58 w 72"/>
              <a:gd name="T109" fmla="*/ 23 h 98"/>
              <a:gd name="T110" fmla="*/ 43 w 72"/>
              <a:gd name="T111" fmla="*/ 4 h 98"/>
              <a:gd name="T112" fmla="*/ 29 w 72"/>
              <a:gd name="T11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98">
                <a:moveTo>
                  <a:pt x="27" y="20"/>
                </a:moveTo>
                <a:cubicBezTo>
                  <a:pt x="27" y="20"/>
                  <a:pt x="27" y="20"/>
                  <a:pt x="27" y="20"/>
                </a:cubicBezTo>
                <a:cubicBezTo>
                  <a:pt x="27" y="20"/>
                  <a:pt x="28" y="20"/>
                  <a:pt x="28" y="20"/>
                </a:cubicBezTo>
                <a:cubicBezTo>
                  <a:pt x="28" y="20"/>
                  <a:pt x="28" y="20"/>
                  <a:pt x="28" y="20"/>
                </a:cubicBezTo>
                <a:cubicBezTo>
                  <a:pt x="30" y="21"/>
                  <a:pt x="32" y="22"/>
                  <a:pt x="33" y="24"/>
                </a:cubicBezTo>
                <a:cubicBezTo>
                  <a:pt x="35" y="26"/>
                  <a:pt x="36" y="29"/>
                  <a:pt x="37" y="31"/>
                </a:cubicBezTo>
                <a:cubicBezTo>
                  <a:pt x="38" y="34"/>
                  <a:pt x="38" y="36"/>
                  <a:pt x="36" y="38"/>
                </a:cubicBezTo>
                <a:cubicBezTo>
                  <a:pt x="36" y="39"/>
                  <a:pt x="34" y="40"/>
                  <a:pt x="32" y="40"/>
                </a:cubicBezTo>
                <a:cubicBezTo>
                  <a:pt x="32" y="40"/>
                  <a:pt x="31" y="40"/>
                  <a:pt x="31" y="40"/>
                </a:cubicBezTo>
                <a:cubicBezTo>
                  <a:pt x="29" y="39"/>
                  <a:pt x="28" y="37"/>
                  <a:pt x="27" y="34"/>
                </a:cubicBezTo>
                <a:cubicBezTo>
                  <a:pt x="24" y="25"/>
                  <a:pt x="24" y="25"/>
                  <a:pt x="24" y="25"/>
                </a:cubicBezTo>
                <a:cubicBezTo>
                  <a:pt x="24" y="23"/>
                  <a:pt x="24" y="22"/>
                  <a:pt x="24" y="21"/>
                </a:cubicBezTo>
                <a:cubicBezTo>
                  <a:pt x="24" y="20"/>
                  <a:pt x="25" y="20"/>
                  <a:pt x="25" y="20"/>
                </a:cubicBezTo>
                <a:cubicBezTo>
                  <a:pt x="26" y="20"/>
                  <a:pt x="26" y="20"/>
                  <a:pt x="27" y="20"/>
                </a:cubicBezTo>
                <a:moveTo>
                  <a:pt x="32" y="44"/>
                </a:moveTo>
                <a:cubicBezTo>
                  <a:pt x="35" y="44"/>
                  <a:pt x="38" y="42"/>
                  <a:pt x="39" y="40"/>
                </a:cubicBezTo>
                <a:cubicBezTo>
                  <a:pt x="41" y="37"/>
                  <a:pt x="41" y="34"/>
                  <a:pt x="40" y="30"/>
                </a:cubicBezTo>
                <a:cubicBezTo>
                  <a:pt x="39" y="27"/>
                  <a:pt x="37" y="25"/>
                  <a:pt x="36" y="22"/>
                </a:cubicBezTo>
                <a:cubicBezTo>
                  <a:pt x="34" y="20"/>
                  <a:pt x="32" y="18"/>
                  <a:pt x="30" y="17"/>
                </a:cubicBezTo>
                <a:cubicBezTo>
                  <a:pt x="29" y="16"/>
                  <a:pt x="28" y="16"/>
                  <a:pt x="28" y="16"/>
                </a:cubicBezTo>
                <a:cubicBezTo>
                  <a:pt x="27" y="12"/>
                  <a:pt x="25" y="8"/>
                  <a:pt x="23" y="4"/>
                </a:cubicBezTo>
                <a:cubicBezTo>
                  <a:pt x="25" y="4"/>
                  <a:pt x="27" y="4"/>
                  <a:pt x="29" y="4"/>
                </a:cubicBezTo>
                <a:cubicBezTo>
                  <a:pt x="33" y="4"/>
                  <a:pt x="38" y="5"/>
                  <a:pt x="41" y="7"/>
                </a:cubicBezTo>
                <a:cubicBezTo>
                  <a:pt x="48" y="11"/>
                  <a:pt x="52" y="18"/>
                  <a:pt x="55" y="25"/>
                </a:cubicBezTo>
                <a:cubicBezTo>
                  <a:pt x="59" y="32"/>
                  <a:pt x="62" y="40"/>
                  <a:pt x="64" y="48"/>
                </a:cubicBezTo>
                <a:cubicBezTo>
                  <a:pt x="66" y="54"/>
                  <a:pt x="69" y="63"/>
                  <a:pt x="68" y="72"/>
                </a:cubicBezTo>
                <a:cubicBezTo>
                  <a:pt x="67" y="81"/>
                  <a:pt x="62" y="88"/>
                  <a:pt x="56" y="92"/>
                </a:cubicBezTo>
                <a:cubicBezTo>
                  <a:pt x="53" y="93"/>
                  <a:pt x="50" y="94"/>
                  <a:pt x="46" y="94"/>
                </a:cubicBezTo>
                <a:cubicBezTo>
                  <a:pt x="40" y="94"/>
                  <a:pt x="34" y="92"/>
                  <a:pt x="29" y="89"/>
                </a:cubicBezTo>
                <a:cubicBezTo>
                  <a:pt x="22" y="83"/>
                  <a:pt x="17" y="76"/>
                  <a:pt x="12" y="64"/>
                </a:cubicBezTo>
                <a:cubicBezTo>
                  <a:pt x="9" y="56"/>
                  <a:pt x="6" y="48"/>
                  <a:pt x="5" y="40"/>
                </a:cubicBezTo>
                <a:cubicBezTo>
                  <a:pt x="4" y="36"/>
                  <a:pt x="3" y="32"/>
                  <a:pt x="4" y="28"/>
                </a:cubicBezTo>
                <a:cubicBezTo>
                  <a:pt x="4" y="19"/>
                  <a:pt x="9" y="11"/>
                  <a:pt x="17" y="7"/>
                </a:cubicBezTo>
                <a:cubicBezTo>
                  <a:pt x="18" y="6"/>
                  <a:pt x="19" y="6"/>
                  <a:pt x="20" y="5"/>
                </a:cubicBezTo>
                <a:cubicBezTo>
                  <a:pt x="22" y="9"/>
                  <a:pt x="23" y="13"/>
                  <a:pt x="24" y="17"/>
                </a:cubicBezTo>
                <a:cubicBezTo>
                  <a:pt x="23" y="17"/>
                  <a:pt x="22" y="18"/>
                  <a:pt x="21" y="20"/>
                </a:cubicBezTo>
                <a:cubicBezTo>
                  <a:pt x="20" y="22"/>
                  <a:pt x="21" y="24"/>
                  <a:pt x="21" y="26"/>
                </a:cubicBezTo>
                <a:cubicBezTo>
                  <a:pt x="24" y="35"/>
                  <a:pt x="24" y="35"/>
                  <a:pt x="24" y="35"/>
                </a:cubicBezTo>
                <a:cubicBezTo>
                  <a:pt x="25" y="38"/>
                  <a:pt x="26" y="42"/>
                  <a:pt x="30" y="43"/>
                </a:cubicBezTo>
                <a:cubicBezTo>
                  <a:pt x="31" y="44"/>
                  <a:pt x="31" y="44"/>
                  <a:pt x="32" y="44"/>
                </a:cubicBezTo>
                <a:moveTo>
                  <a:pt x="29" y="0"/>
                </a:moveTo>
                <a:cubicBezTo>
                  <a:pt x="26" y="0"/>
                  <a:pt x="24" y="1"/>
                  <a:pt x="21" y="1"/>
                </a:cubicBezTo>
                <a:cubicBezTo>
                  <a:pt x="21" y="1"/>
                  <a:pt x="21" y="1"/>
                  <a:pt x="20" y="1"/>
                </a:cubicBezTo>
                <a:cubicBezTo>
                  <a:pt x="20" y="1"/>
                  <a:pt x="20" y="1"/>
                  <a:pt x="19" y="1"/>
                </a:cubicBezTo>
                <a:cubicBezTo>
                  <a:pt x="19" y="2"/>
                  <a:pt x="19" y="2"/>
                  <a:pt x="19" y="2"/>
                </a:cubicBezTo>
                <a:cubicBezTo>
                  <a:pt x="18" y="2"/>
                  <a:pt x="16" y="3"/>
                  <a:pt x="15" y="4"/>
                </a:cubicBezTo>
                <a:cubicBezTo>
                  <a:pt x="7" y="8"/>
                  <a:pt x="1" y="18"/>
                  <a:pt x="0" y="27"/>
                </a:cubicBezTo>
                <a:cubicBezTo>
                  <a:pt x="0" y="32"/>
                  <a:pt x="1" y="37"/>
                  <a:pt x="1" y="41"/>
                </a:cubicBezTo>
                <a:cubicBezTo>
                  <a:pt x="3" y="49"/>
                  <a:pt x="6" y="57"/>
                  <a:pt x="9" y="65"/>
                </a:cubicBezTo>
                <a:cubicBezTo>
                  <a:pt x="14" y="78"/>
                  <a:pt x="19" y="86"/>
                  <a:pt x="27" y="91"/>
                </a:cubicBezTo>
                <a:cubicBezTo>
                  <a:pt x="32" y="95"/>
                  <a:pt x="39" y="98"/>
                  <a:pt x="46" y="98"/>
                </a:cubicBezTo>
                <a:cubicBezTo>
                  <a:pt x="50" y="98"/>
                  <a:pt x="54" y="97"/>
                  <a:pt x="58" y="95"/>
                </a:cubicBezTo>
                <a:cubicBezTo>
                  <a:pt x="65" y="90"/>
                  <a:pt x="70" y="82"/>
                  <a:pt x="71" y="72"/>
                </a:cubicBezTo>
                <a:cubicBezTo>
                  <a:pt x="72" y="63"/>
                  <a:pt x="70" y="54"/>
                  <a:pt x="67" y="47"/>
                </a:cubicBezTo>
                <a:cubicBezTo>
                  <a:pt x="65" y="39"/>
                  <a:pt x="62" y="31"/>
                  <a:pt x="58" y="23"/>
                </a:cubicBezTo>
                <a:cubicBezTo>
                  <a:pt x="55" y="16"/>
                  <a:pt x="50" y="9"/>
                  <a:pt x="43" y="4"/>
                </a:cubicBezTo>
                <a:cubicBezTo>
                  <a:pt x="39" y="2"/>
                  <a:pt x="34" y="0"/>
                  <a:pt x="29"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11">
            <a:extLst>
              <a:ext uri="{FF2B5EF4-FFF2-40B4-BE49-F238E27FC236}">
                <a16:creationId xmlns:a16="http://schemas.microsoft.com/office/drawing/2014/main" id="{E2EE9FC3-18F0-E545-A85A-F40DEBDB696E}"/>
              </a:ext>
            </a:extLst>
          </p:cNvPr>
          <p:cNvSpPr>
            <a:spLocks noEditPoints="1"/>
          </p:cNvSpPr>
          <p:nvPr/>
        </p:nvSpPr>
        <p:spPr bwMode="auto">
          <a:xfrm>
            <a:off x="559781" y="5252360"/>
            <a:ext cx="342844" cy="381524"/>
          </a:xfrm>
          <a:custGeom>
            <a:avLst/>
            <a:gdLst>
              <a:gd name="T0" fmla="*/ 74 w 82"/>
              <a:gd name="T1" fmla="*/ 74 h 91"/>
              <a:gd name="T2" fmla="*/ 73 w 82"/>
              <a:gd name="T3" fmla="*/ 70 h 91"/>
              <a:gd name="T4" fmla="*/ 76 w 82"/>
              <a:gd name="T5" fmla="*/ 67 h 91"/>
              <a:gd name="T6" fmla="*/ 75 w 82"/>
              <a:gd name="T7" fmla="*/ 71 h 91"/>
              <a:gd name="T8" fmla="*/ 75 w 82"/>
              <a:gd name="T9" fmla="*/ 58 h 91"/>
              <a:gd name="T10" fmla="*/ 74 w 82"/>
              <a:gd name="T11" fmla="*/ 54 h 91"/>
              <a:gd name="T12" fmla="*/ 75 w 82"/>
              <a:gd name="T13" fmla="*/ 49 h 91"/>
              <a:gd name="T14" fmla="*/ 74 w 82"/>
              <a:gd name="T15" fmla="*/ 54 h 91"/>
              <a:gd name="T16" fmla="*/ 45 w 82"/>
              <a:gd name="T17" fmla="*/ 76 h 91"/>
              <a:gd name="T18" fmla="*/ 58 w 82"/>
              <a:gd name="T19" fmla="*/ 46 h 91"/>
              <a:gd name="T20" fmla="*/ 63 w 82"/>
              <a:gd name="T21" fmla="*/ 47 h 91"/>
              <a:gd name="T22" fmla="*/ 71 w 82"/>
              <a:gd name="T23" fmla="*/ 59 h 91"/>
              <a:gd name="T24" fmla="*/ 64 w 82"/>
              <a:gd name="T25" fmla="*/ 81 h 91"/>
              <a:gd name="T26" fmla="*/ 70 w 82"/>
              <a:gd name="T27" fmla="*/ 47 h 91"/>
              <a:gd name="T28" fmla="*/ 70 w 82"/>
              <a:gd name="T29" fmla="*/ 43 h 91"/>
              <a:gd name="T30" fmla="*/ 70 w 82"/>
              <a:gd name="T31" fmla="*/ 47 h 91"/>
              <a:gd name="T32" fmla="*/ 63 w 82"/>
              <a:gd name="T33" fmla="*/ 39 h 91"/>
              <a:gd name="T34" fmla="*/ 63 w 82"/>
              <a:gd name="T35" fmla="*/ 43 h 91"/>
              <a:gd name="T36" fmla="*/ 59 w 82"/>
              <a:gd name="T37" fmla="*/ 39 h 91"/>
              <a:gd name="T38" fmla="*/ 60 w 82"/>
              <a:gd name="T39" fmla="*/ 35 h 91"/>
              <a:gd name="T40" fmla="*/ 42 w 82"/>
              <a:gd name="T41" fmla="*/ 50 h 91"/>
              <a:gd name="T42" fmla="*/ 42 w 82"/>
              <a:gd name="T43" fmla="*/ 77 h 91"/>
              <a:gd name="T44" fmla="*/ 57 w 82"/>
              <a:gd name="T45" fmla="*/ 91 h 91"/>
              <a:gd name="T46" fmla="*/ 60 w 82"/>
              <a:gd name="T47" fmla="*/ 91 h 91"/>
              <a:gd name="T48" fmla="*/ 81 w 82"/>
              <a:gd name="T49" fmla="*/ 57 h 91"/>
              <a:gd name="T50" fmla="*/ 79 w 82"/>
              <a:gd name="T51" fmla="*/ 50 h 91"/>
              <a:gd name="T52" fmla="*/ 57 w 82"/>
              <a:gd name="T53" fmla="*/ 12 h 91"/>
              <a:gd name="T54" fmla="*/ 11 w 82"/>
              <a:gd name="T55" fmla="*/ 82 h 91"/>
              <a:gd name="T56" fmla="*/ 59 w 82"/>
              <a:gd name="T57" fmla="*/ 15 h 91"/>
              <a:gd name="T58" fmla="*/ 32 w 82"/>
              <a:gd name="T59" fmla="*/ 38 h 91"/>
              <a:gd name="T60" fmla="*/ 32 w 82"/>
              <a:gd name="T61" fmla="*/ 38 h 91"/>
              <a:gd name="T62" fmla="*/ 36 w 82"/>
              <a:gd name="T63" fmla="*/ 25 h 91"/>
              <a:gd name="T64" fmla="*/ 37 w 82"/>
              <a:gd name="T65" fmla="*/ 21 h 91"/>
              <a:gd name="T66" fmla="*/ 37 w 82"/>
              <a:gd name="T67" fmla="*/ 18 h 91"/>
              <a:gd name="T68" fmla="*/ 37 w 82"/>
              <a:gd name="T69" fmla="*/ 15 h 91"/>
              <a:gd name="T70" fmla="*/ 34 w 82"/>
              <a:gd name="T71" fmla="*/ 11 h 91"/>
              <a:gd name="T72" fmla="*/ 17 w 82"/>
              <a:gd name="T73" fmla="*/ 51 h 91"/>
              <a:gd name="T74" fmla="*/ 3 w 82"/>
              <a:gd name="T75" fmla="*/ 26 h 91"/>
              <a:gd name="T76" fmla="*/ 25 w 82"/>
              <a:gd name="T77" fmla="*/ 11 h 91"/>
              <a:gd name="T78" fmla="*/ 27 w 82"/>
              <a:gd name="T79" fmla="*/ 12 h 91"/>
              <a:gd name="T80" fmla="*/ 32 w 82"/>
              <a:gd name="T81" fmla="*/ 22 h 91"/>
              <a:gd name="T82" fmla="*/ 25 w 82"/>
              <a:gd name="T83" fmla="*/ 45 h 91"/>
              <a:gd name="T84" fmla="*/ 27 w 82"/>
              <a:gd name="T85" fmla="*/ 8 h 91"/>
              <a:gd name="T86" fmla="*/ 27 w 82"/>
              <a:gd name="T87" fmla="*/ 5 h 91"/>
              <a:gd name="T88" fmla="*/ 17 w 82"/>
              <a:gd name="T89" fmla="*/ 6 h 91"/>
              <a:gd name="T90" fmla="*/ 22 w 82"/>
              <a:gd name="T91" fmla="*/ 3 h 91"/>
              <a:gd name="T92" fmla="*/ 18 w 82"/>
              <a:gd name="T93" fmla="*/ 6 h 91"/>
              <a:gd name="T94" fmla="*/ 20 w 82"/>
              <a:gd name="T95" fmla="*/ 0 h 91"/>
              <a:gd name="T96" fmla="*/ 5 w 82"/>
              <a:gd name="T97" fmla="*/ 12 h 91"/>
              <a:gd name="T98" fmla="*/ 8 w 82"/>
              <a:gd name="T99" fmla="*/ 50 h 91"/>
              <a:gd name="T100" fmla="*/ 24 w 82"/>
              <a:gd name="T101" fmla="*/ 51 h 91"/>
              <a:gd name="T102" fmla="*/ 41 w 82"/>
              <a:gd name="T103" fmla="*/ 20 h 91"/>
              <a:gd name="T104" fmla="*/ 22 w 82"/>
              <a:gd name="T10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91">
                <a:moveTo>
                  <a:pt x="70" y="78"/>
                </a:moveTo>
                <a:cubicBezTo>
                  <a:pt x="71" y="77"/>
                  <a:pt x="72" y="75"/>
                  <a:pt x="72" y="73"/>
                </a:cubicBezTo>
                <a:cubicBezTo>
                  <a:pt x="74" y="74"/>
                  <a:pt x="74" y="74"/>
                  <a:pt x="74" y="74"/>
                </a:cubicBezTo>
                <a:cubicBezTo>
                  <a:pt x="73" y="75"/>
                  <a:pt x="71" y="77"/>
                  <a:pt x="70" y="78"/>
                </a:cubicBezTo>
                <a:moveTo>
                  <a:pt x="75" y="71"/>
                </a:moveTo>
                <a:cubicBezTo>
                  <a:pt x="73" y="70"/>
                  <a:pt x="73" y="70"/>
                  <a:pt x="73" y="70"/>
                </a:cubicBezTo>
                <a:cubicBezTo>
                  <a:pt x="73" y="69"/>
                  <a:pt x="73" y="68"/>
                  <a:pt x="74" y="68"/>
                </a:cubicBezTo>
                <a:cubicBezTo>
                  <a:pt x="74" y="67"/>
                  <a:pt x="74" y="66"/>
                  <a:pt x="75" y="65"/>
                </a:cubicBezTo>
                <a:cubicBezTo>
                  <a:pt x="76" y="67"/>
                  <a:pt x="76" y="67"/>
                  <a:pt x="76" y="67"/>
                </a:cubicBezTo>
                <a:cubicBezTo>
                  <a:pt x="77" y="67"/>
                  <a:pt x="77" y="67"/>
                  <a:pt x="77" y="67"/>
                </a:cubicBezTo>
                <a:cubicBezTo>
                  <a:pt x="77" y="68"/>
                  <a:pt x="77" y="68"/>
                  <a:pt x="77" y="68"/>
                </a:cubicBezTo>
                <a:cubicBezTo>
                  <a:pt x="76" y="69"/>
                  <a:pt x="76" y="70"/>
                  <a:pt x="75" y="71"/>
                </a:cubicBezTo>
                <a:moveTo>
                  <a:pt x="78" y="64"/>
                </a:moveTo>
                <a:cubicBezTo>
                  <a:pt x="75" y="62"/>
                  <a:pt x="75" y="62"/>
                  <a:pt x="75" y="62"/>
                </a:cubicBezTo>
                <a:cubicBezTo>
                  <a:pt x="75" y="60"/>
                  <a:pt x="75" y="59"/>
                  <a:pt x="75" y="58"/>
                </a:cubicBezTo>
                <a:cubicBezTo>
                  <a:pt x="78" y="58"/>
                  <a:pt x="78" y="58"/>
                  <a:pt x="78" y="58"/>
                </a:cubicBezTo>
                <a:cubicBezTo>
                  <a:pt x="78" y="60"/>
                  <a:pt x="78" y="62"/>
                  <a:pt x="78" y="64"/>
                </a:cubicBezTo>
                <a:moveTo>
                  <a:pt x="74" y="54"/>
                </a:moveTo>
                <a:cubicBezTo>
                  <a:pt x="74" y="53"/>
                  <a:pt x="73" y="51"/>
                  <a:pt x="72" y="50"/>
                </a:cubicBezTo>
                <a:cubicBezTo>
                  <a:pt x="74" y="49"/>
                  <a:pt x="74" y="49"/>
                  <a:pt x="74" y="49"/>
                </a:cubicBezTo>
                <a:cubicBezTo>
                  <a:pt x="75" y="49"/>
                  <a:pt x="75" y="49"/>
                  <a:pt x="75" y="49"/>
                </a:cubicBezTo>
                <a:cubicBezTo>
                  <a:pt x="75" y="50"/>
                  <a:pt x="76" y="51"/>
                  <a:pt x="76" y="52"/>
                </a:cubicBezTo>
                <a:cubicBezTo>
                  <a:pt x="77" y="52"/>
                  <a:pt x="77" y="53"/>
                  <a:pt x="77" y="54"/>
                </a:cubicBezTo>
                <a:cubicBezTo>
                  <a:pt x="74" y="54"/>
                  <a:pt x="74" y="54"/>
                  <a:pt x="74" y="54"/>
                </a:cubicBezTo>
                <a:moveTo>
                  <a:pt x="56" y="87"/>
                </a:moveTo>
                <a:cubicBezTo>
                  <a:pt x="54" y="87"/>
                  <a:pt x="51" y="86"/>
                  <a:pt x="49" y="84"/>
                </a:cubicBezTo>
                <a:cubicBezTo>
                  <a:pt x="47" y="82"/>
                  <a:pt x="46" y="79"/>
                  <a:pt x="45" y="76"/>
                </a:cubicBezTo>
                <a:cubicBezTo>
                  <a:pt x="43" y="71"/>
                  <a:pt x="43" y="66"/>
                  <a:pt x="43" y="62"/>
                </a:cubicBezTo>
                <a:cubicBezTo>
                  <a:pt x="43" y="57"/>
                  <a:pt x="44" y="53"/>
                  <a:pt x="47" y="50"/>
                </a:cubicBezTo>
                <a:cubicBezTo>
                  <a:pt x="50" y="47"/>
                  <a:pt x="54" y="46"/>
                  <a:pt x="58" y="46"/>
                </a:cubicBezTo>
                <a:cubicBezTo>
                  <a:pt x="59" y="46"/>
                  <a:pt x="61" y="46"/>
                  <a:pt x="62" y="46"/>
                </a:cubicBezTo>
                <a:cubicBezTo>
                  <a:pt x="62" y="46"/>
                  <a:pt x="63" y="47"/>
                  <a:pt x="63" y="47"/>
                </a:cubicBezTo>
                <a:cubicBezTo>
                  <a:pt x="63" y="47"/>
                  <a:pt x="63" y="47"/>
                  <a:pt x="63" y="47"/>
                </a:cubicBezTo>
                <a:cubicBezTo>
                  <a:pt x="64" y="47"/>
                  <a:pt x="65" y="47"/>
                  <a:pt x="66" y="48"/>
                </a:cubicBezTo>
                <a:cubicBezTo>
                  <a:pt x="69" y="50"/>
                  <a:pt x="71" y="54"/>
                  <a:pt x="72" y="57"/>
                </a:cubicBezTo>
                <a:cubicBezTo>
                  <a:pt x="71" y="57"/>
                  <a:pt x="71" y="58"/>
                  <a:pt x="71" y="59"/>
                </a:cubicBezTo>
                <a:cubicBezTo>
                  <a:pt x="71" y="60"/>
                  <a:pt x="71" y="60"/>
                  <a:pt x="71" y="61"/>
                </a:cubicBezTo>
                <a:cubicBezTo>
                  <a:pt x="71" y="62"/>
                  <a:pt x="71" y="62"/>
                  <a:pt x="71" y="62"/>
                </a:cubicBezTo>
                <a:cubicBezTo>
                  <a:pt x="70" y="69"/>
                  <a:pt x="68" y="76"/>
                  <a:pt x="64" y="81"/>
                </a:cubicBezTo>
                <a:cubicBezTo>
                  <a:pt x="62" y="85"/>
                  <a:pt x="59" y="87"/>
                  <a:pt x="57" y="87"/>
                </a:cubicBezTo>
                <a:cubicBezTo>
                  <a:pt x="57" y="87"/>
                  <a:pt x="56" y="87"/>
                  <a:pt x="56" y="87"/>
                </a:cubicBezTo>
                <a:moveTo>
                  <a:pt x="70" y="47"/>
                </a:moveTo>
                <a:cubicBezTo>
                  <a:pt x="69" y="46"/>
                  <a:pt x="68" y="46"/>
                  <a:pt x="68" y="45"/>
                </a:cubicBezTo>
                <a:cubicBezTo>
                  <a:pt x="67" y="45"/>
                  <a:pt x="67" y="45"/>
                  <a:pt x="67" y="45"/>
                </a:cubicBezTo>
                <a:cubicBezTo>
                  <a:pt x="70" y="43"/>
                  <a:pt x="70" y="43"/>
                  <a:pt x="70" y="43"/>
                </a:cubicBezTo>
                <a:cubicBezTo>
                  <a:pt x="70" y="43"/>
                  <a:pt x="70" y="43"/>
                  <a:pt x="70" y="43"/>
                </a:cubicBezTo>
                <a:cubicBezTo>
                  <a:pt x="71" y="44"/>
                  <a:pt x="72" y="45"/>
                  <a:pt x="73" y="46"/>
                </a:cubicBezTo>
                <a:cubicBezTo>
                  <a:pt x="70" y="47"/>
                  <a:pt x="70" y="47"/>
                  <a:pt x="70" y="47"/>
                </a:cubicBezTo>
                <a:moveTo>
                  <a:pt x="63" y="43"/>
                </a:moveTo>
                <a:cubicBezTo>
                  <a:pt x="62" y="43"/>
                  <a:pt x="61" y="43"/>
                  <a:pt x="60" y="43"/>
                </a:cubicBezTo>
                <a:cubicBezTo>
                  <a:pt x="63" y="39"/>
                  <a:pt x="63" y="39"/>
                  <a:pt x="63" y="39"/>
                </a:cubicBezTo>
                <a:cubicBezTo>
                  <a:pt x="64" y="39"/>
                  <a:pt x="64" y="40"/>
                  <a:pt x="65" y="40"/>
                </a:cubicBezTo>
                <a:cubicBezTo>
                  <a:pt x="66" y="40"/>
                  <a:pt x="66" y="41"/>
                  <a:pt x="67" y="41"/>
                </a:cubicBezTo>
                <a:cubicBezTo>
                  <a:pt x="63" y="43"/>
                  <a:pt x="63" y="43"/>
                  <a:pt x="63" y="43"/>
                </a:cubicBezTo>
                <a:moveTo>
                  <a:pt x="52" y="43"/>
                </a:moveTo>
                <a:cubicBezTo>
                  <a:pt x="54" y="41"/>
                  <a:pt x="55" y="39"/>
                  <a:pt x="58" y="39"/>
                </a:cubicBezTo>
                <a:cubicBezTo>
                  <a:pt x="58" y="39"/>
                  <a:pt x="58" y="39"/>
                  <a:pt x="59" y="39"/>
                </a:cubicBezTo>
                <a:cubicBezTo>
                  <a:pt x="56" y="42"/>
                  <a:pt x="56" y="42"/>
                  <a:pt x="56" y="42"/>
                </a:cubicBezTo>
                <a:cubicBezTo>
                  <a:pt x="55" y="43"/>
                  <a:pt x="53" y="43"/>
                  <a:pt x="52" y="43"/>
                </a:cubicBezTo>
                <a:moveTo>
                  <a:pt x="60" y="35"/>
                </a:moveTo>
                <a:cubicBezTo>
                  <a:pt x="59" y="35"/>
                  <a:pt x="58" y="35"/>
                  <a:pt x="57" y="36"/>
                </a:cubicBezTo>
                <a:cubicBezTo>
                  <a:pt x="53" y="37"/>
                  <a:pt x="51" y="40"/>
                  <a:pt x="49" y="42"/>
                </a:cubicBezTo>
                <a:cubicBezTo>
                  <a:pt x="42" y="50"/>
                  <a:pt x="42" y="50"/>
                  <a:pt x="42" y="50"/>
                </a:cubicBezTo>
                <a:cubicBezTo>
                  <a:pt x="42" y="51"/>
                  <a:pt x="42" y="51"/>
                  <a:pt x="42" y="52"/>
                </a:cubicBezTo>
                <a:cubicBezTo>
                  <a:pt x="40" y="55"/>
                  <a:pt x="39" y="58"/>
                  <a:pt x="39" y="62"/>
                </a:cubicBezTo>
                <a:cubicBezTo>
                  <a:pt x="39" y="67"/>
                  <a:pt x="40" y="71"/>
                  <a:pt x="42" y="77"/>
                </a:cubicBezTo>
                <a:cubicBezTo>
                  <a:pt x="43" y="80"/>
                  <a:pt x="44" y="84"/>
                  <a:pt x="47" y="86"/>
                </a:cubicBezTo>
                <a:cubicBezTo>
                  <a:pt x="50" y="89"/>
                  <a:pt x="53" y="91"/>
                  <a:pt x="56" y="91"/>
                </a:cubicBezTo>
                <a:cubicBezTo>
                  <a:pt x="56" y="91"/>
                  <a:pt x="57" y="91"/>
                  <a:pt x="57" y="91"/>
                </a:cubicBezTo>
                <a:cubicBezTo>
                  <a:pt x="58" y="91"/>
                  <a:pt x="58" y="90"/>
                  <a:pt x="58" y="90"/>
                </a:cubicBezTo>
                <a:cubicBezTo>
                  <a:pt x="59" y="90"/>
                  <a:pt x="59" y="90"/>
                  <a:pt x="59" y="90"/>
                </a:cubicBezTo>
                <a:cubicBezTo>
                  <a:pt x="59" y="91"/>
                  <a:pt x="59" y="91"/>
                  <a:pt x="60" y="91"/>
                </a:cubicBezTo>
                <a:cubicBezTo>
                  <a:pt x="61" y="91"/>
                  <a:pt x="61" y="91"/>
                  <a:pt x="61" y="91"/>
                </a:cubicBezTo>
                <a:cubicBezTo>
                  <a:pt x="68" y="85"/>
                  <a:pt x="77" y="79"/>
                  <a:pt x="80" y="69"/>
                </a:cubicBezTo>
                <a:cubicBezTo>
                  <a:pt x="81" y="65"/>
                  <a:pt x="82" y="61"/>
                  <a:pt x="81" y="57"/>
                </a:cubicBezTo>
                <a:cubicBezTo>
                  <a:pt x="81" y="57"/>
                  <a:pt x="82" y="56"/>
                  <a:pt x="82" y="56"/>
                </a:cubicBezTo>
                <a:cubicBezTo>
                  <a:pt x="82" y="55"/>
                  <a:pt x="81" y="55"/>
                  <a:pt x="81" y="54"/>
                </a:cubicBezTo>
                <a:cubicBezTo>
                  <a:pt x="80" y="53"/>
                  <a:pt x="80" y="52"/>
                  <a:pt x="79" y="50"/>
                </a:cubicBezTo>
                <a:cubicBezTo>
                  <a:pt x="77" y="44"/>
                  <a:pt x="72" y="40"/>
                  <a:pt x="67" y="37"/>
                </a:cubicBezTo>
                <a:cubicBezTo>
                  <a:pt x="64" y="36"/>
                  <a:pt x="62" y="35"/>
                  <a:pt x="60" y="35"/>
                </a:cubicBezTo>
                <a:moveTo>
                  <a:pt x="57" y="12"/>
                </a:moveTo>
                <a:cubicBezTo>
                  <a:pt x="57" y="12"/>
                  <a:pt x="56" y="12"/>
                  <a:pt x="56" y="13"/>
                </a:cubicBezTo>
                <a:cubicBezTo>
                  <a:pt x="10" y="80"/>
                  <a:pt x="10" y="80"/>
                  <a:pt x="10" y="80"/>
                </a:cubicBezTo>
                <a:cubicBezTo>
                  <a:pt x="10" y="81"/>
                  <a:pt x="10" y="82"/>
                  <a:pt x="11" y="82"/>
                </a:cubicBezTo>
                <a:cubicBezTo>
                  <a:pt x="12" y="82"/>
                  <a:pt x="12" y="82"/>
                  <a:pt x="12" y="82"/>
                </a:cubicBezTo>
                <a:cubicBezTo>
                  <a:pt x="12" y="82"/>
                  <a:pt x="13" y="82"/>
                  <a:pt x="13" y="82"/>
                </a:cubicBezTo>
                <a:cubicBezTo>
                  <a:pt x="59" y="15"/>
                  <a:pt x="59" y="15"/>
                  <a:pt x="59" y="15"/>
                </a:cubicBezTo>
                <a:cubicBezTo>
                  <a:pt x="59" y="14"/>
                  <a:pt x="59" y="13"/>
                  <a:pt x="58" y="13"/>
                </a:cubicBezTo>
                <a:cubicBezTo>
                  <a:pt x="58" y="12"/>
                  <a:pt x="58" y="12"/>
                  <a:pt x="57" y="12"/>
                </a:cubicBezTo>
                <a:moveTo>
                  <a:pt x="32" y="38"/>
                </a:moveTo>
                <a:cubicBezTo>
                  <a:pt x="33" y="37"/>
                  <a:pt x="33" y="36"/>
                  <a:pt x="34" y="34"/>
                </a:cubicBezTo>
                <a:cubicBezTo>
                  <a:pt x="34" y="34"/>
                  <a:pt x="34" y="34"/>
                  <a:pt x="34" y="34"/>
                </a:cubicBezTo>
                <a:cubicBezTo>
                  <a:pt x="34" y="36"/>
                  <a:pt x="33" y="37"/>
                  <a:pt x="32" y="38"/>
                </a:cubicBezTo>
                <a:moveTo>
                  <a:pt x="36" y="31"/>
                </a:moveTo>
                <a:cubicBezTo>
                  <a:pt x="35" y="31"/>
                  <a:pt x="35" y="31"/>
                  <a:pt x="35" y="31"/>
                </a:cubicBezTo>
                <a:cubicBezTo>
                  <a:pt x="35" y="29"/>
                  <a:pt x="36" y="27"/>
                  <a:pt x="36" y="25"/>
                </a:cubicBezTo>
                <a:cubicBezTo>
                  <a:pt x="37" y="25"/>
                  <a:pt x="37" y="25"/>
                  <a:pt x="37" y="25"/>
                </a:cubicBezTo>
                <a:cubicBezTo>
                  <a:pt x="37" y="27"/>
                  <a:pt x="36" y="29"/>
                  <a:pt x="36" y="31"/>
                </a:cubicBezTo>
                <a:moveTo>
                  <a:pt x="37" y="21"/>
                </a:moveTo>
                <a:cubicBezTo>
                  <a:pt x="36" y="21"/>
                  <a:pt x="36" y="21"/>
                  <a:pt x="36" y="21"/>
                </a:cubicBezTo>
                <a:cubicBezTo>
                  <a:pt x="36" y="20"/>
                  <a:pt x="36" y="19"/>
                  <a:pt x="35" y="18"/>
                </a:cubicBezTo>
                <a:cubicBezTo>
                  <a:pt x="37" y="18"/>
                  <a:pt x="37" y="18"/>
                  <a:pt x="37" y="18"/>
                </a:cubicBezTo>
                <a:cubicBezTo>
                  <a:pt x="37" y="19"/>
                  <a:pt x="37" y="20"/>
                  <a:pt x="37" y="20"/>
                </a:cubicBezTo>
                <a:cubicBezTo>
                  <a:pt x="37" y="21"/>
                  <a:pt x="37" y="21"/>
                  <a:pt x="37" y="21"/>
                </a:cubicBezTo>
                <a:moveTo>
                  <a:pt x="37" y="15"/>
                </a:moveTo>
                <a:cubicBezTo>
                  <a:pt x="34" y="15"/>
                  <a:pt x="34" y="15"/>
                  <a:pt x="34" y="15"/>
                </a:cubicBezTo>
                <a:cubicBezTo>
                  <a:pt x="33" y="14"/>
                  <a:pt x="32" y="12"/>
                  <a:pt x="31" y="11"/>
                </a:cubicBezTo>
                <a:cubicBezTo>
                  <a:pt x="34" y="11"/>
                  <a:pt x="34" y="11"/>
                  <a:pt x="34" y="11"/>
                </a:cubicBezTo>
                <a:cubicBezTo>
                  <a:pt x="35" y="11"/>
                  <a:pt x="35" y="11"/>
                  <a:pt x="35" y="11"/>
                </a:cubicBezTo>
                <a:cubicBezTo>
                  <a:pt x="36" y="12"/>
                  <a:pt x="36" y="13"/>
                  <a:pt x="37" y="15"/>
                </a:cubicBezTo>
                <a:moveTo>
                  <a:pt x="17" y="51"/>
                </a:moveTo>
                <a:cubicBezTo>
                  <a:pt x="15" y="51"/>
                  <a:pt x="12" y="50"/>
                  <a:pt x="10" y="48"/>
                </a:cubicBezTo>
                <a:cubicBezTo>
                  <a:pt x="8" y="45"/>
                  <a:pt x="7" y="42"/>
                  <a:pt x="6" y="39"/>
                </a:cubicBezTo>
                <a:cubicBezTo>
                  <a:pt x="4" y="34"/>
                  <a:pt x="3" y="30"/>
                  <a:pt x="3" y="26"/>
                </a:cubicBezTo>
                <a:cubicBezTo>
                  <a:pt x="4" y="21"/>
                  <a:pt x="5" y="17"/>
                  <a:pt x="8" y="14"/>
                </a:cubicBezTo>
                <a:cubicBezTo>
                  <a:pt x="11" y="11"/>
                  <a:pt x="15" y="9"/>
                  <a:pt x="19" y="9"/>
                </a:cubicBezTo>
                <a:cubicBezTo>
                  <a:pt x="21" y="9"/>
                  <a:pt x="23" y="10"/>
                  <a:pt x="25" y="11"/>
                </a:cubicBezTo>
                <a:cubicBezTo>
                  <a:pt x="25" y="11"/>
                  <a:pt x="26" y="11"/>
                  <a:pt x="27" y="11"/>
                </a:cubicBezTo>
                <a:cubicBezTo>
                  <a:pt x="27" y="11"/>
                  <a:pt x="27" y="11"/>
                  <a:pt x="27" y="11"/>
                </a:cubicBezTo>
                <a:cubicBezTo>
                  <a:pt x="27" y="12"/>
                  <a:pt x="27" y="12"/>
                  <a:pt x="27" y="12"/>
                </a:cubicBezTo>
                <a:cubicBezTo>
                  <a:pt x="30" y="14"/>
                  <a:pt x="32" y="17"/>
                  <a:pt x="32" y="21"/>
                </a:cubicBezTo>
                <a:cubicBezTo>
                  <a:pt x="32" y="21"/>
                  <a:pt x="32" y="21"/>
                  <a:pt x="32" y="22"/>
                </a:cubicBezTo>
                <a:cubicBezTo>
                  <a:pt x="32" y="22"/>
                  <a:pt x="32" y="22"/>
                  <a:pt x="32" y="22"/>
                </a:cubicBezTo>
                <a:cubicBezTo>
                  <a:pt x="32" y="23"/>
                  <a:pt x="32" y="23"/>
                  <a:pt x="32" y="23"/>
                </a:cubicBezTo>
                <a:cubicBezTo>
                  <a:pt x="32" y="23"/>
                  <a:pt x="32" y="23"/>
                  <a:pt x="32" y="23"/>
                </a:cubicBezTo>
                <a:cubicBezTo>
                  <a:pt x="32" y="31"/>
                  <a:pt x="30" y="38"/>
                  <a:pt x="25" y="45"/>
                </a:cubicBezTo>
                <a:cubicBezTo>
                  <a:pt x="23" y="48"/>
                  <a:pt x="20" y="50"/>
                  <a:pt x="18" y="51"/>
                </a:cubicBezTo>
                <a:cubicBezTo>
                  <a:pt x="17" y="51"/>
                  <a:pt x="17" y="51"/>
                  <a:pt x="17" y="51"/>
                </a:cubicBezTo>
                <a:moveTo>
                  <a:pt x="27" y="8"/>
                </a:moveTo>
                <a:cubicBezTo>
                  <a:pt x="26" y="7"/>
                  <a:pt x="25" y="7"/>
                  <a:pt x="23" y="6"/>
                </a:cubicBezTo>
                <a:cubicBezTo>
                  <a:pt x="27" y="5"/>
                  <a:pt x="27" y="5"/>
                  <a:pt x="27" y="5"/>
                </a:cubicBezTo>
                <a:cubicBezTo>
                  <a:pt x="27" y="5"/>
                  <a:pt x="27" y="5"/>
                  <a:pt x="27" y="5"/>
                </a:cubicBezTo>
                <a:cubicBezTo>
                  <a:pt x="29" y="6"/>
                  <a:pt x="31" y="7"/>
                  <a:pt x="32" y="8"/>
                </a:cubicBezTo>
                <a:cubicBezTo>
                  <a:pt x="27" y="8"/>
                  <a:pt x="27" y="8"/>
                  <a:pt x="27" y="8"/>
                </a:cubicBezTo>
                <a:moveTo>
                  <a:pt x="17" y="6"/>
                </a:moveTo>
                <a:cubicBezTo>
                  <a:pt x="18" y="5"/>
                  <a:pt x="18" y="5"/>
                  <a:pt x="18" y="5"/>
                </a:cubicBezTo>
                <a:cubicBezTo>
                  <a:pt x="19" y="4"/>
                  <a:pt x="20" y="3"/>
                  <a:pt x="21" y="3"/>
                </a:cubicBezTo>
                <a:cubicBezTo>
                  <a:pt x="21" y="3"/>
                  <a:pt x="22" y="3"/>
                  <a:pt x="22" y="3"/>
                </a:cubicBezTo>
                <a:cubicBezTo>
                  <a:pt x="22" y="3"/>
                  <a:pt x="22" y="3"/>
                  <a:pt x="23" y="3"/>
                </a:cubicBezTo>
                <a:cubicBezTo>
                  <a:pt x="18" y="5"/>
                  <a:pt x="18" y="5"/>
                  <a:pt x="18" y="5"/>
                </a:cubicBezTo>
                <a:cubicBezTo>
                  <a:pt x="18" y="6"/>
                  <a:pt x="18" y="6"/>
                  <a:pt x="18" y="6"/>
                </a:cubicBezTo>
                <a:cubicBezTo>
                  <a:pt x="17" y="6"/>
                  <a:pt x="17" y="6"/>
                  <a:pt x="17" y="6"/>
                </a:cubicBezTo>
                <a:moveTo>
                  <a:pt x="22" y="0"/>
                </a:moveTo>
                <a:cubicBezTo>
                  <a:pt x="21" y="0"/>
                  <a:pt x="21" y="0"/>
                  <a:pt x="20" y="0"/>
                </a:cubicBezTo>
                <a:cubicBezTo>
                  <a:pt x="18" y="0"/>
                  <a:pt x="17" y="2"/>
                  <a:pt x="15" y="3"/>
                </a:cubicBezTo>
                <a:cubicBezTo>
                  <a:pt x="5" y="11"/>
                  <a:pt x="5" y="11"/>
                  <a:pt x="5" y="11"/>
                </a:cubicBezTo>
                <a:cubicBezTo>
                  <a:pt x="5" y="11"/>
                  <a:pt x="5" y="12"/>
                  <a:pt x="5" y="12"/>
                </a:cubicBezTo>
                <a:cubicBezTo>
                  <a:pt x="2" y="16"/>
                  <a:pt x="0" y="20"/>
                  <a:pt x="0" y="26"/>
                </a:cubicBezTo>
                <a:cubicBezTo>
                  <a:pt x="0" y="30"/>
                  <a:pt x="1" y="35"/>
                  <a:pt x="3" y="40"/>
                </a:cubicBezTo>
                <a:cubicBezTo>
                  <a:pt x="4" y="43"/>
                  <a:pt x="5" y="47"/>
                  <a:pt x="8" y="50"/>
                </a:cubicBezTo>
                <a:cubicBezTo>
                  <a:pt x="10" y="53"/>
                  <a:pt x="14" y="54"/>
                  <a:pt x="17" y="54"/>
                </a:cubicBezTo>
                <a:cubicBezTo>
                  <a:pt x="17" y="54"/>
                  <a:pt x="18" y="54"/>
                  <a:pt x="18" y="54"/>
                </a:cubicBezTo>
                <a:cubicBezTo>
                  <a:pt x="20" y="54"/>
                  <a:pt x="22" y="53"/>
                  <a:pt x="24" y="51"/>
                </a:cubicBezTo>
                <a:cubicBezTo>
                  <a:pt x="24" y="51"/>
                  <a:pt x="24" y="51"/>
                  <a:pt x="24" y="51"/>
                </a:cubicBezTo>
                <a:cubicBezTo>
                  <a:pt x="25" y="51"/>
                  <a:pt x="25" y="51"/>
                  <a:pt x="25" y="51"/>
                </a:cubicBezTo>
                <a:cubicBezTo>
                  <a:pt x="35" y="44"/>
                  <a:pt x="41" y="32"/>
                  <a:pt x="41" y="20"/>
                </a:cubicBezTo>
                <a:cubicBezTo>
                  <a:pt x="40" y="15"/>
                  <a:pt x="39" y="11"/>
                  <a:pt x="37" y="8"/>
                </a:cubicBezTo>
                <a:cubicBezTo>
                  <a:pt x="34" y="5"/>
                  <a:pt x="31" y="3"/>
                  <a:pt x="29" y="2"/>
                </a:cubicBezTo>
                <a:cubicBezTo>
                  <a:pt x="27" y="1"/>
                  <a:pt x="24" y="0"/>
                  <a:pt x="2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4">
            <a:extLst>
              <a:ext uri="{FF2B5EF4-FFF2-40B4-BE49-F238E27FC236}">
                <a16:creationId xmlns:a16="http://schemas.microsoft.com/office/drawing/2014/main" id="{A7A6A267-80D4-954B-80EC-4D9883556C70}"/>
              </a:ext>
            </a:extLst>
          </p:cNvPr>
          <p:cNvSpPr>
            <a:spLocks noEditPoints="1"/>
          </p:cNvSpPr>
          <p:nvPr/>
        </p:nvSpPr>
        <p:spPr bwMode="auto">
          <a:xfrm>
            <a:off x="116721" y="3497703"/>
            <a:ext cx="379766" cy="397347"/>
          </a:xfrm>
          <a:custGeom>
            <a:avLst/>
            <a:gdLst>
              <a:gd name="T0" fmla="*/ 25 w 91"/>
              <a:gd name="T1" fmla="*/ 78 h 95"/>
              <a:gd name="T2" fmla="*/ 7 w 91"/>
              <a:gd name="T3" fmla="*/ 71 h 95"/>
              <a:gd name="T4" fmla="*/ 18 w 91"/>
              <a:gd name="T5" fmla="*/ 39 h 95"/>
              <a:gd name="T6" fmla="*/ 17 w 91"/>
              <a:gd name="T7" fmla="*/ 38 h 95"/>
              <a:gd name="T8" fmla="*/ 16 w 91"/>
              <a:gd name="T9" fmla="*/ 37 h 95"/>
              <a:gd name="T10" fmla="*/ 6 w 91"/>
              <a:gd name="T11" fmla="*/ 34 h 95"/>
              <a:gd name="T12" fmla="*/ 61 w 91"/>
              <a:gd name="T13" fmla="*/ 4 h 95"/>
              <a:gd name="T14" fmla="*/ 69 w 91"/>
              <a:gd name="T15" fmla="*/ 19 h 95"/>
              <a:gd name="T16" fmla="*/ 72 w 91"/>
              <a:gd name="T17" fmla="*/ 25 h 95"/>
              <a:gd name="T18" fmla="*/ 86 w 91"/>
              <a:gd name="T19" fmla="*/ 62 h 95"/>
              <a:gd name="T20" fmla="*/ 77 w 91"/>
              <a:gd name="T21" fmla="*/ 58 h 95"/>
              <a:gd name="T22" fmla="*/ 76 w 91"/>
              <a:gd name="T23" fmla="*/ 58 h 95"/>
              <a:gd name="T24" fmla="*/ 75 w 91"/>
              <a:gd name="T25" fmla="*/ 58 h 95"/>
              <a:gd name="T26" fmla="*/ 75 w 91"/>
              <a:gd name="T27" fmla="*/ 59 h 95"/>
              <a:gd name="T28" fmla="*/ 65 w 91"/>
              <a:gd name="T29" fmla="*/ 91 h 95"/>
              <a:gd name="T30" fmla="*/ 47 w 91"/>
              <a:gd name="T31" fmla="*/ 86 h 95"/>
              <a:gd name="T32" fmla="*/ 55 w 91"/>
              <a:gd name="T33" fmla="*/ 61 h 95"/>
              <a:gd name="T34" fmla="*/ 54 w 91"/>
              <a:gd name="T35" fmla="*/ 58 h 95"/>
              <a:gd name="T36" fmla="*/ 36 w 91"/>
              <a:gd name="T37" fmla="*/ 51 h 95"/>
              <a:gd name="T38" fmla="*/ 35 w 91"/>
              <a:gd name="T39" fmla="*/ 51 h 95"/>
              <a:gd name="T40" fmla="*/ 34 w 91"/>
              <a:gd name="T41" fmla="*/ 52 h 95"/>
              <a:gd name="T42" fmla="*/ 34 w 91"/>
              <a:gd name="T43" fmla="*/ 53 h 95"/>
              <a:gd name="T44" fmla="*/ 25 w 91"/>
              <a:gd name="T45" fmla="*/ 78 h 95"/>
              <a:gd name="T46" fmla="*/ 62 w 91"/>
              <a:gd name="T47" fmla="*/ 0 h 95"/>
              <a:gd name="T48" fmla="*/ 61 w 91"/>
              <a:gd name="T49" fmla="*/ 0 h 95"/>
              <a:gd name="T50" fmla="*/ 1 w 91"/>
              <a:gd name="T51" fmla="*/ 33 h 95"/>
              <a:gd name="T52" fmla="*/ 0 w 91"/>
              <a:gd name="T53" fmla="*/ 34 h 95"/>
              <a:gd name="T54" fmla="*/ 1 w 91"/>
              <a:gd name="T55" fmla="*/ 36 h 95"/>
              <a:gd name="T56" fmla="*/ 14 w 91"/>
              <a:gd name="T57" fmla="*/ 40 h 95"/>
              <a:gd name="T58" fmla="*/ 3 w 91"/>
              <a:gd name="T59" fmla="*/ 72 h 95"/>
              <a:gd name="T60" fmla="*/ 4 w 91"/>
              <a:gd name="T61" fmla="*/ 74 h 95"/>
              <a:gd name="T62" fmla="*/ 26 w 91"/>
              <a:gd name="T63" fmla="*/ 82 h 95"/>
              <a:gd name="T64" fmla="*/ 27 w 91"/>
              <a:gd name="T65" fmla="*/ 82 h 95"/>
              <a:gd name="T66" fmla="*/ 27 w 91"/>
              <a:gd name="T67" fmla="*/ 82 h 95"/>
              <a:gd name="T68" fmla="*/ 28 w 91"/>
              <a:gd name="T69" fmla="*/ 81 h 95"/>
              <a:gd name="T70" fmla="*/ 36 w 91"/>
              <a:gd name="T71" fmla="*/ 55 h 95"/>
              <a:gd name="T72" fmla="*/ 52 w 91"/>
              <a:gd name="T73" fmla="*/ 61 h 95"/>
              <a:gd name="T74" fmla="*/ 43 w 91"/>
              <a:gd name="T75" fmla="*/ 86 h 95"/>
              <a:gd name="T76" fmla="*/ 43 w 91"/>
              <a:gd name="T77" fmla="*/ 87 h 95"/>
              <a:gd name="T78" fmla="*/ 44 w 91"/>
              <a:gd name="T79" fmla="*/ 88 h 95"/>
              <a:gd name="T80" fmla="*/ 65 w 91"/>
              <a:gd name="T81" fmla="*/ 95 h 95"/>
              <a:gd name="T82" fmla="*/ 66 w 91"/>
              <a:gd name="T83" fmla="*/ 95 h 95"/>
              <a:gd name="T84" fmla="*/ 67 w 91"/>
              <a:gd name="T85" fmla="*/ 95 h 95"/>
              <a:gd name="T86" fmla="*/ 68 w 91"/>
              <a:gd name="T87" fmla="*/ 94 h 95"/>
              <a:gd name="T88" fmla="*/ 77 w 91"/>
              <a:gd name="T89" fmla="*/ 62 h 95"/>
              <a:gd name="T90" fmla="*/ 88 w 91"/>
              <a:gd name="T91" fmla="*/ 67 h 95"/>
              <a:gd name="T92" fmla="*/ 89 w 91"/>
              <a:gd name="T93" fmla="*/ 67 h 95"/>
              <a:gd name="T94" fmla="*/ 90 w 91"/>
              <a:gd name="T95" fmla="*/ 67 h 95"/>
              <a:gd name="T96" fmla="*/ 90 w 91"/>
              <a:gd name="T97" fmla="*/ 65 h 95"/>
              <a:gd name="T98" fmla="*/ 75 w 91"/>
              <a:gd name="T99" fmla="*/ 23 h 95"/>
              <a:gd name="T100" fmla="*/ 71 w 91"/>
              <a:gd name="T101" fmla="*/ 17 h 95"/>
              <a:gd name="T102" fmla="*/ 64 w 91"/>
              <a:gd name="T103" fmla="*/ 2 h 95"/>
              <a:gd name="T104" fmla="*/ 63 w 91"/>
              <a:gd name="T105" fmla="*/ 0 h 95"/>
              <a:gd name="T106" fmla="*/ 62 w 91"/>
              <a:gd name="T10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95">
                <a:moveTo>
                  <a:pt x="25" y="78"/>
                </a:moveTo>
                <a:cubicBezTo>
                  <a:pt x="7" y="71"/>
                  <a:pt x="7" y="71"/>
                  <a:pt x="7" y="71"/>
                </a:cubicBezTo>
                <a:cubicBezTo>
                  <a:pt x="18" y="39"/>
                  <a:pt x="18" y="39"/>
                  <a:pt x="18" y="39"/>
                </a:cubicBezTo>
                <a:cubicBezTo>
                  <a:pt x="18" y="39"/>
                  <a:pt x="18" y="38"/>
                  <a:pt x="17" y="38"/>
                </a:cubicBezTo>
                <a:cubicBezTo>
                  <a:pt x="17" y="38"/>
                  <a:pt x="17" y="37"/>
                  <a:pt x="16" y="37"/>
                </a:cubicBezTo>
                <a:cubicBezTo>
                  <a:pt x="6" y="34"/>
                  <a:pt x="6" y="34"/>
                  <a:pt x="6" y="34"/>
                </a:cubicBezTo>
                <a:cubicBezTo>
                  <a:pt x="61" y="4"/>
                  <a:pt x="61" y="4"/>
                  <a:pt x="61" y="4"/>
                </a:cubicBezTo>
                <a:cubicBezTo>
                  <a:pt x="63" y="10"/>
                  <a:pt x="66" y="14"/>
                  <a:pt x="69" y="19"/>
                </a:cubicBezTo>
                <a:cubicBezTo>
                  <a:pt x="70" y="21"/>
                  <a:pt x="71" y="23"/>
                  <a:pt x="72" y="25"/>
                </a:cubicBezTo>
                <a:cubicBezTo>
                  <a:pt x="78" y="36"/>
                  <a:pt x="82" y="50"/>
                  <a:pt x="86" y="62"/>
                </a:cubicBezTo>
                <a:cubicBezTo>
                  <a:pt x="77" y="58"/>
                  <a:pt x="77" y="58"/>
                  <a:pt x="77" y="58"/>
                </a:cubicBezTo>
                <a:cubicBezTo>
                  <a:pt x="77" y="58"/>
                  <a:pt x="76" y="58"/>
                  <a:pt x="76" y="58"/>
                </a:cubicBezTo>
                <a:cubicBezTo>
                  <a:pt x="76" y="58"/>
                  <a:pt x="76" y="58"/>
                  <a:pt x="75" y="58"/>
                </a:cubicBezTo>
                <a:cubicBezTo>
                  <a:pt x="75" y="58"/>
                  <a:pt x="75" y="59"/>
                  <a:pt x="75" y="59"/>
                </a:cubicBezTo>
                <a:cubicBezTo>
                  <a:pt x="65" y="91"/>
                  <a:pt x="65" y="91"/>
                  <a:pt x="65" y="91"/>
                </a:cubicBezTo>
                <a:cubicBezTo>
                  <a:pt x="47" y="86"/>
                  <a:pt x="47" y="86"/>
                  <a:pt x="47" y="86"/>
                </a:cubicBezTo>
                <a:cubicBezTo>
                  <a:pt x="55" y="61"/>
                  <a:pt x="55" y="61"/>
                  <a:pt x="55" y="61"/>
                </a:cubicBezTo>
                <a:cubicBezTo>
                  <a:pt x="56" y="60"/>
                  <a:pt x="55" y="59"/>
                  <a:pt x="54" y="58"/>
                </a:cubicBezTo>
                <a:cubicBezTo>
                  <a:pt x="36" y="51"/>
                  <a:pt x="36" y="51"/>
                  <a:pt x="36" y="51"/>
                </a:cubicBezTo>
                <a:cubicBezTo>
                  <a:pt x="36" y="51"/>
                  <a:pt x="36" y="51"/>
                  <a:pt x="35" y="51"/>
                </a:cubicBezTo>
                <a:cubicBezTo>
                  <a:pt x="35" y="51"/>
                  <a:pt x="35" y="51"/>
                  <a:pt x="34" y="52"/>
                </a:cubicBezTo>
                <a:cubicBezTo>
                  <a:pt x="34" y="52"/>
                  <a:pt x="34" y="52"/>
                  <a:pt x="34" y="53"/>
                </a:cubicBezTo>
                <a:cubicBezTo>
                  <a:pt x="25" y="78"/>
                  <a:pt x="25" y="78"/>
                  <a:pt x="25" y="78"/>
                </a:cubicBezTo>
                <a:moveTo>
                  <a:pt x="62" y="0"/>
                </a:moveTo>
                <a:cubicBezTo>
                  <a:pt x="62" y="0"/>
                  <a:pt x="62" y="0"/>
                  <a:pt x="61" y="0"/>
                </a:cubicBezTo>
                <a:cubicBezTo>
                  <a:pt x="1" y="33"/>
                  <a:pt x="1" y="33"/>
                  <a:pt x="1" y="33"/>
                </a:cubicBezTo>
                <a:cubicBezTo>
                  <a:pt x="0" y="33"/>
                  <a:pt x="0" y="34"/>
                  <a:pt x="0" y="34"/>
                </a:cubicBezTo>
                <a:cubicBezTo>
                  <a:pt x="0" y="35"/>
                  <a:pt x="0" y="36"/>
                  <a:pt x="1" y="36"/>
                </a:cubicBezTo>
                <a:cubicBezTo>
                  <a:pt x="14" y="40"/>
                  <a:pt x="14" y="40"/>
                  <a:pt x="14" y="40"/>
                </a:cubicBezTo>
                <a:cubicBezTo>
                  <a:pt x="3" y="72"/>
                  <a:pt x="3" y="72"/>
                  <a:pt x="3" y="72"/>
                </a:cubicBezTo>
                <a:cubicBezTo>
                  <a:pt x="3" y="73"/>
                  <a:pt x="3" y="74"/>
                  <a:pt x="4" y="74"/>
                </a:cubicBezTo>
                <a:cubicBezTo>
                  <a:pt x="26" y="82"/>
                  <a:pt x="26" y="82"/>
                  <a:pt x="26" y="82"/>
                </a:cubicBezTo>
                <a:cubicBezTo>
                  <a:pt x="26" y="82"/>
                  <a:pt x="26" y="82"/>
                  <a:pt x="27" y="82"/>
                </a:cubicBezTo>
                <a:cubicBezTo>
                  <a:pt x="27" y="82"/>
                  <a:pt x="27" y="82"/>
                  <a:pt x="27" y="82"/>
                </a:cubicBezTo>
                <a:cubicBezTo>
                  <a:pt x="28" y="82"/>
                  <a:pt x="28" y="81"/>
                  <a:pt x="28" y="81"/>
                </a:cubicBezTo>
                <a:cubicBezTo>
                  <a:pt x="36" y="55"/>
                  <a:pt x="36" y="55"/>
                  <a:pt x="36" y="55"/>
                </a:cubicBezTo>
                <a:cubicBezTo>
                  <a:pt x="52" y="61"/>
                  <a:pt x="52" y="61"/>
                  <a:pt x="52" y="61"/>
                </a:cubicBezTo>
                <a:cubicBezTo>
                  <a:pt x="43" y="86"/>
                  <a:pt x="43" y="86"/>
                  <a:pt x="43" y="86"/>
                </a:cubicBezTo>
                <a:cubicBezTo>
                  <a:pt x="43" y="87"/>
                  <a:pt x="43" y="87"/>
                  <a:pt x="43" y="87"/>
                </a:cubicBezTo>
                <a:cubicBezTo>
                  <a:pt x="43" y="88"/>
                  <a:pt x="44" y="88"/>
                  <a:pt x="44" y="88"/>
                </a:cubicBezTo>
                <a:cubicBezTo>
                  <a:pt x="65" y="95"/>
                  <a:pt x="65" y="95"/>
                  <a:pt x="65" y="95"/>
                </a:cubicBezTo>
                <a:cubicBezTo>
                  <a:pt x="66" y="95"/>
                  <a:pt x="66" y="95"/>
                  <a:pt x="66" y="95"/>
                </a:cubicBezTo>
                <a:cubicBezTo>
                  <a:pt x="67" y="95"/>
                  <a:pt x="67" y="95"/>
                  <a:pt x="67" y="95"/>
                </a:cubicBezTo>
                <a:cubicBezTo>
                  <a:pt x="67" y="95"/>
                  <a:pt x="67" y="94"/>
                  <a:pt x="68" y="94"/>
                </a:cubicBezTo>
                <a:cubicBezTo>
                  <a:pt x="77" y="62"/>
                  <a:pt x="77" y="62"/>
                  <a:pt x="77" y="62"/>
                </a:cubicBezTo>
                <a:cubicBezTo>
                  <a:pt x="88" y="67"/>
                  <a:pt x="88" y="67"/>
                  <a:pt x="88" y="67"/>
                </a:cubicBezTo>
                <a:cubicBezTo>
                  <a:pt x="88" y="67"/>
                  <a:pt x="89" y="67"/>
                  <a:pt x="89" y="67"/>
                </a:cubicBezTo>
                <a:cubicBezTo>
                  <a:pt x="89" y="67"/>
                  <a:pt x="90" y="67"/>
                  <a:pt x="90" y="67"/>
                </a:cubicBezTo>
                <a:cubicBezTo>
                  <a:pt x="90" y="66"/>
                  <a:pt x="91" y="66"/>
                  <a:pt x="90" y="65"/>
                </a:cubicBezTo>
                <a:cubicBezTo>
                  <a:pt x="86" y="51"/>
                  <a:pt x="82" y="36"/>
                  <a:pt x="75" y="23"/>
                </a:cubicBezTo>
                <a:cubicBezTo>
                  <a:pt x="74" y="21"/>
                  <a:pt x="73" y="19"/>
                  <a:pt x="71" y="17"/>
                </a:cubicBezTo>
                <a:cubicBezTo>
                  <a:pt x="69" y="12"/>
                  <a:pt x="65" y="7"/>
                  <a:pt x="64" y="2"/>
                </a:cubicBezTo>
                <a:cubicBezTo>
                  <a:pt x="64" y="1"/>
                  <a:pt x="63" y="1"/>
                  <a:pt x="63" y="0"/>
                </a:cubicBezTo>
                <a:cubicBezTo>
                  <a:pt x="63" y="0"/>
                  <a:pt x="62" y="0"/>
                  <a:pt x="6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5">
            <a:extLst>
              <a:ext uri="{FF2B5EF4-FFF2-40B4-BE49-F238E27FC236}">
                <a16:creationId xmlns:a16="http://schemas.microsoft.com/office/drawing/2014/main" id="{E087117E-2A16-3B41-836E-032ACEB58100}"/>
              </a:ext>
            </a:extLst>
          </p:cNvPr>
          <p:cNvSpPr>
            <a:spLocks noEditPoints="1"/>
          </p:cNvSpPr>
          <p:nvPr/>
        </p:nvSpPr>
        <p:spPr bwMode="auto">
          <a:xfrm>
            <a:off x="459564" y="4487554"/>
            <a:ext cx="583714" cy="363943"/>
          </a:xfrm>
          <a:custGeom>
            <a:avLst/>
            <a:gdLst>
              <a:gd name="T0" fmla="*/ 60 w 140"/>
              <a:gd name="T1" fmla="*/ 51 h 87"/>
              <a:gd name="T2" fmla="*/ 57 w 140"/>
              <a:gd name="T3" fmla="*/ 43 h 87"/>
              <a:gd name="T4" fmla="*/ 58 w 140"/>
              <a:gd name="T5" fmla="*/ 36 h 87"/>
              <a:gd name="T6" fmla="*/ 61 w 140"/>
              <a:gd name="T7" fmla="*/ 31 h 87"/>
              <a:gd name="T8" fmla="*/ 58 w 140"/>
              <a:gd name="T9" fmla="*/ 34 h 87"/>
              <a:gd name="T10" fmla="*/ 56 w 140"/>
              <a:gd name="T11" fmla="*/ 46 h 87"/>
              <a:gd name="T12" fmla="*/ 53 w 140"/>
              <a:gd name="T13" fmla="*/ 54 h 87"/>
              <a:gd name="T14" fmla="*/ 47 w 140"/>
              <a:gd name="T15" fmla="*/ 50 h 87"/>
              <a:gd name="T16" fmla="*/ 52 w 140"/>
              <a:gd name="T17" fmla="*/ 56 h 87"/>
              <a:gd name="T18" fmla="*/ 52 w 140"/>
              <a:gd name="T19" fmla="*/ 60 h 87"/>
              <a:gd name="T20" fmla="*/ 55 w 140"/>
              <a:gd name="T21" fmla="*/ 57 h 87"/>
              <a:gd name="T22" fmla="*/ 63 w 140"/>
              <a:gd name="T23" fmla="*/ 50 h 87"/>
              <a:gd name="T24" fmla="*/ 63 w 140"/>
              <a:gd name="T25" fmla="*/ 40 h 87"/>
              <a:gd name="T26" fmla="*/ 65 w 140"/>
              <a:gd name="T27" fmla="*/ 38 h 87"/>
              <a:gd name="T28" fmla="*/ 61 w 140"/>
              <a:gd name="T29" fmla="*/ 31 h 87"/>
              <a:gd name="T30" fmla="*/ 55 w 140"/>
              <a:gd name="T31" fmla="*/ 62 h 87"/>
              <a:gd name="T32" fmla="*/ 42 w 140"/>
              <a:gd name="T33" fmla="*/ 36 h 87"/>
              <a:gd name="T34" fmla="*/ 61 w 140"/>
              <a:gd name="T35" fmla="*/ 27 h 87"/>
              <a:gd name="T36" fmla="*/ 76 w 140"/>
              <a:gd name="T37" fmla="*/ 44 h 87"/>
              <a:gd name="T38" fmla="*/ 59 w 140"/>
              <a:gd name="T39" fmla="*/ 62 h 87"/>
              <a:gd name="T40" fmla="*/ 40 w 140"/>
              <a:gd name="T41" fmla="*/ 35 h 87"/>
              <a:gd name="T42" fmla="*/ 46 w 140"/>
              <a:gd name="T43" fmla="*/ 63 h 87"/>
              <a:gd name="T44" fmla="*/ 66 w 140"/>
              <a:gd name="T45" fmla="*/ 64 h 87"/>
              <a:gd name="T46" fmla="*/ 74 w 140"/>
              <a:gd name="T47" fmla="*/ 30 h 87"/>
              <a:gd name="T48" fmla="*/ 123 w 140"/>
              <a:gd name="T49" fmla="*/ 77 h 87"/>
              <a:gd name="T50" fmla="*/ 128 w 140"/>
              <a:gd name="T51" fmla="*/ 31 h 87"/>
              <a:gd name="T52" fmla="*/ 126 w 140"/>
              <a:gd name="T53" fmla="*/ 71 h 87"/>
              <a:gd name="T54" fmla="*/ 97 w 140"/>
              <a:gd name="T55" fmla="*/ 82 h 87"/>
              <a:gd name="T56" fmla="*/ 111 w 140"/>
              <a:gd name="T57" fmla="*/ 39 h 87"/>
              <a:gd name="T58" fmla="*/ 114 w 140"/>
              <a:gd name="T59" fmla="*/ 39 h 87"/>
              <a:gd name="T60" fmla="*/ 21 w 140"/>
              <a:gd name="T61" fmla="*/ 8 h 87"/>
              <a:gd name="T62" fmla="*/ 103 w 140"/>
              <a:gd name="T63" fmla="*/ 81 h 87"/>
              <a:gd name="T64" fmla="*/ 105 w 140"/>
              <a:gd name="T65" fmla="*/ 82 h 87"/>
              <a:gd name="T66" fmla="*/ 27 w 140"/>
              <a:gd name="T67" fmla="*/ 6 h 87"/>
              <a:gd name="T68" fmla="*/ 118 w 140"/>
              <a:gd name="T69" fmla="*/ 34 h 87"/>
              <a:gd name="T70" fmla="*/ 119 w 140"/>
              <a:gd name="T71" fmla="*/ 50 h 87"/>
              <a:gd name="T72" fmla="*/ 105 w 140"/>
              <a:gd name="T73" fmla="*/ 82 h 87"/>
              <a:gd name="T74" fmla="*/ 124 w 140"/>
              <a:gd name="T75" fmla="*/ 40 h 87"/>
              <a:gd name="T76" fmla="*/ 34 w 140"/>
              <a:gd name="T77" fmla="*/ 4 h 87"/>
              <a:gd name="T78" fmla="*/ 130 w 140"/>
              <a:gd name="T79" fmla="*/ 35 h 87"/>
              <a:gd name="T80" fmla="*/ 119 w 140"/>
              <a:gd name="T81" fmla="*/ 79 h 87"/>
              <a:gd name="T82" fmla="*/ 43 w 140"/>
              <a:gd name="T83" fmla="*/ 3 h 87"/>
              <a:gd name="T84" fmla="*/ 40 w 140"/>
              <a:gd name="T85" fmla="*/ 0 h 87"/>
              <a:gd name="T86" fmla="*/ 34 w 140"/>
              <a:gd name="T87" fmla="*/ 0 h 87"/>
              <a:gd name="T88" fmla="*/ 32 w 140"/>
              <a:gd name="T89" fmla="*/ 1 h 87"/>
              <a:gd name="T90" fmla="*/ 28 w 140"/>
              <a:gd name="T91" fmla="*/ 2 h 87"/>
              <a:gd name="T92" fmla="*/ 23 w 140"/>
              <a:gd name="T93" fmla="*/ 5 h 87"/>
              <a:gd name="T94" fmla="*/ 20 w 140"/>
              <a:gd name="T95" fmla="*/ 5 h 87"/>
              <a:gd name="T96" fmla="*/ 16 w 140"/>
              <a:gd name="T97" fmla="*/ 5 h 87"/>
              <a:gd name="T98" fmla="*/ 1 w 140"/>
              <a:gd name="T99" fmla="*/ 50 h 87"/>
              <a:gd name="T100" fmla="*/ 96 w 140"/>
              <a:gd name="T101" fmla="*/ 85 h 87"/>
              <a:gd name="T102" fmla="*/ 98 w 140"/>
              <a:gd name="T103" fmla="*/ 87 h 87"/>
              <a:gd name="T104" fmla="*/ 129 w 140"/>
              <a:gd name="T105" fmla="*/ 72 h 87"/>
              <a:gd name="T106" fmla="*/ 52 w 140"/>
              <a:gd name="T10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87">
                <a:moveTo>
                  <a:pt x="56" y="55"/>
                </a:moveTo>
                <a:cubicBezTo>
                  <a:pt x="57" y="52"/>
                  <a:pt x="58" y="50"/>
                  <a:pt x="58" y="48"/>
                </a:cubicBezTo>
                <a:cubicBezTo>
                  <a:pt x="59" y="49"/>
                  <a:pt x="60" y="50"/>
                  <a:pt x="60" y="51"/>
                </a:cubicBezTo>
                <a:cubicBezTo>
                  <a:pt x="60" y="52"/>
                  <a:pt x="59" y="54"/>
                  <a:pt x="58" y="54"/>
                </a:cubicBezTo>
                <a:cubicBezTo>
                  <a:pt x="57" y="54"/>
                  <a:pt x="56" y="55"/>
                  <a:pt x="56" y="55"/>
                </a:cubicBezTo>
                <a:moveTo>
                  <a:pt x="57" y="43"/>
                </a:moveTo>
                <a:cubicBezTo>
                  <a:pt x="56" y="42"/>
                  <a:pt x="56" y="41"/>
                  <a:pt x="55" y="40"/>
                </a:cubicBezTo>
                <a:cubicBezTo>
                  <a:pt x="55" y="39"/>
                  <a:pt x="55" y="37"/>
                  <a:pt x="56" y="37"/>
                </a:cubicBezTo>
                <a:cubicBezTo>
                  <a:pt x="57" y="36"/>
                  <a:pt x="57" y="36"/>
                  <a:pt x="58" y="36"/>
                </a:cubicBezTo>
                <a:cubicBezTo>
                  <a:pt x="58" y="36"/>
                  <a:pt x="59" y="36"/>
                  <a:pt x="59" y="36"/>
                </a:cubicBezTo>
                <a:cubicBezTo>
                  <a:pt x="58" y="39"/>
                  <a:pt x="58" y="41"/>
                  <a:pt x="57" y="43"/>
                </a:cubicBezTo>
                <a:moveTo>
                  <a:pt x="61" y="31"/>
                </a:moveTo>
                <a:cubicBezTo>
                  <a:pt x="60" y="31"/>
                  <a:pt x="60" y="32"/>
                  <a:pt x="60" y="32"/>
                </a:cubicBezTo>
                <a:cubicBezTo>
                  <a:pt x="60" y="33"/>
                  <a:pt x="60" y="33"/>
                  <a:pt x="59" y="34"/>
                </a:cubicBezTo>
                <a:cubicBezTo>
                  <a:pt x="59" y="34"/>
                  <a:pt x="58" y="34"/>
                  <a:pt x="58" y="34"/>
                </a:cubicBezTo>
                <a:cubicBezTo>
                  <a:pt x="57" y="34"/>
                  <a:pt x="56" y="34"/>
                  <a:pt x="55" y="35"/>
                </a:cubicBezTo>
                <a:cubicBezTo>
                  <a:pt x="53" y="36"/>
                  <a:pt x="52" y="38"/>
                  <a:pt x="53" y="41"/>
                </a:cubicBezTo>
                <a:cubicBezTo>
                  <a:pt x="53" y="42"/>
                  <a:pt x="54" y="44"/>
                  <a:pt x="56" y="46"/>
                </a:cubicBezTo>
                <a:cubicBezTo>
                  <a:pt x="56" y="46"/>
                  <a:pt x="56" y="46"/>
                  <a:pt x="56" y="46"/>
                </a:cubicBezTo>
                <a:cubicBezTo>
                  <a:pt x="55" y="49"/>
                  <a:pt x="54" y="51"/>
                  <a:pt x="53" y="54"/>
                </a:cubicBezTo>
                <a:cubicBezTo>
                  <a:pt x="53" y="54"/>
                  <a:pt x="53" y="54"/>
                  <a:pt x="53" y="54"/>
                </a:cubicBezTo>
                <a:cubicBezTo>
                  <a:pt x="51" y="53"/>
                  <a:pt x="50" y="52"/>
                  <a:pt x="49" y="50"/>
                </a:cubicBezTo>
                <a:cubicBezTo>
                  <a:pt x="49" y="50"/>
                  <a:pt x="48" y="50"/>
                  <a:pt x="48" y="50"/>
                </a:cubicBezTo>
                <a:cubicBezTo>
                  <a:pt x="47" y="50"/>
                  <a:pt x="47" y="50"/>
                  <a:pt x="47" y="50"/>
                </a:cubicBezTo>
                <a:cubicBezTo>
                  <a:pt x="46" y="50"/>
                  <a:pt x="46" y="51"/>
                  <a:pt x="47" y="52"/>
                </a:cubicBezTo>
                <a:cubicBezTo>
                  <a:pt x="48" y="54"/>
                  <a:pt x="50" y="55"/>
                  <a:pt x="52" y="56"/>
                </a:cubicBezTo>
                <a:cubicBezTo>
                  <a:pt x="52" y="56"/>
                  <a:pt x="52" y="56"/>
                  <a:pt x="52" y="56"/>
                </a:cubicBezTo>
                <a:cubicBezTo>
                  <a:pt x="52" y="57"/>
                  <a:pt x="52" y="58"/>
                  <a:pt x="51" y="58"/>
                </a:cubicBezTo>
                <a:cubicBezTo>
                  <a:pt x="51" y="59"/>
                  <a:pt x="51" y="60"/>
                  <a:pt x="52" y="60"/>
                </a:cubicBezTo>
                <a:cubicBezTo>
                  <a:pt x="52" y="60"/>
                  <a:pt x="52" y="60"/>
                  <a:pt x="52" y="60"/>
                </a:cubicBezTo>
                <a:cubicBezTo>
                  <a:pt x="52" y="60"/>
                  <a:pt x="52" y="60"/>
                  <a:pt x="52" y="60"/>
                </a:cubicBezTo>
                <a:cubicBezTo>
                  <a:pt x="53" y="60"/>
                  <a:pt x="53" y="60"/>
                  <a:pt x="54" y="59"/>
                </a:cubicBezTo>
                <a:cubicBezTo>
                  <a:pt x="54" y="59"/>
                  <a:pt x="54" y="58"/>
                  <a:pt x="55" y="57"/>
                </a:cubicBezTo>
                <a:cubicBezTo>
                  <a:pt x="55" y="57"/>
                  <a:pt x="55" y="57"/>
                  <a:pt x="56" y="57"/>
                </a:cubicBezTo>
                <a:cubicBezTo>
                  <a:pt x="57" y="57"/>
                  <a:pt x="58" y="57"/>
                  <a:pt x="59" y="57"/>
                </a:cubicBezTo>
                <a:cubicBezTo>
                  <a:pt x="61" y="56"/>
                  <a:pt x="63" y="53"/>
                  <a:pt x="63" y="50"/>
                </a:cubicBezTo>
                <a:cubicBezTo>
                  <a:pt x="62" y="48"/>
                  <a:pt x="61" y="46"/>
                  <a:pt x="59" y="45"/>
                </a:cubicBezTo>
                <a:cubicBezTo>
                  <a:pt x="60" y="43"/>
                  <a:pt x="61" y="40"/>
                  <a:pt x="61" y="38"/>
                </a:cubicBezTo>
                <a:cubicBezTo>
                  <a:pt x="62" y="38"/>
                  <a:pt x="63" y="39"/>
                  <a:pt x="63" y="40"/>
                </a:cubicBezTo>
                <a:cubicBezTo>
                  <a:pt x="64" y="40"/>
                  <a:pt x="64" y="40"/>
                  <a:pt x="64" y="40"/>
                </a:cubicBezTo>
                <a:cubicBezTo>
                  <a:pt x="65" y="40"/>
                  <a:pt x="65" y="40"/>
                  <a:pt x="65" y="40"/>
                </a:cubicBezTo>
                <a:cubicBezTo>
                  <a:pt x="66" y="39"/>
                  <a:pt x="66" y="38"/>
                  <a:pt x="65" y="38"/>
                </a:cubicBezTo>
                <a:cubicBezTo>
                  <a:pt x="64" y="37"/>
                  <a:pt x="63" y="36"/>
                  <a:pt x="62" y="35"/>
                </a:cubicBezTo>
                <a:cubicBezTo>
                  <a:pt x="62" y="34"/>
                  <a:pt x="62" y="33"/>
                  <a:pt x="62" y="33"/>
                </a:cubicBezTo>
                <a:cubicBezTo>
                  <a:pt x="63" y="32"/>
                  <a:pt x="62" y="31"/>
                  <a:pt x="61" y="31"/>
                </a:cubicBezTo>
                <a:cubicBezTo>
                  <a:pt x="61" y="31"/>
                  <a:pt x="61" y="31"/>
                  <a:pt x="61" y="31"/>
                </a:cubicBezTo>
                <a:moveTo>
                  <a:pt x="59" y="62"/>
                </a:moveTo>
                <a:cubicBezTo>
                  <a:pt x="58" y="62"/>
                  <a:pt x="56" y="62"/>
                  <a:pt x="55" y="62"/>
                </a:cubicBezTo>
                <a:cubicBezTo>
                  <a:pt x="51" y="62"/>
                  <a:pt x="47" y="61"/>
                  <a:pt x="45" y="59"/>
                </a:cubicBezTo>
                <a:cubicBezTo>
                  <a:pt x="43" y="58"/>
                  <a:pt x="42" y="55"/>
                  <a:pt x="41" y="51"/>
                </a:cubicBezTo>
                <a:cubicBezTo>
                  <a:pt x="40" y="45"/>
                  <a:pt x="40" y="40"/>
                  <a:pt x="42" y="36"/>
                </a:cubicBezTo>
                <a:cubicBezTo>
                  <a:pt x="44" y="31"/>
                  <a:pt x="48" y="28"/>
                  <a:pt x="52" y="26"/>
                </a:cubicBezTo>
                <a:cubicBezTo>
                  <a:pt x="53" y="26"/>
                  <a:pt x="54" y="26"/>
                  <a:pt x="56" y="26"/>
                </a:cubicBezTo>
                <a:cubicBezTo>
                  <a:pt x="57" y="26"/>
                  <a:pt x="59" y="26"/>
                  <a:pt x="61" y="27"/>
                </a:cubicBezTo>
                <a:cubicBezTo>
                  <a:pt x="63" y="27"/>
                  <a:pt x="65" y="28"/>
                  <a:pt x="67" y="28"/>
                </a:cubicBezTo>
                <a:cubicBezTo>
                  <a:pt x="69" y="29"/>
                  <a:pt x="70" y="30"/>
                  <a:pt x="72" y="32"/>
                </a:cubicBezTo>
                <a:cubicBezTo>
                  <a:pt x="75" y="35"/>
                  <a:pt x="76" y="39"/>
                  <a:pt x="76" y="44"/>
                </a:cubicBezTo>
                <a:cubicBezTo>
                  <a:pt x="75" y="48"/>
                  <a:pt x="73" y="52"/>
                  <a:pt x="70" y="56"/>
                </a:cubicBezTo>
                <a:cubicBezTo>
                  <a:pt x="69" y="59"/>
                  <a:pt x="67" y="60"/>
                  <a:pt x="65" y="61"/>
                </a:cubicBezTo>
                <a:cubicBezTo>
                  <a:pt x="63" y="62"/>
                  <a:pt x="61" y="62"/>
                  <a:pt x="59" y="62"/>
                </a:cubicBezTo>
                <a:moveTo>
                  <a:pt x="56" y="23"/>
                </a:moveTo>
                <a:cubicBezTo>
                  <a:pt x="54" y="23"/>
                  <a:pt x="53" y="24"/>
                  <a:pt x="52" y="24"/>
                </a:cubicBezTo>
                <a:cubicBezTo>
                  <a:pt x="46" y="25"/>
                  <a:pt x="42" y="29"/>
                  <a:pt x="40" y="35"/>
                </a:cubicBezTo>
                <a:cubicBezTo>
                  <a:pt x="38" y="40"/>
                  <a:pt x="37" y="45"/>
                  <a:pt x="38" y="51"/>
                </a:cubicBezTo>
                <a:cubicBezTo>
                  <a:pt x="39" y="56"/>
                  <a:pt x="41" y="59"/>
                  <a:pt x="43" y="62"/>
                </a:cubicBezTo>
                <a:cubicBezTo>
                  <a:pt x="44" y="62"/>
                  <a:pt x="45" y="63"/>
                  <a:pt x="46" y="63"/>
                </a:cubicBezTo>
                <a:cubicBezTo>
                  <a:pt x="49" y="64"/>
                  <a:pt x="51" y="65"/>
                  <a:pt x="54" y="65"/>
                </a:cubicBezTo>
                <a:cubicBezTo>
                  <a:pt x="56" y="65"/>
                  <a:pt x="57" y="65"/>
                  <a:pt x="59" y="65"/>
                </a:cubicBezTo>
                <a:cubicBezTo>
                  <a:pt x="61" y="65"/>
                  <a:pt x="64" y="65"/>
                  <a:pt x="66" y="64"/>
                </a:cubicBezTo>
                <a:cubicBezTo>
                  <a:pt x="69" y="62"/>
                  <a:pt x="71" y="60"/>
                  <a:pt x="73" y="58"/>
                </a:cubicBezTo>
                <a:cubicBezTo>
                  <a:pt x="76" y="53"/>
                  <a:pt x="78" y="49"/>
                  <a:pt x="78" y="44"/>
                </a:cubicBezTo>
                <a:cubicBezTo>
                  <a:pt x="79" y="39"/>
                  <a:pt x="77" y="33"/>
                  <a:pt x="74" y="30"/>
                </a:cubicBezTo>
                <a:cubicBezTo>
                  <a:pt x="71" y="27"/>
                  <a:pt x="67" y="25"/>
                  <a:pt x="62" y="24"/>
                </a:cubicBezTo>
                <a:cubicBezTo>
                  <a:pt x="60" y="24"/>
                  <a:pt x="58" y="23"/>
                  <a:pt x="56" y="23"/>
                </a:cubicBezTo>
                <a:moveTo>
                  <a:pt x="123" y="77"/>
                </a:moveTo>
                <a:cubicBezTo>
                  <a:pt x="132" y="39"/>
                  <a:pt x="132" y="39"/>
                  <a:pt x="132" y="39"/>
                </a:cubicBezTo>
                <a:cubicBezTo>
                  <a:pt x="133" y="38"/>
                  <a:pt x="133" y="36"/>
                  <a:pt x="132" y="34"/>
                </a:cubicBezTo>
                <a:cubicBezTo>
                  <a:pt x="131" y="32"/>
                  <a:pt x="129" y="31"/>
                  <a:pt x="128" y="31"/>
                </a:cubicBezTo>
                <a:cubicBezTo>
                  <a:pt x="120" y="28"/>
                  <a:pt x="113" y="25"/>
                  <a:pt x="105" y="23"/>
                </a:cubicBezTo>
                <a:cubicBezTo>
                  <a:pt x="137" y="33"/>
                  <a:pt x="137" y="33"/>
                  <a:pt x="137" y="33"/>
                </a:cubicBezTo>
                <a:cubicBezTo>
                  <a:pt x="126" y="71"/>
                  <a:pt x="126" y="71"/>
                  <a:pt x="126" y="71"/>
                </a:cubicBezTo>
                <a:cubicBezTo>
                  <a:pt x="126" y="74"/>
                  <a:pt x="125" y="76"/>
                  <a:pt x="123" y="77"/>
                </a:cubicBezTo>
                <a:cubicBezTo>
                  <a:pt x="123" y="77"/>
                  <a:pt x="123" y="77"/>
                  <a:pt x="123" y="77"/>
                </a:cubicBezTo>
                <a:moveTo>
                  <a:pt x="97" y="82"/>
                </a:moveTo>
                <a:cubicBezTo>
                  <a:pt x="4" y="49"/>
                  <a:pt x="4" y="49"/>
                  <a:pt x="4" y="49"/>
                </a:cubicBezTo>
                <a:cubicBezTo>
                  <a:pt x="17" y="9"/>
                  <a:pt x="17" y="9"/>
                  <a:pt x="17" y="9"/>
                </a:cubicBezTo>
                <a:cubicBezTo>
                  <a:pt x="111" y="39"/>
                  <a:pt x="111" y="39"/>
                  <a:pt x="111" y="39"/>
                </a:cubicBezTo>
                <a:cubicBezTo>
                  <a:pt x="97" y="82"/>
                  <a:pt x="97" y="82"/>
                  <a:pt x="97" y="82"/>
                </a:cubicBezTo>
                <a:moveTo>
                  <a:pt x="99" y="83"/>
                </a:moveTo>
                <a:cubicBezTo>
                  <a:pt x="114" y="39"/>
                  <a:pt x="114" y="39"/>
                  <a:pt x="114" y="39"/>
                </a:cubicBezTo>
                <a:cubicBezTo>
                  <a:pt x="114" y="38"/>
                  <a:pt x="114" y="38"/>
                  <a:pt x="114" y="38"/>
                </a:cubicBezTo>
                <a:cubicBezTo>
                  <a:pt x="114" y="37"/>
                  <a:pt x="114" y="37"/>
                  <a:pt x="114" y="37"/>
                </a:cubicBezTo>
                <a:cubicBezTo>
                  <a:pt x="21" y="8"/>
                  <a:pt x="21" y="8"/>
                  <a:pt x="21" y="8"/>
                </a:cubicBezTo>
                <a:cubicBezTo>
                  <a:pt x="22" y="8"/>
                  <a:pt x="22" y="8"/>
                  <a:pt x="23" y="8"/>
                </a:cubicBezTo>
                <a:cubicBezTo>
                  <a:pt x="54" y="16"/>
                  <a:pt x="85" y="26"/>
                  <a:pt x="115" y="37"/>
                </a:cubicBezTo>
                <a:cubicBezTo>
                  <a:pt x="113" y="52"/>
                  <a:pt x="108" y="67"/>
                  <a:pt x="103" y="81"/>
                </a:cubicBezTo>
                <a:cubicBezTo>
                  <a:pt x="102" y="82"/>
                  <a:pt x="102" y="82"/>
                  <a:pt x="103" y="83"/>
                </a:cubicBezTo>
                <a:cubicBezTo>
                  <a:pt x="99" y="83"/>
                  <a:pt x="99" y="83"/>
                  <a:pt x="99" y="83"/>
                </a:cubicBezTo>
                <a:moveTo>
                  <a:pt x="105" y="82"/>
                </a:moveTo>
                <a:cubicBezTo>
                  <a:pt x="111" y="67"/>
                  <a:pt x="115" y="52"/>
                  <a:pt x="118" y="36"/>
                </a:cubicBezTo>
                <a:cubicBezTo>
                  <a:pt x="118" y="36"/>
                  <a:pt x="118" y="35"/>
                  <a:pt x="117" y="35"/>
                </a:cubicBezTo>
                <a:cubicBezTo>
                  <a:pt x="88" y="24"/>
                  <a:pt x="58" y="15"/>
                  <a:pt x="27" y="6"/>
                </a:cubicBezTo>
                <a:cubicBezTo>
                  <a:pt x="28" y="6"/>
                  <a:pt x="29" y="6"/>
                  <a:pt x="29" y="5"/>
                </a:cubicBezTo>
                <a:cubicBezTo>
                  <a:pt x="29" y="5"/>
                  <a:pt x="29" y="5"/>
                  <a:pt x="29" y="5"/>
                </a:cubicBezTo>
                <a:cubicBezTo>
                  <a:pt x="118" y="34"/>
                  <a:pt x="118" y="34"/>
                  <a:pt x="118" y="34"/>
                </a:cubicBezTo>
                <a:cubicBezTo>
                  <a:pt x="120" y="34"/>
                  <a:pt x="121" y="35"/>
                  <a:pt x="122" y="36"/>
                </a:cubicBezTo>
                <a:cubicBezTo>
                  <a:pt x="123" y="37"/>
                  <a:pt x="122" y="38"/>
                  <a:pt x="122" y="40"/>
                </a:cubicBezTo>
                <a:cubicBezTo>
                  <a:pt x="121" y="43"/>
                  <a:pt x="120" y="46"/>
                  <a:pt x="119" y="50"/>
                </a:cubicBezTo>
                <a:cubicBezTo>
                  <a:pt x="117" y="60"/>
                  <a:pt x="114" y="70"/>
                  <a:pt x="111" y="80"/>
                </a:cubicBezTo>
                <a:cubicBezTo>
                  <a:pt x="111" y="81"/>
                  <a:pt x="111" y="81"/>
                  <a:pt x="111" y="81"/>
                </a:cubicBezTo>
                <a:cubicBezTo>
                  <a:pt x="105" y="82"/>
                  <a:pt x="105" y="82"/>
                  <a:pt x="105" y="82"/>
                </a:cubicBezTo>
                <a:moveTo>
                  <a:pt x="114" y="80"/>
                </a:moveTo>
                <a:cubicBezTo>
                  <a:pt x="117" y="70"/>
                  <a:pt x="119" y="60"/>
                  <a:pt x="122" y="50"/>
                </a:cubicBezTo>
                <a:cubicBezTo>
                  <a:pt x="123" y="47"/>
                  <a:pt x="124" y="44"/>
                  <a:pt x="124" y="40"/>
                </a:cubicBezTo>
                <a:cubicBezTo>
                  <a:pt x="125" y="39"/>
                  <a:pt x="125" y="37"/>
                  <a:pt x="124" y="35"/>
                </a:cubicBezTo>
                <a:cubicBezTo>
                  <a:pt x="123" y="33"/>
                  <a:pt x="121" y="32"/>
                  <a:pt x="119" y="31"/>
                </a:cubicBezTo>
                <a:cubicBezTo>
                  <a:pt x="34" y="4"/>
                  <a:pt x="34" y="4"/>
                  <a:pt x="34" y="4"/>
                </a:cubicBezTo>
                <a:cubicBezTo>
                  <a:pt x="34" y="4"/>
                  <a:pt x="35" y="4"/>
                  <a:pt x="35" y="3"/>
                </a:cubicBezTo>
                <a:cubicBezTo>
                  <a:pt x="66" y="12"/>
                  <a:pt x="97" y="22"/>
                  <a:pt x="127" y="33"/>
                </a:cubicBezTo>
                <a:cubicBezTo>
                  <a:pt x="128" y="34"/>
                  <a:pt x="129" y="34"/>
                  <a:pt x="130" y="35"/>
                </a:cubicBezTo>
                <a:cubicBezTo>
                  <a:pt x="130" y="36"/>
                  <a:pt x="130" y="37"/>
                  <a:pt x="130" y="38"/>
                </a:cubicBezTo>
                <a:cubicBezTo>
                  <a:pt x="120" y="78"/>
                  <a:pt x="120" y="78"/>
                  <a:pt x="120" y="78"/>
                </a:cubicBezTo>
                <a:cubicBezTo>
                  <a:pt x="119" y="79"/>
                  <a:pt x="119" y="79"/>
                  <a:pt x="119" y="79"/>
                </a:cubicBezTo>
                <a:cubicBezTo>
                  <a:pt x="114" y="80"/>
                  <a:pt x="114" y="80"/>
                  <a:pt x="114" y="80"/>
                </a:cubicBezTo>
                <a:moveTo>
                  <a:pt x="57" y="7"/>
                </a:moveTo>
                <a:cubicBezTo>
                  <a:pt x="52" y="5"/>
                  <a:pt x="47" y="4"/>
                  <a:pt x="43" y="3"/>
                </a:cubicBezTo>
                <a:cubicBezTo>
                  <a:pt x="45" y="3"/>
                  <a:pt x="48" y="4"/>
                  <a:pt x="51" y="5"/>
                </a:cubicBezTo>
                <a:cubicBezTo>
                  <a:pt x="57" y="7"/>
                  <a:pt x="57" y="7"/>
                  <a:pt x="57" y="7"/>
                </a:cubicBezTo>
                <a:moveTo>
                  <a:pt x="40" y="0"/>
                </a:moveTo>
                <a:cubicBezTo>
                  <a:pt x="40" y="0"/>
                  <a:pt x="40" y="0"/>
                  <a:pt x="40" y="0"/>
                </a:cubicBezTo>
                <a:cubicBezTo>
                  <a:pt x="38" y="0"/>
                  <a:pt x="37" y="0"/>
                  <a:pt x="35" y="1"/>
                </a:cubicBezTo>
                <a:cubicBezTo>
                  <a:pt x="35" y="1"/>
                  <a:pt x="34" y="0"/>
                  <a:pt x="34" y="0"/>
                </a:cubicBezTo>
                <a:cubicBezTo>
                  <a:pt x="34" y="0"/>
                  <a:pt x="34" y="0"/>
                  <a:pt x="33" y="0"/>
                </a:cubicBezTo>
                <a:cubicBezTo>
                  <a:pt x="33" y="0"/>
                  <a:pt x="32" y="1"/>
                  <a:pt x="32" y="1"/>
                </a:cubicBezTo>
                <a:cubicBezTo>
                  <a:pt x="32" y="1"/>
                  <a:pt x="32" y="1"/>
                  <a:pt x="32" y="1"/>
                </a:cubicBezTo>
                <a:cubicBezTo>
                  <a:pt x="31" y="2"/>
                  <a:pt x="30" y="2"/>
                  <a:pt x="29" y="2"/>
                </a:cubicBezTo>
                <a:cubicBezTo>
                  <a:pt x="29" y="2"/>
                  <a:pt x="29" y="2"/>
                  <a:pt x="29" y="2"/>
                </a:cubicBezTo>
                <a:cubicBezTo>
                  <a:pt x="29" y="2"/>
                  <a:pt x="29" y="2"/>
                  <a:pt x="28" y="2"/>
                </a:cubicBezTo>
                <a:cubicBezTo>
                  <a:pt x="28" y="2"/>
                  <a:pt x="27" y="3"/>
                  <a:pt x="27" y="3"/>
                </a:cubicBezTo>
                <a:cubicBezTo>
                  <a:pt x="27" y="3"/>
                  <a:pt x="27" y="3"/>
                  <a:pt x="27" y="3"/>
                </a:cubicBezTo>
                <a:cubicBezTo>
                  <a:pt x="26" y="4"/>
                  <a:pt x="24" y="4"/>
                  <a:pt x="23" y="5"/>
                </a:cubicBezTo>
                <a:cubicBezTo>
                  <a:pt x="22" y="5"/>
                  <a:pt x="22" y="5"/>
                  <a:pt x="22" y="5"/>
                </a:cubicBezTo>
                <a:cubicBezTo>
                  <a:pt x="22" y="4"/>
                  <a:pt x="22" y="4"/>
                  <a:pt x="21" y="4"/>
                </a:cubicBezTo>
                <a:cubicBezTo>
                  <a:pt x="21" y="4"/>
                  <a:pt x="20" y="5"/>
                  <a:pt x="20" y="5"/>
                </a:cubicBezTo>
                <a:cubicBezTo>
                  <a:pt x="19" y="5"/>
                  <a:pt x="19" y="5"/>
                  <a:pt x="18" y="5"/>
                </a:cubicBezTo>
                <a:cubicBezTo>
                  <a:pt x="17" y="5"/>
                  <a:pt x="17" y="5"/>
                  <a:pt x="16" y="5"/>
                </a:cubicBezTo>
                <a:cubicBezTo>
                  <a:pt x="16" y="5"/>
                  <a:pt x="16" y="5"/>
                  <a:pt x="16" y="5"/>
                </a:cubicBezTo>
                <a:cubicBezTo>
                  <a:pt x="15" y="5"/>
                  <a:pt x="15" y="6"/>
                  <a:pt x="15" y="6"/>
                </a:cubicBezTo>
                <a:cubicBezTo>
                  <a:pt x="14" y="7"/>
                  <a:pt x="15" y="7"/>
                  <a:pt x="15" y="7"/>
                </a:cubicBezTo>
                <a:cubicBezTo>
                  <a:pt x="1" y="50"/>
                  <a:pt x="1" y="50"/>
                  <a:pt x="1" y="50"/>
                </a:cubicBezTo>
                <a:cubicBezTo>
                  <a:pt x="0" y="50"/>
                  <a:pt x="1" y="51"/>
                  <a:pt x="1" y="51"/>
                </a:cubicBezTo>
                <a:cubicBezTo>
                  <a:pt x="1" y="51"/>
                  <a:pt x="1" y="51"/>
                  <a:pt x="1" y="51"/>
                </a:cubicBezTo>
                <a:cubicBezTo>
                  <a:pt x="96" y="85"/>
                  <a:pt x="96" y="85"/>
                  <a:pt x="96" y="85"/>
                </a:cubicBezTo>
                <a:cubicBezTo>
                  <a:pt x="96" y="85"/>
                  <a:pt x="96" y="85"/>
                  <a:pt x="96" y="86"/>
                </a:cubicBezTo>
                <a:cubicBezTo>
                  <a:pt x="96" y="86"/>
                  <a:pt x="96" y="86"/>
                  <a:pt x="97" y="87"/>
                </a:cubicBezTo>
                <a:cubicBezTo>
                  <a:pt x="98" y="87"/>
                  <a:pt x="98" y="87"/>
                  <a:pt x="98" y="87"/>
                </a:cubicBezTo>
                <a:cubicBezTo>
                  <a:pt x="120" y="81"/>
                  <a:pt x="120" y="81"/>
                  <a:pt x="120" y="81"/>
                </a:cubicBezTo>
                <a:cubicBezTo>
                  <a:pt x="121" y="81"/>
                  <a:pt x="123" y="80"/>
                  <a:pt x="125" y="79"/>
                </a:cubicBezTo>
                <a:cubicBezTo>
                  <a:pt x="127" y="77"/>
                  <a:pt x="128" y="74"/>
                  <a:pt x="129" y="72"/>
                </a:cubicBezTo>
                <a:cubicBezTo>
                  <a:pt x="140" y="32"/>
                  <a:pt x="140" y="32"/>
                  <a:pt x="140" y="32"/>
                </a:cubicBezTo>
                <a:cubicBezTo>
                  <a:pt x="140" y="32"/>
                  <a:pt x="140" y="31"/>
                  <a:pt x="139" y="31"/>
                </a:cubicBezTo>
                <a:cubicBezTo>
                  <a:pt x="52" y="2"/>
                  <a:pt x="52" y="2"/>
                  <a:pt x="52" y="2"/>
                </a:cubicBezTo>
                <a:cubicBezTo>
                  <a:pt x="48" y="1"/>
                  <a:pt x="44" y="0"/>
                  <a:pt x="4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6">
            <a:extLst>
              <a:ext uri="{FF2B5EF4-FFF2-40B4-BE49-F238E27FC236}">
                <a16:creationId xmlns:a16="http://schemas.microsoft.com/office/drawing/2014/main" id="{773553FF-F8B1-7546-8E42-3F971804B083}"/>
              </a:ext>
            </a:extLst>
          </p:cNvPr>
          <p:cNvSpPr>
            <a:spLocks noEditPoints="1"/>
          </p:cNvSpPr>
          <p:nvPr/>
        </p:nvSpPr>
        <p:spPr bwMode="auto">
          <a:xfrm>
            <a:off x="420884" y="1906555"/>
            <a:ext cx="530969" cy="826342"/>
          </a:xfrm>
          <a:custGeom>
            <a:avLst/>
            <a:gdLst>
              <a:gd name="T0" fmla="*/ 70 w 127"/>
              <a:gd name="T1" fmla="*/ 193 h 198"/>
              <a:gd name="T2" fmla="*/ 70 w 127"/>
              <a:gd name="T3" fmla="*/ 197 h 198"/>
              <a:gd name="T4" fmla="*/ 81 w 127"/>
              <a:gd name="T5" fmla="*/ 167 h 198"/>
              <a:gd name="T6" fmla="*/ 73 w 127"/>
              <a:gd name="T7" fmla="*/ 171 h 198"/>
              <a:gd name="T8" fmla="*/ 71 w 127"/>
              <a:gd name="T9" fmla="*/ 172 h 198"/>
              <a:gd name="T10" fmla="*/ 61 w 127"/>
              <a:gd name="T11" fmla="*/ 171 h 198"/>
              <a:gd name="T12" fmla="*/ 48 w 127"/>
              <a:gd name="T13" fmla="*/ 174 h 198"/>
              <a:gd name="T14" fmla="*/ 49 w 127"/>
              <a:gd name="T15" fmla="*/ 175 h 198"/>
              <a:gd name="T16" fmla="*/ 50 w 127"/>
              <a:gd name="T17" fmla="*/ 176 h 198"/>
              <a:gd name="T18" fmla="*/ 59 w 127"/>
              <a:gd name="T19" fmla="*/ 174 h 198"/>
              <a:gd name="T20" fmla="*/ 51 w 127"/>
              <a:gd name="T21" fmla="*/ 179 h 198"/>
              <a:gd name="T22" fmla="*/ 52 w 127"/>
              <a:gd name="T23" fmla="*/ 181 h 198"/>
              <a:gd name="T24" fmla="*/ 53 w 127"/>
              <a:gd name="T25" fmla="*/ 182 h 198"/>
              <a:gd name="T26" fmla="*/ 55 w 127"/>
              <a:gd name="T27" fmla="*/ 180 h 198"/>
              <a:gd name="T28" fmla="*/ 65 w 127"/>
              <a:gd name="T29" fmla="*/ 177 h 198"/>
              <a:gd name="T30" fmla="*/ 55 w 127"/>
              <a:gd name="T31" fmla="*/ 184 h 198"/>
              <a:gd name="T32" fmla="*/ 56 w 127"/>
              <a:gd name="T33" fmla="*/ 187 h 198"/>
              <a:gd name="T34" fmla="*/ 59 w 127"/>
              <a:gd name="T35" fmla="*/ 185 h 198"/>
              <a:gd name="T36" fmla="*/ 65 w 127"/>
              <a:gd name="T37" fmla="*/ 181 h 198"/>
              <a:gd name="T38" fmla="*/ 68 w 127"/>
              <a:gd name="T39" fmla="*/ 179 h 198"/>
              <a:gd name="T40" fmla="*/ 60 w 127"/>
              <a:gd name="T41" fmla="*/ 191 h 198"/>
              <a:gd name="T42" fmla="*/ 60 w 127"/>
              <a:gd name="T43" fmla="*/ 192 h 198"/>
              <a:gd name="T44" fmla="*/ 61 w 127"/>
              <a:gd name="T45" fmla="*/ 194 h 198"/>
              <a:gd name="T46" fmla="*/ 70 w 127"/>
              <a:gd name="T47" fmla="*/ 182 h 198"/>
              <a:gd name="T48" fmla="*/ 72 w 127"/>
              <a:gd name="T49" fmla="*/ 189 h 198"/>
              <a:gd name="T50" fmla="*/ 82 w 127"/>
              <a:gd name="T51" fmla="*/ 171 h 198"/>
              <a:gd name="T52" fmla="*/ 73 w 127"/>
              <a:gd name="T53" fmla="*/ 123 h 198"/>
              <a:gd name="T54" fmla="*/ 56 w 127"/>
              <a:gd name="T55" fmla="*/ 74 h 198"/>
              <a:gd name="T56" fmla="*/ 6 w 127"/>
              <a:gd name="T57" fmla="*/ 46 h 198"/>
              <a:gd name="T58" fmla="*/ 21 w 127"/>
              <a:gd name="T59" fmla="*/ 33 h 198"/>
              <a:gd name="T60" fmla="*/ 86 w 127"/>
              <a:gd name="T61" fmla="*/ 94 h 198"/>
              <a:gd name="T62" fmla="*/ 73 w 127"/>
              <a:gd name="T63" fmla="*/ 123 h 198"/>
              <a:gd name="T64" fmla="*/ 17 w 127"/>
              <a:gd name="T65" fmla="*/ 4 h 198"/>
              <a:gd name="T66" fmla="*/ 89 w 127"/>
              <a:gd name="T67" fmla="*/ 33 h 198"/>
              <a:gd name="T68" fmla="*/ 110 w 127"/>
              <a:gd name="T69" fmla="*/ 114 h 198"/>
              <a:gd name="T70" fmla="*/ 103 w 127"/>
              <a:gd name="T71" fmla="*/ 120 h 198"/>
              <a:gd name="T72" fmla="*/ 106 w 127"/>
              <a:gd name="T73" fmla="*/ 120 h 198"/>
              <a:gd name="T74" fmla="*/ 113 w 127"/>
              <a:gd name="T75" fmla="*/ 124 h 198"/>
              <a:gd name="T76" fmla="*/ 112 w 127"/>
              <a:gd name="T77" fmla="*/ 128 h 198"/>
              <a:gd name="T78" fmla="*/ 110 w 127"/>
              <a:gd name="T79" fmla="*/ 128 h 198"/>
              <a:gd name="T80" fmla="*/ 85 w 127"/>
              <a:gd name="T81" fmla="*/ 118 h 198"/>
              <a:gd name="T82" fmla="*/ 90 w 127"/>
              <a:gd name="T83" fmla="*/ 94 h 198"/>
              <a:gd name="T84" fmla="*/ 24 w 127"/>
              <a:gd name="T85" fmla="*/ 30 h 198"/>
              <a:gd name="T86" fmla="*/ 25 w 127"/>
              <a:gd name="T87" fmla="*/ 28 h 198"/>
              <a:gd name="T88" fmla="*/ 22 w 127"/>
              <a:gd name="T89" fmla="*/ 28 h 198"/>
              <a:gd name="T90" fmla="*/ 15 w 127"/>
              <a:gd name="T91" fmla="*/ 0 h 198"/>
              <a:gd name="T92" fmla="*/ 13 w 127"/>
              <a:gd name="T93" fmla="*/ 2 h 198"/>
              <a:gd name="T94" fmla="*/ 19 w 127"/>
              <a:gd name="T95" fmla="*/ 30 h 198"/>
              <a:gd name="T96" fmla="*/ 0 w 127"/>
              <a:gd name="T97" fmla="*/ 48 h 198"/>
              <a:gd name="T98" fmla="*/ 1 w 127"/>
              <a:gd name="T99" fmla="*/ 50 h 198"/>
              <a:gd name="T100" fmla="*/ 53 w 127"/>
              <a:gd name="T101" fmla="*/ 76 h 198"/>
              <a:gd name="T102" fmla="*/ 69 w 127"/>
              <a:gd name="T103" fmla="*/ 126 h 198"/>
              <a:gd name="T104" fmla="*/ 70 w 127"/>
              <a:gd name="T105" fmla="*/ 129 h 198"/>
              <a:gd name="T106" fmla="*/ 82 w 127"/>
              <a:gd name="T107" fmla="*/ 120 h 198"/>
              <a:gd name="T108" fmla="*/ 112 w 127"/>
              <a:gd name="T109" fmla="*/ 131 h 198"/>
              <a:gd name="T110" fmla="*/ 116 w 127"/>
              <a:gd name="T111" fmla="*/ 124 h 198"/>
              <a:gd name="T112" fmla="*/ 118 w 127"/>
              <a:gd name="T113" fmla="*/ 118 h 198"/>
              <a:gd name="T114" fmla="*/ 116 w 127"/>
              <a:gd name="T115" fmla="*/ 138 h 198"/>
              <a:gd name="T116" fmla="*/ 85 w 127"/>
              <a:gd name="T117" fmla="*/ 168 h 198"/>
              <a:gd name="T118" fmla="*/ 125 w 127"/>
              <a:gd name="T119" fmla="*/ 131 h 198"/>
              <a:gd name="T120" fmla="*/ 114 w 127"/>
              <a:gd name="T121" fmla="*/ 114 h 198"/>
              <a:gd name="T122" fmla="*/ 92 w 127"/>
              <a:gd name="T123" fmla="*/ 31 h 198"/>
              <a:gd name="T124" fmla="*/ 15 w 127"/>
              <a:gd name="T1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 h="198">
                <a:moveTo>
                  <a:pt x="71" y="193"/>
                </a:moveTo>
                <a:cubicBezTo>
                  <a:pt x="71" y="193"/>
                  <a:pt x="70" y="193"/>
                  <a:pt x="70" y="193"/>
                </a:cubicBezTo>
                <a:cubicBezTo>
                  <a:pt x="70" y="195"/>
                  <a:pt x="70" y="196"/>
                  <a:pt x="70" y="198"/>
                </a:cubicBezTo>
                <a:cubicBezTo>
                  <a:pt x="70" y="197"/>
                  <a:pt x="70" y="197"/>
                  <a:pt x="70" y="197"/>
                </a:cubicBezTo>
                <a:cubicBezTo>
                  <a:pt x="71" y="196"/>
                  <a:pt x="71" y="194"/>
                  <a:pt x="71" y="193"/>
                </a:cubicBezTo>
                <a:moveTo>
                  <a:pt x="81" y="167"/>
                </a:moveTo>
                <a:cubicBezTo>
                  <a:pt x="79" y="169"/>
                  <a:pt x="77" y="170"/>
                  <a:pt x="74" y="172"/>
                </a:cubicBezTo>
                <a:cubicBezTo>
                  <a:pt x="74" y="171"/>
                  <a:pt x="74" y="171"/>
                  <a:pt x="73" y="171"/>
                </a:cubicBezTo>
                <a:cubicBezTo>
                  <a:pt x="73" y="171"/>
                  <a:pt x="73" y="171"/>
                  <a:pt x="73" y="171"/>
                </a:cubicBezTo>
                <a:cubicBezTo>
                  <a:pt x="72" y="171"/>
                  <a:pt x="72" y="171"/>
                  <a:pt x="71" y="172"/>
                </a:cubicBezTo>
                <a:cubicBezTo>
                  <a:pt x="70" y="171"/>
                  <a:pt x="68" y="171"/>
                  <a:pt x="66" y="171"/>
                </a:cubicBezTo>
                <a:cubicBezTo>
                  <a:pt x="65" y="171"/>
                  <a:pt x="63" y="171"/>
                  <a:pt x="61" y="171"/>
                </a:cubicBezTo>
                <a:cubicBezTo>
                  <a:pt x="49" y="172"/>
                  <a:pt x="49" y="172"/>
                  <a:pt x="49" y="172"/>
                </a:cubicBezTo>
                <a:cubicBezTo>
                  <a:pt x="48" y="172"/>
                  <a:pt x="48" y="173"/>
                  <a:pt x="48" y="174"/>
                </a:cubicBezTo>
                <a:cubicBezTo>
                  <a:pt x="48" y="174"/>
                  <a:pt x="48" y="174"/>
                  <a:pt x="48" y="174"/>
                </a:cubicBezTo>
                <a:cubicBezTo>
                  <a:pt x="47" y="175"/>
                  <a:pt x="48" y="175"/>
                  <a:pt x="49" y="175"/>
                </a:cubicBezTo>
                <a:cubicBezTo>
                  <a:pt x="50" y="176"/>
                  <a:pt x="50" y="176"/>
                  <a:pt x="50" y="176"/>
                </a:cubicBezTo>
                <a:cubicBezTo>
                  <a:pt x="50" y="176"/>
                  <a:pt x="50" y="176"/>
                  <a:pt x="50" y="176"/>
                </a:cubicBezTo>
                <a:cubicBezTo>
                  <a:pt x="51" y="176"/>
                  <a:pt x="51" y="176"/>
                  <a:pt x="51" y="175"/>
                </a:cubicBezTo>
                <a:cubicBezTo>
                  <a:pt x="59" y="174"/>
                  <a:pt x="59" y="174"/>
                  <a:pt x="59" y="174"/>
                </a:cubicBezTo>
                <a:cubicBezTo>
                  <a:pt x="57" y="175"/>
                  <a:pt x="54" y="177"/>
                  <a:pt x="52" y="178"/>
                </a:cubicBezTo>
                <a:cubicBezTo>
                  <a:pt x="51" y="179"/>
                  <a:pt x="51" y="179"/>
                  <a:pt x="51" y="179"/>
                </a:cubicBezTo>
                <a:cubicBezTo>
                  <a:pt x="51" y="180"/>
                  <a:pt x="51" y="180"/>
                  <a:pt x="51" y="180"/>
                </a:cubicBezTo>
                <a:cubicBezTo>
                  <a:pt x="51" y="180"/>
                  <a:pt x="51" y="181"/>
                  <a:pt x="52" y="181"/>
                </a:cubicBezTo>
                <a:cubicBezTo>
                  <a:pt x="53" y="182"/>
                  <a:pt x="53" y="182"/>
                  <a:pt x="53" y="182"/>
                </a:cubicBezTo>
                <a:cubicBezTo>
                  <a:pt x="53" y="182"/>
                  <a:pt x="53" y="182"/>
                  <a:pt x="53" y="182"/>
                </a:cubicBezTo>
                <a:cubicBezTo>
                  <a:pt x="54" y="182"/>
                  <a:pt x="55" y="181"/>
                  <a:pt x="55" y="181"/>
                </a:cubicBezTo>
                <a:cubicBezTo>
                  <a:pt x="55" y="180"/>
                  <a:pt x="55" y="180"/>
                  <a:pt x="55" y="180"/>
                </a:cubicBezTo>
                <a:cubicBezTo>
                  <a:pt x="59" y="178"/>
                  <a:pt x="63" y="176"/>
                  <a:pt x="68" y="176"/>
                </a:cubicBezTo>
                <a:cubicBezTo>
                  <a:pt x="67" y="176"/>
                  <a:pt x="66" y="176"/>
                  <a:pt x="65" y="177"/>
                </a:cubicBezTo>
                <a:cubicBezTo>
                  <a:pt x="65" y="177"/>
                  <a:pt x="64" y="177"/>
                  <a:pt x="63" y="178"/>
                </a:cubicBezTo>
                <a:cubicBezTo>
                  <a:pt x="60" y="180"/>
                  <a:pt x="57" y="182"/>
                  <a:pt x="55" y="184"/>
                </a:cubicBezTo>
                <a:cubicBezTo>
                  <a:pt x="54" y="184"/>
                  <a:pt x="54" y="185"/>
                  <a:pt x="55" y="186"/>
                </a:cubicBezTo>
                <a:cubicBezTo>
                  <a:pt x="55" y="186"/>
                  <a:pt x="55" y="187"/>
                  <a:pt x="56" y="187"/>
                </a:cubicBezTo>
                <a:cubicBezTo>
                  <a:pt x="56" y="187"/>
                  <a:pt x="57" y="187"/>
                  <a:pt x="57" y="186"/>
                </a:cubicBezTo>
                <a:cubicBezTo>
                  <a:pt x="59" y="185"/>
                  <a:pt x="59" y="185"/>
                  <a:pt x="59" y="185"/>
                </a:cubicBezTo>
                <a:cubicBezTo>
                  <a:pt x="60" y="185"/>
                  <a:pt x="60" y="185"/>
                  <a:pt x="60" y="184"/>
                </a:cubicBezTo>
                <a:cubicBezTo>
                  <a:pt x="62" y="183"/>
                  <a:pt x="63" y="182"/>
                  <a:pt x="65" y="181"/>
                </a:cubicBezTo>
                <a:cubicBezTo>
                  <a:pt x="65" y="180"/>
                  <a:pt x="66" y="180"/>
                  <a:pt x="67" y="180"/>
                </a:cubicBezTo>
                <a:cubicBezTo>
                  <a:pt x="67" y="180"/>
                  <a:pt x="68" y="179"/>
                  <a:pt x="68" y="179"/>
                </a:cubicBezTo>
                <a:cubicBezTo>
                  <a:pt x="66" y="183"/>
                  <a:pt x="63" y="187"/>
                  <a:pt x="61" y="191"/>
                </a:cubicBezTo>
                <a:cubicBezTo>
                  <a:pt x="60" y="191"/>
                  <a:pt x="60" y="191"/>
                  <a:pt x="60" y="191"/>
                </a:cubicBezTo>
                <a:cubicBezTo>
                  <a:pt x="60" y="192"/>
                  <a:pt x="60" y="192"/>
                  <a:pt x="60" y="192"/>
                </a:cubicBezTo>
                <a:cubicBezTo>
                  <a:pt x="60" y="192"/>
                  <a:pt x="60" y="192"/>
                  <a:pt x="60" y="192"/>
                </a:cubicBezTo>
                <a:cubicBezTo>
                  <a:pt x="60" y="193"/>
                  <a:pt x="60" y="193"/>
                  <a:pt x="60" y="194"/>
                </a:cubicBezTo>
                <a:cubicBezTo>
                  <a:pt x="61" y="194"/>
                  <a:pt x="61" y="194"/>
                  <a:pt x="61" y="194"/>
                </a:cubicBezTo>
                <a:cubicBezTo>
                  <a:pt x="62" y="194"/>
                  <a:pt x="62" y="194"/>
                  <a:pt x="63" y="194"/>
                </a:cubicBezTo>
                <a:cubicBezTo>
                  <a:pt x="65" y="190"/>
                  <a:pt x="68" y="186"/>
                  <a:pt x="70" y="182"/>
                </a:cubicBezTo>
                <a:cubicBezTo>
                  <a:pt x="70" y="185"/>
                  <a:pt x="69" y="188"/>
                  <a:pt x="69" y="190"/>
                </a:cubicBezTo>
                <a:cubicBezTo>
                  <a:pt x="70" y="190"/>
                  <a:pt x="71" y="190"/>
                  <a:pt x="72" y="189"/>
                </a:cubicBezTo>
                <a:cubicBezTo>
                  <a:pt x="73" y="185"/>
                  <a:pt x="74" y="181"/>
                  <a:pt x="74" y="176"/>
                </a:cubicBezTo>
                <a:cubicBezTo>
                  <a:pt x="77" y="175"/>
                  <a:pt x="79" y="173"/>
                  <a:pt x="82" y="171"/>
                </a:cubicBezTo>
                <a:cubicBezTo>
                  <a:pt x="82" y="170"/>
                  <a:pt x="81" y="168"/>
                  <a:pt x="81" y="167"/>
                </a:cubicBezTo>
                <a:moveTo>
                  <a:pt x="73" y="123"/>
                </a:moveTo>
                <a:cubicBezTo>
                  <a:pt x="75" y="113"/>
                  <a:pt x="73" y="105"/>
                  <a:pt x="70" y="99"/>
                </a:cubicBezTo>
                <a:cubicBezTo>
                  <a:pt x="67" y="90"/>
                  <a:pt x="62" y="82"/>
                  <a:pt x="56" y="74"/>
                </a:cubicBezTo>
                <a:cubicBezTo>
                  <a:pt x="50" y="66"/>
                  <a:pt x="45" y="58"/>
                  <a:pt x="37" y="54"/>
                </a:cubicBezTo>
                <a:cubicBezTo>
                  <a:pt x="28" y="48"/>
                  <a:pt x="16" y="47"/>
                  <a:pt x="6" y="46"/>
                </a:cubicBezTo>
                <a:cubicBezTo>
                  <a:pt x="21" y="33"/>
                  <a:pt x="21" y="33"/>
                  <a:pt x="21" y="33"/>
                </a:cubicBezTo>
                <a:cubicBezTo>
                  <a:pt x="21" y="33"/>
                  <a:pt x="21" y="33"/>
                  <a:pt x="21" y="33"/>
                </a:cubicBezTo>
                <a:cubicBezTo>
                  <a:pt x="44" y="35"/>
                  <a:pt x="66" y="49"/>
                  <a:pt x="78" y="70"/>
                </a:cubicBezTo>
                <a:cubicBezTo>
                  <a:pt x="83" y="78"/>
                  <a:pt x="86" y="86"/>
                  <a:pt x="86" y="94"/>
                </a:cubicBezTo>
                <a:cubicBezTo>
                  <a:pt x="87" y="102"/>
                  <a:pt x="85" y="110"/>
                  <a:pt x="81" y="117"/>
                </a:cubicBezTo>
                <a:cubicBezTo>
                  <a:pt x="73" y="123"/>
                  <a:pt x="73" y="123"/>
                  <a:pt x="73" y="123"/>
                </a:cubicBezTo>
                <a:moveTo>
                  <a:pt x="22" y="28"/>
                </a:moveTo>
                <a:cubicBezTo>
                  <a:pt x="17" y="4"/>
                  <a:pt x="17" y="4"/>
                  <a:pt x="17" y="4"/>
                </a:cubicBezTo>
                <a:cubicBezTo>
                  <a:pt x="36" y="11"/>
                  <a:pt x="56" y="18"/>
                  <a:pt x="75" y="25"/>
                </a:cubicBezTo>
                <a:cubicBezTo>
                  <a:pt x="81" y="27"/>
                  <a:pt x="86" y="29"/>
                  <a:pt x="89" y="33"/>
                </a:cubicBezTo>
                <a:cubicBezTo>
                  <a:pt x="92" y="36"/>
                  <a:pt x="92" y="39"/>
                  <a:pt x="93" y="43"/>
                </a:cubicBezTo>
                <a:cubicBezTo>
                  <a:pt x="110" y="114"/>
                  <a:pt x="110" y="114"/>
                  <a:pt x="110" y="114"/>
                </a:cubicBezTo>
                <a:cubicBezTo>
                  <a:pt x="108" y="115"/>
                  <a:pt x="105" y="116"/>
                  <a:pt x="103" y="118"/>
                </a:cubicBezTo>
                <a:cubicBezTo>
                  <a:pt x="103" y="118"/>
                  <a:pt x="103" y="119"/>
                  <a:pt x="103" y="120"/>
                </a:cubicBezTo>
                <a:cubicBezTo>
                  <a:pt x="104" y="120"/>
                  <a:pt x="104" y="121"/>
                  <a:pt x="104" y="121"/>
                </a:cubicBezTo>
                <a:cubicBezTo>
                  <a:pt x="105" y="121"/>
                  <a:pt x="105" y="120"/>
                  <a:pt x="106" y="120"/>
                </a:cubicBezTo>
                <a:cubicBezTo>
                  <a:pt x="107" y="119"/>
                  <a:pt x="109" y="118"/>
                  <a:pt x="111" y="117"/>
                </a:cubicBezTo>
                <a:cubicBezTo>
                  <a:pt x="113" y="124"/>
                  <a:pt x="113" y="124"/>
                  <a:pt x="113" y="124"/>
                </a:cubicBezTo>
                <a:cubicBezTo>
                  <a:pt x="113" y="125"/>
                  <a:pt x="113" y="126"/>
                  <a:pt x="113" y="127"/>
                </a:cubicBezTo>
                <a:cubicBezTo>
                  <a:pt x="113" y="128"/>
                  <a:pt x="113" y="128"/>
                  <a:pt x="112" y="128"/>
                </a:cubicBezTo>
                <a:cubicBezTo>
                  <a:pt x="112" y="128"/>
                  <a:pt x="112" y="128"/>
                  <a:pt x="112" y="128"/>
                </a:cubicBezTo>
                <a:cubicBezTo>
                  <a:pt x="111" y="128"/>
                  <a:pt x="110" y="128"/>
                  <a:pt x="110" y="128"/>
                </a:cubicBezTo>
                <a:cubicBezTo>
                  <a:pt x="85" y="118"/>
                  <a:pt x="85" y="118"/>
                  <a:pt x="85" y="118"/>
                </a:cubicBezTo>
                <a:cubicBezTo>
                  <a:pt x="85" y="118"/>
                  <a:pt x="85" y="118"/>
                  <a:pt x="85" y="118"/>
                </a:cubicBezTo>
                <a:cubicBezTo>
                  <a:pt x="86" y="117"/>
                  <a:pt x="86" y="116"/>
                  <a:pt x="86" y="115"/>
                </a:cubicBezTo>
                <a:cubicBezTo>
                  <a:pt x="89" y="109"/>
                  <a:pt x="90" y="101"/>
                  <a:pt x="90" y="94"/>
                </a:cubicBezTo>
                <a:cubicBezTo>
                  <a:pt x="89" y="85"/>
                  <a:pt x="86" y="77"/>
                  <a:pt x="81" y="68"/>
                </a:cubicBezTo>
                <a:cubicBezTo>
                  <a:pt x="69" y="47"/>
                  <a:pt x="47" y="33"/>
                  <a:pt x="24" y="30"/>
                </a:cubicBezTo>
                <a:cubicBezTo>
                  <a:pt x="24" y="30"/>
                  <a:pt x="24" y="30"/>
                  <a:pt x="24" y="30"/>
                </a:cubicBezTo>
                <a:cubicBezTo>
                  <a:pt x="25" y="29"/>
                  <a:pt x="25" y="28"/>
                  <a:pt x="25" y="28"/>
                </a:cubicBezTo>
                <a:cubicBezTo>
                  <a:pt x="24" y="27"/>
                  <a:pt x="24" y="27"/>
                  <a:pt x="23" y="27"/>
                </a:cubicBezTo>
                <a:cubicBezTo>
                  <a:pt x="23" y="27"/>
                  <a:pt x="23" y="27"/>
                  <a:pt x="22" y="28"/>
                </a:cubicBezTo>
                <a:cubicBezTo>
                  <a:pt x="22" y="28"/>
                  <a:pt x="22" y="28"/>
                  <a:pt x="22" y="28"/>
                </a:cubicBezTo>
                <a:moveTo>
                  <a:pt x="15" y="0"/>
                </a:moveTo>
                <a:cubicBezTo>
                  <a:pt x="14" y="0"/>
                  <a:pt x="14" y="0"/>
                  <a:pt x="14" y="1"/>
                </a:cubicBezTo>
                <a:cubicBezTo>
                  <a:pt x="13" y="1"/>
                  <a:pt x="13" y="1"/>
                  <a:pt x="13" y="2"/>
                </a:cubicBezTo>
                <a:cubicBezTo>
                  <a:pt x="13" y="2"/>
                  <a:pt x="13" y="2"/>
                  <a:pt x="13" y="2"/>
                </a:cubicBezTo>
                <a:cubicBezTo>
                  <a:pt x="19" y="30"/>
                  <a:pt x="19" y="30"/>
                  <a:pt x="19" y="30"/>
                </a:cubicBezTo>
                <a:cubicBezTo>
                  <a:pt x="0" y="47"/>
                  <a:pt x="0" y="47"/>
                  <a:pt x="0" y="47"/>
                </a:cubicBezTo>
                <a:cubicBezTo>
                  <a:pt x="0" y="47"/>
                  <a:pt x="0" y="47"/>
                  <a:pt x="0" y="48"/>
                </a:cubicBezTo>
                <a:cubicBezTo>
                  <a:pt x="0" y="49"/>
                  <a:pt x="0" y="49"/>
                  <a:pt x="0" y="49"/>
                </a:cubicBezTo>
                <a:cubicBezTo>
                  <a:pt x="0" y="49"/>
                  <a:pt x="1" y="50"/>
                  <a:pt x="1" y="50"/>
                </a:cubicBezTo>
                <a:cubicBezTo>
                  <a:pt x="12" y="50"/>
                  <a:pt x="25" y="50"/>
                  <a:pt x="35" y="57"/>
                </a:cubicBezTo>
                <a:cubicBezTo>
                  <a:pt x="42" y="61"/>
                  <a:pt x="48" y="68"/>
                  <a:pt x="53" y="76"/>
                </a:cubicBezTo>
                <a:cubicBezTo>
                  <a:pt x="59" y="84"/>
                  <a:pt x="64" y="91"/>
                  <a:pt x="67" y="100"/>
                </a:cubicBezTo>
                <a:cubicBezTo>
                  <a:pt x="71" y="109"/>
                  <a:pt x="71" y="119"/>
                  <a:pt x="69" y="126"/>
                </a:cubicBezTo>
                <a:cubicBezTo>
                  <a:pt x="69" y="127"/>
                  <a:pt x="69" y="128"/>
                  <a:pt x="69" y="128"/>
                </a:cubicBezTo>
                <a:cubicBezTo>
                  <a:pt x="70" y="129"/>
                  <a:pt x="70" y="129"/>
                  <a:pt x="70" y="129"/>
                </a:cubicBezTo>
                <a:cubicBezTo>
                  <a:pt x="71" y="129"/>
                  <a:pt x="71" y="129"/>
                  <a:pt x="71" y="128"/>
                </a:cubicBezTo>
                <a:cubicBezTo>
                  <a:pt x="82" y="120"/>
                  <a:pt x="82" y="120"/>
                  <a:pt x="82" y="120"/>
                </a:cubicBezTo>
                <a:cubicBezTo>
                  <a:pt x="109" y="131"/>
                  <a:pt x="109" y="131"/>
                  <a:pt x="109" y="131"/>
                </a:cubicBezTo>
                <a:cubicBezTo>
                  <a:pt x="109" y="131"/>
                  <a:pt x="111" y="131"/>
                  <a:pt x="112" y="131"/>
                </a:cubicBezTo>
                <a:cubicBezTo>
                  <a:pt x="113" y="131"/>
                  <a:pt x="113" y="131"/>
                  <a:pt x="114" y="131"/>
                </a:cubicBezTo>
                <a:cubicBezTo>
                  <a:pt x="115" y="130"/>
                  <a:pt x="117" y="128"/>
                  <a:pt x="116" y="124"/>
                </a:cubicBezTo>
                <a:cubicBezTo>
                  <a:pt x="114" y="117"/>
                  <a:pt x="114" y="117"/>
                  <a:pt x="114" y="117"/>
                </a:cubicBezTo>
                <a:cubicBezTo>
                  <a:pt x="116" y="117"/>
                  <a:pt x="117" y="118"/>
                  <a:pt x="118" y="118"/>
                </a:cubicBezTo>
                <a:cubicBezTo>
                  <a:pt x="122" y="121"/>
                  <a:pt x="124" y="126"/>
                  <a:pt x="122" y="130"/>
                </a:cubicBezTo>
                <a:cubicBezTo>
                  <a:pt x="121" y="133"/>
                  <a:pt x="119" y="136"/>
                  <a:pt x="116" y="138"/>
                </a:cubicBezTo>
                <a:cubicBezTo>
                  <a:pt x="105" y="147"/>
                  <a:pt x="95" y="156"/>
                  <a:pt x="84" y="165"/>
                </a:cubicBezTo>
                <a:cubicBezTo>
                  <a:pt x="84" y="166"/>
                  <a:pt x="85" y="167"/>
                  <a:pt x="85" y="168"/>
                </a:cubicBezTo>
                <a:cubicBezTo>
                  <a:pt x="96" y="160"/>
                  <a:pt x="107" y="150"/>
                  <a:pt x="118" y="141"/>
                </a:cubicBezTo>
                <a:cubicBezTo>
                  <a:pt x="120" y="139"/>
                  <a:pt x="124" y="135"/>
                  <a:pt x="125" y="131"/>
                </a:cubicBezTo>
                <a:cubicBezTo>
                  <a:pt x="127" y="126"/>
                  <a:pt x="125" y="119"/>
                  <a:pt x="120" y="116"/>
                </a:cubicBezTo>
                <a:cubicBezTo>
                  <a:pt x="118" y="114"/>
                  <a:pt x="116" y="114"/>
                  <a:pt x="114" y="114"/>
                </a:cubicBezTo>
                <a:cubicBezTo>
                  <a:pt x="97" y="42"/>
                  <a:pt x="97" y="42"/>
                  <a:pt x="97" y="42"/>
                </a:cubicBezTo>
                <a:cubicBezTo>
                  <a:pt x="96" y="38"/>
                  <a:pt x="95" y="34"/>
                  <a:pt x="92" y="31"/>
                </a:cubicBezTo>
                <a:cubicBezTo>
                  <a:pt x="89" y="26"/>
                  <a:pt x="83" y="24"/>
                  <a:pt x="77" y="21"/>
                </a:cubicBezTo>
                <a:cubicBezTo>
                  <a:pt x="56" y="14"/>
                  <a:pt x="36" y="7"/>
                  <a:pt x="15" y="0"/>
                </a:cubicBezTo>
                <a:cubicBezTo>
                  <a:pt x="15" y="0"/>
                  <a:pt x="15" y="0"/>
                  <a:pt x="1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7">
            <a:extLst>
              <a:ext uri="{FF2B5EF4-FFF2-40B4-BE49-F238E27FC236}">
                <a16:creationId xmlns:a16="http://schemas.microsoft.com/office/drawing/2014/main" id="{0C5AD9F0-14D3-5A4E-8D44-DF4B2AE2C2C5}"/>
              </a:ext>
            </a:extLst>
          </p:cNvPr>
          <p:cNvSpPr>
            <a:spLocks noEditPoints="1"/>
          </p:cNvSpPr>
          <p:nvPr/>
        </p:nvSpPr>
        <p:spPr bwMode="auto">
          <a:xfrm>
            <a:off x="78041" y="3907357"/>
            <a:ext cx="318230" cy="425478"/>
          </a:xfrm>
          <a:custGeom>
            <a:avLst/>
            <a:gdLst>
              <a:gd name="T0" fmla="*/ 35 w 76"/>
              <a:gd name="T1" fmla="*/ 80 h 102"/>
              <a:gd name="T2" fmla="*/ 32 w 76"/>
              <a:gd name="T3" fmla="*/ 69 h 102"/>
              <a:gd name="T4" fmla="*/ 34 w 76"/>
              <a:gd name="T5" fmla="*/ 63 h 102"/>
              <a:gd name="T6" fmla="*/ 37 w 76"/>
              <a:gd name="T7" fmla="*/ 55 h 102"/>
              <a:gd name="T8" fmla="*/ 41 w 76"/>
              <a:gd name="T9" fmla="*/ 55 h 102"/>
              <a:gd name="T10" fmla="*/ 42 w 76"/>
              <a:gd name="T11" fmla="*/ 60 h 102"/>
              <a:gd name="T12" fmla="*/ 44 w 76"/>
              <a:gd name="T13" fmla="*/ 68 h 102"/>
              <a:gd name="T14" fmla="*/ 44 w 76"/>
              <a:gd name="T15" fmla="*/ 80 h 102"/>
              <a:gd name="T16" fmla="*/ 39 w 76"/>
              <a:gd name="T17" fmla="*/ 52 h 102"/>
              <a:gd name="T18" fmla="*/ 31 w 76"/>
              <a:gd name="T19" fmla="*/ 60 h 102"/>
              <a:gd name="T20" fmla="*/ 30 w 76"/>
              <a:gd name="T21" fmla="*/ 66 h 102"/>
              <a:gd name="T22" fmla="*/ 28 w 76"/>
              <a:gd name="T23" fmla="*/ 72 h 102"/>
              <a:gd name="T24" fmla="*/ 39 w 76"/>
              <a:gd name="T25" fmla="*/ 84 h 102"/>
              <a:gd name="T26" fmla="*/ 49 w 76"/>
              <a:gd name="T27" fmla="*/ 70 h 102"/>
              <a:gd name="T28" fmla="*/ 45 w 76"/>
              <a:gd name="T29" fmla="*/ 63 h 102"/>
              <a:gd name="T30" fmla="*/ 45 w 76"/>
              <a:gd name="T31" fmla="*/ 58 h 102"/>
              <a:gd name="T32" fmla="*/ 39 w 76"/>
              <a:gd name="T33" fmla="*/ 52 h 102"/>
              <a:gd name="T34" fmla="*/ 17 w 76"/>
              <a:gd name="T35" fmla="*/ 33 h 102"/>
              <a:gd name="T36" fmla="*/ 37 w 76"/>
              <a:gd name="T37" fmla="*/ 3 h 102"/>
              <a:gd name="T38" fmla="*/ 55 w 76"/>
              <a:gd name="T39" fmla="*/ 13 h 102"/>
              <a:gd name="T40" fmla="*/ 17 w 76"/>
              <a:gd name="T41" fmla="*/ 33 h 102"/>
              <a:gd name="T42" fmla="*/ 17 w 76"/>
              <a:gd name="T43" fmla="*/ 11 h 102"/>
              <a:gd name="T44" fmla="*/ 2 w 76"/>
              <a:gd name="T45" fmla="*/ 33 h 102"/>
              <a:gd name="T46" fmla="*/ 0 w 76"/>
              <a:gd name="T47" fmla="*/ 35 h 102"/>
              <a:gd name="T48" fmla="*/ 4 w 76"/>
              <a:gd name="T49" fmla="*/ 99 h 102"/>
              <a:gd name="T50" fmla="*/ 74 w 76"/>
              <a:gd name="T51" fmla="*/ 102 h 102"/>
              <a:gd name="T52" fmla="*/ 76 w 76"/>
              <a:gd name="T53" fmla="*/ 101 h 102"/>
              <a:gd name="T54" fmla="*/ 73 w 76"/>
              <a:gd name="T55" fmla="*/ 60 h 102"/>
              <a:gd name="T56" fmla="*/ 5 w 76"/>
              <a:gd name="T57" fmla="*/ 96 h 102"/>
              <a:gd name="T58" fmla="*/ 73 w 76"/>
              <a:gd name="T59" fmla="*/ 35 h 102"/>
              <a:gd name="T60" fmla="*/ 76 w 76"/>
              <a:gd name="T61" fmla="*/ 55 h 102"/>
              <a:gd name="T62" fmla="*/ 75 w 76"/>
              <a:gd name="T63" fmla="*/ 33 h 102"/>
              <a:gd name="T64" fmla="*/ 62 w 76"/>
              <a:gd name="T65" fmla="*/ 33 h 102"/>
              <a:gd name="T66" fmla="*/ 37 w 76"/>
              <a:gd name="T6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02">
                <a:moveTo>
                  <a:pt x="39" y="81"/>
                </a:moveTo>
                <a:cubicBezTo>
                  <a:pt x="37" y="81"/>
                  <a:pt x="36" y="81"/>
                  <a:pt x="35" y="80"/>
                </a:cubicBezTo>
                <a:cubicBezTo>
                  <a:pt x="32" y="79"/>
                  <a:pt x="30" y="75"/>
                  <a:pt x="31" y="72"/>
                </a:cubicBezTo>
                <a:cubicBezTo>
                  <a:pt x="31" y="71"/>
                  <a:pt x="31" y="70"/>
                  <a:pt x="32" y="69"/>
                </a:cubicBezTo>
                <a:cubicBezTo>
                  <a:pt x="32" y="68"/>
                  <a:pt x="33" y="68"/>
                  <a:pt x="33" y="67"/>
                </a:cubicBezTo>
                <a:cubicBezTo>
                  <a:pt x="33" y="65"/>
                  <a:pt x="33" y="64"/>
                  <a:pt x="34" y="63"/>
                </a:cubicBezTo>
                <a:cubicBezTo>
                  <a:pt x="34" y="62"/>
                  <a:pt x="34" y="61"/>
                  <a:pt x="34" y="60"/>
                </a:cubicBezTo>
                <a:cubicBezTo>
                  <a:pt x="35" y="58"/>
                  <a:pt x="36" y="56"/>
                  <a:pt x="37" y="55"/>
                </a:cubicBezTo>
                <a:cubicBezTo>
                  <a:pt x="37" y="55"/>
                  <a:pt x="38" y="55"/>
                  <a:pt x="39" y="55"/>
                </a:cubicBezTo>
                <a:cubicBezTo>
                  <a:pt x="40" y="55"/>
                  <a:pt x="41" y="55"/>
                  <a:pt x="41" y="55"/>
                </a:cubicBezTo>
                <a:cubicBezTo>
                  <a:pt x="42" y="56"/>
                  <a:pt x="42" y="57"/>
                  <a:pt x="42" y="58"/>
                </a:cubicBezTo>
                <a:cubicBezTo>
                  <a:pt x="42" y="59"/>
                  <a:pt x="42" y="59"/>
                  <a:pt x="42" y="60"/>
                </a:cubicBezTo>
                <a:cubicBezTo>
                  <a:pt x="42" y="61"/>
                  <a:pt x="42" y="62"/>
                  <a:pt x="42" y="63"/>
                </a:cubicBezTo>
                <a:cubicBezTo>
                  <a:pt x="43" y="65"/>
                  <a:pt x="43" y="66"/>
                  <a:pt x="44" y="68"/>
                </a:cubicBezTo>
                <a:cubicBezTo>
                  <a:pt x="45" y="69"/>
                  <a:pt x="46" y="70"/>
                  <a:pt x="46" y="71"/>
                </a:cubicBezTo>
                <a:cubicBezTo>
                  <a:pt x="47" y="74"/>
                  <a:pt x="46" y="78"/>
                  <a:pt x="44" y="80"/>
                </a:cubicBezTo>
                <a:cubicBezTo>
                  <a:pt x="42" y="81"/>
                  <a:pt x="40" y="81"/>
                  <a:pt x="39" y="81"/>
                </a:cubicBezTo>
                <a:moveTo>
                  <a:pt x="39" y="52"/>
                </a:moveTo>
                <a:cubicBezTo>
                  <a:pt x="38" y="52"/>
                  <a:pt x="36" y="52"/>
                  <a:pt x="35" y="53"/>
                </a:cubicBezTo>
                <a:cubicBezTo>
                  <a:pt x="33" y="54"/>
                  <a:pt x="32" y="57"/>
                  <a:pt x="31" y="60"/>
                </a:cubicBezTo>
                <a:cubicBezTo>
                  <a:pt x="31" y="61"/>
                  <a:pt x="31" y="61"/>
                  <a:pt x="31" y="62"/>
                </a:cubicBezTo>
                <a:cubicBezTo>
                  <a:pt x="31" y="64"/>
                  <a:pt x="30" y="65"/>
                  <a:pt x="30" y="66"/>
                </a:cubicBezTo>
                <a:cubicBezTo>
                  <a:pt x="30" y="67"/>
                  <a:pt x="30" y="67"/>
                  <a:pt x="29" y="68"/>
                </a:cubicBezTo>
                <a:cubicBezTo>
                  <a:pt x="29" y="69"/>
                  <a:pt x="28" y="71"/>
                  <a:pt x="28" y="72"/>
                </a:cubicBezTo>
                <a:cubicBezTo>
                  <a:pt x="28" y="76"/>
                  <a:pt x="30" y="81"/>
                  <a:pt x="33" y="83"/>
                </a:cubicBezTo>
                <a:cubicBezTo>
                  <a:pt x="35" y="84"/>
                  <a:pt x="37" y="84"/>
                  <a:pt x="39" y="84"/>
                </a:cubicBezTo>
                <a:cubicBezTo>
                  <a:pt x="41" y="84"/>
                  <a:pt x="44" y="83"/>
                  <a:pt x="45" y="82"/>
                </a:cubicBezTo>
                <a:cubicBezTo>
                  <a:pt x="49" y="79"/>
                  <a:pt x="50" y="74"/>
                  <a:pt x="49" y="70"/>
                </a:cubicBezTo>
                <a:cubicBezTo>
                  <a:pt x="48" y="69"/>
                  <a:pt x="47" y="68"/>
                  <a:pt x="47" y="66"/>
                </a:cubicBezTo>
                <a:cubicBezTo>
                  <a:pt x="46" y="65"/>
                  <a:pt x="45" y="64"/>
                  <a:pt x="45" y="63"/>
                </a:cubicBezTo>
                <a:cubicBezTo>
                  <a:pt x="45" y="62"/>
                  <a:pt x="45" y="61"/>
                  <a:pt x="45" y="60"/>
                </a:cubicBezTo>
                <a:cubicBezTo>
                  <a:pt x="45" y="59"/>
                  <a:pt x="45" y="59"/>
                  <a:pt x="45" y="58"/>
                </a:cubicBezTo>
                <a:cubicBezTo>
                  <a:pt x="45" y="56"/>
                  <a:pt x="44" y="55"/>
                  <a:pt x="43" y="53"/>
                </a:cubicBezTo>
                <a:cubicBezTo>
                  <a:pt x="42" y="52"/>
                  <a:pt x="41" y="52"/>
                  <a:pt x="39" y="52"/>
                </a:cubicBezTo>
                <a:moveTo>
                  <a:pt x="17" y="33"/>
                </a:moveTo>
                <a:cubicBezTo>
                  <a:pt x="17" y="33"/>
                  <a:pt x="17" y="33"/>
                  <a:pt x="17" y="33"/>
                </a:cubicBezTo>
                <a:cubicBezTo>
                  <a:pt x="14" y="26"/>
                  <a:pt x="15" y="18"/>
                  <a:pt x="19" y="12"/>
                </a:cubicBezTo>
                <a:cubicBezTo>
                  <a:pt x="23" y="7"/>
                  <a:pt x="30" y="3"/>
                  <a:pt x="37" y="3"/>
                </a:cubicBezTo>
                <a:cubicBezTo>
                  <a:pt x="37" y="3"/>
                  <a:pt x="37" y="3"/>
                  <a:pt x="37" y="3"/>
                </a:cubicBezTo>
                <a:cubicBezTo>
                  <a:pt x="44" y="3"/>
                  <a:pt x="51" y="7"/>
                  <a:pt x="55" y="13"/>
                </a:cubicBezTo>
                <a:cubicBezTo>
                  <a:pt x="58" y="18"/>
                  <a:pt x="59" y="24"/>
                  <a:pt x="59" y="33"/>
                </a:cubicBezTo>
                <a:cubicBezTo>
                  <a:pt x="17" y="33"/>
                  <a:pt x="17" y="33"/>
                  <a:pt x="17" y="33"/>
                </a:cubicBezTo>
                <a:moveTo>
                  <a:pt x="37" y="0"/>
                </a:moveTo>
                <a:cubicBezTo>
                  <a:pt x="29" y="0"/>
                  <a:pt x="21" y="4"/>
                  <a:pt x="17" y="11"/>
                </a:cubicBezTo>
                <a:cubicBezTo>
                  <a:pt x="12" y="17"/>
                  <a:pt x="11" y="26"/>
                  <a:pt x="14" y="33"/>
                </a:cubicBezTo>
                <a:cubicBezTo>
                  <a:pt x="2" y="33"/>
                  <a:pt x="2" y="33"/>
                  <a:pt x="2" y="33"/>
                </a:cubicBezTo>
                <a:cubicBezTo>
                  <a:pt x="1" y="33"/>
                  <a:pt x="1" y="33"/>
                  <a:pt x="1" y="34"/>
                </a:cubicBezTo>
                <a:cubicBezTo>
                  <a:pt x="1" y="34"/>
                  <a:pt x="0" y="34"/>
                  <a:pt x="0" y="35"/>
                </a:cubicBezTo>
                <a:cubicBezTo>
                  <a:pt x="2" y="98"/>
                  <a:pt x="2" y="98"/>
                  <a:pt x="2" y="98"/>
                </a:cubicBezTo>
                <a:cubicBezTo>
                  <a:pt x="2" y="99"/>
                  <a:pt x="3" y="99"/>
                  <a:pt x="4" y="99"/>
                </a:cubicBezTo>
                <a:cubicBezTo>
                  <a:pt x="74" y="102"/>
                  <a:pt x="74" y="102"/>
                  <a:pt x="74" y="102"/>
                </a:cubicBezTo>
                <a:cubicBezTo>
                  <a:pt x="74" y="102"/>
                  <a:pt x="74" y="102"/>
                  <a:pt x="74" y="102"/>
                </a:cubicBezTo>
                <a:cubicBezTo>
                  <a:pt x="75" y="102"/>
                  <a:pt x="75" y="102"/>
                  <a:pt x="75" y="102"/>
                </a:cubicBezTo>
                <a:cubicBezTo>
                  <a:pt x="75" y="101"/>
                  <a:pt x="76" y="101"/>
                  <a:pt x="76" y="101"/>
                </a:cubicBezTo>
                <a:cubicBezTo>
                  <a:pt x="76" y="59"/>
                  <a:pt x="76" y="59"/>
                  <a:pt x="76" y="59"/>
                </a:cubicBezTo>
                <a:cubicBezTo>
                  <a:pt x="73" y="60"/>
                  <a:pt x="73" y="60"/>
                  <a:pt x="73" y="60"/>
                </a:cubicBezTo>
                <a:cubicBezTo>
                  <a:pt x="73" y="99"/>
                  <a:pt x="73" y="99"/>
                  <a:pt x="73" y="99"/>
                </a:cubicBezTo>
                <a:cubicBezTo>
                  <a:pt x="5" y="96"/>
                  <a:pt x="5" y="96"/>
                  <a:pt x="5" y="96"/>
                </a:cubicBezTo>
                <a:cubicBezTo>
                  <a:pt x="3" y="36"/>
                  <a:pt x="3" y="36"/>
                  <a:pt x="3" y="36"/>
                </a:cubicBezTo>
                <a:cubicBezTo>
                  <a:pt x="73" y="35"/>
                  <a:pt x="73" y="35"/>
                  <a:pt x="73" y="35"/>
                </a:cubicBezTo>
                <a:cubicBezTo>
                  <a:pt x="73" y="57"/>
                  <a:pt x="73" y="57"/>
                  <a:pt x="73" y="57"/>
                </a:cubicBezTo>
                <a:cubicBezTo>
                  <a:pt x="76" y="55"/>
                  <a:pt x="76" y="55"/>
                  <a:pt x="76" y="55"/>
                </a:cubicBezTo>
                <a:cubicBezTo>
                  <a:pt x="76" y="34"/>
                  <a:pt x="76" y="34"/>
                  <a:pt x="76" y="34"/>
                </a:cubicBezTo>
                <a:cubicBezTo>
                  <a:pt x="76" y="33"/>
                  <a:pt x="75" y="33"/>
                  <a:pt x="75" y="33"/>
                </a:cubicBezTo>
                <a:cubicBezTo>
                  <a:pt x="74" y="32"/>
                  <a:pt x="74" y="32"/>
                  <a:pt x="74" y="32"/>
                </a:cubicBezTo>
                <a:cubicBezTo>
                  <a:pt x="62" y="33"/>
                  <a:pt x="62" y="33"/>
                  <a:pt x="62" y="33"/>
                </a:cubicBezTo>
                <a:cubicBezTo>
                  <a:pt x="62" y="24"/>
                  <a:pt x="61" y="17"/>
                  <a:pt x="57" y="12"/>
                </a:cubicBezTo>
                <a:cubicBezTo>
                  <a:pt x="53" y="5"/>
                  <a:pt x="45" y="0"/>
                  <a:pt x="37" y="0"/>
                </a:cubicBezTo>
                <a:cubicBezTo>
                  <a:pt x="37" y="0"/>
                  <a:pt x="37" y="0"/>
                  <a:pt x="3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8">
            <a:extLst>
              <a:ext uri="{FF2B5EF4-FFF2-40B4-BE49-F238E27FC236}">
                <a16:creationId xmlns:a16="http://schemas.microsoft.com/office/drawing/2014/main" id="{31738013-ACA1-7645-8F25-CA19EF7FFD1C}"/>
              </a:ext>
            </a:extLst>
          </p:cNvPr>
          <p:cNvSpPr>
            <a:spLocks noEditPoints="1"/>
          </p:cNvSpPr>
          <p:nvPr/>
        </p:nvSpPr>
        <p:spPr bwMode="auto">
          <a:xfrm>
            <a:off x="141335" y="6101558"/>
            <a:ext cx="559099" cy="446576"/>
          </a:xfrm>
          <a:custGeom>
            <a:avLst/>
            <a:gdLst>
              <a:gd name="T0" fmla="*/ 32 w 134"/>
              <a:gd name="T1" fmla="*/ 84 h 107"/>
              <a:gd name="T2" fmla="*/ 5 w 134"/>
              <a:gd name="T3" fmla="*/ 74 h 107"/>
              <a:gd name="T4" fmla="*/ 18 w 134"/>
              <a:gd name="T5" fmla="*/ 26 h 107"/>
              <a:gd name="T6" fmla="*/ 24 w 134"/>
              <a:gd name="T7" fmla="*/ 19 h 107"/>
              <a:gd name="T8" fmla="*/ 29 w 134"/>
              <a:gd name="T9" fmla="*/ 20 h 107"/>
              <a:gd name="T10" fmla="*/ 57 w 134"/>
              <a:gd name="T11" fmla="*/ 32 h 107"/>
              <a:gd name="T12" fmla="*/ 43 w 134"/>
              <a:gd name="T13" fmla="*/ 83 h 107"/>
              <a:gd name="T14" fmla="*/ 38 w 134"/>
              <a:gd name="T15" fmla="*/ 85 h 107"/>
              <a:gd name="T16" fmla="*/ 97 w 134"/>
              <a:gd name="T17" fmla="*/ 103 h 107"/>
              <a:gd name="T18" fmla="*/ 47 w 134"/>
              <a:gd name="T19" fmla="*/ 83 h 107"/>
              <a:gd name="T20" fmla="*/ 59 w 134"/>
              <a:gd name="T21" fmla="*/ 44 h 107"/>
              <a:gd name="T22" fmla="*/ 86 w 134"/>
              <a:gd name="T23" fmla="*/ 19 h 107"/>
              <a:gd name="T24" fmla="*/ 94 w 134"/>
              <a:gd name="T25" fmla="*/ 6 h 107"/>
              <a:gd name="T26" fmla="*/ 105 w 134"/>
              <a:gd name="T27" fmla="*/ 5 h 107"/>
              <a:gd name="T28" fmla="*/ 98 w 134"/>
              <a:gd name="T29" fmla="*/ 40 h 107"/>
              <a:gd name="T30" fmla="*/ 99 w 134"/>
              <a:gd name="T31" fmla="*/ 42 h 107"/>
              <a:gd name="T32" fmla="*/ 130 w 134"/>
              <a:gd name="T33" fmla="*/ 57 h 107"/>
              <a:gd name="T34" fmla="*/ 124 w 134"/>
              <a:gd name="T35" fmla="*/ 65 h 107"/>
              <a:gd name="T36" fmla="*/ 118 w 134"/>
              <a:gd name="T37" fmla="*/ 63 h 107"/>
              <a:gd name="T38" fmla="*/ 116 w 134"/>
              <a:gd name="T39" fmla="*/ 63 h 107"/>
              <a:gd name="T40" fmla="*/ 120 w 134"/>
              <a:gd name="T41" fmla="*/ 68 h 107"/>
              <a:gd name="T42" fmla="*/ 121 w 134"/>
              <a:gd name="T43" fmla="*/ 76 h 107"/>
              <a:gd name="T44" fmla="*/ 115 w 134"/>
              <a:gd name="T45" fmla="*/ 80 h 107"/>
              <a:gd name="T46" fmla="*/ 110 w 134"/>
              <a:gd name="T47" fmla="*/ 78 h 107"/>
              <a:gd name="T48" fmla="*/ 108 w 134"/>
              <a:gd name="T49" fmla="*/ 79 h 107"/>
              <a:gd name="T50" fmla="*/ 112 w 134"/>
              <a:gd name="T51" fmla="*/ 83 h 107"/>
              <a:gd name="T52" fmla="*/ 114 w 134"/>
              <a:gd name="T53" fmla="*/ 90 h 107"/>
              <a:gd name="T54" fmla="*/ 108 w 134"/>
              <a:gd name="T55" fmla="*/ 93 h 107"/>
              <a:gd name="T56" fmla="*/ 104 w 134"/>
              <a:gd name="T57" fmla="*/ 92 h 107"/>
              <a:gd name="T58" fmla="*/ 102 w 134"/>
              <a:gd name="T59" fmla="*/ 93 h 107"/>
              <a:gd name="T60" fmla="*/ 106 w 134"/>
              <a:gd name="T61" fmla="*/ 96 h 107"/>
              <a:gd name="T62" fmla="*/ 105 w 134"/>
              <a:gd name="T63" fmla="*/ 103 h 107"/>
              <a:gd name="T64" fmla="*/ 101 w 134"/>
              <a:gd name="T65" fmla="*/ 0 h 107"/>
              <a:gd name="T66" fmla="*/ 85 w 134"/>
              <a:gd name="T67" fmla="*/ 13 h 107"/>
              <a:gd name="T68" fmla="*/ 60 w 134"/>
              <a:gd name="T69" fmla="*/ 33 h 107"/>
              <a:gd name="T70" fmla="*/ 49 w 134"/>
              <a:gd name="T71" fmla="*/ 24 h 107"/>
              <a:gd name="T72" fmla="*/ 24 w 134"/>
              <a:gd name="T73" fmla="*/ 16 h 107"/>
              <a:gd name="T74" fmla="*/ 15 w 134"/>
              <a:gd name="T75" fmla="*/ 25 h 107"/>
              <a:gd name="T76" fmla="*/ 2 w 134"/>
              <a:gd name="T77" fmla="*/ 75 h 107"/>
              <a:gd name="T78" fmla="*/ 10 w 134"/>
              <a:gd name="T79" fmla="*/ 80 h 107"/>
              <a:gd name="T80" fmla="*/ 38 w 134"/>
              <a:gd name="T81" fmla="*/ 88 h 107"/>
              <a:gd name="T82" fmla="*/ 44 w 134"/>
              <a:gd name="T83" fmla="*/ 86 h 107"/>
              <a:gd name="T84" fmla="*/ 96 w 134"/>
              <a:gd name="T85" fmla="*/ 106 h 107"/>
              <a:gd name="T86" fmla="*/ 107 w 134"/>
              <a:gd name="T87" fmla="*/ 106 h 107"/>
              <a:gd name="T88" fmla="*/ 110 w 134"/>
              <a:gd name="T89" fmla="*/ 96 h 107"/>
              <a:gd name="T90" fmla="*/ 117 w 134"/>
              <a:gd name="T91" fmla="*/ 91 h 107"/>
              <a:gd name="T92" fmla="*/ 117 w 134"/>
              <a:gd name="T93" fmla="*/ 83 h 107"/>
              <a:gd name="T94" fmla="*/ 124 w 134"/>
              <a:gd name="T95" fmla="*/ 69 h 107"/>
              <a:gd name="T96" fmla="*/ 128 w 134"/>
              <a:gd name="T97" fmla="*/ 67 h 107"/>
              <a:gd name="T98" fmla="*/ 124 w 134"/>
              <a:gd name="T99" fmla="*/ 46 h 107"/>
              <a:gd name="T100" fmla="*/ 108 w 134"/>
              <a:gd name="T101" fmla="*/ 19 h 107"/>
              <a:gd name="T102" fmla="*/ 101 w 134"/>
              <a:gd name="T10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07">
                <a:moveTo>
                  <a:pt x="38" y="85"/>
                </a:moveTo>
                <a:cubicBezTo>
                  <a:pt x="36" y="85"/>
                  <a:pt x="34" y="84"/>
                  <a:pt x="32" y="84"/>
                </a:cubicBezTo>
                <a:cubicBezTo>
                  <a:pt x="11" y="77"/>
                  <a:pt x="11" y="77"/>
                  <a:pt x="11" y="77"/>
                </a:cubicBezTo>
                <a:cubicBezTo>
                  <a:pt x="8" y="76"/>
                  <a:pt x="6" y="75"/>
                  <a:pt x="5" y="74"/>
                </a:cubicBezTo>
                <a:cubicBezTo>
                  <a:pt x="4" y="72"/>
                  <a:pt x="5" y="70"/>
                  <a:pt x="5" y="67"/>
                </a:cubicBezTo>
                <a:cubicBezTo>
                  <a:pt x="18" y="26"/>
                  <a:pt x="18" y="26"/>
                  <a:pt x="18" y="26"/>
                </a:cubicBezTo>
                <a:cubicBezTo>
                  <a:pt x="19" y="23"/>
                  <a:pt x="20" y="20"/>
                  <a:pt x="23" y="19"/>
                </a:cubicBezTo>
                <a:cubicBezTo>
                  <a:pt x="23" y="19"/>
                  <a:pt x="24" y="19"/>
                  <a:pt x="24" y="19"/>
                </a:cubicBezTo>
                <a:cubicBezTo>
                  <a:pt x="25" y="19"/>
                  <a:pt x="26" y="19"/>
                  <a:pt x="28" y="20"/>
                </a:cubicBezTo>
                <a:cubicBezTo>
                  <a:pt x="28" y="20"/>
                  <a:pt x="29" y="20"/>
                  <a:pt x="29" y="20"/>
                </a:cubicBezTo>
                <a:cubicBezTo>
                  <a:pt x="48" y="27"/>
                  <a:pt x="48" y="27"/>
                  <a:pt x="48" y="27"/>
                </a:cubicBezTo>
                <a:cubicBezTo>
                  <a:pt x="52" y="28"/>
                  <a:pt x="55" y="30"/>
                  <a:pt x="57" y="32"/>
                </a:cubicBezTo>
                <a:cubicBezTo>
                  <a:pt x="58" y="36"/>
                  <a:pt x="57" y="40"/>
                  <a:pt x="56" y="43"/>
                </a:cubicBezTo>
                <a:cubicBezTo>
                  <a:pt x="43" y="83"/>
                  <a:pt x="43" y="83"/>
                  <a:pt x="43" y="83"/>
                </a:cubicBezTo>
                <a:cubicBezTo>
                  <a:pt x="42" y="84"/>
                  <a:pt x="40" y="85"/>
                  <a:pt x="39" y="85"/>
                </a:cubicBezTo>
                <a:cubicBezTo>
                  <a:pt x="39" y="85"/>
                  <a:pt x="39" y="85"/>
                  <a:pt x="38" y="85"/>
                </a:cubicBezTo>
                <a:moveTo>
                  <a:pt x="102" y="104"/>
                </a:moveTo>
                <a:cubicBezTo>
                  <a:pt x="101" y="104"/>
                  <a:pt x="99" y="103"/>
                  <a:pt x="97" y="103"/>
                </a:cubicBezTo>
                <a:cubicBezTo>
                  <a:pt x="58" y="91"/>
                  <a:pt x="58" y="91"/>
                  <a:pt x="58" y="91"/>
                </a:cubicBezTo>
                <a:cubicBezTo>
                  <a:pt x="53" y="90"/>
                  <a:pt x="48" y="87"/>
                  <a:pt x="47" y="83"/>
                </a:cubicBezTo>
                <a:cubicBezTo>
                  <a:pt x="47" y="83"/>
                  <a:pt x="47" y="83"/>
                  <a:pt x="47" y="83"/>
                </a:cubicBezTo>
                <a:cubicBezTo>
                  <a:pt x="59" y="44"/>
                  <a:pt x="59" y="44"/>
                  <a:pt x="59" y="44"/>
                </a:cubicBezTo>
                <a:cubicBezTo>
                  <a:pt x="60" y="42"/>
                  <a:pt x="61" y="39"/>
                  <a:pt x="61" y="37"/>
                </a:cubicBezTo>
                <a:cubicBezTo>
                  <a:pt x="71" y="34"/>
                  <a:pt x="80" y="28"/>
                  <a:pt x="86" y="19"/>
                </a:cubicBezTo>
                <a:cubicBezTo>
                  <a:pt x="87" y="17"/>
                  <a:pt x="88" y="16"/>
                  <a:pt x="88" y="14"/>
                </a:cubicBezTo>
                <a:cubicBezTo>
                  <a:pt x="90" y="11"/>
                  <a:pt x="91" y="9"/>
                  <a:pt x="94" y="6"/>
                </a:cubicBezTo>
                <a:cubicBezTo>
                  <a:pt x="95" y="5"/>
                  <a:pt x="98" y="3"/>
                  <a:pt x="101" y="3"/>
                </a:cubicBezTo>
                <a:cubicBezTo>
                  <a:pt x="102" y="3"/>
                  <a:pt x="104" y="4"/>
                  <a:pt x="105" y="5"/>
                </a:cubicBezTo>
                <a:cubicBezTo>
                  <a:pt x="108" y="8"/>
                  <a:pt x="106" y="13"/>
                  <a:pt x="105" y="18"/>
                </a:cubicBezTo>
                <a:cubicBezTo>
                  <a:pt x="98" y="40"/>
                  <a:pt x="98" y="40"/>
                  <a:pt x="98" y="40"/>
                </a:cubicBezTo>
                <a:cubicBezTo>
                  <a:pt x="98" y="40"/>
                  <a:pt x="98" y="41"/>
                  <a:pt x="98" y="41"/>
                </a:cubicBezTo>
                <a:cubicBezTo>
                  <a:pt x="98" y="41"/>
                  <a:pt x="99" y="42"/>
                  <a:pt x="99" y="42"/>
                </a:cubicBezTo>
                <a:cubicBezTo>
                  <a:pt x="107" y="43"/>
                  <a:pt x="115" y="45"/>
                  <a:pt x="123" y="49"/>
                </a:cubicBezTo>
                <a:cubicBezTo>
                  <a:pt x="127" y="51"/>
                  <a:pt x="130" y="54"/>
                  <a:pt x="130" y="57"/>
                </a:cubicBezTo>
                <a:cubicBezTo>
                  <a:pt x="131" y="60"/>
                  <a:pt x="129" y="63"/>
                  <a:pt x="127" y="64"/>
                </a:cubicBezTo>
                <a:cubicBezTo>
                  <a:pt x="126" y="65"/>
                  <a:pt x="125" y="65"/>
                  <a:pt x="124" y="65"/>
                </a:cubicBezTo>
                <a:cubicBezTo>
                  <a:pt x="123" y="65"/>
                  <a:pt x="122" y="65"/>
                  <a:pt x="122" y="65"/>
                </a:cubicBezTo>
                <a:cubicBezTo>
                  <a:pt x="121" y="64"/>
                  <a:pt x="119" y="63"/>
                  <a:pt x="118" y="63"/>
                </a:cubicBezTo>
                <a:cubicBezTo>
                  <a:pt x="118" y="63"/>
                  <a:pt x="118" y="63"/>
                  <a:pt x="117" y="63"/>
                </a:cubicBezTo>
                <a:cubicBezTo>
                  <a:pt x="117" y="63"/>
                  <a:pt x="116" y="63"/>
                  <a:pt x="116" y="63"/>
                </a:cubicBezTo>
                <a:cubicBezTo>
                  <a:pt x="116" y="64"/>
                  <a:pt x="116" y="65"/>
                  <a:pt x="116" y="65"/>
                </a:cubicBezTo>
                <a:cubicBezTo>
                  <a:pt x="117" y="67"/>
                  <a:pt x="119" y="67"/>
                  <a:pt x="120" y="68"/>
                </a:cubicBezTo>
                <a:cubicBezTo>
                  <a:pt x="121" y="68"/>
                  <a:pt x="121" y="69"/>
                  <a:pt x="121" y="70"/>
                </a:cubicBezTo>
                <a:cubicBezTo>
                  <a:pt x="122" y="72"/>
                  <a:pt x="122" y="74"/>
                  <a:pt x="121" y="76"/>
                </a:cubicBezTo>
                <a:cubicBezTo>
                  <a:pt x="120" y="78"/>
                  <a:pt x="119" y="79"/>
                  <a:pt x="116" y="80"/>
                </a:cubicBezTo>
                <a:cubicBezTo>
                  <a:pt x="116" y="80"/>
                  <a:pt x="115" y="80"/>
                  <a:pt x="115" y="80"/>
                </a:cubicBezTo>
                <a:cubicBezTo>
                  <a:pt x="114" y="80"/>
                  <a:pt x="114" y="80"/>
                  <a:pt x="114" y="80"/>
                </a:cubicBezTo>
                <a:cubicBezTo>
                  <a:pt x="112" y="79"/>
                  <a:pt x="111" y="78"/>
                  <a:pt x="110" y="78"/>
                </a:cubicBezTo>
                <a:cubicBezTo>
                  <a:pt x="110" y="78"/>
                  <a:pt x="110" y="78"/>
                  <a:pt x="110" y="78"/>
                </a:cubicBezTo>
                <a:cubicBezTo>
                  <a:pt x="109" y="78"/>
                  <a:pt x="108" y="78"/>
                  <a:pt x="108" y="79"/>
                </a:cubicBezTo>
                <a:cubicBezTo>
                  <a:pt x="108" y="80"/>
                  <a:pt x="108" y="81"/>
                  <a:pt x="108" y="81"/>
                </a:cubicBezTo>
                <a:cubicBezTo>
                  <a:pt x="110" y="82"/>
                  <a:pt x="111" y="82"/>
                  <a:pt x="112" y="83"/>
                </a:cubicBezTo>
                <a:cubicBezTo>
                  <a:pt x="113" y="83"/>
                  <a:pt x="113" y="84"/>
                  <a:pt x="113" y="84"/>
                </a:cubicBezTo>
                <a:cubicBezTo>
                  <a:pt x="114" y="86"/>
                  <a:pt x="115" y="88"/>
                  <a:pt x="114" y="90"/>
                </a:cubicBezTo>
                <a:cubicBezTo>
                  <a:pt x="113" y="91"/>
                  <a:pt x="112" y="92"/>
                  <a:pt x="110" y="93"/>
                </a:cubicBezTo>
                <a:cubicBezTo>
                  <a:pt x="109" y="93"/>
                  <a:pt x="109" y="93"/>
                  <a:pt x="108" y="93"/>
                </a:cubicBezTo>
                <a:cubicBezTo>
                  <a:pt x="108" y="93"/>
                  <a:pt x="107" y="93"/>
                  <a:pt x="107" y="93"/>
                </a:cubicBezTo>
                <a:cubicBezTo>
                  <a:pt x="106" y="93"/>
                  <a:pt x="105" y="92"/>
                  <a:pt x="104" y="92"/>
                </a:cubicBezTo>
                <a:cubicBezTo>
                  <a:pt x="104" y="92"/>
                  <a:pt x="104" y="92"/>
                  <a:pt x="104" y="92"/>
                </a:cubicBezTo>
                <a:cubicBezTo>
                  <a:pt x="103" y="92"/>
                  <a:pt x="103" y="92"/>
                  <a:pt x="102" y="93"/>
                </a:cubicBezTo>
                <a:cubicBezTo>
                  <a:pt x="102" y="94"/>
                  <a:pt x="102" y="95"/>
                  <a:pt x="103" y="95"/>
                </a:cubicBezTo>
                <a:cubicBezTo>
                  <a:pt x="104" y="96"/>
                  <a:pt x="105" y="96"/>
                  <a:pt x="106" y="96"/>
                </a:cubicBezTo>
                <a:cubicBezTo>
                  <a:pt x="106" y="97"/>
                  <a:pt x="107" y="98"/>
                  <a:pt x="107" y="99"/>
                </a:cubicBezTo>
                <a:cubicBezTo>
                  <a:pt x="107" y="101"/>
                  <a:pt x="107" y="103"/>
                  <a:pt x="105" y="103"/>
                </a:cubicBezTo>
                <a:cubicBezTo>
                  <a:pt x="104" y="104"/>
                  <a:pt x="103" y="104"/>
                  <a:pt x="102" y="104"/>
                </a:cubicBezTo>
                <a:moveTo>
                  <a:pt x="101" y="0"/>
                </a:moveTo>
                <a:cubicBezTo>
                  <a:pt x="97" y="0"/>
                  <a:pt x="94" y="2"/>
                  <a:pt x="91" y="4"/>
                </a:cubicBezTo>
                <a:cubicBezTo>
                  <a:pt x="89" y="7"/>
                  <a:pt x="87" y="10"/>
                  <a:pt x="85" y="13"/>
                </a:cubicBezTo>
                <a:cubicBezTo>
                  <a:pt x="85" y="14"/>
                  <a:pt x="84" y="16"/>
                  <a:pt x="83" y="17"/>
                </a:cubicBezTo>
                <a:cubicBezTo>
                  <a:pt x="78" y="25"/>
                  <a:pt x="70" y="31"/>
                  <a:pt x="60" y="33"/>
                </a:cubicBezTo>
                <a:cubicBezTo>
                  <a:pt x="60" y="32"/>
                  <a:pt x="60" y="32"/>
                  <a:pt x="60" y="31"/>
                </a:cubicBezTo>
                <a:cubicBezTo>
                  <a:pt x="57" y="27"/>
                  <a:pt x="53" y="25"/>
                  <a:pt x="49" y="24"/>
                </a:cubicBezTo>
                <a:cubicBezTo>
                  <a:pt x="30" y="17"/>
                  <a:pt x="30" y="17"/>
                  <a:pt x="30" y="17"/>
                </a:cubicBezTo>
                <a:cubicBezTo>
                  <a:pt x="29" y="16"/>
                  <a:pt x="27" y="16"/>
                  <a:pt x="24" y="16"/>
                </a:cubicBezTo>
                <a:cubicBezTo>
                  <a:pt x="23" y="16"/>
                  <a:pt x="22" y="16"/>
                  <a:pt x="22" y="16"/>
                </a:cubicBezTo>
                <a:cubicBezTo>
                  <a:pt x="17" y="18"/>
                  <a:pt x="16" y="22"/>
                  <a:pt x="15" y="25"/>
                </a:cubicBezTo>
                <a:cubicBezTo>
                  <a:pt x="2" y="66"/>
                  <a:pt x="2" y="66"/>
                  <a:pt x="2" y="66"/>
                </a:cubicBezTo>
                <a:cubicBezTo>
                  <a:pt x="1" y="69"/>
                  <a:pt x="0" y="72"/>
                  <a:pt x="2" y="75"/>
                </a:cubicBezTo>
                <a:cubicBezTo>
                  <a:pt x="3" y="78"/>
                  <a:pt x="6" y="79"/>
                  <a:pt x="9" y="80"/>
                </a:cubicBezTo>
                <a:cubicBezTo>
                  <a:pt x="10" y="80"/>
                  <a:pt x="10" y="80"/>
                  <a:pt x="10" y="80"/>
                </a:cubicBezTo>
                <a:cubicBezTo>
                  <a:pt x="31" y="87"/>
                  <a:pt x="31" y="87"/>
                  <a:pt x="31" y="87"/>
                </a:cubicBezTo>
                <a:cubicBezTo>
                  <a:pt x="33" y="87"/>
                  <a:pt x="36" y="88"/>
                  <a:pt x="38" y="88"/>
                </a:cubicBezTo>
                <a:cubicBezTo>
                  <a:pt x="39" y="88"/>
                  <a:pt x="39" y="88"/>
                  <a:pt x="39" y="88"/>
                </a:cubicBezTo>
                <a:cubicBezTo>
                  <a:pt x="41" y="88"/>
                  <a:pt x="43" y="87"/>
                  <a:pt x="44" y="86"/>
                </a:cubicBezTo>
                <a:cubicBezTo>
                  <a:pt x="47" y="91"/>
                  <a:pt x="52" y="93"/>
                  <a:pt x="57" y="94"/>
                </a:cubicBezTo>
                <a:cubicBezTo>
                  <a:pt x="96" y="106"/>
                  <a:pt x="96" y="106"/>
                  <a:pt x="96" y="106"/>
                </a:cubicBezTo>
                <a:cubicBezTo>
                  <a:pt x="98" y="107"/>
                  <a:pt x="100" y="107"/>
                  <a:pt x="102" y="107"/>
                </a:cubicBezTo>
                <a:cubicBezTo>
                  <a:pt x="104" y="107"/>
                  <a:pt x="105" y="107"/>
                  <a:pt x="107" y="106"/>
                </a:cubicBezTo>
                <a:cubicBezTo>
                  <a:pt x="109" y="105"/>
                  <a:pt x="111" y="101"/>
                  <a:pt x="110" y="98"/>
                </a:cubicBezTo>
                <a:cubicBezTo>
                  <a:pt x="110" y="98"/>
                  <a:pt x="110" y="97"/>
                  <a:pt x="110" y="96"/>
                </a:cubicBezTo>
                <a:cubicBezTo>
                  <a:pt x="110" y="96"/>
                  <a:pt x="111" y="96"/>
                  <a:pt x="111" y="96"/>
                </a:cubicBezTo>
                <a:cubicBezTo>
                  <a:pt x="114" y="95"/>
                  <a:pt x="116" y="93"/>
                  <a:pt x="117" y="91"/>
                </a:cubicBezTo>
                <a:cubicBezTo>
                  <a:pt x="118" y="88"/>
                  <a:pt x="118" y="85"/>
                  <a:pt x="117" y="83"/>
                </a:cubicBezTo>
                <a:cubicBezTo>
                  <a:pt x="117" y="83"/>
                  <a:pt x="117" y="83"/>
                  <a:pt x="117" y="83"/>
                </a:cubicBezTo>
                <a:cubicBezTo>
                  <a:pt x="120" y="82"/>
                  <a:pt x="123" y="80"/>
                  <a:pt x="124" y="78"/>
                </a:cubicBezTo>
                <a:cubicBezTo>
                  <a:pt x="126" y="75"/>
                  <a:pt x="126" y="72"/>
                  <a:pt x="124" y="69"/>
                </a:cubicBezTo>
                <a:cubicBezTo>
                  <a:pt x="124" y="68"/>
                  <a:pt x="124" y="68"/>
                  <a:pt x="124" y="68"/>
                </a:cubicBezTo>
                <a:cubicBezTo>
                  <a:pt x="126" y="68"/>
                  <a:pt x="127" y="68"/>
                  <a:pt x="128" y="67"/>
                </a:cubicBezTo>
                <a:cubicBezTo>
                  <a:pt x="132" y="65"/>
                  <a:pt x="134" y="61"/>
                  <a:pt x="133" y="57"/>
                </a:cubicBezTo>
                <a:cubicBezTo>
                  <a:pt x="133" y="53"/>
                  <a:pt x="130" y="49"/>
                  <a:pt x="124" y="46"/>
                </a:cubicBezTo>
                <a:cubicBezTo>
                  <a:pt x="117" y="42"/>
                  <a:pt x="109" y="41"/>
                  <a:pt x="102" y="39"/>
                </a:cubicBezTo>
                <a:cubicBezTo>
                  <a:pt x="108" y="19"/>
                  <a:pt x="108" y="19"/>
                  <a:pt x="108" y="19"/>
                </a:cubicBezTo>
                <a:cubicBezTo>
                  <a:pt x="110" y="14"/>
                  <a:pt x="111" y="7"/>
                  <a:pt x="107" y="2"/>
                </a:cubicBezTo>
                <a:cubicBezTo>
                  <a:pt x="105" y="1"/>
                  <a:pt x="103" y="0"/>
                  <a:pt x="10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1">
            <a:extLst>
              <a:ext uri="{FF2B5EF4-FFF2-40B4-BE49-F238E27FC236}">
                <a16:creationId xmlns:a16="http://schemas.microsoft.com/office/drawing/2014/main" id="{0C04CDEE-13A4-1540-A01D-C5CE976DED68}"/>
              </a:ext>
            </a:extLst>
          </p:cNvPr>
          <p:cNvSpPr>
            <a:spLocks noEditPoints="1"/>
          </p:cNvSpPr>
          <p:nvPr/>
        </p:nvSpPr>
        <p:spPr bwMode="auto">
          <a:xfrm>
            <a:off x="304845" y="2729380"/>
            <a:ext cx="455368" cy="450093"/>
          </a:xfrm>
          <a:custGeom>
            <a:avLst/>
            <a:gdLst>
              <a:gd name="T0" fmla="*/ 24 w 109"/>
              <a:gd name="T1" fmla="*/ 95 h 108"/>
              <a:gd name="T2" fmla="*/ 30 w 109"/>
              <a:gd name="T3" fmla="*/ 77 h 108"/>
              <a:gd name="T4" fmla="*/ 44 w 109"/>
              <a:gd name="T5" fmla="*/ 102 h 108"/>
              <a:gd name="T6" fmla="*/ 64 w 109"/>
              <a:gd name="T7" fmla="*/ 104 h 108"/>
              <a:gd name="T8" fmla="*/ 78 w 109"/>
              <a:gd name="T9" fmla="*/ 76 h 108"/>
              <a:gd name="T10" fmla="*/ 68 w 109"/>
              <a:gd name="T11" fmla="*/ 103 h 108"/>
              <a:gd name="T12" fmla="*/ 56 w 109"/>
              <a:gd name="T13" fmla="*/ 103 h 108"/>
              <a:gd name="T14" fmla="*/ 38 w 109"/>
              <a:gd name="T15" fmla="*/ 88 h 108"/>
              <a:gd name="T16" fmla="*/ 56 w 109"/>
              <a:gd name="T17" fmla="*/ 71 h 108"/>
              <a:gd name="T18" fmla="*/ 75 w 109"/>
              <a:gd name="T19" fmla="*/ 75 h 108"/>
              <a:gd name="T20" fmla="*/ 59 w 109"/>
              <a:gd name="T21" fmla="*/ 102 h 108"/>
              <a:gd name="T22" fmla="*/ 96 w 109"/>
              <a:gd name="T23" fmla="*/ 83 h 108"/>
              <a:gd name="T24" fmla="*/ 81 w 109"/>
              <a:gd name="T25" fmla="*/ 54 h 108"/>
              <a:gd name="T26" fmla="*/ 101 w 109"/>
              <a:gd name="T27" fmla="*/ 73 h 108"/>
              <a:gd name="T28" fmla="*/ 32 w 109"/>
              <a:gd name="T29" fmla="*/ 72 h 108"/>
              <a:gd name="T30" fmla="*/ 78 w 109"/>
              <a:gd name="T31" fmla="*/ 54 h 108"/>
              <a:gd name="T32" fmla="*/ 56 w 109"/>
              <a:gd name="T33" fmla="*/ 68 h 108"/>
              <a:gd name="T34" fmla="*/ 32 w 109"/>
              <a:gd name="T35" fmla="*/ 72 h 108"/>
              <a:gd name="T36" fmla="*/ 6 w 109"/>
              <a:gd name="T37" fmla="*/ 69 h 108"/>
              <a:gd name="T38" fmla="*/ 26 w 109"/>
              <a:gd name="T39" fmla="*/ 54 h 108"/>
              <a:gd name="T40" fmla="*/ 14 w 109"/>
              <a:gd name="T41" fmla="*/ 84 h 108"/>
              <a:gd name="T42" fmla="*/ 30 w 109"/>
              <a:gd name="T43" fmla="*/ 51 h 108"/>
              <a:gd name="T44" fmla="*/ 54 w 109"/>
              <a:gd name="T45" fmla="*/ 36 h 108"/>
              <a:gd name="T46" fmla="*/ 75 w 109"/>
              <a:gd name="T47" fmla="*/ 32 h 108"/>
              <a:gd name="T48" fmla="*/ 26 w 109"/>
              <a:gd name="T49" fmla="*/ 51 h 108"/>
              <a:gd name="T50" fmla="*/ 9 w 109"/>
              <a:gd name="T51" fmla="*/ 32 h 108"/>
              <a:gd name="T52" fmla="*/ 29 w 109"/>
              <a:gd name="T53" fmla="*/ 30 h 108"/>
              <a:gd name="T54" fmla="*/ 105 w 109"/>
              <a:gd name="T55" fmla="*/ 51 h 108"/>
              <a:gd name="T56" fmla="*/ 78 w 109"/>
              <a:gd name="T57" fmla="*/ 30 h 108"/>
              <a:gd name="T58" fmla="*/ 99 w 109"/>
              <a:gd name="T59" fmla="*/ 29 h 108"/>
              <a:gd name="T60" fmla="*/ 30 w 109"/>
              <a:gd name="T61" fmla="*/ 27 h 108"/>
              <a:gd name="T62" fmla="*/ 36 w 109"/>
              <a:gd name="T63" fmla="*/ 7 h 108"/>
              <a:gd name="T64" fmla="*/ 34 w 109"/>
              <a:gd name="T65" fmla="*/ 16 h 108"/>
              <a:gd name="T66" fmla="*/ 77 w 109"/>
              <a:gd name="T67" fmla="*/ 27 h 108"/>
              <a:gd name="T68" fmla="*/ 66 w 109"/>
              <a:gd name="T69" fmla="*/ 6 h 108"/>
              <a:gd name="T70" fmla="*/ 80 w 109"/>
              <a:gd name="T71" fmla="*/ 10 h 108"/>
              <a:gd name="T72" fmla="*/ 77 w 109"/>
              <a:gd name="T73" fmla="*/ 27 h 108"/>
              <a:gd name="T74" fmla="*/ 33 w 109"/>
              <a:gd name="T75" fmla="*/ 28 h 108"/>
              <a:gd name="T76" fmla="*/ 51 w 109"/>
              <a:gd name="T77" fmla="*/ 4 h 108"/>
              <a:gd name="T78" fmla="*/ 53 w 109"/>
              <a:gd name="T79" fmla="*/ 3 h 108"/>
              <a:gd name="T80" fmla="*/ 72 w 109"/>
              <a:gd name="T81" fmla="*/ 21 h 108"/>
              <a:gd name="T82" fmla="*/ 55 w 109"/>
              <a:gd name="T83" fmla="*/ 32 h 108"/>
              <a:gd name="T84" fmla="*/ 53 w 109"/>
              <a:gd name="T85" fmla="*/ 0 h 108"/>
              <a:gd name="T86" fmla="*/ 35 w 109"/>
              <a:gd name="T87" fmla="*/ 4 h 108"/>
              <a:gd name="T88" fmla="*/ 1 w 109"/>
              <a:gd name="T89" fmla="*/ 52 h 108"/>
              <a:gd name="T90" fmla="*/ 1 w 109"/>
              <a:gd name="T91" fmla="*/ 54 h 108"/>
              <a:gd name="T92" fmla="*/ 22 w 109"/>
              <a:gd name="T93" fmla="*/ 97 h 108"/>
              <a:gd name="T94" fmla="*/ 69 w 109"/>
              <a:gd name="T95" fmla="*/ 106 h 108"/>
              <a:gd name="T96" fmla="*/ 97 w 109"/>
              <a:gd name="T97" fmla="*/ 87 h 108"/>
              <a:gd name="T98" fmla="*/ 99 w 109"/>
              <a:gd name="T99" fmla="*/ 85 h 108"/>
              <a:gd name="T100" fmla="*/ 108 w 109"/>
              <a:gd name="T101" fmla="*/ 54 h 108"/>
              <a:gd name="T102" fmla="*/ 108 w 109"/>
              <a:gd name="T103" fmla="*/ 51 h 108"/>
              <a:gd name="T104" fmla="*/ 95 w 109"/>
              <a:gd name="T105" fmla="*/ 18 h 108"/>
              <a:gd name="T106" fmla="*/ 94 w 109"/>
              <a:gd name="T107" fmla="*/ 17 h 108"/>
              <a:gd name="T108" fmla="*/ 84 w 109"/>
              <a:gd name="T109" fmla="*/ 9 h 108"/>
              <a:gd name="T110" fmla="*/ 55 w 109"/>
              <a:gd name="T11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108">
                <a:moveTo>
                  <a:pt x="48" y="104"/>
                </a:moveTo>
                <a:cubicBezTo>
                  <a:pt x="39" y="103"/>
                  <a:pt x="31" y="100"/>
                  <a:pt x="24" y="95"/>
                </a:cubicBezTo>
                <a:cubicBezTo>
                  <a:pt x="21" y="92"/>
                  <a:pt x="18" y="90"/>
                  <a:pt x="16" y="86"/>
                </a:cubicBezTo>
                <a:cubicBezTo>
                  <a:pt x="20" y="83"/>
                  <a:pt x="25" y="79"/>
                  <a:pt x="30" y="77"/>
                </a:cubicBezTo>
                <a:cubicBezTo>
                  <a:pt x="31" y="81"/>
                  <a:pt x="33" y="86"/>
                  <a:pt x="35" y="90"/>
                </a:cubicBezTo>
                <a:cubicBezTo>
                  <a:pt x="37" y="94"/>
                  <a:pt x="40" y="98"/>
                  <a:pt x="44" y="102"/>
                </a:cubicBezTo>
                <a:cubicBezTo>
                  <a:pt x="45" y="103"/>
                  <a:pt x="46" y="103"/>
                  <a:pt x="48" y="104"/>
                </a:cubicBezTo>
                <a:moveTo>
                  <a:pt x="64" y="104"/>
                </a:moveTo>
                <a:cubicBezTo>
                  <a:pt x="68" y="101"/>
                  <a:pt x="71" y="95"/>
                  <a:pt x="73" y="91"/>
                </a:cubicBezTo>
                <a:cubicBezTo>
                  <a:pt x="75" y="86"/>
                  <a:pt x="77" y="81"/>
                  <a:pt x="78" y="76"/>
                </a:cubicBezTo>
                <a:cubicBezTo>
                  <a:pt x="84" y="78"/>
                  <a:pt x="89" y="81"/>
                  <a:pt x="94" y="85"/>
                </a:cubicBezTo>
                <a:cubicBezTo>
                  <a:pt x="87" y="94"/>
                  <a:pt x="78" y="100"/>
                  <a:pt x="68" y="103"/>
                </a:cubicBezTo>
                <a:cubicBezTo>
                  <a:pt x="67" y="103"/>
                  <a:pt x="65" y="103"/>
                  <a:pt x="64" y="104"/>
                </a:cubicBezTo>
                <a:moveTo>
                  <a:pt x="56" y="103"/>
                </a:moveTo>
                <a:cubicBezTo>
                  <a:pt x="53" y="103"/>
                  <a:pt x="49" y="102"/>
                  <a:pt x="46" y="99"/>
                </a:cubicBezTo>
                <a:cubicBezTo>
                  <a:pt x="43" y="96"/>
                  <a:pt x="40" y="92"/>
                  <a:pt x="38" y="88"/>
                </a:cubicBezTo>
                <a:cubicBezTo>
                  <a:pt x="36" y="84"/>
                  <a:pt x="35" y="80"/>
                  <a:pt x="33" y="76"/>
                </a:cubicBezTo>
                <a:cubicBezTo>
                  <a:pt x="40" y="73"/>
                  <a:pt x="48" y="71"/>
                  <a:pt x="56" y="71"/>
                </a:cubicBezTo>
                <a:cubicBezTo>
                  <a:pt x="56" y="71"/>
                  <a:pt x="56" y="71"/>
                  <a:pt x="56" y="71"/>
                </a:cubicBezTo>
                <a:cubicBezTo>
                  <a:pt x="62" y="71"/>
                  <a:pt x="69" y="72"/>
                  <a:pt x="75" y="75"/>
                </a:cubicBezTo>
                <a:cubicBezTo>
                  <a:pt x="74" y="80"/>
                  <a:pt x="72" y="85"/>
                  <a:pt x="70" y="90"/>
                </a:cubicBezTo>
                <a:cubicBezTo>
                  <a:pt x="67" y="97"/>
                  <a:pt x="63" y="101"/>
                  <a:pt x="59" y="102"/>
                </a:cubicBezTo>
                <a:cubicBezTo>
                  <a:pt x="58" y="103"/>
                  <a:pt x="57" y="103"/>
                  <a:pt x="56" y="103"/>
                </a:cubicBezTo>
                <a:moveTo>
                  <a:pt x="96" y="83"/>
                </a:moveTo>
                <a:cubicBezTo>
                  <a:pt x="91" y="78"/>
                  <a:pt x="85" y="75"/>
                  <a:pt x="79" y="72"/>
                </a:cubicBezTo>
                <a:cubicBezTo>
                  <a:pt x="80" y="66"/>
                  <a:pt x="81" y="60"/>
                  <a:pt x="81" y="54"/>
                </a:cubicBezTo>
                <a:cubicBezTo>
                  <a:pt x="105" y="54"/>
                  <a:pt x="105" y="54"/>
                  <a:pt x="105" y="54"/>
                </a:cubicBezTo>
                <a:cubicBezTo>
                  <a:pt x="105" y="61"/>
                  <a:pt x="104" y="67"/>
                  <a:pt x="101" y="73"/>
                </a:cubicBezTo>
                <a:cubicBezTo>
                  <a:pt x="100" y="77"/>
                  <a:pt x="98" y="80"/>
                  <a:pt x="96" y="83"/>
                </a:cubicBezTo>
                <a:moveTo>
                  <a:pt x="32" y="72"/>
                </a:moveTo>
                <a:cubicBezTo>
                  <a:pt x="31" y="66"/>
                  <a:pt x="30" y="60"/>
                  <a:pt x="30" y="54"/>
                </a:cubicBezTo>
                <a:cubicBezTo>
                  <a:pt x="78" y="54"/>
                  <a:pt x="78" y="54"/>
                  <a:pt x="78" y="54"/>
                </a:cubicBezTo>
                <a:cubicBezTo>
                  <a:pt x="77" y="60"/>
                  <a:pt x="77" y="66"/>
                  <a:pt x="76" y="71"/>
                </a:cubicBezTo>
                <a:cubicBezTo>
                  <a:pt x="69" y="69"/>
                  <a:pt x="62" y="68"/>
                  <a:pt x="56" y="68"/>
                </a:cubicBezTo>
                <a:cubicBezTo>
                  <a:pt x="56" y="68"/>
                  <a:pt x="56" y="68"/>
                  <a:pt x="56" y="68"/>
                </a:cubicBezTo>
                <a:cubicBezTo>
                  <a:pt x="48" y="68"/>
                  <a:pt x="40" y="69"/>
                  <a:pt x="32" y="72"/>
                </a:cubicBezTo>
                <a:moveTo>
                  <a:pt x="14" y="84"/>
                </a:moveTo>
                <a:cubicBezTo>
                  <a:pt x="10" y="79"/>
                  <a:pt x="8" y="74"/>
                  <a:pt x="6" y="69"/>
                </a:cubicBezTo>
                <a:cubicBezTo>
                  <a:pt x="5" y="64"/>
                  <a:pt x="4" y="59"/>
                  <a:pt x="4" y="54"/>
                </a:cubicBezTo>
                <a:cubicBezTo>
                  <a:pt x="26" y="54"/>
                  <a:pt x="26" y="54"/>
                  <a:pt x="26" y="54"/>
                </a:cubicBezTo>
                <a:cubicBezTo>
                  <a:pt x="27" y="61"/>
                  <a:pt x="28" y="67"/>
                  <a:pt x="29" y="74"/>
                </a:cubicBezTo>
                <a:cubicBezTo>
                  <a:pt x="24" y="76"/>
                  <a:pt x="18" y="80"/>
                  <a:pt x="14" y="84"/>
                </a:cubicBezTo>
                <a:moveTo>
                  <a:pt x="78" y="51"/>
                </a:moveTo>
                <a:cubicBezTo>
                  <a:pt x="30" y="51"/>
                  <a:pt x="30" y="51"/>
                  <a:pt x="30" y="51"/>
                </a:cubicBezTo>
                <a:cubicBezTo>
                  <a:pt x="30" y="44"/>
                  <a:pt x="31" y="38"/>
                  <a:pt x="32" y="31"/>
                </a:cubicBezTo>
                <a:cubicBezTo>
                  <a:pt x="39" y="34"/>
                  <a:pt x="47" y="36"/>
                  <a:pt x="54" y="36"/>
                </a:cubicBezTo>
                <a:cubicBezTo>
                  <a:pt x="55" y="36"/>
                  <a:pt x="55" y="36"/>
                  <a:pt x="55" y="36"/>
                </a:cubicBezTo>
                <a:cubicBezTo>
                  <a:pt x="62" y="36"/>
                  <a:pt x="69" y="34"/>
                  <a:pt x="75" y="32"/>
                </a:cubicBezTo>
                <a:cubicBezTo>
                  <a:pt x="77" y="38"/>
                  <a:pt x="77" y="44"/>
                  <a:pt x="78" y="51"/>
                </a:cubicBezTo>
                <a:moveTo>
                  <a:pt x="26" y="51"/>
                </a:moveTo>
                <a:cubicBezTo>
                  <a:pt x="4" y="51"/>
                  <a:pt x="4" y="51"/>
                  <a:pt x="4" y="51"/>
                </a:cubicBezTo>
                <a:cubicBezTo>
                  <a:pt x="4" y="44"/>
                  <a:pt x="6" y="38"/>
                  <a:pt x="9" y="32"/>
                </a:cubicBezTo>
                <a:cubicBezTo>
                  <a:pt x="11" y="28"/>
                  <a:pt x="13" y="24"/>
                  <a:pt x="16" y="21"/>
                </a:cubicBezTo>
                <a:cubicBezTo>
                  <a:pt x="20" y="25"/>
                  <a:pt x="24" y="28"/>
                  <a:pt x="29" y="30"/>
                </a:cubicBezTo>
                <a:cubicBezTo>
                  <a:pt x="27" y="37"/>
                  <a:pt x="26" y="44"/>
                  <a:pt x="26" y="51"/>
                </a:cubicBezTo>
                <a:moveTo>
                  <a:pt x="105" y="51"/>
                </a:moveTo>
                <a:cubicBezTo>
                  <a:pt x="81" y="51"/>
                  <a:pt x="81" y="51"/>
                  <a:pt x="81" y="51"/>
                </a:cubicBezTo>
                <a:cubicBezTo>
                  <a:pt x="81" y="44"/>
                  <a:pt x="80" y="37"/>
                  <a:pt x="78" y="30"/>
                </a:cubicBezTo>
                <a:cubicBezTo>
                  <a:pt x="83" y="28"/>
                  <a:pt x="88" y="25"/>
                  <a:pt x="93" y="21"/>
                </a:cubicBezTo>
                <a:cubicBezTo>
                  <a:pt x="95" y="23"/>
                  <a:pt x="97" y="26"/>
                  <a:pt x="99" y="29"/>
                </a:cubicBezTo>
                <a:cubicBezTo>
                  <a:pt x="103" y="36"/>
                  <a:pt x="105" y="43"/>
                  <a:pt x="105" y="51"/>
                </a:cubicBezTo>
                <a:moveTo>
                  <a:pt x="30" y="27"/>
                </a:moveTo>
                <a:cubicBezTo>
                  <a:pt x="26" y="25"/>
                  <a:pt x="22" y="22"/>
                  <a:pt x="18" y="19"/>
                </a:cubicBezTo>
                <a:cubicBezTo>
                  <a:pt x="23" y="14"/>
                  <a:pt x="29" y="9"/>
                  <a:pt x="36" y="7"/>
                </a:cubicBezTo>
                <a:cubicBezTo>
                  <a:pt x="38" y="6"/>
                  <a:pt x="40" y="5"/>
                  <a:pt x="41" y="5"/>
                </a:cubicBezTo>
                <a:cubicBezTo>
                  <a:pt x="39" y="8"/>
                  <a:pt x="36" y="11"/>
                  <a:pt x="34" y="16"/>
                </a:cubicBezTo>
                <a:cubicBezTo>
                  <a:pt x="33" y="19"/>
                  <a:pt x="31" y="23"/>
                  <a:pt x="30" y="27"/>
                </a:cubicBezTo>
                <a:moveTo>
                  <a:pt x="77" y="27"/>
                </a:moveTo>
                <a:cubicBezTo>
                  <a:pt x="77" y="25"/>
                  <a:pt x="76" y="23"/>
                  <a:pt x="75" y="20"/>
                </a:cubicBezTo>
                <a:cubicBezTo>
                  <a:pt x="73" y="16"/>
                  <a:pt x="71" y="10"/>
                  <a:pt x="66" y="6"/>
                </a:cubicBezTo>
                <a:cubicBezTo>
                  <a:pt x="66" y="5"/>
                  <a:pt x="65" y="5"/>
                  <a:pt x="65" y="4"/>
                </a:cubicBezTo>
                <a:cubicBezTo>
                  <a:pt x="70" y="6"/>
                  <a:pt x="76" y="7"/>
                  <a:pt x="80" y="10"/>
                </a:cubicBezTo>
                <a:cubicBezTo>
                  <a:pt x="84" y="12"/>
                  <a:pt x="88" y="15"/>
                  <a:pt x="91" y="18"/>
                </a:cubicBezTo>
                <a:cubicBezTo>
                  <a:pt x="87" y="22"/>
                  <a:pt x="82" y="25"/>
                  <a:pt x="77" y="27"/>
                </a:cubicBezTo>
                <a:moveTo>
                  <a:pt x="54" y="32"/>
                </a:moveTo>
                <a:cubicBezTo>
                  <a:pt x="47" y="32"/>
                  <a:pt x="40" y="31"/>
                  <a:pt x="33" y="28"/>
                </a:cubicBezTo>
                <a:cubicBezTo>
                  <a:pt x="34" y="24"/>
                  <a:pt x="36" y="21"/>
                  <a:pt x="37" y="17"/>
                </a:cubicBezTo>
                <a:cubicBezTo>
                  <a:pt x="41" y="9"/>
                  <a:pt x="46" y="5"/>
                  <a:pt x="51" y="4"/>
                </a:cubicBezTo>
                <a:cubicBezTo>
                  <a:pt x="51" y="3"/>
                  <a:pt x="52" y="3"/>
                  <a:pt x="52" y="3"/>
                </a:cubicBezTo>
                <a:cubicBezTo>
                  <a:pt x="53" y="3"/>
                  <a:pt x="53" y="3"/>
                  <a:pt x="53" y="3"/>
                </a:cubicBezTo>
                <a:cubicBezTo>
                  <a:pt x="57" y="3"/>
                  <a:pt x="61" y="5"/>
                  <a:pt x="64" y="8"/>
                </a:cubicBezTo>
                <a:cubicBezTo>
                  <a:pt x="68" y="12"/>
                  <a:pt x="70" y="17"/>
                  <a:pt x="72" y="21"/>
                </a:cubicBezTo>
                <a:cubicBezTo>
                  <a:pt x="73" y="24"/>
                  <a:pt x="73" y="26"/>
                  <a:pt x="74" y="28"/>
                </a:cubicBezTo>
                <a:cubicBezTo>
                  <a:pt x="68" y="31"/>
                  <a:pt x="62" y="32"/>
                  <a:pt x="55" y="32"/>
                </a:cubicBezTo>
                <a:cubicBezTo>
                  <a:pt x="55" y="32"/>
                  <a:pt x="54" y="32"/>
                  <a:pt x="54" y="32"/>
                </a:cubicBezTo>
                <a:moveTo>
                  <a:pt x="53" y="0"/>
                </a:moveTo>
                <a:cubicBezTo>
                  <a:pt x="52" y="0"/>
                  <a:pt x="51" y="0"/>
                  <a:pt x="51" y="0"/>
                </a:cubicBezTo>
                <a:cubicBezTo>
                  <a:pt x="45" y="1"/>
                  <a:pt x="40" y="2"/>
                  <a:pt x="35" y="4"/>
                </a:cubicBezTo>
                <a:cubicBezTo>
                  <a:pt x="22" y="8"/>
                  <a:pt x="12" y="18"/>
                  <a:pt x="6" y="30"/>
                </a:cubicBezTo>
                <a:cubicBezTo>
                  <a:pt x="3" y="37"/>
                  <a:pt x="1" y="44"/>
                  <a:pt x="1" y="52"/>
                </a:cubicBezTo>
                <a:cubicBezTo>
                  <a:pt x="0" y="52"/>
                  <a:pt x="0" y="52"/>
                  <a:pt x="0" y="53"/>
                </a:cubicBezTo>
                <a:cubicBezTo>
                  <a:pt x="0" y="53"/>
                  <a:pt x="0" y="53"/>
                  <a:pt x="1" y="54"/>
                </a:cubicBezTo>
                <a:cubicBezTo>
                  <a:pt x="1" y="59"/>
                  <a:pt x="1" y="64"/>
                  <a:pt x="3" y="70"/>
                </a:cubicBezTo>
                <a:cubicBezTo>
                  <a:pt x="6" y="81"/>
                  <a:pt x="13" y="90"/>
                  <a:pt x="22" y="97"/>
                </a:cubicBezTo>
                <a:cubicBezTo>
                  <a:pt x="32" y="104"/>
                  <a:pt x="43" y="108"/>
                  <a:pt x="55" y="108"/>
                </a:cubicBezTo>
                <a:cubicBezTo>
                  <a:pt x="60" y="108"/>
                  <a:pt x="64" y="107"/>
                  <a:pt x="69" y="106"/>
                </a:cubicBezTo>
                <a:cubicBezTo>
                  <a:pt x="80" y="103"/>
                  <a:pt x="90" y="96"/>
                  <a:pt x="97" y="87"/>
                </a:cubicBezTo>
                <a:cubicBezTo>
                  <a:pt x="97" y="87"/>
                  <a:pt x="97" y="87"/>
                  <a:pt x="97" y="87"/>
                </a:cubicBezTo>
                <a:cubicBezTo>
                  <a:pt x="98" y="87"/>
                  <a:pt x="98" y="87"/>
                  <a:pt x="98" y="87"/>
                </a:cubicBezTo>
                <a:cubicBezTo>
                  <a:pt x="99" y="86"/>
                  <a:pt x="99" y="86"/>
                  <a:pt x="99" y="85"/>
                </a:cubicBezTo>
                <a:cubicBezTo>
                  <a:pt x="101" y="82"/>
                  <a:pt x="103" y="78"/>
                  <a:pt x="105" y="75"/>
                </a:cubicBezTo>
                <a:cubicBezTo>
                  <a:pt x="107" y="68"/>
                  <a:pt x="109" y="61"/>
                  <a:pt x="108" y="54"/>
                </a:cubicBezTo>
                <a:cubicBezTo>
                  <a:pt x="109" y="54"/>
                  <a:pt x="109" y="53"/>
                  <a:pt x="109" y="53"/>
                </a:cubicBezTo>
                <a:cubicBezTo>
                  <a:pt x="109" y="52"/>
                  <a:pt x="109" y="52"/>
                  <a:pt x="108" y="51"/>
                </a:cubicBezTo>
                <a:cubicBezTo>
                  <a:pt x="108" y="43"/>
                  <a:pt x="106" y="35"/>
                  <a:pt x="102" y="27"/>
                </a:cubicBezTo>
                <a:cubicBezTo>
                  <a:pt x="100" y="24"/>
                  <a:pt x="97" y="21"/>
                  <a:pt x="95" y="18"/>
                </a:cubicBezTo>
                <a:cubicBezTo>
                  <a:pt x="94" y="17"/>
                  <a:pt x="94" y="17"/>
                  <a:pt x="94" y="17"/>
                </a:cubicBezTo>
                <a:cubicBezTo>
                  <a:pt x="94" y="17"/>
                  <a:pt x="94" y="17"/>
                  <a:pt x="94" y="17"/>
                </a:cubicBezTo>
                <a:cubicBezTo>
                  <a:pt x="93" y="16"/>
                  <a:pt x="92" y="15"/>
                  <a:pt x="91" y="14"/>
                </a:cubicBezTo>
                <a:cubicBezTo>
                  <a:pt x="88" y="12"/>
                  <a:pt x="86" y="11"/>
                  <a:pt x="84" y="9"/>
                </a:cubicBezTo>
                <a:cubicBezTo>
                  <a:pt x="84" y="8"/>
                  <a:pt x="83" y="8"/>
                  <a:pt x="82" y="7"/>
                </a:cubicBezTo>
                <a:cubicBezTo>
                  <a:pt x="74" y="2"/>
                  <a:pt x="64" y="0"/>
                  <a:pt x="55" y="0"/>
                </a:cubicBezTo>
                <a:cubicBezTo>
                  <a:pt x="54" y="0"/>
                  <a:pt x="54"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2">
            <a:extLst>
              <a:ext uri="{FF2B5EF4-FFF2-40B4-BE49-F238E27FC236}">
                <a16:creationId xmlns:a16="http://schemas.microsoft.com/office/drawing/2014/main" id="{F38AE842-19E1-0E49-BA27-06195BB9A2D3}"/>
              </a:ext>
            </a:extLst>
          </p:cNvPr>
          <p:cNvSpPr>
            <a:spLocks noEditPoints="1"/>
          </p:cNvSpPr>
          <p:nvPr/>
        </p:nvSpPr>
        <p:spPr bwMode="auto">
          <a:xfrm>
            <a:off x="350557" y="5662014"/>
            <a:ext cx="634701" cy="388557"/>
          </a:xfrm>
          <a:custGeom>
            <a:avLst/>
            <a:gdLst>
              <a:gd name="T0" fmla="*/ 39 w 152"/>
              <a:gd name="T1" fmla="*/ 56 h 93"/>
              <a:gd name="T2" fmla="*/ 35 w 152"/>
              <a:gd name="T3" fmla="*/ 51 h 93"/>
              <a:gd name="T4" fmla="*/ 93 w 152"/>
              <a:gd name="T5" fmla="*/ 12 h 93"/>
              <a:gd name="T6" fmla="*/ 108 w 152"/>
              <a:gd name="T7" fmla="*/ 53 h 93"/>
              <a:gd name="T8" fmla="*/ 54 w 152"/>
              <a:gd name="T9" fmla="*/ 57 h 93"/>
              <a:gd name="T10" fmla="*/ 93 w 152"/>
              <a:gd name="T11" fmla="*/ 8 h 93"/>
              <a:gd name="T12" fmla="*/ 31 w 152"/>
              <a:gd name="T13" fmla="*/ 11 h 93"/>
              <a:gd name="T14" fmla="*/ 33 w 152"/>
              <a:gd name="T15" fmla="*/ 57 h 93"/>
              <a:gd name="T16" fmla="*/ 49 w 152"/>
              <a:gd name="T17" fmla="*/ 61 h 93"/>
              <a:gd name="T18" fmla="*/ 62 w 152"/>
              <a:gd name="T19" fmla="*/ 60 h 93"/>
              <a:gd name="T20" fmla="*/ 112 w 152"/>
              <a:gd name="T21" fmla="*/ 54 h 93"/>
              <a:gd name="T22" fmla="*/ 110 w 152"/>
              <a:gd name="T23" fmla="*/ 8 h 93"/>
              <a:gd name="T24" fmla="*/ 93 w 152"/>
              <a:gd name="T25" fmla="*/ 8 h 93"/>
              <a:gd name="T26" fmla="*/ 59 w 152"/>
              <a:gd name="T27" fmla="*/ 85 h 93"/>
              <a:gd name="T28" fmla="*/ 65 w 152"/>
              <a:gd name="T29" fmla="*/ 81 h 93"/>
              <a:gd name="T30" fmla="*/ 82 w 152"/>
              <a:gd name="T31" fmla="*/ 80 h 93"/>
              <a:gd name="T32" fmla="*/ 91 w 152"/>
              <a:gd name="T33" fmla="*/ 86 h 93"/>
              <a:gd name="T34" fmla="*/ 7 w 152"/>
              <a:gd name="T35" fmla="*/ 89 h 93"/>
              <a:gd name="T36" fmla="*/ 119 w 152"/>
              <a:gd name="T37" fmla="*/ 65 h 93"/>
              <a:gd name="T38" fmla="*/ 95 w 152"/>
              <a:gd name="T39" fmla="*/ 86 h 93"/>
              <a:gd name="T40" fmla="*/ 82 w 152"/>
              <a:gd name="T41" fmla="*/ 76 h 93"/>
              <a:gd name="T42" fmla="*/ 65 w 152"/>
              <a:gd name="T43" fmla="*/ 77 h 93"/>
              <a:gd name="T44" fmla="*/ 56 w 152"/>
              <a:gd name="T45" fmla="*/ 83 h 93"/>
              <a:gd name="T46" fmla="*/ 52 w 152"/>
              <a:gd name="T47" fmla="*/ 87 h 93"/>
              <a:gd name="T48" fmla="*/ 29 w 152"/>
              <a:gd name="T49" fmla="*/ 64 h 93"/>
              <a:gd name="T50" fmla="*/ 112 w 152"/>
              <a:gd name="T51" fmla="*/ 4 h 93"/>
              <a:gd name="T52" fmla="*/ 114 w 152"/>
              <a:gd name="T53" fmla="*/ 4 h 93"/>
              <a:gd name="T54" fmla="*/ 119 w 152"/>
              <a:gd name="T55" fmla="*/ 61 h 93"/>
              <a:gd name="T56" fmla="*/ 113 w 152"/>
              <a:gd name="T57" fmla="*/ 0 h 93"/>
              <a:gd name="T58" fmla="*/ 24 w 152"/>
              <a:gd name="T59" fmla="*/ 4 h 93"/>
              <a:gd name="T60" fmla="*/ 1 w 152"/>
              <a:gd name="T61" fmla="*/ 89 h 93"/>
              <a:gd name="T62" fmla="*/ 1 w 152"/>
              <a:gd name="T63" fmla="*/ 92 h 93"/>
              <a:gd name="T64" fmla="*/ 2 w 152"/>
              <a:gd name="T65" fmla="*/ 93 h 93"/>
              <a:gd name="T66" fmla="*/ 120 w 152"/>
              <a:gd name="T67" fmla="*/ 88 h 93"/>
              <a:gd name="T68" fmla="*/ 152 w 152"/>
              <a:gd name="T69" fmla="*/ 87 h 93"/>
              <a:gd name="T70" fmla="*/ 120 w 152"/>
              <a:gd name="T71" fmla="*/ 9 h 93"/>
              <a:gd name="T72" fmla="*/ 113 w 152"/>
              <a:gd name="T7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93">
                <a:moveTo>
                  <a:pt x="50" y="57"/>
                </a:moveTo>
                <a:cubicBezTo>
                  <a:pt x="46" y="57"/>
                  <a:pt x="42" y="57"/>
                  <a:pt x="39" y="56"/>
                </a:cubicBezTo>
                <a:cubicBezTo>
                  <a:pt x="38" y="56"/>
                  <a:pt x="37" y="55"/>
                  <a:pt x="36" y="55"/>
                </a:cubicBezTo>
                <a:cubicBezTo>
                  <a:pt x="36" y="54"/>
                  <a:pt x="35" y="53"/>
                  <a:pt x="35" y="51"/>
                </a:cubicBezTo>
                <a:cubicBezTo>
                  <a:pt x="35" y="15"/>
                  <a:pt x="35" y="15"/>
                  <a:pt x="35" y="15"/>
                </a:cubicBezTo>
                <a:cubicBezTo>
                  <a:pt x="54" y="13"/>
                  <a:pt x="74" y="12"/>
                  <a:pt x="93" y="12"/>
                </a:cubicBezTo>
                <a:cubicBezTo>
                  <a:pt x="97" y="12"/>
                  <a:pt x="102" y="12"/>
                  <a:pt x="106" y="12"/>
                </a:cubicBezTo>
                <a:cubicBezTo>
                  <a:pt x="106" y="26"/>
                  <a:pt x="107" y="39"/>
                  <a:pt x="108" y="53"/>
                </a:cubicBezTo>
                <a:cubicBezTo>
                  <a:pt x="62" y="56"/>
                  <a:pt x="62" y="56"/>
                  <a:pt x="62" y="56"/>
                </a:cubicBezTo>
                <a:cubicBezTo>
                  <a:pt x="59" y="56"/>
                  <a:pt x="57" y="57"/>
                  <a:pt x="54" y="57"/>
                </a:cubicBezTo>
                <a:cubicBezTo>
                  <a:pt x="53" y="57"/>
                  <a:pt x="51" y="57"/>
                  <a:pt x="50" y="57"/>
                </a:cubicBezTo>
                <a:moveTo>
                  <a:pt x="93" y="8"/>
                </a:moveTo>
                <a:cubicBezTo>
                  <a:pt x="73" y="8"/>
                  <a:pt x="53" y="9"/>
                  <a:pt x="33" y="11"/>
                </a:cubicBezTo>
                <a:cubicBezTo>
                  <a:pt x="31" y="11"/>
                  <a:pt x="31" y="11"/>
                  <a:pt x="31" y="11"/>
                </a:cubicBezTo>
                <a:cubicBezTo>
                  <a:pt x="32" y="51"/>
                  <a:pt x="32" y="51"/>
                  <a:pt x="32" y="51"/>
                </a:cubicBezTo>
                <a:cubicBezTo>
                  <a:pt x="32" y="53"/>
                  <a:pt x="32" y="55"/>
                  <a:pt x="33" y="57"/>
                </a:cubicBezTo>
                <a:cubicBezTo>
                  <a:pt x="35" y="59"/>
                  <a:pt x="37" y="59"/>
                  <a:pt x="38" y="60"/>
                </a:cubicBezTo>
                <a:cubicBezTo>
                  <a:pt x="42" y="60"/>
                  <a:pt x="45" y="61"/>
                  <a:pt x="49" y="61"/>
                </a:cubicBezTo>
                <a:cubicBezTo>
                  <a:pt x="51" y="61"/>
                  <a:pt x="53" y="61"/>
                  <a:pt x="54" y="60"/>
                </a:cubicBezTo>
                <a:cubicBezTo>
                  <a:pt x="57" y="60"/>
                  <a:pt x="60" y="60"/>
                  <a:pt x="62" y="60"/>
                </a:cubicBezTo>
                <a:cubicBezTo>
                  <a:pt x="112" y="56"/>
                  <a:pt x="112" y="56"/>
                  <a:pt x="112" y="56"/>
                </a:cubicBezTo>
                <a:cubicBezTo>
                  <a:pt x="112" y="54"/>
                  <a:pt x="112" y="54"/>
                  <a:pt x="112" y="54"/>
                </a:cubicBezTo>
                <a:cubicBezTo>
                  <a:pt x="111" y="40"/>
                  <a:pt x="110" y="25"/>
                  <a:pt x="110" y="10"/>
                </a:cubicBezTo>
                <a:cubicBezTo>
                  <a:pt x="110" y="8"/>
                  <a:pt x="110" y="8"/>
                  <a:pt x="110" y="8"/>
                </a:cubicBezTo>
                <a:cubicBezTo>
                  <a:pt x="108" y="8"/>
                  <a:pt x="108" y="8"/>
                  <a:pt x="108" y="8"/>
                </a:cubicBezTo>
                <a:cubicBezTo>
                  <a:pt x="103" y="8"/>
                  <a:pt x="98" y="8"/>
                  <a:pt x="93" y="8"/>
                </a:cubicBezTo>
                <a:moveTo>
                  <a:pt x="57" y="87"/>
                </a:moveTo>
                <a:cubicBezTo>
                  <a:pt x="58" y="86"/>
                  <a:pt x="58" y="85"/>
                  <a:pt x="59" y="85"/>
                </a:cubicBezTo>
                <a:cubicBezTo>
                  <a:pt x="60" y="83"/>
                  <a:pt x="60" y="82"/>
                  <a:pt x="61" y="82"/>
                </a:cubicBezTo>
                <a:cubicBezTo>
                  <a:pt x="62" y="81"/>
                  <a:pt x="64" y="81"/>
                  <a:pt x="65" y="81"/>
                </a:cubicBezTo>
                <a:cubicBezTo>
                  <a:pt x="80" y="80"/>
                  <a:pt x="80" y="80"/>
                  <a:pt x="80" y="80"/>
                </a:cubicBezTo>
                <a:cubicBezTo>
                  <a:pt x="80" y="80"/>
                  <a:pt x="81" y="80"/>
                  <a:pt x="82" y="80"/>
                </a:cubicBezTo>
                <a:cubicBezTo>
                  <a:pt x="84" y="80"/>
                  <a:pt x="85" y="80"/>
                  <a:pt x="87" y="80"/>
                </a:cubicBezTo>
                <a:cubicBezTo>
                  <a:pt x="89" y="81"/>
                  <a:pt x="90" y="83"/>
                  <a:pt x="91" y="86"/>
                </a:cubicBezTo>
                <a:cubicBezTo>
                  <a:pt x="80" y="86"/>
                  <a:pt x="68" y="87"/>
                  <a:pt x="57" y="87"/>
                </a:cubicBezTo>
                <a:moveTo>
                  <a:pt x="7" y="89"/>
                </a:moveTo>
                <a:cubicBezTo>
                  <a:pt x="28" y="67"/>
                  <a:pt x="28" y="67"/>
                  <a:pt x="28" y="67"/>
                </a:cubicBezTo>
                <a:cubicBezTo>
                  <a:pt x="119" y="65"/>
                  <a:pt x="119" y="65"/>
                  <a:pt x="119" y="65"/>
                </a:cubicBezTo>
                <a:cubicBezTo>
                  <a:pt x="142" y="84"/>
                  <a:pt x="142" y="84"/>
                  <a:pt x="142" y="84"/>
                </a:cubicBezTo>
                <a:cubicBezTo>
                  <a:pt x="126" y="84"/>
                  <a:pt x="111" y="85"/>
                  <a:pt x="95" y="86"/>
                </a:cubicBezTo>
                <a:cubicBezTo>
                  <a:pt x="94" y="83"/>
                  <a:pt x="92" y="79"/>
                  <a:pt x="88" y="77"/>
                </a:cubicBezTo>
                <a:cubicBezTo>
                  <a:pt x="86" y="76"/>
                  <a:pt x="84" y="76"/>
                  <a:pt x="82" y="76"/>
                </a:cubicBezTo>
                <a:cubicBezTo>
                  <a:pt x="81" y="76"/>
                  <a:pt x="80" y="76"/>
                  <a:pt x="79" y="76"/>
                </a:cubicBezTo>
                <a:cubicBezTo>
                  <a:pt x="65" y="77"/>
                  <a:pt x="65" y="77"/>
                  <a:pt x="65" y="77"/>
                </a:cubicBezTo>
                <a:cubicBezTo>
                  <a:pt x="63" y="77"/>
                  <a:pt x="61" y="77"/>
                  <a:pt x="59" y="79"/>
                </a:cubicBezTo>
                <a:cubicBezTo>
                  <a:pt x="57" y="80"/>
                  <a:pt x="56" y="81"/>
                  <a:pt x="56" y="83"/>
                </a:cubicBezTo>
                <a:cubicBezTo>
                  <a:pt x="55" y="84"/>
                  <a:pt x="54" y="85"/>
                  <a:pt x="53" y="86"/>
                </a:cubicBezTo>
                <a:cubicBezTo>
                  <a:pt x="52" y="86"/>
                  <a:pt x="52" y="87"/>
                  <a:pt x="52" y="87"/>
                </a:cubicBezTo>
                <a:cubicBezTo>
                  <a:pt x="37" y="88"/>
                  <a:pt x="22" y="88"/>
                  <a:pt x="7" y="89"/>
                </a:cubicBezTo>
                <a:moveTo>
                  <a:pt x="29" y="64"/>
                </a:moveTo>
                <a:cubicBezTo>
                  <a:pt x="28" y="7"/>
                  <a:pt x="28" y="7"/>
                  <a:pt x="28" y="7"/>
                </a:cubicBezTo>
                <a:cubicBezTo>
                  <a:pt x="112" y="4"/>
                  <a:pt x="112" y="4"/>
                  <a:pt x="112" y="4"/>
                </a:cubicBezTo>
                <a:cubicBezTo>
                  <a:pt x="112" y="3"/>
                  <a:pt x="113" y="3"/>
                  <a:pt x="113" y="3"/>
                </a:cubicBezTo>
                <a:cubicBezTo>
                  <a:pt x="114" y="3"/>
                  <a:pt x="114" y="4"/>
                  <a:pt x="114" y="4"/>
                </a:cubicBezTo>
                <a:cubicBezTo>
                  <a:pt x="116" y="4"/>
                  <a:pt x="116" y="6"/>
                  <a:pt x="117" y="10"/>
                </a:cubicBezTo>
                <a:cubicBezTo>
                  <a:pt x="119" y="61"/>
                  <a:pt x="119" y="61"/>
                  <a:pt x="119" y="61"/>
                </a:cubicBezTo>
                <a:cubicBezTo>
                  <a:pt x="29" y="64"/>
                  <a:pt x="29" y="64"/>
                  <a:pt x="29" y="64"/>
                </a:cubicBezTo>
                <a:moveTo>
                  <a:pt x="113" y="0"/>
                </a:moveTo>
                <a:cubicBezTo>
                  <a:pt x="113" y="0"/>
                  <a:pt x="112" y="0"/>
                  <a:pt x="112" y="0"/>
                </a:cubicBezTo>
                <a:cubicBezTo>
                  <a:pt x="24" y="4"/>
                  <a:pt x="24" y="4"/>
                  <a:pt x="24" y="4"/>
                </a:cubicBezTo>
                <a:cubicBezTo>
                  <a:pt x="25" y="65"/>
                  <a:pt x="25" y="65"/>
                  <a:pt x="25" y="65"/>
                </a:cubicBezTo>
                <a:cubicBezTo>
                  <a:pt x="1" y="89"/>
                  <a:pt x="1" y="89"/>
                  <a:pt x="1" y="89"/>
                </a:cubicBezTo>
                <a:cubicBezTo>
                  <a:pt x="0" y="90"/>
                  <a:pt x="0" y="90"/>
                  <a:pt x="0" y="90"/>
                </a:cubicBezTo>
                <a:cubicBezTo>
                  <a:pt x="0" y="91"/>
                  <a:pt x="0" y="92"/>
                  <a:pt x="1" y="92"/>
                </a:cubicBezTo>
                <a:cubicBezTo>
                  <a:pt x="1" y="93"/>
                  <a:pt x="1" y="93"/>
                  <a:pt x="2" y="93"/>
                </a:cubicBezTo>
                <a:cubicBezTo>
                  <a:pt x="2" y="93"/>
                  <a:pt x="2" y="93"/>
                  <a:pt x="2" y="93"/>
                </a:cubicBezTo>
                <a:cubicBezTo>
                  <a:pt x="3" y="93"/>
                  <a:pt x="3" y="93"/>
                  <a:pt x="3" y="93"/>
                </a:cubicBezTo>
                <a:cubicBezTo>
                  <a:pt x="41" y="92"/>
                  <a:pt x="81" y="90"/>
                  <a:pt x="120" y="88"/>
                </a:cubicBezTo>
                <a:cubicBezTo>
                  <a:pt x="129" y="88"/>
                  <a:pt x="138" y="88"/>
                  <a:pt x="147" y="87"/>
                </a:cubicBezTo>
                <a:cubicBezTo>
                  <a:pt x="152" y="87"/>
                  <a:pt x="152" y="87"/>
                  <a:pt x="152" y="87"/>
                </a:cubicBezTo>
                <a:cubicBezTo>
                  <a:pt x="123" y="63"/>
                  <a:pt x="123" y="63"/>
                  <a:pt x="123" y="63"/>
                </a:cubicBezTo>
                <a:cubicBezTo>
                  <a:pt x="120" y="9"/>
                  <a:pt x="120" y="9"/>
                  <a:pt x="120" y="9"/>
                </a:cubicBezTo>
                <a:cubicBezTo>
                  <a:pt x="120" y="6"/>
                  <a:pt x="120" y="2"/>
                  <a:pt x="116" y="0"/>
                </a:cubicBezTo>
                <a:cubicBezTo>
                  <a:pt x="115" y="0"/>
                  <a:pt x="114" y="0"/>
                  <a:pt x="11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3">
            <a:extLst>
              <a:ext uri="{FF2B5EF4-FFF2-40B4-BE49-F238E27FC236}">
                <a16:creationId xmlns:a16="http://schemas.microsoft.com/office/drawing/2014/main" id="{A37A86D8-96D6-7F41-8A73-80A5A5BDD2BB}"/>
              </a:ext>
            </a:extLst>
          </p:cNvPr>
          <p:cNvSpPr>
            <a:spLocks noEditPoints="1"/>
          </p:cNvSpPr>
          <p:nvPr/>
        </p:nvSpPr>
        <p:spPr bwMode="auto">
          <a:xfrm>
            <a:off x="338251" y="2381262"/>
            <a:ext cx="437786" cy="427237"/>
          </a:xfrm>
          <a:custGeom>
            <a:avLst/>
            <a:gdLst>
              <a:gd name="T0" fmla="*/ 36 w 105"/>
              <a:gd name="T1" fmla="*/ 50 h 102"/>
              <a:gd name="T2" fmla="*/ 36 w 105"/>
              <a:gd name="T3" fmla="*/ 53 h 102"/>
              <a:gd name="T4" fmla="*/ 36 w 105"/>
              <a:gd name="T5" fmla="*/ 57 h 102"/>
              <a:gd name="T6" fmla="*/ 39 w 105"/>
              <a:gd name="T7" fmla="*/ 58 h 102"/>
              <a:gd name="T8" fmla="*/ 43 w 105"/>
              <a:gd name="T9" fmla="*/ 52 h 102"/>
              <a:gd name="T10" fmla="*/ 38 w 105"/>
              <a:gd name="T11" fmla="*/ 50 h 102"/>
              <a:gd name="T12" fmla="*/ 40 w 105"/>
              <a:gd name="T13" fmla="*/ 13 h 102"/>
              <a:gd name="T14" fmla="*/ 25 w 105"/>
              <a:gd name="T15" fmla="*/ 22 h 102"/>
              <a:gd name="T16" fmla="*/ 27 w 105"/>
              <a:gd name="T17" fmla="*/ 25 h 102"/>
              <a:gd name="T18" fmla="*/ 37 w 105"/>
              <a:gd name="T19" fmla="*/ 17 h 102"/>
              <a:gd name="T20" fmla="*/ 47 w 105"/>
              <a:gd name="T21" fmla="*/ 19 h 102"/>
              <a:gd name="T22" fmla="*/ 44 w 105"/>
              <a:gd name="T23" fmla="*/ 35 h 102"/>
              <a:gd name="T24" fmla="*/ 36 w 105"/>
              <a:gd name="T25" fmla="*/ 46 h 102"/>
              <a:gd name="T26" fmla="*/ 38 w 105"/>
              <a:gd name="T27" fmla="*/ 48 h 102"/>
              <a:gd name="T28" fmla="*/ 44 w 105"/>
              <a:gd name="T29" fmla="*/ 39 h 102"/>
              <a:gd name="T30" fmla="*/ 52 w 105"/>
              <a:gd name="T31" fmla="*/ 31 h 102"/>
              <a:gd name="T32" fmla="*/ 40 w 105"/>
              <a:gd name="T33" fmla="*/ 13 h 102"/>
              <a:gd name="T34" fmla="*/ 40 w 105"/>
              <a:gd name="T35" fmla="*/ 66 h 102"/>
              <a:gd name="T36" fmla="*/ 84 w 105"/>
              <a:gd name="T37" fmla="*/ 30 h 102"/>
              <a:gd name="T38" fmla="*/ 101 w 105"/>
              <a:gd name="T39" fmla="*/ 53 h 102"/>
              <a:gd name="T40" fmla="*/ 101 w 105"/>
              <a:gd name="T41" fmla="*/ 64 h 102"/>
              <a:gd name="T42" fmla="*/ 89 w 105"/>
              <a:gd name="T43" fmla="*/ 76 h 102"/>
              <a:gd name="T44" fmla="*/ 87 w 105"/>
              <a:gd name="T45" fmla="*/ 78 h 102"/>
              <a:gd name="T46" fmla="*/ 74 w 105"/>
              <a:gd name="T47" fmla="*/ 83 h 102"/>
              <a:gd name="T48" fmla="*/ 72 w 105"/>
              <a:gd name="T49" fmla="*/ 83 h 102"/>
              <a:gd name="T50" fmla="*/ 11 w 105"/>
              <a:gd name="T51" fmla="*/ 82 h 102"/>
              <a:gd name="T52" fmla="*/ 25 w 105"/>
              <a:gd name="T53" fmla="*/ 59 h 102"/>
              <a:gd name="T54" fmla="*/ 7 w 105"/>
              <a:gd name="T55" fmla="*/ 35 h 102"/>
              <a:gd name="T56" fmla="*/ 47 w 105"/>
              <a:gd name="T57" fmla="*/ 3 h 102"/>
              <a:gd name="T58" fmla="*/ 73 w 105"/>
              <a:gd name="T59" fmla="*/ 10 h 102"/>
              <a:gd name="T60" fmla="*/ 70 w 105"/>
              <a:gd name="T61" fmla="*/ 45 h 102"/>
              <a:gd name="T62" fmla="*/ 38 w 105"/>
              <a:gd name="T63" fmla="*/ 63 h 102"/>
              <a:gd name="T64" fmla="*/ 36 w 105"/>
              <a:gd name="T65" fmla="*/ 62 h 102"/>
              <a:gd name="T66" fmla="*/ 35 w 105"/>
              <a:gd name="T67" fmla="*/ 65 h 102"/>
              <a:gd name="T68" fmla="*/ 11 w 105"/>
              <a:gd name="T69" fmla="*/ 82 h 102"/>
              <a:gd name="T70" fmla="*/ 23 w 105"/>
              <a:gd name="T71" fmla="*/ 6 h 102"/>
              <a:gd name="T72" fmla="*/ 21 w 105"/>
              <a:gd name="T73" fmla="*/ 61 h 102"/>
              <a:gd name="T74" fmla="*/ 1 w 105"/>
              <a:gd name="T75" fmla="*/ 86 h 102"/>
              <a:gd name="T76" fmla="*/ 2 w 105"/>
              <a:gd name="T77" fmla="*/ 87 h 102"/>
              <a:gd name="T78" fmla="*/ 70 w 105"/>
              <a:gd name="T79" fmla="*/ 86 h 102"/>
              <a:gd name="T80" fmla="*/ 76 w 105"/>
              <a:gd name="T81" fmla="*/ 92 h 102"/>
              <a:gd name="T82" fmla="*/ 101 w 105"/>
              <a:gd name="T83" fmla="*/ 102 h 102"/>
              <a:gd name="T84" fmla="*/ 104 w 105"/>
              <a:gd name="T85" fmla="*/ 100 h 102"/>
              <a:gd name="T86" fmla="*/ 90 w 105"/>
              <a:gd name="T87" fmla="*/ 84 h 102"/>
              <a:gd name="T88" fmla="*/ 91 w 105"/>
              <a:gd name="T89" fmla="*/ 79 h 102"/>
              <a:gd name="T90" fmla="*/ 105 w 105"/>
              <a:gd name="T91" fmla="*/ 54 h 102"/>
              <a:gd name="T92" fmla="*/ 100 w 105"/>
              <a:gd name="T93" fmla="*/ 42 h 102"/>
              <a:gd name="T94" fmla="*/ 85 w 105"/>
              <a:gd name="T95" fmla="*/ 23 h 102"/>
              <a:gd name="T96" fmla="*/ 57 w 105"/>
              <a:gd name="T97"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2">
                <a:moveTo>
                  <a:pt x="38" y="50"/>
                </a:moveTo>
                <a:cubicBezTo>
                  <a:pt x="37" y="50"/>
                  <a:pt x="37" y="50"/>
                  <a:pt x="36" y="50"/>
                </a:cubicBezTo>
                <a:cubicBezTo>
                  <a:pt x="36" y="51"/>
                  <a:pt x="36" y="51"/>
                  <a:pt x="36" y="52"/>
                </a:cubicBezTo>
                <a:cubicBezTo>
                  <a:pt x="36" y="53"/>
                  <a:pt x="36" y="53"/>
                  <a:pt x="36" y="53"/>
                </a:cubicBezTo>
                <a:cubicBezTo>
                  <a:pt x="35" y="53"/>
                  <a:pt x="35" y="53"/>
                  <a:pt x="35" y="53"/>
                </a:cubicBezTo>
                <a:cubicBezTo>
                  <a:pt x="35" y="54"/>
                  <a:pt x="35" y="56"/>
                  <a:pt x="36" y="57"/>
                </a:cubicBezTo>
                <a:cubicBezTo>
                  <a:pt x="37" y="58"/>
                  <a:pt x="38" y="58"/>
                  <a:pt x="39" y="58"/>
                </a:cubicBezTo>
                <a:cubicBezTo>
                  <a:pt x="39" y="58"/>
                  <a:pt x="39" y="58"/>
                  <a:pt x="39" y="58"/>
                </a:cubicBezTo>
                <a:cubicBezTo>
                  <a:pt x="40" y="58"/>
                  <a:pt x="41" y="57"/>
                  <a:pt x="42" y="56"/>
                </a:cubicBezTo>
                <a:cubicBezTo>
                  <a:pt x="43" y="55"/>
                  <a:pt x="43" y="54"/>
                  <a:pt x="43" y="52"/>
                </a:cubicBezTo>
                <a:cubicBezTo>
                  <a:pt x="43" y="51"/>
                  <a:pt x="42" y="50"/>
                  <a:pt x="41" y="50"/>
                </a:cubicBezTo>
                <a:cubicBezTo>
                  <a:pt x="38" y="50"/>
                  <a:pt x="38" y="50"/>
                  <a:pt x="38" y="50"/>
                </a:cubicBezTo>
                <a:cubicBezTo>
                  <a:pt x="38" y="50"/>
                  <a:pt x="38" y="50"/>
                  <a:pt x="38" y="50"/>
                </a:cubicBezTo>
                <a:moveTo>
                  <a:pt x="40" y="13"/>
                </a:moveTo>
                <a:cubicBezTo>
                  <a:pt x="38" y="13"/>
                  <a:pt x="37" y="13"/>
                  <a:pt x="36" y="13"/>
                </a:cubicBezTo>
                <a:cubicBezTo>
                  <a:pt x="31" y="15"/>
                  <a:pt x="27" y="18"/>
                  <a:pt x="25" y="22"/>
                </a:cubicBezTo>
                <a:cubicBezTo>
                  <a:pt x="25" y="23"/>
                  <a:pt x="25" y="24"/>
                  <a:pt x="26" y="25"/>
                </a:cubicBezTo>
                <a:cubicBezTo>
                  <a:pt x="26" y="25"/>
                  <a:pt x="26" y="25"/>
                  <a:pt x="27" y="25"/>
                </a:cubicBezTo>
                <a:cubicBezTo>
                  <a:pt x="27" y="25"/>
                  <a:pt x="28" y="24"/>
                  <a:pt x="28" y="24"/>
                </a:cubicBezTo>
                <a:cubicBezTo>
                  <a:pt x="30" y="20"/>
                  <a:pt x="33" y="18"/>
                  <a:pt x="37" y="17"/>
                </a:cubicBezTo>
                <a:cubicBezTo>
                  <a:pt x="38" y="16"/>
                  <a:pt x="39" y="16"/>
                  <a:pt x="40" y="16"/>
                </a:cubicBezTo>
                <a:cubicBezTo>
                  <a:pt x="43" y="16"/>
                  <a:pt x="45" y="17"/>
                  <a:pt x="47" y="19"/>
                </a:cubicBezTo>
                <a:cubicBezTo>
                  <a:pt x="50" y="22"/>
                  <a:pt x="51" y="26"/>
                  <a:pt x="49" y="30"/>
                </a:cubicBezTo>
                <a:cubicBezTo>
                  <a:pt x="48" y="32"/>
                  <a:pt x="46" y="33"/>
                  <a:pt x="44" y="35"/>
                </a:cubicBezTo>
                <a:cubicBezTo>
                  <a:pt x="43" y="35"/>
                  <a:pt x="42" y="36"/>
                  <a:pt x="42" y="36"/>
                </a:cubicBezTo>
                <a:cubicBezTo>
                  <a:pt x="38" y="39"/>
                  <a:pt x="36" y="43"/>
                  <a:pt x="36" y="46"/>
                </a:cubicBezTo>
                <a:cubicBezTo>
                  <a:pt x="37" y="47"/>
                  <a:pt x="37" y="48"/>
                  <a:pt x="38" y="48"/>
                </a:cubicBezTo>
                <a:cubicBezTo>
                  <a:pt x="38" y="48"/>
                  <a:pt x="38" y="48"/>
                  <a:pt x="38" y="48"/>
                </a:cubicBezTo>
                <a:cubicBezTo>
                  <a:pt x="39" y="48"/>
                  <a:pt x="40" y="47"/>
                  <a:pt x="40" y="46"/>
                </a:cubicBezTo>
                <a:cubicBezTo>
                  <a:pt x="39" y="43"/>
                  <a:pt x="42" y="40"/>
                  <a:pt x="44" y="39"/>
                </a:cubicBezTo>
                <a:cubicBezTo>
                  <a:pt x="44" y="38"/>
                  <a:pt x="45" y="38"/>
                  <a:pt x="46" y="37"/>
                </a:cubicBezTo>
                <a:cubicBezTo>
                  <a:pt x="48" y="36"/>
                  <a:pt x="50" y="34"/>
                  <a:pt x="52" y="31"/>
                </a:cubicBezTo>
                <a:cubicBezTo>
                  <a:pt x="54" y="27"/>
                  <a:pt x="53" y="21"/>
                  <a:pt x="50" y="17"/>
                </a:cubicBezTo>
                <a:cubicBezTo>
                  <a:pt x="47" y="14"/>
                  <a:pt x="43" y="13"/>
                  <a:pt x="40" y="13"/>
                </a:cubicBezTo>
                <a:moveTo>
                  <a:pt x="70" y="83"/>
                </a:moveTo>
                <a:cubicBezTo>
                  <a:pt x="58" y="83"/>
                  <a:pt x="47" y="76"/>
                  <a:pt x="40" y="66"/>
                </a:cubicBezTo>
                <a:cubicBezTo>
                  <a:pt x="52" y="62"/>
                  <a:pt x="63" y="56"/>
                  <a:pt x="72" y="48"/>
                </a:cubicBezTo>
                <a:cubicBezTo>
                  <a:pt x="79" y="42"/>
                  <a:pt x="83" y="36"/>
                  <a:pt x="84" y="30"/>
                </a:cubicBezTo>
                <a:cubicBezTo>
                  <a:pt x="89" y="34"/>
                  <a:pt x="94" y="39"/>
                  <a:pt x="97" y="44"/>
                </a:cubicBezTo>
                <a:cubicBezTo>
                  <a:pt x="99" y="47"/>
                  <a:pt x="100" y="50"/>
                  <a:pt x="101" y="53"/>
                </a:cubicBezTo>
                <a:cubicBezTo>
                  <a:pt x="101" y="54"/>
                  <a:pt x="102" y="56"/>
                  <a:pt x="102" y="57"/>
                </a:cubicBezTo>
                <a:cubicBezTo>
                  <a:pt x="102" y="59"/>
                  <a:pt x="102" y="61"/>
                  <a:pt x="101" y="64"/>
                </a:cubicBezTo>
                <a:cubicBezTo>
                  <a:pt x="100" y="69"/>
                  <a:pt x="97" y="73"/>
                  <a:pt x="92" y="75"/>
                </a:cubicBezTo>
                <a:cubicBezTo>
                  <a:pt x="91" y="76"/>
                  <a:pt x="90" y="76"/>
                  <a:pt x="89" y="76"/>
                </a:cubicBezTo>
                <a:cubicBezTo>
                  <a:pt x="89" y="76"/>
                  <a:pt x="88" y="76"/>
                  <a:pt x="88" y="76"/>
                </a:cubicBezTo>
                <a:cubicBezTo>
                  <a:pt x="87" y="76"/>
                  <a:pt x="87" y="77"/>
                  <a:pt x="87" y="78"/>
                </a:cubicBezTo>
                <a:cubicBezTo>
                  <a:pt x="86" y="85"/>
                  <a:pt x="89" y="93"/>
                  <a:pt x="95" y="98"/>
                </a:cubicBezTo>
                <a:cubicBezTo>
                  <a:pt x="86" y="96"/>
                  <a:pt x="79" y="91"/>
                  <a:pt x="74" y="83"/>
                </a:cubicBezTo>
                <a:cubicBezTo>
                  <a:pt x="74" y="83"/>
                  <a:pt x="73" y="83"/>
                  <a:pt x="73" y="83"/>
                </a:cubicBezTo>
                <a:cubicBezTo>
                  <a:pt x="73" y="83"/>
                  <a:pt x="73" y="83"/>
                  <a:pt x="72" y="83"/>
                </a:cubicBezTo>
                <a:cubicBezTo>
                  <a:pt x="72" y="83"/>
                  <a:pt x="71" y="83"/>
                  <a:pt x="70" y="83"/>
                </a:cubicBezTo>
                <a:moveTo>
                  <a:pt x="11" y="82"/>
                </a:moveTo>
                <a:cubicBezTo>
                  <a:pt x="18" y="77"/>
                  <a:pt x="23" y="69"/>
                  <a:pt x="25" y="60"/>
                </a:cubicBezTo>
                <a:cubicBezTo>
                  <a:pt x="25" y="60"/>
                  <a:pt x="25" y="59"/>
                  <a:pt x="25" y="59"/>
                </a:cubicBezTo>
                <a:cubicBezTo>
                  <a:pt x="25" y="59"/>
                  <a:pt x="24" y="58"/>
                  <a:pt x="24" y="58"/>
                </a:cubicBezTo>
                <a:cubicBezTo>
                  <a:pt x="14" y="56"/>
                  <a:pt x="6" y="46"/>
                  <a:pt x="7" y="35"/>
                </a:cubicBezTo>
                <a:cubicBezTo>
                  <a:pt x="7" y="24"/>
                  <a:pt x="14" y="14"/>
                  <a:pt x="24" y="9"/>
                </a:cubicBezTo>
                <a:cubicBezTo>
                  <a:pt x="31" y="5"/>
                  <a:pt x="38" y="3"/>
                  <a:pt x="47" y="3"/>
                </a:cubicBezTo>
                <a:cubicBezTo>
                  <a:pt x="50" y="3"/>
                  <a:pt x="53" y="4"/>
                  <a:pt x="57" y="4"/>
                </a:cubicBezTo>
                <a:cubicBezTo>
                  <a:pt x="63" y="5"/>
                  <a:pt x="69" y="7"/>
                  <a:pt x="73" y="10"/>
                </a:cubicBezTo>
                <a:cubicBezTo>
                  <a:pt x="78" y="13"/>
                  <a:pt x="81" y="18"/>
                  <a:pt x="82" y="23"/>
                </a:cubicBezTo>
                <a:cubicBezTo>
                  <a:pt x="83" y="32"/>
                  <a:pt x="76" y="40"/>
                  <a:pt x="70" y="45"/>
                </a:cubicBezTo>
                <a:cubicBezTo>
                  <a:pt x="61" y="53"/>
                  <a:pt x="50" y="59"/>
                  <a:pt x="39" y="63"/>
                </a:cubicBezTo>
                <a:cubicBezTo>
                  <a:pt x="38" y="63"/>
                  <a:pt x="38" y="63"/>
                  <a:pt x="38" y="63"/>
                </a:cubicBezTo>
                <a:cubicBezTo>
                  <a:pt x="38" y="62"/>
                  <a:pt x="37" y="62"/>
                  <a:pt x="37" y="62"/>
                </a:cubicBezTo>
                <a:cubicBezTo>
                  <a:pt x="36" y="62"/>
                  <a:pt x="36" y="62"/>
                  <a:pt x="36" y="62"/>
                </a:cubicBezTo>
                <a:cubicBezTo>
                  <a:pt x="35" y="62"/>
                  <a:pt x="35" y="63"/>
                  <a:pt x="35" y="64"/>
                </a:cubicBezTo>
                <a:cubicBezTo>
                  <a:pt x="35" y="65"/>
                  <a:pt x="35" y="65"/>
                  <a:pt x="35" y="65"/>
                </a:cubicBezTo>
                <a:cubicBezTo>
                  <a:pt x="35" y="65"/>
                  <a:pt x="35" y="65"/>
                  <a:pt x="35" y="65"/>
                </a:cubicBezTo>
                <a:cubicBezTo>
                  <a:pt x="30" y="74"/>
                  <a:pt x="21" y="80"/>
                  <a:pt x="11" y="82"/>
                </a:cubicBezTo>
                <a:moveTo>
                  <a:pt x="47" y="0"/>
                </a:moveTo>
                <a:cubicBezTo>
                  <a:pt x="38" y="0"/>
                  <a:pt x="30" y="2"/>
                  <a:pt x="23" y="6"/>
                </a:cubicBezTo>
                <a:cubicBezTo>
                  <a:pt x="11" y="12"/>
                  <a:pt x="4" y="23"/>
                  <a:pt x="3" y="34"/>
                </a:cubicBezTo>
                <a:cubicBezTo>
                  <a:pt x="3" y="46"/>
                  <a:pt x="11" y="58"/>
                  <a:pt x="21" y="61"/>
                </a:cubicBezTo>
                <a:cubicBezTo>
                  <a:pt x="19" y="71"/>
                  <a:pt x="11" y="80"/>
                  <a:pt x="2" y="84"/>
                </a:cubicBezTo>
                <a:cubicBezTo>
                  <a:pt x="1" y="84"/>
                  <a:pt x="0" y="85"/>
                  <a:pt x="1" y="86"/>
                </a:cubicBezTo>
                <a:cubicBezTo>
                  <a:pt x="1" y="86"/>
                  <a:pt x="1" y="87"/>
                  <a:pt x="2" y="87"/>
                </a:cubicBezTo>
                <a:cubicBezTo>
                  <a:pt x="2" y="87"/>
                  <a:pt x="2" y="87"/>
                  <a:pt x="2" y="87"/>
                </a:cubicBezTo>
                <a:cubicBezTo>
                  <a:pt x="16" y="87"/>
                  <a:pt x="30" y="79"/>
                  <a:pt x="37" y="68"/>
                </a:cubicBezTo>
                <a:cubicBezTo>
                  <a:pt x="44" y="79"/>
                  <a:pt x="57" y="86"/>
                  <a:pt x="70" y="86"/>
                </a:cubicBezTo>
                <a:cubicBezTo>
                  <a:pt x="71" y="86"/>
                  <a:pt x="71" y="86"/>
                  <a:pt x="72" y="86"/>
                </a:cubicBezTo>
                <a:cubicBezTo>
                  <a:pt x="73" y="88"/>
                  <a:pt x="75" y="90"/>
                  <a:pt x="76" y="92"/>
                </a:cubicBezTo>
                <a:cubicBezTo>
                  <a:pt x="78" y="94"/>
                  <a:pt x="80" y="95"/>
                  <a:pt x="83" y="97"/>
                </a:cubicBezTo>
                <a:cubicBezTo>
                  <a:pt x="88" y="100"/>
                  <a:pt x="94" y="102"/>
                  <a:pt x="101" y="102"/>
                </a:cubicBezTo>
                <a:cubicBezTo>
                  <a:pt x="101" y="102"/>
                  <a:pt x="102" y="102"/>
                  <a:pt x="103" y="102"/>
                </a:cubicBezTo>
                <a:cubicBezTo>
                  <a:pt x="104" y="102"/>
                  <a:pt x="104" y="101"/>
                  <a:pt x="104" y="100"/>
                </a:cubicBezTo>
                <a:cubicBezTo>
                  <a:pt x="104" y="99"/>
                  <a:pt x="104" y="99"/>
                  <a:pt x="103" y="98"/>
                </a:cubicBezTo>
                <a:cubicBezTo>
                  <a:pt x="96" y="96"/>
                  <a:pt x="91" y="90"/>
                  <a:pt x="90" y="84"/>
                </a:cubicBezTo>
                <a:cubicBezTo>
                  <a:pt x="90" y="82"/>
                  <a:pt x="90" y="81"/>
                  <a:pt x="90" y="79"/>
                </a:cubicBezTo>
                <a:cubicBezTo>
                  <a:pt x="90" y="79"/>
                  <a:pt x="91" y="79"/>
                  <a:pt x="91" y="79"/>
                </a:cubicBezTo>
                <a:cubicBezTo>
                  <a:pt x="98" y="77"/>
                  <a:pt x="103" y="71"/>
                  <a:pt x="105" y="64"/>
                </a:cubicBezTo>
                <a:cubicBezTo>
                  <a:pt x="105" y="61"/>
                  <a:pt x="105" y="58"/>
                  <a:pt x="105" y="54"/>
                </a:cubicBezTo>
                <a:cubicBezTo>
                  <a:pt x="105" y="53"/>
                  <a:pt x="104" y="52"/>
                  <a:pt x="104" y="51"/>
                </a:cubicBezTo>
                <a:cubicBezTo>
                  <a:pt x="103" y="48"/>
                  <a:pt x="102" y="45"/>
                  <a:pt x="100" y="42"/>
                </a:cubicBezTo>
                <a:cubicBezTo>
                  <a:pt x="96" y="36"/>
                  <a:pt x="90" y="31"/>
                  <a:pt x="85" y="26"/>
                </a:cubicBezTo>
                <a:cubicBezTo>
                  <a:pt x="85" y="25"/>
                  <a:pt x="85" y="24"/>
                  <a:pt x="85" y="23"/>
                </a:cubicBezTo>
                <a:cubicBezTo>
                  <a:pt x="84" y="17"/>
                  <a:pt x="80" y="11"/>
                  <a:pt x="75" y="7"/>
                </a:cubicBezTo>
                <a:cubicBezTo>
                  <a:pt x="70" y="4"/>
                  <a:pt x="64" y="2"/>
                  <a:pt x="57" y="1"/>
                </a:cubicBezTo>
                <a:cubicBezTo>
                  <a:pt x="54"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4">
            <a:extLst>
              <a:ext uri="{FF2B5EF4-FFF2-40B4-BE49-F238E27FC236}">
                <a16:creationId xmlns:a16="http://schemas.microsoft.com/office/drawing/2014/main" id="{84B81034-8EAA-6B43-BDDA-0703122E722E}"/>
              </a:ext>
            </a:extLst>
          </p:cNvPr>
          <p:cNvSpPr>
            <a:spLocks noEditPoints="1"/>
          </p:cNvSpPr>
          <p:nvPr/>
        </p:nvSpPr>
        <p:spPr bwMode="auto">
          <a:xfrm>
            <a:off x="478905" y="4826882"/>
            <a:ext cx="443060" cy="421962"/>
          </a:xfrm>
          <a:custGeom>
            <a:avLst/>
            <a:gdLst>
              <a:gd name="T0" fmla="*/ 36 w 106"/>
              <a:gd name="T1" fmla="*/ 50 h 101"/>
              <a:gd name="T2" fmla="*/ 35 w 106"/>
              <a:gd name="T3" fmla="*/ 52 h 101"/>
              <a:gd name="T4" fmla="*/ 36 w 106"/>
              <a:gd name="T5" fmla="*/ 56 h 101"/>
              <a:gd name="T6" fmla="*/ 38 w 106"/>
              <a:gd name="T7" fmla="*/ 57 h 101"/>
              <a:gd name="T8" fmla="*/ 43 w 106"/>
              <a:gd name="T9" fmla="*/ 51 h 101"/>
              <a:gd name="T10" fmla="*/ 37 w 106"/>
              <a:gd name="T11" fmla="*/ 49 h 101"/>
              <a:gd name="T12" fmla="*/ 39 w 106"/>
              <a:gd name="T13" fmla="*/ 12 h 101"/>
              <a:gd name="T14" fmla="*/ 25 w 106"/>
              <a:gd name="T15" fmla="*/ 22 h 101"/>
              <a:gd name="T16" fmla="*/ 26 w 106"/>
              <a:gd name="T17" fmla="*/ 24 h 101"/>
              <a:gd name="T18" fmla="*/ 36 w 106"/>
              <a:gd name="T19" fmla="*/ 16 h 101"/>
              <a:gd name="T20" fmla="*/ 47 w 106"/>
              <a:gd name="T21" fmla="*/ 19 h 101"/>
              <a:gd name="T22" fmla="*/ 43 w 106"/>
              <a:gd name="T23" fmla="*/ 34 h 101"/>
              <a:gd name="T24" fmla="*/ 36 w 106"/>
              <a:gd name="T25" fmla="*/ 46 h 101"/>
              <a:gd name="T26" fmla="*/ 38 w 106"/>
              <a:gd name="T27" fmla="*/ 47 h 101"/>
              <a:gd name="T28" fmla="*/ 44 w 106"/>
              <a:gd name="T29" fmla="*/ 38 h 101"/>
              <a:gd name="T30" fmla="*/ 52 w 106"/>
              <a:gd name="T31" fmla="*/ 31 h 101"/>
              <a:gd name="T32" fmla="*/ 39 w 106"/>
              <a:gd name="T33" fmla="*/ 12 h 101"/>
              <a:gd name="T34" fmla="*/ 40 w 106"/>
              <a:gd name="T35" fmla="*/ 66 h 101"/>
              <a:gd name="T36" fmla="*/ 84 w 106"/>
              <a:gd name="T37" fmla="*/ 29 h 101"/>
              <a:gd name="T38" fmla="*/ 101 w 106"/>
              <a:gd name="T39" fmla="*/ 63 h 101"/>
              <a:gd name="T40" fmla="*/ 86 w 106"/>
              <a:gd name="T41" fmla="*/ 77 h 101"/>
              <a:gd name="T42" fmla="*/ 74 w 106"/>
              <a:gd name="T43" fmla="*/ 83 h 101"/>
              <a:gd name="T44" fmla="*/ 72 w 106"/>
              <a:gd name="T45" fmla="*/ 82 h 101"/>
              <a:gd name="T46" fmla="*/ 10 w 106"/>
              <a:gd name="T47" fmla="*/ 82 h 101"/>
              <a:gd name="T48" fmla="*/ 25 w 106"/>
              <a:gd name="T49" fmla="*/ 59 h 101"/>
              <a:gd name="T50" fmla="*/ 6 w 106"/>
              <a:gd name="T51" fmla="*/ 34 h 101"/>
              <a:gd name="T52" fmla="*/ 47 w 106"/>
              <a:gd name="T53" fmla="*/ 3 h 101"/>
              <a:gd name="T54" fmla="*/ 72 w 106"/>
              <a:gd name="T55" fmla="*/ 9 h 101"/>
              <a:gd name="T56" fmla="*/ 70 w 106"/>
              <a:gd name="T57" fmla="*/ 45 h 101"/>
              <a:gd name="T58" fmla="*/ 38 w 106"/>
              <a:gd name="T59" fmla="*/ 62 h 101"/>
              <a:gd name="T60" fmla="*/ 36 w 106"/>
              <a:gd name="T61" fmla="*/ 61 h 101"/>
              <a:gd name="T62" fmla="*/ 35 w 106"/>
              <a:gd name="T63" fmla="*/ 64 h 101"/>
              <a:gd name="T64" fmla="*/ 10 w 106"/>
              <a:gd name="T65" fmla="*/ 82 h 101"/>
              <a:gd name="T66" fmla="*/ 22 w 106"/>
              <a:gd name="T67" fmla="*/ 5 h 101"/>
              <a:gd name="T68" fmla="*/ 21 w 106"/>
              <a:gd name="T69" fmla="*/ 61 h 101"/>
              <a:gd name="T70" fmla="*/ 0 w 106"/>
              <a:gd name="T71" fmla="*/ 85 h 101"/>
              <a:gd name="T72" fmla="*/ 2 w 106"/>
              <a:gd name="T73" fmla="*/ 86 h 101"/>
              <a:gd name="T74" fmla="*/ 70 w 106"/>
              <a:gd name="T75" fmla="*/ 85 h 101"/>
              <a:gd name="T76" fmla="*/ 100 w 106"/>
              <a:gd name="T77" fmla="*/ 101 h 101"/>
              <a:gd name="T78" fmla="*/ 104 w 106"/>
              <a:gd name="T79" fmla="*/ 100 h 101"/>
              <a:gd name="T80" fmla="*/ 90 w 106"/>
              <a:gd name="T81" fmla="*/ 79 h 101"/>
              <a:gd name="T82" fmla="*/ 100 w 106"/>
              <a:gd name="T83" fmla="*/ 42 h 101"/>
              <a:gd name="T84" fmla="*/ 85 w 106"/>
              <a:gd name="T85" fmla="*/ 22 h 101"/>
              <a:gd name="T86" fmla="*/ 57 w 106"/>
              <a:gd name="T8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 h="101">
                <a:moveTo>
                  <a:pt x="37" y="49"/>
                </a:moveTo>
                <a:cubicBezTo>
                  <a:pt x="37" y="49"/>
                  <a:pt x="36" y="50"/>
                  <a:pt x="36" y="50"/>
                </a:cubicBezTo>
                <a:cubicBezTo>
                  <a:pt x="36" y="50"/>
                  <a:pt x="36" y="51"/>
                  <a:pt x="36" y="51"/>
                </a:cubicBezTo>
                <a:cubicBezTo>
                  <a:pt x="35" y="52"/>
                  <a:pt x="35" y="52"/>
                  <a:pt x="35" y="52"/>
                </a:cubicBezTo>
                <a:cubicBezTo>
                  <a:pt x="35" y="53"/>
                  <a:pt x="35" y="53"/>
                  <a:pt x="35" y="53"/>
                </a:cubicBezTo>
                <a:cubicBezTo>
                  <a:pt x="35" y="54"/>
                  <a:pt x="35" y="55"/>
                  <a:pt x="36" y="56"/>
                </a:cubicBezTo>
                <a:cubicBezTo>
                  <a:pt x="36" y="57"/>
                  <a:pt x="37" y="57"/>
                  <a:pt x="38" y="57"/>
                </a:cubicBezTo>
                <a:cubicBezTo>
                  <a:pt x="38" y="57"/>
                  <a:pt x="38" y="57"/>
                  <a:pt x="38" y="57"/>
                </a:cubicBezTo>
                <a:cubicBezTo>
                  <a:pt x="40" y="57"/>
                  <a:pt x="41" y="57"/>
                  <a:pt x="41" y="56"/>
                </a:cubicBezTo>
                <a:cubicBezTo>
                  <a:pt x="42" y="55"/>
                  <a:pt x="43" y="53"/>
                  <a:pt x="43" y="51"/>
                </a:cubicBezTo>
                <a:cubicBezTo>
                  <a:pt x="42" y="50"/>
                  <a:pt x="42" y="50"/>
                  <a:pt x="41" y="50"/>
                </a:cubicBezTo>
                <a:cubicBezTo>
                  <a:pt x="37" y="49"/>
                  <a:pt x="37" y="49"/>
                  <a:pt x="37" y="49"/>
                </a:cubicBezTo>
                <a:cubicBezTo>
                  <a:pt x="37" y="49"/>
                  <a:pt x="37" y="49"/>
                  <a:pt x="37" y="49"/>
                </a:cubicBezTo>
                <a:moveTo>
                  <a:pt x="39" y="12"/>
                </a:moveTo>
                <a:cubicBezTo>
                  <a:pt x="38" y="12"/>
                  <a:pt x="37" y="12"/>
                  <a:pt x="35" y="13"/>
                </a:cubicBezTo>
                <a:cubicBezTo>
                  <a:pt x="31" y="14"/>
                  <a:pt x="27" y="17"/>
                  <a:pt x="25" y="22"/>
                </a:cubicBezTo>
                <a:cubicBezTo>
                  <a:pt x="24" y="23"/>
                  <a:pt x="25" y="24"/>
                  <a:pt x="26" y="24"/>
                </a:cubicBezTo>
                <a:cubicBezTo>
                  <a:pt x="26" y="24"/>
                  <a:pt x="26" y="24"/>
                  <a:pt x="26" y="24"/>
                </a:cubicBezTo>
                <a:cubicBezTo>
                  <a:pt x="27" y="24"/>
                  <a:pt x="28" y="24"/>
                  <a:pt x="28" y="23"/>
                </a:cubicBezTo>
                <a:cubicBezTo>
                  <a:pt x="29" y="20"/>
                  <a:pt x="33" y="17"/>
                  <a:pt x="36" y="16"/>
                </a:cubicBezTo>
                <a:cubicBezTo>
                  <a:pt x="37" y="16"/>
                  <a:pt x="38" y="16"/>
                  <a:pt x="39" y="16"/>
                </a:cubicBezTo>
                <a:cubicBezTo>
                  <a:pt x="42" y="16"/>
                  <a:pt x="45" y="17"/>
                  <a:pt x="47" y="19"/>
                </a:cubicBezTo>
                <a:cubicBezTo>
                  <a:pt x="50" y="21"/>
                  <a:pt x="50" y="26"/>
                  <a:pt x="49" y="29"/>
                </a:cubicBezTo>
                <a:cubicBezTo>
                  <a:pt x="48" y="31"/>
                  <a:pt x="46" y="33"/>
                  <a:pt x="43" y="34"/>
                </a:cubicBezTo>
                <a:cubicBezTo>
                  <a:pt x="43" y="35"/>
                  <a:pt x="42" y="35"/>
                  <a:pt x="42" y="36"/>
                </a:cubicBezTo>
                <a:cubicBezTo>
                  <a:pt x="38" y="39"/>
                  <a:pt x="36" y="42"/>
                  <a:pt x="36" y="46"/>
                </a:cubicBezTo>
                <a:cubicBezTo>
                  <a:pt x="36" y="47"/>
                  <a:pt x="37" y="47"/>
                  <a:pt x="38" y="47"/>
                </a:cubicBezTo>
                <a:cubicBezTo>
                  <a:pt x="38" y="47"/>
                  <a:pt x="38" y="47"/>
                  <a:pt x="38" y="47"/>
                </a:cubicBezTo>
                <a:cubicBezTo>
                  <a:pt x="39" y="47"/>
                  <a:pt x="40" y="46"/>
                  <a:pt x="39" y="45"/>
                </a:cubicBezTo>
                <a:cubicBezTo>
                  <a:pt x="39" y="42"/>
                  <a:pt x="42" y="40"/>
                  <a:pt x="44" y="38"/>
                </a:cubicBezTo>
                <a:cubicBezTo>
                  <a:pt x="44" y="38"/>
                  <a:pt x="45" y="37"/>
                  <a:pt x="45" y="37"/>
                </a:cubicBezTo>
                <a:cubicBezTo>
                  <a:pt x="48" y="35"/>
                  <a:pt x="50" y="33"/>
                  <a:pt x="52" y="31"/>
                </a:cubicBezTo>
                <a:cubicBezTo>
                  <a:pt x="54" y="26"/>
                  <a:pt x="53" y="20"/>
                  <a:pt x="49" y="16"/>
                </a:cubicBezTo>
                <a:cubicBezTo>
                  <a:pt x="47" y="14"/>
                  <a:pt x="43" y="12"/>
                  <a:pt x="39" y="12"/>
                </a:cubicBezTo>
                <a:moveTo>
                  <a:pt x="70" y="82"/>
                </a:moveTo>
                <a:cubicBezTo>
                  <a:pt x="58" y="82"/>
                  <a:pt x="46" y="76"/>
                  <a:pt x="40" y="66"/>
                </a:cubicBezTo>
                <a:cubicBezTo>
                  <a:pt x="52" y="62"/>
                  <a:pt x="63" y="55"/>
                  <a:pt x="72" y="47"/>
                </a:cubicBezTo>
                <a:cubicBezTo>
                  <a:pt x="78" y="41"/>
                  <a:pt x="83" y="35"/>
                  <a:pt x="84" y="29"/>
                </a:cubicBezTo>
                <a:cubicBezTo>
                  <a:pt x="89" y="34"/>
                  <a:pt x="93" y="38"/>
                  <a:pt x="97" y="43"/>
                </a:cubicBezTo>
                <a:cubicBezTo>
                  <a:pt x="101" y="50"/>
                  <a:pt x="102" y="57"/>
                  <a:pt x="101" y="63"/>
                </a:cubicBezTo>
                <a:cubicBezTo>
                  <a:pt x="100" y="70"/>
                  <a:pt x="94" y="75"/>
                  <a:pt x="88" y="76"/>
                </a:cubicBezTo>
                <a:cubicBezTo>
                  <a:pt x="87" y="76"/>
                  <a:pt x="86" y="76"/>
                  <a:pt x="86" y="77"/>
                </a:cubicBezTo>
                <a:cubicBezTo>
                  <a:pt x="85" y="85"/>
                  <a:pt x="89" y="93"/>
                  <a:pt x="95" y="97"/>
                </a:cubicBezTo>
                <a:cubicBezTo>
                  <a:pt x="86" y="96"/>
                  <a:pt x="78" y="90"/>
                  <a:pt x="74" y="83"/>
                </a:cubicBezTo>
                <a:cubicBezTo>
                  <a:pt x="73" y="82"/>
                  <a:pt x="73" y="82"/>
                  <a:pt x="72" y="82"/>
                </a:cubicBezTo>
                <a:cubicBezTo>
                  <a:pt x="72" y="82"/>
                  <a:pt x="72" y="82"/>
                  <a:pt x="72" y="82"/>
                </a:cubicBezTo>
                <a:cubicBezTo>
                  <a:pt x="71" y="82"/>
                  <a:pt x="71" y="82"/>
                  <a:pt x="70" y="82"/>
                </a:cubicBezTo>
                <a:moveTo>
                  <a:pt x="10" y="82"/>
                </a:moveTo>
                <a:cubicBezTo>
                  <a:pt x="18" y="77"/>
                  <a:pt x="23" y="69"/>
                  <a:pt x="25" y="60"/>
                </a:cubicBezTo>
                <a:cubicBezTo>
                  <a:pt x="25" y="59"/>
                  <a:pt x="25" y="59"/>
                  <a:pt x="25" y="59"/>
                </a:cubicBezTo>
                <a:cubicBezTo>
                  <a:pt x="24" y="58"/>
                  <a:pt x="24" y="58"/>
                  <a:pt x="23" y="58"/>
                </a:cubicBezTo>
                <a:cubicBezTo>
                  <a:pt x="14" y="56"/>
                  <a:pt x="6" y="45"/>
                  <a:pt x="6" y="34"/>
                </a:cubicBezTo>
                <a:cubicBezTo>
                  <a:pt x="7" y="24"/>
                  <a:pt x="14" y="14"/>
                  <a:pt x="24" y="8"/>
                </a:cubicBezTo>
                <a:cubicBezTo>
                  <a:pt x="30" y="5"/>
                  <a:pt x="38" y="3"/>
                  <a:pt x="47" y="3"/>
                </a:cubicBezTo>
                <a:cubicBezTo>
                  <a:pt x="50" y="3"/>
                  <a:pt x="53" y="3"/>
                  <a:pt x="56" y="4"/>
                </a:cubicBezTo>
                <a:cubicBezTo>
                  <a:pt x="63" y="5"/>
                  <a:pt x="68" y="6"/>
                  <a:pt x="72" y="9"/>
                </a:cubicBezTo>
                <a:cubicBezTo>
                  <a:pt x="78" y="13"/>
                  <a:pt x="81" y="18"/>
                  <a:pt x="81" y="23"/>
                </a:cubicBezTo>
                <a:cubicBezTo>
                  <a:pt x="82" y="31"/>
                  <a:pt x="76" y="39"/>
                  <a:pt x="70" y="45"/>
                </a:cubicBezTo>
                <a:cubicBezTo>
                  <a:pt x="61" y="53"/>
                  <a:pt x="50" y="59"/>
                  <a:pt x="38" y="63"/>
                </a:cubicBezTo>
                <a:cubicBezTo>
                  <a:pt x="38" y="62"/>
                  <a:pt x="38" y="62"/>
                  <a:pt x="38" y="62"/>
                </a:cubicBezTo>
                <a:cubicBezTo>
                  <a:pt x="38" y="61"/>
                  <a:pt x="37" y="61"/>
                  <a:pt x="36" y="61"/>
                </a:cubicBezTo>
                <a:cubicBezTo>
                  <a:pt x="36" y="61"/>
                  <a:pt x="36" y="61"/>
                  <a:pt x="36" y="61"/>
                </a:cubicBezTo>
                <a:cubicBezTo>
                  <a:pt x="35" y="62"/>
                  <a:pt x="34" y="63"/>
                  <a:pt x="35" y="63"/>
                </a:cubicBezTo>
                <a:cubicBezTo>
                  <a:pt x="35" y="64"/>
                  <a:pt x="35" y="64"/>
                  <a:pt x="35" y="64"/>
                </a:cubicBezTo>
                <a:cubicBezTo>
                  <a:pt x="35" y="64"/>
                  <a:pt x="35" y="64"/>
                  <a:pt x="35" y="64"/>
                </a:cubicBezTo>
                <a:cubicBezTo>
                  <a:pt x="29" y="73"/>
                  <a:pt x="20" y="79"/>
                  <a:pt x="10" y="82"/>
                </a:cubicBezTo>
                <a:moveTo>
                  <a:pt x="47" y="0"/>
                </a:moveTo>
                <a:cubicBezTo>
                  <a:pt x="38" y="0"/>
                  <a:pt x="29" y="2"/>
                  <a:pt x="22" y="5"/>
                </a:cubicBezTo>
                <a:cubicBezTo>
                  <a:pt x="11" y="11"/>
                  <a:pt x="4" y="23"/>
                  <a:pt x="3" y="34"/>
                </a:cubicBezTo>
                <a:cubicBezTo>
                  <a:pt x="2" y="46"/>
                  <a:pt x="10" y="57"/>
                  <a:pt x="21" y="61"/>
                </a:cubicBezTo>
                <a:cubicBezTo>
                  <a:pt x="18" y="71"/>
                  <a:pt x="11" y="79"/>
                  <a:pt x="1" y="83"/>
                </a:cubicBezTo>
                <a:cubicBezTo>
                  <a:pt x="1" y="83"/>
                  <a:pt x="0" y="84"/>
                  <a:pt x="0" y="85"/>
                </a:cubicBezTo>
                <a:cubicBezTo>
                  <a:pt x="0" y="86"/>
                  <a:pt x="1" y="86"/>
                  <a:pt x="2" y="86"/>
                </a:cubicBezTo>
                <a:cubicBezTo>
                  <a:pt x="2" y="86"/>
                  <a:pt x="2" y="86"/>
                  <a:pt x="2" y="86"/>
                </a:cubicBezTo>
                <a:cubicBezTo>
                  <a:pt x="16" y="86"/>
                  <a:pt x="29" y="79"/>
                  <a:pt x="37" y="67"/>
                </a:cubicBezTo>
                <a:cubicBezTo>
                  <a:pt x="44" y="78"/>
                  <a:pt x="57" y="85"/>
                  <a:pt x="70" y="85"/>
                </a:cubicBezTo>
                <a:cubicBezTo>
                  <a:pt x="71" y="85"/>
                  <a:pt x="71" y="85"/>
                  <a:pt x="71" y="85"/>
                </a:cubicBezTo>
                <a:cubicBezTo>
                  <a:pt x="78" y="95"/>
                  <a:pt x="89" y="101"/>
                  <a:pt x="100" y="101"/>
                </a:cubicBezTo>
                <a:cubicBezTo>
                  <a:pt x="101" y="101"/>
                  <a:pt x="102" y="101"/>
                  <a:pt x="103" y="101"/>
                </a:cubicBezTo>
                <a:cubicBezTo>
                  <a:pt x="103" y="101"/>
                  <a:pt x="104" y="100"/>
                  <a:pt x="104" y="100"/>
                </a:cubicBezTo>
                <a:cubicBezTo>
                  <a:pt x="104" y="99"/>
                  <a:pt x="104" y="98"/>
                  <a:pt x="103" y="98"/>
                </a:cubicBezTo>
                <a:cubicBezTo>
                  <a:pt x="95" y="96"/>
                  <a:pt x="89" y="87"/>
                  <a:pt x="90" y="79"/>
                </a:cubicBezTo>
                <a:cubicBezTo>
                  <a:pt x="97" y="78"/>
                  <a:pt x="103" y="72"/>
                  <a:pt x="104" y="64"/>
                </a:cubicBezTo>
                <a:cubicBezTo>
                  <a:pt x="106" y="57"/>
                  <a:pt x="104" y="49"/>
                  <a:pt x="100" y="42"/>
                </a:cubicBezTo>
                <a:cubicBezTo>
                  <a:pt x="96" y="35"/>
                  <a:pt x="90" y="30"/>
                  <a:pt x="85" y="25"/>
                </a:cubicBezTo>
                <a:cubicBezTo>
                  <a:pt x="85" y="24"/>
                  <a:pt x="85" y="23"/>
                  <a:pt x="85" y="22"/>
                </a:cubicBezTo>
                <a:cubicBezTo>
                  <a:pt x="84" y="16"/>
                  <a:pt x="80" y="10"/>
                  <a:pt x="74" y="6"/>
                </a:cubicBezTo>
                <a:cubicBezTo>
                  <a:pt x="70" y="3"/>
                  <a:pt x="64" y="1"/>
                  <a:pt x="57" y="0"/>
                </a:cubicBezTo>
                <a:cubicBezTo>
                  <a:pt x="53"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7" name="Freeform 27">
            <a:extLst>
              <a:ext uri="{FF2B5EF4-FFF2-40B4-BE49-F238E27FC236}">
                <a16:creationId xmlns:a16="http://schemas.microsoft.com/office/drawing/2014/main" id="{E7A57A4B-987A-9641-83BC-931E30258E90}"/>
              </a:ext>
            </a:extLst>
          </p:cNvPr>
          <p:cNvSpPr>
            <a:spLocks noEditPoints="1"/>
          </p:cNvSpPr>
          <p:nvPr/>
        </p:nvSpPr>
        <p:spPr bwMode="auto">
          <a:xfrm>
            <a:off x="371656" y="3837030"/>
            <a:ext cx="395590" cy="488772"/>
          </a:xfrm>
          <a:custGeom>
            <a:avLst/>
            <a:gdLst>
              <a:gd name="T0" fmla="*/ 89 w 95"/>
              <a:gd name="T1" fmla="*/ 81 h 117"/>
              <a:gd name="T2" fmla="*/ 91 w 95"/>
              <a:gd name="T3" fmla="*/ 79 h 117"/>
              <a:gd name="T4" fmla="*/ 12 w 95"/>
              <a:gd name="T5" fmla="*/ 69 h 117"/>
              <a:gd name="T6" fmla="*/ 0 w 95"/>
              <a:gd name="T7" fmla="*/ 77 h 117"/>
              <a:gd name="T8" fmla="*/ 6 w 95"/>
              <a:gd name="T9" fmla="*/ 76 h 117"/>
              <a:gd name="T10" fmla="*/ 94 w 95"/>
              <a:gd name="T11" fmla="*/ 29 h 117"/>
              <a:gd name="T12" fmla="*/ 82 w 95"/>
              <a:gd name="T13" fmla="*/ 38 h 117"/>
              <a:gd name="T14" fmla="*/ 95 w 95"/>
              <a:gd name="T15" fmla="*/ 30 h 117"/>
              <a:gd name="T16" fmla="*/ 3 w 95"/>
              <a:gd name="T17" fmla="*/ 25 h 117"/>
              <a:gd name="T18" fmla="*/ 17 w 95"/>
              <a:gd name="T19" fmla="*/ 31 h 117"/>
              <a:gd name="T20" fmla="*/ 41 w 95"/>
              <a:gd name="T21" fmla="*/ 97 h 117"/>
              <a:gd name="T22" fmla="*/ 36 w 95"/>
              <a:gd name="T23" fmla="*/ 90 h 117"/>
              <a:gd name="T24" fmla="*/ 45 w 95"/>
              <a:gd name="T25" fmla="*/ 103 h 117"/>
              <a:gd name="T26" fmla="*/ 53 w 95"/>
              <a:gd name="T27" fmla="*/ 107 h 117"/>
              <a:gd name="T28" fmla="*/ 41 w 95"/>
              <a:gd name="T29" fmla="*/ 112 h 117"/>
              <a:gd name="T30" fmla="*/ 41 w 95"/>
              <a:gd name="T31" fmla="*/ 97 h 117"/>
              <a:gd name="T32" fmla="*/ 49 w 95"/>
              <a:gd name="T33" fmla="*/ 88 h 117"/>
              <a:gd name="T34" fmla="*/ 45 w 95"/>
              <a:gd name="T35" fmla="*/ 61 h 117"/>
              <a:gd name="T36" fmla="*/ 49 w 95"/>
              <a:gd name="T37" fmla="*/ 51 h 117"/>
              <a:gd name="T38" fmla="*/ 52 w 95"/>
              <a:gd name="T39" fmla="*/ 53 h 117"/>
              <a:gd name="T40" fmla="*/ 60 w 95"/>
              <a:gd name="T41" fmla="*/ 53 h 117"/>
              <a:gd name="T42" fmla="*/ 63 w 95"/>
              <a:gd name="T43" fmla="*/ 51 h 117"/>
              <a:gd name="T44" fmla="*/ 38 w 95"/>
              <a:gd name="T45" fmla="*/ 52 h 117"/>
              <a:gd name="T46" fmla="*/ 40 w 95"/>
              <a:gd name="T47" fmla="*/ 50 h 117"/>
              <a:gd name="T48" fmla="*/ 33 w 95"/>
              <a:gd name="T49" fmla="*/ 86 h 117"/>
              <a:gd name="T50" fmla="*/ 25 w 95"/>
              <a:gd name="T51" fmla="*/ 72 h 117"/>
              <a:gd name="T52" fmla="*/ 57 w 95"/>
              <a:gd name="T53" fmla="*/ 25 h 117"/>
              <a:gd name="T54" fmla="*/ 65 w 95"/>
              <a:gd name="T55" fmla="*/ 78 h 117"/>
              <a:gd name="T56" fmla="*/ 57 w 95"/>
              <a:gd name="T57" fmla="*/ 88 h 117"/>
              <a:gd name="T58" fmla="*/ 56 w 95"/>
              <a:gd name="T59" fmla="*/ 63 h 117"/>
              <a:gd name="T60" fmla="*/ 62 w 95"/>
              <a:gd name="T61" fmla="*/ 48 h 117"/>
              <a:gd name="T62" fmla="*/ 51 w 95"/>
              <a:gd name="T63" fmla="*/ 59 h 117"/>
              <a:gd name="T64" fmla="*/ 50 w 95"/>
              <a:gd name="T65" fmla="*/ 48 h 117"/>
              <a:gd name="T66" fmla="*/ 45 w 95"/>
              <a:gd name="T67" fmla="*/ 58 h 117"/>
              <a:gd name="T68" fmla="*/ 39 w 95"/>
              <a:gd name="T69" fmla="*/ 46 h 117"/>
              <a:gd name="T70" fmla="*/ 40 w 95"/>
              <a:gd name="T71" fmla="*/ 60 h 117"/>
              <a:gd name="T72" fmla="*/ 35 w 95"/>
              <a:gd name="T73" fmla="*/ 87 h 117"/>
              <a:gd name="T74" fmla="*/ 50 w 95"/>
              <a:gd name="T75" fmla="*/ 21 h 117"/>
              <a:gd name="T76" fmla="*/ 25 w 95"/>
              <a:gd name="T77" fmla="*/ 76 h 117"/>
              <a:gd name="T78" fmla="*/ 33 w 95"/>
              <a:gd name="T79" fmla="*/ 90 h 117"/>
              <a:gd name="T80" fmla="*/ 32 w 95"/>
              <a:gd name="T81" fmla="*/ 102 h 117"/>
              <a:gd name="T82" fmla="*/ 46 w 95"/>
              <a:gd name="T83" fmla="*/ 117 h 117"/>
              <a:gd name="T84" fmla="*/ 56 w 95"/>
              <a:gd name="T85" fmla="*/ 105 h 117"/>
              <a:gd name="T86" fmla="*/ 61 w 95"/>
              <a:gd name="T87" fmla="*/ 92 h 117"/>
              <a:gd name="T88" fmla="*/ 69 w 95"/>
              <a:gd name="T89" fmla="*/ 79 h 117"/>
              <a:gd name="T90" fmla="*/ 53 w 95"/>
              <a:gd name="T91" fmla="*/ 0 h 117"/>
              <a:gd name="T92" fmla="*/ 51 w 95"/>
              <a:gd name="T93" fmla="*/ 15 h 117"/>
              <a:gd name="T94" fmla="*/ 53 w 95"/>
              <a:gd name="T9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17">
                <a:moveTo>
                  <a:pt x="81" y="73"/>
                </a:moveTo>
                <a:cubicBezTo>
                  <a:pt x="81" y="73"/>
                  <a:pt x="80" y="73"/>
                  <a:pt x="80" y="73"/>
                </a:cubicBezTo>
                <a:cubicBezTo>
                  <a:pt x="79" y="74"/>
                  <a:pt x="79" y="75"/>
                  <a:pt x="80" y="75"/>
                </a:cubicBezTo>
                <a:cubicBezTo>
                  <a:pt x="89" y="81"/>
                  <a:pt x="89" y="81"/>
                  <a:pt x="89" y="81"/>
                </a:cubicBezTo>
                <a:cubicBezTo>
                  <a:pt x="90" y="82"/>
                  <a:pt x="90" y="82"/>
                  <a:pt x="90" y="82"/>
                </a:cubicBezTo>
                <a:cubicBezTo>
                  <a:pt x="90" y="82"/>
                  <a:pt x="90" y="82"/>
                  <a:pt x="90" y="82"/>
                </a:cubicBezTo>
                <a:cubicBezTo>
                  <a:pt x="91" y="82"/>
                  <a:pt x="91" y="81"/>
                  <a:pt x="91" y="81"/>
                </a:cubicBezTo>
                <a:cubicBezTo>
                  <a:pt x="92" y="80"/>
                  <a:pt x="92" y="79"/>
                  <a:pt x="91" y="79"/>
                </a:cubicBezTo>
                <a:cubicBezTo>
                  <a:pt x="82" y="73"/>
                  <a:pt x="82" y="73"/>
                  <a:pt x="82" y="73"/>
                </a:cubicBezTo>
                <a:cubicBezTo>
                  <a:pt x="82" y="73"/>
                  <a:pt x="81" y="73"/>
                  <a:pt x="81" y="73"/>
                </a:cubicBezTo>
                <a:moveTo>
                  <a:pt x="12" y="69"/>
                </a:moveTo>
                <a:cubicBezTo>
                  <a:pt x="12" y="69"/>
                  <a:pt x="12" y="69"/>
                  <a:pt x="12" y="69"/>
                </a:cubicBezTo>
                <a:cubicBezTo>
                  <a:pt x="6" y="72"/>
                  <a:pt x="6" y="72"/>
                  <a:pt x="6" y="72"/>
                </a:cubicBezTo>
                <a:cubicBezTo>
                  <a:pt x="3" y="74"/>
                  <a:pt x="3" y="74"/>
                  <a:pt x="3" y="74"/>
                </a:cubicBezTo>
                <a:cubicBezTo>
                  <a:pt x="1" y="75"/>
                  <a:pt x="1" y="75"/>
                  <a:pt x="1" y="75"/>
                </a:cubicBezTo>
                <a:cubicBezTo>
                  <a:pt x="0" y="75"/>
                  <a:pt x="0" y="76"/>
                  <a:pt x="0" y="77"/>
                </a:cubicBezTo>
                <a:cubicBezTo>
                  <a:pt x="0" y="77"/>
                  <a:pt x="1" y="77"/>
                  <a:pt x="1" y="77"/>
                </a:cubicBezTo>
                <a:cubicBezTo>
                  <a:pt x="2" y="77"/>
                  <a:pt x="2" y="77"/>
                  <a:pt x="2" y="77"/>
                </a:cubicBezTo>
                <a:cubicBezTo>
                  <a:pt x="3" y="77"/>
                  <a:pt x="3" y="77"/>
                  <a:pt x="3" y="77"/>
                </a:cubicBezTo>
                <a:cubicBezTo>
                  <a:pt x="6" y="76"/>
                  <a:pt x="6" y="76"/>
                  <a:pt x="6" y="76"/>
                </a:cubicBezTo>
                <a:cubicBezTo>
                  <a:pt x="13" y="72"/>
                  <a:pt x="13" y="72"/>
                  <a:pt x="13" y="72"/>
                </a:cubicBezTo>
                <a:cubicBezTo>
                  <a:pt x="14" y="72"/>
                  <a:pt x="14" y="71"/>
                  <a:pt x="14" y="70"/>
                </a:cubicBezTo>
                <a:cubicBezTo>
                  <a:pt x="14" y="69"/>
                  <a:pt x="13" y="69"/>
                  <a:pt x="12" y="69"/>
                </a:cubicBezTo>
                <a:moveTo>
                  <a:pt x="94" y="29"/>
                </a:moveTo>
                <a:cubicBezTo>
                  <a:pt x="94" y="29"/>
                  <a:pt x="93" y="29"/>
                  <a:pt x="93" y="29"/>
                </a:cubicBezTo>
                <a:cubicBezTo>
                  <a:pt x="89" y="30"/>
                  <a:pt x="85" y="32"/>
                  <a:pt x="82" y="35"/>
                </a:cubicBezTo>
                <a:cubicBezTo>
                  <a:pt x="81" y="35"/>
                  <a:pt x="81" y="36"/>
                  <a:pt x="81" y="37"/>
                </a:cubicBezTo>
                <a:cubicBezTo>
                  <a:pt x="82" y="38"/>
                  <a:pt x="82" y="38"/>
                  <a:pt x="82" y="38"/>
                </a:cubicBezTo>
                <a:cubicBezTo>
                  <a:pt x="82" y="38"/>
                  <a:pt x="82" y="38"/>
                  <a:pt x="83" y="38"/>
                </a:cubicBezTo>
                <a:cubicBezTo>
                  <a:pt x="83" y="38"/>
                  <a:pt x="83" y="37"/>
                  <a:pt x="84" y="37"/>
                </a:cubicBezTo>
                <a:cubicBezTo>
                  <a:pt x="87" y="35"/>
                  <a:pt x="90" y="33"/>
                  <a:pt x="94" y="32"/>
                </a:cubicBezTo>
                <a:cubicBezTo>
                  <a:pt x="95" y="32"/>
                  <a:pt x="95" y="31"/>
                  <a:pt x="95" y="30"/>
                </a:cubicBezTo>
                <a:cubicBezTo>
                  <a:pt x="95" y="29"/>
                  <a:pt x="94" y="29"/>
                  <a:pt x="94" y="29"/>
                </a:cubicBezTo>
                <a:moveTo>
                  <a:pt x="4" y="23"/>
                </a:moveTo>
                <a:cubicBezTo>
                  <a:pt x="4" y="23"/>
                  <a:pt x="4" y="23"/>
                  <a:pt x="3" y="23"/>
                </a:cubicBezTo>
                <a:cubicBezTo>
                  <a:pt x="3" y="23"/>
                  <a:pt x="3" y="24"/>
                  <a:pt x="3" y="25"/>
                </a:cubicBezTo>
                <a:cubicBezTo>
                  <a:pt x="6" y="28"/>
                  <a:pt x="10" y="30"/>
                  <a:pt x="14" y="32"/>
                </a:cubicBezTo>
                <a:cubicBezTo>
                  <a:pt x="14" y="32"/>
                  <a:pt x="15" y="32"/>
                  <a:pt x="15" y="32"/>
                </a:cubicBezTo>
                <a:cubicBezTo>
                  <a:pt x="15" y="32"/>
                  <a:pt x="15" y="32"/>
                  <a:pt x="16" y="32"/>
                </a:cubicBezTo>
                <a:cubicBezTo>
                  <a:pt x="16" y="32"/>
                  <a:pt x="17" y="31"/>
                  <a:pt x="17" y="31"/>
                </a:cubicBezTo>
                <a:cubicBezTo>
                  <a:pt x="17" y="30"/>
                  <a:pt x="17" y="29"/>
                  <a:pt x="16" y="29"/>
                </a:cubicBezTo>
                <a:cubicBezTo>
                  <a:pt x="12" y="28"/>
                  <a:pt x="8" y="26"/>
                  <a:pt x="6" y="23"/>
                </a:cubicBezTo>
                <a:cubicBezTo>
                  <a:pt x="5" y="23"/>
                  <a:pt x="5" y="23"/>
                  <a:pt x="4" y="23"/>
                </a:cubicBezTo>
                <a:moveTo>
                  <a:pt x="41" y="97"/>
                </a:moveTo>
                <a:cubicBezTo>
                  <a:pt x="42" y="97"/>
                  <a:pt x="43" y="97"/>
                  <a:pt x="43" y="96"/>
                </a:cubicBezTo>
                <a:cubicBezTo>
                  <a:pt x="43" y="95"/>
                  <a:pt x="42" y="94"/>
                  <a:pt x="41" y="94"/>
                </a:cubicBezTo>
                <a:cubicBezTo>
                  <a:pt x="35" y="94"/>
                  <a:pt x="35" y="94"/>
                  <a:pt x="35" y="94"/>
                </a:cubicBezTo>
                <a:cubicBezTo>
                  <a:pt x="36" y="93"/>
                  <a:pt x="36" y="92"/>
                  <a:pt x="36" y="90"/>
                </a:cubicBezTo>
                <a:cubicBezTo>
                  <a:pt x="55" y="92"/>
                  <a:pt x="55" y="92"/>
                  <a:pt x="55" y="92"/>
                </a:cubicBezTo>
                <a:cubicBezTo>
                  <a:pt x="53" y="104"/>
                  <a:pt x="53" y="104"/>
                  <a:pt x="53" y="104"/>
                </a:cubicBezTo>
                <a:cubicBezTo>
                  <a:pt x="45" y="103"/>
                  <a:pt x="45" y="103"/>
                  <a:pt x="45" y="103"/>
                </a:cubicBezTo>
                <a:cubicBezTo>
                  <a:pt x="45" y="103"/>
                  <a:pt x="45" y="103"/>
                  <a:pt x="45" y="103"/>
                </a:cubicBezTo>
                <a:cubicBezTo>
                  <a:pt x="44" y="103"/>
                  <a:pt x="44" y="103"/>
                  <a:pt x="44" y="104"/>
                </a:cubicBezTo>
                <a:cubicBezTo>
                  <a:pt x="44" y="105"/>
                  <a:pt x="44" y="106"/>
                  <a:pt x="45" y="106"/>
                </a:cubicBezTo>
                <a:cubicBezTo>
                  <a:pt x="45" y="106"/>
                  <a:pt x="45" y="106"/>
                  <a:pt x="45" y="106"/>
                </a:cubicBezTo>
                <a:cubicBezTo>
                  <a:pt x="53" y="107"/>
                  <a:pt x="53" y="107"/>
                  <a:pt x="53" y="107"/>
                </a:cubicBezTo>
                <a:cubicBezTo>
                  <a:pt x="52" y="109"/>
                  <a:pt x="52" y="110"/>
                  <a:pt x="51" y="112"/>
                </a:cubicBezTo>
                <a:cubicBezTo>
                  <a:pt x="50" y="113"/>
                  <a:pt x="48" y="114"/>
                  <a:pt x="46" y="114"/>
                </a:cubicBezTo>
                <a:cubicBezTo>
                  <a:pt x="46" y="114"/>
                  <a:pt x="46" y="114"/>
                  <a:pt x="46" y="114"/>
                </a:cubicBezTo>
                <a:cubicBezTo>
                  <a:pt x="44" y="114"/>
                  <a:pt x="42" y="113"/>
                  <a:pt x="41" y="112"/>
                </a:cubicBezTo>
                <a:cubicBezTo>
                  <a:pt x="38" y="110"/>
                  <a:pt x="36" y="106"/>
                  <a:pt x="35" y="102"/>
                </a:cubicBezTo>
                <a:cubicBezTo>
                  <a:pt x="35" y="100"/>
                  <a:pt x="35" y="98"/>
                  <a:pt x="35" y="97"/>
                </a:cubicBezTo>
                <a:cubicBezTo>
                  <a:pt x="41" y="97"/>
                  <a:pt x="41" y="97"/>
                  <a:pt x="41" y="97"/>
                </a:cubicBezTo>
                <a:cubicBezTo>
                  <a:pt x="41" y="97"/>
                  <a:pt x="41" y="97"/>
                  <a:pt x="41" y="97"/>
                </a:cubicBezTo>
                <a:moveTo>
                  <a:pt x="45" y="61"/>
                </a:moveTo>
                <a:cubicBezTo>
                  <a:pt x="46" y="61"/>
                  <a:pt x="47" y="61"/>
                  <a:pt x="48" y="60"/>
                </a:cubicBezTo>
                <a:cubicBezTo>
                  <a:pt x="50" y="61"/>
                  <a:pt x="51" y="62"/>
                  <a:pt x="53" y="63"/>
                </a:cubicBezTo>
                <a:cubicBezTo>
                  <a:pt x="50" y="71"/>
                  <a:pt x="49" y="80"/>
                  <a:pt x="49" y="88"/>
                </a:cubicBezTo>
                <a:cubicBezTo>
                  <a:pt x="41" y="88"/>
                  <a:pt x="41" y="88"/>
                  <a:pt x="41" y="88"/>
                </a:cubicBezTo>
                <a:cubicBezTo>
                  <a:pt x="42" y="82"/>
                  <a:pt x="42" y="76"/>
                  <a:pt x="43" y="70"/>
                </a:cubicBezTo>
                <a:cubicBezTo>
                  <a:pt x="43" y="61"/>
                  <a:pt x="43" y="61"/>
                  <a:pt x="43" y="61"/>
                </a:cubicBezTo>
                <a:cubicBezTo>
                  <a:pt x="44" y="61"/>
                  <a:pt x="44" y="61"/>
                  <a:pt x="45" y="61"/>
                </a:cubicBezTo>
                <a:moveTo>
                  <a:pt x="49" y="57"/>
                </a:moveTo>
                <a:cubicBezTo>
                  <a:pt x="49" y="56"/>
                  <a:pt x="49" y="56"/>
                  <a:pt x="49" y="56"/>
                </a:cubicBezTo>
                <a:cubicBezTo>
                  <a:pt x="48" y="55"/>
                  <a:pt x="48" y="54"/>
                  <a:pt x="48" y="53"/>
                </a:cubicBezTo>
                <a:cubicBezTo>
                  <a:pt x="48" y="52"/>
                  <a:pt x="49" y="51"/>
                  <a:pt x="49" y="51"/>
                </a:cubicBezTo>
                <a:cubicBezTo>
                  <a:pt x="50" y="51"/>
                  <a:pt x="50" y="51"/>
                  <a:pt x="50" y="51"/>
                </a:cubicBezTo>
                <a:cubicBezTo>
                  <a:pt x="50" y="51"/>
                  <a:pt x="50" y="51"/>
                  <a:pt x="50" y="51"/>
                </a:cubicBezTo>
                <a:cubicBezTo>
                  <a:pt x="51" y="51"/>
                  <a:pt x="51" y="51"/>
                  <a:pt x="51" y="51"/>
                </a:cubicBezTo>
                <a:cubicBezTo>
                  <a:pt x="51" y="51"/>
                  <a:pt x="52" y="52"/>
                  <a:pt x="52" y="53"/>
                </a:cubicBezTo>
                <a:cubicBezTo>
                  <a:pt x="51" y="55"/>
                  <a:pt x="50" y="56"/>
                  <a:pt x="50" y="56"/>
                </a:cubicBezTo>
                <a:cubicBezTo>
                  <a:pt x="49" y="57"/>
                  <a:pt x="49" y="57"/>
                  <a:pt x="49" y="57"/>
                </a:cubicBezTo>
                <a:moveTo>
                  <a:pt x="57" y="60"/>
                </a:moveTo>
                <a:cubicBezTo>
                  <a:pt x="58" y="58"/>
                  <a:pt x="59" y="56"/>
                  <a:pt x="60" y="53"/>
                </a:cubicBezTo>
                <a:cubicBezTo>
                  <a:pt x="60" y="52"/>
                  <a:pt x="61" y="51"/>
                  <a:pt x="62" y="51"/>
                </a:cubicBezTo>
                <a:cubicBezTo>
                  <a:pt x="62" y="51"/>
                  <a:pt x="62" y="51"/>
                  <a:pt x="62" y="51"/>
                </a:cubicBezTo>
                <a:cubicBezTo>
                  <a:pt x="62" y="51"/>
                  <a:pt x="62" y="51"/>
                  <a:pt x="62" y="51"/>
                </a:cubicBezTo>
                <a:cubicBezTo>
                  <a:pt x="63" y="51"/>
                  <a:pt x="63" y="51"/>
                  <a:pt x="63" y="51"/>
                </a:cubicBezTo>
                <a:cubicBezTo>
                  <a:pt x="64" y="52"/>
                  <a:pt x="64" y="53"/>
                  <a:pt x="63" y="54"/>
                </a:cubicBezTo>
                <a:cubicBezTo>
                  <a:pt x="63" y="57"/>
                  <a:pt x="60" y="60"/>
                  <a:pt x="57" y="60"/>
                </a:cubicBezTo>
                <a:moveTo>
                  <a:pt x="40" y="56"/>
                </a:moveTo>
                <a:cubicBezTo>
                  <a:pt x="39" y="55"/>
                  <a:pt x="38" y="54"/>
                  <a:pt x="38" y="52"/>
                </a:cubicBezTo>
                <a:cubicBezTo>
                  <a:pt x="37" y="51"/>
                  <a:pt x="37" y="50"/>
                  <a:pt x="38" y="49"/>
                </a:cubicBezTo>
                <a:cubicBezTo>
                  <a:pt x="38" y="49"/>
                  <a:pt x="38" y="49"/>
                  <a:pt x="38" y="49"/>
                </a:cubicBezTo>
                <a:cubicBezTo>
                  <a:pt x="39" y="49"/>
                  <a:pt x="39" y="49"/>
                  <a:pt x="39" y="49"/>
                </a:cubicBezTo>
                <a:cubicBezTo>
                  <a:pt x="39" y="49"/>
                  <a:pt x="40" y="50"/>
                  <a:pt x="40" y="50"/>
                </a:cubicBezTo>
                <a:cubicBezTo>
                  <a:pt x="41" y="51"/>
                  <a:pt x="40" y="52"/>
                  <a:pt x="40" y="54"/>
                </a:cubicBezTo>
                <a:cubicBezTo>
                  <a:pt x="40" y="56"/>
                  <a:pt x="40" y="56"/>
                  <a:pt x="40" y="56"/>
                </a:cubicBezTo>
                <a:moveTo>
                  <a:pt x="33" y="87"/>
                </a:moveTo>
                <a:cubicBezTo>
                  <a:pt x="33" y="86"/>
                  <a:pt x="33" y="86"/>
                  <a:pt x="33" y="86"/>
                </a:cubicBezTo>
                <a:cubicBezTo>
                  <a:pt x="32" y="86"/>
                  <a:pt x="32" y="85"/>
                  <a:pt x="32" y="84"/>
                </a:cubicBezTo>
                <a:cubicBezTo>
                  <a:pt x="32" y="83"/>
                  <a:pt x="32" y="83"/>
                  <a:pt x="32" y="82"/>
                </a:cubicBezTo>
                <a:cubicBezTo>
                  <a:pt x="31" y="79"/>
                  <a:pt x="29" y="76"/>
                  <a:pt x="27" y="74"/>
                </a:cubicBezTo>
                <a:cubicBezTo>
                  <a:pt x="26" y="74"/>
                  <a:pt x="26" y="73"/>
                  <a:pt x="25" y="72"/>
                </a:cubicBezTo>
                <a:cubicBezTo>
                  <a:pt x="18" y="64"/>
                  <a:pt x="17" y="50"/>
                  <a:pt x="22" y="40"/>
                </a:cubicBezTo>
                <a:cubicBezTo>
                  <a:pt x="25" y="35"/>
                  <a:pt x="29" y="32"/>
                  <a:pt x="34" y="29"/>
                </a:cubicBezTo>
                <a:cubicBezTo>
                  <a:pt x="38" y="25"/>
                  <a:pt x="44" y="24"/>
                  <a:pt x="50" y="24"/>
                </a:cubicBezTo>
                <a:cubicBezTo>
                  <a:pt x="52" y="24"/>
                  <a:pt x="55" y="24"/>
                  <a:pt x="57" y="25"/>
                </a:cubicBezTo>
                <a:cubicBezTo>
                  <a:pt x="58" y="25"/>
                  <a:pt x="59" y="25"/>
                  <a:pt x="60" y="26"/>
                </a:cubicBezTo>
                <a:cubicBezTo>
                  <a:pt x="69" y="29"/>
                  <a:pt x="75" y="37"/>
                  <a:pt x="77" y="46"/>
                </a:cubicBezTo>
                <a:cubicBezTo>
                  <a:pt x="79" y="57"/>
                  <a:pt x="75" y="68"/>
                  <a:pt x="67" y="76"/>
                </a:cubicBezTo>
                <a:cubicBezTo>
                  <a:pt x="66" y="77"/>
                  <a:pt x="66" y="77"/>
                  <a:pt x="65" y="78"/>
                </a:cubicBezTo>
                <a:cubicBezTo>
                  <a:pt x="64" y="79"/>
                  <a:pt x="62" y="81"/>
                  <a:pt x="61" y="82"/>
                </a:cubicBezTo>
                <a:cubicBezTo>
                  <a:pt x="60" y="84"/>
                  <a:pt x="58" y="86"/>
                  <a:pt x="58" y="89"/>
                </a:cubicBezTo>
                <a:cubicBezTo>
                  <a:pt x="58" y="89"/>
                  <a:pt x="58" y="89"/>
                  <a:pt x="58" y="89"/>
                </a:cubicBezTo>
                <a:cubicBezTo>
                  <a:pt x="57" y="89"/>
                  <a:pt x="57" y="89"/>
                  <a:pt x="57" y="88"/>
                </a:cubicBezTo>
                <a:cubicBezTo>
                  <a:pt x="57" y="88"/>
                  <a:pt x="56" y="88"/>
                  <a:pt x="56" y="88"/>
                </a:cubicBezTo>
                <a:cubicBezTo>
                  <a:pt x="56" y="88"/>
                  <a:pt x="56" y="89"/>
                  <a:pt x="55" y="89"/>
                </a:cubicBezTo>
                <a:cubicBezTo>
                  <a:pt x="52" y="89"/>
                  <a:pt x="52" y="89"/>
                  <a:pt x="52" y="89"/>
                </a:cubicBezTo>
                <a:cubicBezTo>
                  <a:pt x="52" y="80"/>
                  <a:pt x="53" y="71"/>
                  <a:pt x="56" y="63"/>
                </a:cubicBezTo>
                <a:cubicBezTo>
                  <a:pt x="56" y="63"/>
                  <a:pt x="57" y="63"/>
                  <a:pt x="57" y="63"/>
                </a:cubicBezTo>
                <a:cubicBezTo>
                  <a:pt x="62" y="62"/>
                  <a:pt x="65" y="59"/>
                  <a:pt x="66" y="55"/>
                </a:cubicBezTo>
                <a:cubicBezTo>
                  <a:pt x="67" y="53"/>
                  <a:pt x="67" y="51"/>
                  <a:pt x="66" y="49"/>
                </a:cubicBezTo>
                <a:cubicBezTo>
                  <a:pt x="65" y="48"/>
                  <a:pt x="64" y="48"/>
                  <a:pt x="62" y="48"/>
                </a:cubicBezTo>
                <a:cubicBezTo>
                  <a:pt x="62" y="48"/>
                  <a:pt x="62" y="48"/>
                  <a:pt x="62" y="48"/>
                </a:cubicBezTo>
                <a:cubicBezTo>
                  <a:pt x="61" y="48"/>
                  <a:pt x="59" y="48"/>
                  <a:pt x="57" y="52"/>
                </a:cubicBezTo>
                <a:cubicBezTo>
                  <a:pt x="56" y="55"/>
                  <a:pt x="55" y="57"/>
                  <a:pt x="54" y="60"/>
                </a:cubicBezTo>
                <a:cubicBezTo>
                  <a:pt x="53" y="60"/>
                  <a:pt x="52" y="59"/>
                  <a:pt x="51" y="59"/>
                </a:cubicBezTo>
                <a:cubicBezTo>
                  <a:pt x="52" y="58"/>
                  <a:pt x="52" y="58"/>
                  <a:pt x="52" y="58"/>
                </a:cubicBezTo>
                <a:cubicBezTo>
                  <a:pt x="53" y="57"/>
                  <a:pt x="54" y="55"/>
                  <a:pt x="55" y="54"/>
                </a:cubicBezTo>
                <a:cubicBezTo>
                  <a:pt x="55" y="51"/>
                  <a:pt x="54" y="49"/>
                  <a:pt x="52" y="48"/>
                </a:cubicBezTo>
                <a:cubicBezTo>
                  <a:pt x="51" y="48"/>
                  <a:pt x="51" y="48"/>
                  <a:pt x="50" y="48"/>
                </a:cubicBezTo>
                <a:cubicBezTo>
                  <a:pt x="49" y="48"/>
                  <a:pt x="49" y="48"/>
                  <a:pt x="48" y="48"/>
                </a:cubicBezTo>
                <a:cubicBezTo>
                  <a:pt x="47" y="49"/>
                  <a:pt x="46" y="50"/>
                  <a:pt x="45" y="51"/>
                </a:cubicBezTo>
                <a:cubicBezTo>
                  <a:pt x="45" y="53"/>
                  <a:pt x="45" y="56"/>
                  <a:pt x="46" y="58"/>
                </a:cubicBezTo>
                <a:cubicBezTo>
                  <a:pt x="46" y="58"/>
                  <a:pt x="45" y="58"/>
                  <a:pt x="45" y="58"/>
                </a:cubicBezTo>
                <a:cubicBezTo>
                  <a:pt x="44" y="58"/>
                  <a:pt x="44" y="58"/>
                  <a:pt x="43" y="58"/>
                </a:cubicBezTo>
                <a:cubicBezTo>
                  <a:pt x="43" y="54"/>
                  <a:pt x="43" y="54"/>
                  <a:pt x="43" y="54"/>
                </a:cubicBezTo>
                <a:cubicBezTo>
                  <a:pt x="44" y="52"/>
                  <a:pt x="44" y="51"/>
                  <a:pt x="43" y="49"/>
                </a:cubicBezTo>
                <a:cubicBezTo>
                  <a:pt x="42" y="47"/>
                  <a:pt x="41" y="46"/>
                  <a:pt x="39" y="46"/>
                </a:cubicBezTo>
                <a:cubicBezTo>
                  <a:pt x="38" y="46"/>
                  <a:pt x="38" y="46"/>
                  <a:pt x="38" y="46"/>
                </a:cubicBezTo>
                <a:cubicBezTo>
                  <a:pt x="37" y="46"/>
                  <a:pt x="36" y="47"/>
                  <a:pt x="35" y="48"/>
                </a:cubicBezTo>
                <a:cubicBezTo>
                  <a:pt x="34" y="49"/>
                  <a:pt x="34" y="51"/>
                  <a:pt x="35" y="53"/>
                </a:cubicBezTo>
                <a:cubicBezTo>
                  <a:pt x="35" y="56"/>
                  <a:pt x="37" y="58"/>
                  <a:pt x="40" y="60"/>
                </a:cubicBezTo>
                <a:cubicBezTo>
                  <a:pt x="40" y="70"/>
                  <a:pt x="40" y="70"/>
                  <a:pt x="40" y="70"/>
                </a:cubicBezTo>
                <a:cubicBezTo>
                  <a:pt x="39" y="76"/>
                  <a:pt x="39" y="82"/>
                  <a:pt x="38" y="87"/>
                </a:cubicBezTo>
                <a:cubicBezTo>
                  <a:pt x="36" y="87"/>
                  <a:pt x="36" y="87"/>
                  <a:pt x="36" y="87"/>
                </a:cubicBezTo>
                <a:cubicBezTo>
                  <a:pt x="36" y="87"/>
                  <a:pt x="36" y="87"/>
                  <a:pt x="35" y="87"/>
                </a:cubicBezTo>
                <a:cubicBezTo>
                  <a:pt x="35" y="87"/>
                  <a:pt x="35" y="87"/>
                  <a:pt x="35" y="87"/>
                </a:cubicBezTo>
                <a:cubicBezTo>
                  <a:pt x="34" y="87"/>
                  <a:pt x="34" y="87"/>
                  <a:pt x="34" y="87"/>
                </a:cubicBezTo>
                <a:cubicBezTo>
                  <a:pt x="33" y="87"/>
                  <a:pt x="33" y="87"/>
                  <a:pt x="33" y="87"/>
                </a:cubicBezTo>
                <a:moveTo>
                  <a:pt x="50" y="21"/>
                </a:moveTo>
                <a:cubicBezTo>
                  <a:pt x="43" y="21"/>
                  <a:pt x="37" y="23"/>
                  <a:pt x="32" y="26"/>
                </a:cubicBezTo>
                <a:cubicBezTo>
                  <a:pt x="27" y="29"/>
                  <a:pt x="22" y="33"/>
                  <a:pt x="19" y="39"/>
                </a:cubicBezTo>
                <a:cubicBezTo>
                  <a:pt x="14" y="50"/>
                  <a:pt x="15" y="65"/>
                  <a:pt x="23" y="74"/>
                </a:cubicBezTo>
                <a:cubicBezTo>
                  <a:pt x="24" y="75"/>
                  <a:pt x="24" y="76"/>
                  <a:pt x="25" y="76"/>
                </a:cubicBezTo>
                <a:cubicBezTo>
                  <a:pt x="26" y="78"/>
                  <a:pt x="28" y="80"/>
                  <a:pt x="29" y="83"/>
                </a:cubicBezTo>
                <a:cubicBezTo>
                  <a:pt x="29" y="83"/>
                  <a:pt x="29" y="84"/>
                  <a:pt x="29" y="84"/>
                </a:cubicBezTo>
                <a:cubicBezTo>
                  <a:pt x="29" y="85"/>
                  <a:pt x="29" y="87"/>
                  <a:pt x="30" y="88"/>
                </a:cubicBezTo>
                <a:cubicBezTo>
                  <a:pt x="30" y="89"/>
                  <a:pt x="32" y="90"/>
                  <a:pt x="33" y="90"/>
                </a:cubicBezTo>
                <a:cubicBezTo>
                  <a:pt x="33" y="91"/>
                  <a:pt x="33" y="93"/>
                  <a:pt x="32" y="94"/>
                </a:cubicBezTo>
                <a:cubicBezTo>
                  <a:pt x="32" y="94"/>
                  <a:pt x="32" y="94"/>
                  <a:pt x="31" y="95"/>
                </a:cubicBezTo>
                <a:cubicBezTo>
                  <a:pt x="31" y="96"/>
                  <a:pt x="32" y="96"/>
                  <a:pt x="32" y="96"/>
                </a:cubicBezTo>
                <a:cubicBezTo>
                  <a:pt x="32" y="98"/>
                  <a:pt x="32" y="100"/>
                  <a:pt x="32" y="102"/>
                </a:cubicBezTo>
                <a:cubicBezTo>
                  <a:pt x="33" y="107"/>
                  <a:pt x="35" y="112"/>
                  <a:pt x="39" y="114"/>
                </a:cubicBezTo>
                <a:cubicBezTo>
                  <a:pt x="40" y="115"/>
                  <a:pt x="42" y="116"/>
                  <a:pt x="43" y="116"/>
                </a:cubicBezTo>
                <a:cubicBezTo>
                  <a:pt x="44" y="117"/>
                  <a:pt x="45" y="117"/>
                  <a:pt x="46" y="117"/>
                </a:cubicBezTo>
                <a:cubicBezTo>
                  <a:pt x="46" y="117"/>
                  <a:pt x="46" y="117"/>
                  <a:pt x="46" y="117"/>
                </a:cubicBezTo>
                <a:cubicBezTo>
                  <a:pt x="49" y="117"/>
                  <a:pt x="51" y="116"/>
                  <a:pt x="53" y="114"/>
                </a:cubicBezTo>
                <a:cubicBezTo>
                  <a:pt x="55" y="112"/>
                  <a:pt x="55" y="109"/>
                  <a:pt x="56" y="107"/>
                </a:cubicBezTo>
                <a:cubicBezTo>
                  <a:pt x="56" y="107"/>
                  <a:pt x="56" y="106"/>
                  <a:pt x="56" y="106"/>
                </a:cubicBezTo>
                <a:cubicBezTo>
                  <a:pt x="56" y="106"/>
                  <a:pt x="56" y="105"/>
                  <a:pt x="56" y="105"/>
                </a:cubicBezTo>
                <a:cubicBezTo>
                  <a:pt x="58" y="92"/>
                  <a:pt x="58" y="92"/>
                  <a:pt x="58" y="92"/>
                </a:cubicBezTo>
                <a:cubicBezTo>
                  <a:pt x="59" y="92"/>
                  <a:pt x="59" y="92"/>
                  <a:pt x="59" y="92"/>
                </a:cubicBezTo>
                <a:cubicBezTo>
                  <a:pt x="59" y="92"/>
                  <a:pt x="60" y="92"/>
                  <a:pt x="60" y="92"/>
                </a:cubicBezTo>
                <a:cubicBezTo>
                  <a:pt x="60" y="92"/>
                  <a:pt x="60" y="92"/>
                  <a:pt x="61" y="92"/>
                </a:cubicBezTo>
                <a:cubicBezTo>
                  <a:pt x="61" y="91"/>
                  <a:pt x="61" y="91"/>
                  <a:pt x="61" y="91"/>
                </a:cubicBezTo>
                <a:cubicBezTo>
                  <a:pt x="61" y="88"/>
                  <a:pt x="62" y="86"/>
                  <a:pt x="63" y="84"/>
                </a:cubicBezTo>
                <a:cubicBezTo>
                  <a:pt x="65" y="83"/>
                  <a:pt x="66" y="82"/>
                  <a:pt x="67" y="80"/>
                </a:cubicBezTo>
                <a:cubicBezTo>
                  <a:pt x="68" y="80"/>
                  <a:pt x="68" y="79"/>
                  <a:pt x="69" y="79"/>
                </a:cubicBezTo>
                <a:cubicBezTo>
                  <a:pt x="78" y="69"/>
                  <a:pt x="82" y="57"/>
                  <a:pt x="80" y="46"/>
                </a:cubicBezTo>
                <a:cubicBezTo>
                  <a:pt x="78" y="36"/>
                  <a:pt x="71" y="27"/>
                  <a:pt x="61" y="23"/>
                </a:cubicBezTo>
                <a:cubicBezTo>
                  <a:pt x="58" y="21"/>
                  <a:pt x="54" y="21"/>
                  <a:pt x="50" y="21"/>
                </a:cubicBezTo>
                <a:moveTo>
                  <a:pt x="53" y="0"/>
                </a:moveTo>
                <a:cubicBezTo>
                  <a:pt x="52" y="0"/>
                  <a:pt x="51" y="1"/>
                  <a:pt x="51" y="1"/>
                </a:cubicBezTo>
                <a:cubicBezTo>
                  <a:pt x="50" y="14"/>
                  <a:pt x="50" y="14"/>
                  <a:pt x="50" y="14"/>
                </a:cubicBezTo>
                <a:cubicBezTo>
                  <a:pt x="50" y="14"/>
                  <a:pt x="50" y="15"/>
                  <a:pt x="51" y="15"/>
                </a:cubicBezTo>
                <a:cubicBezTo>
                  <a:pt x="51" y="15"/>
                  <a:pt x="51" y="15"/>
                  <a:pt x="51" y="15"/>
                </a:cubicBezTo>
                <a:cubicBezTo>
                  <a:pt x="51" y="15"/>
                  <a:pt x="51" y="15"/>
                  <a:pt x="51" y="15"/>
                </a:cubicBezTo>
                <a:cubicBezTo>
                  <a:pt x="52" y="15"/>
                  <a:pt x="53" y="15"/>
                  <a:pt x="53" y="14"/>
                </a:cubicBezTo>
                <a:cubicBezTo>
                  <a:pt x="54" y="2"/>
                  <a:pt x="54" y="2"/>
                  <a:pt x="54" y="2"/>
                </a:cubicBezTo>
                <a:cubicBezTo>
                  <a:pt x="54" y="1"/>
                  <a:pt x="54" y="0"/>
                  <a:pt x="53" y="0"/>
                </a:cubicBezTo>
                <a:cubicBezTo>
                  <a:pt x="53" y="0"/>
                  <a:pt x="53"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5598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6"/>
                                        </p:tgtEl>
                                        <p:attrNameLst>
                                          <p:attrName>style.visibility</p:attrName>
                                        </p:attrNameLst>
                                      </p:cBhvr>
                                      <p:to>
                                        <p:strVal val="visible"/>
                                      </p:to>
                                    </p:set>
                                    <p:anim calcmode="lin" valueType="num">
                                      <p:cBhvr>
                                        <p:cTn id="10" dur="750" fill="hold"/>
                                        <p:tgtEl>
                                          <p:spTgt spid="6"/>
                                        </p:tgtEl>
                                        <p:attrNameLst>
                                          <p:attrName>ppt_w</p:attrName>
                                        </p:attrNameLst>
                                      </p:cBhvr>
                                      <p:tavLst>
                                        <p:tav tm="0">
                                          <p:val>
                                            <p:fltVal val="0"/>
                                          </p:val>
                                        </p:tav>
                                        <p:tav tm="100000">
                                          <p:val>
                                            <p:strVal val="#ppt_w"/>
                                          </p:val>
                                        </p:tav>
                                      </p:tavLst>
                                    </p:anim>
                                    <p:anim calcmode="lin" valueType="num">
                                      <p:cBhvr>
                                        <p:cTn id="11" dur="750" fill="hold"/>
                                        <p:tgtEl>
                                          <p:spTgt spid="6"/>
                                        </p:tgtEl>
                                        <p:attrNameLst>
                                          <p:attrName>ppt_h</p:attrName>
                                        </p:attrNameLst>
                                      </p:cBhvr>
                                      <p:tavLst>
                                        <p:tav tm="0">
                                          <p:val>
                                            <p:fltVal val="0"/>
                                          </p:val>
                                        </p:tav>
                                        <p:tav tm="100000">
                                          <p:val>
                                            <p:strVal val="#ppt_h"/>
                                          </p:val>
                                        </p:tav>
                                      </p:tavLst>
                                    </p:anim>
                                    <p:animEffect transition="in" filter="fade">
                                      <p:cBhvr>
                                        <p:cTn id="12" dur="750"/>
                                        <p:tgtEl>
                                          <p:spTgt spid="6"/>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7"/>
                                        </p:tgtEl>
                                        <p:attrNameLst>
                                          <p:attrName>style.visibility</p:attrName>
                                        </p:attrNameLst>
                                      </p:cBhvr>
                                      <p:to>
                                        <p:strVal val="visible"/>
                                      </p:to>
                                    </p:set>
                                    <p:anim calcmode="lin" valueType="num">
                                      <p:cBhvr>
                                        <p:cTn id="15" dur="750" fill="hold"/>
                                        <p:tgtEl>
                                          <p:spTgt spid="7"/>
                                        </p:tgtEl>
                                        <p:attrNameLst>
                                          <p:attrName>ppt_w</p:attrName>
                                        </p:attrNameLst>
                                      </p:cBhvr>
                                      <p:tavLst>
                                        <p:tav tm="0">
                                          <p:val>
                                            <p:fltVal val="0"/>
                                          </p:val>
                                        </p:tav>
                                        <p:tav tm="100000">
                                          <p:val>
                                            <p:strVal val="#ppt_w"/>
                                          </p:val>
                                        </p:tav>
                                      </p:tavLst>
                                    </p:anim>
                                    <p:anim calcmode="lin" valueType="num">
                                      <p:cBhvr>
                                        <p:cTn id="16" dur="750" fill="hold"/>
                                        <p:tgtEl>
                                          <p:spTgt spid="7"/>
                                        </p:tgtEl>
                                        <p:attrNameLst>
                                          <p:attrName>ppt_h</p:attrName>
                                        </p:attrNameLst>
                                      </p:cBhvr>
                                      <p:tavLst>
                                        <p:tav tm="0">
                                          <p:val>
                                            <p:fltVal val="0"/>
                                          </p:val>
                                        </p:tav>
                                        <p:tav tm="100000">
                                          <p:val>
                                            <p:strVal val="#ppt_h"/>
                                          </p:val>
                                        </p:tav>
                                      </p:tavLst>
                                    </p:anim>
                                    <p:animEffect transition="in" filter="fade">
                                      <p:cBhvr>
                                        <p:cTn id="17" dur="750"/>
                                        <p:tgtEl>
                                          <p:spTgt spid="7"/>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 calcmode="lin" valueType="num">
                                      <p:cBhvr>
                                        <p:cTn id="20" dur="750" fill="hold"/>
                                        <p:tgtEl>
                                          <p:spTgt spid="8"/>
                                        </p:tgtEl>
                                        <p:attrNameLst>
                                          <p:attrName>ppt_w</p:attrName>
                                        </p:attrNameLst>
                                      </p:cBhvr>
                                      <p:tavLst>
                                        <p:tav tm="0">
                                          <p:val>
                                            <p:fltVal val="0"/>
                                          </p:val>
                                        </p:tav>
                                        <p:tav tm="100000">
                                          <p:val>
                                            <p:strVal val="#ppt_w"/>
                                          </p:val>
                                        </p:tav>
                                      </p:tavLst>
                                    </p:anim>
                                    <p:anim calcmode="lin" valueType="num">
                                      <p:cBhvr>
                                        <p:cTn id="21" dur="750" fill="hold"/>
                                        <p:tgtEl>
                                          <p:spTgt spid="8"/>
                                        </p:tgtEl>
                                        <p:attrNameLst>
                                          <p:attrName>ppt_h</p:attrName>
                                        </p:attrNameLst>
                                      </p:cBhvr>
                                      <p:tavLst>
                                        <p:tav tm="0">
                                          <p:val>
                                            <p:fltVal val="0"/>
                                          </p:val>
                                        </p:tav>
                                        <p:tav tm="100000">
                                          <p:val>
                                            <p:strVal val="#ppt_h"/>
                                          </p:val>
                                        </p:tav>
                                      </p:tavLst>
                                    </p:anim>
                                    <p:animEffect transition="in" filter="fade">
                                      <p:cBhvr>
                                        <p:cTn id="22" dur="750"/>
                                        <p:tgtEl>
                                          <p:spTgt spid="8"/>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ppt_w</p:attrName>
                                        </p:attrNameLst>
                                      </p:cBhvr>
                                      <p:tavLst>
                                        <p:tav tm="0">
                                          <p:val>
                                            <p:fltVal val="0"/>
                                          </p:val>
                                        </p:tav>
                                        <p:tav tm="100000">
                                          <p:val>
                                            <p:strVal val="#ppt_w"/>
                                          </p:val>
                                        </p:tav>
                                      </p:tavLst>
                                    </p:anim>
                                    <p:anim calcmode="lin" valueType="num">
                                      <p:cBhvr>
                                        <p:cTn id="26" dur="750" fill="hold"/>
                                        <p:tgtEl>
                                          <p:spTgt spid="9"/>
                                        </p:tgtEl>
                                        <p:attrNameLst>
                                          <p:attrName>ppt_h</p:attrName>
                                        </p:attrNameLst>
                                      </p:cBhvr>
                                      <p:tavLst>
                                        <p:tav tm="0">
                                          <p:val>
                                            <p:fltVal val="0"/>
                                          </p:val>
                                        </p:tav>
                                        <p:tav tm="100000">
                                          <p:val>
                                            <p:strVal val="#ppt_h"/>
                                          </p:val>
                                        </p:tav>
                                      </p:tavLst>
                                    </p:anim>
                                    <p:animEffect transition="in" filter="fade">
                                      <p:cBhvr>
                                        <p:cTn id="27" dur="750"/>
                                        <p:tgtEl>
                                          <p:spTgt spid="9"/>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0"/>
                                        </p:tgtEl>
                                        <p:attrNameLst>
                                          <p:attrName>style.visibility</p:attrName>
                                        </p:attrNameLst>
                                      </p:cBhvr>
                                      <p:to>
                                        <p:strVal val="visible"/>
                                      </p:to>
                                    </p:set>
                                    <p:anim calcmode="lin" valueType="num">
                                      <p:cBhvr>
                                        <p:cTn id="30" dur="750" fill="hold"/>
                                        <p:tgtEl>
                                          <p:spTgt spid="10"/>
                                        </p:tgtEl>
                                        <p:attrNameLst>
                                          <p:attrName>ppt_w</p:attrName>
                                        </p:attrNameLst>
                                      </p:cBhvr>
                                      <p:tavLst>
                                        <p:tav tm="0">
                                          <p:val>
                                            <p:fltVal val="0"/>
                                          </p:val>
                                        </p:tav>
                                        <p:tav tm="100000">
                                          <p:val>
                                            <p:strVal val="#ppt_w"/>
                                          </p:val>
                                        </p:tav>
                                      </p:tavLst>
                                    </p:anim>
                                    <p:anim calcmode="lin" valueType="num">
                                      <p:cBhvr>
                                        <p:cTn id="31" dur="750" fill="hold"/>
                                        <p:tgtEl>
                                          <p:spTgt spid="10"/>
                                        </p:tgtEl>
                                        <p:attrNameLst>
                                          <p:attrName>ppt_h</p:attrName>
                                        </p:attrNameLst>
                                      </p:cBhvr>
                                      <p:tavLst>
                                        <p:tav tm="0">
                                          <p:val>
                                            <p:fltVal val="0"/>
                                          </p:val>
                                        </p:tav>
                                        <p:tav tm="100000">
                                          <p:val>
                                            <p:strVal val="#ppt_h"/>
                                          </p:val>
                                        </p:tav>
                                      </p:tavLst>
                                    </p:anim>
                                    <p:animEffect transition="in" filter="fade">
                                      <p:cBhvr>
                                        <p:cTn id="32" dur="750"/>
                                        <p:tgtEl>
                                          <p:spTgt spid="10"/>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1"/>
                                        </p:tgtEl>
                                        <p:attrNameLst>
                                          <p:attrName>style.visibility</p:attrName>
                                        </p:attrNameLst>
                                      </p:cBhvr>
                                      <p:to>
                                        <p:strVal val="visible"/>
                                      </p:to>
                                    </p:set>
                                    <p:anim calcmode="lin" valueType="num">
                                      <p:cBhvr>
                                        <p:cTn id="35" dur="750" fill="hold"/>
                                        <p:tgtEl>
                                          <p:spTgt spid="11"/>
                                        </p:tgtEl>
                                        <p:attrNameLst>
                                          <p:attrName>ppt_w</p:attrName>
                                        </p:attrNameLst>
                                      </p:cBhvr>
                                      <p:tavLst>
                                        <p:tav tm="0">
                                          <p:val>
                                            <p:fltVal val="0"/>
                                          </p:val>
                                        </p:tav>
                                        <p:tav tm="100000">
                                          <p:val>
                                            <p:strVal val="#ppt_w"/>
                                          </p:val>
                                        </p:tav>
                                      </p:tavLst>
                                    </p:anim>
                                    <p:anim calcmode="lin" valueType="num">
                                      <p:cBhvr>
                                        <p:cTn id="36" dur="750" fill="hold"/>
                                        <p:tgtEl>
                                          <p:spTgt spid="11"/>
                                        </p:tgtEl>
                                        <p:attrNameLst>
                                          <p:attrName>ppt_h</p:attrName>
                                        </p:attrNameLst>
                                      </p:cBhvr>
                                      <p:tavLst>
                                        <p:tav tm="0">
                                          <p:val>
                                            <p:fltVal val="0"/>
                                          </p:val>
                                        </p:tav>
                                        <p:tav tm="100000">
                                          <p:val>
                                            <p:strVal val="#ppt_h"/>
                                          </p:val>
                                        </p:tav>
                                      </p:tavLst>
                                    </p:anim>
                                    <p:animEffect transition="in" filter="fade">
                                      <p:cBhvr>
                                        <p:cTn id="37" dur="750"/>
                                        <p:tgtEl>
                                          <p:spTgt spid="11"/>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750" fill="hold"/>
                                        <p:tgtEl>
                                          <p:spTgt spid="12"/>
                                        </p:tgtEl>
                                        <p:attrNameLst>
                                          <p:attrName>ppt_w</p:attrName>
                                        </p:attrNameLst>
                                      </p:cBhvr>
                                      <p:tavLst>
                                        <p:tav tm="0">
                                          <p:val>
                                            <p:fltVal val="0"/>
                                          </p:val>
                                        </p:tav>
                                        <p:tav tm="100000">
                                          <p:val>
                                            <p:strVal val="#ppt_w"/>
                                          </p:val>
                                        </p:tav>
                                      </p:tavLst>
                                    </p:anim>
                                    <p:anim calcmode="lin" valueType="num">
                                      <p:cBhvr>
                                        <p:cTn id="41" dur="750" fill="hold"/>
                                        <p:tgtEl>
                                          <p:spTgt spid="12"/>
                                        </p:tgtEl>
                                        <p:attrNameLst>
                                          <p:attrName>ppt_h</p:attrName>
                                        </p:attrNameLst>
                                      </p:cBhvr>
                                      <p:tavLst>
                                        <p:tav tm="0">
                                          <p:val>
                                            <p:fltVal val="0"/>
                                          </p:val>
                                        </p:tav>
                                        <p:tav tm="100000">
                                          <p:val>
                                            <p:strVal val="#ppt_h"/>
                                          </p:val>
                                        </p:tav>
                                      </p:tavLst>
                                    </p:anim>
                                    <p:animEffect transition="in" filter="fade">
                                      <p:cBhvr>
                                        <p:cTn id="42" dur="750"/>
                                        <p:tgtEl>
                                          <p:spTgt spid="12"/>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3"/>
                                        </p:tgtEl>
                                        <p:attrNameLst>
                                          <p:attrName>style.visibility</p:attrName>
                                        </p:attrNameLst>
                                      </p:cBhvr>
                                      <p:to>
                                        <p:strVal val="visible"/>
                                      </p:to>
                                    </p:set>
                                    <p:anim calcmode="lin" valueType="num">
                                      <p:cBhvr>
                                        <p:cTn id="45" dur="750" fill="hold"/>
                                        <p:tgtEl>
                                          <p:spTgt spid="13"/>
                                        </p:tgtEl>
                                        <p:attrNameLst>
                                          <p:attrName>ppt_w</p:attrName>
                                        </p:attrNameLst>
                                      </p:cBhvr>
                                      <p:tavLst>
                                        <p:tav tm="0">
                                          <p:val>
                                            <p:fltVal val="0"/>
                                          </p:val>
                                        </p:tav>
                                        <p:tav tm="100000">
                                          <p:val>
                                            <p:strVal val="#ppt_w"/>
                                          </p:val>
                                        </p:tav>
                                      </p:tavLst>
                                    </p:anim>
                                    <p:anim calcmode="lin" valueType="num">
                                      <p:cBhvr>
                                        <p:cTn id="46" dur="750" fill="hold"/>
                                        <p:tgtEl>
                                          <p:spTgt spid="13"/>
                                        </p:tgtEl>
                                        <p:attrNameLst>
                                          <p:attrName>ppt_h</p:attrName>
                                        </p:attrNameLst>
                                      </p:cBhvr>
                                      <p:tavLst>
                                        <p:tav tm="0">
                                          <p:val>
                                            <p:fltVal val="0"/>
                                          </p:val>
                                        </p:tav>
                                        <p:tav tm="100000">
                                          <p:val>
                                            <p:strVal val="#ppt_h"/>
                                          </p:val>
                                        </p:tav>
                                      </p:tavLst>
                                    </p:anim>
                                    <p:animEffect transition="in" filter="fade">
                                      <p:cBhvr>
                                        <p:cTn id="47" dur="750"/>
                                        <p:tgtEl>
                                          <p:spTgt spid="13"/>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750" fill="hold"/>
                                        <p:tgtEl>
                                          <p:spTgt spid="14"/>
                                        </p:tgtEl>
                                        <p:attrNameLst>
                                          <p:attrName>ppt_w</p:attrName>
                                        </p:attrNameLst>
                                      </p:cBhvr>
                                      <p:tavLst>
                                        <p:tav tm="0">
                                          <p:val>
                                            <p:fltVal val="0"/>
                                          </p:val>
                                        </p:tav>
                                        <p:tav tm="100000">
                                          <p:val>
                                            <p:strVal val="#ppt_w"/>
                                          </p:val>
                                        </p:tav>
                                      </p:tavLst>
                                    </p:anim>
                                    <p:anim calcmode="lin" valueType="num">
                                      <p:cBhvr>
                                        <p:cTn id="51" dur="750" fill="hold"/>
                                        <p:tgtEl>
                                          <p:spTgt spid="14"/>
                                        </p:tgtEl>
                                        <p:attrNameLst>
                                          <p:attrName>ppt_h</p:attrName>
                                        </p:attrNameLst>
                                      </p:cBhvr>
                                      <p:tavLst>
                                        <p:tav tm="0">
                                          <p:val>
                                            <p:fltVal val="0"/>
                                          </p:val>
                                        </p:tav>
                                        <p:tav tm="100000">
                                          <p:val>
                                            <p:strVal val="#ppt_h"/>
                                          </p:val>
                                        </p:tav>
                                      </p:tavLst>
                                    </p:anim>
                                    <p:animEffect transition="in" filter="fade">
                                      <p:cBhvr>
                                        <p:cTn id="52" dur="750"/>
                                        <p:tgtEl>
                                          <p:spTgt spid="14"/>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5"/>
                                        </p:tgtEl>
                                        <p:attrNameLst>
                                          <p:attrName>style.visibility</p:attrName>
                                        </p:attrNameLst>
                                      </p:cBhvr>
                                      <p:to>
                                        <p:strVal val="visible"/>
                                      </p:to>
                                    </p:set>
                                    <p:anim calcmode="lin" valueType="num">
                                      <p:cBhvr>
                                        <p:cTn id="55" dur="750" fill="hold"/>
                                        <p:tgtEl>
                                          <p:spTgt spid="15"/>
                                        </p:tgtEl>
                                        <p:attrNameLst>
                                          <p:attrName>ppt_w</p:attrName>
                                        </p:attrNameLst>
                                      </p:cBhvr>
                                      <p:tavLst>
                                        <p:tav tm="0">
                                          <p:val>
                                            <p:fltVal val="0"/>
                                          </p:val>
                                        </p:tav>
                                        <p:tav tm="100000">
                                          <p:val>
                                            <p:strVal val="#ppt_w"/>
                                          </p:val>
                                        </p:tav>
                                      </p:tavLst>
                                    </p:anim>
                                    <p:anim calcmode="lin" valueType="num">
                                      <p:cBhvr>
                                        <p:cTn id="56" dur="750" fill="hold"/>
                                        <p:tgtEl>
                                          <p:spTgt spid="15"/>
                                        </p:tgtEl>
                                        <p:attrNameLst>
                                          <p:attrName>ppt_h</p:attrName>
                                        </p:attrNameLst>
                                      </p:cBhvr>
                                      <p:tavLst>
                                        <p:tav tm="0">
                                          <p:val>
                                            <p:fltVal val="0"/>
                                          </p:val>
                                        </p:tav>
                                        <p:tav tm="100000">
                                          <p:val>
                                            <p:strVal val="#ppt_h"/>
                                          </p:val>
                                        </p:tav>
                                      </p:tavLst>
                                    </p:anim>
                                    <p:animEffect transition="in" filter="fade">
                                      <p:cBhvr>
                                        <p:cTn id="57" dur="750"/>
                                        <p:tgtEl>
                                          <p:spTgt spid="15"/>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6"/>
                                        </p:tgtEl>
                                        <p:attrNameLst>
                                          <p:attrName>style.visibility</p:attrName>
                                        </p:attrNameLst>
                                      </p:cBhvr>
                                      <p:to>
                                        <p:strVal val="visible"/>
                                      </p:to>
                                    </p:set>
                                    <p:anim calcmode="lin" valueType="num">
                                      <p:cBhvr>
                                        <p:cTn id="60" dur="750" fill="hold"/>
                                        <p:tgtEl>
                                          <p:spTgt spid="16"/>
                                        </p:tgtEl>
                                        <p:attrNameLst>
                                          <p:attrName>ppt_w</p:attrName>
                                        </p:attrNameLst>
                                      </p:cBhvr>
                                      <p:tavLst>
                                        <p:tav tm="0">
                                          <p:val>
                                            <p:fltVal val="0"/>
                                          </p:val>
                                        </p:tav>
                                        <p:tav tm="100000">
                                          <p:val>
                                            <p:strVal val="#ppt_w"/>
                                          </p:val>
                                        </p:tav>
                                      </p:tavLst>
                                    </p:anim>
                                    <p:anim calcmode="lin" valueType="num">
                                      <p:cBhvr>
                                        <p:cTn id="61" dur="750" fill="hold"/>
                                        <p:tgtEl>
                                          <p:spTgt spid="16"/>
                                        </p:tgtEl>
                                        <p:attrNameLst>
                                          <p:attrName>ppt_h</p:attrName>
                                        </p:attrNameLst>
                                      </p:cBhvr>
                                      <p:tavLst>
                                        <p:tav tm="0">
                                          <p:val>
                                            <p:fltVal val="0"/>
                                          </p:val>
                                        </p:tav>
                                        <p:tav tm="100000">
                                          <p:val>
                                            <p:strVal val="#ppt_h"/>
                                          </p:val>
                                        </p:tav>
                                      </p:tavLst>
                                    </p:anim>
                                    <p:animEffect transition="in" filter="fade">
                                      <p:cBhvr>
                                        <p:cTn id="62" dur="750"/>
                                        <p:tgtEl>
                                          <p:spTgt spid="16"/>
                                        </p:tgtEl>
                                      </p:cBhvr>
                                    </p:animEffect>
                                  </p:childTnLst>
                                </p:cTn>
                              </p:par>
                              <p:par>
                                <p:cTn id="63" presetID="53" presetClass="entr" presetSubtype="16" fill="hold" grpId="0" nodeType="withEffect">
                                  <p:stCondLst>
                                    <p:cond delay="750"/>
                                  </p:stCondLst>
                                  <p:childTnLst>
                                    <p:set>
                                      <p:cBhvr>
                                        <p:cTn id="64" dur="1" fill="hold">
                                          <p:stCondLst>
                                            <p:cond delay="0"/>
                                          </p:stCondLst>
                                        </p:cTn>
                                        <p:tgtEl>
                                          <p:spTgt spid="17"/>
                                        </p:tgtEl>
                                        <p:attrNameLst>
                                          <p:attrName>style.visibility</p:attrName>
                                        </p:attrNameLst>
                                      </p:cBhvr>
                                      <p:to>
                                        <p:strVal val="visible"/>
                                      </p:to>
                                    </p:set>
                                    <p:anim calcmode="lin" valueType="num">
                                      <p:cBhvr>
                                        <p:cTn id="65" dur="750" fill="hold"/>
                                        <p:tgtEl>
                                          <p:spTgt spid="17"/>
                                        </p:tgtEl>
                                        <p:attrNameLst>
                                          <p:attrName>ppt_w</p:attrName>
                                        </p:attrNameLst>
                                      </p:cBhvr>
                                      <p:tavLst>
                                        <p:tav tm="0">
                                          <p:val>
                                            <p:fltVal val="0"/>
                                          </p:val>
                                        </p:tav>
                                        <p:tav tm="100000">
                                          <p:val>
                                            <p:strVal val="#ppt_w"/>
                                          </p:val>
                                        </p:tav>
                                      </p:tavLst>
                                    </p:anim>
                                    <p:anim calcmode="lin" valueType="num">
                                      <p:cBhvr>
                                        <p:cTn id="66" dur="750" fill="hold"/>
                                        <p:tgtEl>
                                          <p:spTgt spid="17"/>
                                        </p:tgtEl>
                                        <p:attrNameLst>
                                          <p:attrName>ppt_h</p:attrName>
                                        </p:attrNameLst>
                                      </p:cBhvr>
                                      <p:tavLst>
                                        <p:tav tm="0">
                                          <p:val>
                                            <p:fltVal val="0"/>
                                          </p:val>
                                        </p:tav>
                                        <p:tav tm="100000">
                                          <p:val>
                                            <p:strVal val="#ppt_h"/>
                                          </p:val>
                                        </p:tav>
                                      </p:tavLst>
                                    </p:anim>
                                    <p:animEffect transition="in" filter="fade">
                                      <p:cBhvr>
                                        <p:cTn id="6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4" name="Imagen 3">
            <a:extLst>
              <a:ext uri="{FF2B5EF4-FFF2-40B4-BE49-F238E27FC236}">
                <a16:creationId xmlns:a16="http://schemas.microsoft.com/office/drawing/2014/main" id="{10D8F784-3355-BB46-BA72-EC8E2FDDCBBB}"/>
              </a:ext>
            </a:extLst>
          </p:cNvPr>
          <p:cNvPicPr>
            <a:picLocks noChangeAspect="1"/>
          </p:cNvPicPr>
          <p:nvPr/>
        </p:nvPicPr>
        <p:blipFill>
          <a:blip r:embed="rId2"/>
          <a:stretch>
            <a:fillRect/>
          </a:stretch>
        </p:blipFill>
        <p:spPr>
          <a:xfrm>
            <a:off x="1055697" y="1831553"/>
            <a:ext cx="10096506" cy="4775762"/>
          </a:xfrm>
          <a:prstGeom prst="rect">
            <a:avLst/>
          </a:prstGeom>
        </p:spPr>
      </p:pic>
      <p:sp>
        <p:nvSpPr>
          <p:cNvPr id="5" name="Rectángulo 4">
            <a:extLst>
              <a:ext uri="{FF2B5EF4-FFF2-40B4-BE49-F238E27FC236}">
                <a16:creationId xmlns:a16="http://schemas.microsoft.com/office/drawing/2014/main" id="{A591105C-A8C7-6248-BC5C-02B917C196B2}"/>
              </a:ext>
            </a:extLst>
          </p:cNvPr>
          <p:cNvSpPr/>
          <p:nvPr/>
        </p:nvSpPr>
        <p:spPr>
          <a:xfrm>
            <a:off x="667908" y="1294256"/>
            <a:ext cx="4250331" cy="461665"/>
          </a:xfrm>
          <a:prstGeom prst="rect">
            <a:avLst/>
          </a:prstGeom>
        </p:spPr>
        <p:txBody>
          <a:bodyPr wrap="none">
            <a:spAutoFit/>
          </a:bodyPr>
          <a:lstStyle/>
          <a:p>
            <a:r>
              <a:rPr lang="es-ES_tradnl" sz="2400" b="1" dirty="0">
                <a:solidFill>
                  <a:srgbClr val="FC671A"/>
                </a:solidFill>
              </a:rPr>
              <a:t>Iterar sobre cualquier secuencia</a:t>
            </a:r>
            <a:endParaRPr lang="es-CO" sz="2400" b="1" dirty="0"/>
          </a:p>
        </p:txBody>
      </p:sp>
      <p:sp>
        <p:nvSpPr>
          <p:cNvPr id="6" name="Freeform 5">
            <a:extLst>
              <a:ext uri="{FF2B5EF4-FFF2-40B4-BE49-F238E27FC236}">
                <a16:creationId xmlns:a16="http://schemas.microsoft.com/office/drawing/2014/main" id="{86216828-6732-7042-87BB-95A235662C55}"/>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7">
            <a:extLst>
              <a:ext uri="{FF2B5EF4-FFF2-40B4-BE49-F238E27FC236}">
                <a16:creationId xmlns:a16="http://schemas.microsoft.com/office/drawing/2014/main" id="{F26AE116-9D85-A243-BBB4-566E27F493DD}"/>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8">
            <a:extLst>
              <a:ext uri="{FF2B5EF4-FFF2-40B4-BE49-F238E27FC236}">
                <a16:creationId xmlns:a16="http://schemas.microsoft.com/office/drawing/2014/main" id="{6E6E5ABE-6BCF-EA41-AE23-F4D32D42B92A}"/>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9">
            <a:extLst>
              <a:ext uri="{FF2B5EF4-FFF2-40B4-BE49-F238E27FC236}">
                <a16:creationId xmlns:a16="http://schemas.microsoft.com/office/drawing/2014/main" id="{068AEDEC-A32D-3D47-9413-45F4025CB823}"/>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0">
            <a:extLst>
              <a:ext uri="{FF2B5EF4-FFF2-40B4-BE49-F238E27FC236}">
                <a16:creationId xmlns:a16="http://schemas.microsoft.com/office/drawing/2014/main" id="{ADEDFAF4-F1B5-7C49-86A2-255F2E486914}"/>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2">
            <a:extLst>
              <a:ext uri="{FF2B5EF4-FFF2-40B4-BE49-F238E27FC236}">
                <a16:creationId xmlns:a16="http://schemas.microsoft.com/office/drawing/2014/main" id="{6A66C51D-E010-654A-86FC-4791CBA50CFE}"/>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3">
            <a:extLst>
              <a:ext uri="{FF2B5EF4-FFF2-40B4-BE49-F238E27FC236}">
                <a16:creationId xmlns:a16="http://schemas.microsoft.com/office/drawing/2014/main" id="{DF57CE9B-0DC8-8548-B409-6F5C1F2DD58D}"/>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9">
            <a:extLst>
              <a:ext uri="{FF2B5EF4-FFF2-40B4-BE49-F238E27FC236}">
                <a16:creationId xmlns:a16="http://schemas.microsoft.com/office/drawing/2014/main" id="{9716D720-FD85-A843-A799-8898DD339B32}"/>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0">
            <a:extLst>
              <a:ext uri="{FF2B5EF4-FFF2-40B4-BE49-F238E27FC236}">
                <a16:creationId xmlns:a16="http://schemas.microsoft.com/office/drawing/2014/main" id="{97B01066-4B25-4B41-AEA9-6580D8EBC52A}"/>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5">
            <a:extLst>
              <a:ext uri="{FF2B5EF4-FFF2-40B4-BE49-F238E27FC236}">
                <a16:creationId xmlns:a16="http://schemas.microsoft.com/office/drawing/2014/main" id="{638C6427-E2E3-2242-9D78-1C5100DEC4BA}"/>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6">
            <a:extLst>
              <a:ext uri="{FF2B5EF4-FFF2-40B4-BE49-F238E27FC236}">
                <a16:creationId xmlns:a16="http://schemas.microsoft.com/office/drawing/2014/main" id="{9CFA1A9A-1447-3D41-A39B-E97240B7ABFB}"/>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13150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6"/>
                                        </p:tgtEl>
                                        <p:attrNameLst>
                                          <p:attrName>style.visibility</p:attrName>
                                        </p:attrNameLst>
                                      </p:cBhvr>
                                      <p:to>
                                        <p:strVal val="visible"/>
                                      </p:to>
                                    </p:set>
                                    <p:anim calcmode="lin" valueType="num">
                                      <p:cBhvr>
                                        <p:cTn id="10" dur="750" fill="hold"/>
                                        <p:tgtEl>
                                          <p:spTgt spid="6"/>
                                        </p:tgtEl>
                                        <p:attrNameLst>
                                          <p:attrName>ppt_w</p:attrName>
                                        </p:attrNameLst>
                                      </p:cBhvr>
                                      <p:tavLst>
                                        <p:tav tm="0">
                                          <p:val>
                                            <p:fltVal val="0"/>
                                          </p:val>
                                        </p:tav>
                                        <p:tav tm="100000">
                                          <p:val>
                                            <p:strVal val="#ppt_w"/>
                                          </p:val>
                                        </p:tav>
                                      </p:tavLst>
                                    </p:anim>
                                    <p:anim calcmode="lin" valueType="num">
                                      <p:cBhvr>
                                        <p:cTn id="11" dur="750" fill="hold"/>
                                        <p:tgtEl>
                                          <p:spTgt spid="6"/>
                                        </p:tgtEl>
                                        <p:attrNameLst>
                                          <p:attrName>ppt_h</p:attrName>
                                        </p:attrNameLst>
                                      </p:cBhvr>
                                      <p:tavLst>
                                        <p:tav tm="0">
                                          <p:val>
                                            <p:fltVal val="0"/>
                                          </p:val>
                                        </p:tav>
                                        <p:tav tm="100000">
                                          <p:val>
                                            <p:strVal val="#ppt_h"/>
                                          </p:val>
                                        </p:tav>
                                      </p:tavLst>
                                    </p:anim>
                                    <p:animEffect transition="in" filter="fade">
                                      <p:cBhvr>
                                        <p:cTn id="12" dur="750"/>
                                        <p:tgtEl>
                                          <p:spTgt spid="6"/>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7"/>
                                        </p:tgtEl>
                                        <p:attrNameLst>
                                          <p:attrName>style.visibility</p:attrName>
                                        </p:attrNameLst>
                                      </p:cBhvr>
                                      <p:to>
                                        <p:strVal val="visible"/>
                                      </p:to>
                                    </p:set>
                                    <p:anim calcmode="lin" valueType="num">
                                      <p:cBhvr>
                                        <p:cTn id="15" dur="750" fill="hold"/>
                                        <p:tgtEl>
                                          <p:spTgt spid="7"/>
                                        </p:tgtEl>
                                        <p:attrNameLst>
                                          <p:attrName>ppt_w</p:attrName>
                                        </p:attrNameLst>
                                      </p:cBhvr>
                                      <p:tavLst>
                                        <p:tav tm="0">
                                          <p:val>
                                            <p:fltVal val="0"/>
                                          </p:val>
                                        </p:tav>
                                        <p:tav tm="100000">
                                          <p:val>
                                            <p:strVal val="#ppt_w"/>
                                          </p:val>
                                        </p:tav>
                                      </p:tavLst>
                                    </p:anim>
                                    <p:anim calcmode="lin" valueType="num">
                                      <p:cBhvr>
                                        <p:cTn id="16" dur="750" fill="hold"/>
                                        <p:tgtEl>
                                          <p:spTgt spid="7"/>
                                        </p:tgtEl>
                                        <p:attrNameLst>
                                          <p:attrName>ppt_h</p:attrName>
                                        </p:attrNameLst>
                                      </p:cBhvr>
                                      <p:tavLst>
                                        <p:tav tm="0">
                                          <p:val>
                                            <p:fltVal val="0"/>
                                          </p:val>
                                        </p:tav>
                                        <p:tav tm="100000">
                                          <p:val>
                                            <p:strVal val="#ppt_h"/>
                                          </p:val>
                                        </p:tav>
                                      </p:tavLst>
                                    </p:anim>
                                    <p:animEffect transition="in" filter="fade">
                                      <p:cBhvr>
                                        <p:cTn id="17" dur="750"/>
                                        <p:tgtEl>
                                          <p:spTgt spid="7"/>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 calcmode="lin" valueType="num">
                                      <p:cBhvr>
                                        <p:cTn id="20" dur="750" fill="hold"/>
                                        <p:tgtEl>
                                          <p:spTgt spid="8"/>
                                        </p:tgtEl>
                                        <p:attrNameLst>
                                          <p:attrName>ppt_w</p:attrName>
                                        </p:attrNameLst>
                                      </p:cBhvr>
                                      <p:tavLst>
                                        <p:tav tm="0">
                                          <p:val>
                                            <p:fltVal val="0"/>
                                          </p:val>
                                        </p:tav>
                                        <p:tav tm="100000">
                                          <p:val>
                                            <p:strVal val="#ppt_w"/>
                                          </p:val>
                                        </p:tav>
                                      </p:tavLst>
                                    </p:anim>
                                    <p:anim calcmode="lin" valueType="num">
                                      <p:cBhvr>
                                        <p:cTn id="21" dur="750" fill="hold"/>
                                        <p:tgtEl>
                                          <p:spTgt spid="8"/>
                                        </p:tgtEl>
                                        <p:attrNameLst>
                                          <p:attrName>ppt_h</p:attrName>
                                        </p:attrNameLst>
                                      </p:cBhvr>
                                      <p:tavLst>
                                        <p:tav tm="0">
                                          <p:val>
                                            <p:fltVal val="0"/>
                                          </p:val>
                                        </p:tav>
                                        <p:tav tm="100000">
                                          <p:val>
                                            <p:strVal val="#ppt_h"/>
                                          </p:val>
                                        </p:tav>
                                      </p:tavLst>
                                    </p:anim>
                                    <p:animEffect transition="in" filter="fade">
                                      <p:cBhvr>
                                        <p:cTn id="22" dur="750"/>
                                        <p:tgtEl>
                                          <p:spTgt spid="8"/>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ppt_w</p:attrName>
                                        </p:attrNameLst>
                                      </p:cBhvr>
                                      <p:tavLst>
                                        <p:tav tm="0">
                                          <p:val>
                                            <p:fltVal val="0"/>
                                          </p:val>
                                        </p:tav>
                                        <p:tav tm="100000">
                                          <p:val>
                                            <p:strVal val="#ppt_w"/>
                                          </p:val>
                                        </p:tav>
                                      </p:tavLst>
                                    </p:anim>
                                    <p:anim calcmode="lin" valueType="num">
                                      <p:cBhvr>
                                        <p:cTn id="26" dur="750" fill="hold"/>
                                        <p:tgtEl>
                                          <p:spTgt spid="9"/>
                                        </p:tgtEl>
                                        <p:attrNameLst>
                                          <p:attrName>ppt_h</p:attrName>
                                        </p:attrNameLst>
                                      </p:cBhvr>
                                      <p:tavLst>
                                        <p:tav tm="0">
                                          <p:val>
                                            <p:fltVal val="0"/>
                                          </p:val>
                                        </p:tav>
                                        <p:tav tm="100000">
                                          <p:val>
                                            <p:strVal val="#ppt_h"/>
                                          </p:val>
                                        </p:tav>
                                      </p:tavLst>
                                    </p:anim>
                                    <p:animEffect transition="in" filter="fade">
                                      <p:cBhvr>
                                        <p:cTn id="27" dur="750"/>
                                        <p:tgtEl>
                                          <p:spTgt spid="9"/>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0"/>
                                        </p:tgtEl>
                                        <p:attrNameLst>
                                          <p:attrName>style.visibility</p:attrName>
                                        </p:attrNameLst>
                                      </p:cBhvr>
                                      <p:to>
                                        <p:strVal val="visible"/>
                                      </p:to>
                                    </p:set>
                                    <p:anim calcmode="lin" valueType="num">
                                      <p:cBhvr>
                                        <p:cTn id="30" dur="750" fill="hold"/>
                                        <p:tgtEl>
                                          <p:spTgt spid="10"/>
                                        </p:tgtEl>
                                        <p:attrNameLst>
                                          <p:attrName>ppt_w</p:attrName>
                                        </p:attrNameLst>
                                      </p:cBhvr>
                                      <p:tavLst>
                                        <p:tav tm="0">
                                          <p:val>
                                            <p:fltVal val="0"/>
                                          </p:val>
                                        </p:tav>
                                        <p:tav tm="100000">
                                          <p:val>
                                            <p:strVal val="#ppt_w"/>
                                          </p:val>
                                        </p:tav>
                                      </p:tavLst>
                                    </p:anim>
                                    <p:anim calcmode="lin" valueType="num">
                                      <p:cBhvr>
                                        <p:cTn id="31" dur="750" fill="hold"/>
                                        <p:tgtEl>
                                          <p:spTgt spid="10"/>
                                        </p:tgtEl>
                                        <p:attrNameLst>
                                          <p:attrName>ppt_h</p:attrName>
                                        </p:attrNameLst>
                                      </p:cBhvr>
                                      <p:tavLst>
                                        <p:tav tm="0">
                                          <p:val>
                                            <p:fltVal val="0"/>
                                          </p:val>
                                        </p:tav>
                                        <p:tav tm="100000">
                                          <p:val>
                                            <p:strVal val="#ppt_h"/>
                                          </p:val>
                                        </p:tav>
                                      </p:tavLst>
                                    </p:anim>
                                    <p:animEffect transition="in" filter="fade">
                                      <p:cBhvr>
                                        <p:cTn id="32" dur="750"/>
                                        <p:tgtEl>
                                          <p:spTgt spid="10"/>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1"/>
                                        </p:tgtEl>
                                        <p:attrNameLst>
                                          <p:attrName>style.visibility</p:attrName>
                                        </p:attrNameLst>
                                      </p:cBhvr>
                                      <p:to>
                                        <p:strVal val="visible"/>
                                      </p:to>
                                    </p:set>
                                    <p:anim calcmode="lin" valueType="num">
                                      <p:cBhvr>
                                        <p:cTn id="35" dur="750" fill="hold"/>
                                        <p:tgtEl>
                                          <p:spTgt spid="11"/>
                                        </p:tgtEl>
                                        <p:attrNameLst>
                                          <p:attrName>ppt_w</p:attrName>
                                        </p:attrNameLst>
                                      </p:cBhvr>
                                      <p:tavLst>
                                        <p:tav tm="0">
                                          <p:val>
                                            <p:fltVal val="0"/>
                                          </p:val>
                                        </p:tav>
                                        <p:tav tm="100000">
                                          <p:val>
                                            <p:strVal val="#ppt_w"/>
                                          </p:val>
                                        </p:tav>
                                      </p:tavLst>
                                    </p:anim>
                                    <p:anim calcmode="lin" valueType="num">
                                      <p:cBhvr>
                                        <p:cTn id="36" dur="750" fill="hold"/>
                                        <p:tgtEl>
                                          <p:spTgt spid="11"/>
                                        </p:tgtEl>
                                        <p:attrNameLst>
                                          <p:attrName>ppt_h</p:attrName>
                                        </p:attrNameLst>
                                      </p:cBhvr>
                                      <p:tavLst>
                                        <p:tav tm="0">
                                          <p:val>
                                            <p:fltVal val="0"/>
                                          </p:val>
                                        </p:tav>
                                        <p:tav tm="100000">
                                          <p:val>
                                            <p:strVal val="#ppt_h"/>
                                          </p:val>
                                        </p:tav>
                                      </p:tavLst>
                                    </p:anim>
                                    <p:animEffect transition="in" filter="fade">
                                      <p:cBhvr>
                                        <p:cTn id="37" dur="750"/>
                                        <p:tgtEl>
                                          <p:spTgt spid="11"/>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750" fill="hold"/>
                                        <p:tgtEl>
                                          <p:spTgt spid="12"/>
                                        </p:tgtEl>
                                        <p:attrNameLst>
                                          <p:attrName>ppt_w</p:attrName>
                                        </p:attrNameLst>
                                      </p:cBhvr>
                                      <p:tavLst>
                                        <p:tav tm="0">
                                          <p:val>
                                            <p:fltVal val="0"/>
                                          </p:val>
                                        </p:tav>
                                        <p:tav tm="100000">
                                          <p:val>
                                            <p:strVal val="#ppt_w"/>
                                          </p:val>
                                        </p:tav>
                                      </p:tavLst>
                                    </p:anim>
                                    <p:anim calcmode="lin" valueType="num">
                                      <p:cBhvr>
                                        <p:cTn id="41" dur="750" fill="hold"/>
                                        <p:tgtEl>
                                          <p:spTgt spid="12"/>
                                        </p:tgtEl>
                                        <p:attrNameLst>
                                          <p:attrName>ppt_h</p:attrName>
                                        </p:attrNameLst>
                                      </p:cBhvr>
                                      <p:tavLst>
                                        <p:tav tm="0">
                                          <p:val>
                                            <p:fltVal val="0"/>
                                          </p:val>
                                        </p:tav>
                                        <p:tav tm="100000">
                                          <p:val>
                                            <p:strVal val="#ppt_h"/>
                                          </p:val>
                                        </p:tav>
                                      </p:tavLst>
                                    </p:anim>
                                    <p:animEffect transition="in" filter="fade">
                                      <p:cBhvr>
                                        <p:cTn id="42" dur="750"/>
                                        <p:tgtEl>
                                          <p:spTgt spid="12"/>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3"/>
                                        </p:tgtEl>
                                        <p:attrNameLst>
                                          <p:attrName>style.visibility</p:attrName>
                                        </p:attrNameLst>
                                      </p:cBhvr>
                                      <p:to>
                                        <p:strVal val="visible"/>
                                      </p:to>
                                    </p:set>
                                    <p:anim calcmode="lin" valueType="num">
                                      <p:cBhvr>
                                        <p:cTn id="45" dur="750" fill="hold"/>
                                        <p:tgtEl>
                                          <p:spTgt spid="13"/>
                                        </p:tgtEl>
                                        <p:attrNameLst>
                                          <p:attrName>ppt_w</p:attrName>
                                        </p:attrNameLst>
                                      </p:cBhvr>
                                      <p:tavLst>
                                        <p:tav tm="0">
                                          <p:val>
                                            <p:fltVal val="0"/>
                                          </p:val>
                                        </p:tav>
                                        <p:tav tm="100000">
                                          <p:val>
                                            <p:strVal val="#ppt_w"/>
                                          </p:val>
                                        </p:tav>
                                      </p:tavLst>
                                    </p:anim>
                                    <p:anim calcmode="lin" valueType="num">
                                      <p:cBhvr>
                                        <p:cTn id="46" dur="750" fill="hold"/>
                                        <p:tgtEl>
                                          <p:spTgt spid="13"/>
                                        </p:tgtEl>
                                        <p:attrNameLst>
                                          <p:attrName>ppt_h</p:attrName>
                                        </p:attrNameLst>
                                      </p:cBhvr>
                                      <p:tavLst>
                                        <p:tav tm="0">
                                          <p:val>
                                            <p:fltVal val="0"/>
                                          </p:val>
                                        </p:tav>
                                        <p:tav tm="100000">
                                          <p:val>
                                            <p:strVal val="#ppt_h"/>
                                          </p:val>
                                        </p:tav>
                                      </p:tavLst>
                                    </p:anim>
                                    <p:animEffect transition="in" filter="fade">
                                      <p:cBhvr>
                                        <p:cTn id="47" dur="750"/>
                                        <p:tgtEl>
                                          <p:spTgt spid="13"/>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750" fill="hold"/>
                                        <p:tgtEl>
                                          <p:spTgt spid="14"/>
                                        </p:tgtEl>
                                        <p:attrNameLst>
                                          <p:attrName>ppt_w</p:attrName>
                                        </p:attrNameLst>
                                      </p:cBhvr>
                                      <p:tavLst>
                                        <p:tav tm="0">
                                          <p:val>
                                            <p:fltVal val="0"/>
                                          </p:val>
                                        </p:tav>
                                        <p:tav tm="100000">
                                          <p:val>
                                            <p:strVal val="#ppt_w"/>
                                          </p:val>
                                        </p:tav>
                                      </p:tavLst>
                                    </p:anim>
                                    <p:anim calcmode="lin" valueType="num">
                                      <p:cBhvr>
                                        <p:cTn id="51" dur="750" fill="hold"/>
                                        <p:tgtEl>
                                          <p:spTgt spid="14"/>
                                        </p:tgtEl>
                                        <p:attrNameLst>
                                          <p:attrName>ppt_h</p:attrName>
                                        </p:attrNameLst>
                                      </p:cBhvr>
                                      <p:tavLst>
                                        <p:tav tm="0">
                                          <p:val>
                                            <p:fltVal val="0"/>
                                          </p:val>
                                        </p:tav>
                                        <p:tav tm="100000">
                                          <p:val>
                                            <p:strVal val="#ppt_h"/>
                                          </p:val>
                                        </p:tav>
                                      </p:tavLst>
                                    </p:anim>
                                    <p:animEffect transition="in" filter="fade">
                                      <p:cBhvr>
                                        <p:cTn id="52" dur="750"/>
                                        <p:tgtEl>
                                          <p:spTgt spid="14"/>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5"/>
                                        </p:tgtEl>
                                        <p:attrNameLst>
                                          <p:attrName>style.visibility</p:attrName>
                                        </p:attrNameLst>
                                      </p:cBhvr>
                                      <p:to>
                                        <p:strVal val="visible"/>
                                      </p:to>
                                    </p:set>
                                    <p:anim calcmode="lin" valueType="num">
                                      <p:cBhvr>
                                        <p:cTn id="55" dur="750" fill="hold"/>
                                        <p:tgtEl>
                                          <p:spTgt spid="15"/>
                                        </p:tgtEl>
                                        <p:attrNameLst>
                                          <p:attrName>ppt_w</p:attrName>
                                        </p:attrNameLst>
                                      </p:cBhvr>
                                      <p:tavLst>
                                        <p:tav tm="0">
                                          <p:val>
                                            <p:fltVal val="0"/>
                                          </p:val>
                                        </p:tav>
                                        <p:tav tm="100000">
                                          <p:val>
                                            <p:strVal val="#ppt_w"/>
                                          </p:val>
                                        </p:tav>
                                      </p:tavLst>
                                    </p:anim>
                                    <p:anim calcmode="lin" valueType="num">
                                      <p:cBhvr>
                                        <p:cTn id="56" dur="750" fill="hold"/>
                                        <p:tgtEl>
                                          <p:spTgt spid="15"/>
                                        </p:tgtEl>
                                        <p:attrNameLst>
                                          <p:attrName>ppt_h</p:attrName>
                                        </p:attrNameLst>
                                      </p:cBhvr>
                                      <p:tavLst>
                                        <p:tav tm="0">
                                          <p:val>
                                            <p:fltVal val="0"/>
                                          </p:val>
                                        </p:tav>
                                        <p:tav tm="100000">
                                          <p:val>
                                            <p:strVal val="#ppt_h"/>
                                          </p:val>
                                        </p:tav>
                                      </p:tavLst>
                                    </p:anim>
                                    <p:animEffect transition="in" filter="fade">
                                      <p:cBhvr>
                                        <p:cTn id="57" dur="750"/>
                                        <p:tgtEl>
                                          <p:spTgt spid="15"/>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6"/>
                                        </p:tgtEl>
                                        <p:attrNameLst>
                                          <p:attrName>style.visibility</p:attrName>
                                        </p:attrNameLst>
                                      </p:cBhvr>
                                      <p:to>
                                        <p:strVal val="visible"/>
                                      </p:to>
                                    </p:set>
                                    <p:anim calcmode="lin" valueType="num">
                                      <p:cBhvr>
                                        <p:cTn id="60" dur="750" fill="hold"/>
                                        <p:tgtEl>
                                          <p:spTgt spid="16"/>
                                        </p:tgtEl>
                                        <p:attrNameLst>
                                          <p:attrName>ppt_w</p:attrName>
                                        </p:attrNameLst>
                                      </p:cBhvr>
                                      <p:tavLst>
                                        <p:tav tm="0">
                                          <p:val>
                                            <p:fltVal val="0"/>
                                          </p:val>
                                        </p:tav>
                                        <p:tav tm="100000">
                                          <p:val>
                                            <p:strVal val="#ppt_w"/>
                                          </p:val>
                                        </p:tav>
                                      </p:tavLst>
                                    </p:anim>
                                    <p:anim calcmode="lin" valueType="num">
                                      <p:cBhvr>
                                        <p:cTn id="61" dur="750" fill="hold"/>
                                        <p:tgtEl>
                                          <p:spTgt spid="16"/>
                                        </p:tgtEl>
                                        <p:attrNameLst>
                                          <p:attrName>ppt_h</p:attrName>
                                        </p:attrNameLst>
                                      </p:cBhvr>
                                      <p:tavLst>
                                        <p:tav tm="0">
                                          <p:val>
                                            <p:fltVal val="0"/>
                                          </p:val>
                                        </p:tav>
                                        <p:tav tm="100000">
                                          <p:val>
                                            <p:strVal val="#ppt_h"/>
                                          </p:val>
                                        </p:tav>
                                      </p:tavLst>
                                    </p:anim>
                                    <p:animEffect transition="in" filter="fade">
                                      <p:cBhvr>
                                        <p:cTn id="62"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Listas</a:t>
            </a:r>
          </a:p>
        </p:txBody>
      </p:sp>
      <p:pic>
        <p:nvPicPr>
          <p:cNvPr id="3" name="Imagen 2">
            <a:extLst>
              <a:ext uri="{FF2B5EF4-FFF2-40B4-BE49-F238E27FC236}">
                <a16:creationId xmlns:a16="http://schemas.microsoft.com/office/drawing/2014/main" id="{55C12B9F-FAF4-4040-8ABA-005ADB192288}"/>
              </a:ext>
            </a:extLst>
          </p:cNvPr>
          <p:cNvPicPr>
            <a:picLocks noChangeAspect="1"/>
          </p:cNvPicPr>
          <p:nvPr/>
        </p:nvPicPr>
        <p:blipFill>
          <a:blip r:embed="rId2"/>
          <a:stretch>
            <a:fillRect/>
          </a:stretch>
        </p:blipFill>
        <p:spPr>
          <a:xfrm>
            <a:off x="1260487" y="1041098"/>
            <a:ext cx="9686925" cy="4991100"/>
          </a:xfrm>
          <a:prstGeom prst="rect">
            <a:avLst/>
          </a:prstGeom>
        </p:spPr>
      </p:pic>
    </p:spTree>
    <p:extLst>
      <p:ext uri="{BB962C8B-B14F-4D97-AF65-F5344CB8AC3E}">
        <p14:creationId xmlns:p14="http://schemas.microsoft.com/office/powerpoint/2010/main" val="309513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4" name="Imagen 3">
            <a:extLst>
              <a:ext uri="{FF2B5EF4-FFF2-40B4-BE49-F238E27FC236}">
                <a16:creationId xmlns:a16="http://schemas.microsoft.com/office/drawing/2014/main" id="{BABDC3E2-8302-E74E-854A-5DE23CCD459E}"/>
              </a:ext>
            </a:extLst>
          </p:cNvPr>
          <p:cNvPicPr>
            <a:picLocks noChangeAspect="1"/>
          </p:cNvPicPr>
          <p:nvPr/>
        </p:nvPicPr>
        <p:blipFill rotWithShape="1">
          <a:blip r:embed="rId2"/>
          <a:srcRect t="32010"/>
          <a:stretch/>
        </p:blipFill>
        <p:spPr>
          <a:xfrm>
            <a:off x="4155285" y="4574446"/>
            <a:ext cx="7289887" cy="1659616"/>
          </a:xfrm>
          <a:prstGeom prst="rect">
            <a:avLst/>
          </a:prstGeom>
        </p:spPr>
      </p:pic>
      <p:pic>
        <p:nvPicPr>
          <p:cNvPr id="5" name="Imagen 4">
            <a:extLst>
              <a:ext uri="{FF2B5EF4-FFF2-40B4-BE49-F238E27FC236}">
                <a16:creationId xmlns:a16="http://schemas.microsoft.com/office/drawing/2014/main" id="{8167A821-4D32-E748-8F48-9AB4EE73D19C}"/>
              </a:ext>
            </a:extLst>
          </p:cNvPr>
          <p:cNvPicPr>
            <a:picLocks noChangeAspect="1"/>
          </p:cNvPicPr>
          <p:nvPr/>
        </p:nvPicPr>
        <p:blipFill>
          <a:blip r:embed="rId3"/>
          <a:stretch>
            <a:fillRect/>
          </a:stretch>
        </p:blipFill>
        <p:spPr>
          <a:xfrm>
            <a:off x="1257109" y="4574446"/>
            <a:ext cx="2290662" cy="515399"/>
          </a:xfrm>
          <a:prstGeom prst="rect">
            <a:avLst/>
          </a:prstGeom>
        </p:spPr>
      </p:pic>
      <p:sp>
        <p:nvSpPr>
          <p:cNvPr id="6" name="CuadroTexto 5">
            <a:extLst>
              <a:ext uri="{FF2B5EF4-FFF2-40B4-BE49-F238E27FC236}">
                <a16:creationId xmlns:a16="http://schemas.microsoft.com/office/drawing/2014/main" id="{8B6E7AFF-C4D3-6847-93F0-4A9A2C808890}"/>
              </a:ext>
            </a:extLst>
          </p:cNvPr>
          <p:cNvSpPr txBox="1"/>
          <p:nvPr/>
        </p:nvSpPr>
        <p:spPr>
          <a:xfrm>
            <a:off x="1066799" y="1236345"/>
            <a:ext cx="10074303" cy="2308324"/>
          </a:xfrm>
          <a:prstGeom prst="rect">
            <a:avLst/>
          </a:prstGeom>
          <a:noFill/>
        </p:spPr>
        <p:txBody>
          <a:bodyPr wrap="square" rtlCol="0">
            <a:spAutoFit/>
          </a:bodyPr>
          <a:lstStyle/>
          <a:p>
            <a:r>
              <a:rPr lang="es-CO" b="1" dirty="0"/>
              <a:t>Diccionarios</a:t>
            </a:r>
          </a:p>
          <a:p>
            <a:endParaRPr lang="es-CO" dirty="0"/>
          </a:p>
          <a:p>
            <a:r>
              <a:rPr lang="es-CO" dirty="0"/>
              <a:t>Son junto a la listas las colecciones más utilizadas en una estructura mapeada donde cada elemento de la colección se encuentra identificado con una clave única, por lo que no puede haber dos claves iguales. En otros lenguajes se conocen como arreglos asociativos.</a:t>
            </a:r>
          </a:p>
          <a:p>
            <a:endParaRPr lang="es-CO" dirty="0"/>
          </a:p>
          <a:p>
            <a:r>
              <a:rPr lang="es-CO" dirty="0"/>
              <a:t>Los diccionarios se definen igual que los conjuntos, utilizando llaves, pero también se pueden crear vacíos con ellas:</a:t>
            </a:r>
          </a:p>
        </p:txBody>
      </p:sp>
      <p:sp>
        <p:nvSpPr>
          <p:cNvPr id="7" name="CuadroTexto 6">
            <a:extLst>
              <a:ext uri="{FF2B5EF4-FFF2-40B4-BE49-F238E27FC236}">
                <a16:creationId xmlns:a16="http://schemas.microsoft.com/office/drawing/2014/main" id="{3DB29CC5-7403-D94B-8C46-4FBCD2D750A7}"/>
              </a:ext>
            </a:extLst>
          </p:cNvPr>
          <p:cNvSpPr txBox="1"/>
          <p:nvPr/>
        </p:nvSpPr>
        <p:spPr>
          <a:xfrm>
            <a:off x="4269850" y="3651116"/>
            <a:ext cx="7060759" cy="923330"/>
          </a:xfrm>
          <a:prstGeom prst="rect">
            <a:avLst/>
          </a:prstGeom>
          <a:noFill/>
        </p:spPr>
        <p:txBody>
          <a:bodyPr wrap="square" rtlCol="0">
            <a:spAutoFit/>
          </a:bodyPr>
          <a:lstStyle/>
          <a:p>
            <a:r>
              <a:rPr lang="es-CO" dirty="0"/>
              <a:t>Si consultamos el tipo de la variable que contiene un diccionario con la función </a:t>
            </a:r>
            <a:r>
              <a:rPr lang="es-CO" i="1" dirty="0" err="1"/>
              <a:t>type</a:t>
            </a:r>
            <a:r>
              <a:rPr lang="es-CO" i="1" dirty="0"/>
              <a:t>() </a:t>
            </a:r>
            <a:r>
              <a:rPr lang="es-CO" dirty="0"/>
              <a:t>encontraremos la palabra</a:t>
            </a:r>
            <a:r>
              <a:rPr lang="es-CO" i="1" dirty="0"/>
              <a:t> </a:t>
            </a:r>
            <a:r>
              <a:rPr lang="es-CO" i="1" dirty="0" err="1"/>
              <a:t>dict</a:t>
            </a:r>
            <a:r>
              <a:rPr lang="es-CO" dirty="0"/>
              <a:t>, esa es la clave que definen los diccionarios:</a:t>
            </a:r>
          </a:p>
        </p:txBody>
      </p:sp>
    </p:spTree>
    <p:extLst>
      <p:ext uri="{BB962C8B-B14F-4D97-AF65-F5344CB8AC3E}">
        <p14:creationId xmlns:p14="http://schemas.microsoft.com/office/powerpoint/2010/main" val="54379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8" name="Imagen 7">
            <a:extLst>
              <a:ext uri="{FF2B5EF4-FFF2-40B4-BE49-F238E27FC236}">
                <a16:creationId xmlns:a16="http://schemas.microsoft.com/office/drawing/2014/main" id="{0413D3CE-F4CE-B344-BBBC-7A384A7D4CC2}"/>
              </a:ext>
            </a:extLst>
          </p:cNvPr>
          <p:cNvPicPr>
            <a:picLocks noChangeAspect="1"/>
          </p:cNvPicPr>
          <p:nvPr/>
        </p:nvPicPr>
        <p:blipFill>
          <a:blip r:embed="rId2"/>
          <a:stretch>
            <a:fillRect/>
          </a:stretch>
        </p:blipFill>
        <p:spPr>
          <a:xfrm>
            <a:off x="937234" y="1520332"/>
            <a:ext cx="10317531" cy="4315925"/>
          </a:xfrm>
          <a:prstGeom prst="rect">
            <a:avLst/>
          </a:prstGeom>
        </p:spPr>
      </p:pic>
    </p:spTree>
    <p:extLst>
      <p:ext uri="{BB962C8B-B14F-4D97-AF65-F5344CB8AC3E}">
        <p14:creationId xmlns:p14="http://schemas.microsoft.com/office/powerpoint/2010/main" val="307607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0DFCA731-A14A-8345-A59C-AF4708B5C926}"/>
              </a:ext>
            </a:extLst>
          </p:cNvPr>
          <p:cNvPicPr>
            <a:picLocks noChangeAspect="1"/>
          </p:cNvPicPr>
          <p:nvPr/>
        </p:nvPicPr>
        <p:blipFill>
          <a:blip r:embed="rId2"/>
          <a:stretch>
            <a:fillRect/>
          </a:stretch>
        </p:blipFill>
        <p:spPr>
          <a:xfrm>
            <a:off x="584463" y="1290030"/>
            <a:ext cx="7667768" cy="2475936"/>
          </a:xfrm>
          <a:prstGeom prst="rect">
            <a:avLst/>
          </a:prstGeom>
        </p:spPr>
      </p:pic>
      <p:pic>
        <p:nvPicPr>
          <p:cNvPr id="4" name="Imagen 3">
            <a:extLst>
              <a:ext uri="{FF2B5EF4-FFF2-40B4-BE49-F238E27FC236}">
                <a16:creationId xmlns:a16="http://schemas.microsoft.com/office/drawing/2014/main" id="{445F43F2-8DEF-3242-A213-2A29C1559647}"/>
              </a:ext>
            </a:extLst>
          </p:cNvPr>
          <p:cNvPicPr>
            <a:picLocks noChangeAspect="1"/>
          </p:cNvPicPr>
          <p:nvPr/>
        </p:nvPicPr>
        <p:blipFill>
          <a:blip r:embed="rId3"/>
          <a:stretch>
            <a:fillRect/>
          </a:stretch>
        </p:blipFill>
        <p:spPr>
          <a:xfrm>
            <a:off x="3601648" y="2907836"/>
            <a:ext cx="7829881" cy="3614647"/>
          </a:xfrm>
          <a:prstGeom prst="rect">
            <a:avLst/>
          </a:prstGeom>
        </p:spPr>
      </p:pic>
    </p:spTree>
    <p:extLst>
      <p:ext uri="{BB962C8B-B14F-4D97-AF65-F5344CB8AC3E}">
        <p14:creationId xmlns:p14="http://schemas.microsoft.com/office/powerpoint/2010/main" val="317478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8FF2A935-7E3D-474E-9C12-5AF2EF68FBFA}"/>
              </a:ext>
            </a:extLst>
          </p:cNvPr>
          <p:cNvPicPr>
            <a:picLocks noChangeAspect="1"/>
          </p:cNvPicPr>
          <p:nvPr/>
        </p:nvPicPr>
        <p:blipFill>
          <a:blip r:embed="rId2"/>
          <a:stretch>
            <a:fillRect/>
          </a:stretch>
        </p:blipFill>
        <p:spPr>
          <a:xfrm>
            <a:off x="2080663" y="1124878"/>
            <a:ext cx="8030674" cy="2387903"/>
          </a:xfrm>
          <a:prstGeom prst="rect">
            <a:avLst/>
          </a:prstGeom>
        </p:spPr>
      </p:pic>
      <p:pic>
        <p:nvPicPr>
          <p:cNvPr id="4" name="Imagen 3">
            <a:extLst>
              <a:ext uri="{FF2B5EF4-FFF2-40B4-BE49-F238E27FC236}">
                <a16:creationId xmlns:a16="http://schemas.microsoft.com/office/drawing/2014/main" id="{B0485C40-DED2-4946-85CB-2012CB0D8067}"/>
              </a:ext>
            </a:extLst>
          </p:cNvPr>
          <p:cNvPicPr>
            <a:picLocks noChangeAspect="1"/>
          </p:cNvPicPr>
          <p:nvPr/>
        </p:nvPicPr>
        <p:blipFill>
          <a:blip r:embed="rId3"/>
          <a:stretch>
            <a:fillRect/>
          </a:stretch>
        </p:blipFill>
        <p:spPr>
          <a:xfrm>
            <a:off x="3377014" y="3625322"/>
            <a:ext cx="5505450" cy="2781300"/>
          </a:xfrm>
          <a:prstGeom prst="rect">
            <a:avLst/>
          </a:prstGeom>
        </p:spPr>
      </p:pic>
      <p:sp>
        <p:nvSpPr>
          <p:cNvPr id="5" name="Freeform 5">
            <a:extLst>
              <a:ext uri="{FF2B5EF4-FFF2-40B4-BE49-F238E27FC236}">
                <a16:creationId xmlns:a16="http://schemas.microsoft.com/office/drawing/2014/main" id="{E539A9D0-5B3D-C64E-950C-7D03AA054A3C}"/>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7">
            <a:extLst>
              <a:ext uri="{FF2B5EF4-FFF2-40B4-BE49-F238E27FC236}">
                <a16:creationId xmlns:a16="http://schemas.microsoft.com/office/drawing/2014/main" id="{B7C23155-2984-8649-82D3-36B651CB8105}"/>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8">
            <a:extLst>
              <a:ext uri="{FF2B5EF4-FFF2-40B4-BE49-F238E27FC236}">
                <a16:creationId xmlns:a16="http://schemas.microsoft.com/office/drawing/2014/main" id="{3F539C64-A8B9-7841-99F5-DA341AF96454}"/>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9">
            <a:extLst>
              <a:ext uri="{FF2B5EF4-FFF2-40B4-BE49-F238E27FC236}">
                <a16:creationId xmlns:a16="http://schemas.microsoft.com/office/drawing/2014/main" id="{70FB2342-861B-B94A-B63D-92BE204710FA}"/>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0">
            <a:extLst>
              <a:ext uri="{FF2B5EF4-FFF2-40B4-BE49-F238E27FC236}">
                <a16:creationId xmlns:a16="http://schemas.microsoft.com/office/drawing/2014/main" id="{B69C120D-85D5-644F-A319-AB3E84DE605E}"/>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2">
            <a:extLst>
              <a:ext uri="{FF2B5EF4-FFF2-40B4-BE49-F238E27FC236}">
                <a16:creationId xmlns:a16="http://schemas.microsoft.com/office/drawing/2014/main" id="{9A473148-D5C9-C24E-8E4E-2B22BC7F427A}"/>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3">
            <a:extLst>
              <a:ext uri="{FF2B5EF4-FFF2-40B4-BE49-F238E27FC236}">
                <a16:creationId xmlns:a16="http://schemas.microsoft.com/office/drawing/2014/main" id="{C3BA336A-1D46-5945-9618-249831CF0D9A}"/>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9">
            <a:extLst>
              <a:ext uri="{FF2B5EF4-FFF2-40B4-BE49-F238E27FC236}">
                <a16:creationId xmlns:a16="http://schemas.microsoft.com/office/drawing/2014/main" id="{DC0FFB88-AC8E-4247-9993-450A204B239E}"/>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0">
            <a:extLst>
              <a:ext uri="{FF2B5EF4-FFF2-40B4-BE49-F238E27FC236}">
                <a16:creationId xmlns:a16="http://schemas.microsoft.com/office/drawing/2014/main" id="{7765805E-63BA-4C4A-B589-8D0B000617A3}"/>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5">
            <a:extLst>
              <a:ext uri="{FF2B5EF4-FFF2-40B4-BE49-F238E27FC236}">
                <a16:creationId xmlns:a16="http://schemas.microsoft.com/office/drawing/2014/main" id="{7177E120-9490-6D4A-BE7C-5F65CD49CF9F}"/>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6">
            <a:extLst>
              <a:ext uri="{FF2B5EF4-FFF2-40B4-BE49-F238E27FC236}">
                <a16:creationId xmlns:a16="http://schemas.microsoft.com/office/drawing/2014/main" id="{03E6EDAC-EC89-7046-BD22-043E31A86C24}"/>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8333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 calcmode="lin" valueType="num">
                                      <p:cBhvr>
                                        <p:cTn id="10" dur="750" fill="hold"/>
                                        <p:tgtEl>
                                          <p:spTgt spid="5"/>
                                        </p:tgtEl>
                                        <p:attrNameLst>
                                          <p:attrName>ppt_w</p:attrName>
                                        </p:attrNameLst>
                                      </p:cBhvr>
                                      <p:tavLst>
                                        <p:tav tm="0">
                                          <p:val>
                                            <p:fltVal val="0"/>
                                          </p:val>
                                        </p:tav>
                                        <p:tav tm="100000">
                                          <p:val>
                                            <p:strVal val="#ppt_w"/>
                                          </p:val>
                                        </p:tav>
                                      </p:tavLst>
                                    </p:anim>
                                    <p:anim calcmode="lin" valueType="num">
                                      <p:cBhvr>
                                        <p:cTn id="11" dur="750" fill="hold"/>
                                        <p:tgtEl>
                                          <p:spTgt spid="5"/>
                                        </p:tgtEl>
                                        <p:attrNameLst>
                                          <p:attrName>ppt_h</p:attrName>
                                        </p:attrNameLst>
                                      </p:cBhvr>
                                      <p:tavLst>
                                        <p:tav tm="0">
                                          <p:val>
                                            <p:fltVal val="0"/>
                                          </p:val>
                                        </p:tav>
                                        <p:tav tm="100000">
                                          <p:val>
                                            <p:strVal val="#ppt_h"/>
                                          </p:val>
                                        </p:tav>
                                      </p:tavLst>
                                    </p:anim>
                                    <p:animEffect transition="in" filter="fade">
                                      <p:cBhvr>
                                        <p:cTn id="12" dur="750"/>
                                        <p:tgtEl>
                                          <p:spTgt spid="5"/>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ppt_w</p:attrName>
                                        </p:attrNameLst>
                                      </p:cBhvr>
                                      <p:tavLst>
                                        <p:tav tm="0">
                                          <p:val>
                                            <p:fltVal val="0"/>
                                          </p:val>
                                        </p:tav>
                                        <p:tav tm="100000">
                                          <p:val>
                                            <p:strVal val="#ppt_w"/>
                                          </p:val>
                                        </p:tav>
                                      </p:tavLst>
                                    </p:anim>
                                    <p:anim calcmode="lin" valueType="num">
                                      <p:cBhvr>
                                        <p:cTn id="16" dur="750" fill="hold"/>
                                        <p:tgtEl>
                                          <p:spTgt spid="6"/>
                                        </p:tgtEl>
                                        <p:attrNameLst>
                                          <p:attrName>ppt_h</p:attrName>
                                        </p:attrNameLst>
                                      </p:cBhvr>
                                      <p:tavLst>
                                        <p:tav tm="0">
                                          <p:val>
                                            <p:fltVal val="0"/>
                                          </p:val>
                                        </p:tav>
                                        <p:tav tm="100000">
                                          <p:val>
                                            <p:strVal val="#ppt_h"/>
                                          </p:val>
                                        </p:tav>
                                      </p:tavLst>
                                    </p:anim>
                                    <p:animEffect transition="in" filter="fade">
                                      <p:cBhvr>
                                        <p:cTn id="17" dur="750"/>
                                        <p:tgtEl>
                                          <p:spTgt spid="6"/>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p:cTn id="20" dur="750" fill="hold"/>
                                        <p:tgtEl>
                                          <p:spTgt spid="7"/>
                                        </p:tgtEl>
                                        <p:attrNameLst>
                                          <p:attrName>ppt_w</p:attrName>
                                        </p:attrNameLst>
                                      </p:cBhvr>
                                      <p:tavLst>
                                        <p:tav tm="0">
                                          <p:val>
                                            <p:fltVal val="0"/>
                                          </p:val>
                                        </p:tav>
                                        <p:tav tm="100000">
                                          <p:val>
                                            <p:strVal val="#ppt_w"/>
                                          </p:val>
                                        </p:tav>
                                      </p:tavLst>
                                    </p:anim>
                                    <p:anim calcmode="lin" valueType="num">
                                      <p:cBhvr>
                                        <p:cTn id="21" dur="750" fill="hold"/>
                                        <p:tgtEl>
                                          <p:spTgt spid="7"/>
                                        </p:tgtEl>
                                        <p:attrNameLst>
                                          <p:attrName>ppt_h</p:attrName>
                                        </p:attrNameLst>
                                      </p:cBhvr>
                                      <p:tavLst>
                                        <p:tav tm="0">
                                          <p:val>
                                            <p:fltVal val="0"/>
                                          </p:val>
                                        </p:tav>
                                        <p:tav tm="100000">
                                          <p:val>
                                            <p:strVal val="#ppt_h"/>
                                          </p:val>
                                        </p:tav>
                                      </p:tavLst>
                                    </p:anim>
                                    <p:animEffect transition="in" filter="fade">
                                      <p:cBhvr>
                                        <p:cTn id="22" dur="750"/>
                                        <p:tgtEl>
                                          <p:spTgt spid="7"/>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8"/>
                                        </p:tgtEl>
                                        <p:attrNameLst>
                                          <p:attrName>style.visibility</p:attrName>
                                        </p:attrNameLst>
                                      </p:cBhvr>
                                      <p:to>
                                        <p:strVal val="visible"/>
                                      </p:to>
                                    </p:set>
                                    <p:anim calcmode="lin" valueType="num">
                                      <p:cBhvr>
                                        <p:cTn id="25" dur="750" fill="hold"/>
                                        <p:tgtEl>
                                          <p:spTgt spid="8"/>
                                        </p:tgtEl>
                                        <p:attrNameLst>
                                          <p:attrName>ppt_w</p:attrName>
                                        </p:attrNameLst>
                                      </p:cBhvr>
                                      <p:tavLst>
                                        <p:tav tm="0">
                                          <p:val>
                                            <p:fltVal val="0"/>
                                          </p:val>
                                        </p:tav>
                                        <p:tav tm="100000">
                                          <p:val>
                                            <p:strVal val="#ppt_w"/>
                                          </p:val>
                                        </p:tav>
                                      </p:tavLst>
                                    </p:anim>
                                    <p:anim calcmode="lin" valueType="num">
                                      <p:cBhvr>
                                        <p:cTn id="26" dur="750" fill="hold"/>
                                        <p:tgtEl>
                                          <p:spTgt spid="8"/>
                                        </p:tgtEl>
                                        <p:attrNameLst>
                                          <p:attrName>ppt_h</p:attrName>
                                        </p:attrNameLst>
                                      </p:cBhvr>
                                      <p:tavLst>
                                        <p:tav tm="0">
                                          <p:val>
                                            <p:fltVal val="0"/>
                                          </p:val>
                                        </p:tav>
                                        <p:tav tm="100000">
                                          <p:val>
                                            <p:strVal val="#ppt_h"/>
                                          </p:val>
                                        </p:tav>
                                      </p:tavLst>
                                    </p:anim>
                                    <p:animEffect transition="in" filter="fade">
                                      <p:cBhvr>
                                        <p:cTn id="27" dur="750"/>
                                        <p:tgtEl>
                                          <p:spTgt spid="8"/>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9"/>
                                        </p:tgtEl>
                                        <p:attrNameLst>
                                          <p:attrName>style.visibility</p:attrName>
                                        </p:attrNameLst>
                                      </p:cBhvr>
                                      <p:to>
                                        <p:strVal val="visible"/>
                                      </p:to>
                                    </p:set>
                                    <p:anim calcmode="lin" valueType="num">
                                      <p:cBhvr>
                                        <p:cTn id="30" dur="750" fill="hold"/>
                                        <p:tgtEl>
                                          <p:spTgt spid="9"/>
                                        </p:tgtEl>
                                        <p:attrNameLst>
                                          <p:attrName>ppt_w</p:attrName>
                                        </p:attrNameLst>
                                      </p:cBhvr>
                                      <p:tavLst>
                                        <p:tav tm="0">
                                          <p:val>
                                            <p:fltVal val="0"/>
                                          </p:val>
                                        </p:tav>
                                        <p:tav tm="100000">
                                          <p:val>
                                            <p:strVal val="#ppt_w"/>
                                          </p:val>
                                        </p:tav>
                                      </p:tavLst>
                                    </p:anim>
                                    <p:anim calcmode="lin" valueType="num">
                                      <p:cBhvr>
                                        <p:cTn id="31" dur="750" fill="hold"/>
                                        <p:tgtEl>
                                          <p:spTgt spid="9"/>
                                        </p:tgtEl>
                                        <p:attrNameLst>
                                          <p:attrName>ppt_h</p:attrName>
                                        </p:attrNameLst>
                                      </p:cBhvr>
                                      <p:tavLst>
                                        <p:tav tm="0">
                                          <p:val>
                                            <p:fltVal val="0"/>
                                          </p:val>
                                        </p:tav>
                                        <p:tav tm="100000">
                                          <p:val>
                                            <p:strVal val="#ppt_h"/>
                                          </p:val>
                                        </p:tav>
                                      </p:tavLst>
                                    </p:anim>
                                    <p:animEffect transition="in" filter="fade">
                                      <p:cBhvr>
                                        <p:cTn id="32" dur="750"/>
                                        <p:tgtEl>
                                          <p:spTgt spid="9"/>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0"/>
                                        </p:tgtEl>
                                        <p:attrNameLst>
                                          <p:attrName>style.visibility</p:attrName>
                                        </p:attrNameLst>
                                      </p:cBhvr>
                                      <p:to>
                                        <p:strVal val="visible"/>
                                      </p:to>
                                    </p:set>
                                    <p:anim calcmode="lin" valueType="num">
                                      <p:cBhvr>
                                        <p:cTn id="35" dur="750" fill="hold"/>
                                        <p:tgtEl>
                                          <p:spTgt spid="10"/>
                                        </p:tgtEl>
                                        <p:attrNameLst>
                                          <p:attrName>ppt_w</p:attrName>
                                        </p:attrNameLst>
                                      </p:cBhvr>
                                      <p:tavLst>
                                        <p:tav tm="0">
                                          <p:val>
                                            <p:fltVal val="0"/>
                                          </p:val>
                                        </p:tav>
                                        <p:tav tm="100000">
                                          <p:val>
                                            <p:strVal val="#ppt_w"/>
                                          </p:val>
                                        </p:tav>
                                      </p:tavLst>
                                    </p:anim>
                                    <p:anim calcmode="lin" valueType="num">
                                      <p:cBhvr>
                                        <p:cTn id="36" dur="750" fill="hold"/>
                                        <p:tgtEl>
                                          <p:spTgt spid="10"/>
                                        </p:tgtEl>
                                        <p:attrNameLst>
                                          <p:attrName>ppt_h</p:attrName>
                                        </p:attrNameLst>
                                      </p:cBhvr>
                                      <p:tavLst>
                                        <p:tav tm="0">
                                          <p:val>
                                            <p:fltVal val="0"/>
                                          </p:val>
                                        </p:tav>
                                        <p:tav tm="100000">
                                          <p:val>
                                            <p:strVal val="#ppt_h"/>
                                          </p:val>
                                        </p:tav>
                                      </p:tavLst>
                                    </p:anim>
                                    <p:animEffect transition="in" filter="fade">
                                      <p:cBhvr>
                                        <p:cTn id="37" dur="750"/>
                                        <p:tgtEl>
                                          <p:spTgt spid="10"/>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1"/>
                                        </p:tgtEl>
                                        <p:attrNameLst>
                                          <p:attrName>style.visibility</p:attrName>
                                        </p:attrNameLst>
                                      </p:cBhvr>
                                      <p:to>
                                        <p:strVal val="visible"/>
                                      </p:to>
                                    </p:set>
                                    <p:anim calcmode="lin" valueType="num">
                                      <p:cBhvr>
                                        <p:cTn id="40" dur="750" fill="hold"/>
                                        <p:tgtEl>
                                          <p:spTgt spid="11"/>
                                        </p:tgtEl>
                                        <p:attrNameLst>
                                          <p:attrName>ppt_w</p:attrName>
                                        </p:attrNameLst>
                                      </p:cBhvr>
                                      <p:tavLst>
                                        <p:tav tm="0">
                                          <p:val>
                                            <p:fltVal val="0"/>
                                          </p:val>
                                        </p:tav>
                                        <p:tav tm="100000">
                                          <p:val>
                                            <p:strVal val="#ppt_w"/>
                                          </p:val>
                                        </p:tav>
                                      </p:tavLst>
                                    </p:anim>
                                    <p:anim calcmode="lin" valueType="num">
                                      <p:cBhvr>
                                        <p:cTn id="41" dur="750" fill="hold"/>
                                        <p:tgtEl>
                                          <p:spTgt spid="11"/>
                                        </p:tgtEl>
                                        <p:attrNameLst>
                                          <p:attrName>ppt_h</p:attrName>
                                        </p:attrNameLst>
                                      </p:cBhvr>
                                      <p:tavLst>
                                        <p:tav tm="0">
                                          <p:val>
                                            <p:fltVal val="0"/>
                                          </p:val>
                                        </p:tav>
                                        <p:tav tm="100000">
                                          <p:val>
                                            <p:strVal val="#ppt_h"/>
                                          </p:val>
                                        </p:tav>
                                      </p:tavLst>
                                    </p:anim>
                                    <p:animEffect transition="in" filter="fade">
                                      <p:cBhvr>
                                        <p:cTn id="42" dur="750"/>
                                        <p:tgtEl>
                                          <p:spTgt spid="11"/>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750" fill="hold"/>
                                        <p:tgtEl>
                                          <p:spTgt spid="12"/>
                                        </p:tgtEl>
                                        <p:attrNameLst>
                                          <p:attrName>ppt_w</p:attrName>
                                        </p:attrNameLst>
                                      </p:cBhvr>
                                      <p:tavLst>
                                        <p:tav tm="0">
                                          <p:val>
                                            <p:fltVal val="0"/>
                                          </p:val>
                                        </p:tav>
                                        <p:tav tm="100000">
                                          <p:val>
                                            <p:strVal val="#ppt_w"/>
                                          </p:val>
                                        </p:tav>
                                      </p:tavLst>
                                    </p:anim>
                                    <p:anim calcmode="lin" valueType="num">
                                      <p:cBhvr>
                                        <p:cTn id="46" dur="750" fill="hold"/>
                                        <p:tgtEl>
                                          <p:spTgt spid="12"/>
                                        </p:tgtEl>
                                        <p:attrNameLst>
                                          <p:attrName>ppt_h</p:attrName>
                                        </p:attrNameLst>
                                      </p:cBhvr>
                                      <p:tavLst>
                                        <p:tav tm="0">
                                          <p:val>
                                            <p:fltVal val="0"/>
                                          </p:val>
                                        </p:tav>
                                        <p:tav tm="100000">
                                          <p:val>
                                            <p:strVal val="#ppt_h"/>
                                          </p:val>
                                        </p:tav>
                                      </p:tavLst>
                                    </p:anim>
                                    <p:animEffect transition="in" filter="fade">
                                      <p:cBhvr>
                                        <p:cTn id="47" dur="750"/>
                                        <p:tgtEl>
                                          <p:spTgt spid="12"/>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3"/>
                                        </p:tgtEl>
                                        <p:attrNameLst>
                                          <p:attrName>style.visibility</p:attrName>
                                        </p:attrNameLst>
                                      </p:cBhvr>
                                      <p:to>
                                        <p:strVal val="visible"/>
                                      </p:to>
                                    </p:set>
                                    <p:anim calcmode="lin" valueType="num">
                                      <p:cBhvr>
                                        <p:cTn id="50" dur="750" fill="hold"/>
                                        <p:tgtEl>
                                          <p:spTgt spid="13"/>
                                        </p:tgtEl>
                                        <p:attrNameLst>
                                          <p:attrName>ppt_w</p:attrName>
                                        </p:attrNameLst>
                                      </p:cBhvr>
                                      <p:tavLst>
                                        <p:tav tm="0">
                                          <p:val>
                                            <p:fltVal val="0"/>
                                          </p:val>
                                        </p:tav>
                                        <p:tav tm="100000">
                                          <p:val>
                                            <p:strVal val="#ppt_w"/>
                                          </p:val>
                                        </p:tav>
                                      </p:tavLst>
                                    </p:anim>
                                    <p:anim calcmode="lin" valueType="num">
                                      <p:cBhvr>
                                        <p:cTn id="51" dur="750" fill="hold"/>
                                        <p:tgtEl>
                                          <p:spTgt spid="13"/>
                                        </p:tgtEl>
                                        <p:attrNameLst>
                                          <p:attrName>ppt_h</p:attrName>
                                        </p:attrNameLst>
                                      </p:cBhvr>
                                      <p:tavLst>
                                        <p:tav tm="0">
                                          <p:val>
                                            <p:fltVal val="0"/>
                                          </p:val>
                                        </p:tav>
                                        <p:tav tm="100000">
                                          <p:val>
                                            <p:strVal val="#ppt_h"/>
                                          </p:val>
                                        </p:tav>
                                      </p:tavLst>
                                    </p:anim>
                                    <p:animEffect transition="in" filter="fade">
                                      <p:cBhvr>
                                        <p:cTn id="52" dur="750"/>
                                        <p:tgtEl>
                                          <p:spTgt spid="13"/>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750" fill="hold"/>
                                        <p:tgtEl>
                                          <p:spTgt spid="14"/>
                                        </p:tgtEl>
                                        <p:attrNameLst>
                                          <p:attrName>ppt_w</p:attrName>
                                        </p:attrNameLst>
                                      </p:cBhvr>
                                      <p:tavLst>
                                        <p:tav tm="0">
                                          <p:val>
                                            <p:fltVal val="0"/>
                                          </p:val>
                                        </p:tav>
                                        <p:tav tm="100000">
                                          <p:val>
                                            <p:strVal val="#ppt_w"/>
                                          </p:val>
                                        </p:tav>
                                      </p:tavLst>
                                    </p:anim>
                                    <p:anim calcmode="lin" valueType="num">
                                      <p:cBhvr>
                                        <p:cTn id="56" dur="750" fill="hold"/>
                                        <p:tgtEl>
                                          <p:spTgt spid="14"/>
                                        </p:tgtEl>
                                        <p:attrNameLst>
                                          <p:attrName>ppt_h</p:attrName>
                                        </p:attrNameLst>
                                      </p:cBhvr>
                                      <p:tavLst>
                                        <p:tav tm="0">
                                          <p:val>
                                            <p:fltVal val="0"/>
                                          </p:val>
                                        </p:tav>
                                        <p:tav tm="100000">
                                          <p:val>
                                            <p:strVal val="#ppt_h"/>
                                          </p:val>
                                        </p:tav>
                                      </p:tavLst>
                                    </p:anim>
                                    <p:animEffect transition="in" filter="fade">
                                      <p:cBhvr>
                                        <p:cTn id="57" dur="750"/>
                                        <p:tgtEl>
                                          <p:spTgt spid="14"/>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5"/>
                                        </p:tgtEl>
                                        <p:attrNameLst>
                                          <p:attrName>style.visibility</p:attrName>
                                        </p:attrNameLst>
                                      </p:cBhvr>
                                      <p:to>
                                        <p:strVal val="visible"/>
                                      </p:to>
                                    </p:set>
                                    <p:anim calcmode="lin" valueType="num">
                                      <p:cBhvr>
                                        <p:cTn id="60" dur="750" fill="hold"/>
                                        <p:tgtEl>
                                          <p:spTgt spid="15"/>
                                        </p:tgtEl>
                                        <p:attrNameLst>
                                          <p:attrName>ppt_w</p:attrName>
                                        </p:attrNameLst>
                                      </p:cBhvr>
                                      <p:tavLst>
                                        <p:tav tm="0">
                                          <p:val>
                                            <p:fltVal val="0"/>
                                          </p:val>
                                        </p:tav>
                                        <p:tav tm="100000">
                                          <p:val>
                                            <p:strVal val="#ppt_w"/>
                                          </p:val>
                                        </p:tav>
                                      </p:tavLst>
                                    </p:anim>
                                    <p:anim calcmode="lin" valueType="num">
                                      <p:cBhvr>
                                        <p:cTn id="61" dur="750" fill="hold"/>
                                        <p:tgtEl>
                                          <p:spTgt spid="15"/>
                                        </p:tgtEl>
                                        <p:attrNameLst>
                                          <p:attrName>ppt_h</p:attrName>
                                        </p:attrNameLst>
                                      </p:cBhvr>
                                      <p:tavLst>
                                        <p:tav tm="0">
                                          <p:val>
                                            <p:fltVal val="0"/>
                                          </p:val>
                                        </p:tav>
                                        <p:tav tm="100000">
                                          <p:val>
                                            <p:strVal val="#ppt_h"/>
                                          </p:val>
                                        </p:tav>
                                      </p:tavLst>
                                    </p:anim>
                                    <p:animEffect transition="in" filter="fade">
                                      <p:cBhvr>
                                        <p:cTn id="6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grpSp>
        <p:nvGrpSpPr>
          <p:cNvPr id="3" name="Grupo 2">
            <a:extLst>
              <a:ext uri="{FF2B5EF4-FFF2-40B4-BE49-F238E27FC236}">
                <a16:creationId xmlns:a16="http://schemas.microsoft.com/office/drawing/2014/main" id="{037EA08B-C871-B948-ADE3-950E837DF65C}"/>
              </a:ext>
            </a:extLst>
          </p:cNvPr>
          <p:cNvGrpSpPr/>
          <p:nvPr/>
        </p:nvGrpSpPr>
        <p:grpSpPr>
          <a:xfrm>
            <a:off x="2132017" y="1097089"/>
            <a:ext cx="7943866" cy="5538273"/>
            <a:chOff x="1818057" y="1383337"/>
            <a:chExt cx="7943866" cy="5538273"/>
          </a:xfrm>
        </p:grpSpPr>
        <p:pic>
          <p:nvPicPr>
            <p:cNvPr id="4" name="Imagen 3">
              <a:extLst>
                <a:ext uri="{FF2B5EF4-FFF2-40B4-BE49-F238E27FC236}">
                  <a16:creationId xmlns:a16="http://schemas.microsoft.com/office/drawing/2014/main" id="{209E7E6B-FCC2-7F49-A650-18EEA5BE98DD}"/>
                </a:ext>
              </a:extLst>
            </p:cNvPr>
            <p:cNvPicPr>
              <a:picLocks noChangeAspect="1"/>
            </p:cNvPicPr>
            <p:nvPr/>
          </p:nvPicPr>
          <p:blipFill>
            <a:blip r:embed="rId2"/>
            <a:stretch>
              <a:fillRect/>
            </a:stretch>
          </p:blipFill>
          <p:spPr>
            <a:xfrm>
              <a:off x="1818058" y="1383337"/>
              <a:ext cx="7943865" cy="2719725"/>
            </a:xfrm>
            <a:prstGeom prst="rect">
              <a:avLst/>
            </a:prstGeom>
          </p:spPr>
        </p:pic>
        <p:pic>
          <p:nvPicPr>
            <p:cNvPr id="5" name="Imagen 4">
              <a:extLst>
                <a:ext uri="{FF2B5EF4-FFF2-40B4-BE49-F238E27FC236}">
                  <a16:creationId xmlns:a16="http://schemas.microsoft.com/office/drawing/2014/main" id="{03C9A347-2DC0-4343-8FBE-C86CDF46BBE5}"/>
                </a:ext>
              </a:extLst>
            </p:cNvPr>
            <p:cNvPicPr>
              <a:picLocks noChangeAspect="1"/>
            </p:cNvPicPr>
            <p:nvPr/>
          </p:nvPicPr>
          <p:blipFill>
            <a:blip r:embed="rId3"/>
            <a:stretch>
              <a:fillRect/>
            </a:stretch>
          </p:blipFill>
          <p:spPr>
            <a:xfrm>
              <a:off x="1818057" y="4178410"/>
              <a:ext cx="7943865" cy="2743200"/>
            </a:xfrm>
            <a:prstGeom prst="rect">
              <a:avLst/>
            </a:prstGeom>
          </p:spPr>
        </p:pic>
      </p:grpSp>
    </p:spTree>
    <p:extLst>
      <p:ext uri="{BB962C8B-B14F-4D97-AF65-F5344CB8AC3E}">
        <p14:creationId xmlns:p14="http://schemas.microsoft.com/office/powerpoint/2010/main" val="323165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EBFF-F1AF-2C40-A8EF-AB901154BB0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Tupla</a:t>
            </a:r>
          </a:p>
        </p:txBody>
      </p:sp>
      <p:sp>
        <p:nvSpPr>
          <p:cNvPr id="5" name="CuadroTexto 4">
            <a:extLst>
              <a:ext uri="{FF2B5EF4-FFF2-40B4-BE49-F238E27FC236}">
                <a16:creationId xmlns:a16="http://schemas.microsoft.com/office/drawing/2014/main" id="{019270A4-3BBF-B64C-ABCF-A71CF3F4B250}"/>
              </a:ext>
            </a:extLst>
          </p:cNvPr>
          <p:cNvSpPr txBox="1"/>
          <p:nvPr/>
        </p:nvSpPr>
        <p:spPr>
          <a:xfrm>
            <a:off x="580103" y="1238865"/>
            <a:ext cx="10687665" cy="2554545"/>
          </a:xfrm>
          <a:prstGeom prst="rect">
            <a:avLst/>
          </a:prstGeom>
          <a:noFill/>
        </p:spPr>
        <p:txBody>
          <a:bodyPr wrap="square" rtlCol="0">
            <a:spAutoFit/>
          </a:bodyPr>
          <a:lstStyle/>
          <a:p>
            <a:r>
              <a:rPr lang="es-CO" sz="2000" dirty="0"/>
              <a:t>Una tupla es una secuencia de elementos que puede almacenar datos heterogéneos tales como: enteros, reales, cadenas, listas, diccionarios y otros más, inclusive otras tuplas.</a:t>
            </a:r>
          </a:p>
          <a:p>
            <a:endParaRPr lang="es-CO" sz="2000" dirty="0"/>
          </a:p>
          <a:p>
            <a:r>
              <a:rPr lang="es-CO" sz="2000" dirty="0"/>
              <a:t>Una tupla se escribe como la secuencia de datos a mantener, separados por una coma (,) , secuencia delimitada por los paréntesis redondos.</a:t>
            </a:r>
          </a:p>
          <a:p>
            <a:endParaRPr lang="es-CO" sz="2000" dirty="0"/>
          </a:p>
          <a:p>
            <a:r>
              <a:rPr lang="es-CO" sz="2000" dirty="0"/>
              <a:t>Como las cadenas de caracteres, las tuplas son inmutables, esto es, no se puede modificar después definidas.</a:t>
            </a:r>
          </a:p>
        </p:txBody>
      </p:sp>
      <p:sp>
        <p:nvSpPr>
          <p:cNvPr id="6" name="CuadroTexto 5">
            <a:extLst>
              <a:ext uri="{FF2B5EF4-FFF2-40B4-BE49-F238E27FC236}">
                <a16:creationId xmlns:a16="http://schemas.microsoft.com/office/drawing/2014/main" id="{97E748C3-1F4D-6746-BDA8-C3116684541E}"/>
              </a:ext>
            </a:extLst>
          </p:cNvPr>
          <p:cNvSpPr txBox="1"/>
          <p:nvPr/>
        </p:nvSpPr>
        <p:spPr>
          <a:xfrm>
            <a:off x="2655164" y="4217424"/>
            <a:ext cx="6881671" cy="1631216"/>
          </a:xfrm>
          <a:prstGeom prst="rect">
            <a:avLst/>
          </a:prstGeom>
          <a:noFill/>
        </p:spPr>
        <p:txBody>
          <a:bodyPr wrap="square" rtlCol="0">
            <a:spAutoFit/>
          </a:bodyPr>
          <a:lstStyle/>
          <a:p>
            <a:pPr marL="342900" indent="-342900">
              <a:buFont typeface="Arial" panose="020B0604020202020204" pitchFamily="34" charset="0"/>
              <a:buChar char="•"/>
            </a:pPr>
            <a:r>
              <a:rPr lang="es-CO" sz="2000" dirty="0"/>
              <a:t>Tupla vacía ( )</a:t>
            </a:r>
          </a:p>
          <a:p>
            <a:pPr marL="342900" indent="-342900">
              <a:buFont typeface="Arial" panose="020B0604020202020204" pitchFamily="34" charset="0"/>
              <a:buChar char="•"/>
            </a:pPr>
            <a:r>
              <a:rPr lang="es-CO" sz="2000" dirty="0"/>
              <a:t>Tupla con un elemento (“un elemento”)</a:t>
            </a:r>
          </a:p>
          <a:p>
            <a:pPr marL="342900" indent="-342900">
              <a:buFont typeface="Arial" panose="020B0604020202020204" pitchFamily="34" charset="0"/>
              <a:buChar char="•"/>
            </a:pPr>
            <a:r>
              <a:rPr lang="es-CO" sz="2000" dirty="0"/>
              <a:t>Tupla con dos elementos (1,2)</a:t>
            </a:r>
          </a:p>
          <a:p>
            <a:pPr marL="342900" indent="-342900">
              <a:buFont typeface="Arial" panose="020B0604020202020204" pitchFamily="34" charset="0"/>
              <a:buChar char="•"/>
            </a:pPr>
            <a:r>
              <a:rPr lang="es-CO" sz="2000" dirty="0"/>
              <a:t>Tupla de varios elementos (1, 2, ”hola”, 2.9, (1,2,3), “mundo”)</a:t>
            </a:r>
          </a:p>
          <a:p>
            <a:pPr marL="342900" indent="-342900">
              <a:buFont typeface="Arial" panose="020B0604020202020204" pitchFamily="34" charset="0"/>
              <a:buChar char="•"/>
            </a:pPr>
            <a:r>
              <a:rPr lang="es-CO" sz="2000" dirty="0"/>
              <a:t>Se puede asignar una variable x= ( )</a:t>
            </a:r>
          </a:p>
        </p:txBody>
      </p:sp>
      <p:sp>
        <p:nvSpPr>
          <p:cNvPr id="7" name="Freeform 5">
            <a:extLst>
              <a:ext uri="{FF2B5EF4-FFF2-40B4-BE49-F238E27FC236}">
                <a16:creationId xmlns:a16="http://schemas.microsoft.com/office/drawing/2014/main" id="{6B236655-3142-D94C-9D1E-BB7133CB1AD9}"/>
              </a:ext>
            </a:extLst>
          </p:cNvPr>
          <p:cNvSpPr>
            <a:spLocks noEditPoints="1"/>
          </p:cNvSpPr>
          <p:nvPr/>
        </p:nvSpPr>
        <p:spPr bwMode="auto">
          <a:xfrm>
            <a:off x="11522702" y="1983782"/>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7">
            <a:extLst>
              <a:ext uri="{FF2B5EF4-FFF2-40B4-BE49-F238E27FC236}">
                <a16:creationId xmlns:a16="http://schemas.microsoft.com/office/drawing/2014/main" id="{C15B2FE3-F3E4-1F48-8BE8-3DB5FA685DDA}"/>
              </a:ext>
            </a:extLst>
          </p:cNvPr>
          <p:cNvSpPr>
            <a:spLocks noEditPoints="1"/>
          </p:cNvSpPr>
          <p:nvPr/>
        </p:nvSpPr>
        <p:spPr bwMode="auto">
          <a:xfrm>
            <a:off x="11267768" y="2943744"/>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8">
            <a:extLst>
              <a:ext uri="{FF2B5EF4-FFF2-40B4-BE49-F238E27FC236}">
                <a16:creationId xmlns:a16="http://schemas.microsoft.com/office/drawing/2014/main" id="{F3DD5C2C-00BE-A046-B880-246BB5D6A9F7}"/>
              </a:ext>
            </a:extLst>
          </p:cNvPr>
          <p:cNvSpPr>
            <a:spLocks noEditPoints="1"/>
          </p:cNvSpPr>
          <p:nvPr/>
        </p:nvSpPr>
        <p:spPr bwMode="auto">
          <a:xfrm>
            <a:off x="11297656" y="3516909"/>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9">
            <a:extLst>
              <a:ext uri="{FF2B5EF4-FFF2-40B4-BE49-F238E27FC236}">
                <a16:creationId xmlns:a16="http://schemas.microsoft.com/office/drawing/2014/main" id="{D777EBD7-12D4-B34A-8BEF-D570B1E6637A}"/>
              </a:ext>
            </a:extLst>
          </p:cNvPr>
          <p:cNvSpPr>
            <a:spLocks noEditPoints="1"/>
          </p:cNvSpPr>
          <p:nvPr/>
        </p:nvSpPr>
        <p:spPr bwMode="auto">
          <a:xfrm>
            <a:off x="11673905" y="4005681"/>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0">
            <a:extLst>
              <a:ext uri="{FF2B5EF4-FFF2-40B4-BE49-F238E27FC236}">
                <a16:creationId xmlns:a16="http://schemas.microsoft.com/office/drawing/2014/main" id="{50116925-DEF5-D14F-A3CB-522CBA11858D}"/>
              </a:ext>
            </a:extLst>
          </p:cNvPr>
          <p:cNvSpPr>
            <a:spLocks noEditPoints="1"/>
          </p:cNvSpPr>
          <p:nvPr/>
        </p:nvSpPr>
        <p:spPr bwMode="auto">
          <a:xfrm>
            <a:off x="11309964" y="2333658"/>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2">
            <a:extLst>
              <a:ext uri="{FF2B5EF4-FFF2-40B4-BE49-F238E27FC236}">
                <a16:creationId xmlns:a16="http://schemas.microsoft.com/office/drawing/2014/main" id="{0C9100F6-A5E4-0148-97A7-5220837609FB}"/>
              </a:ext>
            </a:extLst>
          </p:cNvPr>
          <p:cNvSpPr>
            <a:spLocks noEditPoints="1"/>
          </p:cNvSpPr>
          <p:nvPr/>
        </p:nvSpPr>
        <p:spPr bwMode="auto">
          <a:xfrm>
            <a:off x="11164035" y="1862467"/>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3">
            <a:extLst>
              <a:ext uri="{FF2B5EF4-FFF2-40B4-BE49-F238E27FC236}">
                <a16:creationId xmlns:a16="http://schemas.microsoft.com/office/drawing/2014/main" id="{23621A82-A107-314A-AF33-FCB0F1976857}"/>
              </a:ext>
            </a:extLst>
          </p:cNvPr>
          <p:cNvSpPr>
            <a:spLocks noEditPoints="1"/>
          </p:cNvSpPr>
          <p:nvPr/>
        </p:nvSpPr>
        <p:spPr bwMode="auto">
          <a:xfrm>
            <a:off x="11640501" y="4318636"/>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19">
            <a:extLst>
              <a:ext uri="{FF2B5EF4-FFF2-40B4-BE49-F238E27FC236}">
                <a16:creationId xmlns:a16="http://schemas.microsoft.com/office/drawing/2014/main" id="{46A94155-7BD7-BE40-A83F-A4C191604295}"/>
              </a:ext>
            </a:extLst>
          </p:cNvPr>
          <p:cNvSpPr>
            <a:spLocks noEditPoints="1"/>
          </p:cNvSpPr>
          <p:nvPr/>
        </p:nvSpPr>
        <p:spPr bwMode="auto">
          <a:xfrm>
            <a:off x="11394356" y="1386002"/>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0">
            <a:extLst>
              <a:ext uri="{FF2B5EF4-FFF2-40B4-BE49-F238E27FC236}">
                <a16:creationId xmlns:a16="http://schemas.microsoft.com/office/drawing/2014/main" id="{85D2C812-59F0-BD44-BF86-0C1C0792BF6B}"/>
              </a:ext>
            </a:extLst>
          </p:cNvPr>
          <p:cNvSpPr>
            <a:spLocks noEditPoints="1"/>
          </p:cNvSpPr>
          <p:nvPr/>
        </p:nvSpPr>
        <p:spPr bwMode="auto">
          <a:xfrm>
            <a:off x="11334578" y="4269408"/>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5">
            <a:extLst>
              <a:ext uri="{FF2B5EF4-FFF2-40B4-BE49-F238E27FC236}">
                <a16:creationId xmlns:a16="http://schemas.microsoft.com/office/drawing/2014/main" id="{A40B29F4-945A-C649-B523-E223040D635A}"/>
              </a:ext>
            </a:extLst>
          </p:cNvPr>
          <p:cNvSpPr>
            <a:spLocks noEditPoints="1"/>
          </p:cNvSpPr>
          <p:nvPr/>
        </p:nvSpPr>
        <p:spPr bwMode="auto">
          <a:xfrm>
            <a:off x="11397873" y="4828507"/>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7" name="Freeform 26">
            <a:extLst>
              <a:ext uri="{FF2B5EF4-FFF2-40B4-BE49-F238E27FC236}">
                <a16:creationId xmlns:a16="http://schemas.microsoft.com/office/drawing/2014/main" id="{2002EAC7-CC00-F34C-93B5-4FA6D0207BA9}"/>
              </a:ext>
            </a:extLst>
          </p:cNvPr>
          <p:cNvSpPr>
            <a:spLocks noEditPoints="1"/>
          </p:cNvSpPr>
          <p:nvPr/>
        </p:nvSpPr>
        <p:spPr bwMode="auto">
          <a:xfrm>
            <a:off x="11339852" y="5343651"/>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94857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 calcmode="lin" valueType="num">
                                      <p:cBhvr>
                                        <p:cTn id="10" dur="750" fill="hold"/>
                                        <p:tgtEl>
                                          <p:spTgt spid="7"/>
                                        </p:tgtEl>
                                        <p:attrNameLst>
                                          <p:attrName>ppt_w</p:attrName>
                                        </p:attrNameLst>
                                      </p:cBhvr>
                                      <p:tavLst>
                                        <p:tav tm="0">
                                          <p:val>
                                            <p:fltVal val="0"/>
                                          </p:val>
                                        </p:tav>
                                        <p:tav tm="100000">
                                          <p:val>
                                            <p:strVal val="#ppt_w"/>
                                          </p:val>
                                        </p:tav>
                                      </p:tavLst>
                                    </p:anim>
                                    <p:anim calcmode="lin" valueType="num">
                                      <p:cBhvr>
                                        <p:cTn id="11" dur="750" fill="hold"/>
                                        <p:tgtEl>
                                          <p:spTgt spid="7"/>
                                        </p:tgtEl>
                                        <p:attrNameLst>
                                          <p:attrName>ppt_h</p:attrName>
                                        </p:attrNameLst>
                                      </p:cBhvr>
                                      <p:tavLst>
                                        <p:tav tm="0">
                                          <p:val>
                                            <p:fltVal val="0"/>
                                          </p:val>
                                        </p:tav>
                                        <p:tav tm="100000">
                                          <p:val>
                                            <p:strVal val="#ppt_h"/>
                                          </p:val>
                                        </p:tav>
                                      </p:tavLst>
                                    </p:anim>
                                    <p:animEffect transition="in" filter="fade">
                                      <p:cBhvr>
                                        <p:cTn id="12" dur="750"/>
                                        <p:tgtEl>
                                          <p:spTgt spid="7"/>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 calcmode="lin" valueType="num">
                                      <p:cBhvr>
                                        <p:cTn id="15" dur="750" fill="hold"/>
                                        <p:tgtEl>
                                          <p:spTgt spid="8"/>
                                        </p:tgtEl>
                                        <p:attrNameLst>
                                          <p:attrName>ppt_w</p:attrName>
                                        </p:attrNameLst>
                                      </p:cBhvr>
                                      <p:tavLst>
                                        <p:tav tm="0">
                                          <p:val>
                                            <p:fltVal val="0"/>
                                          </p:val>
                                        </p:tav>
                                        <p:tav tm="100000">
                                          <p:val>
                                            <p:strVal val="#ppt_w"/>
                                          </p:val>
                                        </p:tav>
                                      </p:tavLst>
                                    </p:anim>
                                    <p:anim calcmode="lin" valueType="num">
                                      <p:cBhvr>
                                        <p:cTn id="16" dur="750" fill="hold"/>
                                        <p:tgtEl>
                                          <p:spTgt spid="8"/>
                                        </p:tgtEl>
                                        <p:attrNameLst>
                                          <p:attrName>ppt_h</p:attrName>
                                        </p:attrNameLst>
                                      </p:cBhvr>
                                      <p:tavLst>
                                        <p:tav tm="0">
                                          <p:val>
                                            <p:fltVal val="0"/>
                                          </p:val>
                                        </p:tav>
                                        <p:tav tm="100000">
                                          <p:val>
                                            <p:strVal val="#ppt_h"/>
                                          </p:val>
                                        </p:tav>
                                      </p:tavLst>
                                    </p:anim>
                                    <p:animEffect transition="in" filter="fade">
                                      <p:cBhvr>
                                        <p:cTn id="17" dur="750"/>
                                        <p:tgtEl>
                                          <p:spTgt spid="8"/>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fltVal val="0"/>
                                          </p:val>
                                        </p:tav>
                                        <p:tav tm="100000">
                                          <p:val>
                                            <p:strVal val="#ppt_w"/>
                                          </p:val>
                                        </p:tav>
                                      </p:tavLst>
                                    </p:anim>
                                    <p:anim calcmode="lin" valueType="num">
                                      <p:cBhvr>
                                        <p:cTn id="21" dur="750" fill="hold"/>
                                        <p:tgtEl>
                                          <p:spTgt spid="9"/>
                                        </p:tgtEl>
                                        <p:attrNameLst>
                                          <p:attrName>ppt_h</p:attrName>
                                        </p:attrNameLst>
                                      </p:cBhvr>
                                      <p:tavLst>
                                        <p:tav tm="0">
                                          <p:val>
                                            <p:fltVal val="0"/>
                                          </p:val>
                                        </p:tav>
                                        <p:tav tm="100000">
                                          <p:val>
                                            <p:strVal val="#ppt_h"/>
                                          </p:val>
                                        </p:tav>
                                      </p:tavLst>
                                    </p:anim>
                                    <p:animEffect transition="in" filter="fade">
                                      <p:cBhvr>
                                        <p:cTn id="22" dur="750"/>
                                        <p:tgtEl>
                                          <p:spTgt spid="9"/>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750" fill="hold"/>
                                        <p:tgtEl>
                                          <p:spTgt spid="10"/>
                                        </p:tgtEl>
                                        <p:attrNameLst>
                                          <p:attrName>ppt_w</p:attrName>
                                        </p:attrNameLst>
                                      </p:cBhvr>
                                      <p:tavLst>
                                        <p:tav tm="0">
                                          <p:val>
                                            <p:fltVal val="0"/>
                                          </p:val>
                                        </p:tav>
                                        <p:tav tm="100000">
                                          <p:val>
                                            <p:strVal val="#ppt_w"/>
                                          </p:val>
                                        </p:tav>
                                      </p:tavLst>
                                    </p:anim>
                                    <p:anim calcmode="lin" valueType="num">
                                      <p:cBhvr>
                                        <p:cTn id="26" dur="750" fill="hold"/>
                                        <p:tgtEl>
                                          <p:spTgt spid="10"/>
                                        </p:tgtEl>
                                        <p:attrNameLst>
                                          <p:attrName>ppt_h</p:attrName>
                                        </p:attrNameLst>
                                      </p:cBhvr>
                                      <p:tavLst>
                                        <p:tav tm="0">
                                          <p:val>
                                            <p:fltVal val="0"/>
                                          </p:val>
                                        </p:tav>
                                        <p:tav tm="100000">
                                          <p:val>
                                            <p:strVal val="#ppt_h"/>
                                          </p:val>
                                        </p:tav>
                                      </p:tavLst>
                                    </p:anim>
                                    <p:animEffect transition="in" filter="fade">
                                      <p:cBhvr>
                                        <p:cTn id="27" dur="750"/>
                                        <p:tgtEl>
                                          <p:spTgt spid="10"/>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Effect transition="in" filter="fade">
                                      <p:cBhvr>
                                        <p:cTn id="32" dur="750"/>
                                        <p:tgtEl>
                                          <p:spTgt spid="11"/>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2"/>
                                        </p:tgtEl>
                                        <p:attrNameLst>
                                          <p:attrName>style.visibility</p:attrName>
                                        </p:attrNameLst>
                                      </p:cBhvr>
                                      <p:to>
                                        <p:strVal val="visible"/>
                                      </p:to>
                                    </p:set>
                                    <p:anim calcmode="lin" valueType="num">
                                      <p:cBhvr>
                                        <p:cTn id="35" dur="750" fill="hold"/>
                                        <p:tgtEl>
                                          <p:spTgt spid="12"/>
                                        </p:tgtEl>
                                        <p:attrNameLst>
                                          <p:attrName>ppt_w</p:attrName>
                                        </p:attrNameLst>
                                      </p:cBhvr>
                                      <p:tavLst>
                                        <p:tav tm="0">
                                          <p:val>
                                            <p:fltVal val="0"/>
                                          </p:val>
                                        </p:tav>
                                        <p:tav tm="100000">
                                          <p:val>
                                            <p:strVal val="#ppt_w"/>
                                          </p:val>
                                        </p:tav>
                                      </p:tavLst>
                                    </p:anim>
                                    <p:anim calcmode="lin" valueType="num">
                                      <p:cBhvr>
                                        <p:cTn id="36" dur="750" fill="hold"/>
                                        <p:tgtEl>
                                          <p:spTgt spid="12"/>
                                        </p:tgtEl>
                                        <p:attrNameLst>
                                          <p:attrName>ppt_h</p:attrName>
                                        </p:attrNameLst>
                                      </p:cBhvr>
                                      <p:tavLst>
                                        <p:tav tm="0">
                                          <p:val>
                                            <p:fltVal val="0"/>
                                          </p:val>
                                        </p:tav>
                                        <p:tav tm="100000">
                                          <p:val>
                                            <p:strVal val="#ppt_h"/>
                                          </p:val>
                                        </p:tav>
                                      </p:tavLst>
                                    </p:anim>
                                    <p:animEffect transition="in" filter="fade">
                                      <p:cBhvr>
                                        <p:cTn id="37" dur="750"/>
                                        <p:tgtEl>
                                          <p:spTgt spid="12"/>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3"/>
                                        </p:tgtEl>
                                        <p:attrNameLst>
                                          <p:attrName>style.visibility</p:attrName>
                                        </p:attrNameLst>
                                      </p:cBhvr>
                                      <p:to>
                                        <p:strVal val="visible"/>
                                      </p:to>
                                    </p:set>
                                    <p:anim calcmode="lin" valueType="num">
                                      <p:cBhvr>
                                        <p:cTn id="40" dur="750" fill="hold"/>
                                        <p:tgtEl>
                                          <p:spTgt spid="13"/>
                                        </p:tgtEl>
                                        <p:attrNameLst>
                                          <p:attrName>ppt_w</p:attrName>
                                        </p:attrNameLst>
                                      </p:cBhvr>
                                      <p:tavLst>
                                        <p:tav tm="0">
                                          <p:val>
                                            <p:fltVal val="0"/>
                                          </p:val>
                                        </p:tav>
                                        <p:tav tm="100000">
                                          <p:val>
                                            <p:strVal val="#ppt_w"/>
                                          </p:val>
                                        </p:tav>
                                      </p:tavLst>
                                    </p:anim>
                                    <p:anim calcmode="lin" valueType="num">
                                      <p:cBhvr>
                                        <p:cTn id="41" dur="750" fill="hold"/>
                                        <p:tgtEl>
                                          <p:spTgt spid="13"/>
                                        </p:tgtEl>
                                        <p:attrNameLst>
                                          <p:attrName>ppt_h</p:attrName>
                                        </p:attrNameLst>
                                      </p:cBhvr>
                                      <p:tavLst>
                                        <p:tav tm="0">
                                          <p:val>
                                            <p:fltVal val="0"/>
                                          </p:val>
                                        </p:tav>
                                        <p:tav tm="100000">
                                          <p:val>
                                            <p:strVal val="#ppt_h"/>
                                          </p:val>
                                        </p:tav>
                                      </p:tavLst>
                                    </p:anim>
                                    <p:animEffect transition="in" filter="fade">
                                      <p:cBhvr>
                                        <p:cTn id="42" dur="750"/>
                                        <p:tgtEl>
                                          <p:spTgt spid="13"/>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4"/>
                                        </p:tgtEl>
                                        <p:attrNameLst>
                                          <p:attrName>style.visibility</p:attrName>
                                        </p:attrNameLst>
                                      </p:cBhvr>
                                      <p:to>
                                        <p:strVal val="visible"/>
                                      </p:to>
                                    </p:set>
                                    <p:anim calcmode="lin" valueType="num">
                                      <p:cBhvr>
                                        <p:cTn id="45" dur="750" fill="hold"/>
                                        <p:tgtEl>
                                          <p:spTgt spid="14"/>
                                        </p:tgtEl>
                                        <p:attrNameLst>
                                          <p:attrName>ppt_w</p:attrName>
                                        </p:attrNameLst>
                                      </p:cBhvr>
                                      <p:tavLst>
                                        <p:tav tm="0">
                                          <p:val>
                                            <p:fltVal val="0"/>
                                          </p:val>
                                        </p:tav>
                                        <p:tav tm="100000">
                                          <p:val>
                                            <p:strVal val="#ppt_w"/>
                                          </p:val>
                                        </p:tav>
                                      </p:tavLst>
                                    </p:anim>
                                    <p:anim calcmode="lin" valueType="num">
                                      <p:cBhvr>
                                        <p:cTn id="46" dur="750" fill="hold"/>
                                        <p:tgtEl>
                                          <p:spTgt spid="14"/>
                                        </p:tgtEl>
                                        <p:attrNameLst>
                                          <p:attrName>ppt_h</p:attrName>
                                        </p:attrNameLst>
                                      </p:cBhvr>
                                      <p:tavLst>
                                        <p:tav tm="0">
                                          <p:val>
                                            <p:fltVal val="0"/>
                                          </p:val>
                                        </p:tav>
                                        <p:tav tm="100000">
                                          <p:val>
                                            <p:strVal val="#ppt_h"/>
                                          </p:val>
                                        </p:tav>
                                      </p:tavLst>
                                    </p:anim>
                                    <p:animEffect transition="in" filter="fade">
                                      <p:cBhvr>
                                        <p:cTn id="47" dur="750"/>
                                        <p:tgtEl>
                                          <p:spTgt spid="14"/>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5"/>
                                        </p:tgtEl>
                                        <p:attrNameLst>
                                          <p:attrName>style.visibility</p:attrName>
                                        </p:attrNameLst>
                                      </p:cBhvr>
                                      <p:to>
                                        <p:strVal val="visible"/>
                                      </p:to>
                                    </p:set>
                                    <p:anim calcmode="lin" valueType="num">
                                      <p:cBhvr>
                                        <p:cTn id="50" dur="750" fill="hold"/>
                                        <p:tgtEl>
                                          <p:spTgt spid="15"/>
                                        </p:tgtEl>
                                        <p:attrNameLst>
                                          <p:attrName>ppt_w</p:attrName>
                                        </p:attrNameLst>
                                      </p:cBhvr>
                                      <p:tavLst>
                                        <p:tav tm="0">
                                          <p:val>
                                            <p:fltVal val="0"/>
                                          </p:val>
                                        </p:tav>
                                        <p:tav tm="100000">
                                          <p:val>
                                            <p:strVal val="#ppt_w"/>
                                          </p:val>
                                        </p:tav>
                                      </p:tavLst>
                                    </p:anim>
                                    <p:anim calcmode="lin" valueType="num">
                                      <p:cBhvr>
                                        <p:cTn id="51" dur="750" fill="hold"/>
                                        <p:tgtEl>
                                          <p:spTgt spid="15"/>
                                        </p:tgtEl>
                                        <p:attrNameLst>
                                          <p:attrName>ppt_h</p:attrName>
                                        </p:attrNameLst>
                                      </p:cBhvr>
                                      <p:tavLst>
                                        <p:tav tm="0">
                                          <p:val>
                                            <p:fltVal val="0"/>
                                          </p:val>
                                        </p:tav>
                                        <p:tav tm="100000">
                                          <p:val>
                                            <p:strVal val="#ppt_h"/>
                                          </p:val>
                                        </p:tav>
                                      </p:tavLst>
                                    </p:anim>
                                    <p:animEffect transition="in" filter="fade">
                                      <p:cBhvr>
                                        <p:cTn id="52" dur="750"/>
                                        <p:tgtEl>
                                          <p:spTgt spid="15"/>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6"/>
                                        </p:tgtEl>
                                        <p:attrNameLst>
                                          <p:attrName>style.visibility</p:attrName>
                                        </p:attrNameLst>
                                      </p:cBhvr>
                                      <p:to>
                                        <p:strVal val="visible"/>
                                      </p:to>
                                    </p:set>
                                    <p:anim calcmode="lin" valueType="num">
                                      <p:cBhvr>
                                        <p:cTn id="55" dur="750" fill="hold"/>
                                        <p:tgtEl>
                                          <p:spTgt spid="16"/>
                                        </p:tgtEl>
                                        <p:attrNameLst>
                                          <p:attrName>ppt_w</p:attrName>
                                        </p:attrNameLst>
                                      </p:cBhvr>
                                      <p:tavLst>
                                        <p:tav tm="0">
                                          <p:val>
                                            <p:fltVal val="0"/>
                                          </p:val>
                                        </p:tav>
                                        <p:tav tm="100000">
                                          <p:val>
                                            <p:strVal val="#ppt_w"/>
                                          </p:val>
                                        </p:tav>
                                      </p:tavLst>
                                    </p:anim>
                                    <p:anim calcmode="lin" valueType="num">
                                      <p:cBhvr>
                                        <p:cTn id="56" dur="750" fill="hold"/>
                                        <p:tgtEl>
                                          <p:spTgt spid="16"/>
                                        </p:tgtEl>
                                        <p:attrNameLst>
                                          <p:attrName>ppt_h</p:attrName>
                                        </p:attrNameLst>
                                      </p:cBhvr>
                                      <p:tavLst>
                                        <p:tav tm="0">
                                          <p:val>
                                            <p:fltVal val="0"/>
                                          </p:val>
                                        </p:tav>
                                        <p:tav tm="100000">
                                          <p:val>
                                            <p:strVal val="#ppt_h"/>
                                          </p:val>
                                        </p:tav>
                                      </p:tavLst>
                                    </p:anim>
                                    <p:animEffect transition="in" filter="fade">
                                      <p:cBhvr>
                                        <p:cTn id="57" dur="750"/>
                                        <p:tgtEl>
                                          <p:spTgt spid="16"/>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7"/>
                                        </p:tgtEl>
                                        <p:attrNameLst>
                                          <p:attrName>style.visibility</p:attrName>
                                        </p:attrNameLst>
                                      </p:cBhvr>
                                      <p:to>
                                        <p:strVal val="visible"/>
                                      </p:to>
                                    </p:set>
                                    <p:anim calcmode="lin" valueType="num">
                                      <p:cBhvr>
                                        <p:cTn id="60" dur="750" fill="hold"/>
                                        <p:tgtEl>
                                          <p:spTgt spid="17"/>
                                        </p:tgtEl>
                                        <p:attrNameLst>
                                          <p:attrName>ppt_w</p:attrName>
                                        </p:attrNameLst>
                                      </p:cBhvr>
                                      <p:tavLst>
                                        <p:tav tm="0">
                                          <p:val>
                                            <p:fltVal val="0"/>
                                          </p:val>
                                        </p:tav>
                                        <p:tav tm="100000">
                                          <p:val>
                                            <p:strVal val="#ppt_w"/>
                                          </p:val>
                                        </p:tav>
                                      </p:tavLst>
                                    </p:anim>
                                    <p:anim calcmode="lin" valueType="num">
                                      <p:cBhvr>
                                        <p:cTn id="61" dur="750" fill="hold"/>
                                        <p:tgtEl>
                                          <p:spTgt spid="17"/>
                                        </p:tgtEl>
                                        <p:attrNameLst>
                                          <p:attrName>ppt_h</p:attrName>
                                        </p:attrNameLst>
                                      </p:cBhvr>
                                      <p:tavLst>
                                        <p:tav tm="0">
                                          <p:val>
                                            <p:fltVal val="0"/>
                                          </p:val>
                                        </p:tav>
                                        <p:tav tm="100000">
                                          <p:val>
                                            <p:strVal val="#ppt_h"/>
                                          </p:val>
                                        </p:tav>
                                      </p:tavLst>
                                    </p:anim>
                                    <p:animEffect transition="in" filter="fade">
                                      <p:cBhvr>
                                        <p:cTn id="62"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grpSp>
        <p:nvGrpSpPr>
          <p:cNvPr id="3" name="Grupo 2">
            <a:extLst>
              <a:ext uri="{FF2B5EF4-FFF2-40B4-BE49-F238E27FC236}">
                <a16:creationId xmlns:a16="http://schemas.microsoft.com/office/drawing/2014/main" id="{979DC008-B2F1-E74B-8128-B25AD303837C}"/>
              </a:ext>
            </a:extLst>
          </p:cNvPr>
          <p:cNvGrpSpPr/>
          <p:nvPr/>
        </p:nvGrpSpPr>
        <p:grpSpPr>
          <a:xfrm>
            <a:off x="1941594" y="1184554"/>
            <a:ext cx="7943866" cy="5462925"/>
            <a:chOff x="1818057" y="1383337"/>
            <a:chExt cx="7943866" cy="5462925"/>
          </a:xfrm>
        </p:grpSpPr>
        <p:pic>
          <p:nvPicPr>
            <p:cNvPr id="4" name="Imagen 3">
              <a:extLst>
                <a:ext uri="{FF2B5EF4-FFF2-40B4-BE49-F238E27FC236}">
                  <a16:creationId xmlns:a16="http://schemas.microsoft.com/office/drawing/2014/main" id="{5D02144A-53A4-5940-8A07-9FA3C55FCB90}"/>
                </a:ext>
              </a:extLst>
            </p:cNvPr>
            <p:cNvPicPr>
              <a:picLocks noChangeAspect="1"/>
            </p:cNvPicPr>
            <p:nvPr/>
          </p:nvPicPr>
          <p:blipFill>
            <a:blip r:embed="rId2"/>
            <a:stretch>
              <a:fillRect/>
            </a:stretch>
          </p:blipFill>
          <p:spPr>
            <a:xfrm>
              <a:off x="1818058" y="1383337"/>
              <a:ext cx="7943865" cy="2719725"/>
            </a:xfrm>
            <a:prstGeom prst="rect">
              <a:avLst/>
            </a:prstGeom>
          </p:spPr>
        </p:pic>
        <p:pic>
          <p:nvPicPr>
            <p:cNvPr id="5" name="Imagen 4">
              <a:extLst>
                <a:ext uri="{FF2B5EF4-FFF2-40B4-BE49-F238E27FC236}">
                  <a16:creationId xmlns:a16="http://schemas.microsoft.com/office/drawing/2014/main" id="{601EB009-9715-D344-83B8-78B0E2EB3B2D}"/>
                </a:ext>
              </a:extLst>
            </p:cNvPr>
            <p:cNvPicPr>
              <a:picLocks noChangeAspect="1"/>
            </p:cNvPicPr>
            <p:nvPr/>
          </p:nvPicPr>
          <p:blipFill>
            <a:blip r:embed="rId3"/>
            <a:stretch>
              <a:fillRect/>
            </a:stretch>
          </p:blipFill>
          <p:spPr>
            <a:xfrm>
              <a:off x="1818057" y="4103062"/>
              <a:ext cx="7943865" cy="2743200"/>
            </a:xfrm>
            <a:prstGeom prst="rect">
              <a:avLst/>
            </a:prstGeom>
          </p:spPr>
        </p:pic>
      </p:grpSp>
      <p:pic>
        <p:nvPicPr>
          <p:cNvPr id="6" name="Imagen 5">
            <a:extLst>
              <a:ext uri="{FF2B5EF4-FFF2-40B4-BE49-F238E27FC236}">
                <a16:creationId xmlns:a16="http://schemas.microsoft.com/office/drawing/2014/main" id="{929EC74C-F057-6E4F-BF44-AD8CE10AC652}"/>
              </a:ext>
            </a:extLst>
          </p:cNvPr>
          <p:cNvPicPr>
            <a:picLocks noChangeAspect="1"/>
          </p:cNvPicPr>
          <p:nvPr/>
        </p:nvPicPr>
        <p:blipFill>
          <a:blip r:embed="rId4"/>
          <a:stretch>
            <a:fillRect/>
          </a:stretch>
        </p:blipFill>
        <p:spPr>
          <a:xfrm>
            <a:off x="7806072" y="4677870"/>
            <a:ext cx="3295650" cy="1685925"/>
          </a:xfrm>
          <a:prstGeom prst="rect">
            <a:avLst/>
          </a:prstGeom>
        </p:spPr>
      </p:pic>
      <p:sp>
        <p:nvSpPr>
          <p:cNvPr id="7" name="Freeform 6">
            <a:extLst>
              <a:ext uri="{FF2B5EF4-FFF2-40B4-BE49-F238E27FC236}">
                <a16:creationId xmlns:a16="http://schemas.microsoft.com/office/drawing/2014/main" id="{7D42F3D8-2AB6-414F-B055-3215D89EA0FF}"/>
              </a:ext>
            </a:extLst>
          </p:cNvPr>
          <p:cNvSpPr>
            <a:spLocks noEditPoints="1"/>
          </p:cNvSpPr>
          <p:nvPr/>
        </p:nvSpPr>
        <p:spPr bwMode="auto">
          <a:xfrm>
            <a:off x="682883" y="3006193"/>
            <a:ext cx="300648" cy="409655"/>
          </a:xfrm>
          <a:custGeom>
            <a:avLst/>
            <a:gdLst>
              <a:gd name="T0" fmla="*/ 27 w 72"/>
              <a:gd name="T1" fmla="*/ 20 h 98"/>
              <a:gd name="T2" fmla="*/ 27 w 72"/>
              <a:gd name="T3" fmla="*/ 20 h 98"/>
              <a:gd name="T4" fmla="*/ 28 w 72"/>
              <a:gd name="T5" fmla="*/ 20 h 98"/>
              <a:gd name="T6" fmla="*/ 28 w 72"/>
              <a:gd name="T7" fmla="*/ 20 h 98"/>
              <a:gd name="T8" fmla="*/ 33 w 72"/>
              <a:gd name="T9" fmla="*/ 24 h 98"/>
              <a:gd name="T10" fmla="*/ 37 w 72"/>
              <a:gd name="T11" fmla="*/ 31 h 98"/>
              <a:gd name="T12" fmla="*/ 36 w 72"/>
              <a:gd name="T13" fmla="*/ 38 h 98"/>
              <a:gd name="T14" fmla="*/ 32 w 72"/>
              <a:gd name="T15" fmla="*/ 40 h 98"/>
              <a:gd name="T16" fmla="*/ 31 w 72"/>
              <a:gd name="T17" fmla="*/ 40 h 98"/>
              <a:gd name="T18" fmla="*/ 27 w 72"/>
              <a:gd name="T19" fmla="*/ 34 h 98"/>
              <a:gd name="T20" fmla="*/ 24 w 72"/>
              <a:gd name="T21" fmla="*/ 25 h 98"/>
              <a:gd name="T22" fmla="*/ 24 w 72"/>
              <a:gd name="T23" fmla="*/ 21 h 98"/>
              <a:gd name="T24" fmla="*/ 25 w 72"/>
              <a:gd name="T25" fmla="*/ 20 h 98"/>
              <a:gd name="T26" fmla="*/ 27 w 72"/>
              <a:gd name="T27" fmla="*/ 20 h 98"/>
              <a:gd name="T28" fmla="*/ 32 w 72"/>
              <a:gd name="T29" fmla="*/ 44 h 98"/>
              <a:gd name="T30" fmla="*/ 39 w 72"/>
              <a:gd name="T31" fmla="*/ 40 h 98"/>
              <a:gd name="T32" fmla="*/ 40 w 72"/>
              <a:gd name="T33" fmla="*/ 30 h 98"/>
              <a:gd name="T34" fmla="*/ 36 w 72"/>
              <a:gd name="T35" fmla="*/ 22 h 98"/>
              <a:gd name="T36" fmla="*/ 30 w 72"/>
              <a:gd name="T37" fmla="*/ 17 h 98"/>
              <a:gd name="T38" fmla="*/ 28 w 72"/>
              <a:gd name="T39" fmla="*/ 16 h 98"/>
              <a:gd name="T40" fmla="*/ 23 w 72"/>
              <a:gd name="T41" fmla="*/ 4 h 98"/>
              <a:gd name="T42" fmla="*/ 29 w 72"/>
              <a:gd name="T43" fmla="*/ 4 h 98"/>
              <a:gd name="T44" fmla="*/ 41 w 72"/>
              <a:gd name="T45" fmla="*/ 7 h 98"/>
              <a:gd name="T46" fmla="*/ 55 w 72"/>
              <a:gd name="T47" fmla="*/ 25 h 98"/>
              <a:gd name="T48" fmla="*/ 64 w 72"/>
              <a:gd name="T49" fmla="*/ 48 h 98"/>
              <a:gd name="T50" fmla="*/ 68 w 72"/>
              <a:gd name="T51" fmla="*/ 72 h 98"/>
              <a:gd name="T52" fmla="*/ 56 w 72"/>
              <a:gd name="T53" fmla="*/ 92 h 98"/>
              <a:gd name="T54" fmla="*/ 46 w 72"/>
              <a:gd name="T55" fmla="*/ 94 h 98"/>
              <a:gd name="T56" fmla="*/ 29 w 72"/>
              <a:gd name="T57" fmla="*/ 89 h 98"/>
              <a:gd name="T58" fmla="*/ 12 w 72"/>
              <a:gd name="T59" fmla="*/ 64 h 98"/>
              <a:gd name="T60" fmla="*/ 5 w 72"/>
              <a:gd name="T61" fmla="*/ 40 h 98"/>
              <a:gd name="T62" fmla="*/ 4 w 72"/>
              <a:gd name="T63" fmla="*/ 28 h 98"/>
              <a:gd name="T64" fmla="*/ 17 w 72"/>
              <a:gd name="T65" fmla="*/ 7 h 98"/>
              <a:gd name="T66" fmla="*/ 20 w 72"/>
              <a:gd name="T67" fmla="*/ 5 h 98"/>
              <a:gd name="T68" fmla="*/ 24 w 72"/>
              <a:gd name="T69" fmla="*/ 17 h 98"/>
              <a:gd name="T70" fmla="*/ 21 w 72"/>
              <a:gd name="T71" fmla="*/ 20 h 98"/>
              <a:gd name="T72" fmla="*/ 21 w 72"/>
              <a:gd name="T73" fmla="*/ 26 h 98"/>
              <a:gd name="T74" fmla="*/ 24 w 72"/>
              <a:gd name="T75" fmla="*/ 35 h 98"/>
              <a:gd name="T76" fmla="*/ 30 w 72"/>
              <a:gd name="T77" fmla="*/ 43 h 98"/>
              <a:gd name="T78" fmla="*/ 32 w 72"/>
              <a:gd name="T79" fmla="*/ 44 h 98"/>
              <a:gd name="T80" fmla="*/ 29 w 72"/>
              <a:gd name="T81" fmla="*/ 0 h 98"/>
              <a:gd name="T82" fmla="*/ 21 w 72"/>
              <a:gd name="T83" fmla="*/ 1 h 98"/>
              <a:gd name="T84" fmla="*/ 20 w 72"/>
              <a:gd name="T85" fmla="*/ 1 h 98"/>
              <a:gd name="T86" fmla="*/ 19 w 72"/>
              <a:gd name="T87" fmla="*/ 1 h 98"/>
              <a:gd name="T88" fmla="*/ 19 w 72"/>
              <a:gd name="T89" fmla="*/ 2 h 98"/>
              <a:gd name="T90" fmla="*/ 15 w 72"/>
              <a:gd name="T91" fmla="*/ 4 h 98"/>
              <a:gd name="T92" fmla="*/ 0 w 72"/>
              <a:gd name="T93" fmla="*/ 27 h 98"/>
              <a:gd name="T94" fmla="*/ 1 w 72"/>
              <a:gd name="T95" fmla="*/ 41 h 98"/>
              <a:gd name="T96" fmla="*/ 9 w 72"/>
              <a:gd name="T97" fmla="*/ 65 h 98"/>
              <a:gd name="T98" fmla="*/ 27 w 72"/>
              <a:gd name="T99" fmla="*/ 91 h 98"/>
              <a:gd name="T100" fmla="*/ 46 w 72"/>
              <a:gd name="T101" fmla="*/ 98 h 98"/>
              <a:gd name="T102" fmla="*/ 58 w 72"/>
              <a:gd name="T103" fmla="*/ 95 h 98"/>
              <a:gd name="T104" fmla="*/ 71 w 72"/>
              <a:gd name="T105" fmla="*/ 72 h 98"/>
              <a:gd name="T106" fmla="*/ 67 w 72"/>
              <a:gd name="T107" fmla="*/ 47 h 98"/>
              <a:gd name="T108" fmla="*/ 58 w 72"/>
              <a:gd name="T109" fmla="*/ 23 h 98"/>
              <a:gd name="T110" fmla="*/ 43 w 72"/>
              <a:gd name="T111" fmla="*/ 4 h 98"/>
              <a:gd name="T112" fmla="*/ 29 w 72"/>
              <a:gd name="T11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98">
                <a:moveTo>
                  <a:pt x="27" y="20"/>
                </a:moveTo>
                <a:cubicBezTo>
                  <a:pt x="27" y="20"/>
                  <a:pt x="27" y="20"/>
                  <a:pt x="27" y="20"/>
                </a:cubicBezTo>
                <a:cubicBezTo>
                  <a:pt x="27" y="20"/>
                  <a:pt x="28" y="20"/>
                  <a:pt x="28" y="20"/>
                </a:cubicBezTo>
                <a:cubicBezTo>
                  <a:pt x="28" y="20"/>
                  <a:pt x="28" y="20"/>
                  <a:pt x="28" y="20"/>
                </a:cubicBezTo>
                <a:cubicBezTo>
                  <a:pt x="30" y="21"/>
                  <a:pt x="32" y="22"/>
                  <a:pt x="33" y="24"/>
                </a:cubicBezTo>
                <a:cubicBezTo>
                  <a:pt x="35" y="26"/>
                  <a:pt x="36" y="29"/>
                  <a:pt x="37" y="31"/>
                </a:cubicBezTo>
                <a:cubicBezTo>
                  <a:pt x="38" y="34"/>
                  <a:pt x="38" y="36"/>
                  <a:pt x="36" y="38"/>
                </a:cubicBezTo>
                <a:cubicBezTo>
                  <a:pt x="36" y="39"/>
                  <a:pt x="34" y="40"/>
                  <a:pt x="32" y="40"/>
                </a:cubicBezTo>
                <a:cubicBezTo>
                  <a:pt x="32" y="40"/>
                  <a:pt x="31" y="40"/>
                  <a:pt x="31" y="40"/>
                </a:cubicBezTo>
                <a:cubicBezTo>
                  <a:pt x="29" y="39"/>
                  <a:pt x="28" y="37"/>
                  <a:pt x="27" y="34"/>
                </a:cubicBezTo>
                <a:cubicBezTo>
                  <a:pt x="24" y="25"/>
                  <a:pt x="24" y="25"/>
                  <a:pt x="24" y="25"/>
                </a:cubicBezTo>
                <a:cubicBezTo>
                  <a:pt x="24" y="23"/>
                  <a:pt x="24" y="22"/>
                  <a:pt x="24" y="21"/>
                </a:cubicBezTo>
                <a:cubicBezTo>
                  <a:pt x="24" y="20"/>
                  <a:pt x="25" y="20"/>
                  <a:pt x="25" y="20"/>
                </a:cubicBezTo>
                <a:cubicBezTo>
                  <a:pt x="26" y="20"/>
                  <a:pt x="26" y="20"/>
                  <a:pt x="27" y="20"/>
                </a:cubicBezTo>
                <a:moveTo>
                  <a:pt x="32" y="44"/>
                </a:moveTo>
                <a:cubicBezTo>
                  <a:pt x="35" y="44"/>
                  <a:pt x="38" y="42"/>
                  <a:pt x="39" y="40"/>
                </a:cubicBezTo>
                <a:cubicBezTo>
                  <a:pt x="41" y="37"/>
                  <a:pt x="41" y="34"/>
                  <a:pt x="40" y="30"/>
                </a:cubicBezTo>
                <a:cubicBezTo>
                  <a:pt x="39" y="27"/>
                  <a:pt x="37" y="25"/>
                  <a:pt x="36" y="22"/>
                </a:cubicBezTo>
                <a:cubicBezTo>
                  <a:pt x="34" y="20"/>
                  <a:pt x="32" y="18"/>
                  <a:pt x="30" y="17"/>
                </a:cubicBezTo>
                <a:cubicBezTo>
                  <a:pt x="29" y="16"/>
                  <a:pt x="28" y="16"/>
                  <a:pt x="28" y="16"/>
                </a:cubicBezTo>
                <a:cubicBezTo>
                  <a:pt x="27" y="12"/>
                  <a:pt x="25" y="8"/>
                  <a:pt x="23" y="4"/>
                </a:cubicBezTo>
                <a:cubicBezTo>
                  <a:pt x="25" y="4"/>
                  <a:pt x="27" y="4"/>
                  <a:pt x="29" y="4"/>
                </a:cubicBezTo>
                <a:cubicBezTo>
                  <a:pt x="33" y="4"/>
                  <a:pt x="38" y="5"/>
                  <a:pt x="41" y="7"/>
                </a:cubicBezTo>
                <a:cubicBezTo>
                  <a:pt x="48" y="11"/>
                  <a:pt x="52" y="18"/>
                  <a:pt x="55" y="25"/>
                </a:cubicBezTo>
                <a:cubicBezTo>
                  <a:pt x="59" y="32"/>
                  <a:pt x="62" y="40"/>
                  <a:pt x="64" y="48"/>
                </a:cubicBezTo>
                <a:cubicBezTo>
                  <a:pt x="66" y="54"/>
                  <a:pt x="69" y="63"/>
                  <a:pt x="68" y="72"/>
                </a:cubicBezTo>
                <a:cubicBezTo>
                  <a:pt x="67" y="81"/>
                  <a:pt x="62" y="88"/>
                  <a:pt x="56" y="92"/>
                </a:cubicBezTo>
                <a:cubicBezTo>
                  <a:pt x="53" y="93"/>
                  <a:pt x="50" y="94"/>
                  <a:pt x="46" y="94"/>
                </a:cubicBezTo>
                <a:cubicBezTo>
                  <a:pt x="40" y="94"/>
                  <a:pt x="34" y="92"/>
                  <a:pt x="29" y="89"/>
                </a:cubicBezTo>
                <a:cubicBezTo>
                  <a:pt x="22" y="83"/>
                  <a:pt x="17" y="76"/>
                  <a:pt x="12" y="64"/>
                </a:cubicBezTo>
                <a:cubicBezTo>
                  <a:pt x="9" y="56"/>
                  <a:pt x="6" y="48"/>
                  <a:pt x="5" y="40"/>
                </a:cubicBezTo>
                <a:cubicBezTo>
                  <a:pt x="4" y="36"/>
                  <a:pt x="3" y="32"/>
                  <a:pt x="4" y="28"/>
                </a:cubicBezTo>
                <a:cubicBezTo>
                  <a:pt x="4" y="19"/>
                  <a:pt x="9" y="11"/>
                  <a:pt x="17" y="7"/>
                </a:cubicBezTo>
                <a:cubicBezTo>
                  <a:pt x="18" y="6"/>
                  <a:pt x="19" y="6"/>
                  <a:pt x="20" y="5"/>
                </a:cubicBezTo>
                <a:cubicBezTo>
                  <a:pt x="22" y="9"/>
                  <a:pt x="23" y="13"/>
                  <a:pt x="24" y="17"/>
                </a:cubicBezTo>
                <a:cubicBezTo>
                  <a:pt x="23" y="17"/>
                  <a:pt x="22" y="18"/>
                  <a:pt x="21" y="20"/>
                </a:cubicBezTo>
                <a:cubicBezTo>
                  <a:pt x="20" y="22"/>
                  <a:pt x="21" y="24"/>
                  <a:pt x="21" y="26"/>
                </a:cubicBezTo>
                <a:cubicBezTo>
                  <a:pt x="24" y="35"/>
                  <a:pt x="24" y="35"/>
                  <a:pt x="24" y="35"/>
                </a:cubicBezTo>
                <a:cubicBezTo>
                  <a:pt x="25" y="38"/>
                  <a:pt x="26" y="42"/>
                  <a:pt x="30" y="43"/>
                </a:cubicBezTo>
                <a:cubicBezTo>
                  <a:pt x="31" y="44"/>
                  <a:pt x="31" y="44"/>
                  <a:pt x="32" y="44"/>
                </a:cubicBezTo>
                <a:moveTo>
                  <a:pt x="29" y="0"/>
                </a:moveTo>
                <a:cubicBezTo>
                  <a:pt x="26" y="0"/>
                  <a:pt x="24" y="1"/>
                  <a:pt x="21" y="1"/>
                </a:cubicBezTo>
                <a:cubicBezTo>
                  <a:pt x="21" y="1"/>
                  <a:pt x="21" y="1"/>
                  <a:pt x="20" y="1"/>
                </a:cubicBezTo>
                <a:cubicBezTo>
                  <a:pt x="20" y="1"/>
                  <a:pt x="20" y="1"/>
                  <a:pt x="19" y="1"/>
                </a:cubicBezTo>
                <a:cubicBezTo>
                  <a:pt x="19" y="2"/>
                  <a:pt x="19" y="2"/>
                  <a:pt x="19" y="2"/>
                </a:cubicBezTo>
                <a:cubicBezTo>
                  <a:pt x="18" y="2"/>
                  <a:pt x="16" y="3"/>
                  <a:pt x="15" y="4"/>
                </a:cubicBezTo>
                <a:cubicBezTo>
                  <a:pt x="7" y="8"/>
                  <a:pt x="1" y="18"/>
                  <a:pt x="0" y="27"/>
                </a:cubicBezTo>
                <a:cubicBezTo>
                  <a:pt x="0" y="32"/>
                  <a:pt x="1" y="37"/>
                  <a:pt x="1" y="41"/>
                </a:cubicBezTo>
                <a:cubicBezTo>
                  <a:pt x="3" y="49"/>
                  <a:pt x="6" y="57"/>
                  <a:pt x="9" y="65"/>
                </a:cubicBezTo>
                <a:cubicBezTo>
                  <a:pt x="14" y="78"/>
                  <a:pt x="19" y="86"/>
                  <a:pt x="27" y="91"/>
                </a:cubicBezTo>
                <a:cubicBezTo>
                  <a:pt x="32" y="95"/>
                  <a:pt x="39" y="98"/>
                  <a:pt x="46" y="98"/>
                </a:cubicBezTo>
                <a:cubicBezTo>
                  <a:pt x="50" y="98"/>
                  <a:pt x="54" y="97"/>
                  <a:pt x="58" y="95"/>
                </a:cubicBezTo>
                <a:cubicBezTo>
                  <a:pt x="65" y="90"/>
                  <a:pt x="70" y="82"/>
                  <a:pt x="71" y="72"/>
                </a:cubicBezTo>
                <a:cubicBezTo>
                  <a:pt x="72" y="63"/>
                  <a:pt x="70" y="54"/>
                  <a:pt x="67" y="47"/>
                </a:cubicBezTo>
                <a:cubicBezTo>
                  <a:pt x="65" y="39"/>
                  <a:pt x="62" y="31"/>
                  <a:pt x="58" y="23"/>
                </a:cubicBezTo>
                <a:cubicBezTo>
                  <a:pt x="55" y="16"/>
                  <a:pt x="50" y="9"/>
                  <a:pt x="43" y="4"/>
                </a:cubicBezTo>
                <a:cubicBezTo>
                  <a:pt x="39" y="2"/>
                  <a:pt x="34" y="0"/>
                  <a:pt x="29"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1">
            <a:extLst>
              <a:ext uri="{FF2B5EF4-FFF2-40B4-BE49-F238E27FC236}">
                <a16:creationId xmlns:a16="http://schemas.microsoft.com/office/drawing/2014/main" id="{441F6D62-118E-BC4B-9B00-A6DC15D23A79}"/>
              </a:ext>
            </a:extLst>
          </p:cNvPr>
          <p:cNvSpPr>
            <a:spLocks noEditPoints="1"/>
          </p:cNvSpPr>
          <p:nvPr/>
        </p:nvSpPr>
        <p:spPr bwMode="auto">
          <a:xfrm>
            <a:off x="742661" y="4878648"/>
            <a:ext cx="342844" cy="381524"/>
          </a:xfrm>
          <a:custGeom>
            <a:avLst/>
            <a:gdLst>
              <a:gd name="T0" fmla="*/ 74 w 82"/>
              <a:gd name="T1" fmla="*/ 74 h 91"/>
              <a:gd name="T2" fmla="*/ 73 w 82"/>
              <a:gd name="T3" fmla="*/ 70 h 91"/>
              <a:gd name="T4" fmla="*/ 76 w 82"/>
              <a:gd name="T5" fmla="*/ 67 h 91"/>
              <a:gd name="T6" fmla="*/ 75 w 82"/>
              <a:gd name="T7" fmla="*/ 71 h 91"/>
              <a:gd name="T8" fmla="*/ 75 w 82"/>
              <a:gd name="T9" fmla="*/ 58 h 91"/>
              <a:gd name="T10" fmla="*/ 74 w 82"/>
              <a:gd name="T11" fmla="*/ 54 h 91"/>
              <a:gd name="T12" fmla="*/ 75 w 82"/>
              <a:gd name="T13" fmla="*/ 49 h 91"/>
              <a:gd name="T14" fmla="*/ 74 w 82"/>
              <a:gd name="T15" fmla="*/ 54 h 91"/>
              <a:gd name="T16" fmla="*/ 45 w 82"/>
              <a:gd name="T17" fmla="*/ 76 h 91"/>
              <a:gd name="T18" fmla="*/ 58 w 82"/>
              <a:gd name="T19" fmla="*/ 46 h 91"/>
              <a:gd name="T20" fmla="*/ 63 w 82"/>
              <a:gd name="T21" fmla="*/ 47 h 91"/>
              <a:gd name="T22" fmla="*/ 71 w 82"/>
              <a:gd name="T23" fmla="*/ 59 h 91"/>
              <a:gd name="T24" fmla="*/ 64 w 82"/>
              <a:gd name="T25" fmla="*/ 81 h 91"/>
              <a:gd name="T26" fmla="*/ 70 w 82"/>
              <a:gd name="T27" fmla="*/ 47 h 91"/>
              <a:gd name="T28" fmla="*/ 70 w 82"/>
              <a:gd name="T29" fmla="*/ 43 h 91"/>
              <a:gd name="T30" fmla="*/ 70 w 82"/>
              <a:gd name="T31" fmla="*/ 47 h 91"/>
              <a:gd name="T32" fmla="*/ 63 w 82"/>
              <a:gd name="T33" fmla="*/ 39 h 91"/>
              <a:gd name="T34" fmla="*/ 63 w 82"/>
              <a:gd name="T35" fmla="*/ 43 h 91"/>
              <a:gd name="T36" fmla="*/ 59 w 82"/>
              <a:gd name="T37" fmla="*/ 39 h 91"/>
              <a:gd name="T38" fmla="*/ 60 w 82"/>
              <a:gd name="T39" fmla="*/ 35 h 91"/>
              <a:gd name="T40" fmla="*/ 42 w 82"/>
              <a:gd name="T41" fmla="*/ 50 h 91"/>
              <a:gd name="T42" fmla="*/ 42 w 82"/>
              <a:gd name="T43" fmla="*/ 77 h 91"/>
              <a:gd name="T44" fmla="*/ 57 w 82"/>
              <a:gd name="T45" fmla="*/ 91 h 91"/>
              <a:gd name="T46" fmla="*/ 60 w 82"/>
              <a:gd name="T47" fmla="*/ 91 h 91"/>
              <a:gd name="T48" fmla="*/ 81 w 82"/>
              <a:gd name="T49" fmla="*/ 57 h 91"/>
              <a:gd name="T50" fmla="*/ 79 w 82"/>
              <a:gd name="T51" fmla="*/ 50 h 91"/>
              <a:gd name="T52" fmla="*/ 57 w 82"/>
              <a:gd name="T53" fmla="*/ 12 h 91"/>
              <a:gd name="T54" fmla="*/ 11 w 82"/>
              <a:gd name="T55" fmla="*/ 82 h 91"/>
              <a:gd name="T56" fmla="*/ 59 w 82"/>
              <a:gd name="T57" fmla="*/ 15 h 91"/>
              <a:gd name="T58" fmla="*/ 32 w 82"/>
              <a:gd name="T59" fmla="*/ 38 h 91"/>
              <a:gd name="T60" fmla="*/ 32 w 82"/>
              <a:gd name="T61" fmla="*/ 38 h 91"/>
              <a:gd name="T62" fmla="*/ 36 w 82"/>
              <a:gd name="T63" fmla="*/ 25 h 91"/>
              <a:gd name="T64" fmla="*/ 37 w 82"/>
              <a:gd name="T65" fmla="*/ 21 h 91"/>
              <a:gd name="T66" fmla="*/ 37 w 82"/>
              <a:gd name="T67" fmla="*/ 18 h 91"/>
              <a:gd name="T68" fmla="*/ 37 w 82"/>
              <a:gd name="T69" fmla="*/ 15 h 91"/>
              <a:gd name="T70" fmla="*/ 34 w 82"/>
              <a:gd name="T71" fmla="*/ 11 h 91"/>
              <a:gd name="T72" fmla="*/ 17 w 82"/>
              <a:gd name="T73" fmla="*/ 51 h 91"/>
              <a:gd name="T74" fmla="*/ 3 w 82"/>
              <a:gd name="T75" fmla="*/ 26 h 91"/>
              <a:gd name="T76" fmla="*/ 25 w 82"/>
              <a:gd name="T77" fmla="*/ 11 h 91"/>
              <a:gd name="T78" fmla="*/ 27 w 82"/>
              <a:gd name="T79" fmla="*/ 12 h 91"/>
              <a:gd name="T80" fmla="*/ 32 w 82"/>
              <a:gd name="T81" fmla="*/ 22 h 91"/>
              <a:gd name="T82" fmla="*/ 25 w 82"/>
              <a:gd name="T83" fmla="*/ 45 h 91"/>
              <a:gd name="T84" fmla="*/ 27 w 82"/>
              <a:gd name="T85" fmla="*/ 8 h 91"/>
              <a:gd name="T86" fmla="*/ 27 w 82"/>
              <a:gd name="T87" fmla="*/ 5 h 91"/>
              <a:gd name="T88" fmla="*/ 17 w 82"/>
              <a:gd name="T89" fmla="*/ 6 h 91"/>
              <a:gd name="T90" fmla="*/ 22 w 82"/>
              <a:gd name="T91" fmla="*/ 3 h 91"/>
              <a:gd name="T92" fmla="*/ 18 w 82"/>
              <a:gd name="T93" fmla="*/ 6 h 91"/>
              <a:gd name="T94" fmla="*/ 20 w 82"/>
              <a:gd name="T95" fmla="*/ 0 h 91"/>
              <a:gd name="T96" fmla="*/ 5 w 82"/>
              <a:gd name="T97" fmla="*/ 12 h 91"/>
              <a:gd name="T98" fmla="*/ 8 w 82"/>
              <a:gd name="T99" fmla="*/ 50 h 91"/>
              <a:gd name="T100" fmla="*/ 24 w 82"/>
              <a:gd name="T101" fmla="*/ 51 h 91"/>
              <a:gd name="T102" fmla="*/ 41 w 82"/>
              <a:gd name="T103" fmla="*/ 20 h 91"/>
              <a:gd name="T104" fmla="*/ 22 w 82"/>
              <a:gd name="T10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91">
                <a:moveTo>
                  <a:pt x="70" y="78"/>
                </a:moveTo>
                <a:cubicBezTo>
                  <a:pt x="71" y="77"/>
                  <a:pt x="72" y="75"/>
                  <a:pt x="72" y="73"/>
                </a:cubicBezTo>
                <a:cubicBezTo>
                  <a:pt x="74" y="74"/>
                  <a:pt x="74" y="74"/>
                  <a:pt x="74" y="74"/>
                </a:cubicBezTo>
                <a:cubicBezTo>
                  <a:pt x="73" y="75"/>
                  <a:pt x="71" y="77"/>
                  <a:pt x="70" y="78"/>
                </a:cubicBezTo>
                <a:moveTo>
                  <a:pt x="75" y="71"/>
                </a:moveTo>
                <a:cubicBezTo>
                  <a:pt x="73" y="70"/>
                  <a:pt x="73" y="70"/>
                  <a:pt x="73" y="70"/>
                </a:cubicBezTo>
                <a:cubicBezTo>
                  <a:pt x="73" y="69"/>
                  <a:pt x="73" y="68"/>
                  <a:pt x="74" y="68"/>
                </a:cubicBezTo>
                <a:cubicBezTo>
                  <a:pt x="74" y="67"/>
                  <a:pt x="74" y="66"/>
                  <a:pt x="75" y="65"/>
                </a:cubicBezTo>
                <a:cubicBezTo>
                  <a:pt x="76" y="67"/>
                  <a:pt x="76" y="67"/>
                  <a:pt x="76" y="67"/>
                </a:cubicBezTo>
                <a:cubicBezTo>
                  <a:pt x="77" y="67"/>
                  <a:pt x="77" y="67"/>
                  <a:pt x="77" y="67"/>
                </a:cubicBezTo>
                <a:cubicBezTo>
                  <a:pt x="77" y="68"/>
                  <a:pt x="77" y="68"/>
                  <a:pt x="77" y="68"/>
                </a:cubicBezTo>
                <a:cubicBezTo>
                  <a:pt x="76" y="69"/>
                  <a:pt x="76" y="70"/>
                  <a:pt x="75" y="71"/>
                </a:cubicBezTo>
                <a:moveTo>
                  <a:pt x="78" y="64"/>
                </a:moveTo>
                <a:cubicBezTo>
                  <a:pt x="75" y="62"/>
                  <a:pt x="75" y="62"/>
                  <a:pt x="75" y="62"/>
                </a:cubicBezTo>
                <a:cubicBezTo>
                  <a:pt x="75" y="60"/>
                  <a:pt x="75" y="59"/>
                  <a:pt x="75" y="58"/>
                </a:cubicBezTo>
                <a:cubicBezTo>
                  <a:pt x="78" y="58"/>
                  <a:pt x="78" y="58"/>
                  <a:pt x="78" y="58"/>
                </a:cubicBezTo>
                <a:cubicBezTo>
                  <a:pt x="78" y="60"/>
                  <a:pt x="78" y="62"/>
                  <a:pt x="78" y="64"/>
                </a:cubicBezTo>
                <a:moveTo>
                  <a:pt x="74" y="54"/>
                </a:moveTo>
                <a:cubicBezTo>
                  <a:pt x="74" y="53"/>
                  <a:pt x="73" y="51"/>
                  <a:pt x="72" y="50"/>
                </a:cubicBezTo>
                <a:cubicBezTo>
                  <a:pt x="74" y="49"/>
                  <a:pt x="74" y="49"/>
                  <a:pt x="74" y="49"/>
                </a:cubicBezTo>
                <a:cubicBezTo>
                  <a:pt x="75" y="49"/>
                  <a:pt x="75" y="49"/>
                  <a:pt x="75" y="49"/>
                </a:cubicBezTo>
                <a:cubicBezTo>
                  <a:pt x="75" y="50"/>
                  <a:pt x="76" y="51"/>
                  <a:pt x="76" y="52"/>
                </a:cubicBezTo>
                <a:cubicBezTo>
                  <a:pt x="77" y="52"/>
                  <a:pt x="77" y="53"/>
                  <a:pt x="77" y="54"/>
                </a:cubicBezTo>
                <a:cubicBezTo>
                  <a:pt x="74" y="54"/>
                  <a:pt x="74" y="54"/>
                  <a:pt x="74" y="54"/>
                </a:cubicBezTo>
                <a:moveTo>
                  <a:pt x="56" y="87"/>
                </a:moveTo>
                <a:cubicBezTo>
                  <a:pt x="54" y="87"/>
                  <a:pt x="51" y="86"/>
                  <a:pt x="49" y="84"/>
                </a:cubicBezTo>
                <a:cubicBezTo>
                  <a:pt x="47" y="82"/>
                  <a:pt x="46" y="79"/>
                  <a:pt x="45" y="76"/>
                </a:cubicBezTo>
                <a:cubicBezTo>
                  <a:pt x="43" y="71"/>
                  <a:pt x="43" y="66"/>
                  <a:pt x="43" y="62"/>
                </a:cubicBezTo>
                <a:cubicBezTo>
                  <a:pt x="43" y="57"/>
                  <a:pt x="44" y="53"/>
                  <a:pt x="47" y="50"/>
                </a:cubicBezTo>
                <a:cubicBezTo>
                  <a:pt x="50" y="47"/>
                  <a:pt x="54" y="46"/>
                  <a:pt x="58" y="46"/>
                </a:cubicBezTo>
                <a:cubicBezTo>
                  <a:pt x="59" y="46"/>
                  <a:pt x="61" y="46"/>
                  <a:pt x="62" y="46"/>
                </a:cubicBezTo>
                <a:cubicBezTo>
                  <a:pt x="62" y="46"/>
                  <a:pt x="63" y="47"/>
                  <a:pt x="63" y="47"/>
                </a:cubicBezTo>
                <a:cubicBezTo>
                  <a:pt x="63" y="47"/>
                  <a:pt x="63" y="47"/>
                  <a:pt x="63" y="47"/>
                </a:cubicBezTo>
                <a:cubicBezTo>
                  <a:pt x="64" y="47"/>
                  <a:pt x="65" y="47"/>
                  <a:pt x="66" y="48"/>
                </a:cubicBezTo>
                <a:cubicBezTo>
                  <a:pt x="69" y="50"/>
                  <a:pt x="71" y="54"/>
                  <a:pt x="72" y="57"/>
                </a:cubicBezTo>
                <a:cubicBezTo>
                  <a:pt x="71" y="57"/>
                  <a:pt x="71" y="58"/>
                  <a:pt x="71" y="59"/>
                </a:cubicBezTo>
                <a:cubicBezTo>
                  <a:pt x="71" y="60"/>
                  <a:pt x="71" y="60"/>
                  <a:pt x="71" y="61"/>
                </a:cubicBezTo>
                <a:cubicBezTo>
                  <a:pt x="71" y="62"/>
                  <a:pt x="71" y="62"/>
                  <a:pt x="71" y="62"/>
                </a:cubicBezTo>
                <a:cubicBezTo>
                  <a:pt x="70" y="69"/>
                  <a:pt x="68" y="76"/>
                  <a:pt x="64" y="81"/>
                </a:cubicBezTo>
                <a:cubicBezTo>
                  <a:pt x="62" y="85"/>
                  <a:pt x="59" y="87"/>
                  <a:pt x="57" y="87"/>
                </a:cubicBezTo>
                <a:cubicBezTo>
                  <a:pt x="57" y="87"/>
                  <a:pt x="56" y="87"/>
                  <a:pt x="56" y="87"/>
                </a:cubicBezTo>
                <a:moveTo>
                  <a:pt x="70" y="47"/>
                </a:moveTo>
                <a:cubicBezTo>
                  <a:pt x="69" y="46"/>
                  <a:pt x="68" y="46"/>
                  <a:pt x="68" y="45"/>
                </a:cubicBezTo>
                <a:cubicBezTo>
                  <a:pt x="67" y="45"/>
                  <a:pt x="67" y="45"/>
                  <a:pt x="67" y="45"/>
                </a:cubicBezTo>
                <a:cubicBezTo>
                  <a:pt x="70" y="43"/>
                  <a:pt x="70" y="43"/>
                  <a:pt x="70" y="43"/>
                </a:cubicBezTo>
                <a:cubicBezTo>
                  <a:pt x="70" y="43"/>
                  <a:pt x="70" y="43"/>
                  <a:pt x="70" y="43"/>
                </a:cubicBezTo>
                <a:cubicBezTo>
                  <a:pt x="71" y="44"/>
                  <a:pt x="72" y="45"/>
                  <a:pt x="73" y="46"/>
                </a:cubicBezTo>
                <a:cubicBezTo>
                  <a:pt x="70" y="47"/>
                  <a:pt x="70" y="47"/>
                  <a:pt x="70" y="47"/>
                </a:cubicBezTo>
                <a:moveTo>
                  <a:pt x="63" y="43"/>
                </a:moveTo>
                <a:cubicBezTo>
                  <a:pt x="62" y="43"/>
                  <a:pt x="61" y="43"/>
                  <a:pt x="60" y="43"/>
                </a:cubicBezTo>
                <a:cubicBezTo>
                  <a:pt x="63" y="39"/>
                  <a:pt x="63" y="39"/>
                  <a:pt x="63" y="39"/>
                </a:cubicBezTo>
                <a:cubicBezTo>
                  <a:pt x="64" y="39"/>
                  <a:pt x="64" y="40"/>
                  <a:pt x="65" y="40"/>
                </a:cubicBezTo>
                <a:cubicBezTo>
                  <a:pt x="66" y="40"/>
                  <a:pt x="66" y="41"/>
                  <a:pt x="67" y="41"/>
                </a:cubicBezTo>
                <a:cubicBezTo>
                  <a:pt x="63" y="43"/>
                  <a:pt x="63" y="43"/>
                  <a:pt x="63" y="43"/>
                </a:cubicBezTo>
                <a:moveTo>
                  <a:pt x="52" y="43"/>
                </a:moveTo>
                <a:cubicBezTo>
                  <a:pt x="54" y="41"/>
                  <a:pt x="55" y="39"/>
                  <a:pt x="58" y="39"/>
                </a:cubicBezTo>
                <a:cubicBezTo>
                  <a:pt x="58" y="39"/>
                  <a:pt x="58" y="39"/>
                  <a:pt x="59" y="39"/>
                </a:cubicBezTo>
                <a:cubicBezTo>
                  <a:pt x="56" y="42"/>
                  <a:pt x="56" y="42"/>
                  <a:pt x="56" y="42"/>
                </a:cubicBezTo>
                <a:cubicBezTo>
                  <a:pt x="55" y="43"/>
                  <a:pt x="53" y="43"/>
                  <a:pt x="52" y="43"/>
                </a:cubicBezTo>
                <a:moveTo>
                  <a:pt x="60" y="35"/>
                </a:moveTo>
                <a:cubicBezTo>
                  <a:pt x="59" y="35"/>
                  <a:pt x="58" y="35"/>
                  <a:pt x="57" y="36"/>
                </a:cubicBezTo>
                <a:cubicBezTo>
                  <a:pt x="53" y="37"/>
                  <a:pt x="51" y="40"/>
                  <a:pt x="49" y="42"/>
                </a:cubicBezTo>
                <a:cubicBezTo>
                  <a:pt x="42" y="50"/>
                  <a:pt x="42" y="50"/>
                  <a:pt x="42" y="50"/>
                </a:cubicBezTo>
                <a:cubicBezTo>
                  <a:pt x="42" y="51"/>
                  <a:pt x="42" y="51"/>
                  <a:pt x="42" y="52"/>
                </a:cubicBezTo>
                <a:cubicBezTo>
                  <a:pt x="40" y="55"/>
                  <a:pt x="39" y="58"/>
                  <a:pt x="39" y="62"/>
                </a:cubicBezTo>
                <a:cubicBezTo>
                  <a:pt x="39" y="67"/>
                  <a:pt x="40" y="71"/>
                  <a:pt x="42" y="77"/>
                </a:cubicBezTo>
                <a:cubicBezTo>
                  <a:pt x="43" y="80"/>
                  <a:pt x="44" y="84"/>
                  <a:pt x="47" y="86"/>
                </a:cubicBezTo>
                <a:cubicBezTo>
                  <a:pt x="50" y="89"/>
                  <a:pt x="53" y="91"/>
                  <a:pt x="56" y="91"/>
                </a:cubicBezTo>
                <a:cubicBezTo>
                  <a:pt x="56" y="91"/>
                  <a:pt x="57" y="91"/>
                  <a:pt x="57" y="91"/>
                </a:cubicBezTo>
                <a:cubicBezTo>
                  <a:pt x="58" y="91"/>
                  <a:pt x="58" y="90"/>
                  <a:pt x="58" y="90"/>
                </a:cubicBezTo>
                <a:cubicBezTo>
                  <a:pt x="59" y="90"/>
                  <a:pt x="59" y="90"/>
                  <a:pt x="59" y="90"/>
                </a:cubicBezTo>
                <a:cubicBezTo>
                  <a:pt x="59" y="91"/>
                  <a:pt x="59" y="91"/>
                  <a:pt x="60" y="91"/>
                </a:cubicBezTo>
                <a:cubicBezTo>
                  <a:pt x="61" y="91"/>
                  <a:pt x="61" y="91"/>
                  <a:pt x="61" y="91"/>
                </a:cubicBezTo>
                <a:cubicBezTo>
                  <a:pt x="68" y="85"/>
                  <a:pt x="77" y="79"/>
                  <a:pt x="80" y="69"/>
                </a:cubicBezTo>
                <a:cubicBezTo>
                  <a:pt x="81" y="65"/>
                  <a:pt x="82" y="61"/>
                  <a:pt x="81" y="57"/>
                </a:cubicBezTo>
                <a:cubicBezTo>
                  <a:pt x="81" y="57"/>
                  <a:pt x="82" y="56"/>
                  <a:pt x="82" y="56"/>
                </a:cubicBezTo>
                <a:cubicBezTo>
                  <a:pt x="82" y="55"/>
                  <a:pt x="81" y="55"/>
                  <a:pt x="81" y="54"/>
                </a:cubicBezTo>
                <a:cubicBezTo>
                  <a:pt x="80" y="53"/>
                  <a:pt x="80" y="52"/>
                  <a:pt x="79" y="50"/>
                </a:cubicBezTo>
                <a:cubicBezTo>
                  <a:pt x="77" y="44"/>
                  <a:pt x="72" y="40"/>
                  <a:pt x="67" y="37"/>
                </a:cubicBezTo>
                <a:cubicBezTo>
                  <a:pt x="64" y="36"/>
                  <a:pt x="62" y="35"/>
                  <a:pt x="60" y="35"/>
                </a:cubicBezTo>
                <a:moveTo>
                  <a:pt x="57" y="12"/>
                </a:moveTo>
                <a:cubicBezTo>
                  <a:pt x="57" y="12"/>
                  <a:pt x="56" y="12"/>
                  <a:pt x="56" y="13"/>
                </a:cubicBezTo>
                <a:cubicBezTo>
                  <a:pt x="10" y="80"/>
                  <a:pt x="10" y="80"/>
                  <a:pt x="10" y="80"/>
                </a:cubicBezTo>
                <a:cubicBezTo>
                  <a:pt x="10" y="81"/>
                  <a:pt x="10" y="82"/>
                  <a:pt x="11" y="82"/>
                </a:cubicBezTo>
                <a:cubicBezTo>
                  <a:pt x="12" y="82"/>
                  <a:pt x="12" y="82"/>
                  <a:pt x="12" y="82"/>
                </a:cubicBezTo>
                <a:cubicBezTo>
                  <a:pt x="12" y="82"/>
                  <a:pt x="13" y="82"/>
                  <a:pt x="13" y="82"/>
                </a:cubicBezTo>
                <a:cubicBezTo>
                  <a:pt x="59" y="15"/>
                  <a:pt x="59" y="15"/>
                  <a:pt x="59" y="15"/>
                </a:cubicBezTo>
                <a:cubicBezTo>
                  <a:pt x="59" y="14"/>
                  <a:pt x="59" y="13"/>
                  <a:pt x="58" y="13"/>
                </a:cubicBezTo>
                <a:cubicBezTo>
                  <a:pt x="58" y="12"/>
                  <a:pt x="58" y="12"/>
                  <a:pt x="57" y="12"/>
                </a:cubicBezTo>
                <a:moveTo>
                  <a:pt x="32" y="38"/>
                </a:moveTo>
                <a:cubicBezTo>
                  <a:pt x="33" y="37"/>
                  <a:pt x="33" y="36"/>
                  <a:pt x="34" y="34"/>
                </a:cubicBezTo>
                <a:cubicBezTo>
                  <a:pt x="34" y="34"/>
                  <a:pt x="34" y="34"/>
                  <a:pt x="34" y="34"/>
                </a:cubicBezTo>
                <a:cubicBezTo>
                  <a:pt x="34" y="36"/>
                  <a:pt x="33" y="37"/>
                  <a:pt x="32" y="38"/>
                </a:cubicBezTo>
                <a:moveTo>
                  <a:pt x="36" y="31"/>
                </a:moveTo>
                <a:cubicBezTo>
                  <a:pt x="35" y="31"/>
                  <a:pt x="35" y="31"/>
                  <a:pt x="35" y="31"/>
                </a:cubicBezTo>
                <a:cubicBezTo>
                  <a:pt x="35" y="29"/>
                  <a:pt x="36" y="27"/>
                  <a:pt x="36" y="25"/>
                </a:cubicBezTo>
                <a:cubicBezTo>
                  <a:pt x="37" y="25"/>
                  <a:pt x="37" y="25"/>
                  <a:pt x="37" y="25"/>
                </a:cubicBezTo>
                <a:cubicBezTo>
                  <a:pt x="37" y="27"/>
                  <a:pt x="36" y="29"/>
                  <a:pt x="36" y="31"/>
                </a:cubicBezTo>
                <a:moveTo>
                  <a:pt x="37" y="21"/>
                </a:moveTo>
                <a:cubicBezTo>
                  <a:pt x="36" y="21"/>
                  <a:pt x="36" y="21"/>
                  <a:pt x="36" y="21"/>
                </a:cubicBezTo>
                <a:cubicBezTo>
                  <a:pt x="36" y="20"/>
                  <a:pt x="36" y="19"/>
                  <a:pt x="35" y="18"/>
                </a:cubicBezTo>
                <a:cubicBezTo>
                  <a:pt x="37" y="18"/>
                  <a:pt x="37" y="18"/>
                  <a:pt x="37" y="18"/>
                </a:cubicBezTo>
                <a:cubicBezTo>
                  <a:pt x="37" y="19"/>
                  <a:pt x="37" y="20"/>
                  <a:pt x="37" y="20"/>
                </a:cubicBezTo>
                <a:cubicBezTo>
                  <a:pt x="37" y="21"/>
                  <a:pt x="37" y="21"/>
                  <a:pt x="37" y="21"/>
                </a:cubicBezTo>
                <a:moveTo>
                  <a:pt x="37" y="15"/>
                </a:moveTo>
                <a:cubicBezTo>
                  <a:pt x="34" y="15"/>
                  <a:pt x="34" y="15"/>
                  <a:pt x="34" y="15"/>
                </a:cubicBezTo>
                <a:cubicBezTo>
                  <a:pt x="33" y="14"/>
                  <a:pt x="32" y="12"/>
                  <a:pt x="31" y="11"/>
                </a:cubicBezTo>
                <a:cubicBezTo>
                  <a:pt x="34" y="11"/>
                  <a:pt x="34" y="11"/>
                  <a:pt x="34" y="11"/>
                </a:cubicBezTo>
                <a:cubicBezTo>
                  <a:pt x="35" y="11"/>
                  <a:pt x="35" y="11"/>
                  <a:pt x="35" y="11"/>
                </a:cubicBezTo>
                <a:cubicBezTo>
                  <a:pt x="36" y="12"/>
                  <a:pt x="36" y="13"/>
                  <a:pt x="37" y="15"/>
                </a:cubicBezTo>
                <a:moveTo>
                  <a:pt x="17" y="51"/>
                </a:moveTo>
                <a:cubicBezTo>
                  <a:pt x="15" y="51"/>
                  <a:pt x="12" y="50"/>
                  <a:pt x="10" y="48"/>
                </a:cubicBezTo>
                <a:cubicBezTo>
                  <a:pt x="8" y="45"/>
                  <a:pt x="7" y="42"/>
                  <a:pt x="6" y="39"/>
                </a:cubicBezTo>
                <a:cubicBezTo>
                  <a:pt x="4" y="34"/>
                  <a:pt x="3" y="30"/>
                  <a:pt x="3" y="26"/>
                </a:cubicBezTo>
                <a:cubicBezTo>
                  <a:pt x="4" y="21"/>
                  <a:pt x="5" y="17"/>
                  <a:pt x="8" y="14"/>
                </a:cubicBezTo>
                <a:cubicBezTo>
                  <a:pt x="11" y="11"/>
                  <a:pt x="15" y="9"/>
                  <a:pt x="19" y="9"/>
                </a:cubicBezTo>
                <a:cubicBezTo>
                  <a:pt x="21" y="9"/>
                  <a:pt x="23" y="10"/>
                  <a:pt x="25" y="11"/>
                </a:cubicBezTo>
                <a:cubicBezTo>
                  <a:pt x="25" y="11"/>
                  <a:pt x="26" y="11"/>
                  <a:pt x="27" y="11"/>
                </a:cubicBezTo>
                <a:cubicBezTo>
                  <a:pt x="27" y="11"/>
                  <a:pt x="27" y="11"/>
                  <a:pt x="27" y="11"/>
                </a:cubicBezTo>
                <a:cubicBezTo>
                  <a:pt x="27" y="12"/>
                  <a:pt x="27" y="12"/>
                  <a:pt x="27" y="12"/>
                </a:cubicBezTo>
                <a:cubicBezTo>
                  <a:pt x="30" y="14"/>
                  <a:pt x="32" y="17"/>
                  <a:pt x="32" y="21"/>
                </a:cubicBezTo>
                <a:cubicBezTo>
                  <a:pt x="32" y="21"/>
                  <a:pt x="32" y="21"/>
                  <a:pt x="32" y="22"/>
                </a:cubicBezTo>
                <a:cubicBezTo>
                  <a:pt x="32" y="22"/>
                  <a:pt x="32" y="22"/>
                  <a:pt x="32" y="22"/>
                </a:cubicBezTo>
                <a:cubicBezTo>
                  <a:pt x="32" y="23"/>
                  <a:pt x="32" y="23"/>
                  <a:pt x="32" y="23"/>
                </a:cubicBezTo>
                <a:cubicBezTo>
                  <a:pt x="32" y="23"/>
                  <a:pt x="32" y="23"/>
                  <a:pt x="32" y="23"/>
                </a:cubicBezTo>
                <a:cubicBezTo>
                  <a:pt x="32" y="31"/>
                  <a:pt x="30" y="38"/>
                  <a:pt x="25" y="45"/>
                </a:cubicBezTo>
                <a:cubicBezTo>
                  <a:pt x="23" y="48"/>
                  <a:pt x="20" y="50"/>
                  <a:pt x="18" y="51"/>
                </a:cubicBezTo>
                <a:cubicBezTo>
                  <a:pt x="17" y="51"/>
                  <a:pt x="17" y="51"/>
                  <a:pt x="17" y="51"/>
                </a:cubicBezTo>
                <a:moveTo>
                  <a:pt x="27" y="8"/>
                </a:moveTo>
                <a:cubicBezTo>
                  <a:pt x="26" y="7"/>
                  <a:pt x="25" y="7"/>
                  <a:pt x="23" y="6"/>
                </a:cubicBezTo>
                <a:cubicBezTo>
                  <a:pt x="27" y="5"/>
                  <a:pt x="27" y="5"/>
                  <a:pt x="27" y="5"/>
                </a:cubicBezTo>
                <a:cubicBezTo>
                  <a:pt x="27" y="5"/>
                  <a:pt x="27" y="5"/>
                  <a:pt x="27" y="5"/>
                </a:cubicBezTo>
                <a:cubicBezTo>
                  <a:pt x="29" y="6"/>
                  <a:pt x="31" y="7"/>
                  <a:pt x="32" y="8"/>
                </a:cubicBezTo>
                <a:cubicBezTo>
                  <a:pt x="27" y="8"/>
                  <a:pt x="27" y="8"/>
                  <a:pt x="27" y="8"/>
                </a:cubicBezTo>
                <a:moveTo>
                  <a:pt x="17" y="6"/>
                </a:moveTo>
                <a:cubicBezTo>
                  <a:pt x="18" y="5"/>
                  <a:pt x="18" y="5"/>
                  <a:pt x="18" y="5"/>
                </a:cubicBezTo>
                <a:cubicBezTo>
                  <a:pt x="19" y="4"/>
                  <a:pt x="20" y="3"/>
                  <a:pt x="21" y="3"/>
                </a:cubicBezTo>
                <a:cubicBezTo>
                  <a:pt x="21" y="3"/>
                  <a:pt x="22" y="3"/>
                  <a:pt x="22" y="3"/>
                </a:cubicBezTo>
                <a:cubicBezTo>
                  <a:pt x="22" y="3"/>
                  <a:pt x="22" y="3"/>
                  <a:pt x="23" y="3"/>
                </a:cubicBezTo>
                <a:cubicBezTo>
                  <a:pt x="18" y="5"/>
                  <a:pt x="18" y="5"/>
                  <a:pt x="18" y="5"/>
                </a:cubicBezTo>
                <a:cubicBezTo>
                  <a:pt x="18" y="6"/>
                  <a:pt x="18" y="6"/>
                  <a:pt x="18" y="6"/>
                </a:cubicBezTo>
                <a:cubicBezTo>
                  <a:pt x="17" y="6"/>
                  <a:pt x="17" y="6"/>
                  <a:pt x="17" y="6"/>
                </a:cubicBezTo>
                <a:moveTo>
                  <a:pt x="22" y="0"/>
                </a:moveTo>
                <a:cubicBezTo>
                  <a:pt x="21" y="0"/>
                  <a:pt x="21" y="0"/>
                  <a:pt x="20" y="0"/>
                </a:cubicBezTo>
                <a:cubicBezTo>
                  <a:pt x="18" y="0"/>
                  <a:pt x="17" y="2"/>
                  <a:pt x="15" y="3"/>
                </a:cubicBezTo>
                <a:cubicBezTo>
                  <a:pt x="5" y="11"/>
                  <a:pt x="5" y="11"/>
                  <a:pt x="5" y="11"/>
                </a:cubicBezTo>
                <a:cubicBezTo>
                  <a:pt x="5" y="11"/>
                  <a:pt x="5" y="12"/>
                  <a:pt x="5" y="12"/>
                </a:cubicBezTo>
                <a:cubicBezTo>
                  <a:pt x="2" y="16"/>
                  <a:pt x="0" y="20"/>
                  <a:pt x="0" y="26"/>
                </a:cubicBezTo>
                <a:cubicBezTo>
                  <a:pt x="0" y="30"/>
                  <a:pt x="1" y="35"/>
                  <a:pt x="3" y="40"/>
                </a:cubicBezTo>
                <a:cubicBezTo>
                  <a:pt x="4" y="43"/>
                  <a:pt x="5" y="47"/>
                  <a:pt x="8" y="50"/>
                </a:cubicBezTo>
                <a:cubicBezTo>
                  <a:pt x="10" y="53"/>
                  <a:pt x="14" y="54"/>
                  <a:pt x="17" y="54"/>
                </a:cubicBezTo>
                <a:cubicBezTo>
                  <a:pt x="17" y="54"/>
                  <a:pt x="18" y="54"/>
                  <a:pt x="18" y="54"/>
                </a:cubicBezTo>
                <a:cubicBezTo>
                  <a:pt x="20" y="54"/>
                  <a:pt x="22" y="53"/>
                  <a:pt x="24" y="51"/>
                </a:cubicBezTo>
                <a:cubicBezTo>
                  <a:pt x="24" y="51"/>
                  <a:pt x="24" y="51"/>
                  <a:pt x="24" y="51"/>
                </a:cubicBezTo>
                <a:cubicBezTo>
                  <a:pt x="25" y="51"/>
                  <a:pt x="25" y="51"/>
                  <a:pt x="25" y="51"/>
                </a:cubicBezTo>
                <a:cubicBezTo>
                  <a:pt x="35" y="44"/>
                  <a:pt x="41" y="32"/>
                  <a:pt x="41" y="20"/>
                </a:cubicBezTo>
                <a:cubicBezTo>
                  <a:pt x="40" y="15"/>
                  <a:pt x="39" y="11"/>
                  <a:pt x="37" y="8"/>
                </a:cubicBezTo>
                <a:cubicBezTo>
                  <a:pt x="34" y="5"/>
                  <a:pt x="31" y="3"/>
                  <a:pt x="29" y="2"/>
                </a:cubicBezTo>
                <a:cubicBezTo>
                  <a:pt x="27" y="1"/>
                  <a:pt x="24" y="0"/>
                  <a:pt x="2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4">
            <a:extLst>
              <a:ext uri="{FF2B5EF4-FFF2-40B4-BE49-F238E27FC236}">
                <a16:creationId xmlns:a16="http://schemas.microsoft.com/office/drawing/2014/main" id="{DD629BEA-708A-0B4A-9030-5B9556E63CAD}"/>
              </a:ext>
            </a:extLst>
          </p:cNvPr>
          <p:cNvSpPr>
            <a:spLocks noEditPoints="1"/>
          </p:cNvSpPr>
          <p:nvPr/>
        </p:nvSpPr>
        <p:spPr bwMode="auto">
          <a:xfrm>
            <a:off x="299601" y="3123991"/>
            <a:ext cx="379766" cy="397347"/>
          </a:xfrm>
          <a:custGeom>
            <a:avLst/>
            <a:gdLst>
              <a:gd name="T0" fmla="*/ 25 w 91"/>
              <a:gd name="T1" fmla="*/ 78 h 95"/>
              <a:gd name="T2" fmla="*/ 7 w 91"/>
              <a:gd name="T3" fmla="*/ 71 h 95"/>
              <a:gd name="T4" fmla="*/ 18 w 91"/>
              <a:gd name="T5" fmla="*/ 39 h 95"/>
              <a:gd name="T6" fmla="*/ 17 w 91"/>
              <a:gd name="T7" fmla="*/ 38 h 95"/>
              <a:gd name="T8" fmla="*/ 16 w 91"/>
              <a:gd name="T9" fmla="*/ 37 h 95"/>
              <a:gd name="T10" fmla="*/ 6 w 91"/>
              <a:gd name="T11" fmla="*/ 34 h 95"/>
              <a:gd name="T12" fmla="*/ 61 w 91"/>
              <a:gd name="T13" fmla="*/ 4 h 95"/>
              <a:gd name="T14" fmla="*/ 69 w 91"/>
              <a:gd name="T15" fmla="*/ 19 h 95"/>
              <a:gd name="T16" fmla="*/ 72 w 91"/>
              <a:gd name="T17" fmla="*/ 25 h 95"/>
              <a:gd name="T18" fmla="*/ 86 w 91"/>
              <a:gd name="T19" fmla="*/ 62 h 95"/>
              <a:gd name="T20" fmla="*/ 77 w 91"/>
              <a:gd name="T21" fmla="*/ 58 h 95"/>
              <a:gd name="T22" fmla="*/ 76 w 91"/>
              <a:gd name="T23" fmla="*/ 58 h 95"/>
              <a:gd name="T24" fmla="*/ 75 w 91"/>
              <a:gd name="T25" fmla="*/ 58 h 95"/>
              <a:gd name="T26" fmla="*/ 75 w 91"/>
              <a:gd name="T27" fmla="*/ 59 h 95"/>
              <a:gd name="T28" fmla="*/ 65 w 91"/>
              <a:gd name="T29" fmla="*/ 91 h 95"/>
              <a:gd name="T30" fmla="*/ 47 w 91"/>
              <a:gd name="T31" fmla="*/ 86 h 95"/>
              <a:gd name="T32" fmla="*/ 55 w 91"/>
              <a:gd name="T33" fmla="*/ 61 h 95"/>
              <a:gd name="T34" fmla="*/ 54 w 91"/>
              <a:gd name="T35" fmla="*/ 58 h 95"/>
              <a:gd name="T36" fmla="*/ 36 w 91"/>
              <a:gd name="T37" fmla="*/ 51 h 95"/>
              <a:gd name="T38" fmla="*/ 35 w 91"/>
              <a:gd name="T39" fmla="*/ 51 h 95"/>
              <a:gd name="T40" fmla="*/ 34 w 91"/>
              <a:gd name="T41" fmla="*/ 52 h 95"/>
              <a:gd name="T42" fmla="*/ 34 w 91"/>
              <a:gd name="T43" fmla="*/ 53 h 95"/>
              <a:gd name="T44" fmla="*/ 25 w 91"/>
              <a:gd name="T45" fmla="*/ 78 h 95"/>
              <a:gd name="T46" fmla="*/ 62 w 91"/>
              <a:gd name="T47" fmla="*/ 0 h 95"/>
              <a:gd name="T48" fmla="*/ 61 w 91"/>
              <a:gd name="T49" fmla="*/ 0 h 95"/>
              <a:gd name="T50" fmla="*/ 1 w 91"/>
              <a:gd name="T51" fmla="*/ 33 h 95"/>
              <a:gd name="T52" fmla="*/ 0 w 91"/>
              <a:gd name="T53" fmla="*/ 34 h 95"/>
              <a:gd name="T54" fmla="*/ 1 w 91"/>
              <a:gd name="T55" fmla="*/ 36 h 95"/>
              <a:gd name="T56" fmla="*/ 14 w 91"/>
              <a:gd name="T57" fmla="*/ 40 h 95"/>
              <a:gd name="T58" fmla="*/ 3 w 91"/>
              <a:gd name="T59" fmla="*/ 72 h 95"/>
              <a:gd name="T60" fmla="*/ 4 w 91"/>
              <a:gd name="T61" fmla="*/ 74 h 95"/>
              <a:gd name="T62" fmla="*/ 26 w 91"/>
              <a:gd name="T63" fmla="*/ 82 h 95"/>
              <a:gd name="T64" fmla="*/ 27 w 91"/>
              <a:gd name="T65" fmla="*/ 82 h 95"/>
              <a:gd name="T66" fmla="*/ 27 w 91"/>
              <a:gd name="T67" fmla="*/ 82 h 95"/>
              <a:gd name="T68" fmla="*/ 28 w 91"/>
              <a:gd name="T69" fmla="*/ 81 h 95"/>
              <a:gd name="T70" fmla="*/ 36 w 91"/>
              <a:gd name="T71" fmla="*/ 55 h 95"/>
              <a:gd name="T72" fmla="*/ 52 w 91"/>
              <a:gd name="T73" fmla="*/ 61 h 95"/>
              <a:gd name="T74" fmla="*/ 43 w 91"/>
              <a:gd name="T75" fmla="*/ 86 h 95"/>
              <a:gd name="T76" fmla="*/ 43 w 91"/>
              <a:gd name="T77" fmla="*/ 87 h 95"/>
              <a:gd name="T78" fmla="*/ 44 w 91"/>
              <a:gd name="T79" fmla="*/ 88 h 95"/>
              <a:gd name="T80" fmla="*/ 65 w 91"/>
              <a:gd name="T81" fmla="*/ 95 h 95"/>
              <a:gd name="T82" fmla="*/ 66 w 91"/>
              <a:gd name="T83" fmla="*/ 95 h 95"/>
              <a:gd name="T84" fmla="*/ 67 w 91"/>
              <a:gd name="T85" fmla="*/ 95 h 95"/>
              <a:gd name="T86" fmla="*/ 68 w 91"/>
              <a:gd name="T87" fmla="*/ 94 h 95"/>
              <a:gd name="T88" fmla="*/ 77 w 91"/>
              <a:gd name="T89" fmla="*/ 62 h 95"/>
              <a:gd name="T90" fmla="*/ 88 w 91"/>
              <a:gd name="T91" fmla="*/ 67 h 95"/>
              <a:gd name="T92" fmla="*/ 89 w 91"/>
              <a:gd name="T93" fmla="*/ 67 h 95"/>
              <a:gd name="T94" fmla="*/ 90 w 91"/>
              <a:gd name="T95" fmla="*/ 67 h 95"/>
              <a:gd name="T96" fmla="*/ 90 w 91"/>
              <a:gd name="T97" fmla="*/ 65 h 95"/>
              <a:gd name="T98" fmla="*/ 75 w 91"/>
              <a:gd name="T99" fmla="*/ 23 h 95"/>
              <a:gd name="T100" fmla="*/ 71 w 91"/>
              <a:gd name="T101" fmla="*/ 17 h 95"/>
              <a:gd name="T102" fmla="*/ 64 w 91"/>
              <a:gd name="T103" fmla="*/ 2 h 95"/>
              <a:gd name="T104" fmla="*/ 63 w 91"/>
              <a:gd name="T105" fmla="*/ 0 h 95"/>
              <a:gd name="T106" fmla="*/ 62 w 91"/>
              <a:gd name="T10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95">
                <a:moveTo>
                  <a:pt x="25" y="78"/>
                </a:moveTo>
                <a:cubicBezTo>
                  <a:pt x="7" y="71"/>
                  <a:pt x="7" y="71"/>
                  <a:pt x="7" y="71"/>
                </a:cubicBezTo>
                <a:cubicBezTo>
                  <a:pt x="18" y="39"/>
                  <a:pt x="18" y="39"/>
                  <a:pt x="18" y="39"/>
                </a:cubicBezTo>
                <a:cubicBezTo>
                  <a:pt x="18" y="39"/>
                  <a:pt x="18" y="38"/>
                  <a:pt x="17" y="38"/>
                </a:cubicBezTo>
                <a:cubicBezTo>
                  <a:pt x="17" y="38"/>
                  <a:pt x="17" y="37"/>
                  <a:pt x="16" y="37"/>
                </a:cubicBezTo>
                <a:cubicBezTo>
                  <a:pt x="6" y="34"/>
                  <a:pt x="6" y="34"/>
                  <a:pt x="6" y="34"/>
                </a:cubicBezTo>
                <a:cubicBezTo>
                  <a:pt x="61" y="4"/>
                  <a:pt x="61" y="4"/>
                  <a:pt x="61" y="4"/>
                </a:cubicBezTo>
                <a:cubicBezTo>
                  <a:pt x="63" y="10"/>
                  <a:pt x="66" y="14"/>
                  <a:pt x="69" y="19"/>
                </a:cubicBezTo>
                <a:cubicBezTo>
                  <a:pt x="70" y="21"/>
                  <a:pt x="71" y="23"/>
                  <a:pt x="72" y="25"/>
                </a:cubicBezTo>
                <a:cubicBezTo>
                  <a:pt x="78" y="36"/>
                  <a:pt x="82" y="50"/>
                  <a:pt x="86" y="62"/>
                </a:cubicBezTo>
                <a:cubicBezTo>
                  <a:pt x="77" y="58"/>
                  <a:pt x="77" y="58"/>
                  <a:pt x="77" y="58"/>
                </a:cubicBezTo>
                <a:cubicBezTo>
                  <a:pt x="77" y="58"/>
                  <a:pt x="76" y="58"/>
                  <a:pt x="76" y="58"/>
                </a:cubicBezTo>
                <a:cubicBezTo>
                  <a:pt x="76" y="58"/>
                  <a:pt x="76" y="58"/>
                  <a:pt x="75" y="58"/>
                </a:cubicBezTo>
                <a:cubicBezTo>
                  <a:pt x="75" y="58"/>
                  <a:pt x="75" y="59"/>
                  <a:pt x="75" y="59"/>
                </a:cubicBezTo>
                <a:cubicBezTo>
                  <a:pt x="65" y="91"/>
                  <a:pt x="65" y="91"/>
                  <a:pt x="65" y="91"/>
                </a:cubicBezTo>
                <a:cubicBezTo>
                  <a:pt x="47" y="86"/>
                  <a:pt x="47" y="86"/>
                  <a:pt x="47" y="86"/>
                </a:cubicBezTo>
                <a:cubicBezTo>
                  <a:pt x="55" y="61"/>
                  <a:pt x="55" y="61"/>
                  <a:pt x="55" y="61"/>
                </a:cubicBezTo>
                <a:cubicBezTo>
                  <a:pt x="56" y="60"/>
                  <a:pt x="55" y="59"/>
                  <a:pt x="54" y="58"/>
                </a:cubicBezTo>
                <a:cubicBezTo>
                  <a:pt x="36" y="51"/>
                  <a:pt x="36" y="51"/>
                  <a:pt x="36" y="51"/>
                </a:cubicBezTo>
                <a:cubicBezTo>
                  <a:pt x="36" y="51"/>
                  <a:pt x="36" y="51"/>
                  <a:pt x="35" y="51"/>
                </a:cubicBezTo>
                <a:cubicBezTo>
                  <a:pt x="35" y="51"/>
                  <a:pt x="35" y="51"/>
                  <a:pt x="34" y="52"/>
                </a:cubicBezTo>
                <a:cubicBezTo>
                  <a:pt x="34" y="52"/>
                  <a:pt x="34" y="52"/>
                  <a:pt x="34" y="53"/>
                </a:cubicBezTo>
                <a:cubicBezTo>
                  <a:pt x="25" y="78"/>
                  <a:pt x="25" y="78"/>
                  <a:pt x="25" y="78"/>
                </a:cubicBezTo>
                <a:moveTo>
                  <a:pt x="62" y="0"/>
                </a:moveTo>
                <a:cubicBezTo>
                  <a:pt x="62" y="0"/>
                  <a:pt x="62" y="0"/>
                  <a:pt x="61" y="0"/>
                </a:cubicBezTo>
                <a:cubicBezTo>
                  <a:pt x="1" y="33"/>
                  <a:pt x="1" y="33"/>
                  <a:pt x="1" y="33"/>
                </a:cubicBezTo>
                <a:cubicBezTo>
                  <a:pt x="0" y="33"/>
                  <a:pt x="0" y="34"/>
                  <a:pt x="0" y="34"/>
                </a:cubicBezTo>
                <a:cubicBezTo>
                  <a:pt x="0" y="35"/>
                  <a:pt x="0" y="36"/>
                  <a:pt x="1" y="36"/>
                </a:cubicBezTo>
                <a:cubicBezTo>
                  <a:pt x="14" y="40"/>
                  <a:pt x="14" y="40"/>
                  <a:pt x="14" y="40"/>
                </a:cubicBezTo>
                <a:cubicBezTo>
                  <a:pt x="3" y="72"/>
                  <a:pt x="3" y="72"/>
                  <a:pt x="3" y="72"/>
                </a:cubicBezTo>
                <a:cubicBezTo>
                  <a:pt x="3" y="73"/>
                  <a:pt x="3" y="74"/>
                  <a:pt x="4" y="74"/>
                </a:cubicBezTo>
                <a:cubicBezTo>
                  <a:pt x="26" y="82"/>
                  <a:pt x="26" y="82"/>
                  <a:pt x="26" y="82"/>
                </a:cubicBezTo>
                <a:cubicBezTo>
                  <a:pt x="26" y="82"/>
                  <a:pt x="26" y="82"/>
                  <a:pt x="27" y="82"/>
                </a:cubicBezTo>
                <a:cubicBezTo>
                  <a:pt x="27" y="82"/>
                  <a:pt x="27" y="82"/>
                  <a:pt x="27" y="82"/>
                </a:cubicBezTo>
                <a:cubicBezTo>
                  <a:pt x="28" y="82"/>
                  <a:pt x="28" y="81"/>
                  <a:pt x="28" y="81"/>
                </a:cubicBezTo>
                <a:cubicBezTo>
                  <a:pt x="36" y="55"/>
                  <a:pt x="36" y="55"/>
                  <a:pt x="36" y="55"/>
                </a:cubicBezTo>
                <a:cubicBezTo>
                  <a:pt x="52" y="61"/>
                  <a:pt x="52" y="61"/>
                  <a:pt x="52" y="61"/>
                </a:cubicBezTo>
                <a:cubicBezTo>
                  <a:pt x="43" y="86"/>
                  <a:pt x="43" y="86"/>
                  <a:pt x="43" y="86"/>
                </a:cubicBezTo>
                <a:cubicBezTo>
                  <a:pt x="43" y="87"/>
                  <a:pt x="43" y="87"/>
                  <a:pt x="43" y="87"/>
                </a:cubicBezTo>
                <a:cubicBezTo>
                  <a:pt x="43" y="88"/>
                  <a:pt x="44" y="88"/>
                  <a:pt x="44" y="88"/>
                </a:cubicBezTo>
                <a:cubicBezTo>
                  <a:pt x="65" y="95"/>
                  <a:pt x="65" y="95"/>
                  <a:pt x="65" y="95"/>
                </a:cubicBezTo>
                <a:cubicBezTo>
                  <a:pt x="66" y="95"/>
                  <a:pt x="66" y="95"/>
                  <a:pt x="66" y="95"/>
                </a:cubicBezTo>
                <a:cubicBezTo>
                  <a:pt x="67" y="95"/>
                  <a:pt x="67" y="95"/>
                  <a:pt x="67" y="95"/>
                </a:cubicBezTo>
                <a:cubicBezTo>
                  <a:pt x="67" y="95"/>
                  <a:pt x="67" y="94"/>
                  <a:pt x="68" y="94"/>
                </a:cubicBezTo>
                <a:cubicBezTo>
                  <a:pt x="77" y="62"/>
                  <a:pt x="77" y="62"/>
                  <a:pt x="77" y="62"/>
                </a:cubicBezTo>
                <a:cubicBezTo>
                  <a:pt x="88" y="67"/>
                  <a:pt x="88" y="67"/>
                  <a:pt x="88" y="67"/>
                </a:cubicBezTo>
                <a:cubicBezTo>
                  <a:pt x="88" y="67"/>
                  <a:pt x="89" y="67"/>
                  <a:pt x="89" y="67"/>
                </a:cubicBezTo>
                <a:cubicBezTo>
                  <a:pt x="89" y="67"/>
                  <a:pt x="90" y="67"/>
                  <a:pt x="90" y="67"/>
                </a:cubicBezTo>
                <a:cubicBezTo>
                  <a:pt x="90" y="66"/>
                  <a:pt x="91" y="66"/>
                  <a:pt x="90" y="65"/>
                </a:cubicBezTo>
                <a:cubicBezTo>
                  <a:pt x="86" y="51"/>
                  <a:pt x="82" y="36"/>
                  <a:pt x="75" y="23"/>
                </a:cubicBezTo>
                <a:cubicBezTo>
                  <a:pt x="74" y="21"/>
                  <a:pt x="73" y="19"/>
                  <a:pt x="71" y="17"/>
                </a:cubicBezTo>
                <a:cubicBezTo>
                  <a:pt x="69" y="12"/>
                  <a:pt x="65" y="7"/>
                  <a:pt x="64" y="2"/>
                </a:cubicBezTo>
                <a:cubicBezTo>
                  <a:pt x="64" y="1"/>
                  <a:pt x="63" y="1"/>
                  <a:pt x="63" y="0"/>
                </a:cubicBezTo>
                <a:cubicBezTo>
                  <a:pt x="63" y="0"/>
                  <a:pt x="62" y="0"/>
                  <a:pt x="6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5">
            <a:extLst>
              <a:ext uri="{FF2B5EF4-FFF2-40B4-BE49-F238E27FC236}">
                <a16:creationId xmlns:a16="http://schemas.microsoft.com/office/drawing/2014/main" id="{CDC475C9-9786-C040-BCD5-36A075ED1B03}"/>
              </a:ext>
            </a:extLst>
          </p:cNvPr>
          <p:cNvSpPr>
            <a:spLocks noEditPoints="1"/>
          </p:cNvSpPr>
          <p:nvPr/>
        </p:nvSpPr>
        <p:spPr bwMode="auto">
          <a:xfrm>
            <a:off x="642444" y="4113842"/>
            <a:ext cx="583714" cy="363943"/>
          </a:xfrm>
          <a:custGeom>
            <a:avLst/>
            <a:gdLst>
              <a:gd name="T0" fmla="*/ 60 w 140"/>
              <a:gd name="T1" fmla="*/ 51 h 87"/>
              <a:gd name="T2" fmla="*/ 57 w 140"/>
              <a:gd name="T3" fmla="*/ 43 h 87"/>
              <a:gd name="T4" fmla="*/ 58 w 140"/>
              <a:gd name="T5" fmla="*/ 36 h 87"/>
              <a:gd name="T6" fmla="*/ 61 w 140"/>
              <a:gd name="T7" fmla="*/ 31 h 87"/>
              <a:gd name="T8" fmla="*/ 58 w 140"/>
              <a:gd name="T9" fmla="*/ 34 h 87"/>
              <a:gd name="T10" fmla="*/ 56 w 140"/>
              <a:gd name="T11" fmla="*/ 46 h 87"/>
              <a:gd name="T12" fmla="*/ 53 w 140"/>
              <a:gd name="T13" fmla="*/ 54 h 87"/>
              <a:gd name="T14" fmla="*/ 47 w 140"/>
              <a:gd name="T15" fmla="*/ 50 h 87"/>
              <a:gd name="T16" fmla="*/ 52 w 140"/>
              <a:gd name="T17" fmla="*/ 56 h 87"/>
              <a:gd name="T18" fmla="*/ 52 w 140"/>
              <a:gd name="T19" fmla="*/ 60 h 87"/>
              <a:gd name="T20" fmla="*/ 55 w 140"/>
              <a:gd name="T21" fmla="*/ 57 h 87"/>
              <a:gd name="T22" fmla="*/ 63 w 140"/>
              <a:gd name="T23" fmla="*/ 50 h 87"/>
              <a:gd name="T24" fmla="*/ 63 w 140"/>
              <a:gd name="T25" fmla="*/ 40 h 87"/>
              <a:gd name="T26" fmla="*/ 65 w 140"/>
              <a:gd name="T27" fmla="*/ 38 h 87"/>
              <a:gd name="T28" fmla="*/ 61 w 140"/>
              <a:gd name="T29" fmla="*/ 31 h 87"/>
              <a:gd name="T30" fmla="*/ 55 w 140"/>
              <a:gd name="T31" fmla="*/ 62 h 87"/>
              <a:gd name="T32" fmla="*/ 42 w 140"/>
              <a:gd name="T33" fmla="*/ 36 h 87"/>
              <a:gd name="T34" fmla="*/ 61 w 140"/>
              <a:gd name="T35" fmla="*/ 27 h 87"/>
              <a:gd name="T36" fmla="*/ 76 w 140"/>
              <a:gd name="T37" fmla="*/ 44 h 87"/>
              <a:gd name="T38" fmla="*/ 59 w 140"/>
              <a:gd name="T39" fmla="*/ 62 h 87"/>
              <a:gd name="T40" fmla="*/ 40 w 140"/>
              <a:gd name="T41" fmla="*/ 35 h 87"/>
              <a:gd name="T42" fmla="*/ 46 w 140"/>
              <a:gd name="T43" fmla="*/ 63 h 87"/>
              <a:gd name="T44" fmla="*/ 66 w 140"/>
              <a:gd name="T45" fmla="*/ 64 h 87"/>
              <a:gd name="T46" fmla="*/ 74 w 140"/>
              <a:gd name="T47" fmla="*/ 30 h 87"/>
              <a:gd name="T48" fmla="*/ 123 w 140"/>
              <a:gd name="T49" fmla="*/ 77 h 87"/>
              <a:gd name="T50" fmla="*/ 128 w 140"/>
              <a:gd name="T51" fmla="*/ 31 h 87"/>
              <a:gd name="T52" fmla="*/ 126 w 140"/>
              <a:gd name="T53" fmla="*/ 71 h 87"/>
              <a:gd name="T54" fmla="*/ 97 w 140"/>
              <a:gd name="T55" fmla="*/ 82 h 87"/>
              <a:gd name="T56" fmla="*/ 111 w 140"/>
              <a:gd name="T57" fmla="*/ 39 h 87"/>
              <a:gd name="T58" fmla="*/ 114 w 140"/>
              <a:gd name="T59" fmla="*/ 39 h 87"/>
              <a:gd name="T60" fmla="*/ 21 w 140"/>
              <a:gd name="T61" fmla="*/ 8 h 87"/>
              <a:gd name="T62" fmla="*/ 103 w 140"/>
              <a:gd name="T63" fmla="*/ 81 h 87"/>
              <a:gd name="T64" fmla="*/ 105 w 140"/>
              <a:gd name="T65" fmla="*/ 82 h 87"/>
              <a:gd name="T66" fmla="*/ 27 w 140"/>
              <a:gd name="T67" fmla="*/ 6 h 87"/>
              <a:gd name="T68" fmla="*/ 118 w 140"/>
              <a:gd name="T69" fmla="*/ 34 h 87"/>
              <a:gd name="T70" fmla="*/ 119 w 140"/>
              <a:gd name="T71" fmla="*/ 50 h 87"/>
              <a:gd name="T72" fmla="*/ 105 w 140"/>
              <a:gd name="T73" fmla="*/ 82 h 87"/>
              <a:gd name="T74" fmla="*/ 124 w 140"/>
              <a:gd name="T75" fmla="*/ 40 h 87"/>
              <a:gd name="T76" fmla="*/ 34 w 140"/>
              <a:gd name="T77" fmla="*/ 4 h 87"/>
              <a:gd name="T78" fmla="*/ 130 w 140"/>
              <a:gd name="T79" fmla="*/ 35 h 87"/>
              <a:gd name="T80" fmla="*/ 119 w 140"/>
              <a:gd name="T81" fmla="*/ 79 h 87"/>
              <a:gd name="T82" fmla="*/ 43 w 140"/>
              <a:gd name="T83" fmla="*/ 3 h 87"/>
              <a:gd name="T84" fmla="*/ 40 w 140"/>
              <a:gd name="T85" fmla="*/ 0 h 87"/>
              <a:gd name="T86" fmla="*/ 34 w 140"/>
              <a:gd name="T87" fmla="*/ 0 h 87"/>
              <a:gd name="T88" fmla="*/ 32 w 140"/>
              <a:gd name="T89" fmla="*/ 1 h 87"/>
              <a:gd name="T90" fmla="*/ 28 w 140"/>
              <a:gd name="T91" fmla="*/ 2 h 87"/>
              <a:gd name="T92" fmla="*/ 23 w 140"/>
              <a:gd name="T93" fmla="*/ 5 h 87"/>
              <a:gd name="T94" fmla="*/ 20 w 140"/>
              <a:gd name="T95" fmla="*/ 5 h 87"/>
              <a:gd name="T96" fmla="*/ 16 w 140"/>
              <a:gd name="T97" fmla="*/ 5 h 87"/>
              <a:gd name="T98" fmla="*/ 1 w 140"/>
              <a:gd name="T99" fmla="*/ 50 h 87"/>
              <a:gd name="T100" fmla="*/ 96 w 140"/>
              <a:gd name="T101" fmla="*/ 85 h 87"/>
              <a:gd name="T102" fmla="*/ 98 w 140"/>
              <a:gd name="T103" fmla="*/ 87 h 87"/>
              <a:gd name="T104" fmla="*/ 129 w 140"/>
              <a:gd name="T105" fmla="*/ 72 h 87"/>
              <a:gd name="T106" fmla="*/ 52 w 140"/>
              <a:gd name="T10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87">
                <a:moveTo>
                  <a:pt x="56" y="55"/>
                </a:moveTo>
                <a:cubicBezTo>
                  <a:pt x="57" y="52"/>
                  <a:pt x="58" y="50"/>
                  <a:pt x="58" y="48"/>
                </a:cubicBezTo>
                <a:cubicBezTo>
                  <a:pt x="59" y="49"/>
                  <a:pt x="60" y="50"/>
                  <a:pt x="60" y="51"/>
                </a:cubicBezTo>
                <a:cubicBezTo>
                  <a:pt x="60" y="52"/>
                  <a:pt x="59" y="54"/>
                  <a:pt x="58" y="54"/>
                </a:cubicBezTo>
                <a:cubicBezTo>
                  <a:pt x="57" y="54"/>
                  <a:pt x="56" y="55"/>
                  <a:pt x="56" y="55"/>
                </a:cubicBezTo>
                <a:moveTo>
                  <a:pt x="57" y="43"/>
                </a:moveTo>
                <a:cubicBezTo>
                  <a:pt x="56" y="42"/>
                  <a:pt x="56" y="41"/>
                  <a:pt x="55" y="40"/>
                </a:cubicBezTo>
                <a:cubicBezTo>
                  <a:pt x="55" y="39"/>
                  <a:pt x="55" y="37"/>
                  <a:pt x="56" y="37"/>
                </a:cubicBezTo>
                <a:cubicBezTo>
                  <a:pt x="57" y="36"/>
                  <a:pt x="57" y="36"/>
                  <a:pt x="58" y="36"/>
                </a:cubicBezTo>
                <a:cubicBezTo>
                  <a:pt x="58" y="36"/>
                  <a:pt x="59" y="36"/>
                  <a:pt x="59" y="36"/>
                </a:cubicBezTo>
                <a:cubicBezTo>
                  <a:pt x="58" y="39"/>
                  <a:pt x="58" y="41"/>
                  <a:pt x="57" y="43"/>
                </a:cubicBezTo>
                <a:moveTo>
                  <a:pt x="61" y="31"/>
                </a:moveTo>
                <a:cubicBezTo>
                  <a:pt x="60" y="31"/>
                  <a:pt x="60" y="32"/>
                  <a:pt x="60" y="32"/>
                </a:cubicBezTo>
                <a:cubicBezTo>
                  <a:pt x="60" y="33"/>
                  <a:pt x="60" y="33"/>
                  <a:pt x="59" y="34"/>
                </a:cubicBezTo>
                <a:cubicBezTo>
                  <a:pt x="59" y="34"/>
                  <a:pt x="58" y="34"/>
                  <a:pt x="58" y="34"/>
                </a:cubicBezTo>
                <a:cubicBezTo>
                  <a:pt x="57" y="34"/>
                  <a:pt x="56" y="34"/>
                  <a:pt x="55" y="35"/>
                </a:cubicBezTo>
                <a:cubicBezTo>
                  <a:pt x="53" y="36"/>
                  <a:pt x="52" y="38"/>
                  <a:pt x="53" y="41"/>
                </a:cubicBezTo>
                <a:cubicBezTo>
                  <a:pt x="53" y="42"/>
                  <a:pt x="54" y="44"/>
                  <a:pt x="56" y="46"/>
                </a:cubicBezTo>
                <a:cubicBezTo>
                  <a:pt x="56" y="46"/>
                  <a:pt x="56" y="46"/>
                  <a:pt x="56" y="46"/>
                </a:cubicBezTo>
                <a:cubicBezTo>
                  <a:pt x="55" y="49"/>
                  <a:pt x="54" y="51"/>
                  <a:pt x="53" y="54"/>
                </a:cubicBezTo>
                <a:cubicBezTo>
                  <a:pt x="53" y="54"/>
                  <a:pt x="53" y="54"/>
                  <a:pt x="53" y="54"/>
                </a:cubicBezTo>
                <a:cubicBezTo>
                  <a:pt x="51" y="53"/>
                  <a:pt x="50" y="52"/>
                  <a:pt x="49" y="50"/>
                </a:cubicBezTo>
                <a:cubicBezTo>
                  <a:pt x="49" y="50"/>
                  <a:pt x="48" y="50"/>
                  <a:pt x="48" y="50"/>
                </a:cubicBezTo>
                <a:cubicBezTo>
                  <a:pt x="47" y="50"/>
                  <a:pt x="47" y="50"/>
                  <a:pt x="47" y="50"/>
                </a:cubicBezTo>
                <a:cubicBezTo>
                  <a:pt x="46" y="50"/>
                  <a:pt x="46" y="51"/>
                  <a:pt x="47" y="52"/>
                </a:cubicBezTo>
                <a:cubicBezTo>
                  <a:pt x="48" y="54"/>
                  <a:pt x="50" y="55"/>
                  <a:pt x="52" y="56"/>
                </a:cubicBezTo>
                <a:cubicBezTo>
                  <a:pt x="52" y="56"/>
                  <a:pt x="52" y="56"/>
                  <a:pt x="52" y="56"/>
                </a:cubicBezTo>
                <a:cubicBezTo>
                  <a:pt x="52" y="57"/>
                  <a:pt x="52" y="58"/>
                  <a:pt x="51" y="58"/>
                </a:cubicBezTo>
                <a:cubicBezTo>
                  <a:pt x="51" y="59"/>
                  <a:pt x="51" y="60"/>
                  <a:pt x="52" y="60"/>
                </a:cubicBezTo>
                <a:cubicBezTo>
                  <a:pt x="52" y="60"/>
                  <a:pt x="52" y="60"/>
                  <a:pt x="52" y="60"/>
                </a:cubicBezTo>
                <a:cubicBezTo>
                  <a:pt x="52" y="60"/>
                  <a:pt x="52" y="60"/>
                  <a:pt x="52" y="60"/>
                </a:cubicBezTo>
                <a:cubicBezTo>
                  <a:pt x="53" y="60"/>
                  <a:pt x="53" y="60"/>
                  <a:pt x="54" y="59"/>
                </a:cubicBezTo>
                <a:cubicBezTo>
                  <a:pt x="54" y="59"/>
                  <a:pt x="54" y="58"/>
                  <a:pt x="55" y="57"/>
                </a:cubicBezTo>
                <a:cubicBezTo>
                  <a:pt x="55" y="57"/>
                  <a:pt x="55" y="57"/>
                  <a:pt x="56" y="57"/>
                </a:cubicBezTo>
                <a:cubicBezTo>
                  <a:pt x="57" y="57"/>
                  <a:pt x="58" y="57"/>
                  <a:pt x="59" y="57"/>
                </a:cubicBezTo>
                <a:cubicBezTo>
                  <a:pt x="61" y="56"/>
                  <a:pt x="63" y="53"/>
                  <a:pt x="63" y="50"/>
                </a:cubicBezTo>
                <a:cubicBezTo>
                  <a:pt x="62" y="48"/>
                  <a:pt x="61" y="46"/>
                  <a:pt x="59" y="45"/>
                </a:cubicBezTo>
                <a:cubicBezTo>
                  <a:pt x="60" y="43"/>
                  <a:pt x="61" y="40"/>
                  <a:pt x="61" y="38"/>
                </a:cubicBezTo>
                <a:cubicBezTo>
                  <a:pt x="62" y="38"/>
                  <a:pt x="63" y="39"/>
                  <a:pt x="63" y="40"/>
                </a:cubicBezTo>
                <a:cubicBezTo>
                  <a:pt x="64" y="40"/>
                  <a:pt x="64" y="40"/>
                  <a:pt x="64" y="40"/>
                </a:cubicBezTo>
                <a:cubicBezTo>
                  <a:pt x="65" y="40"/>
                  <a:pt x="65" y="40"/>
                  <a:pt x="65" y="40"/>
                </a:cubicBezTo>
                <a:cubicBezTo>
                  <a:pt x="66" y="39"/>
                  <a:pt x="66" y="38"/>
                  <a:pt x="65" y="38"/>
                </a:cubicBezTo>
                <a:cubicBezTo>
                  <a:pt x="64" y="37"/>
                  <a:pt x="63" y="36"/>
                  <a:pt x="62" y="35"/>
                </a:cubicBezTo>
                <a:cubicBezTo>
                  <a:pt x="62" y="34"/>
                  <a:pt x="62" y="33"/>
                  <a:pt x="62" y="33"/>
                </a:cubicBezTo>
                <a:cubicBezTo>
                  <a:pt x="63" y="32"/>
                  <a:pt x="62" y="31"/>
                  <a:pt x="61" y="31"/>
                </a:cubicBezTo>
                <a:cubicBezTo>
                  <a:pt x="61" y="31"/>
                  <a:pt x="61" y="31"/>
                  <a:pt x="61" y="31"/>
                </a:cubicBezTo>
                <a:moveTo>
                  <a:pt x="59" y="62"/>
                </a:moveTo>
                <a:cubicBezTo>
                  <a:pt x="58" y="62"/>
                  <a:pt x="56" y="62"/>
                  <a:pt x="55" y="62"/>
                </a:cubicBezTo>
                <a:cubicBezTo>
                  <a:pt x="51" y="62"/>
                  <a:pt x="47" y="61"/>
                  <a:pt x="45" y="59"/>
                </a:cubicBezTo>
                <a:cubicBezTo>
                  <a:pt x="43" y="58"/>
                  <a:pt x="42" y="55"/>
                  <a:pt x="41" y="51"/>
                </a:cubicBezTo>
                <a:cubicBezTo>
                  <a:pt x="40" y="45"/>
                  <a:pt x="40" y="40"/>
                  <a:pt x="42" y="36"/>
                </a:cubicBezTo>
                <a:cubicBezTo>
                  <a:pt x="44" y="31"/>
                  <a:pt x="48" y="28"/>
                  <a:pt x="52" y="26"/>
                </a:cubicBezTo>
                <a:cubicBezTo>
                  <a:pt x="53" y="26"/>
                  <a:pt x="54" y="26"/>
                  <a:pt x="56" y="26"/>
                </a:cubicBezTo>
                <a:cubicBezTo>
                  <a:pt x="57" y="26"/>
                  <a:pt x="59" y="26"/>
                  <a:pt x="61" y="27"/>
                </a:cubicBezTo>
                <a:cubicBezTo>
                  <a:pt x="63" y="27"/>
                  <a:pt x="65" y="28"/>
                  <a:pt x="67" y="28"/>
                </a:cubicBezTo>
                <a:cubicBezTo>
                  <a:pt x="69" y="29"/>
                  <a:pt x="70" y="30"/>
                  <a:pt x="72" y="32"/>
                </a:cubicBezTo>
                <a:cubicBezTo>
                  <a:pt x="75" y="35"/>
                  <a:pt x="76" y="39"/>
                  <a:pt x="76" y="44"/>
                </a:cubicBezTo>
                <a:cubicBezTo>
                  <a:pt x="75" y="48"/>
                  <a:pt x="73" y="52"/>
                  <a:pt x="70" y="56"/>
                </a:cubicBezTo>
                <a:cubicBezTo>
                  <a:pt x="69" y="59"/>
                  <a:pt x="67" y="60"/>
                  <a:pt x="65" y="61"/>
                </a:cubicBezTo>
                <a:cubicBezTo>
                  <a:pt x="63" y="62"/>
                  <a:pt x="61" y="62"/>
                  <a:pt x="59" y="62"/>
                </a:cubicBezTo>
                <a:moveTo>
                  <a:pt x="56" y="23"/>
                </a:moveTo>
                <a:cubicBezTo>
                  <a:pt x="54" y="23"/>
                  <a:pt x="53" y="24"/>
                  <a:pt x="52" y="24"/>
                </a:cubicBezTo>
                <a:cubicBezTo>
                  <a:pt x="46" y="25"/>
                  <a:pt x="42" y="29"/>
                  <a:pt x="40" y="35"/>
                </a:cubicBezTo>
                <a:cubicBezTo>
                  <a:pt x="38" y="40"/>
                  <a:pt x="37" y="45"/>
                  <a:pt x="38" y="51"/>
                </a:cubicBezTo>
                <a:cubicBezTo>
                  <a:pt x="39" y="56"/>
                  <a:pt x="41" y="59"/>
                  <a:pt x="43" y="62"/>
                </a:cubicBezTo>
                <a:cubicBezTo>
                  <a:pt x="44" y="62"/>
                  <a:pt x="45" y="63"/>
                  <a:pt x="46" y="63"/>
                </a:cubicBezTo>
                <a:cubicBezTo>
                  <a:pt x="49" y="64"/>
                  <a:pt x="51" y="65"/>
                  <a:pt x="54" y="65"/>
                </a:cubicBezTo>
                <a:cubicBezTo>
                  <a:pt x="56" y="65"/>
                  <a:pt x="57" y="65"/>
                  <a:pt x="59" y="65"/>
                </a:cubicBezTo>
                <a:cubicBezTo>
                  <a:pt x="61" y="65"/>
                  <a:pt x="64" y="65"/>
                  <a:pt x="66" y="64"/>
                </a:cubicBezTo>
                <a:cubicBezTo>
                  <a:pt x="69" y="62"/>
                  <a:pt x="71" y="60"/>
                  <a:pt x="73" y="58"/>
                </a:cubicBezTo>
                <a:cubicBezTo>
                  <a:pt x="76" y="53"/>
                  <a:pt x="78" y="49"/>
                  <a:pt x="78" y="44"/>
                </a:cubicBezTo>
                <a:cubicBezTo>
                  <a:pt x="79" y="39"/>
                  <a:pt x="77" y="33"/>
                  <a:pt x="74" y="30"/>
                </a:cubicBezTo>
                <a:cubicBezTo>
                  <a:pt x="71" y="27"/>
                  <a:pt x="67" y="25"/>
                  <a:pt x="62" y="24"/>
                </a:cubicBezTo>
                <a:cubicBezTo>
                  <a:pt x="60" y="24"/>
                  <a:pt x="58" y="23"/>
                  <a:pt x="56" y="23"/>
                </a:cubicBezTo>
                <a:moveTo>
                  <a:pt x="123" y="77"/>
                </a:moveTo>
                <a:cubicBezTo>
                  <a:pt x="132" y="39"/>
                  <a:pt x="132" y="39"/>
                  <a:pt x="132" y="39"/>
                </a:cubicBezTo>
                <a:cubicBezTo>
                  <a:pt x="133" y="38"/>
                  <a:pt x="133" y="36"/>
                  <a:pt x="132" y="34"/>
                </a:cubicBezTo>
                <a:cubicBezTo>
                  <a:pt x="131" y="32"/>
                  <a:pt x="129" y="31"/>
                  <a:pt x="128" y="31"/>
                </a:cubicBezTo>
                <a:cubicBezTo>
                  <a:pt x="120" y="28"/>
                  <a:pt x="113" y="25"/>
                  <a:pt x="105" y="23"/>
                </a:cubicBezTo>
                <a:cubicBezTo>
                  <a:pt x="137" y="33"/>
                  <a:pt x="137" y="33"/>
                  <a:pt x="137" y="33"/>
                </a:cubicBezTo>
                <a:cubicBezTo>
                  <a:pt x="126" y="71"/>
                  <a:pt x="126" y="71"/>
                  <a:pt x="126" y="71"/>
                </a:cubicBezTo>
                <a:cubicBezTo>
                  <a:pt x="126" y="74"/>
                  <a:pt x="125" y="76"/>
                  <a:pt x="123" y="77"/>
                </a:cubicBezTo>
                <a:cubicBezTo>
                  <a:pt x="123" y="77"/>
                  <a:pt x="123" y="77"/>
                  <a:pt x="123" y="77"/>
                </a:cubicBezTo>
                <a:moveTo>
                  <a:pt x="97" y="82"/>
                </a:moveTo>
                <a:cubicBezTo>
                  <a:pt x="4" y="49"/>
                  <a:pt x="4" y="49"/>
                  <a:pt x="4" y="49"/>
                </a:cubicBezTo>
                <a:cubicBezTo>
                  <a:pt x="17" y="9"/>
                  <a:pt x="17" y="9"/>
                  <a:pt x="17" y="9"/>
                </a:cubicBezTo>
                <a:cubicBezTo>
                  <a:pt x="111" y="39"/>
                  <a:pt x="111" y="39"/>
                  <a:pt x="111" y="39"/>
                </a:cubicBezTo>
                <a:cubicBezTo>
                  <a:pt x="97" y="82"/>
                  <a:pt x="97" y="82"/>
                  <a:pt x="97" y="82"/>
                </a:cubicBezTo>
                <a:moveTo>
                  <a:pt x="99" y="83"/>
                </a:moveTo>
                <a:cubicBezTo>
                  <a:pt x="114" y="39"/>
                  <a:pt x="114" y="39"/>
                  <a:pt x="114" y="39"/>
                </a:cubicBezTo>
                <a:cubicBezTo>
                  <a:pt x="114" y="38"/>
                  <a:pt x="114" y="38"/>
                  <a:pt x="114" y="38"/>
                </a:cubicBezTo>
                <a:cubicBezTo>
                  <a:pt x="114" y="37"/>
                  <a:pt x="114" y="37"/>
                  <a:pt x="114" y="37"/>
                </a:cubicBezTo>
                <a:cubicBezTo>
                  <a:pt x="21" y="8"/>
                  <a:pt x="21" y="8"/>
                  <a:pt x="21" y="8"/>
                </a:cubicBezTo>
                <a:cubicBezTo>
                  <a:pt x="22" y="8"/>
                  <a:pt x="22" y="8"/>
                  <a:pt x="23" y="8"/>
                </a:cubicBezTo>
                <a:cubicBezTo>
                  <a:pt x="54" y="16"/>
                  <a:pt x="85" y="26"/>
                  <a:pt x="115" y="37"/>
                </a:cubicBezTo>
                <a:cubicBezTo>
                  <a:pt x="113" y="52"/>
                  <a:pt x="108" y="67"/>
                  <a:pt x="103" y="81"/>
                </a:cubicBezTo>
                <a:cubicBezTo>
                  <a:pt x="102" y="82"/>
                  <a:pt x="102" y="82"/>
                  <a:pt x="103" y="83"/>
                </a:cubicBezTo>
                <a:cubicBezTo>
                  <a:pt x="99" y="83"/>
                  <a:pt x="99" y="83"/>
                  <a:pt x="99" y="83"/>
                </a:cubicBezTo>
                <a:moveTo>
                  <a:pt x="105" y="82"/>
                </a:moveTo>
                <a:cubicBezTo>
                  <a:pt x="111" y="67"/>
                  <a:pt x="115" y="52"/>
                  <a:pt x="118" y="36"/>
                </a:cubicBezTo>
                <a:cubicBezTo>
                  <a:pt x="118" y="36"/>
                  <a:pt x="118" y="35"/>
                  <a:pt x="117" y="35"/>
                </a:cubicBezTo>
                <a:cubicBezTo>
                  <a:pt x="88" y="24"/>
                  <a:pt x="58" y="15"/>
                  <a:pt x="27" y="6"/>
                </a:cubicBezTo>
                <a:cubicBezTo>
                  <a:pt x="28" y="6"/>
                  <a:pt x="29" y="6"/>
                  <a:pt x="29" y="5"/>
                </a:cubicBezTo>
                <a:cubicBezTo>
                  <a:pt x="29" y="5"/>
                  <a:pt x="29" y="5"/>
                  <a:pt x="29" y="5"/>
                </a:cubicBezTo>
                <a:cubicBezTo>
                  <a:pt x="118" y="34"/>
                  <a:pt x="118" y="34"/>
                  <a:pt x="118" y="34"/>
                </a:cubicBezTo>
                <a:cubicBezTo>
                  <a:pt x="120" y="34"/>
                  <a:pt x="121" y="35"/>
                  <a:pt x="122" y="36"/>
                </a:cubicBezTo>
                <a:cubicBezTo>
                  <a:pt x="123" y="37"/>
                  <a:pt x="122" y="38"/>
                  <a:pt x="122" y="40"/>
                </a:cubicBezTo>
                <a:cubicBezTo>
                  <a:pt x="121" y="43"/>
                  <a:pt x="120" y="46"/>
                  <a:pt x="119" y="50"/>
                </a:cubicBezTo>
                <a:cubicBezTo>
                  <a:pt x="117" y="60"/>
                  <a:pt x="114" y="70"/>
                  <a:pt x="111" y="80"/>
                </a:cubicBezTo>
                <a:cubicBezTo>
                  <a:pt x="111" y="81"/>
                  <a:pt x="111" y="81"/>
                  <a:pt x="111" y="81"/>
                </a:cubicBezTo>
                <a:cubicBezTo>
                  <a:pt x="105" y="82"/>
                  <a:pt x="105" y="82"/>
                  <a:pt x="105" y="82"/>
                </a:cubicBezTo>
                <a:moveTo>
                  <a:pt x="114" y="80"/>
                </a:moveTo>
                <a:cubicBezTo>
                  <a:pt x="117" y="70"/>
                  <a:pt x="119" y="60"/>
                  <a:pt x="122" y="50"/>
                </a:cubicBezTo>
                <a:cubicBezTo>
                  <a:pt x="123" y="47"/>
                  <a:pt x="124" y="44"/>
                  <a:pt x="124" y="40"/>
                </a:cubicBezTo>
                <a:cubicBezTo>
                  <a:pt x="125" y="39"/>
                  <a:pt x="125" y="37"/>
                  <a:pt x="124" y="35"/>
                </a:cubicBezTo>
                <a:cubicBezTo>
                  <a:pt x="123" y="33"/>
                  <a:pt x="121" y="32"/>
                  <a:pt x="119" y="31"/>
                </a:cubicBezTo>
                <a:cubicBezTo>
                  <a:pt x="34" y="4"/>
                  <a:pt x="34" y="4"/>
                  <a:pt x="34" y="4"/>
                </a:cubicBezTo>
                <a:cubicBezTo>
                  <a:pt x="34" y="4"/>
                  <a:pt x="35" y="4"/>
                  <a:pt x="35" y="3"/>
                </a:cubicBezTo>
                <a:cubicBezTo>
                  <a:pt x="66" y="12"/>
                  <a:pt x="97" y="22"/>
                  <a:pt x="127" y="33"/>
                </a:cubicBezTo>
                <a:cubicBezTo>
                  <a:pt x="128" y="34"/>
                  <a:pt x="129" y="34"/>
                  <a:pt x="130" y="35"/>
                </a:cubicBezTo>
                <a:cubicBezTo>
                  <a:pt x="130" y="36"/>
                  <a:pt x="130" y="37"/>
                  <a:pt x="130" y="38"/>
                </a:cubicBezTo>
                <a:cubicBezTo>
                  <a:pt x="120" y="78"/>
                  <a:pt x="120" y="78"/>
                  <a:pt x="120" y="78"/>
                </a:cubicBezTo>
                <a:cubicBezTo>
                  <a:pt x="119" y="79"/>
                  <a:pt x="119" y="79"/>
                  <a:pt x="119" y="79"/>
                </a:cubicBezTo>
                <a:cubicBezTo>
                  <a:pt x="114" y="80"/>
                  <a:pt x="114" y="80"/>
                  <a:pt x="114" y="80"/>
                </a:cubicBezTo>
                <a:moveTo>
                  <a:pt x="57" y="7"/>
                </a:moveTo>
                <a:cubicBezTo>
                  <a:pt x="52" y="5"/>
                  <a:pt x="47" y="4"/>
                  <a:pt x="43" y="3"/>
                </a:cubicBezTo>
                <a:cubicBezTo>
                  <a:pt x="45" y="3"/>
                  <a:pt x="48" y="4"/>
                  <a:pt x="51" y="5"/>
                </a:cubicBezTo>
                <a:cubicBezTo>
                  <a:pt x="57" y="7"/>
                  <a:pt x="57" y="7"/>
                  <a:pt x="57" y="7"/>
                </a:cubicBezTo>
                <a:moveTo>
                  <a:pt x="40" y="0"/>
                </a:moveTo>
                <a:cubicBezTo>
                  <a:pt x="40" y="0"/>
                  <a:pt x="40" y="0"/>
                  <a:pt x="40" y="0"/>
                </a:cubicBezTo>
                <a:cubicBezTo>
                  <a:pt x="38" y="0"/>
                  <a:pt x="37" y="0"/>
                  <a:pt x="35" y="1"/>
                </a:cubicBezTo>
                <a:cubicBezTo>
                  <a:pt x="35" y="1"/>
                  <a:pt x="34" y="0"/>
                  <a:pt x="34" y="0"/>
                </a:cubicBezTo>
                <a:cubicBezTo>
                  <a:pt x="34" y="0"/>
                  <a:pt x="34" y="0"/>
                  <a:pt x="33" y="0"/>
                </a:cubicBezTo>
                <a:cubicBezTo>
                  <a:pt x="33" y="0"/>
                  <a:pt x="32" y="1"/>
                  <a:pt x="32" y="1"/>
                </a:cubicBezTo>
                <a:cubicBezTo>
                  <a:pt x="32" y="1"/>
                  <a:pt x="32" y="1"/>
                  <a:pt x="32" y="1"/>
                </a:cubicBezTo>
                <a:cubicBezTo>
                  <a:pt x="31" y="2"/>
                  <a:pt x="30" y="2"/>
                  <a:pt x="29" y="2"/>
                </a:cubicBezTo>
                <a:cubicBezTo>
                  <a:pt x="29" y="2"/>
                  <a:pt x="29" y="2"/>
                  <a:pt x="29" y="2"/>
                </a:cubicBezTo>
                <a:cubicBezTo>
                  <a:pt x="29" y="2"/>
                  <a:pt x="29" y="2"/>
                  <a:pt x="28" y="2"/>
                </a:cubicBezTo>
                <a:cubicBezTo>
                  <a:pt x="28" y="2"/>
                  <a:pt x="27" y="3"/>
                  <a:pt x="27" y="3"/>
                </a:cubicBezTo>
                <a:cubicBezTo>
                  <a:pt x="27" y="3"/>
                  <a:pt x="27" y="3"/>
                  <a:pt x="27" y="3"/>
                </a:cubicBezTo>
                <a:cubicBezTo>
                  <a:pt x="26" y="4"/>
                  <a:pt x="24" y="4"/>
                  <a:pt x="23" y="5"/>
                </a:cubicBezTo>
                <a:cubicBezTo>
                  <a:pt x="22" y="5"/>
                  <a:pt x="22" y="5"/>
                  <a:pt x="22" y="5"/>
                </a:cubicBezTo>
                <a:cubicBezTo>
                  <a:pt x="22" y="4"/>
                  <a:pt x="22" y="4"/>
                  <a:pt x="21" y="4"/>
                </a:cubicBezTo>
                <a:cubicBezTo>
                  <a:pt x="21" y="4"/>
                  <a:pt x="20" y="5"/>
                  <a:pt x="20" y="5"/>
                </a:cubicBezTo>
                <a:cubicBezTo>
                  <a:pt x="19" y="5"/>
                  <a:pt x="19" y="5"/>
                  <a:pt x="18" y="5"/>
                </a:cubicBezTo>
                <a:cubicBezTo>
                  <a:pt x="17" y="5"/>
                  <a:pt x="17" y="5"/>
                  <a:pt x="16" y="5"/>
                </a:cubicBezTo>
                <a:cubicBezTo>
                  <a:pt x="16" y="5"/>
                  <a:pt x="16" y="5"/>
                  <a:pt x="16" y="5"/>
                </a:cubicBezTo>
                <a:cubicBezTo>
                  <a:pt x="15" y="5"/>
                  <a:pt x="15" y="6"/>
                  <a:pt x="15" y="6"/>
                </a:cubicBezTo>
                <a:cubicBezTo>
                  <a:pt x="14" y="7"/>
                  <a:pt x="15" y="7"/>
                  <a:pt x="15" y="7"/>
                </a:cubicBezTo>
                <a:cubicBezTo>
                  <a:pt x="1" y="50"/>
                  <a:pt x="1" y="50"/>
                  <a:pt x="1" y="50"/>
                </a:cubicBezTo>
                <a:cubicBezTo>
                  <a:pt x="0" y="50"/>
                  <a:pt x="1" y="51"/>
                  <a:pt x="1" y="51"/>
                </a:cubicBezTo>
                <a:cubicBezTo>
                  <a:pt x="1" y="51"/>
                  <a:pt x="1" y="51"/>
                  <a:pt x="1" y="51"/>
                </a:cubicBezTo>
                <a:cubicBezTo>
                  <a:pt x="96" y="85"/>
                  <a:pt x="96" y="85"/>
                  <a:pt x="96" y="85"/>
                </a:cubicBezTo>
                <a:cubicBezTo>
                  <a:pt x="96" y="85"/>
                  <a:pt x="96" y="85"/>
                  <a:pt x="96" y="86"/>
                </a:cubicBezTo>
                <a:cubicBezTo>
                  <a:pt x="96" y="86"/>
                  <a:pt x="96" y="86"/>
                  <a:pt x="97" y="87"/>
                </a:cubicBezTo>
                <a:cubicBezTo>
                  <a:pt x="98" y="87"/>
                  <a:pt x="98" y="87"/>
                  <a:pt x="98" y="87"/>
                </a:cubicBezTo>
                <a:cubicBezTo>
                  <a:pt x="120" y="81"/>
                  <a:pt x="120" y="81"/>
                  <a:pt x="120" y="81"/>
                </a:cubicBezTo>
                <a:cubicBezTo>
                  <a:pt x="121" y="81"/>
                  <a:pt x="123" y="80"/>
                  <a:pt x="125" y="79"/>
                </a:cubicBezTo>
                <a:cubicBezTo>
                  <a:pt x="127" y="77"/>
                  <a:pt x="128" y="74"/>
                  <a:pt x="129" y="72"/>
                </a:cubicBezTo>
                <a:cubicBezTo>
                  <a:pt x="140" y="32"/>
                  <a:pt x="140" y="32"/>
                  <a:pt x="140" y="32"/>
                </a:cubicBezTo>
                <a:cubicBezTo>
                  <a:pt x="140" y="32"/>
                  <a:pt x="140" y="31"/>
                  <a:pt x="139" y="31"/>
                </a:cubicBezTo>
                <a:cubicBezTo>
                  <a:pt x="52" y="2"/>
                  <a:pt x="52" y="2"/>
                  <a:pt x="52" y="2"/>
                </a:cubicBezTo>
                <a:cubicBezTo>
                  <a:pt x="48" y="1"/>
                  <a:pt x="44" y="0"/>
                  <a:pt x="4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6">
            <a:extLst>
              <a:ext uri="{FF2B5EF4-FFF2-40B4-BE49-F238E27FC236}">
                <a16:creationId xmlns:a16="http://schemas.microsoft.com/office/drawing/2014/main" id="{35D49782-FA73-F141-902E-67AA5DF1D017}"/>
              </a:ext>
            </a:extLst>
          </p:cNvPr>
          <p:cNvSpPr>
            <a:spLocks noEditPoints="1"/>
          </p:cNvSpPr>
          <p:nvPr/>
        </p:nvSpPr>
        <p:spPr bwMode="auto">
          <a:xfrm>
            <a:off x="603764" y="1532843"/>
            <a:ext cx="530969" cy="826342"/>
          </a:xfrm>
          <a:custGeom>
            <a:avLst/>
            <a:gdLst>
              <a:gd name="T0" fmla="*/ 70 w 127"/>
              <a:gd name="T1" fmla="*/ 193 h 198"/>
              <a:gd name="T2" fmla="*/ 70 w 127"/>
              <a:gd name="T3" fmla="*/ 197 h 198"/>
              <a:gd name="T4" fmla="*/ 81 w 127"/>
              <a:gd name="T5" fmla="*/ 167 h 198"/>
              <a:gd name="T6" fmla="*/ 73 w 127"/>
              <a:gd name="T7" fmla="*/ 171 h 198"/>
              <a:gd name="T8" fmla="*/ 71 w 127"/>
              <a:gd name="T9" fmla="*/ 172 h 198"/>
              <a:gd name="T10" fmla="*/ 61 w 127"/>
              <a:gd name="T11" fmla="*/ 171 h 198"/>
              <a:gd name="T12" fmla="*/ 48 w 127"/>
              <a:gd name="T13" fmla="*/ 174 h 198"/>
              <a:gd name="T14" fmla="*/ 49 w 127"/>
              <a:gd name="T15" fmla="*/ 175 h 198"/>
              <a:gd name="T16" fmla="*/ 50 w 127"/>
              <a:gd name="T17" fmla="*/ 176 h 198"/>
              <a:gd name="T18" fmla="*/ 59 w 127"/>
              <a:gd name="T19" fmla="*/ 174 h 198"/>
              <a:gd name="T20" fmla="*/ 51 w 127"/>
              <a:gd name="T21" fmla="*/ 179 h 198"/>
              <a:gd name="T22" fmla="*/ 52 w 127"/>
              <a:gd name="T23" fmla="*/ 181 h 198"/>
              <a:gd name="T24" fmla="*/ 53 w 127"/>
              <a:gd name="T25" fmla="*/ 182 h 198"/>
              <a:gd name="T26" fmla="*/ 55 w 127"/>
              <a:gd name="T27" fmla="*/ 180 h 198"/>
              <a:gd name="T28" fmla="*/ 65 w 127"/>
              <a:gd name="T29" fmla="*/ 177 h 198"/>
              <a:gd name="T30" fmla="*/ 55 w 127"/>
              <a:gd name="T31" fmla="*/ 184 h 198"/>
              <a:gd name="T32" fmla="*/ 56 w 127"/>
              <a:gd name="T33" fmla="*/ 187 h 198"/>
              <a:gd name="T34" fmla="*/ 59 w 127"/>
              <a:gd name="T35" fmla="*/ 185 h 198"/>
              <a:gd name="T36" fmla="*/ 65 w 127"/>
              <a:gd name="T37" fmla="*/ 181 h 198"/>
              <a:gd name="T38" fmla="*/ 68 w 127"/>
              <a:gd name="T39" fmla="*/ 179 h 198"/>
              <a:gd name="T40" fmla="*/ 60 w 127"/>
              <a:gd name="T41" fmla="*/ 191 h 198"/>
              <a:gd name="T42" fmla="*/ 60 w 127"/>
              <a:gd name="T43" fmla="*/ 192 h 198"/>
              <a:gd name="T44" fmla="*/ 61 w 127"/>
              <a:gd name="T45" fmla="*/ 194 h 198"/>
              <a:gd name="T46" fmla="*/ 70 w 127"/>
              <a:gd name="T47" fmla="*/ 182 h 198"/>
              <a:gd name="T48" fmla="*/ 72 w 127"/>
              <a:gd name="T49" fmla="*/ 189 h 198"/>
              <a:gd name="T50" fmla="*/ 82 w 127"/>
              <a:gd name="T51" fmla="*/ 171 h 198"/>
              <a:gd name="T52" fmla="*/ 73 w 127"/>
              <a:gd name="T53" fmla="*/ 123 h 198"/>
              <a:gd name="T54" fmla="*/ 56 w 127"/>
              <a:gd name="T55" fmla="*/ 74 h 198"/>
              <a:gd name="T56" fmla="*/ 6 w 127"/>
              <a:gd name="T57" fmla="*/ 46 h 198"/>
              <a:gd name="T58" fmla="*/ 21 w 127"/>
              <a:gd name="T59" fmla="*/ 33 h 198"/>
              <a:gd name="T60" fmla="*/ 86 w 127"/>
              <a:gd name="T61" fmla="*/ 94 h 198"/>
              <a:gd name="T62" fmla="*/ 73 w 127"/>
              <a:gd name="T63" fmla="*/ 123 h 198"/>
              <a:gd name="T64" fmla="*/ 17 w 127"/>
              <a:gd name="T65" fmla="*/ 4 h 198"/>
              <a:gd name="T66" fmla="*/ 89 w 127"/>
              <a:gd name="T67" fmla="*/ 33 h 198"/>
              <a:gd name="T68" fmla="*/ 110 w 127"/>
              <a:gd name="T69" fmla="*/ 114 h 198"/>
              <a:gd name="T70" fmla="*/ 103 w 127"/>
              <a:gd name="T71" fmla="*/ 120 h 198"/>
              <a:gd name="T72" fmla="*/ 106 w 127"/>
              <a:gd name="T73" fmla="*/ 120 h 198"/>
              <a:gd name="T74" fmla="*/ 113 w 127"/>
              <a:gd name="T75" fmla="*/ 124 h 198"/>
              <a:gd name="T76" fmla="*/ 112 w 127"/>
              <a:gd name="T77" fmla="*/ 128 h 198"/>
              <a:gd name="T78" fmla="*/ 110 w 127"/>
              <a:gd name="T79" fmla="*/ 128 h 198"/>
              <a:gd name="T80" fmla="*/ 85 w 127"/>
              <a:gd name="T81" fmla="*/ 118 h 198"/>
              <a:gd name="T82" fmla="*/ 90 w 127"/>
              <a:gd name="T83" fmla="*/ 94 h 198"/>
              <a:gd name="T84" fmla="*/ 24 w 127"/>
              <a:gd name="T85" fmla="*/ 30 h 198"/>
              <a:gd name="T86" fmla="*/ 25 w 127"/>
              <a:gd name="T87" fmla="*/ 28 h 198"/>
              <a:gd name="T88" fmla="*/ 22 w 127"/>
              <a:gd name="T89" fmla="*/ 28 h 198"/>
              <a:gd name="T90" fmla="*/ 15 w 127"/>
              <a:gd name="T91" fmla="*/ 0 h 198"/>
              <a:gd name="T92" fmla="*/ 13 w 127"/>
              <a:gd name="T93" fmla="*/ 2 h 198"/>
              <a:gd name="T94" fmla="*/ 19 w 127"/>
              <a:gd name="T95" fmla="*/ 30 h 198"/>
              <a:gd name="T96" fmla="*/ 0 w 127"/>
              <a:gd name="T97" fmla="*/ 48 h 198"/>
              <a:gd name="T98" fmla="*/ 1 w 127"/>
              <a:gd name="T99" fmla="*/ 50 h 198"/>
              <a:gd name="T100" fmla="*/ 53 w 127"/>
              <a:gd name="T101" fmla="*/ 76 h 198"/>
              <a:gd name="T102" fmla="*/ 69 w 127"/>
              <a:gd name="T103" fmla="*/ 126 h 198"/>
              <a:gd name="T104" fmla="*/ 70 w 127"/>
              <a:gd name="T105" fmla="*/ 129 h 198"/>
              <a:gd name="T106" fmla="*/ 82 w 127"/>
              <a:gd name="T107" fmla="*/ 120 h 198"/>
              <a:gd name="T108" fmla="*/ 112 w 127"/>
              <a:gd name="T109" fmla="*/ 131 h 198"/>
              <a:gd name="T110" fmla="*/ 116 w 127"/>
              <a:gd name="T111" fmla="*/ 124 h 198"/>
              <a:gd name="T112" fmla="*/ 118 w 127"/>
              <a:gd name="T113" fmla="*/ 118 h 198"/>
              <a:gd name="T114" fmla="*/ 116 w 127"/>
              <a:gd name="T115" fmla="*/ 138 h 198"/>
              <a:gd name="T116" fmla="*/ 85 w 127"/>
              <a:gd name="T117" fmla="*/ 168 h 198"/>
              <a:gd name="T118" fmla="*/ 125 w 127"/>
              <a:gd name="T119" fmla="*/ 131 h 198"/>
              <a:gd name="T120" fmla="*/ 114 w 127"/>
              <a:gd name="T121" fmla="*/ 114 h 198"/>
              <a:gd name="T122" fmla="*/ 92 w 127"/>
              <a:gd name="T123" fmla="*/ 31 h 198"/>
              <a:gd name="T124" fmla="*/ 15 w 127"/>
              <a:gd name="T1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 h="198">
                <a:moveTo>
                  <a:pt x="71" y="193"/>
                </a:moveTo>
                <a:cubicBezTo>
                  <a:pt x="71" y="193"/>
                  <a:pt x="70" y="193"/>
                  <a:pt x="70" y="193"/>
                </a:cubicBezTo>
                <a:cubicBezTo>
                  <a:pt x="70" y="195"/>
                  <a:pt x="70" y="196"/>
                  <a:pt x="70" y="198"/>
                </a:cubicBezTo>
                <a:cubicBezTo>
                  <a:pt x="70" y="197"/>
                  <a:pt x="70" y="197"/>
                  <a:pt x="70" y="197"/>
                </a:cubicBezTo>
                <a:cubicBezTo>
                  <a:pt x="71" y="196"/>
                  <a:pt x="71" y="194"/>
                  <a:pt x="71" y="193"/>
                </a:cubicBezTo>
                <a:moveTo>
                  <a:pt x="81" y="167"/>
                </a:moveTo>
                <a:cubicBezTo>
                  <a:pt x="79" y="169"/>
                  <a:pt x="77" y="170"/>
                  <a:pt x="74" y="172"/>
                </a:cubicBezTo>
                <a:cubicBezTo>
                  <a:pt x="74" y="171"/>
                  <a:pt x="74" y="171"/>
                  <a:pt x="73" y="171"/>
                </a:cubicBezTo>
                <a:cubicBezTo>
                  <a:pt x="73" y="171"/>
                  <a:pt x="73" y="171"/>
                  <a:pt x="73" y="171"/>
                </a:cubicBezTo>
                <a:cubicBezTo>
                  <a:pt x="72" y="171"/>
                  <a:pt x="72" y="171"/>
                  <a:pt x="71" y="172"/>
                </a:cubicBezTo>
                <a:cubicBezTo>
                  <a:pt x="70" y="171"/>
                  <a:pt x="68" y="171"/>
                  <a:pt x="66" y="171"/>
                </a:cubicBezTo>
                <a:cubicBezTo>
                  <a:pt x="65" y="171"/>
                  <a:pt x="63" y="171"/>
                  <a:pt x="61" y="171"/>
                </a:cubicBezTo>
                <a:cubicBezTo>
                  <a:pt x="49" y="172"/>
                  <a:pt x="49" y="172"/>
                  <a:pt x="49" y="172"/>
                </a:cubicBezTo>
                <a:cubicBezTo>
                  <a:pt x="48" y="172"/>
                  <a:pt x="48" y="173"/>
                  <a:pt x="48" y="174"/>
                </a:cubicBezTo>
                <a:cubicBezTo>
                  <a:pt x="48" y="174"/>
                  <a:pt x="48" y="174"/>
                  <a:pt x="48" y="174"/>
                </a:cubicBezTo>
                <a:cubicBezTo>
                  <a:pt x="47" y="175"/>
                  <a:pt x="48" y="175"/>
                  <a:pt x="49" y="175"/>
                </a:cubicBezTo>
                <a:cubicBezTo>
                  <a:pt x="50" y="176"/>
                  <a:pt x="50" y="176"/>
                  <a:pt x="50" y="176"/>
                </a:cubicBezTo>
                <a:cubicBezTo>
                  <a:pt x="50" y="176"/>
                  <a:pt x="50" y="176"/>
                  <a:pt x="50" y="176"/>
                </a:cubicBezTo>
                <a:cubicBezTo>
                  <a:pt x="51" y="176"/>
                  <a:pt x="51" y="176"/>
                  <a:pt x="51" y="175"/>
                </a:cubicBezTo>
                <a:cubicBezTo>
                  <a:pt x="59" y="174"/>
                  <a:pt x="59" y="174"/>
                  <a:pt x="59" y="174"/>
                </a:cubicBezTo>
                <a:cubicBezTo>
                  <a:pt x="57" y="175"/>
                  <a:pt x="54" y="177"/>
                  <a:pt x="52" y="178"/>
                </a:cubicBezTo>
                <a:cubicBezTo>
                  <a:pt x="51" y="179"/>
                  <a:pt x="51" y="179"/>
                  <a:pt x="51" y="179"/>
                </a:cubicBezTo>
                <a:cubicBezTo>
                  <a:pt x="51" y="180"/>
                  <a:pt x="51" y="180"/>
                  <a:pt x="51" y="180"/>
                </a:cubicBezTo>
                <a:cubicBezTo>
                  <a:pt x="51" y="180"/>
                  <a:pt x="51" y="181"/>
                  <a:pt x="52" y="181"/>
                </a:cubicBezTo>
                <a:cubicBezTo>
                  <a:pt x="53" y="182"/>
                  <a:pt x="53" y="182"/>
                  <a:pt x="53" y="182"/>
                </a:cubicBezTo>
                <a:cubicBezTo>
                  <a:pt x="53" y="182"/>
                  <a:pt x="53" y="182"/>
                  <a:pt x="53" y="182"/>
                </a:cubicBezTo>
                <a:cubicBezTo>
                  <a:pt x="54" y="182"/>
                  <a:pt x="55" y="181"/>
                  <a:pt x="55" y="181"/>
                </a:cubicBezTo>
                <a:cubicBezTo>
                  <a:pt x="55" y="180"/>
                  <a:pt x="55" y="180"/>
                  <a:pt x="55" y="180"/>
                </a:cubicBezTo>
                <a:cubicBezTo>
                  <a:pt x="59" y="178"/>
                  <a:pt x="63" y="176"/>
                  <a:pt x="68" y="176"/>
                </a:cubicBezTo>
                <a:cubicBezTo>
                  <a:pt x="67" y="176"/>
                  <a:pt x="66" y="176"/>
                  <a:pt x="65" y="177"/>
                </a:cubicBezTo>
                <a:cubicBezTo>
                  <a:pt x="65" y="177"/>
                  <a:pt x="64" y="177"/>
                  <a:pt x="63" y="178"/>
                </a:cubicBezTo>
                <a:cubicBezTo>
                  <a:pt x="60" y="180"/>
                  <a:pt x="57" y="182"/>
                  <a:pt x="55" y="184"/>
                </a:cubicBezTo>
                <a:cubicBezTo>
                  <a:pt x="54" y="184"/>
                  <a:pt x="54" y="185"/>
                  <a:pt x="55" y="186"/>
                </a:cubicBezTo>
                <a:cubicBezTo>
                  <a:pt x="55" y="186"/>
                  <a:pt x="55" y="187"/>
                  <a:pt x="56" y="187"/>
                </a:cubicBezTo>
                <a:cubicBezTo>
                  <a:pt x="56" y="187"/>
                  <a:pt x="57" y="187"/>
                  <a:pt x="57" y="186"/>
                </a:cubicBezTo>
                <a:cubicBezTo>
                  <a:pt x="59" y="185"/>
                  <a:pt x="59" y="185"/>
                  <a:pt x="59" y="185"/>
                </a:cubicBezTo>
                <a:cubicBezTo>
                  <a:pt x="60" y="185"/>
                  <a:pt x="60" y="185"/>
                  <a:pt x="60" y="184"/>
                </a:cubicBezTo>
                <a:cubicBezTo>
                  <a:pt x="62" y="183"/>
                  <a:pt x="63" y="182"/>
                  <a:pt x="65" y="181"/>
                </a:cubicBezTo>
                <a:cubicBezTo>
                  <a:pt x="65" y="180"/>
                  <a:pt x="66" y="180"/>
                  <a:pt x="67" y="180"/>
                </a:cubicBezTo>
                <a:cubicBezTo>
                  <a:pt x="67" y="180"/>
                  <a:pt x="68" y="179"/>
                  <a:pt x="68" y="179"/>
                </a:cubicBezTo>
                <a:cubicBezTo>
                  <a:pt x="66" y="183"/>
                  <a:pt x="63" y="187"/>
                  <a:pt x="61" y="191"/>
                </a:cubicBezTo>
                <a:cubicBezTo>
                  <a:pt x="60" y="191"/>
                  <a:pt x="60" y="191"/>
                  <a:pt x="60" y="191"/>
                </a:cubicBezTo>
                <a:cubicBezTo>
                  <a:pt x="60" y="192"/>
                  <a:pt x="60" y="192"/>
                  <a:pt x="60" y="192"/>
                </a:cubicBezTo>
                <a:cubicBezTo>
                  <a:pt x="60" y="192"/>
                  <a:pt x="60" y="192"/>
                  <a:pt x="60" y="192"/>
                </a:cubicBezTo>
                <a:cubicBezTo>
                  <a:pt x="60" y="193"/>
                  <a:pt x="60" y="193"/>
                  <a:pt x="60" y="194"/>
                </a:cubicBezTo>
                <a:cubicBezTo>
                  <a:pt x="61" y="194"/>
                  <a:pt x="61" y="194"/>
                  <a:pt x="61" y="194"/>
                </a:cubicBezTo>
                <a:cubicBezTo>
                  <a:pt x="62" y="194"/>
                  <a:pt x="62" y="194"/>
                  <a:pt x="63" y="194"/>
                </a:cubicBezTo>
                <a:cubicBezTo>
                  <a:pt x="65" y="190"/>
                  <a:pt x="68" y="186"/>
                  <a:pt x="70" y="182"/>
                </a:cubicBezTo>
                <a:cubicBezTo>
                  <a:pt x="70" y="185"/>
                  <a:pt x="69" y="188"/>
                  <a:pt x="69" y="190"/>
                </a:cubicBezTo>
                <a:cubicBezTo>
                  <a:pt x="70" y="190"/>
                  <a:pt x="71" y="190"/>
                  <a:pt x="72" y="189"/>
                </a:cubicBezTo>
                <a:cubicBezTo>
                  <a:pt x="73" y="185"/>
                  <a:pt x="74" y="181"/>
                  <a:pt x="74" y="176"/>
                </a:cubicBezTo>
                <a:cubicBezTo>
                  <a:pt x="77" y="175"/>
                  <a:pt x="79" y="173"/>
                  <a:pt x="82" y="171"/>
                </a:cubicBezTo>
                <a:cubicBezTo>
                  <a:pt x="82" y="170"/>
                  <a:pt x="81" y="168"/>
                  <a:pt x="81" y="167"/>
                </a:cubicBezTo>
                <a:moveTo>
                  <a:pt x="73" y="123"/>
                </a:moveTo>
                <a:cubicBezTo>
                  <a:pt x="75" y="113"/>
                  <a:pt x="73" y="105"/>
                  <a:pt x="70" y="99"/>
                </a:cubicBezTo>
                <a:cubicBezTo>
                  <a:pt x="67" y="90"/>
                  <a:pt x="62" y="82"/>
                  <a:pt x="56" y="74"/>
                </a:cubicBezTo>
                <a:cubicBezTo>
                  <a:pt x="50" y="66"/>
                  <a:pt x="45" y="58"/>
                  <a:pt x="37" y="54"/>
                </a:cubicBezTo>
                <a:cubicBezTo>
                  <a:pt x="28" y="48"/>
                  <a:pt x="16" y="47"/>
                  <a:pt x="6" y="46"/>
                </a:cubicBezTo>
                <a:cubicBezTo>
                  <a:pt x="21" y="33"/>
                  <a:pt x="21" y="33"/>
                  <a:pt x="21" y="33"/>
                </a:cubicBezTo>
                <a:cubicBezTo>
                  <a:pt x="21" y="33"/>
                  <a:pt x="21" y="33"/>
                  <a:pt x="21" y="33"/>
                </a:cubicBezTo>
                <a:cubicBezTo>
                  <a:pt x="44" y="35"/>
                  <a:pt x="66" y="49"/>
                  <a:pt x="78" y="70"/>
                </a:cubicBezTo>
                <a:cubicBezTo>
                  <a:pt x="83" y="78"/>
                  <a:pt x="86" y="86"/>
                  <a:pt x="86" y="94"/>
                </a:cubicBezTo>
                <a:cubicBezTo>
                  <a:pt x="87" y="102"/>
                  <a:pt x="85" y="110"/>
                  <a:pt x="81" y="117"/>
                </a:cubicBezTo>
                <a:cubicBezTo>
                  <a:pt x="73" y="123"/>
                  <a:pt x="73" y="123"/>
                  <a:pt x="73" y="123"/>
                </a:cubicBezTo>
                <a:moveTo>
                  <a:pt x="22" y="28"/>
                </a:moveTo>
                <a:cubicBezTo>
                  <a:pt x="17" y="4"/>
                  <a:pt x="17" y="4"/>
                  <a:pt x="17" y="4"/>
                </a:cubicBezTo>
                <a:cubicBezTo>
                  <a:pt x="36" y="11"/>
                  <a:pt x="56" y="18"/>
                  <a:pt x="75" y="25"/>
                </a:cubicBezTo>
                <a:cubicBezTo>
                  <a:pt x="81" y="27"/>
                  <a:pt x="86" y="29"/>
                  <a:pt x="89" y="33"/>
                </a:cubicBezTo>
                <a:cubicBezTo>
                  <a:pt x="92" y="36"/>
                  <a:pt x="92" y="39"/>
                  <a:pt x="93" y="43"/>
                </a:cubicBezTo>
                <a:cubicBezTo>
                  <a:pt x="110" y="114"/>
                  <a:pt x="110" y="114"/>
                  <a:pt x="110" y="114"/>
                </a:cubicBezTo>
                <a:cubicBezTo>
                  <a:pt x="108" y="115"/>
                  <a:pt x="105" y="116"/>
                  <a:pt x="103" y="118"/>
                </a:cubicBezTo>
                <a:cubicBezTo>
                  <a:pt x="103" y="118"/>
                  <a:pt x="103" y="119"/>
                  <a:pt x="103" y="120"/>
                </a:cubicBezTo>
                <a:cubicBezTo>
                  <a:pt x="104" y="120"/>
                  <a:pt x="104" y="121"/>
                  <a:pt x="104" y="121"/>
                </a:cubicBezTo>
                <a:cubicBezTo>
                  <a:pt x="105" y="121"/>
                  <a:pt x="105" y="120"/>
                  <a:pt x="106" y="120"/>
                </a:cubicBezTo>
                <a:cubicBezTo>
                  <a:pt x="107" y="119"/>
                  <a:pt x="109" y="118"/>
                  <a:pt x="111" y="117"/>
                </a:cubicBezTo>
                <a:cubicBezTo>
                  <a:pt x="113" y="124"/>
                  <a:pt x="113" y="124"/>
                  <a:pt x="113" y="124"/>
                </a:cubicBezTo>
                <a:cubicBezTo>
                  <a:pt x="113" y="125"/>
                  <a:pt x="113" y="126"/>
                  <a:pt x="113" y="127"/>
                </a:cubicBezTo>
                <a:cubicBezTo>
                  <a:pt x="113" y="128"/>
                  <a:pt x="113" y="128"/>
                  <a:pt x="112" y="128"/>
                </a:cubicBezTo>
                <a:cubicBezTo>
                  <a:pt x="112" y="128"/>
                  <a:pt x="112" y="128"/>
                  <a:pt x="112" y="128"/>
                </a:cubicBezTo>
                <a:cubicBezTo>
                  <a:pt x="111" y="128"/>
                  <a:pt x="110" y="128"/>
                  <a:pt x="110" y="128"/>
                </a:cubicBezTo>
                <a:cubicBezTo>
                  <a:pt x="85" y="118"/>
                  <a:pt x="85" y="118"/>
                  <a:pt x="85" y="118"/>
                </a:cubicBezTo>
                <a:cubicBezTo>
                  <a:pt x="85" y="118"/>
                  <a:pt x="85" y="118"/>
                  <a:pt x="85" y="118"/>
                </a:cubicBezTo>
                <a:cubicBezTo>
                  <a:pt x="86" y="117"/>
                  <a:pt x="86" y="116"/>
                  <a:pt x="86" y="115"/>
                </a:cubicBezTo>
                <a:cubicBezTo>
                  <a:pt x="89" y="109"/>
                  <a:pt x="90" y="101"/>
                  <a:pt x="90" y="94"/>
                </a:cubicBezTo>
                <a:cubicBezTo>
                  <a:pt x="89" y="85"/>
                  <a:pt x="86" y="77"/>
                  <a:pt x="81" y="68"/>
                </a:cubicBezTo>
                <a:cubicBezTo>
                  <a:pt x="69" y="47"/>
                  <a:pt x="47" y="33"/>
                  <a:pt x="24" y="30"/>
                </a:cubicBezTo>
                <a:cubicBezTo>
                  <a:pt x="24" y="30"/>
                  <a:pt x="24" y="30"/>
                  <a:pt x="24" y="30"/>
                </a:cubicBezTo>
                <a:cubicBezTo>
                  <a:pt x="25" y="29"/>
                  <a:pt x="25" y="28"/>
                  <a:pt x="25" y="28"/>
                </a:cubicBezTo>
                <a:cubicBezTo>
                  <a:pt x="24" y="27"/>
                  <a:pt x="24" y="27"/>
                  <a:pt x="23" y="27"/>
                </a:cubicBezTo>
                <a:cubicBezTo>
                  <a:pt x="23" y="27"/>
                  <a:pt x="23" y="27"/>
                  <a:pt x="22" y="28"/>
                </a:cubicBezTo>
                <a:cubicBezTo>
                  <a:pt x="22" y="28"/>
                  <a:pt x="22" y="28"/>
                  <a:pt x="22" y="28"/>
                </a:cubicBezTo>
                <a:moveTo>
                  <a:pt x="15" y="0"/>
                </a:moveTo>
                <a:cubicBezTo>
                  <a:pt x="14" y="0"/>
                  <a:pt x="14" y="0"/>
                  <a:pt x="14" y="1"/>
                </a:cubicBezTo>
                <a:cubicBezTo>
                  <a:pt x="13" y="1"/>
                  <a:pt x="13" y="1"/>
                  <a:pt x="13" y="2"/>
                </a:cubicBezTo>
                <a:cubicBezTo>
                  <a:pt x="13" y="2"/>
                  <a:pt x="13" y="2"/>
                  <a:pt x="13" y="2"/>
                </a:cubicBezTo>
                <a:cubicBezTo>
                  <a:pt x="19" y="30"/>
                  <a:pt x="19" y="30"/>
                  <a:pt x="19" y="30"/>
                </a:cubicBezTo>
                <a:cubicBezTo>
                  <a:pt x="0" y="47"/>
                  <a:pt x="0" y="47"/>
                  <a:pt x="0" y="47"/>
                </a:cubicBezTo>
                <a:cubicBezTo>
                  <a:pt x="0" y="47"/>
                  <a:pt x="0" y="47"/>
                  <a:pt x="0" y="48"/>
                </a:cubicBezTo>
                <a:cubicBezTo>
                  <a:pt x="0" y="49"/>
                  <a:pt x="0" y="49"/>
                  <a:pt x="0" y="49"/>
                </a:cubicBezTo>
                <a:cubicBezTo>
                  <a:pt x="0" y="49"/>
                  <a:pt x="1" y="50"/>
                  <a:pt x="1" y="50"/>
                </a:cubicBezTo>
                <a:cubicBezTo>
                  <a:pt x="12" y="50"/>
                  <a:pt x="25" y="50"/>
                  <a:pt x="35" y="57"/>
                </a:cubicBezTo>
                <a:cubicBezTo>
                  <a:pt x="42" y="61"/>
                  <a:pt x="48" y="68"/>
                  <a:pt x="53" y="76"/>
                </a:cubicBezTo>
                <a:cubicBezTo>
                  <a:pt x="59" y="84"/>
                  <a:pt x="64" y="91"/>
                  <a:pt x="67" y="100"/>
                </a:cubicBezTo>
                <a:cubicBezTo>
                  <a:pt x="71" y="109"/>
                  <a:pt x="71" y="119"/>
                  <a:pt x="69" y="126"/>
                </a:cubicBezTo>
                <a:cubicBezTo>
                  <a:pt x="69" y="127"/>
                  <a:pt x="69" y="128"/>
                  <a:pt x="69" y="128"/>
                </a:cubicBezTo>
                <a:cubicBezTo>
                  <a:pt x="70" y="129"/>
                  <a:pt x="70" y="129"/>
                  <a:pt x="70" y="129"/>
                </a:cubicBezTo>
                <a:cubicBezTo>
                  <a:pt x="71" y="129"/>
                  <a:pt x="71" y="129"/>
                  <a:pt x="71" y="128"/>
                </a:cubicBezTo>
                <a:cubicBezTo>
                  <a:pt x="82" y="120"/>
                  <a:pt x="82" y="120"/>
                  <a:pt x="82" y="120"/>
                </a:cubicBezTo>
                <a:cubicBezTo>
                  <a:pt x="109" y="131"/>
                  <a:pt x="109" y="131"/>
                  <a:pt x="109" y="131"/>
                </a:cubicBezTo>
                <a:cubicBezTo>
                  <a:pt x="109" y="131"/>
                  <a:pt x="111" y="131"/>
                  <a:pt x="112" y="131"/>
                </a:cubicBezTo>
                <a:cubicBezTo>
                  <a:pt x="113" y="131"/>
                  <a:pt x="113" y="131"/>
                  <a:pt x="114" y="131"/>
                </a:cubicBezTo>
                <a:cubicBezTo>
                  <a:pt x="115" y="130"/>
                  <a:pt x="117" y="128"/>
                  <a:pt x="116" y="124"/>
                </a:cubicBezTo>
                <a:cubicBezTo>
                  <a:pt x="114" y="117"/>
                  <a:pt x="114" y="117"/>
                  <a:pt x="114" y="117"/>
                </a:cubicBezTo>
                <a:cubicBezTo>
                  <a:pt x="116" y="117"/>
                  <a:pt x="117" y="118"/>
                  <a:pt x="118" y="118"/>
                </a:cubicBezTo>
                <a:cubicBezTo>
                  <a:pt x="122" y="121"/>
                  <a:pt x="124" y="126"/>
                  <a:pt x="122" y="130"/>
                </a:cubicBezTo>
                <a:cubicBezTo>
                  <a:pt x="121" y="133"/>
                  <a:pt x="119" y="136"/>
                  <a:pt x="116" y="138"/>
                </a:cubicBezTo>
                <a:cubicBezTo>
                  <a:pt x="105" y="147"/>
                  <a:pt x="95" y="156"/>
                  <a:pt x="84" y="165"/>
                </a:cubicBezTo>
                <a:cubicBezTo>
                  <a:pt x="84" y="166"/>
                  <a:pt x="85" y="167"/>
                  <a:pt x="85" y="168"/>
                </a:cubicBezTo>
                <a:cubicBezTo>
                  <a:pt x="96" y="160"/>
                  <a:pt x="107" y="150"/>
                  <a:pt x="118" y="141"/>
                </a:cubicBezTo>
                <a:cubicBezTo>
                  <a:pt x="120" y="139"/>
                  <a:pt x="124" y="135"/>
                  <a:pt x="125" y="131"/>
                </a:cubicBezTo>
                <a:cubicBezTo>
                  <a:pt x="127" y="126"/>
                  <a:pt x="125" y="119"/>
                  <a:pt x="120" y="116"/>
                </a:cubicBezTo>
                <a:cubicBezTo>
                  <a:pt x="118" y="114"/>
                  <a:pt x="116" y="114"/>
                  <a:pt x="114" y="114"/>
                </a:cubicBezTo>
                <a:cubicBezTo>
                  <a:pt x="97" y="42"/>
                  <a:pt x="97" y="42"/>
                  <a:pt x="97" y="42"/>
                </a:cubicBezTo>
                <a:cubicBezTo>
                  <a:pt x="96" y="38"/>
                  <a:pt x="95" y="34"/>
                  <a:pt x="92" y="31"/>
                </a:cubicBezTo>
                <a:cubicBezTo>
                  <a:pt x="89" y="26"/>
                  <a:pt x="83" y="24"/>
                  <a:pt x="77" y="21"/>
                </a:cubicBezTo>
                <a:cubicBezTo>
                  <a:pt x="56" y="14"/>
                  <a:pt x="36" y="7"/>
                  <a:pt x="15" y="0"/>
                </a:cubicBezTo>
                <a:cubicBezTo>
                  <a:pt x="15" y="0"/>
                  <a:pt x="15" y="0"/>
                  <a:pt x="1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7">
            <a:extLst>
              <a:ext uri="{FF2B5EF4-FFF2-40B4-BE49-F238E27FC236}">
                <a16:creationId xmlns:a16="http://schemas.microsoft.com/office/drawing/2014/main" id="{BD32839B-EA0D-AE49-8424-F7FD286ECB12}"/>
              </a:ext>
            </a:extLst>
          </p:cNvPr>
          <p:cNvSpPr>
            <a:spLocks noEditPoints="1"/>
          </p:cNvSpPr>
          <p:nvPr/>
        </p:nvSpPr>
        <p:spPr bwMode="auto">
          <a:xfrm>
            <a:off x="260921" y="3533645"/>
            <a:ext cx="318230" cy="425478"/>
          </a:xfrm>
          <a:custGeom>
            <a:avLst/>
            <a:gdLst>
              <a:gd name="T0" fmla="*/ 35 w 76"/>
              <a:gd name="T1" fmla="*/ 80 h 102"/>
              <a:gd name="T2" fmla="*/ 32 w 76"/>
              <a:gd name="T3" fmla="*/ 69 h 102"/>
              <a:gd name="T4" fmla="*/ 34 w 76"/>
              <a:gd name="T5" fmla="*/ 63 h 102"/>
              <a:gd name="T6" fmla="*/ 37 w 76"/>
              <a:gd name="T7" fmla="*/ 55 h 102"/>
              <a:gd name="T8" fmla="*/ 41 w 76"/>
              <a:gd name="T9" fmla="*/ 55 h 102"/>
              <a:gd name="T10" fmla="*/ 42 w 76"/>
              <a:gd name="T11" fmla="*/ 60 h 102"/>
              <a:gd name="T12" fmla="*/ 44 w 76"/>
              <a:gd name="T13" fmla="*/ 68 h 102"/>
              <a:gd name="T14" fmla="*/ 44 w 76"/>
              <a:gd name="T15" fmla="*/ 80 h 102"/>
              <a:gd name="T16" fmla="*/ 39 w 76"/>
              <a:gd name="T17" fmla="*/ 52 h 102"/>
              <a:gd name="T18" fmla="*/ 31 w 76"/>
              <a:gd name="T19" fmla="*/ 60 h 102"/>
              <a:gd name="T20" fmla="*/ 30 w 76"/>
              <a:gd name="T21" fmla="*/ 66 h 102"/>
              <a:gd name="T22" fmla="*/ 28 w 76"/>
              <a:gd name="T23" fmla="*/ 72 h 102"/>
              <a:gd name="T24" fmla="*/ 39 w 76"/>
              <a:gd name="T25" fmla="*/ 84 h 102"/>
              <a:gd name="T26" fmla="*/ 49 w 76"/>
              <a:gd name="T27" fmla="*/ 70 h 102"/>
              <a:gd name="T28" fmla="*/ 45 w 76"/>
              <a:gd name="T29" fmla="*/ 63 h 102"/>
              <a:gd name="T30" fmla="*/ 45 w 76"/>
              <a:gd name="T31" fmla="*/ 58 h 102"/>
              <a:gd name="T32" fmla="*/ 39 w 76"/>
              <a:gd name="T33" fmla="*/ 52 h 102"/>
              <a:gd name="T34" fmla="*/ 17 w 76"/>
              <a:gd name="T35" fmla="*/ 33 h 102"/>
              <a:gd name="T36" fmla="*/ 37 w 76"/>
              <a:gd name="T37" fmla="*/ 3 h 102"/>
              <a:gd name="T38" fmla="*/ 55 w 76"/>
              <a:gd name="T39" fmla="*/ 13 h 102"/>
              <a:gd name="T40" fmla="*/ 17 w 76"/>
              <a:gd name="T41" fmla="*/ 33 h 102"/>
              <a:gd name="T42" fmla="*/ 17 w 76"/>
              <a:gd name="T43" fmla="*/ 11 h 102"/>
              <a:gd name="T44" fmla="*/ 2 w 76"/>
              <a:gd name="T45" fmla="*/ 33 h 102"/>
              <a:gd name="T46" fmla="*/ 0 w 76"/>
              <a:gd name="T47" fmla="*/ 35 h 102"/>
              <a:gd name="T48" fmla="*/ 4 w 76"/>
              <a:gd name="T49" fmla="*/ 99 h 102"/>
              <a:gd name="T50" fmla="*/ 74 w 76"/>
              <a:gd name="T51" fmla="*/ 102 h 102"/>
              <a:gd name="T52" fmla="*/ 76 w 76"/>
              <a:gd name="T53" fmla="*/ 101 h 102"/>
              <a:gd name="T54" fmla="*/ 73 w 76"/>
              <a:gd name="T55" fmla="*/ 60 h 102"/>
              <a:gd name="T56" fmla="*/ 5 w 76"/>
              <a:gd name="T57" fmla="*/ 96 h 102"/>
              <a:gd name="T58" fmla="*/ 73 w 76"/>
              <a:gd name="T59" fmla="*/ 35 h 102"/>
              <a:gd name="T60" fmla="*/ 76 w 76"/>
              <a:gd name="T61" fmla="*/ 55 h 102"/>
              <a:gd name="T62" fmla="*/ 75 w 76"/>
              <a:gd name="T63" fmla="*/ 33 h 102"/>
              <a:gd name="T64" fmla="*/ 62 w 76"/>
              <a:gd name="T65" fmla="*/ 33 h 102"/>
              <a:gd name="T66" fmla="*/ 37 w 76"/>
              <a:gd name="T6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02">
                <a:moveTo>
                  <a:pt x="39" y="81"/>
                </a:moveTo>
                <a:cubicBezTo>
                  <a:pt x="37" y="81"/>
                  <a:pt x="36" y="81"/>
                  <a:pt x="35" y="80"/>
                </a:cubicBezTo>
                <a:cubicBezTo>
                  <a:pt x="32" y="79"/>
                  <a:pt x="30" y="75"/>
                  <a:pt x="31" y="72"/>
                </a:cubicBezTo>
                <a:cubicBezTo>
                  <a:pt x="31" y="71"/>
                  <a:pt x="31" y="70"/>
                  <a:pt x="32" y="69"/>
                </a:cubicBezTo>
                <a:cubicBezTo>
                  <a:pt x="32" y="68"/>
                  <a:pt x="33" y="68"/>
                  <a:pt x="33" y="67"/>
                </a:cubicBezTo>
                <a:cubicBezTo>
                  <a:pt x="33" y="65"/>
                  <a:pt x="33" y="64"/>
                  <a:pt x="34" y="63"/>
                </a:cubicBezTo>
                <a:cubicBezTo>
                  <a:pt x="34" y="62"/>
                  <a:pt x="34" y="61"/>
                  <a:pt x="34" y="60"/>
                </a:cubicBezTo>
                <a:cubicBezTo>
                  <a:pt x="35" y="58"/>
                  <a:pt x="36" y="56"/>
                  <a:pt x="37" y="55"/>
                </a:cubicBezTo>
                <a:cubicBezTo>
                  <a:pt x="37" y="55"/>
                  <a:pt x="38" y="55"/>
                  <a:pt x="39" y="55"/>
                </a:cubicBezTo>
                <a:cubicBezTo>
                  <a:pt x="40" y="55"/>
                  <a:pt x="41" y="55"/>
                  <a:pt x="41" y="55"/>
                </a:cubicBezTo>
                <a:cubicBezTo>
                  <a:pt x="42" y="56"/>
                  <a:pt x="42" y="57"/>
                  <a:pt x="42" y="58"/>
                </a:cubicBezTo>
                <a:cubicBezTo>
                  <a:pt x="42" y="59"/>
                  <a:pt x="42" y="59"/>
                  <a:pt x="42" y="60"/>
                </a:cubicBezTo>
                <a:cubicBezTo>
                  <a:pt x="42" y="61"/>
                  <a:pt x="42" y="62"/>
                  <a:pt x="42" y="63"/>
                </a:cubicBezTo>
                <a:cubicBezTo>
                  <a:pt x="43" y="65"/>
                  <a:pt x="43" y="66"/>
                  <a:pt x="44" y="68"/>
                </a:cubicBezTo>
                <a:cubicBezTo>
                  <a:pt x="45" y="69"/>
                  <a:pt x="46" y="70"/>
                  <a:pt x="46" y="71"/>
                </a:cubicBezTo>
                <a:cubicBezTo>
                  <a:pt x="47" y="74"/>
                  <a:pt x="46" y="78"/>
                  <a:pt x="44" y="80"/>
                </a:cubicBezTo>
                <a:cubicBezTo>
                  <a:pt x="42" y="81"/>
                  <a:pt x="40" y="81"/>
                  <a:pt x="39" y="81"/>
                </a:cubicBezTo>
                <a:moveTo>
                  <a:pt x="39" y="52"/>
                </a:moveTo>
                <a:cubicBezTo>
                  <a:pt x="38" y="52"/>
                  <a:pt x="36" y="52"/>
                  <a:pt x="35" y="53"/>
                </a:cubicBezTo>
                <a:cubicBezTo>
                  <a:pt x="33" y="54"/>
                  <a:pt x="32" y="57"/>
                  <a:pt x="31" y="60"/>
                </a:cubicBezTo>
                <a:cubicBezTo>
                  <a:pt x="31" y="61"/>
                  <a:pt x="31" y="61"/>
                  <a:pt x="31" y="62"/>
                </a:cubicBezTo>
                <a:cubicBezTo>
                  <a:pt x="31" y="64"/>
                  <a:pt x="30" y="65"/>
                  <a:pt x="30" y="66"/>
                </a:cubicBezTo>
                <a:cubicBezTo>
                  <a:pt x="30" y="67"/>
                  <a:pt x="30" y="67"/>
                  <a:pt x="29" y="68"/>
                </a:cubicBezTo>
                <a:cubicBezTo>
                  <a:pt x="29" y="69"/>
                  <a:pt x="28" y="71"/>
                  <a:pt x="28" y="72"/>
                </a:cubicBezTo>
                <a:cubicBezTo>
                  <a:pt x="28" y="76"/>
                  <a:pt x="30" y="81"/>
                  <a:pt x="33" y="83"/>
                </a:cubicBezTo>
                <a:cubicBezTo>
                  <a:pt x="35" y="84"/>
                  <a:pt x="37" y="84"/>
                  <a:pt x="39" y="84"/>
                </a:cubicBezTo>
                <a:cubicBezTo>
                  <a:pt x="41" y="84"/>
                  <a:pt x="44" y="83"/>
                  <a:pt x="45" y="82"/>
                </a:cubicBezTo>
                <a:cubicBezTo>
                  <a:pt x="49" y="79"/>
                  <a:pt x="50" y="74"/>
                  <a:pt x="49" y="70"/>
                </a:cubicBezTo>
                <a:cubicBezTo>
                  <a:pt x="48" y="69"/>
                  <a:pt x="47" y="68"/>
                  <a:pt x="47" y="66"/>
                </a:cubicBezTo>
                <a:cubicBezTo>
                  <a:pt x="46" y="65"/>
                  <a:pt x="45" y="64"/>
                  <a:pt x="45" y="63"/>
                </a:cubicBezTo>
                <a:cubicBezTo>
                  <a:pt x="45" y="62"/>
                  <a:pt x="45" y="61"/>
                  <a:pt x="45" y="60"/>
                </a:cubicBezTo>
                <a:cubicBezTo>
                  <a:pt x="45" y="59"/>
                  <a:pt x="45" y="59"/>
                  <a:pt x="45" y="58"/>
                </a:cubicBezTo>
                <a:cubicBezTo>
                  <a:pt x="45" y="56"/>
                  <a:pt x="44" y="55"/>
                  <a:pt x="43" y="53"/>
                </a:cubicBezTo>
                <a:cubicBezTo>
                  <a:pt x="42" y="52"/>
                  <a:pt x="41" y="52"/>
                  <a:pt x="39" y="52"/>
                </a:cubicBezTo>
                <a:moveTo>
                  <a:pt x="17" y="33"/>
                </a:moveTo>
                <a:cubicBezTo>
                  <a:pt x="17" y="33"/>
                  <a:pt x="17" y="33"/>
                  <a:pt x="17" y="33"/>
                </a:cubicBezTo>
                <a:cubicBezTo>
                  <a:pt x="14" y="26"/>
                  <a:pt x="15" y="18"/>
                  <a:pt x="19" y="12"/>
                </a:cubicBezTo>
                <a:cubicBezTo>
                  <a:pt x="23" y="7"/>
                  <a:pt x="30" y="3"/>
                  <a:pt x="37" y="3"/>
                </a:cubicBezTo>
                <a:cubicBezTo>
                  <a:pt x="37" y="3"/>
                  <a:pt x="37" y="3"/>
                  <a:pt x="37" y="3"/>
                </a:cubicBezTo>
                <a:cubicBezTo>
                  <a:pt x="44" y="3"/>
                  <a:pt x="51" y="7"/>
                  <a:pt x="55" y="13"/>
                </a:cubicBezTo>
                <a:cubicBezTo>
                  <a:pt x="58" y="18"/>
                  <a:pt x="59" y="24"/>
                  <a:pt x="59" y="33"/>
                </a:cubicBezTo>
                <a:cubicBezTo>
                  <a:pt x="17" y="33"/>
                  <a:pt x="17" y="33"/>
                  <a:pt x="17" y="33"/>
                </a:cubicBezTo>
                <a:moveTo>
                  <a:pt x="37" y="0"/>
                </a:moveTo>
                <a:cubicBezTo>
                  <a:pt x="29" y="0"/>
                  <a:pt x="21" y="4"/>
                  <a:pt x="17" y="11"/>
                </a:cubicBezTo>
                <a:cubicBezTo>
                  <a:pt x="12" y="17"/>
                  <a:pt x="11" y="26"/>
                  <a:pt x="14" y="33"/>
                </a:cubicBezTo>
                <a:cubicBezTo>
                  <a:pt x="2" y="33"/>
                  <a:pt x="2" y="33"/>
                  <a:pt x="2" y="33"/>
                </a:cubicBezTo>
                <a:cubicBezTo>
                  <a:pt x="1" y="33"/>
                  <a:pt x="1" y="33"/>
                  <a:pt x="1" y="34"/>
                </a:cubicBezTo>
                <a:cubicBezTo>
                  <a:pt x="1" y="34"/>
                  <a:pt x="0" y="34"/>
                  <a:pt x="0" y="35"/>
                </a:cubicBezTo>
                <a:cubicBezTo>
                  <a:pt x="2" y="98"/>
                  <a:pt x="2" y="98"/>
                  <a:pt x="2" y="98"/>
                </a:cubicBezTo>
                <a:cubicBezTo>
                  <a:pt x="2" y="99"/>
                  <a:pt x="3" y="99"/>
                  <a:pt x="4" y="99"/>
                </a:cubicBezTo>
                <a:cubicBezTo>
                  <a:pt x="74" y="102"/>
                  <a:pt x="74" y="102"/>
                  <a:pt x="74" y="102"/>
                </a:cubicBezTo>
                <a:cubicBezTo>
                  <a:pt x="74" y="102"/>
                  <a:pt x="74" y="102"/>
                  <a:pt x="74" y="102"/>
                </a:cubicBezTo>
                <a:cubicBezTo>
                  <a:pt x="75" y="102"/>
                  <a:pt x="75" y="102"/>
                  <a:pt x="75" y="102"/>
                </a:cubicBezTo>
                <a:cubicBezTo>
                  <a:pt x="75" y="101"/>
                  <a:pt x="76" y="101"/>
                  <a:pt x="76" y="101"/>
                </a:cubicBezTo>
                <a:cubicBezTo>
                  <a:pt x="76" y="59"/>
                  <a:pt x="76" y="59"/>
                  <a:pt x="76" y="59"/>
                </a:cubicBezTo>
                <a:cubicBezTo>
                  <a:pt x="73" y="60"/>
                  <a:pt x="73" y="60"/>
                  <a:pt x="73" y="60"/>
                </a:cubicBezTo>
                <a:cubicBezTo>
                  <a:pt x="73" y="99"/>
                  <a:pt x="73" y="99"/>
                  <a:pt x="73" y="99"/>
                </a:cubicBezTo>
                <a:cubicBezTo>
                  <a:pt x="5" y="96"/>
                  <a:pt x="5" y="96"/>
                  <a:pt x="5" y="96"/>
                </a:cubicBezTo>
                <a:cubicBezTo>
                  <a:pt x="3" y="36"/>
                  <a:pt x="3" y="36"/>
                  <a:pt x="3" y="36"/>
                </a:cubicBezTo>
                <a:cubicBezTo>
                  <a:pt x="73" y="35"/>
                  <a:pt x="73" y="35"/>
                  <a:pt x="73" y="35"/>
                </a:cubicBezTo>
                <a:cubicBezTo>
                  <a:pt x="73" y="57"/>
                  <a:pt x="73" y="57"/>
                  <a:pt x="73" y="57"/>
                </a:cubicBezTo>
                <a:cubicBezTo>
                  <a:pt x="76" y="55"/>
                  <a:pt x="76" y="55"/>
                  <a:pt x="76" y="55"/>
                </a:cubicBezTo>
                <a:cubicBezTo>
                  <a:pt x="76" y="34"/>
                  <a:pt x="76" y="34"/>
                  <a:pt x="76" y="34"/>
                </a:cubicBezTo>
                <a:cubicBezTo>
                  <a:pt x="76" y="33"/>
                  <a:pt x="75" y="33"/>
                  <a:pt x="75" y="33"/>
                </a:cubicBezTo>
                <a:cubicBezTo>
                  <a:pt x="74" y="32"/>
                  <a:pt x="74" y="32"/>
                  <a:pt x="74" y="32"/>
                </a:cubicBezTo>
                <a:cubicBezTo>
                  <a:pt x="62" y="33"/>
                  <a:pt x="62" y="33"/>
                  <a:pt x="62" y="33"/>
                </a:cubicBezTo>
                <a:cubicBezTo>
                  <a:pt x="62" y="24"/>
                  <a:pt x="61" y="17"/>
                  <a:pt x="57" y="12"/>
                </a:cubicBezTo>
                <a:cubicBezTo>
                  <a:pt x="53" y="5"/>
                  <a:pt x="45" y="0"/>
                  <a:pt x="37" y="0"/>
                </a:cubicBezTo>
                <a:cubicBezTo>
                  <a:pt x="37" y="0"/>
                  <a:pt x="37" y="0"/>
                  <a:pt x="3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8">
            <a:extLst>
              <a:ext uri="{FF2B5EF4-FFF2-40B4-BE49-F238E27FC236}">
                <a16:creationId xmlns:a16="http://schemas.microsoft.com/office/drawing/2014/main" id="{1C133C2E-3990-394F-9F62-4B28048BAFE4}"/>
              </a:ext>
            </a:extLst>
          </p:cNvPr>
          <p:cNvSpPr>
            <a:spLocks noEditPoints="1"/>
          </p:cNvSpPr>
          <p:nvPr/>
        </p:nvSpPr>
        <p:spPr bwMode="auto">
          <a:xfrm>
            <a:off x="324215" y="5727846"/>
            <a:ext cx="559099" cy="446576"/>
          </a:xfrm>
          <a:custGeom>
            <a:avLst/>
            <a:gdLst>
              <a:gd name="T0" fmla="*/ 32 w 134"/>
              <a:gd name="T1" fmla="*/ 84 h 107"/>
              <a:gd name="T2" fmla="*/ 5 w 134"/>
              <a:gd name="T3" fmla="*/ 74 h 107"/>
              <a:gd name="T4" fmla="*/ 18 w 134"/>
              <a:gd name="T5" fmla="*/ 26 h 107"/>
              <a:gd name="T6" fmla="*/ 24 w 134"/>
              <a:gd name="T7" fmla="*/ 19 h 107"/>
              <a:gd name="T8" fmla="*/ 29 w 134"/>
              <a:gd name="T9" fmla="*/ 20 h 107"/>
              <a:gd name="T10" fmla="*/ 57 w 134"/>
              <a:gd name="T11" fmla="*/ 32 h 107"/>
              <a:gd name="T12" fmla="*/ 43 w 134"/>
              <a:gd name="T13" fmla="*/ 83 h 107"/>
              <a:gd name="T14" fmla="*/ 38 w 134"/>
              <a:gd name="T15" fmla="*/ 85 h 107"/>
              <a:gd name="T16" fmla="*/ 97 w 134"/>
              <a:gd name="T17" fmla="*/ 103 h 107"/>
              <a:gd name="T18" fmla="*/ 47 w 134"/>
              <a:gd name="T19" fmla="*/ 83 h 107"/>
              <a:gd name="T20" fmla="*/ 59 w 134"/>
              <a:gd name="T21" fmla="*/ 44 h 107"/>
              <a:gd name="T22" fmla="*/ 86 w 134"/>
              <a:gd name="T23" fmla="*/ 19 h 107"/>
              <a:gd name="T24" fmla="*/ 94 w 134"/>
              <a:gd name="T25" fmla="*/ 6 h 107"/>
              <a:gd name="T26" fmla="*/ 105 w 134"/>
              <a:gd name="T27" fmla="*/ 5 h 107"/>
              <a:gd name="T28" fmla="*/ 98 w 134"/>
              <a:gd name="T29" fmla="*/ 40 h 107"/>
              <a:gd name="T30" fmla="*/ 99 w 134"/>
              <a:gd name="T31" fmla="*/ 42 h 107"/>
              <a:gd name="T32" fmla="*/ 130 w 134"/>
              <a:gd name="T33" fmla="*/ 57 h 107"/>
              <a:gd name="T34" fmla="*/ 124 w 134"/>
              <a:gd name="T35" fmla="*/ 65 h 107"/>
              <a:gd name="T36" fmla="*/ 118 w 134"/>
              <a:gd name="T37" fmla="*/ 63 h 107"/>
              <a:gd name="T38" fmla="*/ 116 w 134"/>
              <a:gd name="T39" fmla="*/ 63 h 107"/>
              <a:gd name="T40" fmla="*/ 120 w 134"/>
              <a:gd name="T41" fmla="*/ 68 h 107"/>
              <a:gd name="T42" fmla="*/ 121 w 134"/>
              <a:gd name="T43" fmla="*/ 76 h 107"/>
              <a:gd name="T44" fmla="*/ 115 w 134"/>
              <a:gd name="T45" fmla="*/ 80 h 107"/>
              <a:gd name="T46" fmla="*/ 110 w 134"/>
              <a:gd name="T47" fmla="*/ 78 h 107"/>
              <a:gd name="T48" fmla="*/ 108 w 134"/>
              <a:gd name="T49" fmla="*/ 79 h 107"/>
              <a:gd name="T50" fmla="*/ 112 w 134"/>
              <a:gd name="T51" fmla="*/ 83 h 107"/>
              <a:gd name="T52" fmla="*/ 114 w 134"/>
              <a:gd name="T53" fmla="*/ 90 h 107"/>
              <a:gd name="T54" fmla="*/ 108 w 134"/>
              <a:gd name="T55" fmla="*/ 93 h 107"/>
              <a:gd name="T56" fmla="*/ 104 w 134"/>
              <a:gd name="T57" fmla="*/ 92 h 107"/>
              <a:gd name="T58" fmla="*/ 102 w 134"/>
              <a:gd name="T59" fmla="*/ 93 h 107"/>
              <a:gd name="T60" fmla="*/ 106 w 134"/>
              <a:gd name="T61" fmla="*/ 96 h 107"/>
              <a:gd name="T62" fmla="*/ 105 w 134"/>
              <a:gd name="T63" fmla="*/ 103 h 107"/>
              <a:gd name="T64" fmla="*/ 101 w 134"/>
              <a:gd name="T65" fmla="*/ 0 h 107"/>
              <a:gd name="T66" fmla="*/ 85 w 134"/>
              <a:gd name="T67" fmla="*/ 13 h 107"/>
              <a:gd name="T68" fmla="*/ 60 w 134"/>
              <a:gd name="T69" fmla="*/ 33 h 107"/>
              <a:gd name="T70" fmla="*/ 49 w 134"/>
              <a:gd name="T71" fmla="*/ 24 h 107"/>
              <a:gd name="T72" fmla="*/ 24 w 134"/>
              <a:gd name="T73" fmla="*/ 16 h 107"/>
              <a:gd name="T74" fmla="*/ 15 w 134"/>
              <a:gd name="T75" fmla="*/ 25 h 107"/>
              <a:gd name="T76" fmla="*/ 2 w 134"/>
              <a:gd name="T77" fmla="*/ 75 h 107"/>
              <a:gd name="T78" fmla="*/ 10 w 134"/>
              <a:gd name="T79" fmla="*/ 80 h 107"/>
              <a:gd name="T80" fmla="*/ 38 w 134"/>
              <a:gd name="T81" fmla="*/ 88 h 107"/>
              <a:gd name="T82" fmla="*/ 44 w 134"/>
              <a:gd name="T83" fmla="*/ 86 h 107"/>
              <a:gd name="T84" fmla="*/ 96 w 134"/>
              <a:gd name="T85" fmla="*/ 106 h 107"/>
              <a:gd name="T86" fmla="*/ 107 w 134"/>
              <a:gd name="T87" fmla="*/ 106 h 107"/>
              <a:gd name="T88" fmla="*/ 110 w 134"/>
              <a:gd name="T89" fmla="*/ 96 h 107"/>
              <a:gd name="T90" fmla="*/ 117 w 134"/>
              <a:gd name="T91" fmla="*/ 91 h 107"/>
              <a:gd name="T92" fmla="*/ 117 w 134"/>
              <a:gd name="T93" fmla="*/ 83 h 107"/>
              <a:gd name="T94" fmla="*/ 124 w 134"/>
              <a:gd name="T95" fmla="*/ 69 h 107"/>
              <a:gd name="T96" fmla="*/ 128 w 134"/>
              <a:gd name="T97" fmla="*/ 67 h 107"/>
              <a:gd name="T98" fmla="*/ 124 w 134"/>
              <a:gd name="T99" fmla="*/ 46 h 107"/>
              <a:gd name="T100" fmla="*/ 108 w 134"/>
              <a:gd name="T101" fmla="*/ 19 h 107"/>
              <a:gd name="T102" fmla="*/ 101 w 134"/>
              <a:gd name="T10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07">
                <a:moveTo>
                  <a:pt x="38" y="85"/>
                </a:moveTo>
                <a:cubicBezTo>
                  <a:pt x="36" y="85"/>
                  <a:pt x="34" y="84"/>
                  <a:pt x="32" y="84"/>
                </a:cubicBezTo>
                <a:cubicBezTo>
                  <a:pt x="11" y="77"/>
                  <a:pt x="11" y="77"/>
                  <a:pt x="11" y="77"/>
                </a:cubicBezTo>
                <a:cubicBezTo>
                  <a:pt x="8" y="76"/>
                  <a:pt x="6" y="75"/>
                  <a:pt x="5" y="74"/>
                </a:cubicBezTo>
                <a:cubicBezTo>
                  <a:pt x="4" y="72"/>
                  <a:pt x="5" y="70"/>
                  <a:pt x="5" y="67"/>
                </a:cubicBezTo>
                <a:cubicBezTo>
                  <a:pt x="18" y="26"/>
                  <a:pt x="18" y="26"/>
                  <a:pt x="18" y="26"/>
                </a:cubicBezTo>
                <a:cubicBezTo>
                  <a:pt x="19" y="23"/>
                  <a:pt x="20" y="20"/>
                  <a:pt x="23" y="19"/>
                </a:cubicBezTo>
                <a:cubicBezTo>
                  <a:pt x="23" y="19"/>
                  <a:pt x="24" y="19"/>
                  <a:pt x="24" y="19"/>
                </a:cubicBezTo>
                <a:cubicBezTo>
                  <a:pt x="25" y="19"/>
                  <a:pt x="26" y="19"/>
                  <a:pt x="28" y="20"/>
                </a:cubicBezTo>
                <a:cubicBezTo>
                  <a:pt x="28" y="20"/>
                  <a:pt x="29" y="20"/>
                  <a:pt x="29" y="20"/>
                </a:cubicBezTo>
                <a:cubicBezTo>
                  <a:pt x="48" y="27"/>
                  <a:pt x="48" y="27"/>
                  <a:pt x="48" y="27"/>
                </a:cubicBezTo>
                <a:cubicBezTo>
                  <a:pt x="52" y="28"/>
                  <a:pt x="55" y="30"/>
                  <a:pt x="57" y="32"/>
                </a:cubicBezTo>
                <a:cubicBezTo>
                  <a:pt x="58" y="36"/>
                  <a:pt x="57" y="40"/>
                  <a:pt x="56" y="43"/>
                </a:cubicBezTo>
                <a:cubicBezTo>
                  <a:pt x="43" y="83"/>
                  <a:pt x="43" y="83"/>
                  <a:pt x="43" y="83"/>
                </a:cubicBezTo>
                <a:cubicBezTo>
                  <a:pt x="42" y="84"/>
                  <a:pt x="40" y="85"/>
                  <a:pt x="39" y="85"/>
                </a:cubicBezTo>
                <a:cubicBezTo>
                  <a:pt x="39" y="85"/>
                  <a:pt x="39" y="85"/>
                  <a:pt x="38" y="85"/>
                </a:cubicBezTo>
                <a:moveTo>
                  <a:pt x="102" y="104"/>
                </a:moveTo>
                <a:cubicBezTo>
                  <a:pt x="101" y="104"/>
                  <a:pt x="99" y="103"/>
                  <a:pt x="97" y="103"/>
                </a:cubicBezTo>
                <a:cubicBezTo>
                  <a:pt x="58" y="91"/>
                  <a:pt x="58" y="91"/>
                  <a:pt x="58" y="91"/>
                </a:cubicBezTo>
                <a:cubicBezTo>
                  <a:pt x="53" y="90"/>
                  <a:pt x="48" y="87"/>
                  <a:pt x="47" y="83"/>
                </a:cubicBezTo>
                <a:cubicBezTo>
                  <a:pt x="47" y="83"/>
                  <a:pt x="47" y="83"/>
                  <a:pt x="47" y="83"/>
                </a:cubicBezTo>
                <a:cubicBezTo>
                  <a:pt x="59" y="44"/>
                  <a:pt x="59" y="44"/>
                  <a:pt x="59" y="44"/>
                </a:cubicBezTo>
                <a:cubicBezTo>
                  <a:pt x="60" y="42"/>
                  <a:pt x="61" y="39"/>
                  <a:pt x="61" y="37"/>
                </a:cubicBezTo>
                <a:cubicBezTo>
                  <a:pt x="71" y="34"/>
                  <a:pt x="80" y="28"/>
                  <a:pt x="86" y="19"/>
                </a:cubicBezTo>
                <a:cubicBezTo>
                  <a:pt x="87" y="17"/>
                  <a:pt x="88" y="16"/>
                  <a:pt x="88" y="14"/>
                </a:cubicBezTo>
                <a:cubicBezTo>
                  <a:pt x="90" y="11"/>
                  <a:pt x="91" y="9"/>
                  <a:pt x="94" y="6"/>
                </a:cubicBezTo>
                <a:cubicBezTo>
                  <a:pt x="95" y="5"/>
                  <a:pt x="98" y="3"/>
                  <a:pt x="101" y="3"/>
                </a:cubicBezTo>
                <a:cubicBezTo>
                  <a:pt x="102" y="3"/>
                  <a:pt x="104" y="4"/>
                  <a:pt x="105" y="5"/>
                </a:cubicBezTo>
                <a:cubicBezTo>
                  <a:pt x="108" y="8"/>
                  <a:pt x="106" y="13"/>
                  <a:pt x="105" y="18"/>
                </a:cubicBezTo>
                <a:cubicBezTo>
                  <a:pt x="98" y="40"/>
                  <a:pt x="98" y="40"/>
                  <a:pt x="98" y="40"/>
                </a:cubicBezTo>
                <a:cubicBezTo>
                  <a:pt x="98" y="40"/>
                  <a:pt x="98" y="41"/>
                  <a:pt x="98" y="41"/>
                </a:cubicBezTo>
                <a:cubicBezTo>
                  <a:pt x="98" y="41"/>
                  <a:pt x="99" y="42"/>
                  <a:pt x="99" y="42"/>
                </a:cubicBezTo>
                <a:cubicBezTo>
                  <a:pt x="107" y="43"/>
                  <a:pt x="115" y="45"/>
                  <a:pt x="123" y="49"/>
                </a:cubicBezTo>
                <a:cubicBezTo>
                  <a:pt x="127" y="51"/>
                  <a:pt x="130" y="54"/>
                  <a:pt x="130" y="57"/>
                </a:cubicBezTo>
                <a:cubicBezTo>
                  <a:pt x="131" y="60"/>
                  <a:pt x="129" y="63"/>
                  <a:pt x="127" y="64"/>
                </a:cubicBezTo>
                <a:cubicBezTo>
                  <a:pt x="126" y="65"/>
                  <a:pt x="125" y="65"/>
                  <a:pt x="124" y="65"/>
                </a:cubicBezTo>
                <a:cubicBezTo>
                  <a:pt x="123" y="65"/>
                  <a:pt x="122" y="65"/>
                  <a:pt x="122" y="65"/>
                </a:cubicBezTo>
                <a:cubicBezTo>
                  <a:pt x="121" y="64"/>
                  <a:pt x="119" y="63"/>
                  <a:pt x="118" y="63"/>
                </a:cubicBezTo>
                <a:cubicBezTo>
                  <a:pt x="118" y="63"/>
                  <a:pt x="118" y="63"/>
                  <a:pt x="117" y="63"/>
                </a:cubicBezTo>
                <a:cubicBezTo>
                  <a:pt x="117" y="63"/>
                  <a:pt x="116" y="63"/>
                  <a:pt x="116" y="63"/>
                </a:cubicBezTo>
                <a:cubicBezTo>
                  <a:pt x="116" y="64"/>
                  <a:pt x="116" y="65"/>
                  <a:pt x="116" y="65"/>
                </a:cubicBezTo>
                <a:cubicBezTo>
                  <a:pt x="117" y="67"/>
                  <a:pt x="119" y="67"/>
                  <a:pt x="120" y="68"/>
                </a:cubicBezTo>
                <a:cubicBezTo>
                  <a:pt x="121" y="68"/>
                  <a:pt x="121" y="69"/>
                  <a:pt x="121" y="70"/>
                </a:cubicBezTo>
                <a:cubicBezTo>
                  <a:pt x="122" y="72"/>
                  <a:pt x="122" y="74"/>
                  <a:pt x="121" y="76"/>
                </a:cubicBezTo>
                <a:cubicBezTo>
                  <a:pt x="120" y="78"/>
                  <a:pt x="119" y="79"/>
                  <a:pt x="116" y="80"/>
                </a:cubicBezTo>
                <a:cubicBezTo>
                  <a:pt x="116" y="80"/>
                  <a:pt x="115" y="80"/>
                  <a:pt x="115" y="80"/>
                </a:cubicBezTo>
                <a:cubicBezTo>
                  <a:pt x="114" y="80"/>
                  <a:pt x="114" y="80"/>
                  <a:pt x="114" y="80"/>
                </a:cubicBezTo>
                <a:cubicBezTo>
                  <a:pt x="112" y="79"/>
                  <a:pt x="111" y="78"/>
                  <a:pt x="110" y="78"/>
                </a:cubicBezTo>
                <a:cubicBezTo>
                  <a:pt x="110" y="78"/>
                  <a:pt x="110" y="78"/>
                  <a:pt x="110" y="78"/>
                </a:cubicBezTo>
                <a:cubicBezTo>
                  <a:pt x="109" y="78"/>
                  <a:pt x="108" y="78"/>
                  <a:pt x="108" y="79"/>
                </a:cubicBezTo>
                <a:cubicBezTo>
                  <a:pt x="108" y="80"/>
                  <a:pt x="108" y="81"/>
                  <a:pt x="108" y="81"/>
                </a:cubicBezTo>
                <a:cubicBezTo>
                  <a:pt x="110" y="82"/>
                  <a:pt x="111" y="82"/>
                  <a:pt x="112" y="83"/>
                </a:cubicBezTo>
                <a:cubicBezTo>
                  <a:pt x="113" y="83"/>
                  <a:pt x="113" y="84"/>
                  <a:pt x="113" y="84"/>
                </a:cubicBezTo>
                <a:cubicBezTo>
                  <a:pt x="114" y="86"/>
                  <a:pt x="115" y="88"/>
                  <a:pt x="114" y="90"/>
                </a:cubicBezTo>
                <a:cubicBezTo>
                  <a:pt x="113" y="91"/>
                  <a:pt x="112" y="92"/>
                  <a:pt x="110" y="93"/>
                </a:cubicBezTo>
                <a:cubicBezTo>
                  <a:pt x="109" y="93"/>
                  <a:pt x="109" y="93"/>
                  <a:pt x="108" y="93"/>
                </a:cubicBezTo>
                <a:cubicBezTo>
                  <a:pt x="108" y="93"/>
                  <a:pt x="107" y="93"/>
                  <a:pt x="107" y="93"/>
                </a:cubicBezTo>
                <a:cubicBezTo>
                  <a:pt x="106" y="93"/>
                  <a:pt x="105" y="92"/>
                  <a:pt x="104" y="92"/>
                </a:cubicBezTo>
                <a:cubicBezTo>
                  <a:pt x="104" y="92"/>
                  <a:pt x="104" y="92"/>
                  <a:pt x="104" y="92"/>
                </a:cubicBezTo>
                <a:cubicBezTo>
                  <a:pt x="103" y="92"/>
                  <a:pt x="103" y="92"/>
                  <a:pt x="102" y="93"/>
                </a:cubicBezTo>
                <a:cubicBezTo>
                  <a:pt x="102" y="94"/>
                  <a:pt x="102" y="95"/>
                  <a:pt x="103" y="95"/>
                </a:cubicBezTo>
                <a:cubicBezTo>
                  <a:pt x="104" y="96"/>
                  <a:pt x="105" y="96"/>
                  <a:pt x="106" y="96"/>
                </a:cubicBezTo>
                <a:cubicBezTo>
                  <a:pt x="106" y="97"/>
                  <a:pt x="107" y="98"/>
                  <a:pt x="107" y="99"/>
                </a:cubicBezTo>
                <a:cubicBezTo>
                  <a:pt x="107" y="101"/>
                  <a:pt x="107" y="103"/>
                  <a:pt x="105" y="103"/>
                </a:cubicBezTo>
                <a:cubicBezTo>
                  <a:pt x="104" y="104"/>
                  <a:pt x="103" y="104"/>
                  <a:pt x="102" y="104"/>
                </a:cubicBezTo>
                <a:moveTo>
                  <a:pt x="101" y="0"/>
                </a:moveTo>
                <a:cubicBezTo>
                  <a:pt x="97" y="0"/>
                  <a:pt x="94" y="2"/>
                  <a:pt x="91" y="4"/>
                </a:cubicBezTo>
                <a:cubicBezTo>
                  <a:pt x="89" y="7"/>
                  <a:pt x="87" y="10"/>
                  <a:pt x="85" y="13"/>
                </a:cubicBezTo>
                <a:cubicBezTo>
                  <a:pt x="85" y="14"/>
                  <a:pt x="84" y="16"/>
                  <a:pt x="83" y="17"/>
                </a:cubicBezTo>
                <a:cubicBezTo>
                  <a:pt x="78" y="25"/>
                  <a:pt x="70" y="31"/>
                  <a:pt x="60" y="33"/>
                </a:cubicBezTo>
                <a:cubicBezTo>
                  <a:pt x="60" y="32"/>
                  <a:pt x="60" y="32"/>
                  <a:pt x="60" y="31"/>
                </a:cubicBezTo>
                <a:cubicBezTo>
                  <a:pt x="57" y="27"/>
                  <a:pt x="53" y="25"/>
                  <a:pt x="49" y="24"/>
                </a:cubicBezTo>
                <a:cubicBezTo>
                  <a:pt x="30" y="17"/>
                  <a:pt x="30" y="17"/>
                  <a:pt x="30" y="17"/>
                </a:cubicBezTo>
                <a:cubicBezTo>
                  <a:pt x="29" y="16"/>
                  <a:pt x="27" y="16"/>
                  <a:pt x="24" y="16"/>
                </a:cubicBezTo>
                <a:cubicBezTo>
                  <a:pt x="23" y="16"/>
                  <a:pt x="22" y="16"/>
                  <a:pt x="22" y="16"/>
                </a:cubicBezTo>
                <a:cubicBezTo>
                  <a:pt x="17" y="18"/>
                  <a:pt x="16" y="22"/>
                  <a:pt x="15" y="25"/>
                </a:cubicBezTo>
                <a:cubicBezTo>
                  <a:pt x="2" y="66"/>
                  <a:pt x="2" y="66"/>
                  <a:pt x="2" y="66"/>
                </a:cubicBezTo>
                <a:cubicBezTo>
                  <a:pt x="1" y="69"/>
                  <a:pt x="0" y="72"/>
                  <a:pt x="2" y="75"/>
                </a:cubicBezTo>
                <a:cubicBezTo>
                  <a:pt x="3" y="78"/>
                  <a:pt x="6" y="79"/>
                  <a:pt x="9" y="80"/>
                </a:cubicBezTo>
                <a:cubicBezTo>
                  <a:pt x="10" y="80"/>
                  <a:pt x="10" y="80"/>
                  <a:pt x="10" y="80"/>
                </a:cubicBezTo>
                <a:cubicBezTo>
                  <a:pt x="31" y="87"/>
                  <a:pt x="31" y="87"/>
                  <a:pt x="31" y="87"/>
                </a:cubicBezTo>
                <a:cubicBezTo>
                  <a:pt x="33" y="87"/>
                  <a:pt x="36" y="88"/>
                  <a:pt x="38" y="88"/>
                </a:cubicBezTo>
                <a:cubicBezTo>
                  <a:pt x="39" y="88"/>
                  <a:pt x="39" y="88"/>
                  <a:pt x="39" y="88"/>
                </a:cubicBezTo>
                <a:cubicBezTo>
                  <a:pt x="41" y="88"/>
                  <a:pt x="43" y="87"/>
                  <a:pt x="44" y="86"/>
                </a:cubicBezTo>
                <a:cubicBezTo>
                  <a:pt x="47" y="91"/>
                  <a:pt x="52" y="93"/>
                  <a:pt x="57" y="94"/>
                </a:cubicBezTo>
                <a:cubicBezTo>
                  <a:pt x="96" y="106"/>
                  <a:pt x="96" y="106"/>
                  <a:pt x="96" y="106"/>
                </a:cubicBezTo>
                <a:cubicBezTo>
                  <a:pt x="98" y="107"/>
                  <a:pt x="100" y="107"/>
                  <a:pt x="102" y="107"/>
                </a:cubicBezTo>
                <a:cubicBezTo>
                  <a:pt x="104" y="107"/>
                  <a:pt x="105" y="107"/>
                  <a:pt x="107" y="106"/>
                </a:cubicBezTo>
                <a:cubicBezTo>
                  <a:pt x="109" y="105"/>
                  <a:pt x="111" y="101"/>
                  <a:pt x="110" y="98"/>
                </a:cubicBezTo>
                <a:cubicBezTo>
                  <a:pt x="110" y="98"/>
                  <a:pt x="110" y="97"/>
                  <a:pt x="110" y="96"/>
                </a:cubicBezTo>
                <a:cubicBezTo>
                  <a:pt x="110" y="96"/>
                  <a:pt x="111" y="96"/>
                  <a:pt x="111" y="96"/>
                </a:cubicBezTo>
                <a:cubicBezTo>
                  <a:pt x="114" y="95"/>
                  <a:pt x="116" y="93"/>
                  <a:pt x="117" y="91"/>
                </a:cubicBezTo>
                <a:cubicBezTo>
                  <a:pt x="118" y="88"/>
                  <a:pt x="118" y="85"/>
                  <a:pt x="117" y="83"/>
                </a:cubicBezTo>
                <a:cubicBezTo>
                  <a:pt x="117" y="83"/>
                  <a:pt x="117" y="83"/>
                  <a:pt x="117" y="83"/>
                </a:cubicBezTo>
                <a:cubicBezTo>
                  <a:pt x="120" y="82"/>
                  <a:pt x="123" y="80"/>
                  <a:pt x="124" y="78"/>
                </a:cubicBezTo>
                <a:cubicBezTo>
                  <a:pt x="126" y="75"/>
                  <a:pt x="126" y="72"/>
                  <a:pt x="124" y="69"/>
                </a:cubicBezTo>
                <a:cubicBezTo>
                  <a:pt x="124" y="68"/>
                  <a:pt x="124" y="68"/>
                  <a:pt x="124" y="68"/>
                </a:cubicBezTo>
                <a:cubicBezTo>
                  <a:pt x="126" y="68"/>
                  <a:pt x="127" y="68"/>
                  <a:pt x="128" y="67"/>
                </a:cubicBezTo>
                <a:cubicBezTo>
                  <a:pt x="132" y="65"/>
                  <a:pt x="134" y="61"/>
                  <a:pt x="133" y="57"/>
                </a:cubicBezTo>
                <a:cubicBezTo>
                  <a:pt x="133" y="53"/>
                  <a:pt x="130" y="49"/>
                  <a:pt x="124" y="46"/>
                </a:cubicBezTo>
                <a:cubicBezTo>
                  <a:pt x="117" y="42"/>
                  <a:pt x="109" y="41"/>
                  <a:pt x="102" y="39"/>
                </a:cubicBezTo>
                <a:cubicBezTo>
                  <a:pt x="108" y="19"/>
                  <a:pt x="108" y="19"/>
                  <a:pt x="108" y="19"/>
                </a:cubicBezTo>
                <a:cubicBezTo>
                  <a:pt x="110" y="14"/>
                  <a:pt x="111" y="7"/>
                  <a:pt x="107" y="2"/>
                </a:cubicBezTo>
                <a:cubicBezTo>
                  <a:pt x="105" y="1"/>
                  <a:pt x="103" y="0"/>
                  <a:pt x="10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1">
            <a:extLst>
              <a:ext uri="{FF2B5EF4-FFF2-40B4-BE49-F238E27FC236}">
                <a16:creationId xmlns:a16="http://schemas.microsoft.com/office/drawing/2014/main" id="{89758A51-9AC0-064E-9C76-5F5B4A452642}"/>
              </a:ext>
            </a:extLst>
          </p:cNvPr>
          <p:cNvSpPr>
            <a:spLocks noEditPoints="1"/>
          </p:cNvSpPr>
          <p:nvPr/>
        </p:nvSpPr>
        <p:spPr bwMode="auto">
          <a:xfrm>
            <a:off x="487725" y="2355668"/>
            <a:ext cx="455368" cy="450093"/>
          </a:xfrm>
          <a:custGeom>
            <a:avLst/>
            <a:gdLst>
              <a:gd name="T0" fmla="*/ 24 w 109"/>
              <a:gd name="T1" fmla="*/ 95 h 108"/>
              <a:gd name="T2" fmla="*/ 30 w 109"/>
              <a:gd name="T3" fmla="*/ 77 h 108"/>
              <a:gd name="T4" fmla="*/ 44 w 109"/>
              <a:gd name="T5" fmla="*/ 102 h 108"/>
              <a:gd name="T6" fmla="*/ 64 w 109"/>
              <a:gd name="T7" fmla="*/ 104 h 108"/>
              <a:gd name="T8" fmla="*/ 78 w 109"/>
              <a:gd name="T9" fmla="*/ 76 h 108"/>
              <a:gd name="T10" fmla="*/ 68 w 109"/>
              <a:gd name="T11" fmla="*/ 103 h 108"/>
              <a:gd name="T12" fmla="*/ 56 w 109"/>
              <a:gd name="T13" fmla="*/ 103 h 108"/>
              <a:gd name="T14" fmla="*/ 38 w 109"/>
              <a:gd name="T15" fmla="*/ 88 h 108"/>
              <a:gd name="T16" fmla="*/ 56 w 109"/>
              <a:gd name="T17" fmla="*/ 71 h 108"/>
              <a:gd name="T18" fmla="*/ 75 w 109"/>
              <a:gd name="T19" fmla="*/ 75 h 108"/>
              <a:gd name="T20" fmla="*/ 59 w 109"/>
              <a:gd name="T21" fmla="*/ 102 h 108"/>
              <a:gd name="T22" fmla="*/ 96 w 109"/>
              <a:gd name="T23" fmla="*/ 83 h 108"/>
              <a:gd name="T24" fmla="*/ 81 w 109"/>
              <a:gd name="T25" fmla="*/ 54 h 108"/>
              <a:gd name="T26" fmla="*/ 101 w 109"/>
              <a:gd name="T27" fmla="*/ 73 h 108"/>
              <a:gd name="T28" fmla="*/ 32 w 109"/>
              <a:gd name="T29" fmla="*/ 72 h 108"/>
              <a:gd name="T30" fmla="*/ 78 w 109"/>
              <a:gd name="T31" fmla="*/ 54 h 108"/>
              <a:gd name="T32" fmla="*/ 56 w 109"/>
              <a:gd name="T33" fmla="*/ 68 h 108"/>
              <a:gd name="T34" fmla="*/ 32 w 109"/>
              <a:gd name="T35" fmla="*/ 72 h 108"/>
              <a:gd name="T36" fmla="*/ 6 w 109"/>
              <a:gd name="T37" fmla="*/ 69 h 108"/>
              <a:gd name="T38" fmla="*/ 26 w 109"/>
              <a:gd name="T39" fmla="*/ 54 h 108"/>
              <a:gd name="T40" fmla="*/ 14 w 109"/>
              <a:gd name="T41" fmla="*/ 84 h 108"/>
              <a:gd name="T42" fmla="*/ 30 w 109"/>
              <a:gd name="T43" fmla="*/ 51 h 108"/>
              <a:gd name="T44" fmla="*/ 54 w 109"/>
              <a:gd name="T45" fmla="*/ 36 h 108"/>
              <a:gd name="T46" fmla="*/ 75 w 109"/>
              <a:gd name="T47" fmla="*/ 32 h 108"/>
              <a:gd name="T48" fmla="*/ 26 w 109"/>
              <a:gd name="T49" fmla="*/ 51 h 108"/>
              <a:gd name="T50" fmla="*/ 9 w 109"/>
              <a:gd name="T51" fmla="*/ 32 h 108"/>
              <a:gd name="T52" fmla="*/ 29 w 109"/>
              <a:gd name="T53" fmla="*/ 30 h 108"/>
              <a:gd name="T54" fmla="*/ 105 w 109"/>
              <a:gd name="T55" fmla="*/ 51 h 108"/>
              <a:gd name="T56" fmla="*/ 78 w 109"/>
              <a:gd name="T57" fmla="*/ 30 h 108"/>
              <a:gd name="T58" fmla="*/ 99 w 109"/>
              <a:gd name="T59" fmla="*/ 29 h 108"/>
              <a:gd name="T60" fmla="*/ 30 w 109"/>
              <a:gd name="T61" fmla="*/ 27 h 108"/>
              <a:gd name="T62" fmla="*/ 36 w 109"/>
              <a:gd name="T63" fmla="*/ 7 h 108"/>
              <a:gd name="T64" fmla="*/ 34 w 109"/>
              <a:gd name="T65" fmla="*/ 16 h 108"/>
              <a:gd name="T66" fmla="*/ 77 w 109"/>
              <a:gd name="T67" fmla="*/ 27 h 108"/>
              <a:gd name="T68" fmla="*/ 66 w 109"/>
              <a:gd name="T69" fmla="*/ 6 h 108"/>
              <a:gd name="T70" fmla="*/ 80 w 109"/>
              <a:gd name="T71" fmla="*/ 10 h 108"/>
              <a:gd name="T72" fmla="*/ 77 w 109"/>
              <a:gd name="T73" fmla="*/ 27 h 108"/>
              <a:gd name="T74" fmla="*/ 33 w 109"/>
              <a:gd name="T75" fmla="*/ 28 h 108"/>
              <a:gd name="T76" fmla="*/ 51 w 109"/>
              <a:gd name="T77" fmla="*/ 4 h 108"/>
              <a:gd name="T78" fmla="*/ 53 w 109"/>
              <a:gd name="T79" fmla="*/ 3 h 108"/>
              <a:gd name="T80" fmla="*/ 72 w 109"/>
              <a:gd name="T81" fmla="*/ 21 h 108"/>
              <a:gd name="T82" fmla="*/ 55 w 109"/>
              <a:gd name="T83" fmla="*/ 32 h 108"/>
              <a:gd name="T84" fmla="*/ 53 w 109"/>
              <a:gd name="T85" fmla="*/ 0 h 108"/>
              <a:gd name="T86" fmla="*/ 35 w 109"/>
              <a:gd name="T87" fmla="*/ 4 h 108"/>
              <a:gd name="T88" fmla="*/ 1 w 109"/>
              <a:gd name="T89" fmla="*/ 52 h 108"/>
              <a:gd name="T90" fmla="*/ 1 w 109"/>
              <a:gd name="T91" fmla="*/ 54 h 108"/>
              <a:gd name="T92" fmla="*/ 22 w 109"/>
              <a:gd name="T93" fmla="*/ 97 h 108"/>
              <a:gd name="T94" fmla="*/ 69 w 109"/>
              <a:gd name="T95" fmla="*/ 106 h 108"/>
              <a:gd name="T96" fmla="*/ 97 w 109"/>
              <a:gd name="T97" fmla="*/ 87 h 108"/>
              <a:gd name="T98" fmla="*/ 99 w 109"/>
              <a:gd name="T99" fmla="*/ 85 h 108"/>
              <a:gd name="T100" fmla="*/ 108 w 109"/>
              <a:gd name="T101" fmla="*/ 54 h 108"/>
              <a:gd name="T102" fmla="*/ 108 w 109"/>
              <a:gd name="T103" fmla="*/ 51 h 108"/>
              <a:gd name="T104" fmla="*/ 95 w 109"/>
              <a:gd name="T105" fmla="*/ 18 h 108"/>
              <a:gd name="T106" fmla="*/ 94 w 109"/>
              <a:gd name="T107" fmla="*/ 17 h 108"/>
              <a:gd name="T108" fmla="*/ 84 w 109"/>
              <a:gd name="T109" fmla="*/ 9 h 108"/>
              <a:gd name="T110" fmla="*/ 55 w 109"/>
              <a:gd name="T11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108">
                <a:moveTo>
                  <a:pt x="48" y="104"/>
                </a:moveTo>
                <a:cubicBezTo>
                  <a:pt x="39" y="103"/>
                  <a:pt x="31" y="100"/>
                  <a:pt x="24" y="95"/>
                </a:cubicBezTo>
                <a:cubicBezTo>
                  <a:pt x="21" y="92"/>
                  <a:pt x="18" y="90"/>
                  <a:pt x="16" y="86"/>
                </a:cubicBezTo>
                <a:cubicBezTo>
                  <a:pt x="20" y="83"/>
                  <a:pt x="25" y="79"/>
                  <a:pt x="30" y="77"/>
                </a:cubicBezTo>
                <a:cubicBezTo>
                  <a:pt x="31" y="81"/>
                  <a:pt x="33" y="86"/>
                  <a:pt x="35" y="90"/>
                </a:cubicBezTo>
                <a:cubicBezTo>
                  <a:pt x="37" y="94"/>
                  <a:pt x="40" y="98"/>
                  <a:pt x="44" y="102"/>
                </a:cubicBezTo>
                <a:cubicBezTo>
                  <a:pt x="45" y="103"/>
                  <a:pt x="46" y="103"/>
                  <a:pt x="48" y="104"/>
                </a:cubicBezTo>
                <a:moveTo>
                  <a:pt x="64" y="104"/>
                </a:moveTo>
                <a:cubicBezTo>
                  <a:pt x="68" y="101"/>
                  <a:pt x="71" y="95"/>
                  <a:pt x="73" y="91"/>
                </a:cubicBezTo>
                <a:cubicBezTo>
                  <a:pt x="75" y="86"/>
                  <a:pt x="77" y="81"/>
                  <a:pt x="78" y="76"/>
                </a:cubicBezTo>
                <a:cubicBezTo>
                  <a:pt x="84" y="78"/>
                  <a:pt x="89" y="81"/>
                  <a:pt x="94" y="85"/>
                </a:cubicBezTo>
                <a:cubicBezTo>
                  <a:pt x="87" y="94"/>
                  <a:pt x="78" y="100"/>
                  <a:pt x="68" y="103"/>
                </a:cubicBezTo>
                <a:cubicBezTo>
                  <a:pt x="67" y="103"/>
                  <a:pt x="65" y="103"/>
                  <a:pt x="64" y="104"/>
                </a:cubicBezTo>
                <a:moveTo>
                  <a:pt x="56" y="103"/>
                </a:moveTo>
                <a:cubicBezTo>
                  <a:pt x="53" y="103"/>
                  <a:pt x="49" y="102"/>
                  <a:pt x="46" y="99"/>
                </a:cubicBezTo>
                <a:cubicBezTo>
                  <a:pt x="43" y="96"/>
                  <a:pt x="40" y="92"/>
                  <a:pt x="38" y="88"/>
                </a:cubicBezTo>
                <a:cubicBezTo>
                  <a:pt x="36" y="84"/>
                  <a:pt x="35" y="80"/>
                  <a:pt x="33" y="76"/>
                </a:cubicBezTo>
                <a:cubicBezTo>
                  <a:pt x="40" y="73"/>
                  <a:pt x="48" y="71"/>
                  <a:pt x="56" y="71"/>
                </a:cubicBezTo>
                <a:cubicBezTo>
                  <a:pt x="56" y="71"/>
                  <a:pt x="56" y="71"/>
                  <a:pt x="56" y="71"/>
                </a:cubicBezTo>
                <a:cubicBezTo>
                  <a:pt x="62" y="71"/>
                  <a:pt x="69" y="72"/>
                  <a:pt x="75" y="75"/>
                </a:cubicBezTo>
                <a:cubicBezTo>
                  <a:pt x="74" y="80"/>
                  <a:pt x="72" y="85"/>
                  <a:pt x="70" y="90"/>
                </a:cubicBezTo>
                <a:cubicBezTo>
                  <a:pt x="67" y="97"/>
                  <a:pt x="63" y="101"/>
                  <a:pt x="59" y="102"/>
                </a:cubicBezTo>
                <a:cubicBezTo>
                  <a:pt x="58" y="103"/>
                  <a:pt x="57" y="103"/>
                  <a:pt x="56" y="103"/>
                </a:cubicBezTo>
                <a:moveTo>
                  <a:pt x="96" y="83"/>
                </a:moveTo>
                <a:cubicBezTo>
                  <a:pt x="91" y="78"/>
                  <a:pt x="85" y="75"/>
                  <a:pt x="79" y="72"/>
                </a:cubicBezTo>
                <a:cubicBezTo>
                  <a:pt x="80" y="66"/>
                  <a:pt x="81" y="60"/>
                  <a:pt x="81" y="54"/>
                </a:cubicBezTo>
                <a:cubicBezTo>
                  <a:pt x="105" y="54"/>
                  <a:pt x="105" y="54"/>
                  <a:pt x="105" y="54"/>
                </a:cubicBezTo>
                <a:cubicBezTo>
                  <a:pt x="105" y="61"/>
                  <a:pt x="104" y="67"/>
                  <a:pt x="101" y="73"/>
                </a:cubicBezTo>
                <a:cubicBezTo>
                  <a:pt x="100" y="77"/>
                  <a:pt x="98" y="80"/>
                  <a:pt x="96" y="83"/>
                </a:cubicBezTo>
                <a:moveTo>
                  <a:pt x="32" y="72"/>
                </a:moveTo>
                <a:cubicBezTo>
                  <a:pt x="31" y="66"/>
                  <a:pt x="30" y="60"/>
                  <a:pt x="30" y="54"/>
                </a:cubicBezTo>
                <a:cubicBezTo>
                  <a:pt x="78" y="54"/>
                  <a:pt x="78" y="54"/>
                  <a:pt x="78" y="54"/>
                </a:cubicBezTo>
                <a:cubicBezTo>
                  <a:pt x="77" y="60"/>
                  <a:pt x="77" y="66"/>
                  <a:pt x="76" y="71"/>
                </a:cubicBezTo>
                <a:cubicBezTo>
                  <a:pt x="69" y="69"/>
                  <a:pt x="62" y="68"/>
                  <a:pt x="56" y="68"/>
                </a:cubicBezTo>
                <a:cubicBezTo>
                  <a:pt x="56" y="68"/>
                  <a:pt x="56" y="68"/>
                  <a:pt x="56" y="68"/>
                </a:cubicBezTo>
                <a:cubicBezTo>
                  <a:pt x="48" y="68"/>
                  <a:pt x="40" y="69"/>
                  <a:pt x="32" y="72"/>
                </a:cubicBezTo>
                <a:moveTo>
                  <a:pt x="14" y="84"/>
                </a:moveTo>
                <a:cubicBezTo>
                  <a:pt x="10" y="79"/>
                  <a:pt x="8" y="74"/>
                  <a:pt x="6" y="69"/>
                </a:cubicBezTo>
                <a:cubicBezTo>
                  <a:pt x="5" y="64"/>
                  <a:pt x="4" y="59"/>
                  <a:pt x="4" y="54"/>
                </a:cubicBezTo>
                <a:cubicBezTo>
                  <a:pt x="26" y="54"/>
                  <a:pt x="26" y="54"/>
                  <a:pt x="26" y="54"/>
                </a:cubicBezTo>
                <a:cubicBezTo>
                  <a:pt x="27" y="61"/>
                  <a:pt x="28" y="67"/>
                  <a:pt x="29" y="74"/>
                </a:cubicBezTo>
                <a:cubicBezTo>
                  <a:pt x="24" y="76"/>
                  <a:pt x="18" y="80"/>
                  <a:pt x="14" y="84"/>
                </a:cubicBezTo>
                <a:moveTo>
                  <a:pt x="78" y="51"/>
                </a:moveTo>
                <a:cubicBezTo>
                  <a:pt x="30" y="51"/>
                  <a:pt x="30" y="51"/>
                  <a:pt x="30" y="51"/>
                </a:cubicBezTo>
                <a:cubicBezTo>
                  <a:pt x="30" y="44"/>
                  <a:pt x="31" y="38"/>
                  <a:pt x="32" y="31"/>
                </a:cubicBezTo>
                <a:cubicBezTo>
                  <a:pt x="39" y="34"/>
                  <a:pt x="47" y="36"/>
                  <a:pt x="54" y="36"/>
                </a:cubicBezTo>
                <a:cubicBezTo>
                  <a:pt x="55" y="36"/>
                  <a:pt x="55" y="36"/>
                  <a:pt x="55" y="36"/>
                </a:cubicBezTo>
                <a:cubicBezTo>
                  <a:pt x="62" y="36"/>
                  <a:pt x="69" y="34"/>
                  <a:pt x="75" y="32"/>
                </a:cubicBezTo>
                <a:cubicBezTo>
                  <a:pt x="77" y="38"/>
                  <a:pt x="77" y="44"/>
                  <a:pt x="78" y="51"/>
                </a:cubicBezTo>
                <a:moveTo>
                  <a:pt x="26" y="51"/>
                </a:moveTo>
                <a:cubicBezTo>
                  <a:pt x="4" y="51"/>
                  <a:pt x="4" y="51"/>
                  <a:pt x="4" y="51"/>
                </a:cubicBezTo>
                <a:cubicBezTo>
                  <a:pt x="4" y="44"/>
                  <a:pt x="6" y="38"/>
                  <a:pt x="9" y="32"/>
                </a:cubicBezTo>
                <a:cubicBezTo>
                  <a:pt x="11" y="28"/>
                  <a:pt x="13" y="24"/>
                  <a:pt x="16" y="21"/>
                </a:cubicBezTo>
                <a:cubicBezTo>
                  <a:pt x="20" y="25"/>
                  <a:pt x="24" y="28"/>
                  <a:pt x="29" y="30"/>
                </a:cubicBezTo>
                <a:cubicBezTo>
                  <a:pt x="27" y="37"/>
                  <a:pt x="26" y="44"/>
                  <a:pt x="26" y="51"/>
                </a:cubicBezTo>
                <a:moveTo>
                  <a:pt x="105" y="51"/>
                </a:moveTo>
                <a:cubicBezTo>
                  <a:pt x="81" y="51"/>
                  <a:pt x="81" y="51"/>
                  <a:pt x="81" y="51"/>
                </a:cubicBezTo>
                <a:cubicBezTo>
                  <a:pt x="81" y="44"/>
                  <a:pt x="80" y="37"/>
                  <a:pt x="78" y="30"/>
                </a:cubicBezTo>
                <a:cubicBezTo>
                  <a:pt x="83" y="28"/>
                  <a:pt x="88" y="25"/>
                  <a:pt x="93" y="21"/>
                </a:cubicBezTo>
                <a:cubicBezTo>
                  <a:pt x="95" y="23"/>
                  <a:pt x="97" y="26"/>
                  <a:pt x="99" y="29"/>
                </a:cubicBezTo>
                <a:cubicBezTo>
                  <a:pt x="103" y="36"/>
                  <a:pt x="105" y="43"/>
                  <a:pt x="105" y="51"/>
                </a:cubicBezTo>
                <a:moveTo>
                  <a:pt x="30" y="27"/>
                </a:moveTo>
                <a:cubicBezTo>
                  <a:pt x="26" y="25"/>
                  <a:pt x="22" y="22"/>
                  <a:pt x="18" y="19"/>
                </a:cubicBezTo>
                <a:cubicBezTo>
                  <a:pt x="23" y="14"/>
                  <a:pt x="29" y="9"/>
                  <a:pt x="36" y="7"/>
                </a:cubicBezTo>
                <a:cubicBezTo>
                  <a:pt x="38" y="6"/>
                  <a:pt x="40" y="5"/>
                  <a:pt x="41" y="5"/>
                </a:cubicBezTo>
                <a:cubicBezTo>
                  <a:pt x="39" y="8"/>
                  <a:pt x="36" y="11"/>
                  <a:pt x="34" y="16"/>
                </a:cubicBezTo>
                <a:cubicBezTo>
                  <a:pt x="33" y="19"/>
                  <a:pt x="31" y="23"/>
                  <a:pt x="30" y="27"/>
                </a:cubicBezTo>
                <a:moveTo>
                  <a:pt x="77" y="27"/>
                </a:moveTo>
                <a:cubicBezTo>
                  <a:pt x="77" y="25"/>
                  <a:pt x="76" y="23"/>
                  <a:pt x="75" y="20"/>
                </a:cubicBezTo>
                <a:cubicBezTo>
                  <a:pt x="73" y="16"/>
                  <a:pt x="71" y="10"/>
                  <a:pt x="66" y="6"/>
                </a:cubicBezTo>
                <a:cubicBezTo>
                  <a:pt x="66" y="5"/>
                  <a:pt x="65" y="5"/>
                  <a:pt x="65" y="4"/>
                </a:cubicBezTo>
                <a:cubicBezTo>
                  <a:pt x="70" y="6"/>
                  <a:pt x="76" y="7"/>
                  <a:pt x="80" y="10"/>
                </a:cubicBezTo>
                <a:cubicBezTo>
                  <a:pt x="84" y="12"/>
                  <a:pt x="88" y="15"/>
                  <a:pt x="91" y="18"/>
                </a:cubicBezTo>
                <a:cubicBezTo>
                  <a:pt x="87" y="22"/>
                  <a:pt x="82" y="25"/>
                  <a:pt x="77" y="27"/>
                </a:cubicBezTo>
                <a:moveTo>
                  <a:pt x="54" y="32"/>
                </a:moveTo>
                <a:cubicBezTo>
                  <a:pt x="47" y="32"/>
                  <a:pt x="40" y="31"/>
                  <a:pt x="33" y="28"/>
                </a:cubicBezTo>
                <a:cubicBezTo>
                  <a:pt x="34" y="24"/>
                  <a:pt x="36" y="21"/>
                  <a:pt x="37" y="17"/>
                </a:cubicBezTo>
                <a:cubicBezTo>
                  <a:pt x="41" y="9"/>
                  <a:pt x="46" y="5"/>
                  <a:pt x="51" y="4"/>
                </a:cubicBezTo>
                <a:cubicBezTo>
                  <a:pt x="51" y="3"/>
                  <a:pt x="52" y="3"/>
                  <a:pt x="52" y="3"/>
                </a:cubicBezTo>
                <a:cubicBezTo>
                  <a:pt x="53" y="3"/>
                  <a:pt x="53" y="3"/>
                  <a:pt x="53" y="3"/>
                </a:cubicBezTo>
                <a:cubicBezTo>
                  <a:pt x="57" y="3"/>
                  <a:pt x="61" y="5"/>
                  <a:pt x="64" y="8"/>
                </a:cubicBezTo>
                <a:cubicBezTo>
                  <a:pt x="68" y="12"/>
                  <a:pt x="70" y="17"/>
                  <a:pt x="72" y="21"/>
                </a:cubicBezTo>
                <a:cubicBezTo>
                  <a:pt x="73" y="24"/>
                  <a:pt x="73" y="26"/>
                  <a:pt x="74" y="28"/>
                </a:cubicBezTo>
                <a:cubicBezTo>
                  <a:pt x="68" y="31"/>
                  <a:pt x="62" y="32"/>
                  <a:pt x="55" y="32"/>
                </a:cubicBezTo>
                <a:cubicBezTo>
                  <a:pt x="55" y="32"/>
                  <a:pt x="54" y="32"/>
                  <a:pt x="54" y="32"/>
                </a:cubicBezTo>
                <a:moveTo>
                  <a:pt x="53" y="0"/>
                </a:moveTo>
                <a:cubicBezTo>
                  <a:pt x="52" y="0"/>
                  <a:pt x="51" y="0"/>
                  <a:pt x="51" y="0"/>
                </a:cubicBezTo>
                <a:cubicBezTo>
                  <a:pt x="45" y="1"/>
                  <a:pt x="40" y="2"/>
                  <a:pt x="35" y="4"/>
                </a:cubicBezTo>
                <a:cubicBezTo>
                  <a:pt x="22" y="8"/>
                  <a:pt x="12" y="18"/>
                  <a:pt x="6" y="30"/>
                </a:cubicBezTo>
                <a:cubicBezTo>
                  <a:pt x="3" y="37"/>
                  <a:pt x="1" y="44"/>
                  <a:pt x="1" y="52"/>
                </a:cubicBezTo>
                <a:cubicBezTo>
                  <a:pt x="0" y="52"/>
                  <a:pt x="0" y="52"/>
                  <a:pt x="0" y="53"/>
                </a:cubicBezTo>
                <a:cubicBezTo>
                  <a:pt x="0" y="53"/>
                  <a:pt x="0" y="53"/>
                  <a:pt x="1" y="54"/>
                </a:cubicBezTo>
                <a:cubicBezTo>
                  <a:pt x="1" y="59"/>
                  <a:pt x="1" y="64"/>
                  <a:pt x="3" y="70"/>
                </a:cubicBezTo>
                <a:cubicBezTo>
                  <a:pt x="6" y="81"/>
                  <a:pt x="13" y="90"/>
                  <a:pt x="22" y="97"/>
                </a:cubicBezTo>
                <a:cubicBezTo>
                  <a:pt x="32" y="104"/>
                  <a:pt x="43" y="108"/>
                  <a:pt x="55" y="108"/>
                </a:cubicBezTo>
                <a:cubicBezTo>
                  <a:pt x="60" y="108"/>
                  <a:pt x="64" y="107"/>
                  <a:pt x="69" y="106"/>
                </a:cubicBezTo>
                <a:cubicBezTo>
                  <a:pt x="80" y="103"/>
                  <a:pt x="90" y="96"/>
                  <a:pt x="97" y="87"/>
                </a:cubicBezTo>
                <a:cubicBezTo>
                  <a:pt x="97" y="87"/>
                  <a:pt x="97" y="87"/>
                  <a:pt x="97" y="87"/>
                </a:cubicBezTo>
                <a:cubicBezTo>
                  <a:pt x="98" y="87"/>
                  <a:pt x="98" y="87"/>
                  <a:pt x="98" y="87"/>
                </a:cubicBezTo>
                <a:cubicBezTo>
                  <a:pt x="99" y="86"/>
                  <a:pt x="99" y="86"/>
                  <a:pt x="99" y="85"/>
                </a:cubicBezTo>
                <a:cubicBezTo>
                  <a:pt x="101" y="82"/>
                  <a:pt x="103" y="78"/>
                  <a:pt x="105" y="75"/>
                </a:cubicBezTo>
                <a:cubicBezTo>
                  <a:pt x="107" y="68"/>
                  <a:pt x="109" y="61"/>
                  <a:pt x="108" y="54"/>
                </a:cubicBezTo>
                <a:cubicBezTo>
                  <a:pt x="109" y="54"/>
                  <a:pt x="109" y="53"/>
                  <a:pt x="109" y="53"/>
                </a:cubicBezTo>
                <a:cubicBezTo>
                  <a:pt x="109" y="52"/>
                  <a:pt x="109" y="52"/>
                  <a:pt x="108" y="51"/>
                </a:cubicBezTo>
                <a:cubicBezTo>
                  <a:pt x="108" y="43"/>
                  <a:pt x="106" y="35"/>
                  <a:pt x="102" y="27"/>
                </a:cubicBezTo>
                <a:cubicBezTo>
                  <a:pt x="100" y="24"/>
                  <a:pt x="97" y="21"/>
                  <a:pt x="95" y="18"/>
                </a:cubicBezTo>
                <a:cubicBezTo>
                  <a:pt x="94" y="17"/>
                  <a:pt x="94" y="17"/>
                  <a:pt x="94" y="17"/>
                </a:cubicBezTo>
                <a:cubicBezTo>
                  <a:pt x="94" y="17"/>
                  <a:pt x="94" y="17"/>
                  <a:pt x="94" y="17"/>
                </a:cubicBezTo>
                <a:cubicBezTo>
                  <a:pt x="93" y="16"/>
                  <a:pt x="92" y="15"/>
                  <a:pt x="91" y="14"/>
                </a:cubicBezTo>
                <a:cubicBezTo>
                  <a:pt x="88" y="12"/>
                  <a:pt x="86" y="11"/>
                  <a:pt x="84" y="9"/>
                </a:cubicBezTo>
                <a:cubicBezTo>
                  <a:pt x="84" y="8"/>
                  <a:pt x="83" y="8"/>
                  <a:pt x="82" y="7"/>
                </a:cubicBezTo>
                <a:cubicBezTo>
                  <a:pt x="74" y="2"/>
                  <a:pt x="64" y="0"/>
                  <a:pt x="55" y="0"/>
                </a:cubicBezTo>
                <a:cubicBezTo>
                  <a:pt x="54" y="0"/>
                  <a:pt x="54"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2">
            <a:extLst>
              <a:ext uri="{FF2B5EF4-FFF2-40B4-BE49-F238E27FC236}">
                <a16:creationId xmlns:a16="http://schemas.microsoft.com/office/drawing/2014/main" id="{3B586845-7E56-7546-9EBE-01C6F70BD7F7}"/>
              </a:ext>
            </a:extLst>
          </p:cNvPr>
          <p:cNvSpPr>
            <a:spLocks noEditPoints="1"/>
          </p:cNvSpPr>
          <p:nvPr/>
        </p:nvSpPr>
        <p:spPr bwMode="auto">
          <a:xfrm>
            <a:off x="533437" y="5288302"/>
            <a:ext cx="634701" cy="388557"/>
          </a:xfrm>
          <a:custGeom>
            <a:avLst/>
            <a:gdLst>
              <a:gd name="T0" fmla="*/ 39 w 152"/>
              <a:gd name="T1" fmla="*/ 56 h 93"/>
              <a:gd name="T2" fmla="*/ 35 w 152"/>
              <a:gd name="T3" fmla="*/ 51 h 93"/>
              <a:gd name="T4" fmla="*/ 93 w 152"/>
              <a:gd name="T5" fmla="*/ 12 h 93"/>
              <a:gd name="T6" fmla="*/ 108 w 152"/>
              <a:gd name="T7" fmla="*/ 53 h 93"/>
              <a:gd name="T8" fmla="*/ 54 w 152"/>
              <a:gd name="T9" fmla="*/ 57 h 93"/>
              <a:gd name="T10" fmla="*/ 93 w 152"/>
              <a:gd name="T11" fmla="*/ 8 h 93"/>
              <a:gd name="T12" fmla="*/ 31 w 152"/>
              <a:gd name="T13" fmla="*/ 11 h 93"/>
              <a:gd name="T14" fmla="*/ 33 w 152"/>
              <a:gd name="T15" fmla="*/ 57 h 93"/>
              <a:gd name="T16" fmla="*/ 49 w 152"/>
              <a:gd name="T17" fmla="*/ 61 h 93"/>
              <a:gd name="T18" fmla="*/ 62 w 152"/>
              <a:gd name="T19" fmla="*/ 60 h 93"/>
              <a:gd name="T20" fmla="*/ 112 w 152"/>
              <a:gd name="T21" fmla="*/ 54 h 93"/>
              <a:gd name="T22" fmla="*/ 110 w 152"/>
              <a:gd name="T23" fmla="*/ 8 h 93"/>
              <a:gd name="T24" fmla="*/ 93 w 152"/>
              <a:gd name="T25" fmla="*/ 8 h 93"/>
              <a:gd name="T26" fmla="*/ 59 w 152"/>
              <a:gd name="T27" fmla="*/ 85 h 93"/>
              <a:gd name="T28" fmla="*/ 65 w 152"/>
              <a:gd name="T29" fmla="*/ 81 h 93"/>
              <a:gd name="T30" fmla="*/ 82 w 152"/>
              <a:gd name="T31" fmla="*/ 80 h 93"/>
              <a:gd name="T32" fmla="*/ 91 w 152"/>
              <a:gd name="T33" fmla="*/ 86 h 93"/>
              <a:gd name="T34" fmla="*/ 7 w 152"/>
              <a:gd name="T35" fmla="*/ 89 h 93"/>
              <a:gd name="T36" fmla="*/ 119 w 152"/>
              <a:gd name="T37" fmla="*/ 65 h 93"/>
              <a:gd name="T38" fmla="*/ 95 w 152"/>
              <a:gd name="T39" fmla="*/ 86 h 93"/>
              <a:gd name="T40" fmla="*/ 82 w 152"/>
              <a:gd name="T41" fmla="*/ 76 h 93"/>
              <a:gd name="T42" fmla="*/ 65 w 152"/>
              <a:gd name="T43" fmla="*/ 77 h 93"/>
              <a:gd name="T44" fmla="*/ 56 w 152"/>
              <a:gd name="T45" fmla="*/ 83 h 93"/>
              <a:gd name="T46" fmla="*/ 52 w 152"/>
              <a:gd name="T47" fmla="*/ 87 h 93"/>
              <a:gd name="T48" fmla="*/ 29 w 152"/>
              <a:gd name="T49" fmla="*/ 64 h 93"/>
              <a:gd name="T50" fmla="*/ 112 w 152"/>
              <a:gd name="T51" fmla="*/ 4 h 93"/>
              <a:gd name="T52" fmla="*/ 114 w 152"/>
              <a:gd name="T53" fmla="*/ 4 h 93"/>
              <a:gd name="T54" fmla="*/ 119 w 152"/>
              <a:gd name="T55" fmla="*/ 61 h 93"/>
              <a:gd name="T56" fmla="*/ 113 w 152"/>
              <a:gd name="T57" fmla="*/ 0 h 93"/>
              <a:gd name="T58" fmla="*/ 24 w 152"/>
              <a:gd name="T59" fmla="*/ 4 h 93"/>
              <a:gd name="T60" fmla="*/ 1 w 152"/>
              <a:gd name="T61" fmla="*/ 89 h 93"/>
              <a:gd name="T62" fmla="*/ 1 w 152"/>
              <a:gd name="T63" fmla="*/ 92 h 93"/>
              <a:gd name="T64" fmla="*/ 2 w 152"/>
              <a:gd name="T65" fmla="*/ 93 h 93"/>
              <a:gd name="T66" fmla="*/ 120 w 152"/>
              <a:gd name="T67" fmla="*/ 88 h 93"/>
              <a:gd name="T68" fmla="*/ 152 w 152"/>
              <a:gd name="T69" fmla="*/ 87 h 93"/>
              <a:gd name="T70" fmla="*/ 120 w 152"/>
              <a:gd name="T71" fmla="*/ 9 h 93"/>
              <a:gd name="T72" fmla="*/ 113 w 152"/>
              <a:gd name="T7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93">
                <a:moveTo>
                  <a:pt x="50" y="57"/>
                </a:moveTo>
                <a:cubicBezTo>
                  <a:pt x="46" y="57"/>
                  <a:pt x="42" y="57"/>
                  <a:pt x="39" y="56"/>
                </a:cubicBezTo>
                <a:cubicBezTo>
                  <a:pt x="38" y="56"/>
                  <a:pt x="37" y="55"/>
                  <a:pt x="36" y="55"/>
                </a:cubicBezTo>
                <a:cubicBezTo>
                  <a:pt x="36" y="54"/>
                  <a:pt x="35" y="53"/>
                  <a:pt x="35" y="51"/>
                </a:cubicBezTo>
                <a:cubicBezTo>
                  <a:pt x="35" y="15"/>
                  <a:pt x="35" y="15"/>
                  <a:pt x="35" y="15"/>
                </a:cubicBezTo>
                <a:cubicBezTo>
                  <a:pt x="54" y="13"/>
                  <a:pt x="74" y="12"/>
                  <a:pt x="93" y="12"/>
                </a:cubicBezTo>
                <a:cubicBezTo>
                  <a:pt x="97" y="12"/>
                  <a:pt x="102" y="12"/>
                  <a:pt x="106" y="12"/>
                </a:cubicBezTo>
                <a:cubicBezTo>
                  <a:pt x="106" y="26"/>
                  <a:pt x="107" y="39"/>
                  <a:pt x="108" y="53"/>
                </a:cubicBezTo>
                <a:cubicBezTo>
                  <a:pt x="62" y="56"/>
                  <a:pt x="62" y="56"/>
                  <a:pt x="62" y="56"/>
                </a:cubicBezTo>
                <a:cubicBezTo>
                  <a:pt x="59" y="56"/>
                  <a:pt x="57" y="57"/>
                  <a:pt x="54" y="57"/>
                </a:cubicBezTo>
                <a:cubicBezTo>
                  <a:pt x="53" y="57"/>
                  <a:pt x="51" y="57"/>
                  <a:pt x="50" y="57"/>
                </a:cubicBezTo>
                <a:moveTo>
                  <a:pt x="93" y="8"/>
                </a:moveTo>
                <a:cubicBezTo>
                  <a:pt x="73" y="8"/>
                  <a:pt x="53" y="9"/>
                  <a:pt x="33" y="11"/>
                </a:cubicBezTo>
                <a:cubicBezTo>
                  <a:pt x="31" y="11"/>
                  <a:pt x="31" y="11"/>
                  <a:pt x="31" y="11"/>
                </a:cubicBezTo>
                <a:cubicBezTo>
                  <a:pt x="32" y="51"/>
                  <a:pt x="32" y="51"/>
                  <a:pt x="32" y="51"/>
                </a:cubicBezTo>
                <a:cubicBezTo>
                  <a:pt x="32" y="53"/>
                  <a:pt x="32" y="55"/>
                  <a:pt x="33" y="57"/>
                </a:cubicBezTo>
                <a:cubicBezTo>
                  <a:pt x="35" y="59"/>
                  <a:pt x="37" y="59"/>
                  <a:pt x="38" y="60"/>
                </a:cubicBezTo>
                <a:cubicBezTo>
                  <a:pt x="42" y="60"/>
                  <a:pt x="45" y="61"/>
                  <a:pt x="49" y="61"/>
                </a:cubicBezTo>
                <a:cubicBezTo>
                  <a:pt x="51" y="61"/>
                  <a:pt x="53" y="61"/>
                  <a:pt x="54" y="60"/>
                </a:cubicBezTo>
                <a:cubicBezTo>
                  <a:pt x="57" y="60"/>
                  <a:pt x="60" y="60"/>
                  <a:pt x="62" y="60"/>
                </a:cubicBezTo>
                <a:cubicBezTo>
                  <a:pt x="112" y="56"/>
                  <a:pt x="112" y="56"/>
                  <a:pt x="112" y="56"/>
                </a:cubicBezTo>
                <a:cubicBezTo>
                  <a:pt x="112" y="54"/>
                  <a:pt x="112" y="54"/>
                  <a:pt x="112" y="54"/>
                </a:cubicBezTo>
                <a:cubicBezTo>
                  <a:pt x="111" y="40"/>
                  <a:pt x="110" y="25"/>
                  <a:pt x="110" y="10"/>
                </a:cubicBezTo>
                <a:cubicBezTo>
                  <a:pt x="110" y="8"/>
                  <a:pt x="110" y="8"/>
                  <a:pt x="110" y="8"/>
                </a:cubicBezTo>
                <a:cubicBezTo>
                  <a:pt x="108" y="8"/>
                  <a:pt x="108" y="8"/>
                  <a:pt x="108" y="8"/>
                </a:cubicBezTo>
                <a:cubicBezTo>
                  <a:pt x="103" y="8"/>
                  <a:pt x="98" y="8"/>
                  <a:pt x="93" y="8"/>
                </a:cubicBezTo>
                <a:moveTo>
                  <a:pt x="57" y="87"/>
                </a:moveTo>
                <a:cubicBezTo>
                  <a:pt x="58" y="86"/>
                  <a:pt x="58" y="85"/>
                  <a:pt x="59" y="85"/>
                </a:cubicBezTo>
                <a:cubicBezTo>
                  <a:pt x="60" y="83"/>
                  <a:pt x="60" y="82"/>
                  <a:pt x="61" y="82"/>
                </a:cubicBezTo>
                <a:cubicBezTo>
                  <a:pt x="62" y="81"/>
                  <a:pt x="64" y="81"/>
                  <a:pt x="65" y="81"/>
                </a:cubicBezTo>
                <a:cubicBezTo>
                  <a:pt x="80" y="80"/>
                  <a:pt x="80" y="80"/>
                  <a:pt x="80" y="80"/>
                </a:cubicBezTo>
                <a:cubicBezTo>
                  <a:pt x="80" y="80"/>
                  <a:pt x="81" y="80"/>
                  <a:pt x="82" y="80"/>
                </a:cubicBezTo>
                <a:cubicBezTo>
                  <a:pt x="84" y="80"/>
                  <a:pt x="85" y="80"/>
                  <a:pt x="87" y="80"/>
                </a:cubicBezTo>
                <a:cubicBezTo>
                  <a:pt x="89" y="81"/>
                  <a:pt x="90" y="83"/>
                  <a:pt x="91" y="86"/>
                </a:cubicBezTo>
                <a:cubicBezTo>
                  <a:pt x="80" y="86"/>
                  <a:pt x="68" y="87"/>
                  <a:pt x="57" y="87"/>
                </a:cubicBezTo>
                <a:moveTo>
                  <a:pt x="7" y="89"/>
                </a:moveTo>
                <a:cubicBezTo>
                  <a:pt x="28" y="67"/>
                  <a:pt x="28" y="67"/>
                  <a:pt x="28" y="67"/>
                </a:cubicBezTo>
                <a:cubicBezTo>
                  <a:pt x="119" y="65"/>
                  <a:pt x="119" y="65"/>
                  <a:pt x="119" y="65"/>
                </a:cubicBezTo>
                <a:cubicBezTo>
                  <a:pt x="142" y="84"/>
                  <a:pt x="142" y="84"/>
                  <a:pt x="142" y="84"/>
                </a:cubicBezTo>
                <a:cubicBezTo>
                  <a:pt x="126" y="84"/>
                  <a:pt x="111" y="85"/>
                  <a:pt x="95" y="86"/>
                </a:cubicBezTo>
                <a:cubicBezTo>
                  <a:pt x="94" y="83"/>
                  <a:pt x="92" y="79"/>
                  <a:pt x="88" y="77"/>
                </a:cubicBezTo>
                <a:cubicBezTo>
                  <a:pt x="86" y="76"/>
                  <a:pt x="84" y="76"/>
                  <a:pt x="82" y="76"/>
                </a:cubicBezTo>
                <a:cubicBezTo>
                  <a:pt x="81" y="76"/>
                  <a:pt x="80" y="76"/>
                  <a:pt x="79" y="76"/>
                </a:cubicBezTo>
                <a:cubicBezTo>
                  <a:pt x="65" y="77"/>
                  <a:pt x="65" y="77"/>
                  <a:pt x="65" y="77"/>
                </a:cubicBezTo>
                <a:cubicBezTo>
                  <a:pt x="63" y="77"/>
                  <a:pt x="61" y="77"/>
                  <a:pt x="59" y="79"/>
                </a:cubicBezTo>
                <a:cubicBezTo>
                  <a:pt x="57" y="80"/>
                  <a:pt x="56" y="81"/>
                  <a:pt x="56" y="83"/>
                </a:cubicBezTo>
                <a:cubicBezTo>
                  <a:pt x="55" y="84"/>
                  <a:pt x="54" y="85"/>
                  <a:pt x="53" y="86"/>
                </a:cubicBezTo>
                <a:cubicBezTo>
                  <a:pt x="52" y="86"/>
                  <a:pt x="52" y="87"/>
                  <a:pt x="52" y="87"/>
                </a:cubicBezTo>
                <a:cubicBezTo>
                  <a:pt x="37" y="88"/>
                  <a:pt x="22" y="88"/>
                  <a:pt x="7" y="89"/>
                </a:cubicBezTo>
                <a:moveTo>
                  <a:pt x="29" y="64"/>
                </a:moveTo>
                <a:cubicBezTo>
                  <a:pt x="28" y="7"/>
                  <a:pt x="28" y="7"/>
                  <a:pt x="28" y="7"/>
                </a:cubicBezTo>
                <a:cubicBezTo>
                  <a:pt x="112" y="4"/>
                  <a:pt x="112" y="4"/>
                  <a:pt x="112" y="4"/>
                </a:cubicBezTo>
                <a:cubicBezTo>
                  <a:pt x="112" y="3"/>
                  <a:pt x="113" y="3"/>
                  <a:pt x="113" y="3"/>
                </a:cubicBezTo>
                <a:cubicBezTo>
                  <a:pt x="114" y="3"/>
                  <a:pt x="114" y="4"/>
                  <a:pt x="114" y="4"/>
                </a:cubicBezTo>
                <a:cubicBezTo>
                  <a:pt x="116" y="4"/>
                  <a:pt x="116" y="6"/>
                  <a:pt x="117" y="10"/>
                </a:cubicBezTo>
                <a:cubicBezTo>
                  <a:pt x="119" y="61"/>
                  <a:pt x="119" y="61"/>
                  <a:pt x="119" y="61"/>
                </a:cubicBezTo>
                <a:cubicBezTo>
                  <a:pt x="29" y="64"/>
                  <a:pt x="29" y="64"/>
                  <a:pt x="29" y="64"/>
                </a:cubicBezTo>
                <a:moveTo>
                  <a:pt x="113" y="0"/>
                </a:moveTo>
                <a:cubicBezTo>
                  <a:pt x="113" y="0"/>
                  <a:pt x="112" y="0"/>
                  <a:pt x="112" y="0"/>
                </a:cubicBezTo>
                <a:cubicBezTo>
                  <a:pt x="24" y="4"/>
                  <a:pt x="24" y="4"/>
                  <a:pt x="24" y="4"/>
                </a:cubicBezTo>
                <a:cubicBezTo>
                  <a:pt x="25" y="65"/>
                  <a:pt x="25" y="65"/>
                  <a:pt x="25" y="65"/>
                </a:cubicBezTo>
                <a:cubicBezTo>
                  <a:pt x="1" y="89"/>
                  <a:pt x="1" y="89"/>
                  <a:pt x="1" y="89"/>
                </a:cubicBezTo>
                <a:cubicBezTo>
                  <a:pt x="0" y="90"/>
                  <a:pt x="0" y="90"/>
                  <a:pt x="0" y="90"/>
                </a:cubicBezTo>
                <a:cubicBezTo>
                  <a:pt x="0" y="91"/>
                  <a:pt x="0" y="92"/>
                  <a:pt x="1" y="92"/>
                </a:cubicBezTo>
                <a:cubicBezTo>
                  <a:pt x="1" y="93"/>
                  <a:pt x="1" y="93"/>
                  <a:pt x="2" y="93"/>
                </a:cubicBezTo>
                <a:cubicBezTo>
                  <a:pt x="2" y="93"/>
                  <a:pt x="2" y="93"/>
                  <a:pt x="2" y="93"/>
                </a:cubicBezTo>
                <a:cubicBezTo>
                  <a:pt x="3" y="93"/>
                  <a:pt x="3" y="93"/>
                  <a:pt x="3" y="93"/>
                </a:cubicBezTo>
                <a:cubicBezTo>
                  <a:pt x="41" y="92"/>
                  <a:pt x="81" y="90"/>
                  <a:pt x="120" y="88"/>
                </a:cubicBezTo>
                <a:cubicBezTo>
                  <a:pt x="129" y="88"/>
                  <a:pt x="138" y="88"/>
                  <a:pt x="147" y="87"/>
                </a:cubicBezTo>
                <a:cubicBezTo>
                  <a:pt x="152" y="87"/>
                  <a:pt x="152" y="87"/>
                  <a:pt x="152" y="87"/>
                </a:cubicBezTo>
                <a:cubicBezTo>
                  <a:pt x="123" y="63"/>
                  <a:pt x="123" y="63"/>
                  <a:pt x="123" y="63"/>
                </a:cubicBezTo>
                <a:cubicBezTo>
                  <a:pt x="120" y="9"/>
                  <a:pt x="120" y="9"/>
                  <a:pt x="120" y="9"/>
                </a:cubicBezTo>
                <a:cubicBezTo>
                  <a:pt x="120" y="6"/>
                  <a:pt x="120" y="2"/>
                  <a:pt x="116" y="0"/>
                </a:cubicBezTo>
                <a:cubicBezTo>
                  <a:pt x="115" y="0"/>
                  <a:pt x="114" y="0"/>
                  <a:pt x="11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3">
            <a:extLst>
              <a:ext uri="{FF2B5EF4-FFF2-40B4-BE49-F238E27FC236}">
                <a16:creationId xmlns:a16="http://schemas.microsoft.com/office/drawing/2014/main" id="{70B266C5-558D-8041-BDF1-CCD9BBE3C93F}"/>
              </a:ext>
            </a:extLst>
          </p:cNvPr>
          <p:cNvSpPr>
            <a:spLocks noEditPoints="1"/>
          </p:cNvSpPr>
          <p:nvPr/>
        </p:nvSpPr>
        <p:spPr bwMode="auto">
          <a:xfrm>
            <a:off x="521131" y="2007550"/>
            <a:ext cx="437786" cy="427237"/>
          </a:xfrm>
          <a:custGeom>
            <a:avLst/>
            <a:gdLst>
              <a:gd name="T0" fmla="*/ 36 w 105"/>
              <a:gd name="T1" fmla="*/ 50 h 102"/>
              <a:gd name="T2" fmla="*/ 36 w 105"/>
              <a:gd name="T3" fmla="*/ 53 h 102"/>
              <a:gd name="T4" fmla="*/ 36 w 105"/>
              <a:gd name="T5" fmla="*/ 57 h 102"/>
              <a:gd name="T6" fmla="*/ 39 w 105"/>
              <a:gd name="T7" fmla="*/ 58 h 102"/>
              <a:gd name="T8" fmla="*/ 43 w 105"/>
              <a:gd name="T9" fmla="*/ 52 h 102"/>
              <a:gd name="T10" fmla="*/ 38 w 105"/>
              <a:gd name="T11" fmla="*/ 50 h 102"/>
              <a:gd name="T12" fmla="*/ 40 w 105"/>
              <a:gd name="T13" fmla="*/ 13 h 102"/>
              <a:gd name="T14" fmla="*/ 25 w 105"/>
              <a:gd name="T15" fmla="*/ 22 h 102"/>
              <a:gd name="T16" fmla="*/ 27 w 105"/>
              <a:gd name="T17" fmla="*/ 25 h 102"/>
              <a:gd name="T18" fmla="*/ 37 w 105"/>
              <a:gd name="T19" fmla="*/ 17 h 102"/>
              <a:gd name="T20" fmla="*/ 47 w 105"/>
              <a:gd name="T21" fmla="*/ 19 h 102"/>
              <a:gd name="T22" fmla="*/ 44 w 105"/>
              <a:gd name="T23" fmla="*/ 35 h 102"/>
              <a:gd name="T24" fmla="*/ 36 w 105"/>
              <a:gd name="T25" fmla="*/ 46 h 102"/>
              <a:gd name="T26" fmla="*/ 38 w 105"/>
              <a:gd name="T27" fmla="*/ 48 h 102"/>
              <a:gd name="T28" fmla="*/ 44 w 105"/>
              <a:gd name="T29" fmla="*/ 39 h 102"/>
              <a:gd name="T30" fmla="*/ 52 w 105"/>
              <a:gd name="T31" fmla="*/ 31 h 102"/>
              <a:gd name="T32" fmla="*/ 40 w 105"/>
              <a:gd name="T33" fmla="*/ 13 h 102"/>
              <a:gd name="T34" fmla="*/ 40 w 105"/>
              <a:gd name="T35" fmla="*/ 66 h 102"/>
              <a:gd name="T36" fmla="*/ 84 w 105"/>
              <a:gd name="T37" fmla="*/ 30 h 102"/>
              <a:gd name="T38" fmla="*/ 101 w 105"/>
              <a:gd name="T39" fmla="*/ 53 h 102"/>
              <a:gd name="T40" fmla="*/ 101 w 105"/>
              <a:gd name="T41" fmla="*/ 64 h 102"/>
              <a:gd name="T42" fmla="*/ 89 w 105"/>
              <a:gd name="T43" fmla="*/ 76 h 102"/>
              <a:gd name="T44" fmla="*/ 87 w 105"/>
              <a:gd name="T45" fmla="*/ 78 h 102"/>
              <a:gd name="T46" fmla="*/ 74 w 105"/>
              <a:gd name="T47" fmla="*/ 83 h 102"/>
              <a:gd name="T48" fmla="*/ 72 w 105"/>
              <a:gd name="T49" fmla="*/ 83 h 102"/>
              <a:gd name="T50" fmla="*/ 11 w 105"/>
              <a:gd name="T51" fmla="*/ 82 h 102"/>
              <a:gd name="T52" fmla="*/ 25 w 105"/>
              <a:gd name="T53" fmla="*/ 59 h 102"/>
              <a:gd name="T54" fmla="*/ 7 w 105"/>
              <a:gd name="T55" fmla="*/ 35 h 102"/>
              <a:gd name="T56" fmla="*/ 47 w 105"/>
              <a:gd name="T57" fmla="*/ 3 h 102"/>
              <a:gd name="T58" fmla="*/ 73 w 105"/>
              <a:gd name="T59" fmla="*/ 10 h 102"/>
              <a:gd name="T60" fmla="*/ 70 w 105"/>
              <a:gd name="T61" fmla="*/ 45 h 102"/>
              <a:gd name="T62" fmla="*/ 38 w 105"/>
              <a:gd name="T63" fmla="*/ 63 h 102"/>
              <a:gd name="T64" fmla="*/ 36 w 105"/>
              <a:gd name="T65" fmla="*/ 62 h 102"/>
              <a:gd name="T66" fmla="*/ 35 w 105"/>
              <a:gd name="T67" fmla="*/ 65 h 102"/>
              <a:gd name="T68" fmla="*/ 11 w 105"/>
              <a:gd name="T69" fmla="*/ 82 h 102"/>
              <a:gd name="T70" fmla="*/ 23 w 105"/>
              <a:gd name="T71" fmla="*/ 6 h 102"/>
              <a:gd name="T72" fmla="*/ 21 w 105"/>
              <a:gd name="T73" fmla="*/ 61 h 102"/>
              <a:gd name="T74" fmla="*/ 1 w 105"/>
              <a:gd name="T75" fmla="*/ 86 h 102"/>
              <a:gd name="T76" fmla="*/ 2 w 105"/>
              <a:gd name="T77" fmla="*/ 87 h 102"/>
              <a:gd name="T78" fmla="*/ 70 w 105"/>
              <a:gd name="T79" fmla="*/ 86 h 102"/>
              <a:gd name="T80" fmla="*/ 76 w 105"/>
              <a:gd name="T81" fmla="*/ 92 h 102"/>
              <a:gd name="T82" fmla="*/ 101 w 105"/>
              <a:gd name="T83" fmla="*/ 102 h 102"/>
              <a:gd name="T84" fmla="*/ 104 w 105"/>
              <a:gd name="T85" fmla="*/ 100 h 102"/>
              <a:gd name="T86" fmla="*/ 90 w 105"/>
              <a:gd name="T87" fmla="*/ 84 h 102"/>
              <a:gd name="T88" fmla="*/ 91 w 105"/>
              <a:gd name="T89" fmla="*/ 79 h 102"/>
              <a:gd name="T90" fmla="*/ 105 w 105"/>
              <a:gd name="T91" fmla="*/ 54 h 102"/>
              <a:gd name="T92" fmla="*/ 100 w 105"/>
              <a:gd name="T93" fmla="*/ 42 h 102"/>
              <a:gd name="T94" fmla="*/ 85 w 105"/>
              <a:gd name="T95" fmla="*/ 23 h 102"/>
              <a:gd name="T96" fmla="*/ 57 w 105"/>
              <a:gd name="T97"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2">
                <a:moveTo>
                  <a:pt x="38" y="50"/>
                </a:moveTo>
                <a:cubicBezTo>
                  <a:pt x="37" y="50"/>
                  <a:pt x="37" y="50"/>
                  <a:pt x="36" y="50"/>
                </a:cubicBezTo>
                <a:cubicBezTo>
                  <a:pt x="36" y="51"/>
                  <a:pt x="36" y="51"/>
                  <a:pt x="36" y="52"/>
                </a:cubicBezTo>
                <a:cubicBezTo>
                  <a:pt x="36" y="53"/>
                  <a:pt x="36" y="53"/>
                  <a:pt x="36" y="53"/>
                </a:cubicBezTo>
                <a:cubicBezTo>
                  <a:pt x="35" y="53"/>
                  <a:pt x="35" y="53"/>
                  <a:pt x="35" y="53"/>
                </a:cubicBezTo>
                <a:cubicBezTo>
                  <a:pt x="35" y="54"/>
                  <a:pt x="35" y="56"/>
                  <a:pt x="36" y="57"/>
                </a:cubicBezTo>
                <a:cubicBezTo>
                  <a:pt x="37" y="58"/>
                  <a:pt x="38" y="58"/>
                  <a:pt x="39" y="58"/>
                </a:cubicBezTo>
                <a:cubicBezTo>
                  <a:pt x="39" y="58"/>
                  <a:pt x="39" y="58"/>
                  <a:pt x="39" y="58"/>
                </a:cubicBezTo>
                <a:cubicBezTo>
                  <a:pt x="40" y="58"/>
                  <a:pt x="41" y="57"/>
                  <a:pt x="42" y="56"/>
                </a:cubicBezTo>
                <a:cubicBezTo>
                  <a:pt x="43" y="55"/>
                  <a:pt x="43" y="54"/>
                  <a:pt x="43" y="52"/>
                </a:cubicBezTo>
                <a:cubicBezTo>
                  <a:pt x="43" y="51"/>
                  <a:pt x="42" y="50"/>
                  <a:pt x="41" y="50"/>
                </a:cubicBezTo>
                <a:cubicBezTo>
                  <a:pt x="38" y="50"/>
                  <a:pt x="38" y="50"/>
                  <a:pt x="38" y="50"/>
                </a:cubicBezTo>
                <a:cubicBezTo>
                  <a:pt x="38" y="50"/>
                  <a:pt x="38" y="50"/>
                  <a:pt x="38" y="50"/>
                </a:cubicBezTo>
                <a:moveTo>
                  <a:pt x="40" y="13"/>
                </a:moveTo>
                <a:cubicBezTo>
                  <a:pt x="38" y="13"/>
                  <a:pt x="37" y="13"/>
                  <a:pt x="36" y="13"/>
                </a:cubicBezTo>
                <a:cubicBezTo>
                  <a:pt x="31" y="15"/>
                  <a:pt x="27" y="18"/>
                  <a:pt x="25" y="22"/>
                </a:cubicBezTo>
                <a:cubicBezTo>
                  <a:pt x="25" y="23"/>
                  <a:pt x="25" y="24"/>
                  <a:pt x="26" y="25"/>
                </a:cubicBezTo>
                <a:cubicBezTo>
                  <a:pt x="26" y="25"/>
                  <a:pt x="26" y="25"/>
                  <a:pt x="27" y="25"/>
                </a:cubicBezTo>
                <a:cubicBezTo>
                  <a:pt x="27" y="25"/>
                  <a:pt x="28" y="24"/>
                  <a:pt x="28" y="24"/>
                </a:cubicBezTo>
                <a:cubicBezTo>
                  <a:pt x="30" y="20"/>
                  <a:pt x="33" y="18"/>
                  <a:pt x="37" y="17"/>
                </a:cubicBezTo>
                <a:cubicBezTo>
                  <a:pt x="38" y="16"/>
                  <a:pt x="39" y="16"/>
                  <a:pt x="40" y="16"/>
                </a:cubicBezTo>
                <a:cubicBezTo>
                  <a:pt x="43" y="16"/>
                  <a:pt x="45" y="17"/>
                  <a:pt x="47" y="19"/>
                </a:cubicBezTo>
                <a:cubicBezTo>
                  <a:pt x="50" y="22"/>
                  <a:pt x="51" y="26"/>
                  <a:pt x="49" y="30"/>
                </a:cubicBezTo>
                <a:cubicBezTo>
                  <a:pt x="48" y="32"/>
                  <a:pt x="46" y="33"/>
                  <a:pt x="44" y="35"/>
                </a:cubicBezTo>
                <a:cubicBezTo>
                  <a:pt x="43" y="35"/>
                  <a:pt x="42" y="36"/>
                  <a:pt x="42" y="36"/>
                </a:cubicBezTo>
                <a:cubicBezTo>
                  <a:pt x="38" y="39"/>
                  <a:pt x="36" y="43"/>
                  <a:pt x="36" y="46"/>
                </a:cubicBezTo>
                <a:cubicBezTo>
                  <a:pt x="37" y="47"/>
                  <a:pt x="37" y="48"/>
                  <a:pt x="38" y="48"/>
                </a:cubicBezTo>
                <a:cubicBezTo>
                  <a:pt x="38" y="48"/>
                  <a:pt x="38" y="48"/>
                  <a:pt x="38" y="48"/>
                </a:cubicBezTo>
                <a:cubicBezTo>
                  <a:pt x="39" y="48"/>
                  <a:pt x="40" y="47"/>
                  <a:pt x="40" y="46"/>
                </a:cubicBezTo>
                <a:cubicBezTo>
                  <a:pt x="39" y="43"/>
                  <a:pt x="42" y="40"/>
                  <a:pt x="44" y="39"/>
                </a:cubicBezTo>
                <a:cubicBezTo>
                  <a:pt x="44" y="38"/>
                  <a:pt x="45" y="38"/>
                  <a:pt x="46" y="37"/>
                </a:cubicBezTo>
                <a:cubicBezTo>
                  <a:pt x="48" y="36"/>
                  <a:pt x="50" y="34"/>
                  <a:pt x="52" y="31"/>
                </a:cubicBezTo>
                <a:cubicBezTo>
                  <a:pt x="54" y="27"/>
                  <a:pt x="53" y="21"/>
                  <a:pt x="50" y="17"/>
                </a:cubicBezTo>
                <a:cubicBezTo>
                  <a:pt x="47" y="14"/>
                  <a:pt x="43" y="13"/>
                  <a:pt x="40" y="13"/>
                </a:cubicBezTo>
                <a:moveTo>
                  <a:pt x="70" y="83"/>
                </a:moveTo>
                <a:cubicBezTo>
                  <a:pt x="58" y="83"/>
                  <a:pt x="47" y="76"/>
                  <a:pt x="40" y="66"/>
                </a:cubicBezTo>
                <a:cubicBezTo>
                  <a:pt x="52" y="62"/>
                  <a:pt x="63" y="56"/>
                  <a:pt x="72" y="48"/>
                </a:cubicBezTo>
                <a:cubicBezTo>
                  <a:pt x="79" y="42"/>
                  <a:pt x="83" y="36"/>
                  <a:pt x="84" y="30"/>
                </a:cubicBezTo>
                <a:cubicBezTo>
                  <a:pt x="89" y="34"/>
                  <a:pt x="94" y="39"/>
                  <a:pt x="97" y="44"/>
                </a:cubicBezTo>
                <a:cubicBezTo>
                  <a:pt x="99" y="47"/>
                  <a:pt x="100" y="50"/>
                  <a:pt x="101" y="53"/>
                </a:cubicBezTo>
                <a:cubicBezTo>
                  <a:pt x="101" y="54"/>
                  <a:pt x="102" y="56"/>
                  <a:pt x="102" y="57"/>
                </a:cubicBezTo>
                <a:cubicBezTo>
                  <a:pt x="102" y="59"/>
                  <a:pt x="102" y="61"/>
                  <a:pt x="101" y="64"/>
                </a:cubicBezTo>
                <a:cubicBezTo>
                  <a:pt x="100" y="69"/>
                  <a:pt x="97" y="73"/>
                  <a:pt x="92" y="75"/>
                </a:cubicBezTo>
                <a:cubicBezTo>
                  <a:pt x="91" y="76"/>
                  <a:pt x="90" y="76"/>
                  <a:pt x="89" y="76"/>
                </a:cubicBezTo>
                <a:cubicBezTo>
                  <a:pt x="89" y="76"/>
                  <a:pt x="88" y="76"/>
                  <a:pt x="88" y="76"/>
                </a:cubicBezTo>
                <a:cubicBezTo>
                  <a:pt x="87" y="76"/>
                  <a:pt x="87" y="77"/>
                  <a:pt x="87" y="78"/>
                </a:cubicBezTo>
                <a:cubicBezTo>
                  <a:pt x="86" y="85"/>
                  <a:pt x="89" y="93"/>
                  <a:pt x="95" y="98"/>
                </a:cubicBezTo>
                <a:cubicBezTo>
                  <a:pt x="86" y="96"/>
                  <a:pt x="79" y="91"/>
                  <a:pt x="74" y="83"/>
                </a:cubicBezTo>
                <a:cubicBezTo>
                  <a:pt x="74" y="83"/>
                  <a:pt x="73" y="83"/>
                  <a:pt x="73" y="83"/>
                </a:cubicBezTo>
                <a:cubicBezTo>
                  <a:pt x="73" y="83"/>
                  <a:pt x="73" y="83"/>
                  <a:pt x="72" y="83"/>
                </a:cubicBezTo>
                <a:cubicBezTo>
                  <a:pt x="72" y="83"/>
                  <a:pt x="71" y="83"/>
                  <a:pt x="70" y="83"/>
                </a:cubicBezTo>
                <a:moveTo>
                  <a:pt x="11" y="82"/>
                </a:moveTo>
                <a:cubicBezTo>
                  <a:pt x="18" y="77"/>
                  <a:pt x="23" y="69"/>
                  <a:pt x="25" y="60"/>
                </a:cubicBezTo>
                <a:cubicBezTo>
                  <a:pt x="25" y="60"/>
                  <a:pt x="25" y="59"/>
                  <a:pt x="25" y="59"/>
                </a:cubicBezTo>
                <a:cubicBezTo>
                  <a:pt x="25" y="59"/>
                  <a:pt x="24" y="58"/>
                  <a:pt x="24" y="58"/>
                </a:cubicBezTo>
                <a:cubicBezTo>
                  <a:pt x="14" y="56"/>
                  <a:pt x="6" y="46"/>
                  <a:pt x="7" y="35"/>
                </a:cubicBezTo>
                <a:cubicBezTo>
                  <a:pt x="7" y="24"/>
                  <a:pt x="14" y="14"/>
                  <a:pt x="24" y="9"/>
                </a:cubicBezTo>
                <a:cubicBezTo>
                  <a:pt x="31" y="5"/>
                  <a:pt x="38" y="3"/>
                  <a:pt x="47" y="3"/>
                </a:cubicBezTo>
                <a:cubicBezTo>
                  <a:pt x="50" y="3"/>
                  <a:pt x="53" y="4"/>
                  <a:pt x="57" y="4"/>
                </a:cubicBezTo>
                <a:cubicBezTo>
                  <a:pt x="63" y="5"/>
                  <a:pt x="69" y="7"/>
                  <a:pt x="73" y="10"/>
                </a:cubicBezTo>
                <a:cubicBezTo>
                  <a:pt x="78" y="13"/>
                  <a:pt x="81" y="18"/>
                  <a:pt x="82" y="23"/>
                </a:cubicBezTo>
                <a:cubicBezTo>
                  <a:pt x="83" y="32"/>
                  <a:pt x="76" y="40"/>
                  <a:pt x="70" y="45"/>
                </a:cubicBezTo>
                <a:cubicBezTo>
                  <a:pt x="61" y="53"/>
                  <a:pt x="50" y="59"/>
                  <a:pt x="39" y="63"/>
                </a:cubicBezTo>
                <a:cubicBezTo>
                  <a:pt x="38" y="63"/>
                  <a:pt x="38" y="63"/>
                  <a:pt x="38" y="63"/>
                </a:cubicBezTo>
                <a:cubicBezTo>
                  <a:pt x="38" y="62"/>
                  <a:pt x="37" y="62"/>
                  <a:pt x="37" y="62"/>
                </a:cubicBezTo>
                <a:cubicBezTo>
                  <a:pt x="36" y="62"/>
                  <a:pt x="36" y="62"/>
                  <a:pt x="36" y="62"/>
                </a:cubicBezTo>
                <a:cubicBezTo>
                  <a:pt x="35" y="62"/>
                  <a:pt x="35" y="63"/>
                  <a:pt x="35" y="64"/>
                </a:cubicBezTo>
                <a:cubicBezTo>
                  <a:pt x="35" y="65"/>
                  <a:pt x="35" y="65"/>
                  <a:pt x="35" y="65"/>
                </a:cubicBezTo>
                <a:cubicBezTo>
                  <a:pt x="35" y="65"/>
                  <a:pt x="35" y="65"/>
                  <a:pt x="35" y="65"/>
                </a:cubicBezTo>
                <a:cubicBezTo>
                  <a:pt x="30" y="74"/>
                  <a:pt x="21" y="80"/>
                  <a:pt x="11" y="82"/>
                </a:cubicBezTo>
                <a:moveTo>
                  <a:pt x="47" y="0"/>
                </a:moveTo>
                <a:cubicBezTo>
                  <a:pt x="38" y="0"/>
                  <a:pt x="30" y="2"/>
                  <a:pt x="23" y="6"/>
                </a:cubicBezTo>
                <a:cubicBezTo>
                  <a:pt x="11" y="12"/>
                  <a:pt x="4" y="23"/>
                  <a:pt x="3" y="34"/>
                </a:cubicBezTo>
                <a:cubicBezTo>
                  <a:pt x="3" y="46"/>
                  <a:pt x="11" y="58"/>
                  <a:pt x="21" y="61"/>
                </a:cubicBezTo>
                <a:cubicBezTo>
                  <a:pt x="19" y="71"/>
                  <a:pt x="11" y="80"/>
                  <a:pt x="2" y="84"/>
                </a:cubicBezTo>
                <a:cubicBezTo>
                  <a:pt x="1" y="84"/>
                  <a:pt x="0" y="85"/>
                  <a:pt x="1" y="86"/>
                </a:cubicBezTo>
                <a:cubicBezTo>
                  <a:pt x="1" y="86"/>
                  <a:pt x="1" y="87"/>
                  <a:pt x="2" y="87"/>
                </a:cubicBezTo>
                <a:cubicBezTo>
                  <a:pt x="2" y="87"/>
                  <a:pt x="2" y="87"/>
                  <a:pt x="2" y="87"/>
                </a:cubicBezTo>
                <a:cubicBezTo>
                  <a:pt x="16" y="87"/>
                  <a:pt x="30" y="79"/>
                  <a:pt x="37" y="68"/>
                </a:cubicBezTo>
                <a:cubicBezTo>
                  <a:pt x="44" y="79"/>
                  <a:pt x="57" y="86"/>
                  <a:pt x="70" y="86"/>
                </a:cubicBezTo>
                <a:cubicBezTo>
                  <a:pt x="71" y="86"/>
                  <a:pt x="71" y="86"/>
                  <a:pt x="72" y="86"/>
                </a:cubicBezTo>
                <a:cubicBezTo>
                  <a:pt x="73" y="88"/>
                  <a:pt x="75" y="90"/>
                  <a:pt x="76" y="92"/>
                </a:cubicBezTo>
                <a:cubicBezTo>
                  <a:pt x="78" y="94"/>
                  <a:pt x="80" y="95"/>
                  <a:pt x="83" y="97"/>
                </a:cubicBezTo>
                <a:cubicBezTo>
                  <a:pt x="88" y="100"/>
                  <a:pt x="94" y="102"/>
                  <a:pt x="101" y="102"/>
                </a:cubicBezTo>
                <a:cubicBezTo>
                  <a:pt x="101" y="102"/>
                  <a:pt x="102" y="102"/>
                  <a:pt x="103" y="102"/>
                </a:cubicBezTo>
                <a:cubicBezTo>
                  <a:pt x="104" y="102"/>
                  <a:pt x="104" y="101"/>
                  <a:pt x="104" y="100"/>
                </a:cubicBezTo>
                <a:cubicBezTo>
                  <a:pt x="104" y="99"/>
                  <a:pt x="104" y="99"/>
                  <a:pt x="103" y="98"/>
                </a:cubicBezTo>
                <a:cubicBezTo>
                  <a:pt x="96" y="96"/>
                  <a:pt x="91" y="90"/>
                  <a:pt x="90" y="84"/>
                </a:cubicBezTo>
                <a:cubicBezTo>
                  <a:pt x="90" y="82"/>
                  <a:pt x="90" y="81"/>
                  <a:pt x="90" y="79"/>
                </a:cubicBezTo>
                <a:cubicBezTo>
                  <a:pt x="90" y="79"/>
                  <a:pt x="91" y="79"/>
                  <a:pt x="91" y="79"/>
                </a:cubicBezTo>
                <a:cubicBezTo>
                  <a:pt x="98" y="77"/>
                  <a:pt x="103" y="71"/>
                  <a:pt x="105" y="64"/>
                </a:cubicBezTo>
                <a:cubicBezTo>
                  <a:pt x="105" y="61"/>
                  <a:pt x="105" y="58"/>
                  <a:pt x="105" y="54"/>
                </a:cubicBezTo>
                <a:cubicBezTo>
                  <a:pt x="105" y="53"/>
                  <a:pt x="104" y="52"/>
                  <a:pt x="104" y="51"/>
                </a:cubicBezTo>
                <a:cubicBezTo>
                  <a:pt x="103" y="48"/>
                  <a:pt x="102" y="45"/>
                  <a:pt x="100" y="42"/>
                </a:cubicBezTo>
                <a:cubicBezTo>
                  <a:pt x="96" y="36"/>
                  <a:pt x="90" y="31"/>
                  <a:pt x="85" y="26"/>
                </a:cubicBezTo>
                <a:cubicBezTo>
                  <a:pt x="85" y="25"/>
                  <a:pt x="85" y="24"/>
                  <a:pt x="85" y="23"/>
                </a:cubicBezTo>
                <a:cubicBezTo>
                  <a:pt x="84" y="17"/>
                  <a:pt x="80" y="11"/>
                  <a:pt x="75" y="7"/>
                </a:cubicBezTo>
                <a:cubicBezTo>
                  <a:pt x="70" y="4"/>
                  <a:pt x="64" y="2"/>
                  <a:pt x="57" y="1"/>
                </a:cubicBezTo>
                <a:cubicBezTo>
                  <a:pt x="54"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7" name="Freeform 24">
            <a:extLst>
              <a:ext uri="{FF2B5EF4-FFF2-40B4-BE49-F238E27FC236}">
                <a16:creationId xmlns:a16="http://schemas.microsoft.com/office/drawing/2014/main" id="{21A74A9D-ADF4-9648-8A83-CED2AE61AD86}"/>
              </a:ext>
            </a:extLst>
          </p:cNvPr>
          <p:cNvSpPr>
            <a:spLocks noEditPoints="1"/>
          </p:cNvSpPr>
          <p:nvPr/>
        </p:nvSpPr>
        <p:spPr bwMode="auto">
          <a:xfrm>
            <a:off x="661785" y="4453170"/>
            <a:ext cx="443060" cy="421962"/>
          </a:xfrm>
          <a:custGeom>
            <a:avLst/>
            <a:gdLst>
              <a:gd name="T0" fmla="*/ 36 w 106"/>
              <a:gd name="T1" fmla="*/ 50 h 101"/>
              <a:gd name="T2" fmla="*/ 35 w 106"/>
              <a:gd name="T3" fmla="*/ 52 h 101"/>
              <a:gd name="T4" fmla="*/ 36 w 106"/>
              <a:gd name="T5" fmla="*/ 56 h 101"/>
              <a:gd name="T6" fmla="*/ 38 w 106"/>
              <a:gd name="T7" fmla="*/ 57 h 101"/>
              <a:gd name="T8" fmla="*/ 43 w 106"/>
              <a:gd name="T9" fmla="*/ 51 h 101"/>
              <a:gd name="T10" fmla="*/ 37 w 106"/>
              <a:gd name="T11" fmla="*/ 49 h 101"/>
              <a:gd name="T12" fmla="*/ 39 w 106"/>
              <a:gd name="T13" fmla="*/ 12 h 101"/>
              <a:gd name="T14" fmla="*/ 25 w 106"/>
              <a:gd name="T15" fmla="*/ 22 h 101"/>
              <a:gd name="T16" fmla="*/ 26 w 106"/>
              <a:gd name="T17" fmla="*/ 24 h 101"/>
              <a:gd name="T18" fmla="*/ 36 w 106"/>
              <a:gd name="T19" fmla="*/ 16 h 101"/>
              <a:gd name="T20" fmla="*/ 47 w 106"/>
              <a:gd name="T21" fmla="*/ 19 h 101"/>
              <a:gd name="T22" fmla="*/ 43 w 106"/>
              <a:gd name="T23" fmla="*/ 34 h 101"/>
              <a:gd name="T24" fmla="*/ 36 w 106"/>
              <a:gd name="T25" fmla="*/ 46 h 101"/>
              <a:gd name="T26" fmla="*/ 38 w 106"/>
              <a:gd name="T27" fmla="*/ 47 h 101"/>
              <a:gd name="T28" fmla="*/ 44 w 106"/>
              <a:gd name="T29" fmla="*/ 38 h 101"/>
              <a:gd name="T30" fmla="*/ 52 w 106"/>
              <a:gd name="T31" fmla="*/ 31 h 101"/>
              <a:gd name="T32" fmla="*/ 39 w 106"/>
              <a:gd name="T33" fmla="*/ 12 h 101"/>
              <a:gd name="T34" fmla="*/ 40 w 106"/>
              <a:gd name="T35" fmla="*/ 66 h 101"/>
              <a:gd name="T36" fmla="*/ 84 w 106"/>
              <a:gd name="T37" fmla="*/ 29 h 101"/>
              <a:gd name="T38" fmla="*/ 101 w 106"/>
              <a:gd name="T39" fmla="*/ 63 h 101"/>
              <a:gd name="T40" fmla="*/ 86 w 106"/>
              <a:gd name="T41" fmla="*/ 77 h 101"/>
              <a:gd name="T42" fmla="*/ 74 w 106"/>
              <a:gd name="T43" fmla="*/ 83 h 101"/>
              <a:gd name="T44" fmla="*/ 72 w 106"/>
              <a:gd name="T45" fmla="*/ 82 h 101"/>
              <a:gd name="T46" fmla="*/ 10 w 106"/>
              <a:gd name="T47" fmla="*/ 82 h 101"/>
              <a:gd name="T48" fmla="*/ 25 w 106"/>
              <a:gd name="T49" fmla="*/ 59 h 101"/>
              <a:gd name="T50" fmla="*/ 6 w 106"/>
              <a:gd name="T51" fmla="*/ 34 h 101"/>
              <a:gd name="T52" fmla="*/ 47 w 106"/>
              <a:gd name="T53" fmla="*/ 3 h 101"/>
              <a:gd name="T54" fmla="*/ 72 w 106"/>
              <a:gd name="T55" fmla="*/ 9 h 101"/>
              <a:gd name="T56" fmla="*/ 70 w 106"/>
              <a:gd name="T57" fmla="*/ 45 h 101"/>
              <a:gd name="T58" fmla="*/ 38 w 106"/>
              <a:gd name="T59" fmla="*/ 62 h 101"/>
              <a:gd name="T60" fmla="*/ 36 w 106"/>
              <a:gd name="T61" fmla="*/ 61 h 101"/>
              <a:gd name="T62" fmla="*/ 35 w 106"/>
              <a:gd name="T63" fmla="*/ 64 h 101"/>
              <a:gd name="T64" fmla="*/ 10 w 106"/>
              <a:gd name="T65" fmla="*/ 82 h 101"/>
              <a:gd name="T66" fmla="*/ 22 w 106"/>
              <a:gd name="T67" fmla="*/ 5 h 101"/>
              <a:gd name="T68" fmla="*/ 21 w 106"/>
              <a:gd name="T69" fmla="*/ 61 h 101"/>
              <a:gd name="T70" fmla="*/ 0 w 106"/>
              <a:gd name="T71" fmla="*/ 85 h 101"/>
              <a:gd name="T72" fmla="*/ 2 w 106"/>
              <a:gd name="T73" fmla="*/ 86 h 101"/>
              <a:gd name="T74" fmla="*/ 70 w 106"/>
              <a:gd name="T75" fmla="*/ 85 h 101"/>
              <a:gd name="T76" fmla="*/ 100 w 106"/>
              <a:gd name="T77" fmla="*/ 101 h 101"/>
              <a:gd name="T78" fmla="*/ 104 w 106"/>
              <a:gd name="T79" fmla="*/ 100 h 101"/>
              <a:gd name="T80" fmla="*/ 90 w 106"/>
              <a:gd name="T81" fmla="*/ 79 h 101"/>
              <a:gd name="T82" fmla="*/ 100 w 106"/>
              <a:gd name="T83" fmla="*/ 42 h 101"/>
              <a:gd name="T84" fmla="*/ 85 w 106"/>
              <a:gd name="T85" fmla="*/ 22 h 101"/>
              <a:gd name="T86" fmla="*/ 57 w 106"/>
              <a:gd name="T8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 h="101">
                <a:moveTo>
                  <a:pt x="37" y="49"/>
                </a:moveTo>
                <a:cubicBezTo>
                  <a:pt x="37" y="49"/>
                  <a:pt x="36" y="50"/>
                  <a:pt x="36" y="50"/>
                </a:cubicBezTo>
                <a:cubicBezTo>
                  <a:pt x="36" y="50"/>
                  <a:pt x="36" y="51"/>
                  <a:pt x="36" y="51"/>
                </a:cubicBezTo>
                <a:cubicBezTo>
                  <a:pt x="35" y="52"/>
                  <a:pt x="35" y="52"/>
                  <a:pt x="35" y="52"/>
                </a:cubicBezTo>
                <a:cubicBezTo>
                  <a:pt x="35" y="53"/>
                  <a:pt x="35" y="53"/>
                  <a:pt x="35" y="53"/>
                </a:cubicBezTo>
                <a:cubicBezTo>
                  <a:pt x="35" y="54"/>
                  <a:pt x="35" y="55"/>
                  <a:pt x="36" y="56"/>
                </a:cubicBezTo>
                <a:cubicBezTo>
                  <a:pt x="36" y="57"/>
                  <a:pt x="37" y="57"/>
                  <a:pt x="38" y="57"/>
                </a:cubicBezTo>
                <a:cubicBezTo>
                  <a:pt x="38" y="57"/>
                  <a:pt x="38" y="57"/>
                  <a:pt x="38" y="57"/>
                </a:cubicBezTo>
                <a:cubicBezTo>
                  <a:pt x="40" y="57"/>
                  <a:pt x="41" y="57"/>
                  <a:pt x="41" y="56"/>
                </a:cubicBezTo>
                <a:cubicBezTo>
                  <a:pt x="42" y="55"/>
                  <a:pt x="43" y="53"/>
                  <a:pt x="43" y="51"/>
                </a:cubicBezTo>
                <a:cubicBezTo>
                  <a:pt x="42" y="50"/>
                  <a:pt x="42" y="50"/>
                  <a:pt x="41" y="50"/>
                </a:cubicBezTo>
                <a:cubicBezTo>
                  <a:pt x="37" y="49"/>
                  <a:pt x="37" y="49"/>
                  <a:pt x="37" y="49"/>
                </a:cubicBezTo>
                <a:cubicBezTo>
                  <a:pt x="37" y="49"/>
                  <a:pt x="37" y="49"/>
                  <a:pt x="37" y="49"/>
                </a:cubicBezTo>
                <a:moveTo>
                  <a:pt x="39" y="12"/>
                </a:moveTo>
                <a:cubicBezTo>
                  <a:pt x="38" y="12"/>
                  <a:pt x="37" y="12"/>
                  <a:pt x="35" y="13"/>
                </a:cubicBezTo>
                <a:cubicBezTo>
                  <a:pt x="31" y="14"/>
                  <a:pt x="27" y="17"/>
                  <a:pt x="25" y="22"/>
                </a:cubicBezTo>
                <a:cubicBezTo>
                  <a:pt x="24" y="23"/>
                  <a:pt x="25" y="24"/>
                  <a:pt x="26" y="24"/>
                </a:cubicBezTo>
                <a:cubicBezTo>
                  <a:pt x="26" y="24"/>
                  <a:pt x="26" y="24"/>
                  <a:pt x="26" y="24"/>
                </a:cubicBezTo>
                <a:cubicBezTo>
                  <a:pt x="27" y="24"/>
                  <a:pt x="28" y="24"/>
                  <a:pt x="28" y="23"/>
                </a:cubicBezTo>
                <a:cubicBezTo>
                  <a:pt x="29" y="20"/>
                  <a:pt x="33" y="17"/>
                  <a:pt x="36" y="16"/>
                </a:cubicBezTo>
                <a:cubicBezTo>
                  <a:pt x="37" y="16"/>
                  <a:pt x="38" y="16"/>
                  <a:pt x="39" y="16"/>
                </a:cubicBezTo>
                <a:cubicBezTo>
                  <a:pt x="42" y="16"/>
                  <a:pt x="45" y="17"/>
                  <a:pt x="47" y="19"/>
                </a:cubicBezTo>
                <a:cubicBezTo>
                  <a:pt x="50" y="21"/>
                  <a:pt x="50" y="26"/>
                  <a:pt x="49" y="29"/>
                </a:cubicBezTo>
                <a:cubicBezTo>
                  <a:pt x="48" y="31"/>
                  <a:pt x="46" y="33"/>
                  <a:pt x="43" y="34"/>
                </a:cubicBezTo>
                <a:cubicBezTo>
                  <a:pt x="43" y="35"/>
                  <a:pt x="42" y="35"/>
                  <a:pt x="42" y="36"/>
                </a:cubicBezTo>
                <a:cubicBezTo>
                  <a:pt x="38" y="39"/>
                  <a:pt x="36" y="42"/>
                  <a:pt x="36" y="46"/>
                </a:cubicBezTo>
                <a:cubicBezTo>
                  <a:pt x="36" y="47"/>
                  <a:pt x="37" y="47"/>
                  <a:pt x="38" y="47"/>
                </a:cubicBezTo>
                <a:cubicBezTo>
                  <a:pt x="38" y="47"/>
                  <a:pt x="38" y="47"/>
                  <a:pt x="38" y="47"/>
                </a:cubicBezTo>
                <a:cubicBezTo>
                  <a:pt x="39" y="47"/>
                  <a:pt x="40" y="46"/>
                  <a:pt x="39" y="45"/>
                </a:cubicBezTo>
                <a:cubicBezTo>
                  <a:pt x="39" y="42"/>
                  <a:pt x="42" y="40"/>
                  <a:pt x="44" y="38"/>
                </a:cubicBezTo>
                <a:cubicBezTo>
                  <a:pt x="44" y="38"/>
                  <a:pt x="45" y="37"/>
                  <a:pt x="45" y="37"/>
                </a:cubicBezTo>
                <a:cubicBezTo>
                  <a:pt x="48" y="35"/>
                  <a:pt x="50" y="33"/>
                  <a:pt x="52" y="31"/>
                </a:cubicBezTo>
                <a:cubicBezTo>
                  <a:pt x="54" y="26"/>
                  <a:pt x="53" y="20"/>
                  <a:pt x="49" y="16"/>
                </a:cubicBezTo>
                <a:cubicBezTo>
                  <a:pt x="47" y="14"/>
                  <a:pt x="43" y="12"/>
                  <a:pt x="39" y="12"/>
                </a:cubicBezTo>
                <a:moveTo>
                  <a:pt x="70" y="82"/>
                </a:moveTo>
                <a:cubicBezTo>
                  <a:pt x="58" y="82"/>
                  <a:pt x="46" y="76"/>
                  <a:pt x="40" y="66"/>
                </a:cubicBezTo>
                <a:cubicBezTo>
                  <a:pt x="52" y="62"/>
                  <a:pt x="63" y="55"/>
                  <a:pt x="72" y="47"/>
                </a:cubicBezTo>
                <a:cubicBezTo>
                  <a:pt x="78" y="41"/>
                  <a:pt x="83" y="35"/>
                  <a:pt x="84" y="29"/>
                </a:cubicBezTo>
                <a:cubicBezTo>
                  <a:pt x="89" y="34"/>
                  <a:pt x="93" y="38"/>
                  <a:pt x="97" y="43"/>
                </a:cubicBezTo>
                <a:cubicBezTo>
                  <a:pt x="101" y="50"/>
                  <a:pt x="102" y="57"/>
                  <a:pt x="101" y="63"/>
                </a:cubicBezTo>
                <a:cubicBezTo>
                  <a:pt x="100" y="70"/>
                  <a:pt x="94" y="75"/>
                  <a:pt x="88" y="76"/>
                </a:cubicBezTo>
                <a:cubicBezTo>
                  <a:pt x="87" y="76"/>
                  <a:pt x="86" y="76"/>
                  <a:pt x="86" y="77"/>
                </a:cubicBezTo>
                <a:cubicBezTo>
                  <a:pt x="85" y="85"/>
                  <a:pt x="89" y="93"/>
                  <a:pt x="95" y="97"/>
                </a:cubicBezTo>
                <a:cubicBezTo>
                  <a:pt x="86" y="96"/>
                  <a:pt x="78" y="90"/>
                  <a:pt x="74" y="83"/>
                </a:cubicBezTo>
                <a:cubicBezTo>
                  <a:pt x="73" y="82"/>
                  <a:pt x="73" y="82"/>
                  <a:pt x="72" y="82"/>
                </a:cubicBezTo>
                <a:cubicBezTo>
                  <a:pt x="72" y="82"/>
                  <a:pt x="72" y="82"/>
                  <a:pt x="72" y="82"/>
                </a:cubicBezTo>
                <a:cubicBezTo>
                  <a:pt x="71" y="82"/>
                  <a:pt x="71" y="82"/>
                  <a:pt x="70" y="82"/>
                </a:cubicBezTo>
                <a:moveTo>
                  <a:pt x="10" y="82"/>
                </a:moveTo>
                <a:cubicBezTo>
                  <a:pt x="18" y="77"/>
                  <a:pt x="23" y="69"/>
                  <a:pt x="25" y="60"/>
                </a:cubicBezTo>
                <a:cubicBezTo>
                  <a:pt x="25" y="59"/>
                  <a:pt x="25" y="59"/>
                  <a:pt x="25" y="59"/>
                </a:cubicBezTo>
                <a:cubicBezTo>
                  <a:pt x="24" y="58"/>
                  <a:pt x="24" y="58"/>
                  <a:pt x="23" y="58"/>
                </a:cubicBezTo>
                <a:cubicBezTo>
                  <a:pt x="14" y="56"/>
                  <a:pt x="6" y="45"/>
                  <a:pt x="6" y="34"/>
                </a:cubicBezTo>
                <a:cubicBezTo>
                  <a:pt x="7" y="24"/>
                  <a:pt x="14" y="14"/>
                  <a:pt x="24" y="8"/>
                </a:cubicBezTo>
                <a:cubicBezTo>
                  <a:pt x="30" y="5"/>
                  <a:pt x="38" y="3"/>
                  <a:pt x="47" y="3"/>
                </a:cubicBezTo>
                <a:cubicBezTo>
                  <a:pt x="50" y="3"/>
                  <a:pt x="53" y="3"/>
                  <a:pt x="56" y="4"/>
                </a:cubicBezTo>
                <a:cubicBezTo>
                  <a:pt x="63" y="5"/>
                  <a:pt x="68" y="6"/>
                  <a:pt x="72" y="9"/>
                </a:cubicBezTo>
                <a:cubicBezTo>
                  <a:pt x="78" y="13"/>
                  <a:pt x="81" y="18"/>
                  <a:pt x="81" y="23"/>
                </a:cubicBezTo>
                <a:cubicBezTo>
                  <a:pt x="82" y="31"/>
                  <a:pt x="76" y="39"/>
                  <a:pt x="70" y="45"/>
                </a:cubicBezTo>
                <a:cubicBezTo>
                  <a:pt x="61" y="53"/>
                  <a:pt x="50" y="59"/>
                  <a:pt x="38" y="63"/>
                </a:cubicBezTo>
                <a:cubicBezTo>
                  <a:pt x="38" y="62"/>
                  <a:pt x="38" y="62"/>
                  <a:pt x="38" y="62"/>
                </a:cubicBezTo>
                <a:cubicBezTo>
                  <a:pt x="38" y="61"/>
                  <a:pt x="37" y="61"/>
                  <a:pt x="36" y="61"/>
                </a:cubicBezTo>
                <a:cubicBezTo>
                  <a:pt x="36" y="61"/>
                  <a:pt x="36" y="61"/>
                  <a:pt x="36" y="61"/>
                </a:cubicBezTo>
                <a:cubicBezTo>
                  <a:pt x="35" y="62"/>
                  <a:pt x="34" y="63"/>
                  <a:pt x="35" y="63"/>
                </a:cubicBezTo>
                <a:cubicBezTo>
                  <a:pt x="35" y="64"/>
                  <a:pt x="35" y="64"/>
                  <a:pt x="35" y="64"/>
                </a:cubicBezTo>
                <a:cubicBezTo>
                  <a:pt x="35" y="64"/>
                  <a:pt x="35" y="64"/>
                  <a:pt x="35" y="64"/>
                </a:cubicBezTo>
                <a:cubicBezTo>
                  <a:pt x="29" y="73"/>
                  <a:pt x="20" y="79"/>
                  <a:pt x="10" y="82"/>
                </a:cubicBezTo>
                <a:moveTo>
                  <a:pt x="47" y="0"/>
                </a:moveTo>
                <a:cubicBezTo>
                  <a:pt x="38" y="0"/>
                  <a:pt x="29" y="2"/>
                  <a:pt x="22" y="5"/>
                </a:cubicBezTo>
                <a:cubicBezTo>
                  <a:pt x="11" y="11"/>
                  <a:pt x="4" y="23"/>
                  <a:pt x="3" y="34"/>
                </a:cubicBezTo>
                <a:cubicBezTo>
                  <a:pt x="2" y="46"/>
                  <a:pt x="10" y="57"/>
                  <a:pt x="21" y="61"/>
                </a:cubicBezTo>
                <a:cubicBezTo>
                  <a:pt x="18" y="71"/>
                  <a:pt x="11" y="79"/>
                  <a:pt x="1" y="83"/>
                </a:cubicBezTo>
                <a:cubicBezTo>
                  <a:pt x="1" y="83"/>
                  <a:pt x="0" y="84"/>
                  <a:pt x="0" y="85"/>
                </a:cubicBezTo>
                <a:cubicBezTo>
                  <a:pt x="0" y="86"/>
                  <a:pt x="1" y="86"/>
                  <a:pt x="2" y="86"/>
                </a:cubicBezTo>
                <a:cubicBezTo>
                  <a:pt x="2" y="86"/>
                  <a:pt x="2" y="86"/>
                  <a:pt x="2" y="86"/>
                </a:cubicBezTo>
                <a:cubicBezTo>
                  <a:pt x="16" y="86"/>
                  <a:pt x="29" y="79"/>
                  <a:pt x="37" y="67"/>
                </a:cubicBezTo>
                <a:cubicBezTo>
                  <a:pt x="44" y="78"/>
                  <a:pt x="57" y="85"/>
                  <a:pt x="70" y="85"/>
                </a:cubicBezTo>
                <a:cubicBezTo>
                  <a:pt x="71" y="85"/>
                  <a:pt x="71" y="85"/>
                  <a:pt x="71" y="85"/>
                </a:cubicBezTo>
                <a:cubicBezTo>
                  <a:pt x="78" y="95"/>
                  <a:pt x="89" y="101"/>
                  <a:pt x="100" y="101"/>
                </a:cubicBezTo>
                <a:cubicBezTo>
                  <a:pt x="101" y="101"/>
                  <a:pt x="102" y="101"/>
                  <a:pt x="103" y="101"/>
                </a:cubicBezTo>
                <a:cubicBezTo>
                  <a:pt x="103" y="101"/>
                  <a:pt x="104" y="100"/>
                  <a:pt x="104" y="100"/>
                </a:cubicBezTo>
                <a:cubicBezTo>
                  <a:pt x="104" y="99"/>
                  <a:pt x="104" y="98"/>
                  <a:pt x="103" y="98"/>
                </a:cubicBezTo>
                <a:cubicBezTo>
                  <a:pt x="95" y="96"/>
                  <a:pt x="89" y="87"/>
                  <a:pt x="90" y="79"/>
                </a:cubicBezTo>
                <a:cubicBezTo>
                  <a:pt x="97" y="78"/>
                  <a:pt x="103" y="72"/>
                  <a:pt x="104" y="64"/>
                </a:cubicBezTo>
                <a:cubicBezTo>
                  <a:pt x="106" y="57"/>
                  <a:pt x="104" y="49"/>
                  <a:pt x="100" y="42"/>
                </a:cubicBezTo>
                <a:cubicBezTo>
                  <a:pt x="96" y="35"/>
                  <a:pt x="90" y="30"/>
                  <a:pt x="85" y="25"/>
                </a:cubicBezTo>
                <a:cubicBezTo>
                  <a:pt x="85" y="24"/>
                  <a:pt x="85" y="23"/>
                  <a:pt x="85" y="22"/>
                </a:cubicBezTo>
                <a:cubicBezTo>
                  <a:pt x="84" y="16"/>
                  <a:pt x="80" y="10"/>
                  <a:pt x="74" y="6"/>
                </a:cubicBezTo>
                <a:cubicBezTo>
                  <a:pt x="70" y="3"/>
                  <a:pt x="64" y="1"/>
                  <a:pt x="57" y="0"/>
                </a:cubicBezTo>
                <a:cubicBezTo>
                  <a:pt x="53"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8" name="Freeform 27">
            <a:extLst>
              <a:ext uri="{FF2B5EF4-FFF2-40B4-BE49-F238E27FC236}">
                <a16:creationId xmlns:a16="http://schemas.microsoft.com/office/drawing/2014/main" id="{9CE44E5C-6531-6E44-B598-80E080A4D847}"/>
              </a:ext>
            </a:extLst>
          </p:cNvPr>
          <p:cNvSpPr>
            <a:spLocks noEditPoints="1"/>
          </p:cNvSpPr>
          <p:nvPr/>
        </p:nvSpPr>
        <p:spPr bwMode="auto">
          <a:xfrm>
            <a:off x="554536" y="3463318"/>
            <a:ext cx="395590" cy="488772"/>
          </a:xfrm>
          <a:custGeom>
            <a:avLst/>
            <a:gdLst>
              <a:gd name="T0" fmla="*/ 89 w 95"/>
              <a:gd name="T1" fmla="*/ 81 h 117"/>
              <a:gd name="T2" fmla="*/ 91 w 95"/>
              <a:gd name="T3" fmla="*/ 79 h 117"/>
              <a:gd name="T4" fmla="*/ 12 w 95"/>
              <a:gd name="T5" fmla="*/ 69 h 117"/>
              <a:gd name="T6" fmla="*/ 0 w 95"/>
              <a:gd name="T7" fmla="*/ 77 h 117"/>
              <a:gd name="T8" fmla="*/ 6 w 95"/>
              <a:gd name="T9" fmla="*/ 76 h 117"/>
              <a:gd name="T10" fmla="*/ 94 w 95"/>
              <a:gd name="T11" fmla="*/ 29 h 117"/>
              <a:gd name="T12" fmla="*/ 82 w 95"/>
              <a:gd name="T13" fmla="*/ 38 h 117"/>
              <a:gd name="T14" fmla="*/ 95 w 95"/>
              <a:gd name="T15" fmla="*/ 30 h 117"/>
              <a:gd name="T16" fmla="*/ 3 w 95"/>
              <a:gd name="T17" fmla="*/ 25 h 117"/>
              <a:gd name="T18" fmla="*/ 17 w 95"/>
              <a:gd name="T19" fmla="*/ 31 h 117"/>
              <a:gd name="T20" fmla="*/ 41 w 95"/>
              <a:gd name="T21" fmla="*/ 97 h 117"/>
              <a:gd name="T22" fmla="*/ 36 w 95"/>
              <a:gd name="T23" fmla="*/ 90 h 117"/>
              <a:gd name="T24" fmla="*/ 45 w 95"/>
              <a:gd name="T25" fmla="*/ 103 h 117"/>
              <a:gd name="T26" fmla="*/ 53 w 95"/>
              <a:gd name="T27" fmla="*/ 107 h 117"/>
              <a:gd name="T28" fmla="*/ 41 w 95"/>
              <a:gd name="T29" fmla="*/ 112 h 117"/>
              <a:gd name="T30" fmla="*/ 41 w 95"/>
              <a:gd name="T31" fmla="*/ 97 h 117"/>
              <a:gd name="T32" fmla="*/ 49 w 95"/>
              <a:gd name="T33" fmla="*/ 88 h 117"/>
              <a:gd name="T34" fmla="*/ 45 w 95"/>
              <a:gd name="T35" fmla="*/ 61 h 117"/>
              <a:gd name="T36" fmla="*/ 49 w 95"/>
              <a:gd name="T37" fmla="*/ 51 h 117"/>
              <a:gd name="T38" fmla="*/ 52 w 95"/>
              <a:gd name="T39" fmla="*/ 53 h 117"/>
              <a:gd name="T40" fmla="*/ 60 w 95"/>
              <a:gd name="T41" fmla="*/ 53 h 117"/>
              <a:gd name="T42" fmla="*/ 63 w 95"/>
              <a:gd name="T43" fmla="*/ 51 h 117"/>
              <a:gd name="T44" fmla="*/ 38 w 95"/>
              <a:gd name="T45" fmla="*/ 52 h 117"/>
              <a:gd name="T46" fmla="*/ 40 w 95"/>
              <a:gd name="T47" fmla="*/ 50 h 117"/>
              <a:gd name="T48" fmla="*/ 33 w 95"/>
              <a:gd name="T49" fmla="*/ 86 h 117"/>
              <a:gd name="T50" fmla="*/ 25 w 95"/>
              <a:gd name="T51" fmla="*/ 72 h 117"/>
              <a:gd name="T52" fmla="*/ 57 w 95"/>
              <a:gd name="T53" fmla="*/ 25 h 117"/>
              <a:gd name="T54" fmla="*/ 65 w 95"/>
              <a:gd name="T55" fmla="*/ 78 h 117"/>
              <a:gd name="T56" fmla="*/ 57 w 95"/>
              <a:gd name="T57" fmla="*/ 88 h 117"/>
              <a:gd name="T58" fmla="*/ 56 w 95"/>
              <a:gd name="T59" fmla="*/ 63 h 117"/>
              <a:gd name="T60" fmla="*/ 62 w 95"/>
              <a:gd name="T61" fmla="*/ 48 h 117"/>
              <a:gd name="T62" fmla="*/ 51 w 95"/>
              <a:gd name="T63" fmla="*/ 59 h 117"/>
              <a:gd name="T64" fmla="*/ 50 w 95"/>
              <a:gd name="T65" fmla="*/ 48 h 117"/>
              <a:gd name="T66" fmla="*/ 45 w 95"/>
              <a:gd name="T67" fmla="*/ 58 h 117"/>
              <a:gd name="T68" fmla="*/ 39 w 95"/>
              <a:gd name="T69" fmla="*/ 46 h 117"/>
              <a:gd name="T70" fmla="*/ 40 w 95"/>
              <a:gd name="T71" fmla="*/ 60 h 117"/>
              <a:gd name="T72" fmla="*/ 35 w 95"/>
              <a:gd name="T73" fmla="*/ 87 h 117"/>
              <a:gd name="T74" fmla="*/ 50 w 95"/>
              <a:gd name="T75" fmla="*/ 21 h 117"/>
              <a:gd name="T76" fmla="*/ 25 w 95"/>
              <a:gd name="T77" fmla="*/ 76 h 117"/>
              <a:gd name="T78" fmla="*/ 33 w 95"/>
              <a:gd name="T79" fmla="*/ 90 h 117"/>
              <a:gd name="T80" fmla="*/ 32 w 95"/>
              <a:gd name="T81" fmla="*/ 102 h 117"/>
              <a:gd name="T82" fmla="*/ 46 w 95"/>
              <a:gd name="T83" fmla="*/ 117 h 117"/>
              <a:gd name="T84" fmla="*/ 56 w 95"/>
              <a:gd name="T85" fmla="*/ 105 h 117"/>
              <a:gd name="T86" fmla="*/ 61 w 95"/>
              <a:gd name="T87" fmla="*/ 92 h 117"/>
              <a:gd name="T88" fmla="*/ 69 w 95"/>
              <a:gd name="T89" fmla="*/ 79 h 117"/>
              <a:gd name="T90" fmla="*/ 53 w 95"/>
              <a:gd name="T91" fmla="*/ 0 h 117"/>
              <a:gd name="T92" fmla="*/ 51 w 95"/>
              <a:gd name="T93" fmla="*/ 15 h 117"/>
              <a:gd name="T94" fmla="*/ 53 w 95"/>
              <a:gd name="T9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17">
                <a:moveTo>
                  <a:pt x="81" y="73"/>
                </a:moveTo>
                <a:cubicBezTo>
                  <a:pt x="81" y="73"/>
                  <a:pt x="80" y="73"/>
                  <a:pt x="80" y="73"/>
                </a:cubicBezTo>
                <a:cubicBezTo>
                  <a:pt x="79" y="74"/>
                  <a:pt x="79" y="75"/>
                  <a:pt x="80" y="75"/>
                </a:cubicBezTo>
                <a:cubicBezTo>
                  <a:pt x="89" y="81"/>
                  <a:pt x="89" y="81"/>
                  <a:pt x="89" y="81"/>
                </a:cubicBezTo>
                <a:cubicBezTo>
                  <a:pt x="90" y="82"/>
                  <a:pt x="90" y="82"/>
                  <a:pt x="90" y="82"/>
                </a:cubicBezTo>
                <a:cubicBezTo>
                  <a:pt x="90" y="82"/>
                  <a:pt x="90" y="82"/>
                  <a:pt x="90" y="82"/>
                </a:cubicBezTo>
                <a:cubicBezTo>
                  <a:pt x="91" y="82"/>
                  <a:pt x="91" y="81"/>
                  <a:pt x="91" y="81"/>
                </a:cubicBezTo>
                <a:cubicBezTo>
                  <a:pt x="92" y="80"/>
                  <a:pt x="92" y="79"/>
                  <a:pt x="91" y="79"/>
                </a:cubicBezTo>
                <a:cubicBezTo>
                  <a:pt x="82" y="73"/>
                  <a:pt x="82" y="73"/>
                  <a:pt x="82" y="73"/>
                </a:cubicBezTo>
                <a:cubicBezTo>
                  <a:pt x="82" y="73"/>
                  <a:pt x="81" y="73"/>
                  <a:pt x="81" y="73"/>
                </a:cubicBezTo>
                <a:moveTo>
                  <a:pt x="12" y="69"/>
                </a:moveTo>
                <a:cubicBezTo>
                  <a:pt x="12" y="69"/>
                  <a:pt x="12" y="69"/>
                  <a:pt x="12" y="69"/>
                </a:cubicBezTo>
                <a:cubicBezTo>
                  <a:pt x="6" y="72"/>
                  <a:pt x="6" y="72"/>
                  <a:pt x="6" y="72"/>
                </a:cubicBezTo>
                <a:cubicBezTo>
                  <a:pt x="3" y="74"/>
                  <a:pt x="3" y="74"/>
                  <a:pt x="3" y="74"/>
                </a:cubicBezTo>
                <a:cubicBezTo>
                  <a:pt x="1" y="75"/>
                  <a:pt x="1" y="75"/>
                  <a:pt x="1" y="75"/>
                </a:cubicBezTo>
                <a:cubicBezTo>
                  <a:pt x="0" y="75"/>
                  <a:pt x="0" y="76"/>
                  <a:pt x="0" y="77"/>
                </a:cubicBezTo>
                <a:cubicBezTo>
                  <a:pt x="0" y="77"/>
                  <a:pt x="1" y="77"/>
                  <a:pt x="1" y="77"/>
                </a:cubicBezTo>
                <a:cubicBezTo>
                  <a:pt x="2" y="77"/>
                  <a:pt x="2" y="77"/>
                  <a:pt x="2" y="77"/>
                </a:cubicBezTo>
                <a:cubicBezTo>
                  <a:pt x="3" y="77"/>
                  <a:pt x="3" y="77"/>
                  <a:pt x="3" y="77"/>
                </a:cubicBezTo>
                <a:cubicBezTo>
                  <a:pt x="6" y="76"/>
                  <a:pt x="6" y="76"/>
                  <a:pt x="6" y="76"/>
                </a:cubicBezTo>
                <a:cubicBezTo>
                  <a:pt x="13" y="72"/>
                  <a:pt x="13" y="72"/>
                  <a:pt x="13" y="72"/>
                </a:cubicBezTo>
                <a:cubicBezTo>
                  <a:pt x="14" y="72"/>
                  <a:pt x="14" y="71"/>
                  <a:pt x="14" y="70"/>
                </a:cubicBezTo>
                <a:cubicBezTo>
                  <a:pt x="14" y="69"/>
                  <a:pt x="13" y="69"/>
                  <a:pt x="12" y="69"/>
                </a:cubicBezTo>
                <a:moveTo>
                  <a:pt x="94" y="29"/>
                </a:moveTo>
                <a:cubicBezTo>
                  <a:pt x="94" y="29"/>
                  <a:pt x="93" y="29"/>
                  <a:pt x="93" y="29"/>
                </a:cubicBezTo>
                <a:cubicBezTo>
                  <a:pt x="89" y="30"/>
                  <a:pt x="85" y="32"/>
                  <a:pt x="82" y="35"/>
                </a:cubicBezTo>
                <a:cubicBezTo>
                  <a:pt x="81" y="35"/>
                  <a:pt x="81" y="36"/>
                  <a:pt x="81" y="37"/>
                </a:cubicBezTo>
                <a:cubicBezTo>
                  <a:pt x="82" y="38"/>
                  <a:pt x="82" y="38"/>
                  <a:pt x="82" y="38"/>
                </a:cubicBezTo>
                <a:cubicBezTo>
                  <a:pt x="82" y="38"/>
                  <a:pt x="82" y="38"/>
                  <a:pt x="83" y="38"/>
                </a:cubicBezTo>
                <a:cubicBezTo>
                  <a:pt x="83" y="38"/>
                  <a:pt x="83" y="37"/>
                  <a:pt x="84" y="37"/>
                </a:cubicBezTo>
                <a:cubicBezTo>
                  <a:pt x="87" y="35"/>
                  <a:pt x="90" y="33"/>
                  <a:pt x="94" y="32"/>
                </a:cubicBezTo>
                <a:cubicBezTo>
                  <a:pt x="95" y="32"/>
                  <a:pt x="95" y="31"/>
                  <a:pt x="95" y="30"/>
                </a:cubicBezTo>
                <a:cubicBezTo>
                  <a:pt x="95" y="29"/>
                  <a:pt x="94" y="29"/>
                  <a:pt x="94" y="29"/>
                </a:cubicBezTo>
                <a:moveTo>
                  <a:pt x="4" y="23"/>
                </a:moveTo>
                <a:cubicBezTo>
                  <a:pt x="4" y="23"/>
                  <a:pt x="4" y="23"/>
                  <a:pt x="3" y="23"/>
                </a:cubicBezTo>
                <a:cubicBezTo>
                  <a:pt x="3" y="23"/>
                  <a:pt x="3" y="24"/>
                  <a:pt x="3" y="25"/>
                </a:cubicBezTo>
                <a:cubicBezTo>
                  <a:pt x="6" y="28"/>
                  <a:pt x="10" y="30"/>
                  <a:pt x="14" y="32"/>
                </a:cubicBezTo>
                <a:cubicBezTo>
                  <a:pt x="14" y="32"/>
                  <a:pt x="15" y="32"/>
                  <a:pt x="15" y="32"/>
                </a:cubicBezTo>
                <a:cubicBezTo>
                  <a:pt x="15" y="32"/>
                  <a:pt x="15" y="32"/>
                  <a:pt x="16" y="32"/>
                </a:cubicBezTo>
                <a:cubicBezTo>
                  <a:pt x="16" y="32"/>
                  <a:pt x="17" y="31"/>
                  <a:pt x="17" y="31"/>
                </a:cubicBezTo>
                <a:cubicBezTo>
                  <a:pt x="17" y="30"/>
                  <a:pt x="17" y="29"/>
                  <a:pt x="16" y="29"/>
                </a:cubicBezTo>
                <a:cubicBezTo>
                  <a:pt x="12" y="28"/>
                  <a:pt x="8" y="26"/>
                  <a:pt x="6" y="23"/>
                </a:cubicBezTo>
                <a:cubicBezTo>
                  <a:pt x="5" y="23"/>
                  <a:pt x="5" y="23"/>
                  <a:pt x="4" y="23"/>
                </a:cubicBezTo>
                <a:moveTo>
                  <a:pt x="41" y="97"/>
                </a:moveTo>
                <a:cubicBezTo>
                  <a:pt x="42" y="97"/>
                  <a:pt x="43" y="97"/>
                  <a:pt x="43" y="96"/>
                </a:cubicBezTo>
                <a:cubicBezTo>
                  <a:pt x="43" y="95"/>
                  <a:pt x="42" y="94"/>
                  <a:pt x="41" y="94"/>
                </a:cubicBezTo>
                <a:cubicBezTo>
                  <a:pt x="35" y="94"/>
                  <a:pt x="35" y="94"/>
                  <a:pt x="35" y="94"/>
                </a:cubicBezTo>
                <a:cubicBezTo>
                  <a:pt x="36" y="93"/>
                  <a:pt x="36" y="92"/>
                  <a:pt x="36" y="90"/>
                </a:cubicBezTo>
                <a:cubicBezTo>
                  <a:pt x="55" y="92"/>
                  <a:pt x="55" y="92"/>
                  <a:pt x="55" y="92"/>
                </a:cubicBezTo>
                <a:cubicBezTo>
                  <a:pt x="53" y="104"/>
                  <a:pt x="53" y="104"/>
                  <a:pt x="53" y="104"/>
                </a:cubicBezTo>
                <a:cubicBezTo>
                  <a:pt x="45" y="103"/>
                  <a:pt x="45" y="103"/>
                  <a:pt x="45" y="103"/>
                </a:cubicBezTo>
                <a:cubicBezTo>
                  <a:pt x="45" y="103"/>
                  <a:pt x="45" y="103"/>
                  <a:pt x="45" y="103"/>
                </a:cubicBezTo>
                <a:cubicBezTo>
                  <a:pt x="44" y="103"/>
                  <a:pt x="44" y="103"/>
                  <a:pt x="44" y="104"/>
                </a:cubicBezTo>
                <a:cubicBezTo>
                  <a:pt x="44" y="105"/>
                  <a:pt x="44" y="106"/>
                  <a:pt x="45" y="106"/>
                </a:cubicBezTo>
                <a:cubicBezTo>
                  <a:pt x="45" y="106"/>
                  <a:pt x="45" y="106"/>
                  <a:pt x="45" y="106"/>
                </a:cubicBezTo>
                <a:cubicBezTo>
                  <a:pt x="53" y="107"/>
                  <a:pt x="53" y="107"/>
                  <a:pt x="53" y="107"/>
                </a:cubicBezTo>
                <a:cubicBezTo>
                  <a:pt x="52" y="109"/>
                  <a:pt x="52" y="110"/>
                  <a:pt x="51" y="112"/>
                </a:cubicBezTo>
                <a:cubicBezTo>
                  <a:pt x="50" y="113"/>
                  <a:pt x="48" y="114"/>
                  <a:pt x="46" y="114"/>
                </a:cubicBezTo>
                <a:cubicBezTo>
                  <a:pt x="46" y="114"/>
                  <a:pt x="46" y="114"/>
                  <a:pt x="46" y="114"/>
                </a:cubicBezTo>
                <a:cubicBezTo>
                  <a:pt x="44" y="114"/>
                  <a:pt x="42" y="113"/>
                  <a:pt x="41" y="112"/>
                </a:cubicBezTo>
                <a:cubicBezTo>
                  <a:pt x="38" y="110"/>
                  <a:pt x="36" y="106"/>
                  <a:pt x="35" y="102"/>
                </a:cubicBezTo>
                <a:cubicBezTo>
                  <a:pt x="35" y="100"/>
                  <a:pt x="35" y="98"/>
                  <a:pt x="35" y="97"/>
                </a:cubicBezTo>
                <a:cubicBezTo>
                  <a:pt x="41" y="97"/>
                  <a:pt x="41" y="97"/>
                  <a:pt x="41" y="97"/>
                </a:cubicBezTo>
                <a:cubicBezTo>
                  <a:pt x="41" y="97"/>
                  <a:pt x="41" y="97"/>
                  <a:pt x="41" y="97"/>
                </a:cubicBezTo>
                <a:moveTo>
                  <a:pt x="45" y="61"/>
                </a:moveTo>
                <a:cubicBezTo>
                  <a:pt x="46" y="61"/>
                  <a:pt x="47" y="61"/>
                  <a:pt x="48" y="60"/>
                </a:cubicBezTo>
                <a:cubicBezTo>
                  <a:pt x="50" y="61"/>
                  <a:pt x="51" y="62"/>
                  <a:pt x="53" y="63"/>
                </a:cubicBezTo>
                <a:cubicBezTo>
                  <a:pt x="50" y="71"/>
                  <a:pt x="49" y="80"/>
                  <a:pt x="49" y="88"/>
                </a:cubicBezTo>
                <a:cubicBezTo>
                  <a:pt x="41" y="88"/>
                  <a:pt x="41" y="88"/>
                  <a:pt x="41" y="88"/>
                </a:cubicBezTo>
                <a:cubicBezTo>
                  <a:pt x="42" y="82"/>
                  <a:pt x="42" y="76"/>
                  <a:pt x="43" y="70"/>
                </a:cubicBezTo>
                <a:cubicBezTo>
                  <a:pt x="43" y="61"/>
                  <a:pt x="43" y="61"/>
                  <a:pt x="43" y="61"/>
                </a:cubicBezTo>
                <a:cubicBezTo>
                  <a:pt x="44" y="61"/>
                  <a:pt x="44" y="61"/>
                  <a:pt x="45" y="61"/>
                </a:cubicBezTo>
                <a:moveTo>
                  <a:pt x="49" y="57"/>
                </a:moveTo>
                <a:cubicBezTo>
                  <a:pt x="49" y="56"/>
                  <a:pt x="49" y="56"/>
                  <a:pt x="49" y="56"/>
                </a:cubicBezTo>
                <a:cubicBezTo>
                  <a:pt x="48" y="55"/>
                  <a:pt x="48" y="54"/>
                  <a:pt x="48" y="53"/>
                </a:cubicBezTo>
                <a:cubicBezTo>
                  <a:pt x="48" y="52"/>
                  <a:pt x="49" y="51"/>
                  <a:pt x="49" y="51"/>
                </a:cubicBezTo>
                <a:cubicBezTo>
                  <a:pt x="50" y="51"/>
                  <a:pt x="50" y="51"/>
                  <a:pt x="50" y="51"/>
                </a:cubicBezTo>
                <a:cubicBezTo>
                  <a:pt x="50" y="51"/>
                  <a:pt x="50" y="51"/>
                  <a:pt x="50" y="51"/>
                </a:cubicBezTo>
                <a:cubicBezTo>
                  <a:pt x="51" y="51"/>
                  <a:pt x="51" y="51"/>
                  <a:pt x="51" y="51"/>
                </a:cubicBezTo>
                <a:cubicBezTo>
                  <a:pt x="51" y="51"/>
                  <a:pt x="52" y="52"/>
                  <a:pt x="52" y="53"/>
                </a:cubicBezTo>
                <a:cubicBezTo>
                  <a:pt x="51" y="55"/>
                  <a:pt x="50" y="56"/>
                  <a:pt x="50" y="56"/>
                </a:cubicBezTo>
                <a:cubicBezTo>
                  <a:pt x="49" y="57"/>
                  <a:pt x="49" y="57"/>
                  <a:pt x="49" y="57"/>
                </a:cubicBezTo>
                <a:moveTo>
                  <a:pt x="57" y="60"/>
                </a:moveTo>
                <a:cubicBezTo>
                  <a:pt x="58" y="58"/>
                  <a:pt x="59" y="56"/>
                  <a:pt x="60" y="53"/>
                </a:cubicBezTo>
                <a:cubicBezTo>
                  <a:pt x="60" y="52"/>
                  <a:pt x="61" y="51"/>
                  <a:pt x="62" y="51"/>
                </a:cubicBezTo>
                <a:cubicBezTo>
                  <a:pt x="62" y="51"/>
                  <a:pt x="62" y="51"/>
                  <a:pt x="62" y="51"/>
                </a:cubicBezTo>
                <a:cubicBezTo>
                  <a:pt x="62" y="51"/>
                  <a:pt x="62" y="51"/>
                  <a:pt x="62" y="51"/>
                </a:cubicBezTo>
                <a:cubicBezTo>
                  <a:pt x="63" y="51"/>
                  <a:pt x="63" y="51"/>
                  <a:pt x="63" y="51"/>
                </a:cubicBezTo>
                <a:cubicBezTo>
                  <a:pt x="64" y="52"/>
                  <a:pt x="64" y="53"/>
                  <a:pt x="63" y="54"/>
                </a:cubicBezTo>
                <a:cubicBezTo>
                  <a:pt x="63" y="57"/>
                  <a:pt x="60" y="60"/>
                  <a:pt x="57" y="60"/>
                </a:cubicBezTo>
                <a:moveTo>
                  <a:pt x="40" y="56"/>
                </a:moveTo>
                <a:cubicBezTo>
                  <a:pt x="39" y="55"/>
                  <a:pt x="38" y="54"/>
                  <a:pt x="38" y="52"/>
                </a:cubicBezTo>
                <a:cubicBezTo>
                  <a:pt x="37" y="51"/>
                  <a:pt x="37" y="50"/>
                  <a:pt x="38" y="49"/>
                </a:cubicBezTo>
                <a:cubicBezTo>
                  <a:pt x="38" y="49"/>
                  <a:pt x="38" y="49"/>
                  <a:pt x="38" y="49"/>
                </a:cubicBezTo>
                <a:cubicBezTo>
                  <a:pt x="39" y="49"/>
                  <a:pt x="39" y="49"/>
                  <a:pt x="39" y="49"/>
                </a:cubicBezTo>
                <a:cubicBezTo>
                  <a:pt x="39" y="49"/>
                  <a:pt x="40" y="50"/>
                  <a:pt x="40" y="50"/>
                </a:cubicBezTo>
                <a:cubicBezTo>
                  <a:pt x="41" y="51"/>
                  <a:pt x="40" y="52"/>
                  <a:pt x="40" y="54"/>
                </a:cubicBezTo>
                <a:cubicBezTo>
                  <a:pt x="40" y="56"/>
                  <a:pt x="40" y="56"/>
                  <a:pt x="40" y="56"/>
                </a:cubicBezTo>
                <a:moveTo>
                  <a:pt x="33" y="87"/>
                </a:moveTo>
                <a:cubicBezTo>
                  <a:pt x="33" y="86"/>
                  <a:pt x="33" y="86"/>
                  <a:pt x="33" y="86"/>
                </a:cubicBezTo>
                <a:cubicBezTo>
                  <a:pt x="32" y="86"/>
                  <a:pt x="32" y="85"/>
                  <a:pt x="32" y="84"/>
                </a:cubicBezTo>
                <a:cubicBezTo>
                  <a:pt x="32" y="83"/>
                  <a:pt x="32" y="83"/>
                  <a:pt x="32" y="82"/>
                </a:cubicBezTo>
                <a:cubicBezTo>
                  <a:pt x="31" y="79"/>
                  <a:pt x="29" y="76"/>
                  <a:pt x="27" y="74"/>
                </a:cubicBezTo>
                <a:cubicBezTo>
                  <a:pt x="26" y="74"/>
                  <a:pt x="26" y="73"/>
                  <a:pt x="25" y="72"/>
                </a:cubicBezTo>
                <a:cubicBezTo>
                  <a:pt x="18" y="64"/>
                  <a:pt x="17" y="50"/>
                  <a:pt x="22" y="40"/>
                </a:cubicBezTo>
                <a:cubicBezTo>
                  <a:pt x="25" y="35"/>
                  <a:pt x="29" y="32"/>
                  <a:pt x="34" y="29"/>
                </a:cubicBezTo>
                <a:cubicBezTo>
                  <a:pt x="38" y="25"/>
                  <a:pt x="44" y="24"/>
                  <a:pt x="50" y="24"/>
                </a:cubicBezTo>
                <a:cubicBezTo>
                  <a:pt x="52" y="24"/>
                  <a:pt x="55" y="24"/>
                  <a:pt x="57" y="25"/>
                </a:cubicBezTo>
                <a:cubicBezTo>
                  <a:pt x="58" y="25"/>
                  <a:pt x="59" y="25"/>
                  <a:pt x="60" y="26"/>
                </a:cubicBezTo>
                <a:cubicBezTo>
                  <a:pt x="69" y="29"/>
                  <a:pt x="75" y="37"/>
                  <a:pt x="77" y="46"/>
                </a:cubicBezTo>
                <a:cubicBezTo>
                  <a:pt x="79" y="57"/>
                  <a:pt x="75" y="68"/>
                  <a:pt x="67" y="76"/>
                </a:cubicBezTo>
                <a:cubicBezTo>
                  <a:pt x="66" y="77"/>
                  <a:pt x="66" y="77"/>
                  <a:pt x="65" y="78"/>
                </a:cubicBezTo>
                <a:cubicBezTo>
                  <a:pt x="64" y="79"/>
                  <a:pt x="62" y="81"/>
                  <a:pt x="61" y="82"/>
                </a:cubicBezTo>
                <a:cubicBezTo>
                  <a:pt x="60" y="84"/>
                  <a:pt x="58" y="86"/>
                  <a:pt x="58" y="89"/>
                </a:cubicBezTo>
                <a:cubicBezTo>
                  <a:pt x="58" y="89"/>
                  <a:pt x="58" y="89"/>
                  <a:pt x="58" y="89"/>
                </a:cubicBezTo>
                <a:cubicBezTo>
                  <a:pt x="57" y="89"/>
                  <a:pt x="57" y="89"/>
                  <a:pt x="57" y="88"/>
                </a:cubicBezTo>
                <a:cubicBezTo>
                  <a:pt x="57" y="88"/>
                  <a:pt x="56" y="88"/>
                  <a:pt x="56" y="88"/>
                </a:cubicBezTo>
                <a:cubicBezTo>
                  <a:pt x="56" y="88"/>
                  <a:pt x="56" y="89"/>
                  <a:pt x="55" y="89"/>
                </a:cubicBezTo>
                <a:cubicBezTo>
                  <a:pt x="52" y="89"/>
                  <a:pt x="52" y="89"/>
                  <a:pt x="52" y="89"/>
                </a:cubicBezTo>
                <a:cubicBezTo>
                  <a:pt x="52" y="80"/>
                  <a:pt x="53" y="71"/>
                  <a:pt x="56" y="63"/>
                </a:cubicBezTo>
                <a:cubicBezTo>
                  <a:pt x="56" y="63"/>
                  <a:pt x="57" y="63"/>
                  <a:pt x="57" y="63"/>
                </a:cubicBezTo>
                <a:cubicBezTo>
                  <a:pt x="62" y="62"/>
                  <a:pt x="65" y="59"/>
                  <a:pt x="66" y="55"/>
                </a:cubicBezTo>
                <a:cubicBezTo>
                  <a:pt x="67" y="53"/>
                  <a:pt x="67" y="51"/>
                  <a:pt x="66" y="49"/>
                </a:cubicBezTo>
                <a:cubicBezTo>
                  <a:pt x="65" y="48"/>
                  <a:pt x="64" y="48"/>
                  <a:pt x="62" y="48"/>
                </a:cubicBezTo>
                <a:cubicBezTo>
                  <a:pt x="62" y="48"/>
                  <a:pt x="62" y="48"/>
                  <a:pt x="62" y="48"/>
                </a:cubicBezTo>
                <a:cubicBezTo>
                  <a:pt x="61" y="48"/>
                  <a:pt x="59" y="48"/>
                  <a:pt x="57" y="52"/>
                </a:cubicBezTo>
                <a:cubicBezTo>
                  <a:pt x="56" y="55"/>
                  <a:pt x="55" y="57"/>
                  <a:pt x="54" y="60"/>
                </a:cubicBezTo>
                <a:cubicBezTo>
                  <a:pt x="53" y="60"/>
                  <a:pt x="52" y="59"/>
                  <a:pt x="51" y="59"/>
                </a:cubicBezTo>
                <a:cubicBezTo>
                  <a:pt x="52" y="58"/>
                  <a:pt x="52" y="58"/>
                  <a:pt x="52" y="58"/>
                </a:cubicBezTo>
                <a:cubicBezTo>
                  <a:pt x="53" y="57"/>
                  <a:pt x="54" y="55"/>
                  <a:pt x="55" y="54"/>
                </a:cubicBezTo>
                <a:cubicBezTo>
                  <a:pt x="55" y="51"/>
                  <a:pt x="54" y="49"/>
                  <a:pt x="52" y="48"/>
                </a:cubicBezTo>
                <a:cubicBezTo>
                  <a:pt x="51" y="48"/>
                  <a:pt x="51" y="48"/>
                  <a:pt x="50" y="48"/>
                </a:cubicBezTo>
                <a:cubicBezTo>
                  <a:pt x="49" y="48"/>
                  <a:pt x="49" y="48"/>
                  <a:pt x="48" y="48"/>
                </a:cubicBezTo>
                <a:cubicBezTo>
                  <a:pt x="47" y="49"/>
                  <a:pt x="46" y="50"/>
                  <a:pt x="45" y="51"/>
                </a:cubicBezTo>
                <a:cubicBezTo>
                  <a:pt x="45" y="53"/>
                  <a:pt x="45" y="56"/>
                  <a:pt x="46" y="58"/>
                </a:cubicBezTo>
                <a:cubicBezTo>
                  <a:pt x="46" y="58"/>
                  <a:pt x="45" y="58"/>
                  <a:pt x="45" y="58"/>
                </a:cubicBezTo>
                <a:cubicBezTo>
                  <a:pt x="44" y="58"/>
                  <a:pt x="44" y="58"/>
                  <a:pt x="43" y="58"/>
                </a:cubicBezTo>
                <a:cubicBezTo>
                  <a:pt x="43" y="54"/>
                  <a:pt x="43" y="54"/>
                  <a:pt x="43" y="54"/>
                </a:cubicBezTo>
                <a:cubicBezTo>
                  <a:pt x="44" y="52"/>
                  <a:pt x="44" y="51"/>
                  <a:pt x="43" y="49"/>
                </a:cubicBezTo>
                <a:cubicBezTo>
                  <a:pt x="42" y="47"/>
                  <a:pt x="41" y="46"/>
                  <a:pt x="39" y="46"/>
                </a:cubicBezTo>
                <a:cubicBezTo>
                  <a:pt x="38" y="46"/>
                  <a:pt x="38" y="46"/>
                  <a:pt x="38" y="46"/>
                </a:cubicBezTo>
                <a:cubicBezTo>
                  <a:pt x="37" y="46"/>
                  <a:pt x="36" y="47"/>
                  <a:pt x="35" y="48"/>
                </a:cubicBezTo>
                <a:cubicBezTo>
                  <a:pt x="34" y="49"/>
                  <a:pt x="34" y="51"/>
                  <a:pt x="35" y="53"/>
                </a:cubicBezTo>
                <a:cubicBezTo>
                  <a:pt x="35" y="56"/>
                  <a:pt x="37" y="58"/>
                  <a:pt x="40" y="60"/>
                </a:cubicBezTo>
                <a:cubicBezTo>
                  <a:pt x="40" y="70"/>
                  <a:pt x="40" y="70"/>
                  <a:pt x="40" y="70"/>
                </a:cubicBezTo>
                <a:cubicBezTo>
                  <a:pt x="39" y="76"/>
                  <a:pt x="39" y="82"/>
                  <a:pt x="38" y="87"/>
                </a:cubicBezTo>
                <a:cubicBezTo>
                  <a:pt x="36" y="87"/>
                  <a:pt x="36" y="87"/>
                  <a:pt x="36" y="87"/>
                </a:cubicBezTo>
                <a:cubicBezTo>
                  <a:pt x="36" y="87"/>
                  <a:pt x="36" y="87"/>
                  <a:pt x="35" y="87"/>
                </a:cubicBezTo>
                <a:cubicBezTo>
                  <a:pt x="35" y="87"/>
                  <a:pt x="35" y="87"/>
                  <a:pt x="35" y="87"/>
                </a:cubicBezTo>
                <a:cubicBezTo>
                  <a:pt x="34" y="87"/>
                  <a:pt x="34" y="87"/>
                  <a:pt x="34" y="87"/>
                </a:cubicBezTo>
                <a:cubicBezTo>
                  <a:pt x="33" y="87"/>
                  <a:pt x="33" y="87"/>
                  <a:pt x="33" y="87"/>
                </a:cubicBezTo>
                <a:moveTo>
                  <a:pt x="50" y="21"/>
                </a:moveTo>
                <a:cubicBezTo>
                  <a:pt x="43" y="21"/>
                  <a:pt x="37" y="23"/>
                  <a:pt x="32" y="26"/>
                </a:cubicBezTo>
                <a:cubicBezTo>
                  <a:pt x="27" y="29"/>
                  <a:pt x="22" y="33"/>
                  <a:pt x="19" y="39"/>
                </a:cubicBezTo>
                <a:cubicBezTo>
                  <a:pt x="14" y="50"/>
                  <a:pt x="15" y="65"/>
                  <a:pt x="23" y="74"/>
                </a:cubicBezTo>
                <a:cubicBezTo>
                  <a:pt x="24" y="75"/>
                  <a:pt x="24" y="76"/>
                  <a:pt x="25" y="76"/>
                </a:cubicBezTo>
                <a:cubicBezTo>
                  <a:pt x="26" y="78"/>
                  <a:pt x="28" y="80"/>
                  <a:pt x="29" y="83"/>
                </a:cubicBezTo>
                <a:cubicBezTo>
                  <a:pt x="29" y="83"/>
                  <a:pt x="29" y="84"/>
                  <a:pt x="29" y="84"/>
                </a:cubicBezTo>
                <a:cubicBezTo>
                  <a:pt x="29" y="85"/>
                  <a:pt x="29" y="87"/>
                  <a:pt x="30" y="88"/>
                </a:cubicBezTo>
                <a:cubicBezTo>
                  <a:pt x="30" y="89"/>
                  <a:pt x="32" y="90"/>
                  <a:pt x="33" y="90"/>
                </a:cubicBezTo>
                <a:cubicBezTo>
                  <a:pt x="33" y="91"/>
                  <a:pt x="33" y="93"/>
                  <a:pt x="32" y="94"/>
                </a:cubicBezTo>
                <a:cubicBezTo>
                  <a:pt x="32" y="94"/>
                  <a:pt x="32" y="94"/>
                  <a:pt x="31" y="95"/>
                </a:cubicBezTo>
                <a:cubicBezTo>
                  <a:pt x="31" y="96"/>
                  <a:pt x="32" y="96"/>
                  <a:pt x="32" y="96"/>
                </a:cubicBezTo>
                <a:cubicBezTo>
                  <a:pt x="32" y="98"/>
                  <a:pt x="32" y="100"/>
                  <a:pt x="32" y="102"/>
                </a:cubicBezTo>
                <a:cubicBezTo>
                  <a:pt x="33" y="107"/>
                  <a:pt x="35" y="112"/>
                  <a:pt x="39" y="114"/>
                </a:cubicBezTo>
                <a:cubicBezTo>
                  <a:pt x="40" y="115"/>
                  <a:pt x="42" y="116"/>
                  <a:pt x="43" y="116"/>
                </a:cubicBezTo>
                <a:cubicBezTo>
                  <a:pt x="44" y="117"/>
                  <a:pt x="45" y="117"/>
                  <a:pt x="46" y="117"/>
                </a:cubicBezTo>
                <a:cubicBezTo>
                  <a:pt x="46" y="117"/>
                  <a:pt x="46" y="117"/>
                  <a:pt x="46" y="117"/>
                </a:cubicBezTo>
                <a:cubicBezTo>
                  <a:pt x="49" y="117"/>
                  <a:pt x="51" y="116"/>
                  <a:pt x="53" y="114"/>
                </a:cubicBezTo>
                <a:cubicBezTo>
                  <a:pt x="55" y="112"/>
                  <a:pt x="55" y="109"/>
                  <a:pt x="56" y="107"/>
                </a:cubicBezTo>
                <a:cubicBezTo>
                  <a:pt x="56" y="107"/>
                  <a:pt x="56" y="106"/>
                  <a:pt x="56" y="106"/>
                </a:cubicBezTo>
                <a:cubicBezTo>
                  <a:pt x="56" y="106"/>
                  <a:pt x="56" y="105"/>
                  <a:pt x="56" y="105"/>
                </a:cubicBezTo>
                <a:cubicBezTo>
                  <a:pt x="58" y="92"/>
                  <a:pt x="58" y="92"/>
                  <a:pt x="58" y="92"/>
                </a:cubicBezTo>
                <a:cubicBezTo>
                  <a:pt x="59" y="92"/>
                  <a:pt x="59" y="92"/>
                  <a:pt x="59" y="92"/>
                </a:cubicBezTo>
                <a:cubicBezTo>
                  <a:pt x="59" y="92"/>
                  <a:pt x="60" y="92"/>
                  <a:pt x="60" y="92"/>
                </a:cubicBezTo>
                <a:cubicBezTo>
                  <a:pt x="60" y="92"/>
                  <a:pt x="60" y="92"/>
                  <a:pt x="61" y="92"/>
                </a:cubicBezTo>
                <a:cubicBezTo>
                  <a:pt x="61" y="91"/>
                  <a:pt x="61" y="91"/>
                  <a:pt x="61" y="91"/>
                </a:cubicBezTo>
                <a:cubicBezTo>
                  <a:pt x="61" y="88"/>
                  <a:pt x="62" y="86"/>
                  <a:pt x="63" y="84"/>
                </a:cubicBezTo>
                <a:cubicBezTo>
                  <a:pt x="65" y="83"/>
                  <a:pt x="66" y="82"/>
                  <a:pt x="67" y="80"/>
                </a:cubicBezTo>
                <a:cubicBezTo>
                  <a:pt x="68" y="80"/>
                  <a:pt x="68" y="79"/>
                  <a:pt x="69" y="79"/>
                </a:cubicBezTo>
                <a:cubicBezTo>
                  <a:pt x="78" y="69"/>
                  <a:pt x="82" y="57"/>
                  <a:pt x="80" y="46"/>
                </a:cubicBezTo>
                <a:cubicBezTo>
                  <a:pt x="78" y="36"/>
                  <a:pt x="71" y="27"/>
                  <a:pt x="61" y="23"/>
                </a:cubicBezTo>
                <a:cubicBezTo>
                  <a:pt x="58" y="21"/>
                  <a:pt x="54" y="21"/>
                  <a:pt x="50" y="21"/>
                </a:cubicBezTo>
                <a:moveTo>
                  <a:pt x="53" y="0"/>
                </a:moveTo>
                <a:cubicBezTo>
                  <a:pt x="52" y="0"/>
                  <a:pt x="51" y="1"/>
                  <a:pt x="51" y="1"/>
                </a:cubicBezTo>
                <a:cubicBezTo>
                  <a:pt x="50" y="14"/>
                  <a:pt x="50" y="14"/>
                  <a:pt x="50" y="14"/>
                </a:cubicBezTo>
                <a:cubicBezTo>
                  <a:pt x="50" y="14"/>
                  <a:pt x="50" y="15"/>
                  <a:pt x="51" y="15"/>
                </a:cubicBezTo>
                <a:cubicBezTo>
                  <a:pt x="51" y="15"/>
                  <a:pt x="51" y="15"/>
                  <a:pt x="51" y="15"/>
                </a:cubicBezTo>
                <a:cubicBezTo>
                  <a:pt x="51" y="15"/>
                  <a:pt x="51" y="15"/>
                  <a:pt x="51" y="15"/>
                </a:cubicBezTo>
                <a:cubicBezTo>
                  <a:pt x="52" y="15"/>
                  <a:pt x="53" y="15"/>
                  <a:pt x="53" y="14"/>
                </a:cubicBezTo>
                <a:cubicBezTo>
                  <a:pt x="54" y="2"/>
                  <a:pt x="54" y="2"/>
                  <a:pt x="54" y="2"/>
                </a:cubicBezTo>
                <a:cubicBezTo>
                  <a:pt x="54" y="1"/>
                  <a:pt x="54" y="0"/>
                  <a:pt x="53" y="0"/>
                </a:cubicBezTo>
                <a:cubicBezTo>
                  <a:pt x="53" y="0"/>
                  <a:pt x="53"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85837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 calcmode="lin" valueType="num">
                                      <p:cBhvr>
                                        <p:cTn id="10" dur="750" fill="hold"/>
                                        <p:tgtEl>
                                          <p:spTgt spid="7"/>
                                        </p:tgtEl>
                                        <p:attrNameLst>
                                          <p:attrName>ppt_w</p:attrName>
                                        </p:attrNameLst>
                                      </p:cBhvr>
                                      <p:tavLst>
                                        <p:tav tm="0">
                                          <p:val>
                                            <p:fltVal val="0"/>
                                          </p:val>
                                        </p:tav>
                                        <p:tav tm="100000">
                                          <p:val>
                                            <p:strVal val="#ppt_w"/>
                                          </p:val>
                                        </p:tav>
                                      </p:tavLst>
                                    </p:anim>
                                    <p:anim calcmode="lin" valueType="num">
                                      <p:cBhvr>
                                        <p:cTn id="11" dur="750" fill="hold"/>
                                        <p:tgtEl>
                                          <p:spTgt spid="7"/>
                                        </p:tgtEl>
                                        <p:attrNameLst>
                                          <p:attrName>ppt_h</p:attrName>
                                        </p:attrNameLst>
                                      </p:cBhvr>
                                      <p:tavLst>
                                        <p:tav tm="0">
                                          <p:val>
                                            <p:fltVal val="0"/>
                                          </p:val>
                                        </p:tav>
                                        <p:tav tm="100000">
                                          <p:val>
                                            <p:strVal val="#ppt_h"/>
                                          </p:val>
                                        </p:tav>
                                      </p:tavLst>
                                    </p:anim>
                                    <p:animEffect transition="in" filter="fade">
                                      <p:cBhvr>
                                        <p:cTn id="12" dur="750"/>
                                        <p:tgtEl>
                                          <p:spTgt spid="7"/>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 calcmode="lin" valueType="num">
                                      <p:cBhvr>
                                        <p:cTn id="15" dur="750" fill="hold"/>
                                        <p:tgtEl>
                                          <p:spTgt spid="8"/>
                                        </p:tgtEl>
                                        <p:attrNameLst>
                                          <p:attrName>ppt_w</p:attrName>
                                        </p:attrNameLst>
                                      </p:cBhvr>
                                      <p:tavLst>
                                        <p:tav tm="0">
                                          <p:val>
                                            <p:fltVal val="0"/>
                                          </p:val>
                                        </p:tav>
                                        <p:tav tm="100000">
                                          <p:val>
                                            <p:strVal val="#ppt_w"/>
                                          </p:val>
                                        </p:tav>
                                      </p:tavLst>
                                    </p:anim>
                                    <p:anim calcmode="lin" valueType="num">
                                      <p:cBhvr>
                                        <p:cTn id="16" dur="750" fill="hold"/>
                                        <p:tgtEl>
                                          <p:spTgt spid="8"/>
                                        </p:tgtEl>
                                        <p:attrNameLst>
                                          <p:attrName>ppt_h</p:attrName>
                                        </p:attrNameLst>
                                      </p:cBhvr>
                                      <p:tavLst>
                                        <p:tav tm="0">
                                          <p:val>
                                            <p:fltVal val="0"/>
                                          </p:val>
                                        </p:tav>
                                        <p:tav tm="100000">
                                          <p:val>
                                            <p:strVal val="#ppt_h"/>
                                          </p:val>
                                        </p:tav>
                                      </p:tavLst>
                                    </p:anim>
                                    <p:animEffect transition="in" filter="fade">
                                      <p:cBhvr>
                                        <p:cTn id="17" dur="750"/>
                                        <p:tgtEl>
                                          <p:spTgt spid="8"/>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fltVal val="0"/>
                                          </p:val>
                                        </p:tav>
                                        <p:tav tm="100000">
                                          <p:val>
                                            <p:strVal val="#ppt_w"/>
                                          </p:val>
                                        </p:tav>
                                      </p:tavLst>
                                    </p:anim>
                                    <p:anim calcmode="lin" valueType="num">
                                      <p:cBhvr>
                                        <p:cTn id="21" dur="750" fill="hold"/>
                                        <p:tgtEl>
                                          <p:spTgt spid="9"/>
                                        </p:tgtEl>
                                        <p:attrNameLst>
                                          <p:attrName>ppt_h</p:attrName>
                                        </p:attrNameLst>
                                      </p:cBhvr>
                                      <p:tavLst>
                                        <p:tav tm="0">
                                          <p:val>
                                            <p:fltVal val="0"/>
                                          </p:val>
                                        </p:tav>
                                        <p:tav tm="100000">
                                          <p:val>
                                            <p:strVal val="#ppt_h"/>
                                          </p:val>
                                        </p:tav>
                                      </p:tavLst>
                                    </p:anim>
                                    <p:animEffect transition="in" filter="fade">
                                      <p:cBhvr>
                                        <p:cTn id="22" dur="750"/>
                                        <p:tgtEl>
                                          <p:spTgt spid="9"/>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750" fill="hold"/>
                                        <p:tgtEl>
                                          <p:spTgt spid="10"/>
                                        </p:tgtEl>
                                        <p:attrNameLst>
                                          <p:attrName>ppt_w</p:attrName>
                                        </p:attrNameLst>
                                      </p:cBhvr>
                                      <p:tavLst>
                                        <p:tav tm="0">
                                          <p:val>
                                            <p:fltVal val="0"/>
                                          </p:val>
                                        </p:tav>
                                        <p:tav tm="100000">
                                          <p:val>
                                            <p:strVal val="#ppt_w"/>
                                          </p:val>
                                        </p:tav>
                                      </p:tavLst>
                                    </p:anim>
                                    <p:anim calcmode="lin" valueType="num">
                                      <p:cBhvr>
                                        <p:cTn id="26" dur="750" fill="hold"/>
                                        <p:tgtEl>
                                          <p:spTgt spid="10"/>
                                        </p:tgtEl>
                                        <p:attrNameLst>
                                          <p:attrName>ppt_h</p:attrName>
                                        </p:attrNameLst>
                                      </p:cBhvr>
                                      <p:tavLst>
                                        <p:tav tm="0">
                                          <p:val>
                                            <p:fltVal val="0"/>
                                          </p:val>
                                        </p:tav>
                                        <p:tav tm="100000">
                                          <p:val>
                                            <p:strVal val="#ppt_h"/>
                                          </p:val>
                                        </p:tav>
                                      </p:tavLst>
                                    </p:anim>
                                    <p:animEffect transition="in" filter="fade">
                                      <p:cBhvr>
                                        <p:cTn id="27" dur="750"/>
                                        <p:tgtEl>
                                          <p:spTgt spid="10"/>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Effect transition="in" filter="fade">
                                      <p:cBhvr>
                                        <p:cTn id="32" dur="750"/>
                                        <p:tgtEl>
                                          <p:spTgt spid="11"/>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2"/>
                                        </p:tgtEl>
                                        <p:attrNameLst>
                                          <p:attrName>style.visibility</p:attrName>
                                        </p:attrNameLst>
                                      </p:cBhvr>
                                      <p:to>
                                        <p:strVal val="visible"/>
                                      </p:to>
                                    </p:set>
                                    <p:anim calcmode="lin" valueType="num">
                                      <p:cBhvr>
                                        <p:cTn id="35" dur="750" fill="hold"/>
                                        <p:tgtEl>
                                          <p:spTgt spid="12"/>
                                        </p:tgtEl>
                                        <p:attrNameLst>
                                          <p:attrName>ppt_w</p:attrName>
                                        </p:attrNameLst>
                                      </p:cBhvr>
                                      <p:tavLst>
                                        <p:tav tm="0">
                                          <p:val>
                                            <p:fltVal val="0"/>
                                          </p:val>
                                        </p:tav>
                                        <p:tav tm="100000">
                                          <p:val>
                                            <p:strVal val="#ppt_w"/>
                                          </p:val>
                                        </p:tav>
                                      </p:tavLst>
                                    </p:anim>
                                    <p:anim calcmode="lin" valueType="num">
                                      <p:cBhvr>
                                        <p:cTn id="36" dur="750" fill="hold"/>
                                        <p:tgtEl>
                                          <p:spTgt spid="12"/>
                                        </p:tgtEl>
                                        <p:attrNameLst>
                                          <p:attrName>ppt_h</p:attrName>
                                        </p:attrNameLst>
                                      </p:cBhvr>
                                      <p:tavLst>
                                        <p:tav tm="0">
                                          <p:val>
                                            <p:fltVal val="0"/>
                                          </p:val>
                                        </p:tav>
                                        <p:tav tm="100000">
                                          <p:val>
                                            <p:strVal val="#ppt_h"/>
                                          </p:val>
                                        </p:tav>
                                      </p:tavLst>
                                    </p:anim>
                                    <p:animEffect transition="in" filter="fade">
                                      <p:cBhvr>
                                        <p:cTn id="37" dur="750"/>
                                        <p:tgtEl>
                                          <p:spTgt spid="12"/>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3"/>
                                        </p:tgtEl>
                                        <p:attrNameLst>
                                          <p:attrName>style.visibility</p:attrName>
                                        </p:attrNameLst>
                                      </p:cBhvr>
                                      <p:to>
                                        <p:strVal val="visible"/>
                                      </p:to>
                                    </p:set>
                                    <p:anim calcmode="lin" valueType="num">
                                      <p:cBhvr>
                                        <p:cTn id="40" dur="750" fill="hold"/>
                                        <p:tgtEl>
                                          <p:spTgt spid="13"/>
                                        </p:tgtEl>
                                        <p:attrNameLst>
                                          <p:attrName>ppt_w</p:attrName>
                                        </p:attrNameLst>
                                      </p:cBhvr>
                                      <p:tavLst>
                                        <p:tav tm="0">
                                          <p:val>
                                            <p:fltVal val="0"/>
                                          </p:val>
                                        </p:tav>
                                        <p:tav tm="100000">
                                          <p:val>
                                            <p:strVal val="#ppt_w"/>
                                          </p:val>
                                        </p:tav>
                                      </p:tavLst>
                                    </p:anim>
                                    <p:anim calcmode="lin" valueType="num">
                                      <p:cBhvr>
                                        <p:cTn id="41" dur="750" fill="hold"/>
                                        <p:tgtEl>
                                          <p:spTgt spid="13"/>
                                        </p:tgtEl>
                                        <p:attrNameLst>
                                          <p:attrName>ppt_h</p:attrName>
                                        </p:attrNameLst>
                                      </p:cBhvr>
                                      <p:tavLst>
                                        <p:tav tm="0">
                                          <p:val>
                                            <p:fltVal val="0"/>
                                          </p:val>
                                        </p:tav>
                                        <p:tav tm="100000">
                                          <p:val>
                                            <p:strVal val="#ppt_h"/>
                                          </p:val>
                                        </p:tav>
                                      </p:tavLst>
                                    </p:anim>
                                    <p:animEffect transition="in" filter="fade">
                                      <p:cBhvr>
                                        <p:cTn id="42" dur="750"/>
                                        <p:tgtEl>
                                          <p:spTgt spid="13"/>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4"/>
                                        </p:tgtEl>
                                        <p:attrNameLst>
                                          <p:attrName>style.visibility</p:attrName>
                                        </p:attrNameLst>
                                      </p:cBhvr>
                                      <p:to>
                                        <p:strVal val="visible"/>
                                      </p:to>
                                    </p:set>
                                    <p:anim calcmode="lin" valueType="num">
                                      <p:cBhvr>
                                        <p:cTn id="45" dur="750" fill="hold"/>
                                        <p:tgtEl>
                                          <p:spTgt spid="14"/>
                                        </p:tgtEl>
                                        <p:attrNameLst>
                                          <p:attrName>ppt_w</p:attrName>
                                        </p:attrNameLst>
                                      </p:cBhvr>
                                      <p:tavLst>
                                        <p:tav tm="0">
                                          <p:val>
                                            <p:fltVal val="0"/>
                                          </p:val>
                                        </p:tav>
                                        <p:tav tm="100000">
                                          <p:val>
                                            <p:strVal val="#ppt_w"/>
                                          </p:val>
                                        </p:tav>
                                      </p:tavLst>
                                    </p:anim>
                                    <p:anim calcmode="lin" valueType="num">
                                      <p:cBhvr>
                                        <p:cTn id="46" dur="750" fill="hold"/>
                                        <p:tgtEl>
                                          <p:spTgt spid="14"/>
                                        </p:tgtEl>
                                        <p:attrNameLst>
                                          <p:attrName>ppt_h</p:attrName>
                                        </p:attrNameLst>
                                      </p:cBhvr>
                                      <p:tavLst>
                                        <p:tav tm="0">
                                          <p:val>
                                            <p:fltVal val="0"/>
                                          </p:val>
                                        </p:tav>
                                        <p:tav tm="100000">
                                          <p:val>
                                            <p:strVal val="#ppt_h"/>
                                          </p:val>
                                        </p:tav>
                                      </p:tavLst>
                                    </p:anim>
                                    <p:animEffect transition="in" filter="fade">
                                      <p:cBhvr>
                                        <p:cTn id="47" dur="750"/>
                                        <p:tgtEl>
                                          <p:spTgt spid="14"/>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5"/>
                                        </p:tgtEl>
                                        <p:attrNameLst>
                                          <p:attrName>style.visibility</p:attrName>
                                        </p:attrNameLst>
                                      </p:cBhvr>
                                      <p:to>
                                        <p:strVal val="visible"/>
                                      </p:to>
                                    </p:set>
                                    <p:anim calcmode="lin" valueType="num">
                                      <p:cBhvr>
                                        <p:cTn id="50" dur="750" fill="hold"/>
                                        <p:tgtEl>
                                          <p:spTgt spid="15"/>
                                        </p:tgtEl>
                                        <p:attrNameLst>
                                          <p:attrName>ppt_w</p:attrName>
                                        </p:attrNameLst>
                                      </p:cBhvr>
                                      <p:tavLst>
                                        <p:tav tm="0">
                                          <p:val>
                                            <p:fltVal val="0"/>
                                          </p:val>
                                        </p:tav>
                                        <p:tav tm="100000">
                                          <p:val>
                                            <p:strVal val="#ppt_w"/>
                                          </p:val>
                                        </p:tav>
                                      </p:tavLst>
                                    </p:anim>
                                    <p:anim calcmode="lin" valueType="num">
                                      <p:cBhvr>
                                        <p:cTn id="51" dur="750" fill="hold"/>
                                        <p:tgtEl>
                                          <p:spTgt spid="15"/>
                                        </p:tgtEl>
                                        <p:attrNameLst>
                                          <p:attrName>ppt_h</p:attrName>
                                        </p:attrNameLst>
                                      </p:cBhvr>
                                      <p:tavLst>
                                        <p:tav tm="0">
                                          <p:val>
                                            <p:fltVal val="0"/>
                                          </p:val>
                                        </p:tav>
                                        <p:tav tm="100000">
                                          <p:val>
                                            <p:strVal val="#ppt_h"/>
                                          </p:val>
                                        </p:tav>
                                      </p:tavLst>
                                    </p:anim>
                                    <p:animEffect transition="in" filter="fade">
                                      <p:cBhvr>
                                        <p:cTn id="52" dur="750"/>
                                        <p:tgtEl>
                                          <p:spTgt spid="15"/>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6"/>
                                        </p:tgtEl>
                                        <p:attrNameLst>
                                          <p:attrName>style.visibility</p:attrName>
                                        </p:attrNameLst>
                                      </p:cBhvr>
                                      <p:to>
                                        <p:strVal val="visible"/>
                                      </p:to>
                                    </p:set>
                                    <p:anim calcmode="lin" valueType="num">
                                      <p:cBhvr>
                                        <p:cTn id="55" dur="750" fill="hold"/>
                                        <p:tgtEl>
                                          <p:spTgt spid="16"/>
                                        </p:tgtEl>
                                        <p:attrNameLst>
                                          <p:attrName>ppt_w</p:attrName>
                                        </p:attrNameLst>
                                      </p:cBhvr>
                                      <p:tavLst>
                                        <p:tav tm="0">
                                          <p:val>
                                            <p:fltVal val="0"/>
                                          </p:val>
                                        </p:tav>
                                        <p:tav tm="100000">
                                          <p:val>
                                            <p:strVal val="#ppt_w"/>
                                          </p:val>
                                        </p:tav>
                                      </p:tavLst>
                                    </p:anim>
                                    <p:anim calcmode="lin" valueType="num">
                                      <p:cBhvr>
                                        <p:cTn id="56" dur="750" fill="hold"/>
                                        <p:tgtEl>
                                          <p:spTgt spid="16"/>
                                        </p:tgtEl>
                                        <p:attrNameLst>
                                          <p:attrName>ppt_h</p:attrName>
                                        </p:attrNameLst>
                                      </p:cBhvr>
                                      <p:tavLst>
                                        <p:tav tm="0">
                                          <p:val>
                                            <p:fltVal val="0"/>
                                          </p:val>
                                        </p:tav>
                                        <p:tav tm="100000">
                                          <p:val>
                                            <p:strVal val="#ppt_h"/>
                                          </p:val>
                                        </p:tav>
                                      </p:tavLst>
                                    </p:anim>
                                    <p:animEffect transition="in" filter="fade">
                                      <p:cBhvr>
                                        <p:cTn id="57" dur="750"/>
                                        <p:tgtEl>
                                          <p:spTgt spid="16"/>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7"/>
                                        </p:tgtEl>
                                        <p:attrNameLst>
                                          <p:attrName>style.visibility</p:attrName>
                                        </p:attrNameLst>
                                      </p:cBhvr>
                                      <p:to>
                                        <p:strVal val="visible"/>
                                      </p:to>
                                    </p:set>
                                    <p:anim calcmode="lin" valueType="num">
                                      <p:cBhvr>
                                        <p:cTn id="60" dur="750" fill="hold"/>
                                        <p:tgtEl>
                                          <p:spTgt spid="17"/>
                                        </p:tgtEl>
                                        <p:attrNameLst>
                                          <p:attrName>ppt_w</p:attrName>
                                        </p:attrNameLst>
                                      </p:cBhvr>
                                      <p:tavLst>
                                        <p:tav tm="0">
                                          <p:val>
                                            <p:fltVal val="0"/>
                                          </p:val>
                                        </p:tav>
                                        <p:tav tm="100000">
                                          <p:val>
                                            <p:strVal val="#ppt_w"/>
                                          </p:val>
                                        </p:tav>
                                      </p:tavLst>
                                    </p:anim>
                                    <p:anim calcmode="lin" valueType="num">
                                      <p:cBhvr>
                                        <p:cTn id="61" dur="750" fill="hold"/>
                                        <p:tgtEl>
                                          <p:spTgt spid="17"/>
                                        </p:tgtEl>
                                        <p:attrNameLst>
                                          <p:attrName>ppt_h</p:attrName>
                                        </p:attrNameLst>
                                      </p:cBhvr>
                                      <p:tavLst>
                                        <p:tav tm="0">
                                          <p:val>
                                            <p:fltVal val="0"/>
                                          </p:val>
                                        </p:tav>
                                        <p:tav tm="100000">
                                          <p:val>
                                            <p:strVal val="#ppt_h"/>
                                          </p:val>
                                        </p:tav>
                                      </p:tavLst>
                                    </p:anim>
                                    <p:animEffect transition="in" filter="fade">
                                      <p:cBhvr>
                                        <p:cTn id="62" dur="750"/>
                                        <p:tgtEl>
                                          <p:spTgt spid="17"/>
                                        </p:tgtEl>
                                      </p:cBhvr>
                                    </p:animEffect>
                                  </p:childTnLst>
                                </p:cTn>
                              </p:par>
                              <p:par>
                                <p:cTn id="63" presetID="53" presetClass="entr" presetSubtype="16" fill="hold" grpId="0" nodeType="withEffect">
                                  <p:stCondLst>
                                    <p:cond delay="750"/>
                                  </p:stCondLst>
                                  <p:childTnLst>
                                    <p:set>
                                      <p:cBhvr>
                                        <p:cTn id="64" dur="1" fill="hold">
                                          <p:stCondLst>
                                            <p:cond delay="0"/>
                                          </p:stCondLst>
                                        </p:cTn>
                                        <p:tgtEl>
                                          <p:spTgt spid="18"/>
                                        </p:tgtEl>
                                        <p:attrNameLst>
                                          <p:attrName>style.visibility</p:attrName>
                                        </p:attrNameLst>
                                      </p:cBhvr>
                                      <p:to>
                                        <p:strVal val="visible"/>
                                      </p:to>
                                    </p:set>
                                    <p:anim calcmode="lin" valueType="num">
                                      <p:cBhvr>
                                        <p:cTn id="65" dur="750" fill="hold"/>
                                        <p:tgtEl>
                                          <p:spTgt spid="18"/>
                                        </p:tgtEl>
                                        <p:attrNameLst>
                                          <p:attrName>ppt_w</p:attrName>
                                        </p:attrNameLst>
                                      </p:cBhvr>
                                      <p:tavLst>
                                        <p:tav tm="0">
                                          <p:val>
                                            <p:fltVal val="0"/>
                                          </p:val>
                                        </p:tav>
                                        <p:tav tm="100000">
                                          <p:val>
                                            <p:strVal val="#ppt_w"/>
                                          </p:val>
                                        </p:tav>
                                      </p:tavLst>
                                    </p:anim>
                                    <p:anim calcmode="lin" valueType="num">
                                      <p:cBhvr>
                                        <p:cTn id="66" dur="750" fill="hold"/>
                                        <p:tgtEl>
                                          <p:spTgt spid="18"/>
                                        </p:tgtEl>
                                        <p:attrNameLst>
                                          <p:attrName>ppt_h</p:attrName>
                                        </p:attrNameLst>
                                      </p:cBhvr>
                                      <p:tavLst>
                                        <p:tav tm="0">
                                          <p:val>
                                            <p:fltVal val="0"/>
                                          </p:val>
                                        </p:tav>
                                        <p:tav tm="100000">
                                          <p:val>
                                            <p:strVal val="#ppt_h"/>
                                          </p:val>
                                        </p:tav>
                                      </p:tavLst>
                                    </p:anim>
                                    <p:animEffect transition="in" filter="fade">
                                      <p:cBhvr>
                                        <p:cTn id="67"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C9A7678B-5EF8-3848-BEEC-916CEBBEC672}"/>
              </a:ext>
            </a:extLst>
          </p:cNvPr>
          <p:cNvPicPr>
            <a:picLocks noChangeAspect="1"/>
          </p:cNvPicPr>
          <p:nvPr/>
        </p:nvPicPr>
        <p:blipFill>
          <a:blip r:embed="rId2"/>
          <a:stretch>
            <a:fillRect/>
          </a:stretch>
        </p:blipFill>
        <p:spPr>
          <a:xfrm>
            <a:off x="911082" y="1065634"/>
            <a:ext cx="10385735" cy="5458412"/>
          </a:xfrm>
          <a:prstGeom prst="rect">
            <a:avLst/>
          </a:prstGeom>
        </p:spPr>
      </p:pic>
    </p:spTree>
    <p:extLst>
      <p:ext uri="{BB962C8B-B14F-4D97-AF65-F5344CB8AC3E}">
        <p14:creationId xmlns:p14="http://schemas.microsoft.com/office/powerpoint/2010/main" val="256121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7FFCE28F-1592-D449-8541-BF000F28BE6C}"/>
              </a:ext>
            </a:extLst>
          </p:cNvPr>
          <p:cNvPicPr>
            <a:picLocks noChangeAspect="1"/>
          </p:cNvPicPr>
          <p:nvPr/>
        </p:nvPicPr>
        <p:blipFill>
          <a:blip r:embed="rId2"/>
          <a:stretch>
            <a:fillRect/>
          </a:stretch>
        </p:blipFill>
        <p:spPr>
          <a:xfrm>
            <a:off x="875336" y="1186822"/>
            <a:ext cx="9964249" cy="4347777"/>
          </a:xfrm>
          <a:prstGeom prst="rect">
            <a:avLst/>
          </a:prstGeom>
        </p:spPr>
      </p:pic>
      <p:pic>
        <p:nvPicPr>
          <p:cNvPr id="4" name="Imagen 3">
            <a:extLst>
              <a:ext uri="{FF2B5EF4-FFF2-40B4-BE49-F238E27FC236}">
                <a16:creationId xmlns:a16="http://schemas.microsoft.com/office/drawing/2014/main" id="{96AAD558-CF14-7B4D-86DA-BD977E8D0220}"/>
              </a:ext>
            </a:extLst>
          </p:cNvPr>
          <p:cNvPicPr>
            <a:picLocks noChangeAspect="1"/>
          </p:cNvPicPr>
          <p:nvPr/>
        </p:nvPicPr>
        <p:blipFill>
          <a:blip r:embed="rId3"/>
          <a:stretch>
            <a:fillRect/>
          </a:stretch>
        </p:blipFill>
        <p:spPr>
          <a:xfrm>
            <a:off x="4877118" y="2977366"/>
            <a:ext cx="6743700" cy="3484915"/>
          </a:xfrm>
          <a:prstGeom prst="rect">
            <a:avLst/>
          </a:prstGeom>
        </p:spPr>
      </p:pic>
      <p:sp>
        <p:nvSpPr>
          <p:cNvPr id="5" name="Freeform 5">
            <a:extLst>
              <a:ext uri="{FF2B5EF4-FFF2-40B4-BE49-F238E27FC236}">
                <a16:creationId xmlns:a16="http://schemas.microsoft.com/office/drawing/2014/main" id="{72CFD891-1DB8-204E-99E3-B14C445038AF}"/>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7">
            <a:extLst>
              <a:ext uri="{FF2B5EF4-FFF2-40B4-BE49-F238E27FC236}">
                <a16:creationId xmlns:a16="http://schemas.microsoft.com/office/drawing/2014/main" id="{73E2684D-7152-AE4D-A1DC-445AFB2449BF}"/>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8">
            <a:extLst>
              <a:ext uri="{FF2B5EF4-FFF2-40B4-BE49-F238E27FC236}">
                <a16:creationId xmlns:a16="http://schemas.microsoft.com/office/drawing/2014/main" id="{7367A1DC-FCC8-A048-8F6E-5C5970A97656}"/>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9">
            <a:extLst>
              <a:ext uri="{FF2B5EF4-FFF2-40B4-BE49-F238E27FC236}">
                <a16:creationId xmlns:a16="http://schemas.microsoft.com/office/drawing/2014/main" id="{1BC6B324-D176-8544-8572-BE190FBDDE44}"/>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0">
            <a:extLst>
              <a:ext uri="{FF2B5EF4-FFF2-40B4-BE49-F238E27FC236}">
                <a16:creationId xmlns:a16="http://schemas.microsoft.com/office/drawing/2014/main" id="{9C9E3718-05A1-A841-AAC4-6472D855F476}"/>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2">
            <a:extLst>
              <a:ext uri="{FF2B5EF4-FFF2-40B4-BE49-F238E27FC236}">
                <a16:creationId xmlns:a16="http://schemas.microsoft.com/office/drawing/2014/main" id="{0864AE27-3D68-E941-8100-BC72B4784BAB}"/>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3">
            <a:extLst>
              <a:ext uri="{FF2B5EF4-FFF2-40B4-BE49-F238E27FC236}">
                <a16:creationId xmlns:a16="http://schemas.microsoft.com/office/drawing/2014/main" id="{D7C2CBD6-0A88-564C-9AAC-CCDB209C7CFD}"/>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9">
            <a:extLst>
              <a:ext uri="{FF2B5EF4-FFF2-40B4-BE49-F238E27FC236}">
                <a16:creationId xmlns:a16="http://schemas.microsoft.com/office/drawing/2014/main" id="{F9C1BCEF-4B39-E24B-8ACA-291DD81E6CA0}"/>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0">
            <a:extLst>
              <a:ext uri="{FF2B5EF4-FFF2-40B4-BE49-F238E27FC236}">
                <a16:creationId xmlns:a16="http://schemas.microsoft.com/office/drawing/2014/main" id="{36E5BD6C-835D-5742-91DF-A43CC8866077}"/>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5">
            <a:extLst>
              <a:ext uri="{FF2B5EF4-FFF2-40B4-BE49-F238E27FC236}">
                <a16:creationId xmlns:a16="http://schemas.microsoft.com/office/drawing/2014/main" id="{5F3AC6CD-70F8-7645-8643-232C37B8F585}"/>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6">
            <a:extLst>
              <a:ext uri="{FF2B5EF4-FFF2-40B4-BE49-F238E27FC236}">
                <a16:creationId xmlns:a16="http://schemas.microsoft.com/office/drawing/2014/main" id="{75ECD15E-9192-8940-948F-E146D73E105C}"/>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24896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 calcmode="lin" valueType="num">
                                      <p:cBhvr>
                                        <p:cTn id="10" dur="750" fill="hold"/>
                                        <p:tgtEl>
                                          <p:spTgt spid="5"/>
                                        </p:tgtEl>
                                        <p:attrNameLst>
                                          <p:attrName>ppt_w</p:attrName>
                                        </p:attrNameLst>
                                      </p:cBhvr>
                                      <p:tavLst>
                                        <p:tav tm="0">
                                          <p:val>
                                            <p:fltVal val="0"/>
                                          </p:val>
                                        </p:tav>
                                        <p:tav tm="100000">
                                          <p:val>
                                            <p:strVal val="#ppt_w"/>
                                          </p:val>
                                        </p:tav>
                                      </p:tavLst>
                                    </p:anim>
                                    <p:anim calcmode="lin" valueType="num">
                                      <p:cBhvr>
                                        <p:cTn id="11" dur="750" fill="hold"/>
                                        <p:tgtEl>
                                          <p:spTgt spid="5"/>
                                        </p:tgtEl>
                                        <p:attrNameLst>
                                          <p:attrName>ppt_h</p:attrName>
                                        </p:attrNameLst>
                                      </p:cBhvr>
                                      <p:tavLst>
                                        <p:tav tm="0">
                                          <p:val>
                                            <p:fltVal val="0"/>
                                          </p:val>
                                        </p:tav>
                                        <p:tav tm="100000">
                                          <p:val>
                                            <p:strVal val="#ppt_h"/>
                                          </p:val>
                                        </p:tav>
                                      </p:tavLst>
                                    </p:anim>
                                    <p:animEffect transition="in" filter="fade">
                                      <p:cBhvr>
                                        <p:cTn id="12" dur="750"/>
                                        <p:tgtEl>
                                          <p:spTgt spid="5"/>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ppt_w</p:attrName>
                                        </p:attrNameLst>
                                      </p:cBhvr>
                                      <p:tavLst>
                                        <p:tav tm="0">
                                          <p:val>
                                            <p:fltVal val="0"/>
                                          </p:val>
                                        </p:tav>
                                        <p:tav tm="100000">
                                          <p:val>
                                            <p:strVal val="#ppt_w"/>
                                          </p:val>
                                        </p:tav>
                                      </p:tavLst>
                                    </p:anim>
                                    <p:anim calcmode="lin" valueType="num">
                                      <p:cBhvr>
                                        <p:cTn id="16" dur="750" fill="hold"/>
                                        <p:tgtEl>
                                          <p:spTgt spid="6"/>
                                        </p:tgtEl>
                                        <p:attrNameLst>
                                          <p:attrName>ppt_h</p:attrName>
                                        </p:attrNameLst>
                                      </p:cBhvr>
                                      <p:tavLst>
                                        <p:tav tm="0">
                                          <p:val>
                                            <p:fltVal val="0"/>
                                          </p:val>
                                        </p:tav>
                                        <p:tav tm="100000">
                                          <p:val>
                                            <p:strVal val="#ppt_h"/>
                                          </p:val>
                                        </p:tav>
                                      </p:tavLst>
                                    </p:anim>
                                    <p:animEffect transition="in" filter="fade">
                                      <p:cBhvr>
                                        <p:cTn id="17" dur="750"/>
                                        <p:tgtEl>
                                          <p:spTgt spid="6"/>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p:cTn id="20" dur="750" fill="hold"/>
                                        <p:tgtEl>
                                          <p:spTgt spid="7"/>
                                        </p:tgtEl>
                                        <p:attrNameLst>
                                          <p:attrName>ppt_w</p:attrName>
                                        </p:attrNameLst>
                                      </p:cBhvr>
                                      <p:tavLst>
                                        <p:tav tm="0">
                                          <p:val>
                                            <p:fltVal val="0"/>
                                          </p:val>
                                        </p:tav>
                                        <p:tav tm="100000">
                                          <p:val>
                                            <p:strVal val="#ppt_w"/>
                                          </p:val>
                                        </p:tav>
                                      </p:tavLst>
                                    </p:anim>
                                    <p:anim calcmode="lin" valueType="num">
                                      <p:cBhvr>
                                        <p:cTn id="21" dur="750" fill="hold"/>
                                        <p:tgtEl>
                                          <p:spTgt spid="7"/>
                                        </p:tgtEl>
                                        <p:attrNameLst>
                                          <p:attrName>ppt_h</p:attrName>
                                        </p:attrNameLst>
                                      </p:cBhvr>
                                      <p:tavLst>
                                        <p:tav tm="0">
                                          <p:val>
                                            <p:fltVal val="0"/>
                                          </p:val>
                                        </p:tav>
                                        <p:tav tm="100000">
                                          <p:val>
                                            <p:strVal val="#ppt_h"/>
                                          </p:val>
                                        </p:tav>
                                      </p:tavLst>
                                    </p:anim>
                                    <p:animEffect transition="in" filter="fade">
                                      <p:cBhvr>
                                        <p:cTn id="22" dur="750"/>
                                        <p:tgtEl>
                                          <p:spTgt spid="7"/>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8"/>
                                        </p:tgtEl>
                                        <p:attrNameLst>
                                          <p:attrName>style.visibility</p:attrName>
                                        </p:attrNameLst>
                                      </p:cBhvr>
                                      <p:to>
                                        <p:strVal val="visible"/>
                                      </p:to>
                                    </p:set>
                                    <p:anim calcmode="lin" valueType="num">
                                      <p:cBhvr>
                                        <p:cTn id="25" dur="750" fill="hold"/>
                                        <p:tgtEl>
                                          <p:spTgt spid="8"/>
                                        </p:tgtEl>
                                        <p:attrNameLst>
                                          <p:attrName>ppt_w</p:attrName>
                                        </p:attrNameLst>
                                      </p:cBhvr>
                                      <p:tavLst>
                                        <p:tav tm="0">
                                          <p:val>
                                            <p:fltVal val="0"/>
                                          </p:val>
                                        </p:tav>
                                        <p:tav tm="100000">
                                          <p:val>
                                            <p:strVal val="#ppt_w"/>
                                          </p:val>
                                        </p:tav>
                                      </p:tavLst>
                                    </p:anim>
                                    <p:anim calcmode="lin" valueType="num">
                                      <p:cBhvr>
                                        <p:cTn id="26" dur="750" fill="hold"/>
                                        <p:tgtEl>
                                          <p:spTgt spid="8"/>
                                        </p:tgtEl>
                                        <p:attrNameLst>
                                          <p:attrName>ppt_h</p:attrName>
                                        </p:attrNameLst>
                                      </p:cBhvr>
                                      <p:tavLst>
                                        <p:tav tm="0">
                                          <p:val>
                                            <p:fltVal val="0"/>
                                          </p:val>
                                        </p:tav>
                                        <p:tav tm="100000">
                                          <p:val>
                                            <p:strVal val="#ppt_h"/>
                                          </p:val>
                                        </p:tav>
                                      </p:tavLst>
                                    </p:anim>
                                    <p:animEffect transition="in" filter="fade">
                                      <p:cBhvr>
                                        <p:cTn id="27" dur="750"/>
                                        <p:tgtEl>
                                          <p:spTgt spid="8"/>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9"/>
                                        </p:tgtEl>
                                        <p:attrNameLst>
                                          <p:attrName>style.visibility</p:attrName>
                                        </p:attrNameLst>
                                      </p:cBhvr>
                                      <p:to>
                                        <p:strVal val="visible"/>
                                      </p:to>
                                    </p:set>
                                    <p:anim calcmode="lin" valueType="num">
                                      <p:cBhvr>
                                        <p:cTn id="30" dur="750" fill="hold"/>
                                        <p:tgtEl>
                                          <p:spTgt spid="9"/>
                                        </p:tgtEl>
                                        <p:attrNameLst>
                                          <p:attrName>ppt_w</p:attrName>
                                        </p:attrNameLst>
                                      </p:cBhvr>
                                      <p:tavLst>
                                        <p:tav tm="0">
                                          <p:val>
                                            <p:fltVal val="0"/>
                                          </p:val>
                                        </p:tav>
                                        <p:tav tm="100000">
                                          <p:val>
                                            <p:strVal val="#ppt_w"/>
                                          </p:val>
                                        </p:tav>
                                      </p:tavLst>
                                    </p:anim>
                                    <p:anim calcmode="lin" valueType="num">
                                      <p:cBhvr>
                                        <p:cTn id="31" dur="750" fill="hold"/>
                                        <p:tgtEl>
                                          <p:spTgt spid="9"/>
                                        </p:tgtEl>
                                        <p:attrNameLst>
                                          <p:attrName>ppt_h</p:attrName>
                                        </p:attrNameLst>
                                      </p:cBhvr>
                                      <p:tavLst>
                                        <p:tav tm="0">
                                          <p:val>
                                            <p:fltVal val="0"/>
                                          </p:val>
                                        </p:tav>
                                        <p:tav tm="100000">
                                          <p:val>
                                            <p:strVal val="#ppt_h"/>
                                          </p:val>
                                        </p:tav>
                                      </p:tavLst>
                                    </p:anim>
                                    <p:animEffect transition="in" filter="fade">
                                      <p:cBhvr>
                                        <p:cTn id="32" dur="750"/>
                                        <p:tgtEl>
                                          <p:spTgt spid="9"/>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0"/>
                                        </p:tgtEl>
                                        <p:attrNameLst>
                                          <p:attrName>style.visibility</p:attrName>
                                        </p:attrNameLst>
                                      </p:cBhvr>
                                      <p:to>
                                        <p:strVal val="visible"/>
                                      </p:to>
                                    </p:set>
                                    <p:anim calcmode="lin" valueType="num">
                                      <p:cBhvr>
                                        <p:cTn id="35" dur="750" fill="hold"/>
                                        <p:tgtEl>
                                          <p:spTgt spid="10"/>
                                        </p:tgtEl>
                                        <p:attrNameLst>
                                          <p:attrName>ppt_w</p:attrName>
                                        </p:attrNameLst>
                                      </p:cBhvr>
                                      <p:tavLst>
                                        <p:tav tm="0">
                                          <p:val>
                                            <p:fltVal val="0"/>
                                          </p:val>
                                        </p:tav>
                                        <p:tav tm="100000">
                                          <p:val>
                                            <p:strVal val="#ppt_w"/>
                                          </p:val>
                                        </p:tav>
                                      </p:tavLst>
                                    </p:anim>
                                    <p:anim calcmode="lin" valueType="num">
                                      <p:cBhvr>
                                        <p:cTn id="36" dur="750" fill="hold"/>
                                        <p:tgtEl>
                                          <p:spTgt spid="10"/>
                                        </p:tgtEl>
                                        <p:attrNameLst>
                                          <p:attrName>ppt_h</p:attrName>
                                        </p:attrNameLst>
                                      </p:cBhvr>
                                      <p:tavLst>
                                        <p:tav tm="0">
                                          <p:val>
                                            <p:fltVal val="0"/>
                                          </p:val>
                                        </p:tav>
                                        <p:tav tm="100000">
                                          <p:val>
                                            <p:strVal val="#ppt_h"/>
                                          </p:val>
                                        </p:tav>
                                      </p:tavLst>
                                    </p:anim>
                                    <p:animEffect transition="in" filter="fade">
                                      <p:cBhvr>
                                        <p:cTn id="37" dur="750"/>
                                        <p:tgtEl>
                                          <p:spTgt spid="10"/>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1"/>
                                        </p:tgtEl>
                                        <p:attrNameLst>
                                          <p:attrName>style.visibility</p:attrName>
                                        </p:attrNameLst>
                                      </p:cBhvr>
                                      <p:to>
                                        <p:strVal val="visible"/>
                                      </p:to>
                                    </p:set>
                                    <p:anim calcmode="lin" valueType="num">
                                      <p:cBhvr>
                                        <p:cTn id="40" dur="750" fill="hold"/>
                                        <p:tgtEl>
                                          <p:spTgt spid="11"/>
                                        </p:tgtEl>
                                        <p:attrNameLst>
                                          <p:attrName>ppt_w</p:attrName>
                                        </p:attrNameLst>
                                      </p:cBhvr>
                                      <p:tavLst>
                                        <p:tav tm="0">
                                          <p:val>
                                            <p:fltVal val="0"/>
                                          </p:val>
                                        </p:tav>
                                        <p:tav tm="100000">
                                          <p:val>
                                            <p:strVal val="#ppt_w"/>
                                          </p:val>
                                        </p:tav>
                                      </p:tavLst>
                                    </p:anim>
                                    <p:anim calcmode="lin" valueType="num">
                                      <p:cBhvr>
                                        <p:cTn id="41" dur="750" fill="hold"/>
                                        <p:tgtEl>
                                          <p:spTgt spid="11"/>
                                        </p:tgtEl>
                                        <p:attrNameLst>
                                          <p:attrName>ppt_h</p:attrName>
                                        </p:attrNameLst>
                                      </p:cBhvr>
                                      <p:tavLst>
                                        <p:tav tm="0">
                                          <p:val>
                                            <p:fltVal val="0"/>
                                          </p:val>
                                        </p:tav>
                                        <p:tav tm="100000">
                                          <p:val>
                                            <p:strVal val="#ppt_h"/>
                                          </p:val>
                                        </p:tav>
                                      </p:tavLst>
                                    </p:anim>
                                    <p:animEffect transition="in" filter="fade">
                                      <p:cBhvr>
                                        <p:cTn id="42" dur="750"/>
                                        <p:tgtEl>
                                          <p:spTgt spid="11"/>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750" fill="hold"/>
                                        <p:tgtEl>
                                          <p:spTgt spid="12"/>
                                        </p:tgtEl>
                                        <p:attrNameLst>
                                          <p:attrName>ppt_w</p:attrName>
                                        </p:attrNameLst>
                                      </p:cBhvr>
                                      <p:tavLst>
                                        <p:tav tm="0">
                                          <p:val>
                                            <p:fltVal val="0"/>
                                          </p:val>
                                        </p:tav>
                                        <p:tav tm="100000">
                                          <p:val>
                                            <p:strVal val="#ppt_w"/>
                                          </p:val>
                                        </p:tav>
                                      </p:tavLst>
                                    </p:anim>
                                    <p:anim calcmode="lin" valueType="num">
                                      <p:cBhvr>
                                        <p:cTn id="46" dur="750" fill="hold"/>
                                        <p:tgtEl>
                                          <p:spTgt spid="12"/>
                                        </p:tgtEl>
                                        <p:attrNameLst>
                                          <p:attrName>ppt_h</p:attrName>
                                        </p:attrNameLst>
                                      </p:cBhvr>
                                      <p:tavLst>
                                        <p:tav tm="0">
                                          <p:val>
                                            <p:fltVal val="0"/>
                                          </p:val>
                                        </p:tav>
                                        <p:tav tm="100000">
                                          <p:val>
                                            <p:strVal val="#ppt_h"/>
                                          </p:val>
                                        </p:tav>
                                      </p:tavLst>
                                    </p:anim>
                                    <p:animEffect transition="in" filter="fade">
                                      <p:cBhvr>
                                        <p:cTn id="47" dur="750"/>
                                        <p:tgtEl>
                                          <p:spTgt spid="12"/>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3"/>
                                        </p:tgtEl>
                                        <p:attrNameLst>
                                          <p:attrName>style.visibility</p:attrName>
                                        </p:attrNameLst>
                                      </p:cBhvr>
                                      <p:to>
                                        <p:strVal val="visible"/>
                                      </p:to>
                                    </p:set>
                                    <p:anim calcmode="lin" valueType="num">
                                      <p:cBhvr>
                                        <p:cTn id="50" dur="750" fill="hold"/>
                                        <p:tgtEl>
                                          <p:spTgt spid="13"/>
                                        </p:tgtEl>
                                        <p:attrNameLst>
                                          <p:attrName>ppt_w</p:attrName>
                                        </p:attrNameLst>
                                      </p:cBhvr>
                                      <p:tavLst>
                                        <p:tav tm="0">
                                          <p:val>
                                            <p:fltVal val="0"/>
                                          </p:val>
                                        </p:tav>
                                        <p:tav tm="100000">
                                          <p:val>
                                            <p:strVal val="#ppt_w"/>
                                          </p:val>
                                        </p:tav>
                                      </p:tavLst>
                                    </p:anim>
                                    <p:anim calcmode="lin" valueType="num">
                                      <p:cBhvr>
                                        <p:cTn id="51" dur="750" fill="hold"/>
                                        <p:tgtEl>
                                          <p:spTgt spid="13"/>
                                        </p:tgtEl>
                                        <p:attrNameLst>
                                          <p:attrName>ppt_h</p:attrName>
                                        </p:attrNameLst>
                                      </p:cBhvr>
                                      <p:tavLst>
                                        <p:tav tm="0">
                                          <p:val>
                                            <p:fltVal val="0"/>
                                          </p:val>
                                        </p:tav>
                                        <p:tav tm="100000">
                                          <p:val>
                                            <p:strVal val="#ppt_h"/>
                                          </p:val>
                                        </p:tav>
                                      </p:tavLst>
                                    </p:anim>
                                    <p:animEffect transition="in" filter="fade">
                                      <p:cBhvr>
                                        <p:cTn id="52" dur="750"/>
                                        <p:tgtEl>
                                          <p:spTgt spid="13"/>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750" fill="hold"/>
                                        <p:tgtEl>
                                          <p:spTgt spid="14"/>
                                        </p:tgtEl>
                                        <p:attrNameLst>
                                          <p:attrName>ppt_w</p:attrName>
                                        </p:attrNameLst>
                                      </p:cBhvr>
                                      <p:tavLst>
                                        <p:tav tm="0">
                                          <p:val>
                                            <p:fltVal val="0"/>
                                          </p:val>
                                        </p:tav>
                                        <p:tav tm="100000">
                                          <p:val>
                                            <p:strVal val="#ppt_w"/>
                                          </p:val>
                                        </p:tav>
                                      </p:tavLst>
                                    </p:anim>
                                    <p:anim calcmode="lin" valueType="num">
                                      <p:cBhvr>
                                        <p:cTn id="56" dur="750" fill="hold"/>
                                        <p:tgtEl>
                                          <p:spTgt spid="14"/>
                                        </p:tgtEl>
                                        <p:attrNameLst>
                                          <p:attrName>ppt_h</p:attrName>
                                        </p:attrNameLst>
                                      </p:cBhvr>
                                      <p:tavLst>
                                        <p:tav tm="0">
                                          <p:val>
                                            <p:fltVal val="0"/>
                                          </p:val>
                                        </p:tav>
                                        <p:tav tm="100000">
                                          <p:val>
                                            <p:strVal val="#ppt_h"/>
                                          </p:val>
                                        </p:tav>
                                      </p:tavLst>
                                    </p:anim>
                                    <p:animEffect transition="in" filter="fade">
                                      <p:cBhvr>
                                        <p:cTn id="57" dur="750"/>
                                        <p:tgtEl>
                                          <p:spTgt spid="14"/>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5"/>
                                        </p:tgtEl>
                                        <p:attrNameLst>
                                          <p:attrName>style.visibility</p:attrName>
                                        </p:attrNameLst>
                                      </p:cBhvr>
                                      <p:to>
                                        <p:strVal val="visible"/>
                                      </p:to>
                                    </p:set>
                                    <p:anim calcmode="lin" valueType="num">
                                      <p:cBhvr>
                                        <p:cTn id="60" dur="750" fill="hold"/>
                                        <p:tgtEl>
                                          <p:spTgt spid="15"/>
                                        </p:tgtEl>
                                        <p:attrNameLst>
                                          <p:attrName>ppt_w</p:attrName>
                                        </p:attrNameLst>
                                      </p:cBhvr>
                                      <p:tavLst>
                                        <p:tav tm="0">
                                          <p:val>
                                            <p:fltVal val="0"/>
                                          </p:val>
                                        </p:tav>
                                        <p:tav tm="100000">
                                          <p:val>
                                            <p:strVal val="#ppt_w"/>
                                          </p:val>
                                        </p:tav>
                                      </p:tavLst>
                                    </p:anim>
                                    <p:anim calcmode="lin" valueType="num">
                                      <p:cBhvr>
                                        <p:cTn id="61" dur="750" fill="hold"/>
                                        <p:tgtEl>
                                          <p:spTgt spid="15"/>
                                        </p:tgtEl>
                                        <p:attrNameLst>
                                          <p:attrName>ppt_h</p:attrName>
                                        </p:attrNameLst>
                                      </p:cBhvr>
                                      <p:tavLst>
                                        <p:tav tm="0">
                                          <p:val>
                                            <p:fltVal val="0"/>
                                          </p:val>
                                        </p:tav>
                                        <p:tav tm="100000">
                                          <p:val>
                                            <p:strVal val="#ppt_h"/>
                                          </p:val>
                                        </p:tav>
                                      </p:tavLst>
                                    </p:anim>
                                    <p:animEffect transition="in" filter="fade">
                                      <p:cBhvr>
                                        <p:cTn id="6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26FBE9AD-1C0F-E14A-8142-0D70BBBCA83C}"/>
              </a:ext>
            </a:extLst>
          </p:cNvPr>
          <p:cNvPicPr>
            <a:picLocks noChangeAspect="1"/>
          </p:cNvPicPr>
          <p:nvPr/>
        </p:nvPicPr>
        <p:blipFill>
          <a:blip r:embed="rId2"/>
          <a:stretch>
            <a:fillRect/>
          </a:stretch>
        </p:blipFill>
        <p:spPr>
          <a:xfrm>
            <a:off x="1034100" y="1089383"/>
            <a:ext cx="10139702" cy="5458516"/>
          </a:xfrm>
          <a:prstGeom prst="rect">
            <a:avLst/>
          </a:prstGeom>
        </p:spPr>
      </p:pic>
    </p:spTree>
    <p:extLst>
      <p:ext uri="{BB962C8B-B14F-4D97-AF65-F5344CB8AC3E}">
        <p14:creationId xmlns:p14="http://schemas.microsoft.com/office/powerpoint/2010/main" val="380971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4777E0C1-53C4-B342-BCA0-60E51A01FB4E}"/>
              </a:ext>
            </a:extLst>
          </p:cNvPr>
          <p:cNvPicPr>
            <a:picLocks noChangeAspect="1"/>
          </p:cNvPicPr>
          <p:nvPr/>
        </p:nvPicPr>
        <p:blipFill>
          <a:blip r:embed="rId2"/>
          <a:stretch>
            <a:fillRect/>
          </a:stretch>
        </p:blipFill>
        <p:spPr>
          <a:xfrm>
            <a:off x="619486" y="2390838"/>
            <a:ext cx="866775" cy="323850"/>
          </a:xfrm>
          <a:prstGeom prst="rect">
            <a:avLst/>
          </a:prstGeom>
        </p:spPr>
      </p:pic>
      <p:pic>
        <p:nvPicPr>
          <p:cNvPr id="4" name="Imagen 3">
            <a:extLst>
              <a:ext uri="{FF2B5EF4-FFF2-40B4-BE49-F238E27FC236}">
                <a16:creationId xmlns:a16="http://schemas.microsoft.com/office/drawing/2014/main" id="{736653B3-235F-414D-A0C8-E1BE0DF25FB3}"/>
              </a:ext>
            </a:extLst>
          </p:cNvPr>
          <p:cNvPicPr>
            <a:picLocks noChangeAspect="1"/>
          </p:cNvPicPr>
          <p:nvPr/>
        </p:nvPicPr>
        <p:blipFill>
          <a:blip r:embed="rId3"/>
          <a:stretch>
            <a:fillRect/>
          </a:stretch>
        </p:blipFill>
        <p:spPr>
          <a:xfrm>
            <a:off x="1652399" y="1314591"/>
            <a:ext cx="10203927" cy="2476345"/>
          </a:xfrm>
          <a:prstGeom prst="rect">
            <a:avLst/>
          </a:prstGeom>
        </p:spPr>
      </p:pic>
      <p:pic>
        <p:nvPicPr>
          <p:cNvPr id="5" name="Imagen 4">
            <a:extLst>
              <a:ext uri="{FF2B5EF4-FFF2-40B4-BE49-F238E27FC236}">
                <a16:creationId xmlns:a16="http://schemas.microsoft.com/office/drawing/2014/main" id="{3189733C-48E8-F74E-B69E-0269A98C4139}"/>
              </a:ext>
            </a:extLst>
          </p:cNvPr>
          <p:cNvPicPr>
            <a:picLocks noChangeAspect="1"/>
          </p:cNvPicPr>
          <p:nvPr/>
        </p:nvPicPr>
        <p:blipFill>
          <a:blip r:embed="rId4"/>
          <a:stretch>
            <a:fillRect/>
          </a:stretch>
        </p:blipFill>
        <p:spPr>
          <a:xfrm>
            <a:off x="619487" y="5005562"/>
            <a:ext cx="1247775" cy="361950"/>
          </a:xfrm>
          <a:prstGeom prst="rect">
            <a:avLst/>
          </a:prstGeom>
        </p:spPr>
      </p:pic>
      <p:pic>
        <p:nvPicPr>
          <p:cNvPr id="6" name="Imagen 5">
            <a:extLst>
              <a:ext uri="{FF2B5EF4-FFF2-40B4-BE49-F238E27FC236}">
                <a16:creationId xmlns:a16="http://schemas.microsoft.com/office/drawing/2014/main" id="{B045BF42-B667-1E4E-A5A1-1BF46A3FE6F9}"/>
              </a:ext>
            </a:extLst>
          </p:cNvPr>
          <p:cNvPicPr>
            <a:picLocks noChangeAspect="1"/>
          </p:cNvPicPr>
          <p:nvPr/>
        </p:nvPicPr>
        <p:blipFill>
          <a:blip r:embed="rId5"/>
          <a:stretch>
            <a:fillRect/>
          </a:stretch>
        </p:blipFill>
        <p:spPr>
          <a:xfrm>
            <a:off x="2163159" y="4025570"/>
            <a:ext cx="8857260" cy="2321933"/>
          </a:xfrm>
          <a:prstGeom prst="rect">
            <a:avLst/>
          </a:prstGeom>
        </p:spPr>
      </p:pic>
    </p:spTree>
    <p:extLst>
      <p:ext uri="{BB962C8B-B14F-4D97-AF65-F5344CB8AC3E}">
        <p14:creationId xmlns:p14="http://schemas.microsoft.com/office/powerpoint/2010/main" val="117106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44B4BAED-6497-D646-A18B-D24C718E0768}"/>
              </a:ext>
            </a:extLst>
          </p:cNvPr>
          <p:cNvPicPr>
            <a:picLocks noChangeAspect="1"/>
          </p:cNvPicPr>
          <p:nvPr/>
        </p:nvPicPr>
        <p:blipFill>
          <a:blip r:embed="rId2"/>
          <a:stretch>
            <a:fillRect/>
          </a:stretch>
        </p:blipFill>
        <p:spPr>
          <a:xfrm>
            <a:off x="1238627" y="1333917"/>
            <a:ext cx="10000992" cy="1983765"/>
          </a:xfrm>
          <a:prstGeom prst="rect">
            <a:avLst/>
          </a:prstGeom>
        </p:spPr>
      </p:pic>
      <p:pic>
        <p:nvPicPr>
          <p:cNvPr id="4" name="Imagen 3">
            <a:extLst>
              <a:ext uri="{FF2B5EF4-FFF2-40B4-BE49-F238E27FC236}">
                <a16:creationId xmlns:a16="http://schemas.microsoft.com/office/drawing/2014/main" id="{C4593D10-FF22-FC47-868E-29E0287C8112}"/>
              </a:ext>
            </a:extLst>
          </p:cNvPr>
          <p:cNvPicPr>
            <a:picLocks noChangeAspect="1"/>
          </p:cNvPicPr>
          <p:nvPr/>
        </p:nvPicPr>
        <p:blipFill>
          <a:blip r:embed="rId3"/>
          <a:stretch>
            <a:fillRect/>
          </a:stretch>
        </p:blipFill>
        <p:spPr>
          <a:xfrm>
            <a:off x="677879" y="4920447"/>
            <a:ext cx="733425" cy="381000"/>
          </a:xfrm>
          <a:prstGeom prst="rect">
            <a:avLst/>
          </a:prstGeom>
        </p:spPr>
      </p:pic>
      <p:pic>
        <p:nvPicPr>
          <p:cNvPr id="5" name="Imagen 4">
            <a:extLst>
              <a:ext uri="{FF2B5EF4-FFF2-40B4-BE49-F238E27FC236}">
                <a16:creationId xmlns:a16="http://schemas.microsoft.com/office/drawing/2014/main" id="{C7B223B7-6389-0B4D-A8C2-335E430076F4}"/>
              </a:ext>
            </a:extLst>
          </p:cNvPr>
          <p:cNvPicPr>
            <a:picLocks noChangeAspect="1"/>
          </p:cNvPicPr>
          <p:nvPr/>
        </p:nvPicPr>
        <p:blipFill>
          <a:blip r:embed="rId4"/>
          <a:stretch>
            <a:fillRect/>
          </a:stretch>
        </p:blipFill>
        <p:spPr>
          <a:xfrm>
            <a:off x="1634966" y="3944666"/>
            <a:ext cx="9604653" cy="2332561"/>
          </a:xfrm>
          <a:prstGeom prst="rect">
            <a:avLst/>
          </a:prstGeom>
        </p:spPr>
      </p:pic>
    </p:spTree>
    <p:extLst>
      <p:ext uri="{BB962C8B-B14F-4D97-AF65-F5344CB8AC3E}">
        <p14:creationId xmlns:p14="http://schemas.microsoft.com/office/powerpoint/2010/main" val="389970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6" name="Imagen 5">
            <a:extLst>
              <a:ext uri="{FF2B5EF4-FFF2-40B4-BE49-F238E27FC236}">
                <a16:creationId xmlns:a16="http://schemas.microsoft.com/office/drawing/2014/main" id="{B8A36468-7C21-E24B-8A22-3674D3F70859}"/>
              </a:ext>
            </a:extLst>
          </p:cNvPr>
          <p:cNvPicPr>
            <a:picLocks noChangeAspect="1"/>
          </p:cNvPicPr>
          <p:nvPr/>
        </p:nvPicPr>
        <p:blipFill>
          <a:blip r:embed="rId2"/>
          <a:stretch>
            <a:fillRect/>
          </a:stretch>
        </p:blipFill>
        <p:spPr>
          <a:xfrm>
            <a:off x="531940" y="2324842"/>
            <a:ext cx="1152525" cy="390525"/>
          </a:xfrm>
          <a:prstGeom prst="rect">
            <a:avLst/>
          </a:prstGeom>
        </p:spPr>
      </p:pic>
      <p:pic>
        <p:nvPicPr>
          <p:cNvPr id="7" name="Imagen 6">
            <a:extLst>
              <a:ext uri="{FF2B5EF4-FFF2-40B4-BE49-F238E27FC236}">
                <a16:creationId xmlns:a16="http://schemas.microsoft.com/office/drawing/2014/main" id="{DADE06B3-ABF8-344A-A010-0FD8CFE335EE}"/>
              </a:ext>
            </a:extLst>
          </p:cNvPr>
          <p:cNvPicPr>
            <a:picLocks noChangeAspect="1"/>
          </p:cNvPicPr>
          <p:nvPr/>
        </p:nvPicPr>
        <p:blipFill>
          <a:blip r:embed="rId3"/>
          <a:stretch>
            <a:fillRect/>
          </a:stretch>
        </p:blipFill>
        <p:spPr>
          <a:xfrm>
            <a:off x="2014994" y="1282880"/>
            <a:ext cx="9474030" cy="2474448"/>
          </a:xfrm>
          <a:prstGeom prst="rect">
            <a:avLst/>
          </a:prstGeom>
        </p:spPr>
      </p:pic>
      <p:pic>
        <p:nvPicPr>
          <p:cNvPr id="8" name="Imagen 7">
            <a:extLst>
              <a:ext uri="{FF2B5EF4-FFF2-40B4-BE49-F238E27FC236}">
                <a16:creationId xmlns:a16="http://schemas.microsoft.com/office/drawing/2014/main" id="{766809D3-6CDC-D04C-AB52-BD86F6928B96}"/>
              </a:ext>
            </a:extLst>
          </p:cNvPr>
          <p:cNvPicPr>
            <a:picLocks noChangeAspect="1"/>
          </p:cNvPicPr>
          <p:nvPr/>
        </p:nvPicPr>
        <p:blipFill>
          <a:blip r:embed="rId4"/>
          <a:stretch>
            <a:fillRect/>
          </a:stretch>
        </p:blipFill>
        <p:spPr>
          <a:xfrm>
            <a:off x="684339" y="5194432"/>
            <a:ext cx="847725" cy="419100"/>
          </a:xfrm>
          <a:prstGeom prst="rect">
            <a:avLst/>
          </a:prstGeom>
        </p:spPr>
      </p:pic>
      <p:pic>
        <p:nvPicPr>
          <p:cNvPr id="9" name="Imagen 8">
            <a:extLst>
              <a:ext uri="{FF2B5EF4-FFF2-40B4-BE49-F238E27FC236}">
                <a16:creationId xmlns:a16="http://schemas.microsoft.com/office/drawing/2014/main" id="{27DCAC46-4785-2F46-AD17-C6D08EAAD230}"/>
              </a:ext>
            </a:extLst>
          </p:cNvPr>
          <p:cNvPicPr>
            <a:picLocks noChangeAspect="1"/>
          </p:cNvPicPr>
          <p:nvPr/>
        </p:nvPicPr>
        <p:blipFill>
          <a:blip r:embed="rId5"/>
          <a:stretch>
            <a:fillRect/>
          </a:stretch>
        </p:blipFill>
        <p:spPr>
          <a:xfrm>
            <a:off x="1992806" y="4549207"/>
            <a:ext cx="9474029" cy="1787818"/>
          </a:xfrm>
          <a:prstGeom prst="rect">
            <a:avLst/>
          </a:prstGeom>
        </p:spPr>
      </p:pic>
    </p:spTree>
    <p:extLst>
      <p:ext uri="{BB962C8B-B14F-4D97-AF65-F5344CB8AC3E}">
        <p14:creationId xmlns:p14="http://schemas.microsoft.com/office/powerpoint/2010/main" val="383966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3EAB8674-2DD4-A74B-9FCD-8B98C33B3CDA}"/>
              </a:ext>
            </a:extLst>
          </p:cNvPr>
          <p:cNvPicPr>
            <a:picLocks noChangeAspect="1"/>
          </p:cNvPicPr>
          <p:nvPr/>
        </p:nvPicPr>
        <p:blipFill>
          <a:blip r:embed="rId2"/>
          <a:stretch>
            <a:fillRect/>
          </a:stretch>
        </p:blipFill>
        <p:spPr>
          <a:xfrm>
            <a:off x="597368" y="2894937"/>
            <a:ext cx="723900" cy="304800"/>
          </a:xfrm>
          <a:prstGeom prst="rect">
            <a:avLst/>
          </a:prstGeom>
        </p:spPr>
      </p:pic>
      <p:pic>
        <p:nvPicPr>
          <p:cNvPr id="4" name="Imagen 3">
            <a:extLst>
              <a:ext uri="{FF2B5EF4-FFF2-40B4-BE49-F238E27FC236}">
                <a16:creationId xmlns:a16="http://schemas.microsoft.com/office/drawing/2014/main" id="{73029798-C861-0A46-88EF-FD06579DC14C}"/>
              </a:ext>
            </a:extLst>
          </p:cNvPr>
          <p:cNvPicPr>
            <a:picLocks noChangeAspect="1"/>
          </p:cNvPicPr>
          <p:nvPr/>
        </p:nvPicPr>
        <p:blipFill>
          <a:blip r:embed="rId3"/>
          <a:stretch>
            <a:fillRect/>
          </a:stretch>
        </p:blipFill>
        <p:spPr>
          <a:xfrm>
            <a:off x="1977540" y="1280951"/>
            <a:ext cx="9963956" cy="3530122"/>
          </a:xfrm>
          <a:prstGeom prst="rect">
            <a:avLst/>
          </a:prstGeom>
        </p:spPr>
      </p:pic>
      <p:pic>
        <p:nvPicPr>
          <p:cNvPr id="5" name="Imagen 4">
            <a:extLst>
              <a:ext uri="{FF2B5EF4-FFF2-40B4-BE49-F238E27FC236}">
                <a16:creationId xmlns:a16="http://schemas.microsoft.com/office/drawing/2014/main" id="{E143CFF6-3D61-F044-B82B-5BCA47C9AB5E}"/>
              </a:ext>
            </a:extLst>
          </p:cNvPr>
          <p:cNvPicPr>
            <a:picLocks noChangeAspect="1"/>
          </p:cNvPicPr>
          <p:nvPr/>
        </p:nvPicPr>
        <p:blipFill>
          <a:blip r:embed="rId4"/>
          <a:stretch>
            <a:fillRect/>
          </a:stretch>
        </p:blipFill>
        <p:spPr>
          <a:xfrm>
            <a:off x="486049" y="5516854"/>
            <a:ext cx="1390650" cy="333375"/>
          </a:xfrm>
          <a:prstGeom prst="rect">
            <a:avLst/>
          </a:prstGeom>
        </p:spPr>
      </p:pic>
      <p:pic>
        <p:nvPicPr>
          <p:cNvPr id="6" name="Imagen 5">
            <a:extLst>
              <a:ext uri="{FF2B5EF4-FFF2-40B4-BE49-F238E27FC236}">
                <a16:creationId xmlns:a16="http://schemas.microsoft.com/office/drawing/2014/main" id="{8440C1AF-E815-AA4C-9191-74B9E424EB99}"/>
              </a:ext>
            </a:extLst>
          </p:cNvPr>
          <p:cNvPicPr>
            <a:picLocks noChangeAspect="1"/>
          </p:cNvPicPr>
          <p:nvPr/>
        </p:nvPicPr>
        <p:blipFill>
          <a:blip r:embed="rId5"/>
          <a:stretch>
            <a:fillRect/>
          </a:stretch>
        </p:blipFill>
        <p:spPr>
          <a:xfrm>
            <a:off x="2371435" y="5115873"/>
            <a:ext cx="9570061" cy="1278463"/>
          </a:xfrm>
          <a:prstGeom prst="rect">
            <a:avLst/>
          </a:prstGeom>
        </p:spPr>
      </p:pic>
    </p:spTree>
    <p:extLst>
      <p:ext uri="{BB962C8B-B14F-4D97-AF65-F5344CB8AC3E}">
        <p14:creationId xmlns:p14="http://schemas.microsoft.com/office/powerpoint/2010/main" val="280305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3240D955-B734-E447-87EE-EE7CDEB0ECE2}"/>
              </a:ext>
            </a:extLst>
          </p:cNvPr>
          <p:cNvPicPr>
            <a:picLocks noChangeAspect="1"/>
          </p:cNvPicPr>
          <p:nvPr/>
        </p:nvPicPr>
        <p:blipFill>
          <a:blip r:embed="rId2"/>
          <a:stretch>
            <a:fillRect/>
          </a:stretch>
        </p:blipFill>
        <p:spPr>
          <a:xfrm>
            <a:off x="657555" y="1160154"/>
            <a:ext cx="10876892" cy="2602157"/>
          </a:xfrm>
          <a:prstGeom prst="rect">
            <a:avLst/>
          </a:prstGeom>
        </p:spPr>
      </p:pic>
      <p:pic>
        <p:nvPicPr>
          <p:cNvPr id="4" name="Imagen 3">
            <a:extLst>
              <a:ext uri="{FF2B5EF4-FFF2-40B4-BE49-F238E27FC236}">
                <a16:creationId xmlns:a16="http://schemas.microsoft.com/office/drawing/2014/main" id="{3DAFB93E-7D50-D144-9FDD-101EB04B05C8}"/>
              </a:ext>
            </a:extLst>
          </p:cNvPr>
          <p:cNvPicPr>
            <a:picLocks noChangeAspect="1"/>
          </p:cNvPicPr>
          <p:nvPr/>
        </p:nvPicPr>
        <p:blipFill>
          <a:blip r:embed="rId3"/>
          <a:stretch>
            <a:fillRect/>
          </a:stretch>
        </p:blipFill>
        <p:spPr>
          <a:xfrm>
            <a:off x="657554" y="3919767"/>
            <a:ext cx="10876891" cy="2542514"/>
          </a:xfrm>
          <a:prstGeom prst="rect">
            <a:avLst/>
          </a:prstGeom>
        </p:spPr>
      </p:pic>
    </p:spTree>
    <p:extLst>
      <p:ext uri="{BB962C8B-B14F-4D97-AF65-F5344CB8AC3E}">
        <p14:creationId xmlns:p14="http://schemas.microsoft.com/office/powerpoint/2010/main" val="225299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15154B5A-92D4-934A-8398-2838CDF489A7}"/>
              </a:ext>
            </a:extLst>
          </p:cNvPr>
          <p:cNvPicPr>
            <a:picLocks noChangeAspect="1"/>
          </p:cNvPicPr>
          <p:nvPr/>
        </p:nvPicPr>
        <p:blipFill>
          <a:blip r:embed="rId2"/>
          <a:stretch>
            <a:fillRect/>
          </a:stretch>
        </p:blipFill>
        <p:spPr>
          <a:xfrm>
            <a:off x="517811" y="1114098"/>
            <a:ext cx="11140476" cy="3522931"/>
          </a:xfrm>
          <a:prstGeom prst="rect">
            <a:avLst/>
          </a:prstGeom>
        </p:spPr>
      </p:pic>
      <p:pic>
        <p:nvPicPr>
          <p:cNvPr id="4" name="Imagen 3">
            <a:extLst>
              <a:ext uri="{FF2B5EF4-FFF2-40B4-BE49-F238E27FC236}">
                <a16:creationId xmlns:a16="http://schemas.microsoft.com/office/drawing/2014/main" id="{4DB5108D-8EA1-B842-9D91-CD1271A8C63E}"/>
              </a:ext>
            </a:extLst>
          </p:cNvPr>
          <p:cNvPicPr>
            <a:picLocks noChangeAspect="1"/>
          </p:cNvPicPr>
          <p:nvPr/>
        </p:nvPicPr>
        <p:blipFill>
          <a:blip r:embed="rId3"/>
          <a:stretch>
            <a:fillRect/>
          </a:stretch>
        </p:blipFill>
        <p:spPr>
          <a:xfrm>
            <a:off x="517811" y="5479699"/>
            <a:ext cx="1057275" cy="333375"/>
          </a:xfrm>
          <a:prstGeom prst="rect">
            <a:avLst/>
          </a:prstGeom>
        </p:spPr>
      </p:pic>
      <p:pic>
        <p:nvPicPr>
          <p:cNvPr id="5" name="Imagen 4">
            <a:extLst>
              <a:ext uri="{FF2B5EF4-FFF2-40B4-BE49-F238E27FC236}">
                <a16:creationId xmlns:a16="http://schemas.microsoft.com/office/drawing/2014/main" id="{E2FC9307-7E54-1441-B925-57F2A2C3F45F}"/>
              </a:ext>
            </a:extLst>
          </p:cNvPr>
          <p:cNvPicPr>
            <a:picLocks noChangeAspect="1"/>
          </p:cNvPicPr>
          <p:nvPr/>
        </p:nvPicPr>
        <p:blipFill>
          <a:blip r:embed="rId4"/>
          <a:stretch>
            <a:fillRect/>
          </a:stretch>
        </p:blipFill>
        <p:spPr>
          <a:xfrm>
            <a:off x="1823047" y="4830491"/>
            <a:ext cx="9736766" cy="1631790"/>
          </a:xfrm>
          <a:prstGeom prst="rect">
            <a:avLst/>
          </a:prstGeom>
        </p:spPr>
      </p:pic>
      <p:sp>
        <p:nvSpPr>
          <p:cNvPr id="6" name="Freeform 5">
            <a:extLst>
              <a:ext uri="{FF2B5EF4-FFF2-40B4-BE49-F238E27FC236}">
                <a16:creationId xmlns:a16="http://schemas.microsoft.com/office/drawing/2014/main" id="{62081EFF-91BE-7140-90E9-D9EA5653EE96}"/>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7">
            <a:extLst>
              <a:ext uri="{FF2B5EF4-FFF2-40B4-BE49-F238E27FC236}">
                <a16:creationId xmlns:a16="http://schemas.microsoft.com/office/drawing/2014/main" id="{498FA16E-E725-9E46-B4FD-DC28621C985B}"/>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8">
            <a:extLst>
              <a:ext uri="{FF2B5EF4-FFF2-40B4-BE49-F238E27FC236}">
                <a16:creationId xmlns:a16="http://schemas.microsoft.com/office/drawing/2014/main" id="{1B9ADA2F-0EE8-BE4C-B5D5-03F2154184AC}"/>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9">
            <a:extLst>
              <a:ext uri="{FF2B5EF4-FFF2-40B4-BE49-F238E27FC236}">
                <a16:creationId xmlns:a16="http://schemas.microsoft.com/office/drawing/2014/main" id="{80C500CB-C6D1-8E4E-8959-145C6D46F7EC}"/>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0">
            <a:extLst>
              <a:ext uri="{FF2B5EF4-FFF2-40B4-BE49-F238E27FC236}">
                <a16:creationId xmlns:a16="http://schemas.microsoft.com/office/drawing/2014/main" id="{0A6A0459-441A-4B42-AE8F-5F78E58C14E2}"/>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2">
            <a:extLst>
              <a:ext uri="{FF2B5EF4-FFF2-40B4-BE49-F238E27FC236}">
                <a16:creationId xmlns:a16="http://schemas.microsoft.com/office/drawing/2014/main" id="{AB5998CB-6274-D14E-8CBA-77F40F299CEE}"/>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3">
            <a:extLst>
              <a:ext uri="{FF2B5EF4-FFF2-40B4-BE49-F238E27FC236}">
                <a16:creationId xmlns:a16="http://schemas.microsoft.com/office/drawing/2014/main" id="{555FB53E-D5FC-C740-B540-45B06B89E216}"/>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9">
            <a:extLst>
              <a:ext uri="{FF2B5EF4-FFF2-40B4-BE49-F238E27FC236}">
                <a16:creationId xmlns:a16="http://schemas.microsoft.com/office/drawing/2014/main" id="{B3CB5ADF-B3E2-B14A-9987-174AAFB7B10F}"/>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0">
            <a:extLst>
              <a:ext uri="{FF2B5EF4-FFF2-40B4-BE49-F238E27FC236}">
                <a16:creationId xmlns:a16="http://schemas.microsoft.com/office/drawing/2014/main" id="{CC64E675-92C1-0D4E-BD7F-E8B005B5FE57}"/>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5">
            <a:extLst>
              <a:ext uri="{FF2B5EF4-FFF2-40B4-BE49-F238E27FC236}">
                <a16:creationId xmlns:a16="http://schemas.microsoft.com/office/drawing/2014/main" id="{46876A27-ADA2-0544-B126-0FCF0651C416}"/>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6">
            <a:extLst>
              <a:ext uri="{FF2B5EF4-FFF2-40B4-BE49-F238E27FC236}">
                <a16:creationId xmlns:a16="http://schemas.microsoft.com/office/drawing/2014/main" id="{F9C44167-7106-9B4E-8C56-760BC16A2E1A}"/>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50933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6"/>
                                        </p:tgtEl>
                                        <p:attrNameLst>
                                          <p:attrName>style.visibility</p:attrName>
                                        </p:attrNameLst>
                                      </p:cBhvr>
                                      <p:to>
                                        <p:strVal val="visible"/>
                                      </p:to>
                                    </p:set>
                                    <p:anim calcmode="lin" valueType="num">
                                      <p:cBhvr>
                                        <p:cTn id="10" dur="750" fill="hold"/>
                                        <p:tgtEl>
                                          <p:spTgt spid="6"/>
                                        </p:tgtEl>
                                        <p:attrNameLst>
                                          <p:attrName>ppt_w</p:attrName>
                                        </p:attrNameLst>
                                      </p:cBhvr>
                                      <p:tavLst>
                                        <p:tav tm="0">
                                          <p:val>
                                            <p:fltVal val="0"/>
                                          </p:val>
                                        </p:tav>
                                        <p:tav tm="100000">
                                          <p:val>
                                            <p:strVal val="#ppt_w"/>
                                          </p:val>
                                        </p:tav>
                                      </p:tavLst>
                                    </p:anim>
                                    <p:anim calcmode="lin" valueType="num">
                                      <p:cBhvr>
                                        <p:cTn id="11" dur="750" fill="hold"/>
                                        <p:tgtEl>
                                          <p:spTgt spid="6"/>
                                        </p:tgtEl>
                                        <p:attrNameLst>
                                          <p:attrName>ppt_h</p:attrName>
                                        </p:attrNameLst>
                                      </p:cBhvr>
                                      <p:tavLst>
                                        <p:tav tm="0">
                                          <p:val>
                                            <p:fltVal val="0"/>
                                          </p:val>
                                        </p:tav>
                                        <p:tav tm="100000">
                                          <p:val>
                                            <p:strVal val="#ppt_h"/>
                                          </p:val>
                                        </p:tav>
                                      </p:tavLst>
                                    </p:anim>
                                    <p:animEffect transition="in" filter="fade">
                                      <p:cBhvr>
                                        <p:cTn id="12" dur="750"/>
                                        <p:tgtEl>
                                          <p:spTgt spid="6"/>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7"/>
                                        </p:tgtEl>
                                        <p:attrNameLst>
                                          <p:attrName>style.visibility</p:attrName>
                                        </p:attrNameLst>
                                      </p:cBhvr>
                                      <p:to>
                                        <p:strVal val="visible"/>
                                      </p:to>
                                    </p:set>
                                    <p:anim calcmode="lin" valueType="num">
                                      <p:cBhvr>
                                        <p:cTn id="15" dur="750" fill="hold"/>
                                        <p:tgtEl>
                                          <p:spTgt spid="7"/>
                                        </p:tgtEl>
                                        <p:attrNameLst>
                                          <p:attrName>ppt_w</p:attrName>
                                        </p:attrNameLst>
                                      </p:cBhvr>
                                      <p:tavLst>
                                        <p:tav tm="0">
                                          <p:val>
                                            <p:fltVal val="0"/>
                                          </p:val>
                                        </p:tav>
                                        <p:tav tm="100000">
                                          <p:val>
                                            <p:strVal val="#ppt_w"/>
                                          </p:val>
                                        </p:tav>
                                      </p:tavLst>
                                    </p:anim>
                                    <p:anim calcmode="lin" valueType="num">
                                      <p:cBhvr>
                                        <p:cTn id="16" dur="750" fill="hold"/>
                                        <p:tgtEl>
                                          <p:spTgt spid="7"/>
                                        </p:tgtEl>
                                        <p:attrNameLst>
                                          <p:attrName>ppt_h</p:attrName>
                                        </p:attrNameLst>
                                      </p:cBhvr>
                                      <p:tavLst>
                                        <p:tav tm="0">
                                          <p:val>
                                            <p:fltVal val="0"/>
                                          </p:val>
                                        </p:tav>
                                        <p:tav tm="100000">
                                          <p:val>
                                            <p:strVal val="#ppt_h"/>
                                          </p:val>
                                        </p:tav>
                                      </p:tavLst>
                                    </p:anim>
                                    <p:animEffect transition="in" filter="fade">
                                      <p:cBhvr>
                                        <p:cTn id="17" dur="750"/>
                                        <p:tgtEl>
                                          <p:spTgt spid="7"/>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 calcmode="lin" valueType="num">
                                      <p:cBhvr>
                                        <p:cTn id="20" dur="750" fill="hold"/>
                                        <p:tgtEl>
                                          <p:spTgt spid="8"/>
                                        </p:tgtEl>
                                        <p:attrNameLst>
                                          <p:attrName>ppt_w</p:attrName>
                                        </p:attrNameLst>
                                      </p:cBhvr>
                                      <p:tavLst>
                                        <p:tav tm="0">
                                          <p:val>
                                            <p:fltVal val="0"/>
                                          </p:val>
                                        </p:tav>
                                        <p:tav tm="100000">
                                          <p:val>
                                            <p:strVal val="#ppt_w"/>
                                          </p:val>
                                        </p:tav>
                                      </p:tavLst>
                                    </p:anim>
                                    <p:anim calcmode="lin" valueType="num">
                                      <p:cBhvr>
                                        <p:cTn id="21" dur="750" fill="hold"/>
                                        <p:tgtEl>
                                          <p:spTgt spid="8"/>
                                        </p:tgtEl>
                                        <p:attrNameLst>
                                          <p:attrName>ppt_h</p:attrName>
                                        </p:attrNameLst>
                                      </p:cBhvr>
                                      <p:tavLst>
                                        <p:tav tm="0">
                                          <p:val>
                                            <p:fltVal val="0"/>
                                          </p:val>
                                        </p:tav>
                                        <p:tav tm="100000">
                                          <p:val>
                                            <p:strVal val="#ppt_h"/>
                                          </p:val>
                                        </p:tav>
                                      </p:tavLst>
                                    </p:anim>
                                    <p:animEffect transition="in" filter="fade">
                                      <p:cBhvr>
                                        <p:cTn id="22" dur="750"/>
                                        <p:tgtEl>
                                          <p:spTgt spid="8"/>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ppt_w</p:attrName>
                                        </p:attrNameLst>
                                      </p:cBhvr>
                                      <p:tavLst>
                                        <p:tav tm="0">
                                          <p:val>
                                            <p:fltVal val="0"/>
                                          </p:val>
                                        </p:tav>
                                        <p:tav tm="100000">
                                          <p:val>
                                            <p:strVal val="#ppt_w"/>
                                          </p:val>
                                        </p:tav>
                                      </p:tavLst>
                                    </p:anim>
                                    <p:anim calcmode="lin" valueType="num">
                                      <p:cBhvr>
                                        <p:cTn id="26" dur="750" fill="hold"/>
                                        <p:tgtEl>
                                          <p:spTgt spid="9"/>
                                        </p:tgtEl>
                                        <p:attrNameLst>
                                          <p:attrName>ppt_h</p:attrName>
                                        </p:attrNameLst>
                                      </p:cBhvr>
                                      <p:tavLst>
                                        <p:tav tm="0">
                                          <p:val>
                                            <p:fltVal val="0"/>
                                          </p:val>
                                        </p:tav>
                                        <p:tav tm="100000">
                                          <p:val>
                                            <p:strVal val="#ppt_h"/>
                                          </p:val>
                                        </p:tav>
                                      </p:tavLst>
                                    </p:anim>
                                    <p:animEffect transition="in" filter="fade">
                                      <p:cBhvr>
                                        <p:cTn id="27" dur="750"/>
                                        <p:tgtEl>
                                          <p:spTgt spid="9"/>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0"/>
                                        </p:tgtEl>
                                        <p:attrNameLst>
                                          <p:attrName>style.visibility</p:attrName>
                                        </p:attrNameLst>
                                      </p:cBhvr>
                                      <p:to>
                                        <p:strVal val="visible"/>
                                      </p:to>
                                    </p:set>
                                    <p:anim calcmode="lin" valueType="num">
                                      <p:cBhvr>
                                        <p:cTn id="30" dur="750" fill="hold"/>
                                        <p:tgtEl>
                                          <p:spTgt spid="10"/>
                                        </p:tgtEl>
                                        <p:attrNameLst>
                                          <p:attrName>ppt_w</p:attrName>
                                        </p:attrNameLst>
                                      </p:cBhvr>
                                      <p:tavLst>
                                        <p:tav tm="0">
                                          <p:val>
                                            <p:fltVal val="0"/>
                                          </p:val>
                                        </p:tav>
                                        <p:tav tm="100000">
                                          <p:val>
                                            <p:strVal val="#ppt_w"/>
                                          </p:val>
                                        </p:tav>
                                      </p:tavLst>
                                    </p:anim>
                                    <p:anim calcmode="lin" valueType="num">
                                      <p:cBhvr>
                                        <p:cTn id="31" dur="750" fill="hold"/>
                                        <p:tgtEl>
                                          <p:spTgt spid="10"/>
                                        </p:tgtEl>
                                        <p:attrNameLst>
                                          <p:attrName>ppt_h</p:attrName>
                                        </p:attrNameLst>
                                      </p:cBhvr>
                                      <p:tavLst>
                                        <p:tav tm="0">
                                          <p:val>
                                            <p:fltVal val="0"/>
                                          </p:val>
                                        </p:tav>
                                        <p:tav tm="100000">
                                          <p:val>
                                            <p:strVal val="#ppt_h"/>
                                          </p:val>
                                        </p:tav>
                                      </p:tavLst>
                                    </p:anim>
                                    <p:animEffect transition="in" filter="fade">
                                      <p:cBhvr>
                                        <p:cTn id="32" dur="750"/>
                                        <p:tgtEl>
                                          <p:spTgt spid="10"/>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1"/>
                                        </p:tgtEl>
                                        <p:attrNameLst>
                                          <p:attrName>style.visibility</p:attrName>
                                        </p:attrNameLst>
                                      </p:cBhvr>
                                      <p:to>
                                        <p:strVal val="visible"/>
                                      </p:to>
                                    </p:set>
                                    <p:anim calcmode="lin" valueType="num">
                                      <p:cBhvr>
                                        <p:cTn id="35" dur="750" fill="hold"/>
                                        <p:tgtEl>
                                          <p:spTgt spid="11"/>
                                        </p:tgtEl>
                                        <p:attrNameLst>
                                          <p:attrName>ppt_w</p:attrName>
                                        </p:attrNameLst>
                                      </p:cBhvr>
                                      <p:tavLst>
                                        <p:tav tm="0">
                                          <p:val>
                                            <p:fltVal val="0"/>
                                          </p:val>
                                        </p:tav>
                                        <p:tav tm="100000">
                                          <p:val>
                                            <p:strVal val="#ppt_w"/>
                                          </p:val>
                                        </p:tav>
                                      </p:tavLst>
                                    </p:anim>
                                    <p:anim calcmode="lin" valueType="num">
                                      <p:cBhvr>
                                        <p:cTn id="36" dur="750" fill="hold"/>
                                        <p:tgtEl>
                                          <p:spTgt spid="11"/>
                                        </p:tgtEl>
                                        <p:attrNameLst>
                                          <p:attrName>ppt_h</p:attrName>
                                        </p:attrNameLst>
                                      </p:cBhvr>
                                      <p:tavLst>
                                        <p:tav tm="0">
                                          <p:val>
                                            <p:fltVal val="0"/>
                                          </p:val>
                                        </p:tav>
                                        <p:tav tm="100000">
                                          <p:val>
                                            <p:strVal val="#ppt_h"/>
                                          </p:val>
                                        </p:tav>
                                      </p:tavLst>
                                    </p:anim>
                                    <p:animEffect transition="in" filter="fade">
                                      <p:cBhvr>
                                        <p:cTn id="37" dur="750"/>
                                        <p:tgtEl>
                                          <p:spTgt spid="11"/>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750" fill="hold"/>
                                        <p:tgtEl>
                                          <p:spTgt spid="12"/>
                                        </p:tgtEl>
                                        <p:attrNameLst>
                                          <p:attrName>ppt_w</p:attrName>
                                        </p:attrNameLst>
                                      </p:cBhvr>
                                      <p:tavLst>
                                        <p:tav tm="0">
                                          <p:val>
                                            <p:fltVal val="0"/>
                                          </p:val>
                                        </p:tav>
                                        <p:tav tm="100000">
                                          <p:val>
                                            <p:strVal val="#ppt_w"/>
                                          </p:val>
                                        </p:tav>
                                      </p:tavLst>
                                    </p:anim>
                                    <p:anim calcmode="lin" valueType="num">
                                      <p:cBhvr>
                                        <p:cTn id="41" dur="750" fill="hold"/>
                                        <p:tgtEl>
                                          <p:spTgt spid="12"/>
                                        </p:tgtEl>
                                        <p:attrNameLst>
                                          <p:attrName>ppt_h</p:attrName>
                                        </p:attrNameLst>
                                      </p:cBhvr>
                                      <p:tavLst>
                                        <p:tav tm="0">
                                          <p:val>
                                            <p:fltVal val="0"/>
                                          </p:val>
                                        </p:tav>
                                        <p:tav tm="100000">
                                          <p:val>
                                            <p:strVal val="#ppt_h"/>
                                          </p:val>
                                        </p:tav>
                                      </p:tavLst>
                                    </p:anim>
                                    <p:animEffect transition="in" filter="fade">
                                      <p:cBhvr>
                                        <p:cTn id="42" dur="750"/>
                                        <p:tgtEl>
                                          <p:spTgt spid="12"/>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3"/>
                                        </p:tgtEl>
                                        <p:attrNameLst>
                                          <p:attrName>style.visibility</p:attrName>
                                        </p:attrNameLst>
                                      </p:cBhvr>
                                      <p:to>
                                        <p:strVal val="visible"/>
                                      </p:to>
                                    </p:set>
                                    <p:anim calcmode="lin" valueType="num">
                                      <p:cBhvr>
                                        <p:cTn id="45" dur="750" fill="hold"/>
                                        <p:tgtEl>
                                          <p:spTgt spid="13"/>
                                        </p:tgtEl>
                                        <p:attrNameLst>
                                          <p:attrName>ppt_w</p:attrName>
                                        </p:attrNameLst>
                                      </p:cBhvr>
                                      <p:tavLst>
                                        <p:tav tm="0">
                                          <p:val>
                                            <p:fltVal val="0"/>
                                          </p:val>
                                        </p:tav>
                                        <p:tav tm="100000">
                                          <p:val>
                                            <p:strVal val="#ppt_w"/>
                                          </p:val>
                                        </p:tav>
                                      </p:tavLst>
                                    </p:anim>
                                    <p:anim calcmode="lin" valueType="num">
                                      <p:cBhvr>
                                        <p:cTn id="46" dur="750" fill="hold"/>
                                        <p:tgtEl>
                                          <p:spTgt spid="13"/>
                                        </p:tgtEl>
                                        <p:attrNameLst>
                                          <p:attrName>ppt_h</p:attrName>
                                        </p:attrNameLst>
                                      </p:cBhvr>
                                      <p:tavLst>
                                        <p:tav tm="0">
                                          <p:val>
                                            <p:fltVal val="0"/>
                                          </p:val>
                                        </p:tav>
                                        <p:tav tm="100000">
                                          <p:val>
                                            <p:strVal val="#ppt_h"/>
                                          </p:val>
                                        </p:tav>
                                      </p:tavLst>
                                    </p:anim>
                                    <p:animEffect transition="in" filter="fade">
                                      <p:cBhvr>
                                        <p:cTn id="47" dur="750"/>
                                        <p:tgtEl>
                                          <p:spTgt spid="13"/>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750" fill="hold"/>
                                        <p:tgtEl>
                                          <p:spTgt spid="14"/>
                                        </p:tgtEl>
                                        <p:attrNameLst>
                                          <p:attrName>ppt_w</p:attrName>
                                        </p:attrNameLst>
                                      </p:cBhvr>
                                      <p:tavLst>
                                        <p:tav tm="0">
                                          <p:val>
                                            <p:fltVal val="0"/>
                                          </p:val>
                                        </p:tav>
                                        <p:tav tm="100000">
                                          <p:val>
                                            <p:strVal val="#ppt_w"/>
                                          </p:val>
                                        </p:tav>
                                      </p:tavLst>
                                    </p:anim>
                                    <p:anim calcmode="lin" valueType="num">
                                      <p:cBhvr>
                                        <p:cTn id="51" dur="750" fill="hold"/>
                                        <p:tgtEl>
                                          <p:spTgt spid="14"/>
                                        </p:tgtEl>
                                        <p:attrNameLst>
                                          <p:attrName>ppt_h</p:attrName>
                                        </p:attrNameLst>
                                      </p:cBhvr>
                                      <p:tavLst>
                                        <p:tav tm="0">
                                          <p:val>
                                            <p:fltVal val="0"/>
                                          </p:val>
                                        </p:tav>
                                        <p:tav tm="100000">
                                          <p:val>
                                            <p:strVal val="#ppt_h"/>
                                          </p:val>
                                        </p:tav>
                                      </p:tavLst>
                                    </p:anim>
                                    <p:animEffect transition="in" filter="fade">
                                      <p:cBhvr>
                                        <p:cTn id="52" dur="750"/>
                                        <p:tgtEl>
                                          <p:spTgt spid="14"/>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5"/>
                                        </p:tgtEl>
                                        <p:attrNameLst>
                                          <p:attrName>style.visibility</p:attrName>
                                        </p:attrNameLst>
                                      </p:cBhvr>
                                      <p:to>
                                        <p:strVal val="visible"/>
                                      </p:to>
                                    </p:set>
                                    <p:anim calcmode="lin" valueType="num">
                                      <p:cBhvr>
                                        <p:cTn id="55" dur="750" fill="hold"/>
                                        <p:tgtEl>
                                          <p:spTgt spid="15"/>
                                        </p:tgtEl>
                                        <p:attrNameLst>
                                          <p:attrName>ppt_w</p:attrName>
                                        </p:attrNameLst>
                                      </p:cBhvr>
                                      <p:tavLst>
                                        <p:tav tm="0">
                                          <p:val>
                                            <p:fltVal val="0"/>
                                          </p:val>
                                        </p:tav>
                                        <p:tav tm="100000">
                                          <p:val>
                                            <p:strVal val="#ppt_w"/>
                                          </p:val>
                                        </p:tav>
                                      </p:tavLst>
                                    </p:anim>
                                    <p:anim calcmode="lin" valueType="num">
                                      <p:cBhvr>
                                        <p:cTn id="56" dur="750" fill="hold"/>
                                        <p:tgtEl>
                                          <p:spTgt spid="15"/>
                                        </p:tgtEl>
                                        <p:attrNameLst>
                                          <p:attrName>ppt_h</p:attrName>
                                        </p:attrNameLst>
                                      </p:cBhvr>
                                      <p:tavLst>
                                        <p:tav tm="0">
                                          <p:val>
                                            <p:fltVal val="0"/>
                                          </p:val>
                                        </p:tav>
                                        <p:tav tm="100000">
                                          <p:val>
                                            <p:strVal val="#ppt_h"/>
                                          </p:val>
                                        </p:tav>
                                      </p:tavLst>
                                    </p:anim>
                                    <p:animEffect transition="in" filter="fade">
                                      <p:cBhvr>
                                        <p:cTn id="57" dur="750"/>
                                        <p:tgtEl>
                                          <p:spTgt spid="15"/>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6"/>
                                        </p:tgtEl>
                                        <p:attrNameLst>
                                          <p:attrName>style.visibility</p:attrName>
                                        </p:attrNameLst>
                                      </p:cBhvr>
                                      <p:to>
                                        <p:strVal val="visible"/>
                                      </p:to>
                                    </p:set>
                                    <p:anim calcmode="lin" valueType="num">
                                      <p:cBhvr>
                                        <p:cTn id="60" dur="750" fill="hold"/>
                                        <p:tgtEl>
                                          <p:spTgt spid="16"/>
                                        </p:tgtEl>
                                        <p:attrNameLst>
                                          <p:attrName>ppt_w</p:attrName>
                                        </p:attrNameLst>
                                      </p:cBhvr>
                                      <p:tavLst>
                                        <p:tav tm="0">
                                          <p:val>
                                            <p:fltVal val="0"/>
                                          </p:val>
                                        </p:tav>
                                        <p:tav tm="100000">
                                          <p:val>
                                            <p:strVal val="#ppt_w"/>
                                          </p:val>
                                        </p:tav>
                                      </p:tavLst>
                                    </p:anim>
                                    <p:anim calcmode="lin" valueType="num">
                                      <p:cBhvr>
                                        <p:cTn id="61" dur="750" fill="hold"/>
                                        <p:tgtEl>
                                          <p:spTgt spid="16"/>
                                        </p:tgtEl>
                                        <p:attrNameLst>
                                          <p:attrName>ppt_h</p:attrName>
                                        </p:attrNameLst>
                                      </p:cBhvr>
                                      <p:tavLst>
                                        <p:tav tm="0">
                                          <p:val>
                                            <p:fltVal val="0"/>
                                          </p:val>
                                        </p:tav>
                                        <p:tav tm="100000">
                                          <p:val>
                                            <p:strVal val="#ppt_h"/>
                                          </p:val>
                                        </p:tav>
                                      </p:tavLst>
                                    </p:anim>
                                    <p:animEffect transition="in" filter="fade">
                                      <p:cBhvr>
                                        <p:cTn id="62"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7ADDE1-D7DD-4C4B-B5D1-9250EB3906E0}"/>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Tupla</a:t>
            </a:r>
          </a:p>
        </p:txBody>
      </p:sp>
      <p:sp>
        <p:nvSpPr>
          <p:cNvPr id="7" name="Rectángulo 6">
            <a:extLst>
              <a:ext uri="{FF2B5EF4-FFF2-40B4-BE49-F238E27FC236}">
                <a16:creationId xmlns:a16="http://schemas.microsoft.com/office/drawing/2014/main" id="{CE2D73A5-ADD0-9349-A1F3-67F15AA94599}"/>
              </a:ext>
            </a:extLst>
          </p:cNvPr>
          <p:cNvSpPr/>
          <p:nvPr/>
        </p:nvSpPr>
        <p:spPr>
          <a:xfrm>
            <a:off x="667908" y="1294256"/>
            <a:ext cx="2930033" cy="461665"/>
          </a:xfrm>
          <a:prstGeom prst="rect">
            <a:avLst/>
          </a:prstGeom>
        </p:spPr>
        <p:txBody>
          <a:bodyPr wrap="none">
            <a:spAutoFit/>
          </a:bodyPr>
          <a:lstStyle/>
          <a:p>
            <a:r>
              <a:rPr lang="es-ES_tradnl" sz="2400" b="1" dirty="0">
                <a:solidFill>
                  <a:srgbClr val="FC671A"/>
                </a:solidFill>
              </a:rPr>
              <a:t>Operadores de tuplas</a:t>
            </a:r>
            <a:endParaRPr lang="es-CO" sz="2400" b="1" dirty="0"/>
          </a:p>
        </p:txBody>
      </p:sp>
      <p:sp>
        <p:nvSpPr>
          <p:cNvPr id="8" name="CuadroTexto 7">
            <a:extLst>
              <a:ext uri="{FF2B5EF4-FFF2-40B4-BE49-F238E27FC236}">
                <a16:creationId xmlns:a16="http://schemas.microsoft.com/office/drawing/2014/main" id="{3F9C6BDE-D77D-F741-B319-7198D510E6E7}"/>
              </a:ext>
            </a:extLst>
          </p:cNvPr>
          <p:cNvSpPr txBox="1"/>
          <p:nvPr/>
        </p:nvSpPr>
        <p:spPr>
          <a:xfrm>
            <a:off x="596348" y="1985898"/>
            <a:ext cx="4723075" cy="1200329"/>
          </a:xfrm>
          <a:prstGeom prst="rect">
            <a:avLst/>
          </a:prstGeom>
          <a:noFill/>
        </p:spPr>
        <p:txBody>
          <a:bodyPr wrap="square" rtlCol="0">
            <a:spAutoFit/>
          </a:bodyPr>
          <a:lstStyle/>
          <a:p>
            <a:pPr marL="285750" indent="-285750">
              <a:buFont typeface="Arial" panose="020B0604020202020204" pitchFamily="34" charset="0"/>
              <a:buChar char="•"/>
            </a:pPr>
            <a:r>
              <a:rPr lang="es-CO" dirty="0"/>
              <a:t>Concatenar +</a:t>
            </a:r>
          </a:p>
          <a:p>
            <a:pPr marL="285750" indent="-285750">
              <a:buFont typeface="Arial" panose="020B0604020202020204" pitchFamily="34" charset="0"/>
              <a:buChar char="•"/>
            </a:pPr>
            <a:r>
              <a:rPr lang="es-CO" dirty="0"/>
              <a:t>Repetir *</a:t>
            </a:r>
          </a:p>
          <a:p>
            <a:pPr marL="285750" indent="-285750">
              <a:buFont typeface="Arial" panose="020B0604020202020204" pitchFamily="34" charset="0"/>
              <a:buChar char="•"/>
            </a:pPr>
            <a:r>
              <a:rPr lang="es-CO" dirty="0"/>
              <a:t>Comparar (&lt;, &lt;=, &gt;, &gt;=, ==. !=)</a:t>
            </a:r>
          </a:p>
          <a:p>
            <a:pPr marL="285750" indent="-285750">
              <a:buFont typeface="Arial" panose="020B0604020202020204" pitchFamily="34" charset="0"/>
              <a:buChar char="•"/>
            </a:pPr>
            <a:r>
              <a:rPr lang="es-CO" dirty="0"/>
              <a:t>Sub índice [ ]</a:t>
            </a:r>
          </a:p>
        </p:txBody>
      </p:sp>
      <p:sp>
        <p:nvSpPr>
          <p:cNvPr id="9" name="Rectángulo 8">
            <a:extLst>
              <a:ext uri="{FF2B5EF4-FFF2-40B4-BE49-F238E27FC236}">
                <a16:creationId xmlns:a16="http://schemas.microsoft.com/office/drawing/2014/main" id="{F7B8E840-AA98-6D49-A150-A8B55FA4A36E}"/>
              </a:ext>
            </a:extLst>
          </p:cNvPr>
          <p:cNvSpPr/>
          <p:nvPr/>
        </p:nvSpPr>
        <p:spPr>
          <a:xfrm>
            <a:off x="5319423" y="1292449"/>
            <a:ext cx="2188100" cy="461665"/>
          </a:xfrm>
          <a:prstGeom prst="rect">
            <a:avLst/>
          </a:prstGeom>
        </p:spPr>
        <p:txBody>
          <a:bodyPr wrap="none">
            <a:spAutoFit/>
          </a:bodyPr>
          <a:lstStyle/>
          <a:p>
            <a:r>
              <a:rPr lang="es-ES_tradnl" sz="2400" b="1" dirty="0">
                <a:solidFill>
                  <a:srgbClr val="FC671A"/>
                </a:solidFill>
              </a:rPr>
              <a:t>Métodos tuplas</a:t>
            </a:r>
            <a:endParaRPr lang="es-CO" sz="2400" b="1" dirty="0"/>
          </a:p>
        </p:txBody>
      </p:sp>
      <p:sp>
        <p:nvSpPr>
          <p:cNvPr id="10" name="CuadroTexto 9">
            <a:extLst>
              <a:ext uri="{FF2B5EF4-FFF2-40B4-BE49-F238E27FC236}">
                <a16:creationId xmlns:a16="http://schemas.microsoft.com/office/drawing/2014/main" id="{91CA6EBB-A45D-664A-8B4C-C72EE662D8CB}"/>
              </a:ext>
            </a:extLst>
          </p:cNvPr>
          <p:cNvSpPr txBox="1"/>
          <p:nvPr/>
        </p:nvSpPr>
        <p:spPr>
          <a:xfrm>
            <a:off x="5319423" y="1878176"/>
            <a:ext cx="6392849" cy="2585323"/>
          </a:xfrm>
          <a:prstGeom prst="rect">
            <a:avLst/>
          </a:prstGeom>
          <a:noFill/>
        </p:spPr>
        <p:txBody>
          <a:bodyPr wrap="square" rtlCol="0">
            <a:spAutoFit/>
          </a:bodyPr>
          <a:lstStyle/>
          <a:p>
            <a:pPr marL="342900" indent="-342900">
              <a:buFont typeface="Arial" panose="020B0604020202020204" pitchFamily="34" charset="0"/>
              <a:buChar char="•"/>
            </a:pPr>
            <a:r>
              <a:rPr lang="es-CO" dirty="0"/>
              <a:t>Longitud (</a:t>
            </a:r>
            <a:r>
              <a:rPr lang="es-CO" dirty="0" err="1"/>
              <a:t>len</a:t>
            </a:r>
            <a:r>
              <a:rPr lang="es-CO" dirty="0"/>
              <a:t>())</a:t>
            </a:r>
          </a:p>
          <a:p>
            <a:pPr marL="342900" indent="-342900">
              <a:buFont typeface="Arial" panose="020B0604020202020204" pitchFamily="34" charset="0"/>
              <a:buChar char="•"/>
            </a:pPr>
            <a:r>
              <a:rPr lang="es-CO" dirty="0" err="1"/>
              <a:t>Sublista</a:t>
            </a:r>
            <a:r>
              <a:rPr lang="es-CO" dirty="0"/>
              <a:t> (</a:t>
            </a:r>
            <a:r>
              <a:rPr lang="es-CO" dirty="0" err="1"/>
              <a:t>slice</a:t>
            </a:r>
            <a:r>
              <a:rPr lang="es-CO" dirty="0"/>
              <a:t>())</a:t>
            </a:r>
          </a:p>
          <a:p>
            <a:pPr marL="342900" indent="-342900">
              <a:buFont typeface="Arial" panose="020B0604020202020204" pitchFamily="34" charset="0"/>
              <a:buChar char="•"/>
            </a:pPr>
            <a:r>
              <a:rPr lang="es-CO" dirty="0"/>
              <a:t>Contando (</a:t>
            </a:r>
            <a:r>
              <a:rPr lang="es-CO" dirty="0" err="1"/>
              <a:t>Count</a:t>
            </a:r>
            <a:r>
              <a:rPr lang="es-CO" dirty="0"/>
              <a:t>())</a:t>
            </a:r>
          </a:p>
          <a:p>
            <a:pPr marL="342900" indent="-342900">
              <a:buFont typeface="Arial" panose="020B0604020202020204" pitchFamily="34" charset="0"/>
              <a:buChar char="•"/>
            </a:pPr>
            <a:r>
              <a:rPr lang="es-CO" dirty="0"/>
              <a:t>Buscando (</a:t>
            </a:r>
            <a:r>
              <a:rPr lang="es-CO" dirty="0" err="1"/>
              <a:t>index</a:t>
            </a:r>
            <a:r>
              <a:rPr lang="es-CO" dirty="0"/>
              <a:t>())</a:t>
            </a:r>
          </a:p>
          <a:p>
            <a:pPr marL="342900" indent="-342900">
              <a:buFont typeface="Arial" panose="020B0604020202020204" pitchFamily="34" charset="0"/>
              <a:buChar char="•"/>
            </a:pPr>
            <a:r>
              <a:rPr lang="es-CO" dirty="0"/>
              <a:t>Máximo y mínimo (</a:t>
            </a:r>
            <a:r>
              <a:rPr lang="es-CO" dirty="0" err="1"/>
              <a:t>max</a:t>
            </a:r>
            <a:r>
              <a:rPr lang="es-CO" dirty="0"/>
              <a:t>(), min())</a:t>
            </a:r>
          </a:p>
          <a:p>
            <a:pPr marL="342900" indent="-342900">
              <a:buFont typeface="Arial" panose="020B0604020202020204" pitchFamily="34" charset="0"/>
              <a:buChar char="•"/>
            </a:pPr>
            <a:r>
              <a:rPr lang="es-CO" dirty="0"/>
              <a:t>De cadena a Tupla (</a:t>
            </a:r>
            <a:r>
              <a:rPr lang="es-CO" dirty="0" err="1"/>
              <a:t>tuple</a:t>
            </a:r>
            <a:r>
              <a:rPr lang="es-CO" dirty="0"/>
              <a:t>())</a:t>
            </a:r>
          </a:p>
          <a:p>
            <a:pPr marL="342900" indent="-342900">
              <a:buFont typeface="Arial" panose="020B0604020202020204" pitchFamily="34" charset="0"/>
              <a:buChar char="•"/>
            </a:pPr>
            <a:r>
              <a:rPr lang="es-CO" dirty="0"/>
              <a:t>Desempacar variables (</a:t>
            </a:r>
            <a:r>
              <a:rPr lang="es-CO" dirty="0" err="1"/>
              <a:t>unpacking</a:t>
            </a:r>
            <a:r>
              <a:rPr lang="es-CO" dirty="0"/>
              <a:t>())</a:t>
            </a:r>
          </a:p>
          <a:p>
            <a:pPr marL="342900" indent="-342900">
              <a:buFont typeface="Arial" panose="020B0604020202020204" pitchFamily="34" charset="0"/>
              <a:buChar char="•"/>
            </a:pPr>
            <a:r>
              <a:rPr lang="es-CO" dirty="0" err="1"/>
              <a:t>map</a:t>
            </a:r>
            <a:r>
              <a:rPr lang="es-CO" dirty="0"/>
              <a:t> (</a:t>
            </a:r>
            <a:r>
              <a:rPr lang="es-CO" dirty="0" err="1"/>
              <a:t>map</a:t>
            </a:r>
            <a:r>
              <a:rPr lang="es-CO" dirty="0"/>
              <a:t>): ejecuta una función para cada uno de los valores de la tupla</a:t>
            </a:r>
          </a:p>
        </p:txBody>
      </p:sp>
      <p:pic>
        <p:nvPicPr>
          <p:cNvPr id="11" name="Imagen 10">
            <a:extLst>
              <a:ext uri="{FF2B5EF4-FFF2-40B4-BE49-F238E27FC236}">
                <a16:creationId xmlns:a16="http://schemas.microsoft.com/office/drawing/2014/main" id="{6B2DB6D6-FBCC-CC44-A60F-57A98DA844F9}"/>
              </a:ext>
            </a:extLst>
          </p:cNvPr>
          <p:cNvPicPr>
            <a:picLocks noChangeAspect="1"/>
          </p:cNvPicPr>
          <p:nvPr/>
        </p:nvPicPr>
        <p:blipFill rotWithShape="1">
          <a:blip r:embed="rId2"/>
          <a:srcRect l="832" t="36542" r="47124" b="7101"/>
          <a:stretch/>
        </p:blipFill>
        <p:spPr>
          <a:xfrm>
            <a:off x="5319423" y="4484070"/>
            <a:ext cx="3922646" cy="2085508"/>
          </a:xfrm>
          <a:prstGeom prst="rect">
            <a:avLst/>
          </a:prstGeom>
        </p:spPr>
      </p:pic>
      <p:sp>
        <p:nvSpPr>
          <p:cNvPr id="12" name="CuadroTexto 11">
            <a:extLst>
              <a:ext uri="{FF2B5EF4-FFF2-40B4-BE49-F238E27FC236}">
                <a16:creationId xmlns:a16="http://schemas.microsoft.com/office/drawing/2014/main" id="{EAC25118-0A4D-1B42-BA6E-767E6AFB3DB0}"/>
              </a:ext>
            </a:extLst>
          </p:cNvPr>
          <p:cNvSpPr txBox="1"/>
          <p:nvPr/>
        </p:nvSpPr>
        <p:spPr>
          <a:xfrm>
            <a:off x="2103096" y="4788160"/>
            <a:ext cx="3216327" cy="1477328"/>
          </a:xfrm>
          <a:prstGeom prst="rect">
            <a:avLst/>
          </a:prstGeom>
          <a:noFill/>
        </p:spPr>
        <p:txBody>
          <a:bodyPr wrap="square" rtlCol="0">
            <a:spAutoFit/>
          </a:bodyPr>
          <a:lstStyle/>
          <a:p>
            <a:r>
              <a:rPr lang="es-CO" b="1" dirty="0"/>
              <a:t>TUPLAS</a:t>
            </a:r>
          </a:p>
          <a:p>
            <a:r>
              <a:rPr lang="es-CO" dirty="0"/>
              <a:t>Son unas colecciones muy parecidas a las listas con la peculiaridad de que son inmutables:</a:t>
            </a:r>
          </a:p>
        </p:txBody>
      </p:sp>
    </p:spTree>
    <p:extLst>
      <p:ext uri="{BB962C8B-B14F-4D97-AF65-F5344CB8AC3E}">
        <p14:creationId xmlns:p14="http://schemas.microsoft.com/office/powerpoint/2010/main" val="320046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26487427-9740-AA4C-B9D2-2136E32456E8}"/>
              </a:ext>
            </a:extLst>
          </p:cNvPr>
          <p:cNvPicPr>
            <a:picLocks noChangeAspect="1"/>
          </p:cNvPicPr>
          <p:nvPr/>
        </p:nvPicPr>
        <p:blipFill>
          <a:blip r:embed="rId2"/>
          <a:stretch>
            <a:fillRect/>
          </a:stretch>
        </p:blipFill>
        <p:spPr>
          <a:xfrm>
            <a:off x="566639" y="1158614"/>
            <a:ext cx="11185941" cy="3557682"/>
          </a:xfrm>
          <a:prstGeom prst="rect">
            <a:avLst/>
          </a:prstGeom>
        </p:spPr>
      </p:pic>
      <p:grpSp>
        <p:nvGrpSpPr>
          <p:cNvPr id="4" name="Grupo 3">
            <a:extLst>
              <a:ext uri="{FF2B5EF4-FFF2-40B4-BE49-F238E27FC236}">
                <a16:creationId xmlns:a16="http://schemas.microsoft.com/office/drawing/2014/main" id="{7EF55109-350A-3844-A8C8-B1215F2DE1AD}"/>
              </a:ext>
            </a:extLst>
          </p:cNvPr>
          <p:cNvGrpSpPr/>
          <p:nvPr/>
        </p:nvGrpSpPr>
        <p:grpSpPr>
          <a:xfrm>
            <a:off x="566639" y="4916224"/>
            <a:ext cx="7989139" cy="287670"/>
            <a:chOff x="503029" y="5893298"/>
            <a:chExt cx="7989139" cy="335646"/>
          </a:xfrm>
        </p:grpSpPr>
        <p:pic>
          <p:nvPicPr>
            <p:cNvPr id="5" name="Imagen 4">
              <a:extLst>
                <a:ext uri="{FF2B5EF4-FFF2-40B4-BE49-F238E27FC236}">
                  <a16:creationId xmlns:a16="http://schemas.microsoft.com/office/drawing/2014/main" id="{D6559DF3-4694-DC46-BF3C-9BC6D510F15C}"/>
                </a:ext>
              </a:extLst>
            </p:cNvPr>
            <p:cNvPicPr>
              <a:picLocks noChangeAspect="1"/>
            </p:cNvPicPr>
            <p:nvPr/>
          </p:nvPicPr>
          <p:blipFill>
            <a:blip r:embed="rId3"/>
            <a:stretch>
              <a:fillRect/>
            </a:stretch>
          </p:blipFill>
          <p:spPr>
            <a:xfrm>
              <a:off x="503029" y="5893298"/>
              <a:ext cx="981075" cy="335646"/>
            </a:xfrm>
            <a:prstGeom prst="rect">
              <a:avLst/>
            </a:prstGeom>
          </p:spPr>
        </p:pic>
        <p:pic>
          <p:nvPicPr>
            <p:cNvPr id="6" name="Imagen 5">
              <a:extLst>
                <a:ext uri="{FF2B5EF4-FFF2-40B4-BE49-F238E27FC236}">
                  <a16:creationId xmlns:a16="http://schemas.microsoft.com/office/drawing/2014/main" id="{736CC0A2-487F-8045-B20C-E11069DB434D}"/>
                </a:ext>
              </a:extLst>
            </p:cNvPr>
            <p:cNvPicPr>
              <a:picLocks noChangeAspect="1"/>
            </p:cNvPicPr>
            <p:nvPr/>
          </p:nvPicPr>
          <p:blipFill>
            <a:blip r:embed="rId4"/>
            <a:stretch>
              <a:fillRect/>
            </a:stretch>
          </p:blipFill>
          <p:spPr>
            <a:xfrm>
              <a:off x="1633315" y="5893298"/>
              <a:ext cx="6858853" cy="335646"/>
            </a:xfrm>
            <a:prstGeom prst="rect">
              <a:avLst/>
            </a:prstGeom>
          </p:spPr>
        </p:pic>
      </p:grpSp>
      <p:pic>
        <p:nvPicPr>
          <p:cNvPr id="7" name="Imagen 6">
            <a:extLst>
              <a:ext uri="{FF2B5EF4-FFF2-40B4-BE49-F238E27FC236}">
                <a16:creationId xmlns:a16="http://schemas.microsoft.com/office/drawing/2014/main" id="{328163A2-5B39-0648-9FB3-A2CAC677C0BB}"/>
              </a:ext>
            </a:extLst>
          </p:cNvPr>
          <p:cNvPicPr>
            <a:picLocks noChangeAspect="1"/>
          </p:cNvPicPr>
          <p:nvPr/>
        </p:nvPicPr>
        <p:blipFill>
          <a:blip r:embed="rId5"/>
          <a:stretch>
            <a:fillRect/>
          </a:stretch>
        </p:blipFill>
        <p:spPr>
          <a:xfrm>
            <a:off x="1490228" y="5423385"/>
            <a:ext cx="9211544" cy="1038896"/>
          </a:xfrm>
          <a:prstGeom prst="rect">
            <a:avLst/>
          </a:prstGeom>
        </p:spPr>
      </p:pic>
    </p:spTree>
    <p:extLst>
      <p:ext uri="{BB962C8B-B14F-4D97-AF65-F5344CB8AC3E}">
        <p14:creationId xmlns:p14="http://schemas.microsoft.com/office/powerpoint/2010/main" val="327449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47DD64BB-ED9B-1640-BB6F-CFB9B3627AFF}"/>
              </a:ext>
            </a:extLst>
          </p:cNvPr>
          <p:cNvPicPr>
            <a:picLocks noChangeAspect="1"/>
          </p:cNvPicPr>
          <p:nvPr/>
        </p:nvPicPr>
        <p:blipFill>
          <a:blip r:embed="rId2"/>
          <a:stretch>
            <a:fillRect/>
          </a:stretch>
        </p:blipFill>
        <p:spPr>
          <a:xfrm>
            <a:off x="384138" y="1817194"/>
            <a:ext cx="628650" cy="419100"/>
          </a:xfrm>
          <a:prstGeom prst="rect">
            <a:avLst/>
          </a:prstGeom>
        </p:spPr>
      </p:pic>
      <p:pic>
        <p:nvPicPr>
          <p:cNvPr id="4" name="Imagen 3">
            <a:extLst>
              <a:ext uri="{FF2B5EF4-FFF2-40B4-BE49-F238E27FC236}">
                <a16:creationId xmlns:a16="http://schemas.microsoft.com/office/drawing/2014/main" id="{A6939D28-F2D3-B74F-92CC-3275C3BB4472}"/>
              </a:ext>
            </a:extLst>
          </p:cNvPr>
          <p:cNvPicPr>
            <a:picLocks noChangeAspect="1"/>
          </p:cNvPicPr>
          <p:nvPr/>
        </p:nvPicPr>
        <p:blipFill>
          <a:blip r:embed="rId3"/>
          <a:stretch>
            <a:fillRect/>
          </a:stretch>
        </p:blipFill>
        <p:spPr>
          <a:xfrm>
            <a:off x="1293988" y="1234997"/>
            <a:ext cx="10563854" cy="2002595"/>
          </a:xfrm>
          <a:prstGeom prst="rect">
            <a:avLst/>
          </a:prstGeom>
        </p:spPr>
      </p:pic>
      <p:pic>
        <p:nvPicPr>
          <p:cNvPr id="5" name="Imagen 4">
            <a:extLst>
              <a:ext uri="{FF2B5EF4-FFF2-40B4-BE49-F238E27FC236}">
                <a16:creationId xmlns:a16="http://schemas.microsoft.com/office/drawing/2014/main" id="{2202D18C-5EC6-E84A-90D7-735879F8039E}"/>
              </a:ext>
            </a:extLst>
          </p:cNvPr>
          <p:cNvPicPr>
            <a:picLocks noChangeAspect="1"/>
          </p:cNvPicPr>
          <p:nvPr/>
        </p:nvPicPr>
        <p:blipFill>
          <a:blip r:embed="rId4"/>
          <a:stretch>
            <a:fillRect/>
          </a:stretch>
        </p:blipFill>
        <p:spPr>
          <a:xfrm>
            <a:off x="475431" y="4193171"/>
            <a:ext cx="485775" cy="352425"/>
          </a:xfrm>
          <a:prstGeom prst="rect">
            <a:avLst/>
          </a:prstGeom>
        </p:spPr>
      </p:pic>
      <p:pic>
        <p:nvPicPr>
          <p:cNvPr id="6" name="Imagen 5">
            <a:extLst>
              <a:ext uri="{FF2B5EF4-FFF2-40B4-BE49-F238E27FC236}">
                <a16:creationId xmlns:a16="http://schemas.microsoft.com/office/drawing/2014/main" id="{37309564-A39D-6345-A6F0-F94E2BB6737D}"/>
              </a:ext>
            </a:extLst>
          </p:cNvPr>
          <p:cNvPicPr>
            <a:picLocks noChangeAspect="1"/>
          </p:cNvPicPr>
          <p:nvPr/>
        </p:nvPicPr>
        <p:blipFill>
          <a:blip r:embed="rId5"/>
          <a:stretch>
            <a:fillRect/>
          </a:stretch>
        </p:blipFill>
        <p:spPr>
          <a:xfrm>
            <a:off x="1293988" y="3429000"/>
            <a:ext cx="10465380" cy="1880766"/>
          </a:xfrm>
          <a:prstGeom prst="rect">
            <a:avLst/>
          </a:prstGeom>
        </p:spPr>
      </p:pic>
      <p:pic>
        <p:nvPicPr>
          <p:cNvPr id="7" name="Imagen 6">
            <a:extLst>
              <a:ext uri="{FF2B5EF4-FFF2-40B4-BE49-F238E27FC236}">
                <a16:creationId xmlns:a16="http://schemas.microsoft.com/office/drawing/2014/main" id="{81889D68-6EB3-E144-A97E-E67BB43E4290}"/>
              </a:ext>
            </a:extLst>
          </p:cNvPr>
          <p:cNvPicPr>
            <a:picLocks noChangeAspect="1"/>
          </p:cNvPicPr>
          <p:nvPr/>
        </p:nvPicPr>
        <p:blipFill>
          <a:blip r:embed="rId6"/>
          <a:stretch>
            <a:fillRect/>
          </a:stretch>
        </p:blipFill>
        <p:spPr>
          <a:xfrm>
            <a:off x="2628805" y="5623003"/>
            <a:ext cx="6934389" cy="523875"/>
          </a:xfrm>
          <a:prstGeom prst="rect">
            <a:avLst/>
          </a:prstGeom>
        </p:spPr>
      </p:pic>
    </p:spTree>
    <p:extLst>
      <p:ext uri="{BB962C8B-B14F-4D97-AF65-F5344CB8AC3E}">
        <p14:creationId xmlns:p14="http://schemas.microsoft.com/office/powerpoint/2010/main" val="419168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083F46FE-8163-AF4D-816D-6B9ABCD5AAB8}"/>
              </a:ext>
            </a:extLst>
          </p:cNvPr>
          <p:cNvPicPr>
            <a:picLocks noChangeAspect="1"/>
          </p:cNvPicPr>
          <p:nvPr/>
        </p:nvPicPr>
        <p:blipFill>
          <a:blip r:embed="rId2"/>
          <a:stretch>
            <a:fillRect/>
          </a:stretch>
        </p:blipFill>
        <p:spPr>
          <a:xfrm>
            <a:off x="1546017" y="1086354"/>
            <a:ext cx="9115865" cy="5477447"/>
          </a:xfrm>
          <a:prstGeom prst="rect">
            <a:avLst/>
          </a:prstGeom>
        </p:spPr>
      </p:pic>
      <p:sp>
        <p:nvSpPr>
          <p:cNvPr id="4" name="Freeform 6">
            <a:extLst>
              <a:ext uri="{FF2B5EF4-FFF2-40B4-BE49-F238E27FC236}">
                <a16:creationId xmlns:a16="http://schemas.microsoft.com/office/drawing/2014/main" id="{D6896F47-B613-214F-B19B-F339BDA565A8}"/>
              </a:ext>
            </a:extLst>
          </p:cNvPr>
          <p:cNvSpPr>
            <a:spLocks noEditPoints="1"/>
          </p:cNvSpPr>
          <p:nvPr/>
        </p:nvSpPr>
        <p:spPr bwMode="auto">
          <a:xfrm>
            <a:off x="603370" y="2759703"/>
            <a:ext cx="300648" cy="409655"/>
          </a:xfrm>
          <a:custGeom>
            <a:avLst/>
            <a:gdLst>
              <a:gd name="T0" fmla="*/ 27 w 72"/>
              <a:gd name="T1" fmla="*/ 20 h 98"/>
              <a:gd name="T2" fmla="*/ 27 w 72"/>
              <a:gd name="T3" fmla="*/ 20 h 98"/>
              <a:gd name="T4" fmla="*/ 28 w 72"/>
              <a:gd name="T5" fmla="*/ 20 h 98"/>
              <a:gd name="T6" fmla="*/ 28 w 72"/>
              <a:gd name="T7" fmla="*/ 20 h 98"/>
              <a:gd name="T8" fmla="*/ 33 w 72"/>
              <a:gd name="T9" fmla="*/ 24 h 98"/>
              <a:gd name="T10" fmla="*/ 37 w 72"/>
              <a:gd name="T11" fmla="*/ 31 h 98"/>
              <a:gd name="T12" fmla="*/ 36 w 72"/>
              <a:gd name="T13" fmla="*/ 38 h 98"/>
              <a:gd name="T14" fmla="*/ 32 w 72"/>
              <a:gd name="T15" fmla="*/ 40 h 98"/>
              <a:gd name="T16" fmla="*/ 31 w 72"/>
              <a:gd name="T17" fmla="*/ 40 h 98"/>
              <a:gd name="T18" fmla="*/ 27 w 72"/>
              <a:gd name="T19" fmla="*/ 34 h 98"/>
              <a:gd name="T20" fmla="*/ 24 w 72"/>
              <a:gd name="T21" fmla="*/ 25 h 98"/>
              <a:gd name="T22" fmla="*/ 24 w 72"/>
              <a:gd name="T23" fmla="*/ 21 h 98"/>
              <a:gd name="T24" fmla="*/ 25 w 72"/>
              <a:gd name="T25" fmla="*/ 20 h 98"/>
              <a:gd name="T26" fmla="*/ 27 w 72"/>
              <a:gd name="T27" fmla="*/ 20 h 98"/>
              <a:gd name="T28" fmla="*/ 32 w 72"/>
              <a:gd name="T29" fmla="*/ 44 h 98"/>
              <a:gd name="T30" fmla="*/ 39 w 72"/>
              <a:gd name="T31" fmla="*/ 40 h 98"/>
              <a:gd name="T32" fmla="*/ 40 w 72"/>
              <a:gd name="T33" fmla="*/ 30 h 98"/>
              <a:gd name="T34" fmla="*/ 36 w 72"/>
              <a:gd name="T35" fmla="*/ 22 h 98"/>
              <a:gd name="T36" fmla="*/ 30 w 72"/>
              <a:gd name="T37" fmla="*/ 17 h 98"/>
              <a:gd name="T38" fmla="*/ 28 w 72"/>
              <a:gd name="T39" fmla="*/ 16 h 98"/>
              <a:gd name="T40" fmla="*/ 23 w 72"/>
              <a:gd name="T41" fmla="*/ 4 h 98"/>
              <a:gd name="T42" fmla="*/ 29 w 72"/>
              <a:gd name="T43" fmla="*/ 4 h 98"/>
              <a:gd name="T44" fmla="*/ 41 w 72"/>
              <a:gd name="T45" fmla="*/ 7 h 98"/>
              <a:gd name="T46" fmla="*/ 55 w 72"/>
              <a:gd name="T47" fmla="*/ 25 h 98"/>
              <a:gd name="T48" fmla="*/ 64 w 72"/>
              <a:gd name="T49" fmla="*/ 48 h 98"/>
              <a:gd name="T50" fmla="*/ 68 w 72"/>
              <a:gd name="T51" fmla="*/ 72 h 98"/>
              <a:gd name="T52" fmla="*/ 56 w 72"/>
              <a:gd name="T53" fmla="*/ 92 h 98"/>
              <a:gd name="T54" fmla="*/ 46 w 72"/>
              <a:gd name="T55" fmla="*/ 94 h 98"/>
              <a:gd name="T56" fmla="*/ 29 w 72"/>
              <a:gd name="T57" fmla="*/ 89 h 98"/>
              <a:gd name="T58" fmla="*/ 12 w 72"/>
              <a:gd name="T59" fmla="*/ 64 h 98"/>
              <a:gd name="T60" fmla="*/ 5 w 72"/>
              <a:gd name="T61" fmla="*/ 40 h 98"/>
              <a:gd name="T62" fmla="*/ 4 w 72"/>
              <a:gd name="T63" fmla="*/ 28 h 98"/>
              <a:gd name="T64" fmla="*/ 17 w 72"/>
              <a:gd name="T65" fmla="*/ 7 h 98"/>
              <a:gd name="T66" fmla="*/ 20 w 72"/>
              <a:gd name="T67" fmla="*/ 5 h 98"/>
              <a:gd name="T68" fmla="*/ 24 w 72"/>
              <a:gd name="T69" fmla="*/ 17 h 98"/>
              <a:gd name="T70" fmla="*/ 21 w 72"/>
              <a:gd name="T71" fmla="*/ 20 h 98"/>
              <a:gd name="T72" fmla="*/ 21 w 72"/>
              <a:gd name="T73" fmla="*/ 26 h 98"/>
              <a:gd name="T74" fmla="*/ 24 w 72"/>
              <a:gd name="T75" fmla="*/ 35 h 98"/>
              <a:gd name="T76" fmla="*/ 30 w 72"/>
              <a:gd name="T77" fmla="*/ 43 h 98"/>
              <a:gd name="T78" fmla="*/ 32 w 72"/>
              <a:gd name="T79" fmla="*/ 44 h 98"/>
              <a:gd name="T80" fmla="*/ 29 w 72"/>
              <a:gd name="T81" fmla="*/ 0 h 98"/>
              <a:gd name="T82" fmla="*/ 21 w 72"/>
              <a:gd name="T83" fmla="*/ 1 h 98"/>
              <a:gd name="T84" fmla="*/ 20 w 72"/>
              <a:gd name="T85" fmla="*/ 1 h 98"/>
              <a:gd name="T86" fmla="*/ 19 w 72"/>
              <a:gd name="T87" fmla="*/ 1 h 98"/>
              <a:gd name="T88" fmla="*/ 19 w 72"/>
              <a:gd name="T89" fmla="*/ 2 h 98"/>
              <a:gd name="T90" fmla="*/ 15 w 72"/>
              <a:gd name="T91" fmla="*/ 4 h 98"/>
              <a:gd name="T92" fmla="*/ 0 w 72"/>
              <a:gd name="T93" fmla="*/ 27 h 98"/>
              <a:gd name="T94" fmla="*/ 1 w 72"/>
              <a:gd name="T95" fmla="*/ 41 h 98"/>
              <a:gd name="T96" fmla="*/ 9 w 72"/>
              <a:gd name="T97" fmla="*/ 65 h 98"/>
              <a:gd name="T98" fmla="*/ 27 w 72"/>
              <a:gd name="T99" fmla="*/ 91 h 98"/>
              <a:gd name="T100" fmla="*/ 46 w 72"/>
              <a:gd name="T101" fmla="*/ 98 h 98"/>
              <a:gd name="T102" fmla="*/ 58 w 72"/>
              <a:gd name="T103" fmla="*/ 95 h 98"/>
              <a:gd name="T104" fmla="*/ 71 w 72"/>
              <a:gd name="T105" fmla="*/ 72 h 98"/>
              <a:gd name="T106" fmla="*/ 67 w 72"/>
              <a:gd name="T107" fmla="*/ 47 h 98"/>
              <a:gd name="T108" fmla="*/ 58 w 72"/>
              <a:gd name="T109" fmla="*/ 23 h 98"/>
              <a:gd name="T110" fmla="*/ 43 w 72"/>
              <a:gd name="T111" fmla="*/ 4 h 98"/>
              <a:gd name="T112" fmla="*/ 29 w 72"/>
              <a:gd name="T11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98">
                <a:moveTo>
                  <a:pt x="27" y="20"/>
                </a:moveTo>
                <a:cubicBezTo>
                  <a:pt x="27" y="20"/>
                  <a:pt x="27" y="20"/>
                  <a:pt x="27" y="20"/>
                </a:cubicBezTo>
                <a:cubicBezTo>
                  <a:pt x="27" y="20"/>
                  <a:pt x="28" y="20"/>
                  <a:pt x="28" y="20"/>
                </a:cubicBezTo>
                <a:cubicBezTo>
                  <a:pt x="28" y="20"/>
                  <a:pt x="28" y="20"/>
                  <a:pt x="28" y="20"/>
                </a:cubicBezTo>
                <a:cubicBezTo>
                  <a:pt x="30" y="21"/>
                  <a:pt x="32" y="22"/>
                  <a:pt x="33" y="24"/>
                </a:cubicBezTo>
                <a:cubicBezTo>
                  <a:pt x="35" y="26"/>
                  <a:pt x="36" y="29"/>
                  <a:pt x="37" y="31"/>
                </a:cubicBezTo>
                <a:cubicBezTo>
                  <a:pt x="38" y="34"/>
                  <a:pt x="38" y="36"/>
                  <a:pt x="36" y="38"/>
                </a:cubicBezTo>
                <a:cubicBezTo>
                  <a:pt x="36" y="39"/>
                  <a:pt x="34" y="40"/>
                  <a:pt x="32" y="40"/>
                </a:cubicBezTo>
                <a:cubicBezTo>
                  <a:pt x="32" y="40"/>
                  <a:pt x="31" y="40"/>
                  <a:pt x="31" y="40"/>
                </a:cubicBezTo>
                <a:cubicBezTo>
                  <a:pt x="29" y="39"/>
                  <a:pt x="28" y="37"/>
                  <a:pt x="27" y="34"/>
                </a:cubicBezTo>
                <a:cubicBezTo>
                  <a:pt x="24" y="25"/>
                  <a:pt x="24" y="25"/>
                  <a:pt x="24" y="25"/>
                </a:cubicBezTo>
                <a:cubicBezTo>
                  <a:pt x="24" y="23"/>
                  <a:pt x="24" y="22"/>
                  <a:pt x="24" y="21"/>
                </a:cubicBezTo>
                <a:cubicBezTo>
                  <a:pt x="24" y="20"/>
                  <a:pt x="25" y="20"/>
                  <a:pt x="25" y="20"/>
                </a:cubicBezTo>
                <a:cubicBezTo>
                  <a:pt x="26" y="20"/>
                  <a:pt x="26" y="20"/>
                  <a:pt x="27" y="20"/>
                </a:cubicBezTo>
                <a:moveTo>
                  <a:pt x="32" y="44"/>
                </a:moveTo>
                <a:cubicBezTo>
                  <a:pt x="35" y="44"/>
                  <a:pt x="38" y="42"/>
                  <a:pt x="39" y="40"/>
                </a:cubicBezTo>
                <a:cubicBezTo>
                  <a:pt x="41" y="37"/>
                  <a:pt x="41" y="34"/>
                  <a:pt x="40" y="30"/>
                </a:cubicBezTo>
                <a:cubicBezTo>
                  <a:pt x="39" y="27"/>
                  <a:pt x="37" y="25"/>
                  <a:pt x="36" y="22"/>
                </a:cubicBezTo>
                <a:cubicBezTo>
                  <a:pt x="34" y="20"/>
                  <a:pt x="32" y="18"/>
                  <a:pt x="30" y="17"/>
                </a:cubicBezTo>
                <a:cubicBezTo>
                  <a:pt x="29" y="16"/>
                  <a:pt x="28" y="16"/>
                  <a:pt x="28" y="16"/>
                </a:cubicBezTo>
                <a:cubicBezTo>
                  <a:pt x="27" y="12"/>
                  <a:pt x="25" y="8"/>
                  <a:pt x="23" y="4"/>
                </a:cubicBezTo>
                <a:cubicBezTo>
                  <a:pt x="25" y="4"/>
                  <a:pt x="27" y="4"/>
                  <a:pt x="29" y="4"/>
                </a:cubicBezTo>
                <a:cubicBezTo>
                  <a:pt x="33" y="4"/>
                  <a:pt x="38" y="5"/>
                  <a:pt x="41" y="7"/>
                </a:cubicBezTo>
                <a:cubicBezTo>
                  <a:pt x="48" y="11"/>
                  <a:pt x="52" y="18"/>
                  <a:pt x="55" y="25"/>
                </a:cubicBezTo>
                <a:cubicBezTo>
                  <a:pt x="59" y="32"/>
                  <a:pt x="62" y="40"/>
                  <a:pt x="64" y="48"/>
                </a:cubicBezTo>
                <a:cubicBezTo>
                  <a:pt x="66" y="54"/>
                  <a:pt x="69" y="63"/>
                  <a:pt x="68" y="72"/>
                </a:cubicBezTo>
                <a:cubicBezTo>
                  <a:pt x="67" y="81"/>
                  <a:pt x="62" y="88"/>
                  <a:pt x="56" y="92"/>
                </a:cubicBezTo>
                <a:cubicBezTo>
                  <a:pt x="53" y="93"/>
                  <a:pt x="50" y="94"/>
                  <a:pt x="46" y="94"/>
                </a:cubicBezTo>
                <a:cubicBezTo>
                  <a:pt x="40" y="94"/>
                  <a:pt x="34" y="92"/>
                  <a:pt x="29" y="89"/>
                </a:cubicBezTo>
                <a:cubicBezTo>
                  <a:pt x="22" y="83"/>
                  <a:pt x="17" y="76"/>
                  <a:pt x="12" y="64"/>
                </a:cubicBezTo>
                <a:cubicBezTo>
                  <a:pt x="9" y="56"/>
                  <a:pt x="6" y="48"/>
                  <a:pt x="5" y="40"/>
                </a:cubicBezTo>
                <a:cubicBezTo>
                  <a:pt x="4" y="36"/>
                  <a:pt x="3" y="32"/>
                  <a:pt x="4" y="28"/>
                </a:cubicBezTo>
                <a:cubicBezTo>
                  <a:pt x="4" y="19"/>
                  <a:pt x="9" y="11"/>
                  <a:pt x="17" y="7"/>
                </a:cubicBezTo>
                <a:cubicBezTo>
                  <a:pt x="18" y="6"/>
                  <a:pt x="19" y="6"/>
                  <a:pt x="20" y="5"/>
                </a:cubicBezTo>
                <a:cubicBezTo>
                  <a:pt x="22" y="9"/>
                  <a:pt x="23" y="13"/>
                  <a:pt x="24" y="17"/>
                </a:cubicBezTo>
                <a:cubicBezTo>
                  <a:pt x="23" y="17"/>
                  <a:pt x="22" y="18"/>
                  <a:pt x="21" y="20"/>
                </a:cubicBezTo>
                <a:cubicBezTo>
                  <a:pt x="20" y="22"/>
                  <a:pt x="21" y="24"/>
                  <a:pt x="21" y="26"/>
                </a:cubicBezTo>
                <a:cubicBezTo>
                  <a:pt x="24" y="35"/>
                  <a:pt x="24" y="35"/>
                  <a:pt x="24" y="35"/>
                </a:cubicBezTo>
                <a:cubicBezTo>
                  <a:pt x="25" y="38"/>
                  <a:pt x="26" y="42"/>
                  <a:pt x="30" y="43"/>
                </a:cubicBezTo>
                <a:cubicBezTo>
                  <a:pt x="31" y="44"/>
                  <a:pt x="31" y="44"/>
                  <a:pt x="32" y="44"/>
                </a:cubicBezTo>
                <a:moveTo>
                  <a:pt x="29" y="0"/>
                </a:moveTo>
                <a:cubicBezTo>
                  <a:pt x="26" y="0"/>
                  <a:pt x="24" y="1"/>
                  <a:pt x="21" y="1"/>
                </a:cubicBezTo>
                <a:cubicBezTo>
                  <a:pt x="21" y="1"/>
                  <a:pt x="21" y="1"/>
                  <a:pt x="20" y="1"/>
                </a:cubicBezTo>
                <a:cubicBezTo>
                  <a:pt x="20" y="1"/>
                  <a:pt x="20" y="1"/>
                  <a:pt x="19" y="1"/>
                </a:cubicBezTo>
                <a:cubicBezTo>
                  <a:pt x="19" y="2"/>
                  <a:pt x="19" y="2"/>
                  <a:pt x="19" y="2"/>
                </a:cubicBezTo>
                <a:cubicBezTo>
                  <a:pt x="18" y="2"/>
                  <a:pt x="16" y="3"/>
                  <a:pt x="15" y="4"/>
                </a:cubicBezTo>
                <a:cubicBezTo>
                  <a:pt x="7" y="8"/>
                  <a:pt x="1" y="18"/>
                  <a:pt x="0" y="27"/>
                </a:cubicBezTo>
                <a:cubicBezTo>
                  <a:pt x="0" y="32"/>
                  <a:pt x="1" y="37"/>
                  <a:pt x="1" y="41"/>
                </a:cubicBezTo>
                <a:cubicBezTo>
                  <a:pt x="3" y="49"/>
                  <a:pt x="6" y="57"/>
                  <a:pt x="9" y="65"/>
                </a:cubicBezTo>
                <a:cubicBezTo>
                  <a:pt x="14" y="78"/>
                  <a:pt x="19" y="86"/>
                  <a:pt x="27" y="91"/>
                </a:cubicBezTo>
                <a:cubicBezTo>
                  <a:pt x="32" y="95"/>
                  <a:pt x="39" y="98"/>
                  <a:pt x="46" y="98"/>
                </a:cubicBezTo>
                <a:cubicBezTo>
                  <a:pt x="50" y="98"/>
                  <a:pt x="54" y="97"/>
                  <a:pt x="58" y="95"/>
                </a:cubicBezTo>
                <a:cubicBezTo>
                  <a:pt x="65" y="90"/>
                  <a:pt x="70" y="82"/>
                  <a:pt x="71" y="72"/>
                </a:cubicBezTo>
                <a:cubicBezTo>
                  <a:pt x="72" y="63"/>
                  <a:pt x="70" y="54"/>
                  <a:pt x="67" y="47"/>
                </a:cubicBezTo>
                <a:cubicBezTo>
                  <a:pt x="65" y="39"/>
                  <a:pt x="62" y="31"/>
                  <a:pt x="58" y="23"/>
                </a:cubicBezTo>
                <a:cubicBezTo>
                  <a:pt x="55" y="16"/>
                  <a:pt x="50" y="9"/>
                  <a:pt x="43" y="4"/>
                </a:cubicBezTo>
                <a:cubicBezTo>
                  <a:pt x="39" y="2"/>
                  <a:pt x="34" y="0"/>
                  <a:pt x="29"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5" name="Freeform 11">
            <a:extLst>
              <a:ext uri="{FF2B5EF4-FFF2-40B4-BE49-F238E27FC236}">
                <a16:creationId xmlns:a16="http://schemas.microsoft.com/office/drawing/2014/main" id="{81DC9F9E-CBDC-054B-B232-7BD3DC8B2FAF}"/>
              </a:ext>
            </a:extLst>
          </p:cNvPr>
          <p:cNvSpPr>
            <a:spLocks noEditPoints="1"/>
          </p:cNvSpPr>
          <p:nvPr/>
        </p:nvSpPr>
        <p:spPr bwMode="auto">
          <a:xfrm>
            <a:off x="663148" y="4632158"/>
            <a:ext cx="342844" cy="381524"/>
          </a:xfrm>
          <a:custGeom>
            <a:avLst/>
            <a:gdLst>
              <a:gd name="T0" fmla="*/ 74 w 82"/>
              <a:gd name="T1" fmla="*/ 74 h 91"/>
              <a:gd name="T2" fmla="*/ 73 w 82"/>
              <a:gd name="T3" fmla="*/ 70 h 91"/>
              <a:gd name="T4" fmla="*/ 76 w 82"/>
              <a:gd name="T5" fmla="*/ 67 h 91"/>
              <a:gd name="T6" fmla="*/ 75 w 82"/>
              <a:gd name="T7" fmla="*/ 71 h 91"/>
              <a:gd name="T8" fmla="*/ 75 w 82"/>
              <a:gd name="T9" fmla="*/ 58 h 91"/>
              <a:gd name="T10" fmla="*/ 74 w 82"/>
              <a:gd name="T11" fmla="*/ 54 h 91"/>
              <a:gd name="T12" fmla="*/ 75 w 82"/>
              <a:gd name="T13" fmla="*/ 49 h 91"/>
              <a:gd name="T14" fmla="*/ 74 w 82"/>
              <a:gd name="T15" fmla="*/ 54 h 91"/>
              <a:gd name="T16" fmla="*/ 45 w 82"/>
              <a:gd name="T17" fmla="*/ 76 h 91"/>
              <a:gd name="T18" fmla="*/ 58 w 82"/>
              <a:gd name="T19" fmla="*/ 46 h 91"/>
              <a:gd name="T20" fmla="*/ 63 w 82"/>
              <a:gd name="T21" fmla="*/ 47 h 91"/>
              <a:gd name="T22" fmla="*/ 71 w 82"/>
              <a:gd name="T23" fmla="*/ 59 h 91"/>
              <a:gd name="T24" fmla="*/ 64 w 82"/>
              <a:gd name="T25" fmla="*/ 81 h 91"/>
              <a:gd name="T26" fmla="*/ 70 w 82"/>
              <a:gd name="T27" fmla="*/ 47 h 91"/>
              <a:gd name="T28" fmla="*/ 70 w 82"/>
              <a:gd name="T29" fmla="*/ 43 h 91"/>
              <a:gd name="T30" fmla="*/ 70 w 82"/>
              <a:gd name="T31" fmla="*/ 47 h 91"/>
              <a:gd name="T32" fmla="*/ 63 w 82"/>
              <a:gd name="T33" fmla="*/ 39 h 91"/>
              <a:gd name="T34" fmla="*/ 63 w 82"/>
              <a:gd name="T35" fmla="*/ 43 h 91"/>
              <a:gd name="T36" fmla="*/ 59 w 82"/>
              <a:gd name="T37" fmla="*/ 39 h 91"/>
              <a:gd name="T38" fmla="*/ 60 w 82"/>
              <a:gd name="T39" fmla="*/ 35 h 91"/>
              <a:gd name="T40" fmla="*/ 42 w 82"/>
              <a:gd name="T41" fmla="*/ 50 h 91"/>
              <a:gd name="T42" fmla="*/ 42 w 82"/>
              <a:gd name="T43" fmla="*/ 77 h 91"/>
              <a:gd name="T44" fmla="*/ 57 w 82"/>
              <a:gd name="T45" fmla="*/ 91 h 91"/>
              <a:gd name="T46" fmla="*/ 60 w 82"/>
              <a:gd name="T47" fmla="*/ 91 h 91"/>
              <a:gd name="T48" fmla="*/ 81 w 82"/>
              <a:gd name="T49" fmla="*/ 57 h 91"/>
              <a:gd name="T50" fmla="*/ 79 w 82"/>
              <a:gd name="T51" fmla="*/ 50 h 91"/>
              <a:gd name="T52" fmla="*/ 57 w 82"/>
              <a:gd name="T53" fmla="*/ 12 h 91"/>
              <a:gd name="T54" fmla="*/ 11 w 82"/>
              <a:gd name="T55" fmla="*/ 82 h 91"/>
              <a:gd name="T56" fmla="*/ 59 w 82"/>
              <a:gd name="T57" fmla="*/ 15 h 91"/>
              <a:gd name="T58" fmla="*/ 32 w 82"/>
              <a:gd name="T59" fmla="*/ 38 h 91"/>
              <a:gd name="T60" fmla="*/ 32 w 82"/>
              <a:gd name="T61" fmla="*/ 38 h 91"/>
              <a:gd name="T62" fmla="*/ 36 w 82"/>
              <a:gd name="T63" fmla="*/ 25 h 91"/>
              <a:gd name="T64" fmla="*/ 37 w 82"/>
              <a:gd name="T65" fmla="*/ 21 h 91"/>
              <a:gd name="T66" fmla="*/ 37 w 82"/>
              <a:gd name="T67" fmla="*/ 18 h 91"/>
              <a:gd name="T68" fmla="*/ 37 w 82"/>
              <a:gd name="T69" fmla="*/ 15 h 91"/>
              <a:gd name="T70" fmla="*/ 34 w 82"/>
              <a:gd name="T71" fmla="*/ 11 h 91"/>
              <a:gd name="T72" fmla="*/ 17 w 82"/>
              <a:gd name="T73" fmla="*/ 51 h 91"/>
              <a:gd name="T74" fmla="*/ 3 w 82"/>
              <a:gd name="T75" fmla="*/ 26 h 91"/>
              <a:gd name="T76" fmla="*/ 25 w 82"/>
              <a:gd name="T77" fmla="*/ 11 h 91"/>
              <a:gd name="T78" fmla="*/ 27 w 82"/>
              <a:gd name="T79" fmla="*/ 12 h 91"/>
              <a:gd name="T80" fmla="*/ 32 w 82"/>
              <a:gd name="T81" fmla="*/ 22 h 91"/>
              <a:gd name="T82" fmla="*/ 25 w 82"/>
              <a:gd name="T83" fmla="*/ 45 h 91"/>
              <a:gd name="T84" fmla="*/ 27 w 82"/>
              <a:gd name="T85" fmla="*/ 8 h 91"/>
              <a:gd name="T86" fmla="*/ 27 w 82"/>
              <a:gd name="T87" fmla="*/ 5 h 91"/>
              <a:gd name="T88" fmla="*/ 17 w 82"/>
              <a:gd name="T89" fmla="*/ 6 h 91"/>
              <a:gd name="T90" fmla="*/ 22 w 82"/>
              <a:gd name="T91" fmla="*/ 3 h 91"/>
              <a:gd name="T92" fmla="*/ 18 w 82"/>
              <a:gd name="T93" fmla="*/ 6 h 91"/>
              <a:gd name="T94" fmla="*/ 20 w 82"/>
              <a:gd name="T95" fmla="*/ 0 h 91"/>
              <a:gd name="T96" fmla="*/ 5 w 82"/>
              <a:gd name="T97" fmla="*/ 12 h 91"/>
              <a:gd name="T98" fmla="*/ 8 w 82"/>
              <a:gd name="T99" fmla="*/ 50 h 91"/>
              <a:gd name="T100" fmla="*/ 24 w 82"/>
              <a:gd name="T101" fmla="*/ 51 h 91"/>
              <a:gd name="T102" fmla="*/ 41 w 82"/>
              <a:gd name="T103" fmla="*/ 20 h 91"/>
              <a:gd name="T104" fmla="*/ 22 w 82"/>
              <a:gd name="T10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91">
                <a:moveTo>
                  <a:pt x="70" y="78"/>
                </a:moveTo>
                <a:cubicBezTo>
                  <a:pt x="71" y="77"/>
                  <a:pt x="72" y="75"/>
                  <a:pt x="72" y="73"/>
                </a:cubicBezTo>
                <a:cubicBezTo>
                  <a:pt x="74" y="74"/>
                  <a:pt x="74" y="74"/>
                  <a:pt x="74" y="74"/>
                </a:cubicBezTo>
                <a:cubicBezTo>
                  <a:pt x="73" y="75"/>
                  <a:pt x="71" y="77"/>
                  <a:pt x="70" y="78"/>
                </a:cubicBezTo>
                <a:moveTo>
                  <a:pt x="75" y="71"/>
                </a:moveTo>
                <a:cubicBezTo>
                  <a:pt x="73" y="70"/>
                  <a:pt x="73" y="70"/>
                  <a:pt x="73" y="70"/>
                </a:cubicBezTo>
                <a:cubicBezTo>
                  <a:pt x="73" y="69"/>
                  <a:pt x="73" y="68"/>
                  <a:pt x="74" y="68"/>
                </a:cubicBezTo>
                <a:cubicBezTo>
                  <a:pt x="74" y="67"/>
                  <a:pt x="74" y="66"/>
                  <a:pt x="75" y="65"/>
                </a:cubicBezTo>
                <a:cubicBezTo>
                  <a:pt x="76" y="67"/>
                  <a:pt x="76" y="67"/>
                  <a:pt x="76" y="67"/>
                </a:cubicBezTo>
                <a:cubicBezTo>
                  <a:pt x="77" y="67"/>
                  <a:pt x="77" y="67"/>
                  <a:pt x="77" y="67"/>
                </a:cubicBezTo>
                <a:cubicBezTo>
                  <a:pt x="77" y="68"/>
                  <a:pt x="77" y="68"/>
                  <a:pt x="77" y="68"/>
                </a:cubicBezTo>
                <a:cubicBezTo>
                  <a:pt x="76" y="69"/>
                  <a:pt x="76" y="70"/>
                  <a:pt x="75" y="71"/>
                </a:cubicBezTo>
                <a:moveTo>
                  <a:pt x="78" y="64"/>
                </a:moveTo>
                <a:cubicBezTo>
                  <a:pt x="75" y="62"/>
                  <a:pt x="75" y="62"/>
                  <a:pt x="75" y="62"/>
                </a:cubicBezTo>
                <a:cubicBezTo>
                  <a:pt x="75" y="60"/>
                  <a:pt x="75" y="59"/>
                  <a:pt x="75" y="58"/>
                </a:cubicBezTo>
                <a:cubicBezTo>
                  <a:pt x="78" y="58"/>
                  <a:pt x="78" y="58"/>
                  <a:pt x="78" y="58"/>
                </a:cubicBezTo>
                <a:cubicBezTo>
                  <a:pt x="78" y="60"/>
                  <a:pt x="78" y="62"/>
                  <a:pt x="78" y="64"/>
                </a:cubicBezTo>
                <a:moveTo>
                  <a:pt x="74" y="54"/>
                </a:moveTo>
                <a:cubicBezTo>
                  <a:pt x="74" y="53"/>
                  <a:pt x="73" y="51"/>
                  <a:pt x="72" y="50"/>
                </a:cubicBezTo>
                <a:cubicBezTo>
                  <a:pt x="74" y="49"/>
                  <a:pt x="74" y="49"/>
                  <a:pt x="74" y="49"/>
                </a:cubicBezTo>
                <a:cubicBezTo>
                  <a:pt x="75" y="49"/>
                  <a:pt x="75" y="49"/>
                  <a:pt x="75" y="49"/>
                </a:cubicBezTo>
                <a:cubicBezTo>
                  <a:pt x="75" y="50"/>
                  <a:pt x="76" y="51"/>
                  <a:pt x="76" y="52"/>
                </a:cubicBezTo>
                <a:cubicBezTo>
                  <a:pt x="77" y="52"/>
                  <a:pt x="77" y="53"/>
                  <a:pt x="77" y="54"/>
                </a:cubicBezTo>
                <a:cubicBezTo>
                  <a:pt x="74" y="54"/>
                  <a:pt x="74" y="54"/>
                  <a:pt x="74" y="54"/>
                </a:cubicBezTo>
                <a:moveTo>
                  <a:pt x="56" y="87"/>
                </a:moveTo>
                <a:cubicBezTo>
                  <a:pt x="54" y="87"/>
                  <a:pt x="51" y="86"/>
                  <a:pt x="49" y="84"/>
                </a:cubicBezTo>
                <a:cubicBezTo>
                  <a:pt x="47" y="82"/>
                  <a:pt x="46" y="79"/>
                  <a:pt x="45" y="76"/>
                </a:cubicBezTo>
                <a:cubicBezTo>
                  <a:pt x="43" y="71"/>
                  <a:pt x="43" y="66"/>
                  <a:pt x="43" y="62"/>
                </a:cubicBezTo>
                <a:cubicBezTo>
                  <a:pt x="43" y="57"/>
                  <a:pt x="44" y="53"/>
                  <a:pt x="47" y="50"/>
                </a:cubicBezTo>
                <a:cubicBezTo>
                  <a:pt x="50" y="47"/>
                  <a:pt x="54" y="46"/>
                  <a:pt x="58" y="46"/>
                </a:cubicBezTo>
                <a:cubicBezTo>
                  <a:pt x="59" y="46"/>
                  <a:pt x="61" y="46"/>
                  <a:pt x="62" y="46"/>
                </a:cubicBezTo>
                <a:cubicBezTo>
                  <a:pt x="62" y="46"/>
                  <a:pt x="63" y="47"/>
                  <a:pt x="63" y="47"/>
                </a:cubicBezTo>
                <a:cubicBezTo>
                  <a:pt x="63" y="47"/>
                  <a:pt x="63" y="47"/>
                  <a:pt x="63" y="47"/>
                </a:cubicBezTo>
                <a:cubicBezTo>
                  <a:pt x="64" y="47"/>
                  <a:pt x="65" y="47"/>
                  <a:pt x="66" y="48"/>
                </a:cubicBezTo>
                <a:cubicBezTo>
                  <a:pt x="69" y="50"/>
                  <a:pt x="71" y="54"/>
                  <a:pt x="72" y="57"/>
                </a:cubicBezTo>
                <a:cubicBezTo>
                  <a:pt x="71" y="57"/>
                  <a:pt x="71" y="58"/>
                  <a:pt x="71" y="59"/>
                </a:cubicBezTo>
                <a:cubicBezTo>
                  <a:pt x="71" y="60"/>
                  <a:pt x="71" y="60"/>
                  <a:pt x="71" y="61"/>
                </a:cubicBezTo>
                <a:cubicBezTo>
                  <a:pt x="71" y="62"/>
                  <a:pt x="71" y="62"/>
                  <a:pt x="71" y="62"/>
                </a:cubicBezTo>
                <a:cubicBezTo>
                  <a:pt x="70" y="69"/>
                  <a:pt x="68" y="76"/>
                  <a:pt x="64" y="81"/>
                </a:cubicBezTo>
                <a:cubicBezTo>
                  <a:pt x="62" y="85"/>
                  <a:pt x="59" y="87"/>
                  <a:pt x="57" y="87"/>
                </a:cubicBezTo>
                <a:cubicBezTo>
                  <a:pt x="57" y="87"/>
                  <a:pt x="56" y="87"/>
                  <a:pt x="56" y="87"/>
                </a:cubicBezTo>
                <a:moveTo>
                  <a:pt x="70" y="47"/>
                </a:moveTo>
                <a:cubicBezTo>
                  <a:pt x="69" y="46"/>
                  <a:pt x="68" y="46"/>
                  <a:pt x="68" y="45"/>
                </a:cubicBezTo>
                <a:cubicBezTo>
                  <a:pt x="67" y="45"/>
                  <a:pt x="67" y="45"/>
                  <a:pt x="67" y="45"/>
                </a:cubicBezTo>
                <a:cubicBezTo>
                  <a:pt x="70" y="43"/>
                  <a:pt x="70" y="43"/>
                  <a:pt x="70" y="43"/>
                </a:cubicBezTo>
                <a:cubicBezTo>
                  <a:pt x="70" y="43"/>
                  <a:pt x="70" y="43"/>
                  <a:pt x="70" y="43"/>
                </a:cubicBezTo>
                <a:cubicBezTo>
                  <a:pt x="71" y="44"/>
                  <a:pt x="72" y="45"/>
                  <a:pt x="73" y="46"/>
                </a:cubicBezTo>
                <a:cubicBezTo>
                  <a:pt x="70" y="47"/>
                  <a:pt x="70" y="47"/>
                  <a:pt x="70" y="47"/>
                </a:cubicBezTo>
                <a:moveTo>
                  <a:pt x="63" y="43"/>
                </a:moveTo>
                <a:cubicBezTo>
                  <a:pt x="62" y="43"/>
                  <a:pt x="61" y="43"/>
                  <a:pt x="60" y="43"/>
                </a:cubicBezTo>
                <a:cubicBezTo>
                  <a:pt x="63" y="39"/>
                  <a:pt x="63" y="39"/>
                  <a:pt x="63" y="39"/>
                </a:cubicBezTo>
                <a:cubicBezTo>
                  <a:pt x="64" y="39"/>
                  <a:pt x="64" y="40"/>
                  <a:pt x="65" y="40"/>
                </a:cubicBezTo>
                <a:cubicBezTo>
                  <a:pt x="66" y="40"/>
                  <a:pt x="66" y="41"/>
                  <a:pt x="67" y="41"/>
                </a:cubicBezTo>
                <a:cubicBezTo>
                  <a:pt x="63" y="43"/>
                  <a:pt x="63" y="43"/>
                  <a:pt x="63" y="43"/>
                </a:cubicBezTo>
                <a:moveTo>
                  <a:pt x="52" y="43"/>
                </a:moveTo>
                <a:cubicBezTo>
                  <a:pt x="54" y="41"/>
                  <a:pt x="55" y="39"/>
                  <a:pt x="58" y="39"/>
                </a:cubicBezTo>
                <a:cubicBezTo>
                  <a:pt x="58" y="39"/>
                  <a:pt x="58" y="39"/>
                  <a:pt x="59" y="39"/>
                </a:cubicBezTo>
                <a:cubicBezTo>
                  <a:pt x="56" y="42"/>
                  <a:pt x="56" y="42"/>
                  <a:pt x="56" y="42"/>
                </a:cubicBezTo>
                <a:cubicBezTo>
                  <a:pt x="55" y="43"/>
                  <a:pt x="53" y="43"/>
                  <a:pt x="52" y="43"/>
                </a:cubicBezTo>
                <a:moveTo>
                  <a:pt x="60" y="35"/>
                </a:moveTo>
                <a:cubicBezTo>
                  <a:pt x="59" y="35"/>
                  <a:pt x="58" y="35"/>
                  <a:pt x="57" y="36"/>
                </a:cubicBezTo>
                <a:cubicBezTo>
                  <a:pt x="53" y="37"/>
                  <a:pt x="51" y="40"/>
                  <a:pt x="49" y="42"/>
                </a:cubicBezTo>
                <a:cubicBezTo>
                  <a:pt x="42" y="50"/>
                  <a:pt x="42" y="50"/>
                  <a:pt x="42" y="50"/>
                </a:cubicBezTo>
                <a:cubicBezTo>
                  <a:pt x="42" y="51"/>
                  <a:pt x="42" y="51"/>
                  <a:pt x="42" y="52"/>
                </a:cubicBezTo>
                <a:cubicBezTo>
                  <a:pt x="40" y="55"/>
                  <a:pt x="39" y="58"/>
                  <a:pt x="39" y="62"/>
                </a:cubicBezTo>
                <a:cubicBezTo>
                  <a:pt x="39" y="67"/>
                  <a:pt x="40" y="71"/>
                  <a:pt x="42" y="77"/>
                </a:cubicBezTo>
                <a:cubicBezTo>
                  <a:pt x="43" y="80"/>
                  <a:pt x="44" y="84"/>
                  <a:pt x="47" y="86"/>
                </a:cubicBezTo>
                <a:cubicBezTo>
                  <a:pt x="50" y="89"/>
                  <a:pt x="53" y="91"/>
                  <a:pt x="56" y="91"/>
                </a:cubicBezTo>
                <a:cubicBezTo>
                  <a:pt x="56" y="91"/>
                  <a:pt x="57" y="91"/>
                  <a:pt x="57" y="91"/>
                </a:cubicBezTo>
                <a:cubicBezTo>
                  <a:pt x="58" y="91"/>
                  <a:pt x="58" y="90"/>
                  <a:pt x="58" y="90"/>
                </a:cubicBezTo>
                <a:cubicBezTo>
                  <a:pt x="59" y="90"/>
                  <a:pt x="59" y="90"/>
                  <a:pt x="59" y="90"/>
                </a:cubicBezTo>
                <a:cubicBezTo>
                  <a:pt x="59" y="91"/>
                  <a:pt x="59" y="91"/>
                  <a:pt x="60" y="91"/>
                </a:cubicBezTo>
                <a:cubicBezTo>
                  <a:pt x="61" y="91"/>
                  <a:pt x="61" y="91"/>
                  <a:pt x="61" y="91"/>
                </a:cubicBezTo>
                <a:cubicBezTo>
                  <a:pt x="68" y="85"/>
                  <a:pt x="77" y="79"/>
                  <a:pt x="80" y="69"/>
                </a:cubicBezTo>
                <a:cubicBezTo>
                  <a:pt x="81" y="65"/>
                  <a:pt x="82" y="61"/>
                  <a:pt x="81" y="57"/>
                </a:cubicBezTo>
                <a:cubicBezTo>
                  <a:pt x="81" y="57"/>
                  <a:pt x="82" y="56"/>
                  <a:pt x="82" y="56"/>
                </a:cubicBezTo>
                <a:cubicBezTo>
                  <a:pt x="82" y="55"/>
                  <a:pt x="81" y="55"/>
                  <a:pt x="81" y="54"/>
                </a:cubicBezTo>
                <a:cubicBezTo>
                  <a:pt x="80" y="53"/>
                  <a:pt x="80" y="52"/>
                  <a:pt x="79" y="50"/>
                </a:cubicBezTo>
                <a:cubicBezTo>
                  <a:pt x="77" y="44"/>
                  <a:pt x="72" y="40"/>
                  <a:pt x="67" y="37"/>
                </a:cubicBezTo>
                <a:cubicBezTo>
                  <a:pt x="64" y="36"/>
                  <a:pt x="62" y="35"/>
                  <a:pt x="60" y="35"/>
                </a:cubicBezTo>
                <a:moveTo>
                  <a:pt x="57" y="12"/>
                </a:moveTo>
                <a:cubicBezTo>
                  <a:pt x="57" y="12"/>
                  <a:pt x="56" y="12"/>
                  <a:pt x="56" y="13"/>
                </a:cubicBezTo>
                <a:cubicBezTo>
                  <a:pt x="10" y="80"/>
                  <a:pt x="10" y="80"/>
                  <a:pt x="10" y="80"/>
                </a:cubicBezTo>
                <a:cubicBezTo>
                  <a:pt x="10" y="81"/>
                  <a:pt x="10" y="82"/>
                  <a:pt x="11" y="82"/>
                </a:cubicBezTo>
                <a:cubicBezTo>
                  <a:pt x="12" y="82"/>
                  <a:pt x="12" y="82"/>
                  <a:pt x="12" y="82"/>
                </a:cubicBezTo>
                <a:cubicBezTo>
                  <a:pt x="12" y="82"/>
                  <a:pt x="13" y="82"/>
                  <a:pt x="13" y="82"/>
                </a:cubicBezTo>
                <a:cubicBezTo>
                  <a:pt x="59" y="15"/>
                  <a:pt x="59" y="15"/>
                  <a:pt x="59" y="15"/>
                </a:cubicBezTo>
                <a:cubicBezTo>
                  <a:pt x="59" y="14"/>
                  <a:pt x="59" y="13"/>
                  <a:pt x="58" y="13"/>
                </a:cubicBezTo>
                <a:cubicBezTo>
                  <a:pt x="58" y="12"/>
                  <a:pt x="58" y="12"/>
                  <a:pt x="57" y="12"/>
                </a:cubicBezTo>
                <a:moveTo>
                  <a:pt x="32" y="38"/>
                </a:moveTo>
                <a:cubicBezTo>
                  <a:pt x="33" y="37"/>
                  <a:pt x="33" y="36"/>
                  <a:pt x="34" y="34"/>
                </a:cubicBezTo>
                <a:cubicBezTo>
                  <a:pt x="34" y="34"/>
                  <a:pt x="34" y="34"/>
                  <a:pt x="34" y="34"/>
                </a:cubicBezTo>
                <a:cubicBezTo>
                  <a:pt x="34" y="36"/>
                  <a:pt x="33" y="37"/>
                  <a:pt x="32" y="38"/>
                </a:cubicBezTo>
                <a:moveTo>
                  <a:pt x="36" y="31"/>
                </a:moveTo>
                <a:cubicBezTo>
                  <a:pt x="35" y="31"/>
                  <a:pt x="35" y="31"/>
                  <a:pt x="35" y="31"/>
                </a:cubicBezTo>
                <a:cubicBezTo>
                  <a:pt x="35" y="29"/>
                  <a:pt x="36" y="27"/>
                  <a:pt x="36" y="25"/>
                </a:cubicBezTo>
                <a:cubicBezTo>
                  <a:pt x="37" y="25"/>
                  <a:pt x="37" y="25"/>
                  <a:pt x="37" y="25"/>
                </a:cubicBezTo>
                <a:cubicBezTo>
                  <a:pt x="37" y="27"/>
                  <a:pt x="36" y="29"/>
                  <a:pt x="36" y="31"/>
                </a:cubicBezTo>
                <a:moveTo>
                  <a:pt x="37" y="21"/>
                </a:moveTo>
                <a:cubicBezTo>
                  <a:pt x="36" y="21"/>
                  <a:pt x="36" y="21"/>
                  <a:pt x="36" y="21"/>
                </a:cubicBezTo>
                <a:cubicBezTo>
                  <a:pt x="36" y="20"/>
                  <a:pt x="36" y="19"/>
                  <a:pt x="35" y="18"/>
                </a:cubicBezTo>
                <a:cubicBezTo>
                  <a:pt x="37" y="18"/>
                  <a:pt x="37" y="18"/>
                  <a:pt x="37" y="18"/>
                </a:cubicBezTo>
                <a:cubicBezTo>
                  <a:pt x="37" y="19"/>
                  <a:pt x="37" y="20"/>
                  <a:pt x="37" y="20"/>
                </a:cubicBezTo>
                <a:cubicBezTo>
                  <a:pt x="37" y="21"/>
                  <a:pt x="37" y="21"/>
                  <a:pt x="37" y="21"/>
                </a:cubicBezTo>
                <a:moveTo>
                  <a:pt x="37" y="15"/>
                </a:moveTo>
                <a:cubicBezTo>
                  <a:pt x="34" y="15"/>
                  <a:pt x="34" y="15"/>
                  <a:pt x="34" y="15"/>
                </a:cubicBezTo>
                <a:cubicBezTo>
                  <a:pt x="33" y="14"/>
                  <a:pt x="32" y="12"/>
                  <a:pt x="31" y="11"/>
                </a:cubicBezTo>
                <a:cubicBezTo>
                  <a:pt x="34" y="11"/>
                  <a:pt x="34" y="11"/>
                  <a:pt x="34" y="11"/>
                </a:cubicBezTo>
                <a:cubicBezTo>
                  <a:pt x="35" y="11"/>
                  <a:pt x="35" y="11"/>
                  <a:pt x="35" y="11"/>
                </a:cubicBezTo>
                <a:cubicBezTo>
                  <a:pt x="36" y="12"/>
                  <a:pt x="36" y="13"/>
                  <a:pt x="37" y="15"/>
                </a:cubicBezTo>
                <a:moveTo>
                  <a:pt x="17" y="51"/>
                </a:moveTo>
                <a:cubicBezTo>
                  <a:pt x="15" y="51"/>
                  <a:pt x="12" y="50"/>
                  <a:pt x="10" y="48"/>
                </a:cubicBezTo>
                <a:cubicBezTo>
                  <a:pt x="8" y="45"/>
                  <a:pt x="7" y="42"/>
                  <a:pt x="6" y="39"/>
                </a:cubicBezTo>
                <a:cubicBezTo>
                  <a:pt x="4" y="34"/>
                  <a:pt x="3" y="30"/>
                  <a:pt x="3" y="26"/>
                </a:cubicBezTo>
                <a:cubicBezTo>
                  <a:pt x="4" y="21"/>
                  <a:pt x="5" y="17"/>
                  <a:pt x="8" y="14"/>
                </a:cubicBezTo>
                <a:cubicBezTo>
                  <a:pt x="11" y="11"/>
                  <a:pt x="15" y="9"/>
                  <a:pt x="19" y="9"/>
                </a:cubicBezTo>
                <a:cubicBezTo>
                  <a:pt x="21" y="9"/>
                  <a:pt x="23" y="10"/>
                  <a:pt x="25" y="11"/>
                </a:cubicBezTo>
                <a:cubicBezTo>
                  <a:pt x="25" y="11"/>
                  <a:pt x="26" y="11"/>
                  <a:pt x="27" y="11"/>
                </a:cubicBezTo>
                <a:cubicBezTo>
                  <a:pt x="27" y="11"/>
                  <a:pt x="27" y="11"/>
                  <a:pt x="27" y="11"/>
                </a:cubicBezTo>
                <a:cubicBezTo>
                  <a:pt x="27" y="12"/>
                  <a:pt x="27" y="12"/>
                  <a:pt x="27" y="12"/>
                </a:cubicBezTo>
                <a:cubicBezTo>
                  <a:pt x="30" y="14"/>
                  <a:pt x="32" y="17"/>
                  <a:pt x="32" y="21"/>
                </a:cubicBezTo>
                <a:cubicBezTo>
                  <a:pt x="32" y="21"/>
                  <a:pt x="32" y="21"/>
                  <a:pt x="32" y="22"/>
                </a:cubicBezTo>
                <a:cubicBezTo>
                  <a:pt x="32" y="22"/>
                  <a:pt x="32" y="22"/>
                  <a:pt x="32" y="22"/>
                </a:cubicBezTo>
                <a:cubicBezTo>
                  <a:pt x="32" y="23"/>
                  <a:pt x="32" y="23"/>
                  <a:pt x="32" y="23"/>
                </a:cubicBezTo>
                <a:cubicBezTo>
                  <a:pt x="32" y="23"/>
                  <a:pt x="32" y="23"/>
                  <a:pt x="32" y="23"/>
                </a:cubicBezTo>
                <a:cubicBezTo>
                  <a:pt x="32" y="31"/>
                  <a:pt x="30" y="38"/>
                  <a:pt x="25" y="45"/>
                </a:cubicBezTo>
                <a:cubicBezTo>
                  <a:pt x="23" y="48"/>
                  <a:pt x="20" y="50"/>
                  <a:pt x="18" y="51"/>
                </a:cubicBezTo>
                <a:cubicBezTo>
                  <a:pt x="17" y="51"/>
                  <a:pt x="17" y="51"/>
                  <a:pt x="17" y="51"/>
                </a:cubicBezTo>
                <a:moveTo>
                  <a:pt x="27" y="8"/>
                </a:moveTo>
                <a:cubicBezTo>
                  <a:pt x="26" y="7"/>
                  <a:pt x="25" y="7"/>
                  <a:pt x="23" y="6"/>
                </a:cubicBezTo>
                <a:cubicBezTo>
                  <a:pt x="27" y="5"/>
                  <a:pt x="27" y="5"/>
                  <a:pt x="27" y="5"/>
                </a:cubicBezTo>
                <a:cubicBezTo>
                  <a:pt x="27" y="5"/>
                  <a:pt x="27" y="5"/>
                  <a:pt x="27" y="5"/>
                </a:cubicBezTo>
                <a:cubicBezTo>
                  <a:pt x="29" y="6"/>
                  <a:pt x="31" y="7"/>
                  <a:pt x="32" y="8"/>
                </a:cubicBezTo>
                <a:cubicBezTo>
                  <a:pt x="27" y="8"/>
                  <a:pt x="27" y="8"/>
                  <a:pt x="27" y="8"/>
                </a:cubicBezTo>
                <a:moveTo>
                  <a:pt x="17" y="6"/>
                </a:moveTo>
                <a:cubicBezTo>
                  <a:pt x="18" y="5"/>
                  <a:pt x="18" y="5"/>
                  <a:pt x="18" y="5"/>
                </a:cubicBezTo>
                <a:cubicBezTo>
                  <a:pt x="19" y="4"/>
                  <a:pt x="20" y="3"/>
                  <a:pt x="21" y="3"/>
                </a:cubicBezTo>
                <a:cubicBezTo>
                  <a:pt x="21" y="3"/>
                  <a:pt x="22" y="3"/>
                  <a:pt x="22" y="3"/>
                </a:cubicBezTo>
                <a:cubicBezTo>
                  <a:pt x="22" y="3"/>
                  <a:pt x="22" y="3"/>
                  <a:pt x="23" y="3"/>
                </a:cubicBezTo>
                <a:cubicBezTo>
                  <a:pt x="18" y="5"/>
                  <a:pt x="18" y="5"/>
                  <a:pt x="18" y="5"/>
                </a:cubicBezTo>
                <a:cubicBezTo>
                  <a:pt x="18" y="6"/>
                  <a:pt x="18" y="6"/>
                  <a:pt x="18" y="6"/>
                </a:cubicBezTo>
                <a:cubicBezTo>
                  <a:pt x="17" y="6"/>
                  <a:pt x="17" y="6"/>
                  <a:pt x="17" y="6"/>
                </a:cubicBezTo>
                <a:moveTo>
                  <a:pt x="22" y="0"/>
                </a:moveTo>
                <a:cubicBezTo>
                  <a:pt x="21" y="0"/>
                  <a:pt x="21" y="0"/>
                  <a:pt x="20" y="0"/>
                </a:cubicBezTo>
                <a:cubicBezTo>
                  <a:pt x="18" y="0"/>
                  <a:pt x="17" y="2"/>
                  <a:pt x="15" y="3"/>
                </a:cubicBezTo>
                <a:cubicBezTo>
                  <a:pt x="5" y="11"/>
                  <a:pt x="5" y="11"/>
                  <a:pt x="5" y="11"/>
                </a:cubicBezTo>
                <a:cubicBezTo>
                  <a:pt x="5" y="11"/>
                  <a:pt x="5" y="12"/>
                  <a:pt x="5" y="12"/>
                </a:cubicBezTo>
                <a:cubicBezTo>
                  <a:pt x="2" y="16"/>
                  <a:pt x="0" y="20"/>
                  <a:pt x="0" y="26"/>
                </a:cubicBezTo>
                <a:cubicBezTo>
                  <a:pt x="0" y="30"/>
                  <a:pt x="1" y="35"/>
                  <a:pt x="3" y="40"/>
                </a:cubicBezTo>
                <a:cubicBezTo>
                  <a:pt x="4" y="43"/>
                  <a:pt x="5" y="47"/>
                  <a:pt x="8" y="50"/>
                </a:cubicBezTo>
                <a:cubicBezTo>
                  <a:pt x="10" y="53"/>
                  <a:pt x="14" y="54"/>
                  <a:pt x="17" y="54"/>
                </a:cubicBezTo>
                <a:cubicBezTo>
                  <a:pt x="17" y="54"/>
                  <a:pt x="18" y="54"/>
                  <a:pt x="18" y="54"/>
                </a:cubicBezTo>
                <a:cubicBezTo>
                  <a:pt x="20" y="54"/>
                  <a:pt x="22" y="53"/>
                  <a:pt x="24" y="51"/>
                </a:cubicBezTo>
                <a:cubicBezTo>
                  <a:pt x="24" y="51"/>
                  <a:pt x="24" y="51"/>
                  <a:pt x="24" y="51"/>
                </a:cubicBezTo>
                <a:cubicBezTo>
                  <a:pt x="25" y="51"/>
                  <a:pt x="25" y="51"/>
                  <a:pt x="25" y="51"/>
                </a:cubicBezTo>
                <a:cubicBezTo>
                  <a:pt x="35" y="44"/>
                  <a:pt x="41" y="32"/>
                  <a:pt x="41" y="20"/>
                </a:cubicBezTo>
                <a:cubicBezTo>
                  <a:pt x="40" y="15"/>
                  <a:pt x="39" y="11"/>
                  <a:pt x="37" y="8"/>
                </a:cubicBezTo>
                <a:cubicBezTo>
                  <a:pt x="34" y="5"/>
                  <a:pt x="31" y="3"/>
                  <a:pt x="29" y="2"/>
                </a:cubicBezTo>
                <a:cubicBezTo>
                  <a:pt x="27" y="1"/>
                  <a:pt x="24" y="0"/>
                  <a:pt x="2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14">
            <a:extLst>
              <a:ext uri="{FF2B5EF4-FFF2-40B4-BE49-F238E27FC236}">
                <a16:creationId xmlns:a16="http://schemas.microsoft.com/office/drawing/2014/main" id="{6C80729C-9781-F248-A194-E636F2AA1AE4}"/>
              </a:ext>
            </a:extLst>
          </p:cNvPr>
          <p:cNvSpPr>
            <a:spLocks noEditPoints="1"/>
          </p:cNvSpPr>
          <p:nvPr/>
        </p:nvSpPr>
        <p:spPr bwMode="auto">
          <a:xfrm>
            <a:off x="220088" y="2877501"/>
            <a:ext cx="379766" cy="397347"/>
          </a:xfrm>
          <a:custGeom>
            <a:avLst/>
            <a:gdLst>
              <a:gd name="T0" fmla="*/ 25 w 91"/>
              <a:gd name="T1" fmla="*/ 78 h 95"/>
              <a:gd name="T2" fmla="*/ 7 w 91"/>
              <a:gd name="T3" fmla="*/ 71 h 95"/>
              <a:gd name="T4" fmla="*/ 18 w 91"/>
              <a:gd name="T5" fmla="*/ 39 h 95"/>
              <a:gd name="T6" fmla="*/ 17 w 91"/>
              <a:gd name="T7" fmla="*/ 38 h 95"/>
              <a:gd name="T8" fmla="*/ 16 w 91"/>
              <a:gd name="T9" fmla="*/ 37 h 95"/>
              <a:gd name="T10" fmla="*/ 6 w 91"/>
              <a:gd name="T11" fmla="*/ 34 h 95"/>
              <a:gd name="T12" fmla="*/ 61 w 91"/>
              <a:gd name="T13" fmla="*/ 4 h 95"/>
              <a:gd name="T14" fmla="*/ 69 w 91"/>
              <a:gd name="T15" fmla="*/ 19 h 95"/>
              <a:gd name="T16" fmla="*/ 72 w 91"/>
              <a:gd name="T17" fmla="*/ 25 h 95"/>
              <a:gd name="T18" fmla="*/ 86 w 91"/>
              <a:gd name="T19" fmla="*/ 62 h 95"/>
              <a:gd name="T20" fmla="*/ 77 w 91"/>
              <a:gd name="T21" fmla="*/ 58 h 95"/>
              <a:gd name="T22" fmla="*/ 76 w 91"/>
              <a:gd name="T23" fmla="*/ 58 h 95"/>
              <a:gd name="T24" fmla="*/ 75 w 91"/>
              <a:gd name="T25" fmla="*/ 58 h 95"/>
              <a:gd name="T26" fmla="*/ 75 w 91"/>
              <a:gd name="T27" fmla="*/ 59 h 95"/>
              <a:gd name="T28" fmla="*/ 65 w 91"/>
              <a:gd name="T29" fmla="*/ 91 h 95"/>
              <a:gd name="T30" fmla="*/ 47 w 91"/>
              <a:gd name="T31" fmla="*/ 86 h 95"/>
              <a:gd name="T32" fmla="*/ 55 w 91"/>
              <a:gd name="T33" fmla="*/ 61 h 95"/>
              <a:gd name="T34" fmla="*/ 54 w 91"/>
              <a:gd name="T35" fmla="*/ 58 h 95"/>
              <a:gd name="T36" fmla="*/ 36 w 91"/>
              <a:gd name="T37" fmla="*/ 51 h 95"/>
              <a:gd name="T38" fmla="*/ 35 w 91"/>
              <a:gd name="T39" fmla="*/ 51 h 95"/>
              <a:gd name="T40" fmla="*/ 34 w 91"/>
              <a:gd name="T41" fmla="*/ 52 h 95"/>
              <a:gd name="T42" fmla="*/ 34 w 91"/>
              <a:gd name="T43" fmla="*/ 53 h 95"/>
              <a:gd name="T44" fmla="*/ 25 w 91"/>
              <a:gd name="T45" fmla="*/ 78 h 95"/>
              <a:gd name="T46" fmla="*/ 62 w 91"/>
              <a:gd name="T47" fmla="*/ 0 h 95"/>
              <a:gd name="T48" fmla="*/ 61 w 91"/>
              <a:gd name="T49" fmla="*/ 0 h 95"/>
              <a:gd name="T50" fmla="*/ 1 w 91"/>
              <a:gd name="T51" fmla="*/ 33 h 95"/>
              <a:gd name="T52" fmla="*/ 0 w 91"/>
              <a:gd name="T53" fmla="*/ 34 h 95"/>
              <a:gd name="T54" fmla="*/ 1 w 91"/>
              <a:gd name="T55" fmla="*/ 36 h 95"/>
              <a:gd name="T56" fmla="*/ 14 w 91"/>
              <a:gd name="T57" fmla="*/ 40 h 95"/>
              <a:gd name="T58" fmla="*/ 3 w 91"/>
              <a:gd name="T59" fmla="*/ 72 h 95"/>
              <a:gd name="T60" fmla="*/ 4 w 91"/>
              <a:gd name="T61" fmla="*/ 74 h 95"/>
              <a:gd name="T62" fmla="*/ 26 w 91"/>
              <a:gd name="T63" fmla="*/ 82 h 95"/>
              <a:gd name="T64" fmla="*/ 27 w 91"/>
              <a:gd name="T65" fmla="*/ 82 h 95"/>
              <a:gd name="T66" fmla="*/ 27 w 91"/>
              <a:gd name="T67" fmla="*/ 82 h 95"/>
              <a:gd name="T68" fmla="*/ 28 w 91"/>
              <a:gd name="T69" fmla="*/ 81 h 95"/>
              <a:gd name="T70" fmla="*/ 36 w 91"/>
              <a:gd name="T71" fmla="*/ 55 h 95"/>
              <a:gd name="T72" fmla="*/ 52 w 91"/>
              <a:gd name="T73" fmla="*/ 61 h 95"/>
              <a:gd name="T74" fmla="*/ 43 w 91"/>
              <a:gd name="T75" fmla="*/ 86 h 95"/>
              <a:gd name="T76" fmla="*/ 43 w 91"/>
              <a:gd name="T77" fmla="*/ 87 h 95"/>
              <a:gd name="T78" fmla="*/ 44 w 91"/>
              <a:gd name="T79" fmla="*/ 88 h 95"/>
              <a:gd name="T80" fmla="*/ 65 w 91"/>
              <a:gd name="T81" fmla="*/ 95 h 95"/>
              <a:gd name="T82" fmla="*/ 66 w 91"/>
              <a:gd name="T83" fmla="*/ 95 h 95"/>
              <a:gd name="T84" fmla="*/ 67 w 91"/>
              <a:gd name="T85" fmla="*/ 95 h 95"/>
              <a:gd name="T86" fmla="*/ 68 w 91"/>
              <a:gd name="T87" fmla="*/ 94 h 95"/>
              <a:gd name="T88" fmla="*/ 77 w 91"/>
              <a:gd name="T89" fmla="*/ 62 h 95"/>
              <a:gd name="T90" fmla="*/ 88 w 91"/>
              <a:gd name="T91" fmla="*/ 67 h 95"/>
              <a:gd name="T92" fmla="*/ 89 w 91"/>
              <a:gd name="T93" fmla="*/ 67 h 95"/>
              <a:gd name="T94" fmla="*/ 90 w 91"/>
              <a:gd name="T95" fmla="*/ 67 h 95"/>
              <a:gd name="T96" fmla="*/ 90 w 91"/>
              <a:gd name="T97" fmla="*/ 65 h 95"/>
              <a:gd name="T98" fmla="*/ 75 w 91"/>
              <a:gd name="T99" fmla="*/ 23 h 95"/>
              <a:gd name="T100" fmla="*/ 71 w 91"/>
              <a:gd name="T101" fmla="*/ 17 h 95"/>
              <a:gd name="T102" fmla="*/ 64 w 91"/>
              <a:gd name="T103" fmla="*/ 2 h 95"/>
              <a:gd name="T104" fmla="*/ 63 w 91"/>
              <a:gd name="T105" fmla="*/ 0 h 95"/>
              <a:gd name="T106" fmla="*/ 62 w 91"/>
              <a:gd name="T10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95">
                <a:moveTo>
                  <a:pt x="25" y="78"/>
                </a:moveTo>
                <a:cubicBezTo>
                  <a:pt x="7" y="71"/>
                  <a:pt x="7" y="71"/>
                  <a:pt x="7" y="71"/>
                </a:cubicBezTo>
                <a:cubicBezTo>
                  <a:pt x="18" y="39"/>
                  <a:pt x="18" y="39"/>
                  <a:pt x="18" y="39"/>
                </a:cubicBezTo>
                <a:cubicBezTo>
                  <a:pt x="18" y="39"/>
                  <a:pt x="18" y="38"/>
                  <a:pt x="17" y="38"/>
                </a:cubicBezTo>
                <a:cubicBezTo>
                  <a:pt x="17" y="38"/>
                  <a:pt x="17" y="37"/>
                  <a:pt x="16" y="37"/>
                </a:cubicBezTo>
                <a:cubicBezTo>
                  <a:pt x="6" y="34"/>
                  <a:pt x="6" y="34"/>
                  <a:pt x="6" y="34"/>
                </a:cubicBezTo>
                <a:cubicBezTo>
                  <a:pt x="61" y="4"/>
                  <a:pt x="61" y="4"/>
                  <a:pt x="61" y="4"/>
                </a:cubicBezTo>
                <a:cubicBezTo>
                  <a:pt x="63" y="10"/>
                  <a:pt x="66" y="14"/>
                  <a:pt x="69" y="19"/>
                </a:cubicBezTo>
                <a:cubicBezTo>
                  <a:pt x="70" y="21"/>
                  <a:pt x="71" y="23"/>
                  <a:pt x="72" y="25"/>
                </a:cubicBezTo>
                <a:cubicBezTo>
                  <a:pt x="78" y="36"/>
                  <a:pt x="82" y="50"/>
                  <a:pt x="86" y="62"/>
                </a:cubicBezTo>
                <a:cubicBezTo>
                  <a:pt x="77" y="58"/>
                  <a:pt x="77" y="58"/>
                  <a:pt x="77" y="58"/>
                </a:cubicBezTo>
                <a:cubicBezTo>
                  <a:pt x="77" y="58"/>
                  <a:pt x="76" y="58"/>
                  <a:pt x="76" y="58"/>
                </a:cubicBezTo>
                <a:cubicBezTo>
                  <a:pt x="76" y="58"/>
                  <a:pt x="76" y="58"/>
                  <a:pt x="75" y="58"/>
                </a:cubicBezTo>
                <a:cubicBezTo>
                  <a:pt x="75" y="58"/>
                  <a:pt x="75" y="59"/>
                  <a:pt x="75" y="59"/>
                </a:cubicBezTo>
                <a:cubicBezTo>
                  <a:pt x="65" y="91"/>
                  <a:pt x="65" y="91"/>
                  <a:pt x="65" y="91"/>
                </a:cubicBezTo>
                <a:cubicBezTo>
                  <a:pt x="47" y="86"/>
                  <a:pt x="47" y="86"/>
                  <a:pt x="47" y="86"/>
                </a:cubicBezTo>
                <a:cubicBezTo>
                  <a:pt x="55" y="61"/>
                  <a:pt x="55" y="61"/>
                  <a:pt x="55" y="61"/>
                </a:cubicBezTo>
                <a:cubicBezTo>
                  <a:pt x="56" y="60"/>
                  <a:pt x="55" y="59"/>
                  <a:pt x="54" y="58"/>
                </a:cubicBezTo>
                <a:cubicBezTo>
                  <a:pt x="36" y="51"/>
                  <a:pt x="36" y="51"/>
                  <a:pt x="36" y="51"/>
                </a:cubicBezTo>
                <a:cubicBezTo>
                  <a:pt x="36" y="51"/>
                  <a:pt x="36" y="51"/>
                  <a:pt x="35" y="51"/>
                </a:cubicBezTo>
                <a:cubicBezTo>
                  <a:pt x="35" y="51"/>
                  <a:pt x="35" y="51"/>
                  <a:pt x="34" y="52"/>
                </a:cubicBezTo>
                <a:cubicBezTo>
                  <a:pt x="34" y="52"/>
                  <a:pt x="34" y="52"/>
                  <a:pt x="34" y="53"/>
                </a:cubicBezTo>
                <a:cubicBezTo>
                  <a:pt x="25" y="78"/>
                  <a:pt x="25" y="78"/>
                  <a:pt x="25" y="78"/>
                </a:cubicBezTo>
                <a:moveTo>
                  <a:pt x="62" y="0"/>
                </a:moveTo>
                <a:cubicBezTo>
                  <a:pt x="62" y="0"/>
                  <a:pt x="62" y="0"/>
                  <a:pt x="61" y="0"/>
                </a:cubicBezTo>
                <a:cubicBezTo>
                  <a:pt x="1" y="33"/>
                  <a:pt x="1" y="33"/>
                  <a:pt x="1" y="33"/>
                </a:cubicBezTo>
                <a:cubicBezTo>
                  <a:pt x="0" y="33"/>
                  <a:pt x="0" y="34"/>
                  <a:pt x="0" y="34"/>
                </a:cubicBezTo>
                <a:cubicBezTo>
                  <a:pt x="0" y="35"/>
                  <a:pt x="0" y="36"/>
                  <a:pt x="1" y="36"/>
                </a:cubicBezTo>
                <a:cubicBezTo>
                  <a:pt x="14" y="40"/>
                  <a:pt x="14" y="40"/>
                  <a:pt x="14" y="40"/>
                </a:cubicBezTo>
                <a:cubicBezTo>
                  <a:pt x="3" y="72"/>
                  <a:pt x="3" y="72"/>
                  <a:pt x="3" y="72"/>
                </a:cubicBezTo>
                <a:cubicBezTo>
                  <a:pt x="3" y="73"/>
                  <a:pt x="3" y="74"/>
                  <a:pt x="4" y="74"/>
                </a:cubicBezTo>
                <a:cubicBezTo>
                  <a:pt x="26" y="82"/>
                  <a:pt x="26" y="82"/>
                  <a:pt x="26" y="82"/>
                </a:cubicBezTo>
                <a:cubicBezTo>
                  <a:pt x="26" y="82"/>
                  <a:pt x="26" y="82"/>
                  <a:pt x="27" y="82"/>
                </a:cubicBezTo>
                <a:cubicBezTo>
                  <a:pt x="27" y="82"/>
                  <a:pt x="27" y="82"/>
                  <a:pt x="27" y="82"/>
                </a:cubicBezTo>
                <a:cubicBezTo>
                  <a:pt x="28" y="82"/>
                  <a:pt x="28" y="81"/>
                  <a:pt x="28" y="81"/>
                </a:cubicBezTo>
                <a:cubicBezTo>
                  <a:pt x="36" y="55"/>
                  <a:pt x="36" y="55"/>
                  <a:pt x="36" y="55"/>
                </a:cubicBezTo>
                <a:cubicBezTo>
                  <a:pt x="52" y="61"/>
                  <a:pt x="52" y="61"/>
                  <a:pt x="52" y="61"/>
                </a:cubicBezTo>
                <a:cubicBezTo>
                  <a:pt x="43" y="86"/>
                  <a:pt x="43" y="86"/>
                  <a:pt x="43" y="86"/>
                </a:cubicBezTo>
                <a:cubicBezTo>
                  <a:pt x="43" y="87"/>
                  <a:pt x="43" y="87"/>
                  <a:pt x="43" y="87"/>
                </a:cubicBezTo>
                <a:cubicBezTo>
                  <a:pt x="43" y="88"/>
                  <a:pt x="44" y="88"/>
                  <a:pt x="44" y="88"/>
                </a:cubicBezTo>
                <a:cubicBezTo>
                  <a:pt x="65" y="95"/>
                  <a:pt x="65" y="95"/>
                  <a:pt x="65" y="95"/>
                </a:cubicBezTo>
                <a:cubicBezTo>
                  <a:pt x="66" y="95"/>
                  <a:pt x="66" y="95"/>
                  <a:pt x="66" y="95"/>
                </a:cubicBezTo>
                <a:cubicBezTo>
                  <a:pt x="67" y="95"/>
                  <a:pt x="67" y="95"/>
                  <a:pt x="67" y="95"/>
                </a:cubicBezTo>
                <a:cubicBezTo>
                  <a:pt x="67" y="95"/>
                  <a:pt x="67" y="94"/>
                  <a:pt x="68" y="94"/>
                </a:cubicBezTo>
                <a:cubicBezTo>
                  <a:pt x="77" y="62"/>
                  <a:pt x="77" y="62"/>
                  <a:pt x="77" y="62"/>
                </a:cubicBezTo>
                <a:cubicBezTo>
                  <a:pt x="88" y="67"/>
                  <a:pt x="88" y="67"/>
                  <a:pt x="88" y="67"/>
                </a:cubicBezTo>
                <a:cubicBezTo>
                  <a:pt x="88" y="67"/>
                  <a:pt x="89" y="67"/>
                  <a:pt x="89" y="67"/>
                </a:cubicBezTo>
                <a:cubicBezTo>
                  <a:pt x="89" y="67"/>
                  <a:pt x="90" y="67"/>
                  <a:pt x="90" y="67"/>
                </a:cubicBezTo>
                <a:cubicBezTo>
                  <a:pt x="90" y="66"/>
                  <a:pt x="91" y="66"/>
                  <a:pt x="90" y="65"/>
                </a:cubicBezTo>
                <a:cubicBezTo>
                  <a:pt x="86" y="51"/>
                  <a:pt x="82" y="36"/>
                  <a:pt x="75" y="23"/>
                </a:cubicBezTo>
                <a:cubicBezTo>
                  <a:pt x="74" y="21"/>
                  <a:pt x="73" y="19"/>
                  <a:pt x="71" y="17"/>
                </a:cubicBezTo>
                <a:cubicBezTo>
                  <a:pt x="69" y="12"/>
                  <a:pt x="65" y="7"/>
                  <a:pt x="64" y="2"/>
                </a:cubicBezTo>
                <a:cubicBezTo>
                  <a:pt x="64" y="1"/>
                  <a:pt x="63" y="1"/>
                  <a:pt x="63" y="0"/>
                </a:cubicBezTo>
                <a:cubicBezTo>
                  <a:pt x="63" y="0"/>
                  <a:pt x="62" y="0"/>
                  <a:pt x="6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15">
            <a:extLst>
              <a:ext uri="{FF2B5EF4-FFF2-40B4-BE49-F238E27FC236}">
                <a16:creationId xmlns:a16="http://schemas.microsoft.com/office/drawing/2014/main" id="{70AB5FBB-C28F-274C-A171-CCAEA4C0344E}"/>
              </a:ext>
            </a:extLst>
          </p:cNvPr>
          <p:cNvSpPr>
            <a:spLocks noEditPoints="1"/>
          </p:cNvSpPr>
          <p:nvPr/>
        </p:nvSpPr>
        <p:spPr bwMode="auto">
          <a:xfrm>
            <a:off x="562931" y="3867352"/>
            <a:ext cx="583714" cy="363943"/>
          </a:xfrm>
          <a:custGeom>
            <a:avLst/>
            <a:gdLst>
              <a:gd name="T0" fmla="*/ 60 w 140"/>
              <a:gd name="T1" fmla="*/ 51 h 87"/>
              <a:gd name="T2" fmla="*/ 57 w 140"/>
              <a:gd name="T3" fmla="*/ 43 h 87"/>
              <a:gd name="T4" fmla="*/ 58 w 140"/>
              <a:gd name="T5" fmla="*/ 36 h 87"/>
              <a:gd name="T6" fmla="*/ 61 w 140"/>
              <a:gd name="T7" fmla="*/ 31 h 87"/>
              <a:gd name="T8" fmla="*/ 58 w 140"/>
              <a:gd name="T9" fmla="*/ 34 h 87"/>
              <a:gd name="T10" fmla="*/ 56 w 140"/>
              <a:gd name="T11" fmla="*/ 46 h 87"/>
              <a:gd name="T12" fmla="*/ 53 w 140"/>
              <a:gd name="T13" fmla="*/ 54 h 87"/>
              <a:gd name="T14" fmla="*/ 47 w 140"/>
              <a:gd name="T15" fmla="*/ 50 h 87"/>
              <a:gd name="T16" fmla="*/ 52 w 140"/>
              <a:gd name="T17" fmla="*/ 56 h 87"/>
              <a:gd name="T18" fmla="*/ 52 w 140"/>
              <a:gd name="T19" fmla="*/ 60 h 87"/>
              <a:gd name="T20" fmla="*/ 55 w 140"/>
              <a:gd name="T21" fmla="*/ 57 h 87"/>
              <a:gd name="T22" fmla="*/ 63 w 140"/>
              <a:gd name="T23" fmla="*/ 50 h 87"/>
              <a:gd name="T24" fmla="*/ 63 w 140"/>
              <a:gd name="T25" fmla="*/ 40 h 87"/>
              <a:gd name="T26" fmla="*/ 65 w 140"/>
              <a:gd name="T27" fmla="*/ 38 h 87"/>
              <a:gd name="T28" fmla="*/ 61 w 140"/>
              <a:gd name="T29" fmla="*/ 31 h 87"/>
              <a:gd name="T30" fmla="*/ 55 w 140"/>
              <a:gd name="T31" fmla="*/ 62 h 87"/>
              <a:gd name="T32" fmla="*/ 42 w 140"/>
              <a:gd name="T33" fmla="*/ 36 h 87"/>
              <a:gd name="T34" fmla="*/ 61 w 140"/>
              <a:gd name="T35" fmla="*/ 27 h 87"/>
              <a:gd name="T36" fmla="*/ 76 w 140"/>
              <a:gd name="T37" fmla="*/ 44 h 87"/>
              <a:gd name="T38" fmla="*/ 59 w 140"/>
              <a:gd name="T39" fmla="*/ 62 h 87"/>
              <a:gd name="T40" fmla="*/ 40 w 140"/>
              <a:gd name="T41" fmla="*/ 35 h 87"/>
              <a:gd name="T42" fmla="*/ 46 w 140"/>
              <a:gd name="T43" fmla="*/ 63 h 87"/>
              <a:gd name="T44" fmla="*/ 66 w 140"/>
              <a:gd name="T45" fmla="*/ 64 h 87"/>
              <a:gd name="T46" fmla="*/ 74 w 140"/>
              <a:gd name="T47" fmla="*/ 30 h 87"/>
              <a:gd name="T48" fmla="*/ 123 w 140"/>
              <a:gd name="T49" fmla="*/ 77 h 87"/>
              <a:gd name="T50" fmla="*/ 128 w 140"/>
              <a:gd name="T51" fmla="*/ 31 h 87"/>
              <a:gd name="T52" fmla="*/ 126 w 140"/>
              <a:gd name="T53" fmla="*/ 71 h 87"/>
              <a:gd name="T54" fmla="*/ 97 w 140"/>
              <a:gd name="T55" fmla="*/ 82 h 87"/>
              <a:gd name="T56" fmla="*/ 111 w 140"/>
              <a:gd name="T57" fmla="*/ 39 h 87"/>
              <a:gd name="T58" fmla="*/ 114 w 140"/>
              <a:gd name="T59" fmla="*/ 39 h 87"/>
              <a:gd name="T60" fmla="*/ 21 w 140"/>
              <a:gd name="T61" fmla="*/ 8 h 87"/>
              <a:gd name="T62" fmla="*/ 103 w 140"/>
              <a:gd name="T63" fmla="*/ 81 h 87"/>
              <a:gd name="T64" fmla="*/ 105 w 140"/>
              <a:gd name="T65" fmla="*/ 82 h 87"/>
              <a:gd name="T66" fmla="*/ 27 w 140"/>
              <a:gd name="T67" fmla="*/ 6 h 87"/>
              <a:gd name="T68" fmla="*/ 118 w 140"/>
              <a:gd name="T69" fmla="*/ 34 h 87"/>
              <a:gd name="T70" fmla="*/ 119 w 140"/>
              <a:gd name="T71" fmla="*/ 50 h 87"/>
              <a:gd name="T72" fmla="*/ 105 w 140"/>
              <a:gd name="T73" fmla="*/ 82 h 87"/>
              <a:gd name="T74" fmla="*/ 124 w 140"/>
              <a:gd name="T75" fmla="*/ 40 h 87"/>
              <a:gd name="T76" fmla="*/ 34 w 140"/>
              <a:gd name="T77" fmla="*/ 4 h 87"/>
              <a:gd name="T78" fmla="*/ 130 w 140"/>
              <a:gd name="T79" fmla="*/ 35 h 87"/>
              <a:gd name="T80" fmla="*/ 119 w 140"/>
              <a:gd name="T81" fmla="*/ 79 h 87"/>
              <a:gd name="T82" fmla="*/ 43 w 140"/>
              <a:gd name="T83" fmla="*/ 3 h 87"/>
              <a:gd name="T84" fmla="*/ 40 w 140"/>
              <a:gd name="T85" fmla="*/ 0 h 87"/>
              <a:gd name="T86" fmla="*/ 34 w 140"/>
              <a:gd name="T87" fmla="*/ 0 h 87"/>
              <a:gd name="T88" fmla="*/ 32 w 140"/>
              <a:gd name="T89" fmla="*/ 1 h 87"/>
              <a:gd name="T90" fmla="*/ 28 w 140"/>
              <a:gd name="T91" fmla="*/ 2 h 87"/>
              <a:gd name="T92" fmla="*/ 23 w 140"/>
              <a:gd name="T93" fmla="*/ 5 h 87"/>
              <a:gd name="T94" fmla="*/ 20 w 140"/>
              <a:gd name="T95" fmla="*/ 5 h 87"/>
              <a:gd name="T96" fmla="*/ 16 w 140"/>
              <a:gd name="T97" fmla="*/ 5 h 87"/>
              <a:gd name="T98" fmla="*/ 1 w 140"/>
              <a:gd name="T99" fmla="*/ 50 h 87"/>
              <a:gd name="T100" fmla="*/ 96 w 140"/>
              <a:gd name="T101" fmla="*/ 85 h 87"/>
              <a:gd name="T102" fmla="*/ 98 w 140"/>
              <a:gd name="T103" fmla="*/ 87 h 87"/>
              <a:gd name="T104" fmla="*/ 129 w 140"/>
              <a:gd name="T105" fmla="*/ 72 h 87"/>
              <a:gd name="T106" fmla="*/ 52 w 140"/>
              <a:gd name="T10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87">
                <a:moveTo>
                  <a:pt x="56" y="55"/>
                </a:moveTo>
                <a:cubicBezTo>
                  <a:pt x="57" y="52"/>
                  <a:pt x="58" y="50"/>
                  <a:pt x="58" y="48"/>
                </a:cubicBezTo>
                <a:cubicBezTo>
                  <a:pt x="59" y="49"/>
                  <a:pt x="60" y="50"/>
                  <a:pt x="60" y="51"/>
                </a:cubicBezTo>
                <a:cubicBezTo>
                  <a:pt x="60" y="52"/>
                  <a:pt x="59" y="54"/>
                  <a:pt x="58" y="54"/>
                </a:cubicBezTo>
                <a:cubicBezTo>
                  <a:pt x="57" y="54"/>
                  <a:pt x="56" y="55"/>
                  <a:pt x="56" y="55"/>
                </a:cubicBezTo>
                <a:moveTo>
                  <a:pt x="57" y="43"/>
                </a:moveTo>
                <a:cubicBezTo>
                  <a:pt x="56" y="42"/>
                  <a:pt x="56" y="41"/>
                  <a:pt x="55" y="40"/>
                </a:cubicBezTo>
                <a:cubicBezTo>
                  <a:pt x="55" y="39"/>
                  <a:pt x="55" y="37"/>
                  <a:pt x="56" y="37"/>
                </a:cubicBezTo>
                <a:cubicBezTo>
                  <a:pt x="57" y="36"/>
                  <a:pt x="57" y="36"/>
                  <a:pt x="58" y="36"/>
                </a:cubicBezTo>
                <a:cubicBezTo>
                  <a:pt x="58" y="36"/>
                  <a:pt x="59" y="36"/>
                  <a:pt x="59" y="36"/>
                </a:cubicBezTo>
                <a:cubicBezTo>
                  <a:pt x="58" y="39"/>
                  <a:pt x="58" y="41"/>
                  <a:pt x="57" y="43"/>
                </a:cubicBezTo>
                <a:moveTo>
                  <a:pt x="61" y="31"/>
                </a:moveTo>
                <a:cubicBezTo>
                  <a:pt x="60" y="31"/>
                  <a:pt x="60" y="32"/>
                  <a:pt x="60" y="32"/>
                </a:cubicBezTo>
                <a:cubicBezTo>
                  <a:pt x="60" y="33"/>
                  <a:pt x="60" y="33"/>
                  <a:pt x="59" y="34"/>
                </a:cubicBezTo>
                <a:cubicBezTo>
                  <a:pt x="59" y="34"/>
                  <a:pt x="58" y="34"/>
                  <a:pt x="58" y="34"/>
                </a:cubicBezTo>
                <a:cubicBezTo>
                  <a:pt x="57" y="34"/>
                  <a:pt x="56" y="34"/>
                  <a:pt x="55" y="35"/>
                </a:cubicBezTo>
                <a:cubicBezTo>
                  <a:pt x="53" y="36"/>
                  <a:pt x="52" y="38"/>
                  <a:pt x="53" y="41"/>
                </a:cubicBezTo>
                <a:cubicBezTo>
                  <a:pt x="53" y="42"/>
                  <a:pt x="54" y="44"/>
                  <a:pt x="56" y="46"/>
                </a:cubicBezTo>
                <a:cubicBezTo>
                  <a:pt x="56" y="46"/>
                  <a:pt x="56" y="46"/>
                  <a:pt x="56" y="46"/>
                </a:cubicBezTo>
                <a:cubicBezTo>
                  <a:pt x="55" y="49"/>
                  <a:pt x="54" y="51"/>
                  <a:pt x="53" y="54"/>
                </a:cubicBezTo>
                <a:cubicBezTo>
                  <a:pt x="53" y="54"/>
                  <a:pt x="53" y="54"/>
                  <a:pt x="53" y="54"/>
                </a:cubicBezTo>
                <a:cubicBezTo>
                  <a:pt x="51" y="53"/>
                  <a:pt x="50" y="52"/>
                  <a:pt x="49" y="50"/>
                </a:cubicBezTo>
                <a:cubicBezTo>
                  <a:pt x="49" y="50"/>
                  <a:pt x="48" y="50"/>
                  <a:pt x="48" y="50"/>
                </a:cubicBezTo>
                <a:cubicBezTo>
                  <a:pt x="47" y="50"/>
                  <a:pt x="47" y="50"/>
                  <a:pt x="47" y="50"/>
                </a:cubicBezTo>
                <a:cubicBezTo>
                  <a:pt x="46" y="50"/>
                  <a:pt x="46" y="51"/>
                  <a:pt x="47" y="52"/>
                </a:cubicBezTo>
                <a:cubicBezTo>
                  <a:pt x="48" y="54"/>
                  <a:pt x="50" y="55"/>
                  <a:pt x="52" y="56"/>
                </a:cubicBezTo>
                <a:cubicBezTo>
                  <a:pt x="52" y="56"/>
                  <a:pt x="52" y="56"/>
                  <a:pt x="52" y="56"/>
                </a:cubicBezTo>
                <a:cubicBezTo>
                  <a:pt x="52" y="57"/>
                  <a:pt x="52" y="58"/>
                  <a:pt x="51" y="58"/>
                </a:cubicBezTo>
                <a:cubicBezTo>
                  <a:pt x="51" y="59"/>
                  <a:pt x="51" y="60"/>
                  <a:pt x="52" y="60"/>
                </a:cubicBezTo>
                <a:cubicBezTo>
                  <a:pt x="52" y="60"/>
                  <a:pt x="52" y="60"/>
                  <a:pt x="52" y="60"/>
                </a:cubicBezTo>
                <a:cubicBezTo>
                  <a:pt x="52" y="60"/>
                  <a:pt x="52" y="60"/>
                  <a:pt x="52" y="60"/>
                </a:cubicBezTo>
                <a:cubicBezTo>
                  <a:pt x="53" y="60"/>
                  <a:pt x="53" y="60"/>
                  <a:pt x="54" y="59"/>
                </a:cubicBezTo>
                <a:cubicBezTo>
                  <a:pt x="54" y="59"/>
                  <a:pt x="54" y="58"/>
                  <a:pt x="55" y="57"/>
                </a:cubicBezTo>
                <a:cubicBezTo>
                  <a:pt x="55" y="57"/>
                  <a:pt x="55" y="57"/>
                  <a:pt x="56" y="57"/>
                </a:cubicBezTo>
                <a:cubicBezTo>
                  <a:pt x="57" y="57"/>
                  <a:pt x="58" y="57"/>
                  <a:pt x="59" y="57"/>
                </a:cubicBezTo>
                <a:cubicBezTo>
                  <a:pt x="61" y="56"/>
                  <a:pt x="63" y="53"/>
                  <a:pt x="63" y="50"/>
                </a:cubicBezTo>
                <a:cubicBezTo>
                  <a:pt x="62" y="48"/>
                  <a:pt x="61" y="46"/>
                  <a:pt x="59" y="45"/>
                </a:cubicBezTo>
                <a:cubicBezTo>
                  <a:pt x="60" y="43"/>
                  <a:pt x="61" y="40"/>
                  <a:pt x="61" y="38"/>
                </a:cubicBezTo>
                <a:cubicBezTo>
                  <a:pt x="62" y="38"/>
                  <a:pt x="63" y="39"/>
                  <a:pt x="63" y="40"/>
                </a:cubicBezTo>
                <a:cubicBezTo>
                  <a:pt x="64" y="40"/>
                  <a:pt x="64" y="40"/>
                  <a:pt x="64" y="40"/>
                </a:cubicBezTo>
                <a:cubicBezTo>
                  <a:pt x="65" y="40"/>
                  <a:pt x="65" y="40"/>
                  <a:pt x="65" y="40"/>
                </a:cubicBezTo>
                <a:cubicBezTo>
                  <a:pt x="66" y="39"/>
                  <a:pt x="66" y="38"/>
                  <a:pt x="65" y="38"/>
                </a:cubicBezTo>
                <a:cubicBezTo>
                  <a:pt x="64" y="37"/>
                  <a:pt x="63" y="36"/>
                  <a:pt x="62" y="35"/>
                </a:cubicBezTo>
                <a:cubicBezTo>
                  <a:pt x="62" y="34"/>
                  <a:pt x="62" y="33"/>
                  <a:pt x="62" y="33"/>
                </a:cubicBezTo>
                <a:cubicBezTo>
                  <a:pt x="63" y="32"/>
                  <a:pt x="62" y="31"/>
                  <a:pt x="61" y="31"/>
                </a:cubicBezTo>
                <a:cubicBezTo>
                  <a:pt x="61" y="31"/>
                  <a:pt x="61" y="31"/>
                  <a:pt x="61" y="31"/>
                </a:cubicBezTo>
                <a:moveTo>
                  <a:pt x="59" y="62"/>
                </a:moveTo>
                <a:cubicBezTo>
                  <a:pt x="58" y="62"/>
                  <a:pt x="56" y="62"/>
                  <a:pt x="55" y="62"/>
                </a:cubicBezTo>
                <a:cubicBezTo>
                  <a:pt x="51" y="62"/>
                  <a:pt x="47" y="61"/>
                  <a:pt x="45" y="59"/>
                </a:cubicBezTo>
                <a:cubicBezTo>
                  <a:pt x="43" y="58"/>
                  <a:pt x="42" y="55"/>
                  <a:pt x="41" y="51"/>
                </a:cubicBezTo>
                <a:cubicBezTo>
                  <a:pt x="40" y="45"/>
                  <a:pt x="40" y="40"/>
                  <a:pt x="42" y="36"/>
                </a:cubicBezTo>
                <a:cubicBezTo>
                  <a:pt x="44" y="31"/>
                  <a:pt x="48" y="28"/>
                  <a:pt x="52" y="26"/>
                </a:cubicBezTo>
                <a:cubicBezTo>
                  <a:pt x="53" y="26"/>
                  <a:pt x="54" y="26"/>
                  <a:pt x="56" y="26"/>
                </a:cubicBezTo>
                <a:cubicBezTo>
                  <a:pt x="57" y="26"/>
                  <a:pt x="59" y="26"/>
                  <a:pt x="61" y="27"/>
                </a:cubicBezTo>
                <a:cubicBezTo>
                  <a:pt x="63" y="27"/>
                  <a:pt x="65" y="28"/>
                  <a:pt x="67" y="28"/>
                </a:cubicBezTo>
                <a:cubicBezTo>
                  <a:pt x="69" y="29"/>
                  <a:pt x="70" y="30"/>
                  <a:pt x="72" y="32"/>
                </a:cubicBezTo>
                <a:cubicBezTo>
                  <a:pt x="75" y="35"/>
                  <a:pt x="76" y="39"/>
                  <a:pt x="76" y="44"/>
                </a:cubicBezTo>
                <a:cubicBezTo>
                  <a:pt x="75" y="48"/>
                  <a:pt x="73" y="52"/>
                  <a:pt x="70" y="56"/>
                </a:cubicBezTo>
                <a:cubicBezTo>
                  <a:pt x="69" y="59"/>
                  <a:pt x="67" y="60"/>
                  <a:pt x="65" y="61"/>
                </a:cubicBezTo>
                <a:cubicBezTo>
                  <a:pt x="63" y="62"/>
                  <a:pt x="61" y="62"/>
                  <a:pt x="59" y="62"/>
                </a:cubicBezTo>
                <a:moveTo>
                  <a:pt x="56" y="23"/>
                </a:moveTo>
                <a:cubicBezTo>
                  <a:pt x="54" y="23"/>
                  <a:pt x="53" y="24"/>
                  <a:pt x="52" y="24"/>
                </a:cubicBezTo>
                <a:cubicBezTo>
                  <a:pt x="46" y="25"/>
                  <a:pt x="42" y="29"/>
                  <a:pt x="40" y="35"/>
                </a:cubicBezTo>
                <a:cubicBezTo>
                  <a:pt x="38" y="40"/>
                  <a:pt x="37" y="45"/>
                  <a:pt x="38" y="51"/>
                </a:cubicBezTo>
                <a:cubicBezTo>
                  <a:pt x="39" y="56"/>
                  <a:pt x="41" y="59"/>
                  <a:pt x="43" y="62"/>
                </a:cubicBezTo>
                <a:cubicBezTo>
                  <a:pt x="44" y="62"/>
                  <a:pt x="45" y="63"/>
                  <a:pt x="46" y="63"/>
                </a:cubicBezTo>
                <a:cubicBezTo>
                  <a:pt x="49" y="64"/>
                  <a:pt x="51" y="65"/>
                  <a:pt x="54" y="65"/>
                </a:cubicBezTo>
                <a:cubicBezTo>
                  <a:pt x="56" y="65"/>
                  <a:pt x="57" y="65"/>
                  <a:pt x="59" y="65"/>
                </a:cubicBezTo>
                <a:cubicBezTo>
                  <a:pt x="61" y="65"/>
                  <a:pt x="64" y="65"/>
                  <a:pt x="66" y="64"/>
                </a:cubicBezTo>
                <a:cubicBezTo>
                  <a:pt x="69" y="62"/>
                  <a:pt x="71" y="60"/>
                  <a:pt x="73" y="58"/>
                </a:cubicBezTo>
                <a:cubicBezTo>
                  <a:pt x="76" y="53"/>
                  <a:pt x="78" y="49"/>
                  <a:pt x="78" y="44"/>
                </a:cubicBezTo>
                <a:cubicBezTo>
                  <a:pt x="79" y="39"/>
                  <a:pt x="77" y="33"/>
                  <a:pt x="74" y="30"/>
                </a:cubicBezTo>
                <a:cubicBezTo>
                  <a:pt x="71" y="27"/>
                  <a:pt x="67" y="25"/>
                  <a:pt x="62" y="24"/>
                </a:cubicBezTo>
                <a:cubicBezTo>
                  <a:pt x="60" y="24"/>
                  <a:pt x="58" y="23"/>
                  <a:pt x="56" y="23"/>
                </a:cubicBezTo>
                <a:moveTo>
                  <a:pt x="123" y="77"/>
                </a:moveTo>
                <a:cubicBezTo>
                  <a:pt x="132" y="39"/>
                  <a:pt x="132" y="39"/>
                  <a:pt x="132" y="39"/>
                </a:cubicBezTo>
                <a:cubicBezTo>
                  <a:pt x="133" y="38"/>
                  <a:pt x="133" y="36"/>
                  <a:pt x="132" y="34"/>
                </a:cubicBezTo>
                <a:cubicBezTo>
                  <a:pt x="131" y="32"/>
                  <a:pt x="129" y="31"/>
                  <a:pt x="128" y="31"/>
                </a:cubicBezTo>
                <a:cubicBezTo>
                  <a:pt x="120" y="28"/>
                  <a:pt x="113" y="25"/>
                  <a:pt x="105" y="23"/>
                </a:cubicBezTo>
                <a:cubicBezTo>
                  <a:pt x="137" y="33"/>
                  <a:pt x="137" y="33"/>
                  <a:pt x="137" y="33"/>
                </a:cubicBezTo>
                <a:cubicBezTo>
                  <a:pt x="126" y="71"/>
                  <a:pt x="126" y="71"/>
                  <a:pt x="126" y="71"/>
                </a:cubicBezTo>
                <a:cubicBezTo>
                  <a:pt x="126" y="74"/>
                  <a:pt x="125" y="76"/>
                  <a:pt x="123" y="77"/>
                </a:cubicBezTo>
                <a:cubicBezTo>
                  <a:pt x="123" y="77"/>
                  <a:pt x="123" y="77"/>
                  <a:pt x="123" y="77"/>
                </a:cubicBezTo>
                <a:moveTo>
                  <a:pt x="97" y="82"/>
                </a:moveTo>
                <a:cubicBezTo>
                  <a:pt x="4" y="49"/>
                  <a:pt x="4" y="49"/>
                  <a:pt x="4" y="49"/>
                </a:cubicBezTo>
                <a:cubicBezTo>
                  <a:pt x="17" y="9"/>
                  <a:pt x="17" y="9"/>
                  <a:pt x="17" y="9"/>
                </a:cubicBezTo>
                <a:cubicBezTo>
                  <a:pt x="111" y="39"/>
                  <a:pt x="111" y="39"/>
                  <a:pt x="111" y="39"/>
                </a:cubicBezTo>
                <a:cubicBezTo>
                  <a:pt x="97" y="82"/>
                  <a:pt x="97" y="82"/>
                  <a:pt x="97" y="82"/>
                </a:cubicBezTo>
                <a:moveTo>
                  <a:pt x="99" y="83"/>
                </a:moveTo>
                <a:cubicBezTo>
                  <a:pt x="114" y="39"/>
                  <a:pt x="114" y="39"/>
                  <a:pt x="114" y="39"/>
                </a:cubicBezTo>
                <a:cubicBezTo>
                  <a:pt x="114" y="38"/>
                  <a:pt x="114" y="38"/>
                  <a:pt x="114" y="38"/>
                </a:cubicBezTo>
                <a:cubicBezTo>
                  <a:pt x="114" y="37"/>
                  <a:pt x="114" y="37"/>
                  <a:pt x="114" y="37"/>
                </a:cubicBezTo>
                <a:cubicBezTo>
                  <a:pt x="21" y="8"/>
                  <a:pt x="21" y="8"/>
                  <a:pt x="21" y="8"/>
                </a:cubicBezTo>
                <a:cubicBezTo>
                  <a:pt x="22" y="8"/>
                  <a:pt x="22" y="8"/>
                  <a:pt x="23" y="8"/>
                </a:cubicBezTo>
                <a:cubicBezTo>
                  <a:pt x="54" y="16"/>
                  <a:pt x="85" y="26"/>
                  <a:pt x="115" y="37"/>
                </a:cubicBezTo>
                <a:cubicBezTo>
                  <a:pt x="113" y="52"/>
                  <a:pt x="108" y="67"/>
                  <a:pt x="103" y="81"/>
                </a:cubicBezTo>
                <a:cubicBezTo>
                  <a:pt x="102" y="82"/>
                  <a:pt x="102" y="82"/>
                  <a:pt x="103" y="83"/>
                </a:cubicBezTo>
                <a:cubicBezTo>
                  <a:pt x="99" y="83"/>
                  <a:pt x="99" y="83"/>
                  <a:pt x="99" y="83"/>
                </a:cubicBezTo>
                <a:moveTo>
                  <a:pt x="105" y="82"/>
                </a:moveTo>
                <a:cubicBezTo>
                  <a:pt x="111" y="67"/>
                  <a:pt x="115" y="52"/>
                  <a:pt x="118" y="36"/>
                </a:cubicBezTo>
                <a:cubicBezTo>
                  <a:pt x="118" y="36"/>
                  <a:pt x="118" y="35"/>
                  <a:pt x="117" y="35"/>
                </a:cubicBezTo>
                <a:cubicBezTo>
                  <a:pt x="88" y="24"/>
                  <a:pt x="58" y="15"/>
                  <a:pt x="27" y="6"/>
                </a:cubicBezTo>
                <a:cubicBezTo>
                  <a:pt x="28" y="6"/>
                  <a:pt x="29" y="6"/>
                  <a:pt x="29" y="5"/>
                </a:cubicBezTo>
                <a:cubicBezTo>
                  <a:pt x="29" y="5"/>
                  <a:pt x="29" y="5"/>
                  <a:pt x="29" y="5"/>
                </a:cubicBezTo>
                <a:cubicBezTo>
                  <a:pt x="118" y="34"/>
                  <a:pt x="118" y="34"/>
                  <a:pt x="118" y="34"/>
                </a:cubicBezTo>
                <a:cubicBezTo>
                  <a:pt x="120" y="34"/>
                  <a:pt x="121" y="35"/>
                  <a:pt x="122" y="36"/>
                </a:cubicBezTo>
                <a:cubicBezTo>
                  <a:pt x="123" y="37"/>
                  <a:pt x="122" y="38"/>
                  <a:pt x="122" y="40"/>
                </a:cubicBezTo>
                <a:cubicBezTo>
                  <a:pt x="121" y="43"/>
                  <a:pt x="120" y="46"/>
                  <a:pt x="119" y="50"/>
                </a:cubicBezTo>
                <a:cubicBezTo>
                  <a:pt x="117" y="60"/>
                  <a:pt x="114" y="70"/>
                  <a:pt x="111" y="80"/>
                </a:cubicBezTo>
                <a:cubicBezTo>
                  <a:pt x="111" y="81"/>
                  <a:pt x="111" y="81"/>
                  <a:pt x="111" y="81"/>
                </a:cubicBezTo>
                <a:cubicBezTo>
                  <a:pt x="105" y="82"/>
                  <a:pt x="105" y="82"/>
                  <a:pt x="105" y="82"/>
                </a:cubicBezTo>
                <a:moveTo>
                  <a:pt x="114" y="80"/>
                </a:moveTo>
                <a:cubicBezTo>
                  <a:pt x="117" y="70"/>
                  <a:pt x="119" y="60"/>
                  <a:pt x="122" y="50"/>
                </a:cubicBezTo>
                <a:cubicBezTo>
                  <a:pt x="123" y="47"/>
                  <a:pt x="124" y="44"/>
                  <a:pt x="124" y="40"/>
                </a:cubicBezTo>
                <a:cubicBezTo>
                  <a:pt x="125" y="39"/>
                  <a:pt x="125" y="37"/>
                  <a:pt x="124" y="35"/>
                </a:cubicBezTo>
                <a:cubicBezTo>
                  <a:pt x="123" y="33"/>
                  <a:pt x="121" y="32"/>
                  <a:pt x="119" y="31"/>
                </a:cubicBezTo>
                <a:cubicBezTo>
                  <a:pt x="34" y="4"/>
                  <a:pt x="34" y="4"/>
                  <a:pt x="34" y="4"/>
                </a:cubicBezTo>
                <a:cubicBezTo>
                  <a:pt x="34" y="4"/>
                  <a:pt x="35" y="4"/>
                  <a:pt x="35" y="3"/>
                </a:cubicBezTo>
                <a:cubicBezTo>
                  <a:pt x="66" y="12"/>
                  <a:pt x="97" y="22"/>
                  <a:pt x="127" y="33"/>
                </a:cubicBezTo>
                <a:cubicBezTo>
                  <a:pt x="128" y="34"/>
                  <a:pt x="129" y="34"/>
                  <a:pt x="130" y="35"/>
                </a:cubicBezTo>
                <a:cubicBezTo>
                  <a:pt x="130" y="36"/>
                  <a:pt x="130" y="37"/>
                  <a:pt x="130" y="38"/>
                </a:cubicBezTo>
                <a:cubicBezTo>
                  <a:pt x="120" y="78"/>
                  <a:pt x="120" y="78"/>
                  <a:pt x="120" y="78"/>
                </a:cubicBezTo>
                <a:cubicBezTo>
                  <a:pt x="119" y="79"/>
                  <a:pt x="119" y="79"/>
                  <a:pt x="119" y="79"/>
                </a:cubicBezTo>
                <a:cubicBezTo>
                  <a:pt x="114" y="80"/>
                  <a:pt x="114" y="80"/>
                  <a:pt x="114" y="80"/>
                </a:cubicBezTo>
                <a:moveTo>
                  <a:pt x="57" y="7"/>
                </a:moveTo>
                <a:cubicBezTo>
                  <a:pt x="52" y="5"/>
                  <a:pt x="47" y="4"/>
                  <a:pt x="43" y="3"/>
                </a:cubicBezTo>
                <a:cubicBezTo>
                  <a:pt x="45" y="3"/>
                  <a:pt x="48" y="4"/>
                  <a:pt x="51" y="5"/>
                </a:cubicBezTo>
                <a:cubicBezTo>
                  <a:pt x="57" y="7"/>
                  <a:pt x="57" y="7"/>
                  <a:pt x="57" y="7"/>
                </a:cubicBezTo>
                <a:moveTo>
                  <a:pt x="40" y="0"/>
                </a:moveTo>
                <a:cubicBezTo>
                  <a:pt x="40" y="0"/>
                  <a:pt x="40" y="0"/>
                  <a:pt x="40" y="0"/>
                </a:cubicBezTo>
                <a:cubicBezTo>
                  <a:pt x="38" y="0"/>
                  <a:pt x="37" y="0"/>
                  <a:pt x="35" y="1"/>
                </a:cubicBezTo>
                <a:cubicBezTo>
                  <a:pt x="35" y="1"/>
                  <a:pt x="34" y="0"/>
                  <a:pt x="34" y="0"/>
                </a:cubicBezTo>
                <a:cubicBezTo>
                  <a:pt x="34" y="0"/>
                  <a:pt x="34" y="0"/>
                  <a:pt x="33" y="0"/>
                </a:cubicBezTo>
                <a:cubicBezTo>
                  <a:pt x="33" y="0"/>
                  <a:pt x="32" y="1"/>
                  <a:pt x="32" y="1"/>
                </a:cubicBezTo>
                <a:cubicBezTo>
                  <a:pt x="32" y="1"/>
                  <a:pt x="32" y="1"/>
                  <a:pt x="32" y="1"/>
                </a:cubicBezTo>
                <a:cubicBezTo>
                  <a:pt x="31" y="2"/>
                  <a:pt x="30" y="2"/>
                  <a:pt x="29" y="2"/>
                </a:cubicBezTo>
                <a:cubicBezTo>
                  <a:pt x="29" y="2"/>
                  <a:pt x="29" y="2"/>
                  <a:pt x="29" y="2"/>
                </a:cubicBezTo>
                <a:cubicBezTo>
                  <a:pt x="29" y="2"/>
                  <a:pt x="29" y="2"/>
                  <a:pt x="28" y="2"/>
                </a:cubicBezTo>
                <a:cubicBezTo>
                  <a:pt x="28" y="2"/>
                  <a:pt x="27" y="3"/>
                  <a:pt x="27" y="3"/>
                </a:cubicBezTo>
                <a:cubicBezTo>
                  <a:pt x="27" y="3"/>
                  <a:pt x="27" y="3"/>
                  <a:pt x="27" y="3"/>
                </a:cubicBezTo>
                <a:cubicBezTo>
                  <a:pt x="26" y="4"/>
                  <a:pt x="24" y="4"/>
                  <a:pt x="23" y="5"/>
                </a:cubicBezTo>
                <a:cubicBezTo>
                  <a:pt x="22" y="5"/>
                  <a:pt x="22" y="5"/>
                  <a:pt x="22" y="5"/>
                </a:cubicBezTo>
                <a:cubicBezTo>
                  <a:pt x="22" y="4"/>
                  <a:pt x="22" y="4"/>
                  <a:pt x="21" y="4"/>
                </a:cubicBezTo>
                <a:cubicBezTo>
                  <a:pt x="21" y="4"/>
                  <a:pt x="20" y="5"/>
                  <a:pt x="20" y="5"/>
                </a:cubicBezTo>
                <a:cubicBezTo>
                  <a:pt x="19" y="5"/>
                  <a:pt x="19" y="5"/>
                  <a:pt x="18" y="5"/>
                </a:cubicBezTo>
                <a:cubicBezTo>
                  <a:pt x="17" y="5"/>
                  <a:pt x="17" y="5"/>
                  <a:pt x="16" y="5"/>
                </a:cubicBezTo>
                <a:cubicBezTo>
                  <a:pt x="16" y="5"/>
                  <a:pt x="16" y="5"/>
                  <a:pt x="16" y="5"/>
                </a:cubicBezTo>
                <a:cubicBezTo>
                  <a:pt x="15" y="5"/>
                  <a:pt x="15" y="6"/>
                  <a:pt x="15" y="6"/>
                </a:cubicBezTo>
                <a:cubicBezTo>
                  <a:pt x="14" y="7"/>
                  <a:pt x="15" y="7"/>
                  <a:pt x="15" y="7"/>
                </a:cubicBezTo>
                <a:cubicBezTo>
                  <a:pt x="1" y="50"/>
                  <a:pt x="1" y="50"/>
                  <a:pt x="1" y="50"/>
                </a:cubicBezTo>
                <a:cubicBezTo>
                  <a:pt x="0" y="50"/>
                  <a:pt x="1" y="51"/>
                  <a:pt x="1" y="51"/>
                </a:cubicBezTo>
                <a:cubicBezTo>
                  <a:pt x="1" y="51"/>
                  <a:pt x="1" y="51"/>
                  <a:pt x="1" y="51"/>
                </a:cubicBezTo>
                <a:cubicBezTo>
                  <a:pt x="96" y="85"/>
                  <a:pt x="96" y="85"/>
                  <a:pt x="96" y="85"/>
                </a:cubicBezTo>
                <a:cubicBezTo>
                  <a:pt x="96" y="85"/>
                  <a:pt x="96" y="85"/>
                  <a:pt x="96" y="86"/>
                </a:cubicBezTo>
                <a:cubicBezTo>
                  <a:pt x="96" y="86"/>
                  <a:pt x="96" y="86"/>
                  <a:pt x="97" y="87"/>
                </a:cubicBezTo>
                <a:cubicBezTo>
                  <a:pt x="98" y="87"/>
                  <a:pt x="98" y="87"/>
                  <a:pt x="98" y="87"/>
                </a:cubicBezTo>
                <a:cubicBezTo>
                  <a:pt x="120" y="81"/>
                  <a:pt x="120" y="81"/>
                  <a:pt x="120" y="81"/>
                </a:cubicBezTo>
                <a:cubicBezTo>
                  <a:pt x="121" y="81"/>
                  <a:pt x="123" y="80"/>
                  <a:pt x="125" y="79"/>
                </a:cubicBezTo>
                <a:cubicBezTo>
                  <a:pt x="127" y="77"/>
                  <a:pt x="128" y="74"/>
                  <a:pt x="129" y="72"/>
                </a:cubicBezTo>
                <a:cubicBezTo>
                  <a:pt x="140" y="32"/>
                  <a:pt x="140" y="32"/>
                  <a:pt x="140" y="32"/>
                </a:cubicBezTo>
                <a:cubicBezTo>
                  <a:pt x="140" y="32"/>
                  <a:pt x="140" y="31"/>
                  <a:pt x="139" y="31"/>
                </a:cubicBezTo>
                <a:cubicBezTo>
                  <a:pt x="52" y="2"/>
                  <a:pt x="52" y="2"/>
                  <a:pt x="52" y="2"/>
                </a:cubicBezTo>
                <a:cubicBezTo>
                  <a:pt x="48" y="1"/>
                  <a:pt x="44" y="0"/>
                  <a:pt x="4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6">
            <a:extLst>
              <a:ext uri="{FF2B5EF4-FFF2-40B4-BE49-F238E27FC236}">
                <a16:creationId xmlns:a16="http://schemas.microsoft.com/office/drawing/2014/main" id="{2FD6E021-B057-6A4B-8A07-19B57F1A45EA}"/>
              </a:ext>
            </a:extLst>
          </p:cNvPr>
          <p:cNvSpPr>
            <a:spLocks noEditPoints="1"/>
          </p:cNvSpPr>
          <p:nvPr/>
        </p:nvSpPr>
        <p:spPr bwMode="auto">
          <a:xfrm>
            <a:off x="524251" y="1286353"/>
            <a:ext cx="530969" cy="826342"/>
          </a:xfrm>
          <a:custGeom>
            <a:avLst/>
            <a:gdLst>
              <a:gd name="T0" fmla="*/ 70 w 127"/>
              <a:gd name="T1" fmla="*/ 193 h 198"/>
              <a:gd name="T2" fmla="*/ 70 w 127"/>
              <a:gd name="T3" fmla="*/ 197 h 198"/>
              <a:gd name="T4" fmla="*/ 81 w 127"/>
              <a:gd name="T5" fmla="*/ 167 h 198"/>
              <a:gd name="T6" fmla="*/ 73 w 127"/>
              <a:gd name="T7" fmla="*/ 171 h 198"/>
              <a:gd name="T8" fmla="*/ 71 w 127"/>
              <a:gd name="T9" fmla="*/ 172 h 198"/>
              <a:gd name="T10" fmla="*/ 61 w 127"/>
              <a:gd name="T11" fmla="*/ 171 h 198"/>
              <a:gd name="T12" fmla="*/ 48 w 127"/>
              <a:gd name="T13" fmla="*/ 174 h 198"/>
              <a:gd name="T14" fmla="*/ 49 w 127"/>
              <a:gd name="T15" fmla="*/ 175 h 198"/>
              <a:gd name="T16" fmla="*/ 50 w 127"/>
              <a:gd name="T17" fmla="*/ 176 h 198"/>
              <a:gd name="T18" fmla="*/ 59 w 127"/>
              <a:gd name="T19" fmla="*/ 174 h 198"/>
              <a:gd name="T20" fmla="*/ 51 w 127"/>
              <a:gd name="T21" fmla="*/ 179 h 198"/>
              <a:gd name="T22" fmla="*/ 52 w 127"/>
              <a:gd name="T23" fmla="*/ 181 h 198"/>
              <a:gd name="T24" fmla="*/ 53 w 127"/>
              <a:gd name="T25" fmla="*/ 182 h 198"/>
              <a:gd name="T26" fmla="*/ 55 w 127"/>
              <a:gd name="T27" fmla="*/ 180 h 198"/>
              <a:gd name="T28" fmla="*/ 65 w 127"/>
              <a:gd name="T29" fmla="*/ 177 h 198"/>
              <a:gd name="T30" fmla="*/ 55 w 127"/>
              <a:gd name="T31" fmla="*/ 184 h 198"/>
              <a:gd name="T32" fmla="*/ 56 w 127"/>
              <a:gd name="T33" fmla="*/ 187 h 198"/>
              <a:gd name="T34" fmla="*/ 59 w 127"/>
              <a:gd name="T35" fmla="*/ 185 h 198"/>
              <a:gd name="T36" fmla="*/ 65 w 127"/>
              <a:gd name="T37" fmla="*/ 181 h 198"/>
              <a:gd name="T38" fmla="*/ 68 w 127"/>
              <a:gd name="T39" fmla="*/ 179 h 198"/>
              <a:gd name="T40" fmla="*/ 60 w 127"/>
              <a:gd name="T41" fmla="*/ 191 h 198"/>
              <a:gd name="T42" fmla="*/ 60 w 127"/>
              <a:gd name="T43" fmla="*/ 192 h 198"/>
              <a:gd name="T44" fmla="*/ 61 w 127"/>
              <a:gd name="T45" fmla="*/ 194 h 198"/>
              <a:gd name="T46" fmla="*/ 70 w 127"/>
              <a:gd name="T47" fmla="*/ 182 h 198"/>
              <a:gd name="T48" fmla="*/ 72 w 127"/>
              <a:gd name="T49" fmla="*/ 189 h 198"/>
              <a:gd name="T50" fmla="*/ 82 w 127"/>
              <a:gd name="T51" fmla="*/ 171 h 198"/>
              <a:gd name="T52" fmla="*/ 73 w 127"/>
              <a:gd name="T53" fmla="*/ 123 h 198"/>
              <a:gd name="T54" fmla="*/ 56 w 127"/>
              <a:gd name="T55" fmla="*/ 74 h 198"/>
              <a:gd name="T56" fmla="*/ 6 w 127"/>
              <a:gd name="T57" fmla="*/ 46 h 198"/>
              <a:gd name="T58" fmla="*/ 21 w 127"/>
              <a:gd name="T59" fmla="*/ 33 h 198"/>
              <a:gd name="T60" fmla="*/ 86 w 127"/>
              <a:gd name="T61" fmla="*/ 94 h 198"/>
              <a:gd name="T62" fmla="*/ 73 w 127"/>
              <a:gd name="T63" fmla="*/ 123 h 198"/>
              <a:gd name="T64" fmla="*/ 17 w 127"/>
              <a:gd name="T65" fmla="*/ 4 h 198"/>
              <a:gd name="T66" fmla="*/ 89 w 127"/>
              <a:gd name="T67" fmla="*/ 33 h 198"/>
              <a:gd name="T68" fmla="*/ 110 w 127"/>
              <a:gd name="T69" fmla="*/ 114 h 198"/>
              <a:gd name="T70" fmla="*/ 103 w 127"/>
              <a:gd name="T71" fmla="*/ 120 h 198"/>
              <a:gd name="T72" fmla="*/ 106 w 127"/>
              <a:gd name="T73" fmla="*/ 120 h 198"/>
              <a:gd name="T74" fmla="*/ 113 w 127"/>
              <a:gd name="T75" fmla="*/ 124 h 198"/>
              <a:gd name="T76" fmla="*/ 112 w 127"/>
              <a:gd name="T77" fmla="*/ 128 h 198"/>
              <a:gd name="T78" fmla="*/ 110 w 127"/>
              <a:gd name="T79" fmla="*/ 128 h 198"/>
              <a:gd name="T80" fmla="*/ 85 w 127"/>
              <a:gd name="T81" fmla="*/ 118 h 198"/>
              <a:gd name="T82" fmla="*/ 90 w 127"/>
              <a:gd name="T83" fmla="*/ 94 h 198"/>
              <a:gd name="T84" fmla="*/ 24 w 127"/>
              <a:gd name="T85" fmla="*/ 30 h 198"/>
              <a:gd name="T86" fmla="*/ 25 w 127"/>
              <a:gd name="T87" fmla="*/ 28 h 198"/>
              <a:gd name="T88" fmla="*/ 22 w 127"/>
              <a:gd name="T89" fmla="*/ 28 h 198"/>
              <a:gd name="T90" fmla="*/ 15 w 127"/>
              <a:gd name="T91" fmla="*/ 0 h 198"/>
              <a:gd name="T92" fmla="*/ 13 w 127"/>
              <a:gd name="T93" fmla="*/ 2 h 198"/>
              <a:gd name="T94" fmla="*/ 19 w 127"/>
              <a:gd name="T95" fmla="*/ 30 h 198"/>
              <a:gd name="T96" fmla="*/ 0 w 127"/>
              <a:gd name="T97" fmla="*/ 48 h 198"/>
              <a:gd name="T98" fmla="*/ 1 w 127"/>
              <a:gd name="T99" fmla="*/ 50 h 198"/>
              <a:gd name="T100" fmla="*/ 53 w 127"/>
              <a:gd name="T101" fmla="*/ 76 h 198"/>
              <a:gd name="T102" fmla="*/ 69 w 127"/>
              <a:gd name="T103" fmla="*/ 126 h 198"/>
              <a:gd name="T104" fmla="*/ 70 w 127"/>
              <a:gd name="T105" fmla="*/ 129 h 198"/>
              <a:gd name="T106" fmla="*/ 82 w 127"/>
              <a:gd name="T107" fmla="*/ 120 h 198"/>
              <a:gd name="T108" fmla="*/ 112 w 127"/>
              <a:gd name="T109" fmla="*/ 131 h 198"/>
              <a:gd name="T110" fmla="*/ 116 w 127"/>
              <a:gd name="T111" fmla="*/ 124 h 198"/>
              <a:gd name="T112" fmla="*/ 118 w 127"/>
              <a:gd name="T113" fmla="*/ 118 h 198"/>
              <a:gd name="T114" fmla="*/ 116 w 127"/>
              <a:gd name="T115" fmla="*/ 138 h 198"/>
              <a:gd name="T116" fmla="*/ 85 w 127"/>
              <a:gd name="T117" fmla="*/ 168 h 198"/>
              <a:gd name="T118" fmla="*/ 125 w 127"/>
              <a:gd name="T119" fmla="*/ 131 h 198"/>
              <a:gd name="T120" fmla="*/ 114 w 127"/>
              <a:gd name="T121" fmla="*/ 114 h 198"/>
              <a:gd name="T122" fmla="*/ 92 w 127"/>
              <a:gd name="T123" fmla="*/ 31 h 198"/>
              <a:gd name="T124" fmla="*/ 15 w 127"/>
              <a:gd name="T1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 h="198">
                <a:moveTo>
                  <a:pt x="71" y="193"/>
                </a:moveTo>
                <a:cubicBezTo>
                  <a:pt x="71" y="193"/>
                  <a:pt x="70" y="193"/>
                  <a:pt x="70" y="193"/>
                </a:cubicBezTo>
                <a:cubicBezTo>
                  <a:pt x="70" y="195"/>
                  <a:pt x="70" y="196"/>
                  <a:pt x="70" y="198"/>
                </a:cubicBezTo>
                <a:cubicBezTo>
                  <a:pt x="70" y="197"/>
                  <a:pt x="70" y="197"/>
                  <a:pt x="70" y="197"/>
                </a:cubicBezTo>
                <a:cubicBezTo>
                  <a:pt x="71" y="196"/>
                  <a:pt x="71" y="194"/>
                  <a:pt x="71" y="193"/>
                </a:cubicBezTo>
                <a:moveTo>
                  <a:pt x="81" y="167"/>
                </a:moveTo>
                <a:cubicBezTo>
                  <a:pt x="79" y="169"/>
                  <a:pt x="77" y="170"/>
                  <a:pt x="74" y="172"/>
                </a:cubicBezTo>
                <a:cubicBezTo>
                  <a:pt x="74" y="171"/>
                  <a:pt x="74" y="171"/>
                  <a:pt x="73" y="171"/>
                </a:cubicBezTo>
                <a:cubicBezTo>
                  <a:pt x="73" y="171"/>
                  <a:pt x="73" y="171"/>
                  <a:pt x="73" y="171"/>
                </a:cubicBezTo>
                <a:cubicBezTo>
                  <a:pt x="72" y="171"/>
                  <a:pt x="72" y="171"/>
                  <a:pt x="71" y="172"/>
                </a:cubicBezTo>
                <a:cubicBezTo>
                  <a:pt x="70" y="171"/>
                  <a:pt x="68" y="171"/>
                  <a:pt x="66" y="171"/>
                </a:cubicBezTo>
                <a:cubicBezTo>
                  <a:pt x="65" y="171"/>
                  <a:pt x="63" y="171"/>
                  <a:pt x="61" y="171"/>
                </a:cubicBezTo>
                <a:cubicBezTo>
                  <a:pt x="49" y="172"/>
                  <a:pt x="49" y="172"/>
                  <a:pt x="49" y="172"/>
                </a:cubicBezTo>
                <a:cubicBezTo>
                  <a:pt x="48" y="172"/>
                  <a:pt x="48" y="173"/>
                  <a:pt x="48" y="174"/>
                </a:cubicBezTo>
                <a:cubicBezTo>
                  <a:pt x="48" y="174"/>
                  <a:pt x="48" y="174"/>
                  <a:pt x="48" y="174"/>
                </a:cubicBezTo>
                <a:cubicBezTo>
                  <a:pt x="47" y="175"/>
                  <a:pt x="48" y="175"/>
                  <a:pt x="49" y="175"/>
                </a:cubicBezTo>
                <a:cubicBezTo>
                  <a:pt x="50" y="176"/>
                  <a:pt x="50" y="176"/>
                  <a:pt x="50" y="176"/>
                </a:cubicBezTo>
                <a:cubicBezTo>
                  <a:pt x="50" y="176"/>
                  <a:pt x="50" y="176"/>
                  <a:pt x="50" y="176"/>
                </a:cubicBezTo>
                <a:cubicBezTo>
                  <a:pt x="51" y="176"/>
                  <a:pt x="51" y="176"/>
                  <a:pt x="51" y="175"/>
                </a:cubicBezTo>
                <a:cubicBezTo>
                  <a:pt x="59" y="174"/>
                  <a:pt x="59" y="174"/>
                  <a:pt x="59" y="174"/>
                </a:cubicBezTo>
                <a:cubicBezTo>
                  <a:pt x="57" y="175"/>
                  <a:pt x="54" y="177"/>
                  <a:pt x="52" y="178"/>
                </a:cubicBezTo>
                <a:cubicBezTo>
                  <a:pt x="51" y="179"/>
                  <a:pt x="51" y="179"/>
                  <a:pt x="51" y="179"/>
                </a:cubicBezTo>
                <a:cubicBezTo>
                  <a:pt x="51" y="180"/>
                  <a:pt x="51" y="180"/>
                  <a:pt x="51" y="180"/>
                </a:cubicBezTo>
                <a:cubicBezTo>
                  <a:pt x="51" y="180"/>
                  <a:pt x="51" y="181"/>
                  <a:pt x="52" y="181"/>
                </a:cubicBezTo>
                <a:cubicBezTo>
                  <a:pt x="53" y="182"/>
                  <a:pt x="53" y="182"/>
                  <a:pt x="53" y="182"/>
                </a:cubicBezTo>
                <a:cubicBezTo>
                  <a:pt x="53" y="182"/>
                  <a:pt x="53" y="182"/>
                  <a:pt x="53" y="182"/>
                </a:cubicBezTo>
                <a:cubicBezTo>
                  <a:pt x="54" y="182"/>
                  <a:pt x="55" y="181"/>
                  <a:pt x="55" y="181"/>
                </a:cubicBezTo>
                <a:cubicBezTo>
                  <a:pt x="55" y="180"/>
                  <a:pt x="55" y="180"/>
                  <a:pt x="55" y="180"/>
                </a:cubicBezTo>
                <a:cubicBezTo>
                  <a:pt x="59" y="178"/>
                  <a:pt x="63" y="176"/>
                  <a:pt x="68" y="176"/>
                </a:cubicBezTo>
                <a:cubicBezTo>
                  <a:pt x="67" y="176"/>
                  <a:pt x="66" y="176"/>
                  <a:pt x="65" y="177"/>
                </a:cubicBezTo>
                <a:cubicBezTo>
                  <a:pt x="65" y="177"/>
                  <a:pt x="64" y="177"/>
                  <a:pt x="63" y="178"/>
                </a:cubicBezTo>
                <a:cubicBezTo>
                  <a:pt x="60" y="180"/>
                  <a:pt x="57" y="182"/>
                  <a:pt x="55" y="184"/>
                </a:cubicBezTo>
                <a:cubicBezTo>
                  <a:pt x="54" y="184"/>
                  <a:pt x="54" y="185"/>
                  <a:pt x="55" y="186"/>
                </a:cubicBezTo>
                <a:cubicBezTo>
                  <a:pt x="55" y="186"/>
                  <a:pt x="55" y="187"/>
                  <a:pt x="56" y="187"/>
                </a:cubicBezTo>
                <a:cubicBezTo>
                  <a:pt x="56" y="187"/>
                  <a:pt x="57" y="187"/>
                  <a:pt x="57" y="186"/>
                </a:cubicBezTo>
                <a:cubicBezTo>
                  <a:pt x="59" y="185"/>
                  <a:pt x="59" y="185"/>
                  <a:pt x="59" y="185"/>
                </a:cubicBezTo>
                <a:cubicBezTo>
                  <a:pt x="60" y="185"/>
                  <a:pt x="60" y="185"/>
                  <a:pt x="60" y="184"/>
                </a:cubicBezTo>
                <a:cubicBezTo>
                  <a:pt x="62" y="183"/>
                  <a:pt x="63" y="182"/>
                  <a:pt x="65" y="181"/>
                </a:cubicBezTo>
                <a:cubicBezTo>
                  <a:pt x="65" y="180"/>
                  <a:pt x="66" y="180"/>
                  <a:pt x="67" y="180"/>
                </a:cubicBezTo>
                <a:cubicBezTo>
                  <a:pt x="67" y="180"/>
                  <a:pt x="68" y="179"/>
                  <a:pt x="68" y="179"/>
                </a:cubicBezTo>
                <a:cubicBezTo>
                  <a:pt x="66" y="183"/>
                  <a:pt x="63" y="187"/>
                  <a:pt x="61" y="191"/>
                </a:cubicBezTo>
                <a:cubicBezTo>
                  <a:pt x="60" y="191"/>
                  <a:pt x="60" y="191"/>
                  <a:pt x="60" y="191"/>
                </a:cubicBezTo>
                <a:cubicBezTo>
                  <a:pt x="60" y="192"/>
                  <a:pt x="60" y="192"/>
                  <a:pt x="60" y="192"/>
                </a:cubicBezTo>
                <a:cubicBezTo>
                  <a:pt x="60" y="192"/>
                  <a:pt x="60" y="192"/>
                  <a:pt x="60" y="192"/>
                </a:cubicBezTo>
                <a:cubicBezTo>
                  <a:pt x="60" y="193"/>
                  <a:pt x="60" y="193"/>
                  <a:pt x="60" y="194"/>
                </a:cubicBezTo>
                <a:cubicBezTo>
                  <a:pt x="61" y="194"/>
                  <a:pt x="61" y="194"/>
                  <a:pt x="61" y="194"/>
                </a:cubicBezTo>
                <a:cubicBezTo>
                  <a:pt x="62" y="194"/>
                  <a:pt x="62" y="194"/>
                  <a:pt x="63" y="194"/>
                </a:cubicBezTo>
                <a:cubicBezTo>
                  <a:pt x="65" y="190"/>
                  <a:pt x="68" y="186"/>
                  <a:pt x="70" y="182"/>
                </a:cubicBezTo>
                <a:cubicBezTo>
                  <a:pt x="70" y="185"/>
                  <a:pt x="69" y="188"/>
                  <a:pt x="69" y="190"/>
                </a:cubicBezTo>
                <a:cubicBezTo>
                  <a:pt x="70" y="190"/>
                  <a:pt x="71" y="190"/>
                  <a:pt x="72" y="189"/>
                </a:cubicBezTo>
                <a:cubicBezTo>
                  <a:pt x="73" y="185"/>
                  <a:pt x="74" y="181"/>
                  <a:pt x="74" y="176"/>
                </a:cubicBezTo>
                <a:cubicBezTo>
                  <a:pt x="77" y="175"/>
                  <a:pt x="79" y="173"/>
                  <a:pt x="82" y="171"/>
                </a:cubicBezTo>
                <a:cubicBezTo>
                  <a:pt x="82" y="170"/>
                  <a:pt x="81" y="168"/>
                  <a:pt x="81" y="167"/>
                </a:cubicBezTo>
                <a:moveTo>
                  <a:pt x="73" y="123"/>
                </a:moveTo>
                <a:cubicBezTo>
                  <a:pt x="75" y="113"/>
                  <a:pt x="73" y="105"/>
                  <a:pt x="70" y="99"/>
                </a:cubicBezTo>
                <a:cubicBezTo>
                  <a:pt x="67" y="90"/>
                  <a:pt x="62" y="82"/>
                  <a:pt x="56" y="74"/>
                </a:cubicBezTo>
                <a:cubicBezTo>
                  <a:pt x="50" y="66"/>
                  <a:pt x="45" y="58"/>
                  <a:pt x="37" y="54"/>
                </a:cubicBezTo>
                <a:cubicBezTo>
                  <a:pt x="28" y="48"/>
                  <a:pt x="16" y="47"/>
                  <a:pt x="6" y="46"/>
                </a:cubicBezTo>
                <a:cubicBezTo>
                  <a:pt x="21" y="33"/>
                  <a:pt x="21" y="33"/>
                  <a:pt x="21" y="33"/>
                </a:cubicBezTo>
                <a:cubicBezTo>
                  <a:pt x="21" y="33"/>
                  <a:pt x="21" y="33"/>
                  <a:pt x="21" y="33"/>
                </a:cubicBezTo>
                <a:cubicBezTo>
                  <a:pt x="44" y="35"/>
                  <a:pt x="66" y="49"/>
                  <a:pt x="78" y="70"/>
                </a:cubicBezTo>
                <a:cubicBezTo>
                  <a:pt x="83" y="78"/>
                  <a:pt x="86" y="86"/>
                  <a:pt x="86" y="94"/>
                </a:cubicBezTo>
                <a:cubicBezTo>
                  <a:pt x="87" y="102"/>
                  <a:pt x="85" y="110"/>
                  <a:pt x="81" y="117"/>
                </a:cubicBezTo>
                <a:cubicBezTo>
                  <a:pt x="73" y="123"/>
                  <a:pt x="73" y="123"/>
                  <a:pt x="73" y="123"/>
                </a:cubicBezTo>
                <a:moveTo>
                  <a:pt x="22" y="28"/>
                </a:moveTo>
                <a:cubicBezTo>
                  <a:pt x="17" y="4"/>
                  <a:pt x="17" y="4"/>
                  <a:pt x="17" y="4"/>
                </a:cubicBezTo>
                <a:cubicBezTo>
                  <a:pt x="36" y="11"/>
                  <a:pt x="56" y="18"/>
                  <a:pt x="75" y="25"/>
                </a:cubicBezTo>
                <a:cubicBezTo>
                  <a:pt x="81" y="27"/>
                  <a:pt x="86" y="29"/>
                  <a:pt x="89" y="33"/>
                </a:cubicBezTo>
                <a:cubicBezTo>
                  <a:pt x="92" y="36"/>
                  <a:pt x="92" y="39"/>
                  <a:pt x="93" y="43"/>
                </a:cubicBezTo>
                <a:cubicBezTo>
                  <a:pt x="110" y="114"/>
                  <a:pt x="110" y="114"/>
                  <a:pt x="110" y="114"/>
                </a:cubicBezTo>
                <a:cubicBezTo>
                  <a:pt x="108" y="115"/>
                  <a:pt x="105" y="116"/>
                  <a:pt x="103" y="118"/>
                </a:cubicBezTo>
                <a:cubicBezTo>
                  <a:pt x="103" y="118"/>
                  <a:pt x="103" y="119"/>
                  <a:pt x="103" y="120"/>
                </a:cubicBezTo>
                <a:cubicBezTo>
                  <a:pt x="104" y="120"/>
                  <a:pt x="104" y="121"/>
                  <a:pt x="104" y="121"/>
                </a:cubicBezTo>
                <a:cubicBezTo>
                  <a:pt x="105" y="121"/>
                  <a:pt x="105" y="120"/>
                  <a:pt x="106" y="120"/>
                </a:cubicBezTo>
                <a:cubicBezTo>
                  <a:pt x="107" y="119"/>
                  <a:pt x="109" y="118"/>
                  <a:pt x="111" y="117"/>
                </a:cubicBezTo>
                <a:cubicBezTo>
                  <a:pt x="113" y="124"/>
                  <a:pt x="113" y="124"/>
                  <a:pt x="113" y="124"/>
                </a:cubicBezTo>
                <a:cubicBezTo>
                  <a:pt x="113" y="125"/>
                  <a:pt x="113" y="126"/>
                  <a:pt x="113" y="127"/>
                </a:cubicBezTo>
                <a:cubicBezTo>
                  <a:pt x="113" y="128"/>
                  <a:pt x="113" y="128"/>
                  <a:pt x="112" y="128"/>
                </a:cubicBezTo>
                <a:cubicBezTo>
                  <a:pt x="112" y="128"/>
                  <a:pt x="112" y="128"/>
                  <a:pt x="112" y="128"/>
                </a:cubicBezTo>
                <a:cubicBezTo>
                  <a:pt x="111" y="128"/>
                  <a:pt x="110" y="128"/>
                  <a:pt x="110" y="128"/>
                </a:cubicBezTo>
                <a:cubicBezTo>
                  <a:pt x="85" y="118"/>
                  <a:pt x="85" y="118"/>
                  <a:pt x="85" y="118"/>
                </a:cubicBezTo>
                <a:cubicBezTo>
                  <a:pt x="85" y="118"/>
                  <a:pt x="85" y="118"/>
                  <a:pt x="85" y="118"/>
                </a:cubicBezTo>
                <a:cubicBezTo>
                  <a:pt x="86" y="117"/>
                  <a:pt x="86" y="116"/>
                  <a:pt x="86" y="115"/>
                </a:cubicBezTo>
                <a:cubicBezTo>
                  <a:pt x="89" y="109"/>
                  <a:pt x="90" y="101"/>
                  <a:pt x="90" y="94"/>
                </a:cubicBezTo>
                <a:cubicBezTo>
                  <a:pt x="89" y="85"/>
                  <a:pt x="86" y="77"/>
                  <a:pt x="81" y="68"/>
                </a:cubicBezTo>
                <a:cubicBezTo>
                  <a:pt x="69" y="47"/>
                  <a:pt x="47" y="33"/>
                  <a:pt x="24" y="30"/>
                </a:cubicBezTo>
                <a:cubicBezTo>
                  <a:pt x="24" y="30"/>
                  <a:pt x="24" y="30"/>
                  <a:pt x="24" y="30"/>
                </a:cubicBezTo>
                <a:cubicBezTo>
                  <a:pt x="25" y="29"/>
                  <a:pt x="25" y="28"/>
                  <a:pt x="25" y="28"/>
                </a:cubicBezTo>
                <a:cubicBezTo>
                  <a:pt x="24" y="27"/>
                  <a:pt x="24" y="27"/>
                  <a:pt x="23" y="27"/>
                </a:cubicBezTo>
                <a:cubicBezTo>
                  <a:pt x="23" y="27"/>
                  <a:pt x="23" y="27"/>
                  <a:pt x="22" y="28"/>
                </a:cubicBezTo>
                <a:cubicBezTo>
                  <a:pt x="22" y="28"/>
                  <a:pt x="22" y="28"/>
                  <a:pt x="22" y="28"/>
                </a:cubicBezTo>
                <a:moveTo>
                  <a:pt x="15" y="0"/>
                </a:moveTo>
                <a:cubicBezTo>
                  <a:pt x="14" y="0"/>
                  <a:pt x="14" y="0"/>
                  <a:pt x="14" y="1"/>
                </a:cubicBezTo>
                <a:cubicBezTo>
                  <a:pt x="13" y="1"/>
                  <a:pt x="13" y="1"/>
                  <a:pt x="13" y="2"/>
                </a:cubicBezTo>
                <a:cubicBezTo>
                  <a:pt x="13" y="2"/>
                  <a:pt x="13" y="2"/>
                  <a:pt x="13" y="2"/>
                </a:cubicBezTo>
                <a:cubicBezTo>
                  <a:pt x="19" y="30"/>
                  <a:pt x="19" y="30"/>
                  <a:pt x="19" y="30"/>
                </a:cubicBezTo>
                <a:cubicBezTo>
                  <a:pt x="0" y="47"/>
                  <a:pt x="0" y="47"/>
                  <a:pt x="0" y="47"/>
                </a:cubicBezTo>
                <a:cubicBezTo>
                  <a:pt x="0" y="47"/>
                  <a:pt x="0" y="47"/>
                  <a:pt x="0" y="48"/>
                </a:cubicBezTo>
                <a:cubicBezTo>
                  <a:pt x="0" y="49"/>
                  <a:pt x="0" y="49"/>
                  <a:pt x="0" y="49"/>
                </a:cubicBezTo>
                <a:cubicBezTo>
                  <a:pt x="0" y="49"/>
                  <a:pt x="1" y="50"/>
                  <a:pt x="1" y="50"/>
                </a:cubicBezTo>
                <a:cubicBezTo>
                  <a:pt x="12" y="50"/>
                  <a:pt x="25" y="50"/>
                  <a:pt x="35" y="57"/>
                </a:cubicBezTo>
                <a:cubicBezTo>
                  <a:pt x="42" y="61"/>
                  <a:pt x="48" y="68"/>
                  <a:pt x="53" y="76"/>
                </a:cubicBezTo>
                <a:cubicBezTo>
                  <a:pt x="59" y="84"/>
                  <a:pt x="64" y="91"/>
                  <a:pt x="67" y="100"/>
                </a:cubicBezTo>
                <a:cubicBezTo>
                  <a:pt x="71" y="109"/>
                  <a:pt x="71" y="119"/>
                  <a:pt x="69" y="126"/>
                </a:cubicBezTo>
                <a:cubicBezTo>
                  <a:pt x="69" y="127"/>
                  <a:pt x="69" y="128"/>
                  <a:pt x="69" y="128"/>
                </a:cubicBezTo>
                <a:cubicBezTo>
                  <a:pt x="70" y="129"/>
                  <a:pt x="70" y="129"/>
                  <a:pt x="70" y="129"/>
                </a:cubicBezTo>
                <a:cubicBezTo>
                  <a:pt x="71" y="129"/>
                  <a:pt x="71" y="129"/>
                  <a:pt x="71" y="128"/>
                </a:cubicBezTo>
                <a:cubicBezTo>
                  <a:pt x="82" y="120"/>
                  <a:pt x="82" y="120"/>
                  <a:pt x="82" y="120"/>
                </a:cubicBezTo>
                <a:cubicBezTo>
                  <a:pt x="109" y="131"/>
                  <a:pt x="109" y="131"/>
                  <a:pt x="109" y="131"/>
                </a:cubicBezTo>
                <a:cubicBezTo>
                  <a:pt x="109" y="131"/>
                  <a:pt x="111" y="131"/>
                  <a:pt x="112" y="131"/>
                </a:cubicBezTo>
                <a:cubicBezTo>
                  <a:pt x="113" y="131"/>
                  <a:pt x="113" y="131"/>
                  <a:pt x="114" y="131"/>
                </a:cubicBezTo>
                <a:cubicBezTo>
                  <a:pt x="115" y="130"/>
                  <a:pt x="117" y="128"/>
                  <a:pt x="116" y="124"/>
                </a:cubicBezTo>
                <a:cubicBezTo>
                  <a:pt x="114" y="117"/>
                  <a:pt x="114" y="117"/>
                  <a:pt x="114" y="117"/>
                </a:cubicBezTo>
                <a:cubicBezTo>
                  <a:pt x="116" y="117"/>
                  <a:pt x="117" y="118"/>
                  <a:pt x="118" y="118"/>
                </a:cubicBezTo>
                <a:cubicBezTo>
                  <a:pt x="122" y="121"/>
                  <a:pt x="124" y="126"/>
                  <a:pt x="122" y="130"/>
                </a:cubicBezTo>
                <a:cubicBezTo>
                  <a:pt x="121" y="133"/>
                  <a:pt x="119" y="136"/>
                  <a:pt x="116" y="138"/>
                </a:cubicBezTo>
                <a:cubicBezTo>
                  <a:pt x="105" y="147"/>
                  <a:pt x="95" y="156"/>
                  <a:pt x="84" y="165"/>
                </a:cubicBezTo>
                <a:cubicBezTo>
                  <a:pt x="84" y="166"/>
                  <a:pt x="85" y="167"/>
                  <a:pt x="85" y="168"/>
                </a:cubicBezTo>
                <a:cubicBezTo>
                  <a:pt x="96" y="160"/>
                  <a:pt x="107" y="150"/>
                  <a:pt x="118" y="141"/>
                </a:cubicBezTo>
                <a:cubicBezTo>
                  <a:pt x="120" y="139"/>
                  <a:pt x="124" y="135"/>
                  <a:pt x="125" y="131"/>
                </a:cubicBezTo>
                <a:cubicBezTo>
                  <a:pt x="127" y="126"/>
                  <a:pt x="125" y="119"/>
                  <a:pt x="120" y="116"/>
                </a:cubicBezTo>
                <a:cubicBezTo>
                  <a:pt x="118" y="114"/>
                  <a:pt x="116" y="114"/>
                  <a:pt x="114" y="114"/>
                </a:cubicBezTo>
                <a:cubicBezTo>
                  <a:pt x="97" y="42"/>
                  <a:pt x="97" y="42"/>
                  <a:pt x="97" y="42"/>
                </a:cubicBezTo>
                <a:cubicBezTo>
                  <a:pt x="96" y="38"/>
                  <a:pt x="95" y="34"/>
                  <a:pt x="92" y="31"/>
                </a:cubicBezTo>
                <a:cubicBezTo>
                  <a:pt x="89" y="26"/>
                  <a:pt x="83" y="24"/>
                  <a:pt x="77" y="21"/>
                </a:cubicBezTo>
                <a:cubicBezTo>
                  <a:pt x="56" y="14"/>
                  <a:pt x="36" y="7"/>
                  <a:pt x="15" y="0"/>
                </a:cubicBezTo>
                <a:cubicBezTo>
                  <a:pt x="15" y="0"/>
                  <a:pt x="15" y="0"/>
                  <a:pt x="1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7">
            <a:extLst>
              <a:ext uri="{FF2B5EF4-FFF2-40B4-BE49-F238E27FC236}">
                <a16:creationId xmlns:a16="http://schemas.microsoft.com/office/drawing/2014/main" id="{E7D06206-2164-2C4F-9FDE-C40730F2D1C6}"/>
              </a:ext>
            </a:extLst>
          </p:cNvPr>
          <p:cNvSpPr>
            <a:spLocks noEditPoints="1"/>
          </p:cNvSpPr>
          <p:nvPr/>
        </p:nvSpPr>
        <p:spPr bwMode="auto">
          <a:xfrm>
            <a:off x="181408" y="3287155"/>
            <a:ext cx="318230" cy="425478"/>
          </a:xfrm>
          <a:custGeom>
            <a:avLst/>
            <a:gdLst>
              <a:gd name="T0" fmla="*/ 35 w 76"/>
              <a:gd name="T1" fmla="*/ 80 h 102"/>
              <a:gd name="T2" fmla="*/ 32 w 76"/>
              <a:gd name="T3" fmla="*/ 69 h 102"/>
              <a:gd name="T4" fmla="*/ 34 w 76"/>
              <a:gd name="T5" fmla="*/ 63 h 102"/>
              <a:gd name="T6" fmla="*/ 37 w 76"/>
              <a:gd name="T7" fmla="*/ 55 h 102"/>
              <a:gd name="T8" fmla="*/ 41 w 76"/>
              <a:gd name="T9" fmla="*/ 55 h 102"/>
              <a:gd name="T10" fmla="*/ 42 w 76"/>
              <a:gd name="T11" fmla="*/ 60 h 102"/>
              <a:gd name="T12" fmla="*/ 44 w 76"/>
              <a:gd name="T13" fmla="*/ 68 h 102"/>
              <a:gd name="T14" fmla="*/ 44 w 76"/>
              <a:gd name="T15" fmla="*/ 80 h 102"/>
              <a:gd name="T16" fmla="*/ 39 w 76"/>
              <a:gd name="T17" fmla="*/ 52 h 102"/>
              <a:gd name="T18" fmla="*/ 31 w 76"/>
              <a:gd name="T19" fmla="*/ 60 h 102"/>
              <a:gd name="T20" fmla="*/ 30 w 76"/>
              <a:gd name="T21" fmla="*/ 66 h 102"/>
              <a:gd name="T22" fmla="*/ 28 w 76"/>
              <a:gd name="T23" fmla="*/ 72 h 102"/>
              <a:gd name="T24" fmla="*/ 39 w 76"/>
              <a:gd name="T25" fmla="*/ 84 h 102"/>
              <a:gd name="T26" fmla="*/ 49 w 76"/>
              <a:gd name="T27" fmla="*/ 70 h 102"/>
              <a:gd name="T28" fmla="*/ 45 w 76"/>
              <a:gd name="T29" fmla="*/ 63 h 102"/>
              <a:gd name="T30" fmla="*/ 45 w 76"/>
              <a:gd name="T31" fmla="*/ 58 h 102"/>
              <a:gd name="T32" fmla="*/ 39 w 76"/>
              <a:gd name="T33" fmla="*/ 52 h 102"/>
              <a:gd name="T34" fmla="*/ 17 w 76"/>
              <a:gd name="T35" fmla="*/ 33 h 102"/>
              <a:gd name="T36" fmla="*/ 37 w 76"/>
              <a:gd name="T37" fmla="*/ 3 h 102"/>
              <a:gd name="T38" fmla="*/ 55 w 76"/>
              <a:gd name="T39" fmla="*/ 13 h 102"/>
              <a:gd name="T40" fmla="*/ 17 w 76"/>
              <a:gd name="T41" fmla="*/ 33 h 102"/>
              <a:gd name="T42" fmla="*/ 17 w 76"/>
              <a:gd name="T43" fmla="*/ 11 h 102"/>
              <a:gd name="T44" fmla="*/ 2 w 76"/>
              <a:gd name="T45" fmla="*/ 33 h 102"/>
              <a:gd name="T46" fmla="*/ 0 w 76"/>
              <a:gd name="T47" fmla="*/ 35 h 102"/>
              <a:gd name="T48" fmla="*/ 4 w 76"/>
              <a:gd name="T49" fmla="*/ 99 h 102"/>
              <a:gd name="T50" fmla="*/ 74 w 76"/>
              <a:gd name="T51" fmla="*/ 102 h 102"/>
              <a:gd name="T52" fmla="*/ 76 w 76"/>
              <a:gd name="T53" fmla="*/ 101 h 102"/>
              <a:gd name="T54" fmla="*/ 73 w 76"/>
              <a:gd name="T55" fmla="*/ 60 h 102"/>
              <a:gd name="T56" fmla="*/ 5 w 76"/>
              <a:gd name="T57" fmla="*/ 96 h 102"/>
              <a:gd name="T58" fmla="*/ 73 w 76"/>
              <a:gd name="T59" fmla="*/ 35 h 102"/>
              <a:gd name="T60" fmla="*/ 76 w 76"/>
              <a:gd name="T61" fmla="*/ 55 h 102"/>
              <a:gd name="T62" fmla="*/ 75 w 76"/>
              <a:gd name="T63" fmla="*/ 33 h 102"/>
              <a:gd name="T64" fmla="*/ 62 w 76"/>
              <a:gd name="T65" fmla="*/ 33 h 102"/>
              <a:gd name="T66" fmla="*/ 37 w 76"/>
              <a:gd name="T6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02">
                <a:moveTo>
                  <a:pt x="39" y="81"/>
                </a:moveTo>
                <a:cubicBezTo>
                  <a:pt x="37" y="81"/>
                  <a:pt x="36" y="81"/>
                  <a:pt x="35" y="80"/>
                </a:cubicBezTo>
                <a:cubicBezTo>
                  <a:pt x="32" y="79"/>
                  <a:pt x="30" y="75"/>
                  <a:pt x="31" y="72"/>
                </a:cubicBezTo>
                <a:cubicBezTo>
                  <a:pt x="31" y="71"/>
                  <a:pt x="31" y="70"/>
                  <a:pt x="32" y="69"/>
                </a:cubicBezTo>
                <a:cubicBezTo>
                  <a:pt x="32" y="68"/>
                  <a:pt x="33" y="68"/>
                  <a:pt x="33" y="67"/>
                </a:cubicBezTo>
                <a:cubicBezTo>
                  <a:pt x="33" y="65"/>
                  <a:pt x="33" y="64"/>
                  <a:pt x="34" y="63"/>
                </a:cubicBezTo>
                <a:cubicBezTo>
                  <a:pt x="34" y="62"/>
                  <a:pt x="34" y="61"/>
                  <a:pt x="34" y="60"/>
                </a:cubicBezTo>
                <a:cubicBezTo>
                  <a:pt x="35" y="58"/>
                  <a:pt x="36" y="56"/>
                  <a:pt x="37" y="55"/>
                </a:cubicBezTo>
                <a:cubicBezTo>
                  <a:pt x="37" y="55"/>
                  <a:pt x="38" y="55"/>
                  <a:pt x="39" y="55"/>
                </a:cubicBezTo>
                <a:cubicBezTo>
                  <a:pt x="40" y="55"/>
                  <a:pt x="41" y="55"/>
                  <a:pt x="41" y="55"/>
                </a:cubicBezTo>
                <a:cubicBezTo>
                  <a:pt x="42" y="56"/>
                  <a:pt x="42" y="57"/>
                  <a:pt x="42" y="58"/>
                </a:cubicBezTo>
                <a:cubicBezTo>
                  <a:pt x="42" y="59"/>
                  <a:pt x="42" y="59"/>
                  <a:pt x="42" y="60"/>
                </a:cubicBezTo>
                <a:cubicBezTo>
                  <a:pt x="42" y="61"/>
                  <a:pt x="42" y="62"/>
                  <a:pt x="42" y="63"/>
                </a:cubicBezTo>
                <a:cubicBezTo>
                  <a:pt x="43" y="65"/>
                  <a:pt x="43" y="66"/>
                  <a:pt x="44" y="68"/>
                </a:cubicBezTo>
                <a:cubicBezTo>
                  <a:pt x="45" y="69"/>
                  <a:pt x="46" y="70"/>
                  <a:pt x="46" y="71"/>
                </a:cubicBezTo>
                <a:cubicBezTo>
                  <a:pt x="47" y="74"/>
                  <a:pt x="46" y="78"/>
                  <a:pt x="44" y="80"/>
                </a:cubicBezTo>
                <a:cubicBezTo>
                  <a:pt x="42" y="81"/>
                  <a:pt x="40" y="81"/>
                  <a:pt x="39" y="81"/>
                </a:cubicBezTo>
                <a:moveTo>
                  <a:pt x="39" y="52"/>
                </a:moveTo>
                <a:cubicBezTo>
                  <a:pt x="38" y="52"/>
                  <a:pt x="36" y="52"/>
                  <a:pt x="35" y="53"/>
                </a:cubicBezTo>
                <a:cubicBezTo>
                  <a:pt x="33" y="54"/>
                  <a:pt x="32" y="57"/>
                  <a:pt x="31" y="60"/>
                </a:cubicBezTo>
                <a:cubicBezTo>
                  <a:pt x="31" y="61"/>
                  <a:pt x="31" y="61"/>
                  <a:pt x="31" y="62"/>
                </a:cubicBezTo>
                <a:cubicBezTo>
                  <a:pt x="31" y="64"/>
                  <a:pt x="30" y="65"/>
                  <a:pt x="30" y="66"/>
                </a:cubicBezTo>
                <a:cubicBezTo>
                  <a:pt x="30" y="67"/>
                  <a:pt x="30" y="67"/>
                  <a:pt x="29" y="68"/>
                </a:cubicBezTo>
                <a:cubicBezTo>
                  <a:pt x="29" y="69"/>
                  <a:pt x="28" y="71"/>
                  <a:pt x="28" y="72"/>
                </a:cubicBezTo>
                <a:cubicBezTo>
                  <a:pt x="28" y="76"/>
                  <a:pt x="30" y="81"/>
                  <a:pt x="33" y="83"/>
                </a:cubicBezTo>
                <a:cubicBezTo>
                  <a:pt x="35" y="84"/>
                  <a:pt x="37" y="84"/>
                  <a:pt x="39" y="84"/>
                </a:cubicBezTo>
                <a:cubicBezTo>
                  <a:pt x="41" y="84"/>
                  <a:pt x="44" y="83"/>
                  <a:pt x="45" y="82"/>
                </a:cubicBezTo>
                <a:cubicBezTo>
                  <a:pt x="49" y="79"/>
                  <a:pt x="50" y="74"/>
                  <a:pt x="49" y="70"/>
                </a:cubicBezTo>
                <a:cubicBezTo>
                  <a:pt x="48" y="69"/>
                  <a:pt x="47" y="68"/>
                  <a:pt x="47" y="66"/>
                </a:cubicBezTo>
                <a:cubicBezTo>
                  <a:pt x="46" y="65"/>
                  <a:pt x="45" y="64"/>
                  <a:pt x="45" y="63"/>
                </a:cubicBezTo>
                <a:cubicBezTo>
                  <a:pt x="45" y="62"/>
                  <a:pt x="45" y="61"/>
                  <a:pt x="45" y="60"/>
                </a:cubicBezTo>
                <a:cubicBezTo>
                  <a:pt x="45" y="59"/>
                  <a:pt x="45" y="59"/>
                  <a:pt x="45" y="58"/>
                </a:cubicBezTo>
                <a:cubicBezTo>
                  <a:pt x="45" y="56"/>
                  <a:pt x="44" y="55"/>
                  <a:pt x="43" y="53"/>
                </a:cubicBezTo>
                <a:cubicBezTo>
                  <a:pt x="42" y="52"/>
                  <a:pt x="41" y="52"/>
                  <a:pt x="39" y="52"/>
                </a:cubicBezTo>
                <a:moveTo>
                  <a:pt x="17" y="33"/>
                </a:moveTo>
                <a:cubicBezTo>
                  <a:pt x="17" y="33"/>
                  <a:pt x="17" y="33"/>
                  <a:pt x="17" y="33"/>
                </a:cubicBezTo>
                <a:cubicBezTo>
                  <a:pt x="14" y="26"/>
                  <a:pt x="15" y="18"/>
                  <a:pt x="19" y="12"/>
                </a:cubicBezTo>
                <a:cubicBezTo>
                  <a:pt x="23" y="7"/>
                  <a:pt x="30" y="3"/>
                  <a:pt x="37" y="3"/>
                </a:cubicBezTo>
                <a:cubicBezTo>
                  <a:pt x="37" y="3"/>
                  <a:pt x="37" y="3"/>
                  <a:pt x="37" y="3"/>
                </a:cubicBezTo>
                <a:cubicBezTo>
                  <a:pt x="44" y="3"/>
                  <a:pt x="51" y="7"/>
                  <a:pt x="55" y="13"/>
                </a:cubicBezTo>
                <a:cubicBezTo>
                  <a:pt x="58" y="18"/>
                  <a:pt x="59" y="24"/>
                  <a:pt x="59" y="33"/>
                </a:cubicBezTo>
                <a:cubicBezTo>
                  <a:pt x="17" y="33"/>
                  <a:pt x="17" y="33"/>
                  <a:pt x="17" y="33"/>
                </a:cubicBezTo>
                <a:moveTo>
                  <a:pt x="37" y="0"/>
                </a:moveTo>
                <a:cubicBezTo>
                  <a:pt x="29" y="0"/>
                  <a:pt x="21" y="4"/>
                  <a:pt x="17" y="11"/>
                </a:cubicBezTo>
                <a:cubicBezTo>
                  <a:pt x="12" y="17"/>
                  <a:pt x="11" y="26"/>
                  <a:pt x="14" y="33"/>
                </a:cubicBezTo>
                <a:cubicBezTo>
                  <a:pt x="2" y="33"/>
                  <a:pt x="2" y="33"/>
                  <a:pt x="2" y="33"/>
                </a:cubicBezTo>
                <a:cubicBezTo>
                  <a:pt x="1" y="33"/>
                  <a:pt x="1" y="33"/>
                  <a:pt x="1" y="34"/>
                </a:cubicBezTo>
                <a:cubicBezTo>
                  <a:pt x="1" y="34"/>
                  <a:pt x="0" y="34"/>
                  <a:pt x="0" y="35"/>
                </a:cubicBezTo>
                <a:cubicBezTo>
                  <a:pt x="2" y="98"/>
                  <a:pt x="2" y="98"/>
                  <a:pt x="2" y="98"/>
                </a:cubicBezTo>
                <a:cubicBezTo>
                  <a:pt x="2" y="99"/>
                  <a:pt x="3" y="99"/>
                  <a:pt x="4" y="99"/>
                </a:cubicBezTo>
                <a:cubicBezTo>
                  <a:pt x="74" y="102"/>
                  <a:pt x="74" y="102"/>
                  <a:pt x="74" y="102"/>
                </a:cubicBezTo>
                <a:cubicBezTo>
                  <a:pt x="74" y="102"/>
                  <a:pt x="74" y="102"/>
                  <a:pt x="74" y="102"/>
                </a:cubicBezTo>
                <a:cubicBezTo>
                  <a:pt x="75" y="102"/>
                  <a:pt x="75" y="102"/>
                  <a:pt x="75" y="102"/>
                </a:cubicBezTo>
                <a:cubicBezTo>
                  <a:pt x="75" y="101"/>
                  <a:pt x="76" y="101"/>
                  <a:pt x="76" y="101"/>
                </a:cubicBezTo>
                <a:cubicBezTo>
                  <a:pt x="76" y="59"/>
                  <a:pt x="76" y="59"/>
                  <a:pt x="76" y="59"/>
                </a:cubicBezTo>
                <a:cubicBezTo>
                  <a:pt x="73" y="60"/>
                  <a:pt x="73" y="60"/>
                  <a:pt x="73" y="60"/>
                </a:cubicBezTo>
                <a:cubicBezTo>
                  <a:pt x="73" y="99"/>
                  <a:pt x="73" y="99"/>
                  <a:pt x="73" y="99"/>
                </a:cubicBezTo>
                <a:cubicBezTo>
                  <a:pt x="5" y="96"/>
                  <a:pt x="5" y="96"/>
                  <a:pt x="5" y="96"/>
                </a:cubicBezTo>
                <a:cubicBezTo>
                  <a:pt x="3" y="36"/>
                  <a:pt x="3" y="36"/>
                  <a:pt x="3" y="36"/>
                </a:cubicBezTo>
                <a:cubicBezTo>
                  <a:pt x="73" y="35"/>
                  <a:pt x="73" y="35"/>
                  <a:pt x="73" y="35"/>
                </a:cubicBezTo>
                <a:cubicBezTo>
                  <a:pt x="73" y="57"/>
                  <a:pt x="73" y="57"/>
                  <a:pt x="73" y="57"/>
                </a:cubicBezTo>
                <a:cubicBezTo>
                  <a:pt x="76" y="55"/>
                  <a:pt x="76" y="55"/>
                  <a:pt x="76" y="55"/>
                </a:cubicBezTo>
                <a:cubicBezTo>
                  <a:pt x="76" y="34"/>
                  <a:pt x="76" y="34"/>
                  <a:pt x="76" y="34"/>
                </a:cubicBezTo>
                <a:cubicBezTo>
                  <a:pt x="76" y="33"/>
                  <a:pt x="75" y="33"/>
                  <a:pt x="75" y="33"/>
                </a:cubicBezTo>
                <a:cubicBezTo>
                  <a:pt x="74" y="32"/>
                  <a:pt x="74" y="32"/>
                  <a:pt x="74" y="32"/>
                </a:cubicBezTo>
                <a:cubicBezTo>
                  <a:pt x="62" y="33"/>
                  <a:pt x="62" y="33"/>
                  <a:pt x="62" y="33"/>
                </a:cubicBezTo>
                <a:cubicBezTo>
                  <a:pt x="62" y="24"/>
                  <a:pt x="61" y="17"/>
                  <a:pt x="57" y="12"/>
                </a:cubicBezTo>
                <a:cubicBezTo>
                  <a:pt x="53" y="5"/>
                  <a:pt x="45" y="0"/>
                  <a:pt x="37" y="0"/>
                </a:cubicBezTo>
                <a:cubicBezTo>
                  <a:pt x="37" y="0"/>
                  <a:pt x="37" y="0"/>
                  <a:pt x="3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8">
            <a:extLst>
              <a:ext uri="{FF2B5EF4-FFF2-40B4-BE49-F238E27FC236}">
                <a16:creationId xmlns:a16="http://schemas.microsoft.com/office/drawing/2014/main" id="{A5F2DCA0-1D75-3344-8D1F-72501A1C96A6}"/>
              </a:ext>
            </a:extLst>
          </p:cNvPr>
          <p:cNvSpPr>
            <a:spLocks noEditPoints="1"/>
          </p:cNvSpPr>
          <p:nvPr/>
        </p:nvSpPr>
        <p:spPr bwMode="auto">
          <a:xfrm>
            <a:off x="244702" y="5481356"/>
            <a:ext cx="559099" cy="446576"/>
          </a:xfrm>
          <a:custGeom>
            <a:avLst/>
            <a:gdLst>
              <a:gd name="T0" fmla="*/ 32 w 134"/>
              <a:gd name="T1" fmla="*/ 84 h 107"/>
              <a:gd name="T2" fmla="*/ 5 w 134"/>
              <a:gd name="T3" fmla="*/ 74 h 107"/>
              <a:gd name="T4" fmla="*/ 18 w 134"/>
              <a:gd name="T5" fmla="*/ 26 h 107"/>
              <a:gd name="T6" fmla="*/ 24 w 134"/>
              <a:gd name="T7" fmla="*/ 19 h 107"/>
              <a:gd name="T8" fmla="*/ 29 w 134"/>
              <a:gd name="T9" fmla="*/ 20 h 107"/>
              <a:gd name="T10" fmla="*/ 57 w 134"/>
              <a:gd name="T11" fmla="*/ 32 h 107"/>
              <a:gd name="T12" fmla="*/ 43 w 134"/>
              <a:gd name="T13" fmla="*/ 83 h 107"/>
              <a:gd name="T14" fmla="*/ 38 w 134"/>
              <a:gd name="T15" fmla="*/ 85 h 107"/>
              <a:gd name="T16" fmla="*/ 97 w 134"/>
              <a:gd name="T17" fmla="*/ 103 h 107"/>
              <a:gd name="T18" fmla="*/ 47 w 134"/>
              <a:gd name="T19" fmla="*/ 83 h 107"/>
              <a:gd name="T20" fmla="*/ 59 w 134"/>
              <a:gd name="T21" fmla="*/ 44 h 107"/>
              <a:gd name="T22" fmla="*/ 86 w 134"/>
              <a:gd name="T23" fmla="*/ 19 h 107"/>
              <a:gd name="T24" fmla="*/ 94 w 134"/>
              <a:gd name="T25" fmla="*/ 6 h 107"/>
              <a:gd name="T26" fmla="*/ 105 w 134"/>
              <a:gd name="T27" fmla="*/ 5 h 107"/>
              <a:gd name="T28" fmla="*/ 98 w 134"/>
              <a:gd name="T29" fmla="*/ 40 h 107"/>
              <a:gd name="T30" fmla="*/ 99 w 134"/>
              <a:gd name="T31" fmla="*/ 42 h 107"/>
              <a:gd name="T32" fmla="*/ 130 w 134"/>
              <a:gd name="T33" fmla="*/ 57 h 107"/>
              <a:gd name="T34" fmla="*/ 124 w 134"/>
              <a:gd name="T35" fmla="*/ 65 h 107"/>
              <a:gd name="T36" fmla="*/ 118 w 134"/>
              <a:gd name="T37" fmla="*/ 63 h 107"/>
              <a:gd name="T38" fmla="*/ 116 w 134"/>
              <a:gd name="T39" fmla="*/ 63 h 107"/>
              <a:gd name="T40" fmla="*/ 120 w 134"/>
              <a:gd name="T41" fmla="*/ 68 h 107"/>
              <a:gd name="T42" fmla="*/ 121 w 134"/>
              <a:gd name="T43" fmla="*/ 76 h 107"/>
              <a:gd name="T44" fmla="*/ 115 w 134"/>
              <a:gd name="T45" fmla="*/ 80 h 107"/>
              <a:gd name="T46" fmla="*/ 110 w 134"/>
              <a:gd name="T47" fmla="*/ 78 h 107"/>
              <a:gd name="T48" fmla="*/ 108 w 134"/>
              <a:gd name="T49" fmla="*/ 79 h 107"/>
              <a:gd name="T50" fmla="*/ 112 w 134"/>
              <a:gd name="T51" fmla="*/ 83 h 107"/>
              <a:gd name="T52" fmla="*/ 114 w 134"/>
              <a:gd name="T53" fmla="*/ 90 h 107"/>
              <a:gd name="T54" fmla="*/ 108 w 134"/>
              <a:gd name="T55" fmla="*/ 93 h 107"/>
              <a:gd name="T56" fmla="*/ 104 w 134"/>
              <a:gd name="T57" fmla="*/ 92 h 107"/>
              <a:gd name="T58" fmla="*/ 102 w 134"/>
              <a:gd name="T59" fmla="*/ 93 h 107"/>
              <a:gd name="T60" fmla="*/ 106 w 134"/>
              <a:gd name="T61" fmla="*/ 96 h 107"/>
              <a:gd name="T62" fmla="*/ 105 w 134"/>
              <a:gd name="T63" fmla="*/ 103 h 107"/>
              <a:gd name="T64" fmla="*/ 101 w 134"/>
              <a:gd name="T65" fmla="*/ 0 h 107"/>
              <a:gd name="T66" fmla="*/ 85 w 134"/>
              <a:gd name="T67" fmla="*/ 13 h 107"/>
              <a:gd name="T68" fmla="*/ 60 w 134"/>
              <a:gd name="T69" fmla="*/ 33 h 107"/>
              <a:gd name="T70" fmla="*/ 49 w 134"/>
              <a:gd name="T71" fmla="*/ 24 h 107"/>
              <a:gd name="T72" fmla="*/ 24 w 134"/>
              <a:gd name="T73" fmla="*/ 16 h 107"/>
              <a:gd name="T74" fmla="*/ 15 w 134"/>
              <a:gd name="T75" fmla="*/ 25 h 107"/>
              <a:gd name="T76" fmla="*/ 2 w 134"/>
              <a:gd name="T77" fmla="*/ 75 h 107"/>
              <a:gd name="T78" fmla="*/ 10 w 134"/>
              <a:gd name="T79" fmla="*/ 80 h 107"/>
              <a:gd name="T80" fmla="*/ 38 w 134"/>
              <a:gd name="T81" fmla="*/ 88 h 107"/>
              <a:gd name="T82" fmla="*/ 44 w 134"/>
              <a:gd name="T83" fmla="*/ 86 h 107"/>
              <a:gd name="T84" fmla="*/ 96 w 134"/>
              <a:gd name="T85" fmla="*/ 106 h 107"/>
              <a:gd name="T86" fmla="*/ 107 w 134"/>
              <a:gd name="T87" fmla="*/ 106 h 107"/>
              <a:gd name="T88" fmla="*/ 110 w 134"/>
              <a:gd name="T89" fmla="*/ 96 h 107"/>
              <a:gd name="T90" fmla="*/ 117 w 134"/>
              <a:gd name="T91" fmla="*/ 91 h 107"/>
              <a:gd name="T92" fmla="*/ 117 w 134"/>
              <a:gd name="T93" fmla="*/ 83 h 107"/>
              <a:gd name="T94" fmla="*/ 124 w 134"/>
              <a:gd name="T95" fmla="*/ 69 h 107"/>
              <a:gd name="T96" fmla="*/ 128 w 134"/>
              <a:gd name="T97" fmla="*/ 67 h 107"/>
              <a:gd name="T98" fmla="*/ 124 w 134"/>
              <a:gd name="T99" fmla="*/ 46 h 107"/>
              <a:gd name="T100" fmla="*/ 108 w 134"/>
              <a:gd name="T101" fmla="*/ 19 h 107"/>
              <a:gd name="T102" fmla="*/ 101 w 134"/>
              <a:gd name="T10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07">
                <a:moveTo>
                  <a:pt x="38" y="85"/>
                </a:moveTo>
                <a:cubicBezTo>
                  <a:pt x="36" y="85"/>
                  <a:pt x="34" y="84"/>
                  <a:pt x="32" y="84"/>
                </a:cubicBezTo>
                <a:cubicBezTo>
                  <a:pt x="11" y="77"/>
                  <a:pt x="11" y="77"/>
                  <a:pt x="11" y="77"/>
                </a:cubicBezTo>
                <a:cubicBezTo>
                  <a:pt x="8" y="76"/>
                  <a:pt x="6" y="75"/>
                  <a:pt x="5" y="74"/>
                </a:cubicBezTo>
                <a:cubicBezTo>
                  <a:pt x="4" y="72"/>
                  <a:pt x="5" y="70"/>
                  <a:pt x="5" y="67"/>
                </a:cubicBezTo>
                <a:cubicBezTo>
                  <a:pt x="18" y="26"/>
                  <a:pt x="18" y="26"/>
                  <a:pt x="18" y="26"/>
                </a:cubicBezTo>
                <a:cubicBezTo>
                  <a:pt x="19" y="23"/>
                  <a:pt x="20" y="20"/>
                  <a:pt x="23" y="19"/>
                </a:cubicBezTo>
                <a:cubicBezTo>
                  <a:pt x="23" y="19"/>
                  <a:pt x="24" y="19"/>
                  <a:pt x="24" y="19"/>
                </a:cubicBezTo>
                <a:cubicBezTo>
                  <a:pt x="25" y="19"/>
                  <a:pt x="26" y="19"/>
                  <a:pt x="28" y="20"/>
                </a:cubicBezTo>
                <a:cubicBezTo>
                  <a:pt x="28" y="20"/>
                  <a:pt x="29" y="20"/>
                  <a:pt x="29" y="20"/>
                </a:cubicBezTo>
                <a:cubicBezTo>
                  <a:pt x="48" y="27"/>
                  <a:pt x="48" y="27"/>
                  <a:pt x="48" y="27"/>
                </a:cubicBezTo>
                <a:cubicBezTo>
                  <a:pt x="52" y="28"/>
                  <a:pt x="55" y="30"/>
                  <a:pt x="57" y="32"/>
                </a:cubicBezTo>
                <a:cubicBezTo>
                  <a:pt x="58" y="36"/>
                  <a:pt x="57" y="40"/>
                  <a:pt x="56" y="43"/>
                </a:cubicBezTo>
                <a:cubicBezTo>
                  <a:pt x="43" y="83"/>
                  <a:pt x="43" y="83"/>
                  <a:pt x="43" y="83"/>
                </a:cubicBezTo>
                <a:cubicBezTo>
                  <a:pt x="42" y="84"/>
                  <a:pt x="40" y="85"/>
                  <a:pt x="39" y="85"/>
                </a:cubicBezTo>
                <a:cubicBezTo>
                  <a:pt x="39" y="85"/>
                  <a:pt x="39" y="85"/>
                  <a:pt x="38" y="85"/>
                </a:cubicBezTo>
                <a:moveTo>
                  <a:pt x="102" y="104"/>
                </a:moveTo>
                <a:cubicBezTo>
                  <a:pt x="101" y="104"/>
                  <a:pt x="99" y="103"/>
                  <a:pt x="97" y="103"/>
                </a:cubicBezTo>
                <a:cubicBezTo>
                  <a:pt x="58" y="91"/>
                  <a:pt x="58" y="91"/>
                  <a:pt x="58" y="91"/>
                </a:cubicBezTo>
                <a:cubicBezTo>
                  <a:pt x="53" y="90"/>
                  <a:pt x="48" y="87"/>
                  <a:pt x="47" y="83"/>
                </a:cubicBezTo>
                <a:cubicBezTo>
                  <a:pt x="47" y="83"/>
                  <a:pt x="47" y="83"/>
                  <a:pt x="47" y="83"/>
                </a:cubicBezTo>
                <a:cubicBezTo>
                  <a:pt x="59" y="44"/>
                  <a:pt x="59" y="44"/>
                  <a:pt x="59" y="44"/>
                </a:cubicBezTo>
                <a:cubicBezTo>
                  <a:pt x="60" y="42"/>
                  <a:pt x="61" y="39"/>
                  <a:pt x="61" y="37"/>
                </a:cubicBezTo>
                <a:cubicBezTo>
                  <a:pt x="71" y="34"/>
                  <a:pt x="80" y="28"/>
                  <a:pt x="86" y="19"/>
                </a:cubicBezTo>
                <a:cubicBezTo>
                  <a:pt x="87" y="17"/>
                  <a:pt x="88" y="16"/>
                  <a:pt x="88" y="14"/>
                </a:cubicBezTo>
                <a:cubicBezTo>
                  <a:pt x="90" y="11"/>
                  <a:pt x="91" y="9"/>
                  <a:pt x="94" y="6"/>
                </a:cubicBezTo>
                <a:cubicBezTo>
                  <a:pt x="95" y="5"/>
                  <a:pt x="98" y="3"/>
                  <a:pt x="101" y="3"/>
                </a:cubicBezTo>
                <a:cubicBezTo>
                  <a:pt x="102" y="3"/>
                  <a:pt x="104" y="4"/>
                  <a:pt x="105" y="5"/>
                </a:cubicBezTo>
                <a:cubicBezTo>
                  <a:pt x="108" y="8"/>
                  <a:pt x="106" y="13"/>
                  <a:pt x="105" y="18"/>
                </a:cubicBezTo>
                <a:cubicBezTo>
                  <a:pt x="98" y="40"/>
                  <a:pt x="98" y="40"/>
                  <a:pt x="98" y="40"/>
                </a:cubicBezTo>
                <a:cubicBezTo>
                  <a:pt x="98" y="40"/>
                  <a:pt x="98" y="41"/>
                  <a:pt x="98" y="41"/>
                </a:cubicBezTo>
                <a:cubicBezTo>
                  <a:pt x="98" y="41"/>
                  <a:pt x="99" y="42"/>
                  <a:pt x="99" y="42"/>
                </a:cubicBezTo>
                <a:cubicBezTo>
                  <a:pt x="107" y="43"/>
                  <a:pt x="115" y="45"/>
                  <a:pt x="123" y="49"/>
                </a:cubicBezTo>
                <a:cubicBezTo>
                  <a:pt x="127" y="51"/>
                  <a:pt x="130" y="54"/>
                  <a:pt x="130" y="57"/>
                </a:cubicBezTo>
                <a:cubicBezTo>
                  <a:pt x="131" y="60"/>
                  <a:pt x="129" y="63"/>
                  <a:pt x="127" y="64"/>
                </a:cubicBezTo>
                <a:cubicBezTo>
                  <a:pt x="126" y="65"/>
                  <a:pt x="125" y="65"/>
                  <a:pt x="124" y="65"/>
                </a:cubicBezTo>
                <a:cubicBezTo>
                  <a:pt x="123" y="65"/>
                  <a:pt x="122" y="65"/>
                  <a:pt x="122" y="65"/>
                </a:cubicBezTo>
                <a:cubicBezTo>
                  <a:pt x="121" y="64"/>
                  <a:pt x="119" y="63"/>
                  <a:pt x="118" y="63"/>
                </a:cubicBezTo>
                <a:cubicBezTo>
                  <a:pt x="118" y="63"/>
                  <a:pt x="118" y="63"/>
                  <a:pt x="117" y="63"/>
                </a:cubicBezTo>
                <a:cubicBezTo>
                  <a:pt x="117" y="63"/>
                  <a:pt x="116" y="63"/>
                  <a:pt x="116" y="63"/>
                </a:cubicBezTo>
                <a:cubicBezTo>
                  <a:pt x="116" y="64"/>
                  <a:pt x="116" y="65"/>
                  <a:pt x="116" y="65"/>
                </a:cubicBezTo>
                <a:cubicBezTo>
                  <a:pt x="117" y="67"/>
                  <a:pt x="119" y="67"/>
                  <a:pt x="120" y="68"/>
                </a:cubicBezTo>
                <a:cubicBezTo>
                  <a:pt x="121" y="68"/>
                  <a:pt x="121" y="69"/>
                  <a:pt x="121" y="70"/>
                </a:cubicBezTo>
                <a:cubicBezTo>
                  <a:pt x="122" y="72"/>
                  <a:pt x="122" y="74"/>
                  <a:pt x="121" y="76"/>
                </a:cubicBezTo>
                <a:cubicBezTo>
                  <a:pt x="120" y="78"/>
                  <a:pt x="119" y="79"/>
                  <a:pt x="116" y="80"/>
                </a:cubicBezTo>
                <a:cubicBezTo>
                  <a:pt x="116" y="80"/>
                  <a:pt x="115" y="80"/>
                  <a:pt x="115" y="80"/>
                </a:cubicBezTo>
                <a:cubicBezTo>
                  <a:pt x="114" y="80"/>
                  <a:pt x="114" y="80"/>
                  <a:pt x="114" y="80"/>
                </a:cubicBezTo>
                <a:cubicBezTo>
                  <a:pt x="112" y="79"/>
                  <a:pt x="111" y="78"/>
                  <a:pt x="110" y="78"/>
                </a:cubicBezTo>
                <a:cubicBezTo>
                  <a:pt x="110" y="78"/>
                  <a:pt x="110" y="78"/>
                  <a:pt x="110" y="78"/>
                </a:cubicBezTo>
                <a:cubicBezTo>
                  <a:pt x="109" y="78"/>
                  <a:pt x="108" y="78"/>
                  <a:pt x="108" y="79"/>
                </a:cubicBezTo>
                <a:cubicBezTo>
                  <a:pt x="108" y="80"/>
                  <a:pt x="108" y="81"/>
                  <a:pt x="108" y="81"/>
                </a:cubicBezTo>
                <a:cubicBezTo>
                  <a:pt x="110" y="82"/>
                  <a:pt x="111" y="82"/>
                  <a:pt x="112" y="83"/>
                </a:cubicBezTo>
                <a:cubicBezTo>
                  <a:pt x="113" y="83"/>
                  <a:pt x="113" y="84"/>
                  <a:pt x="113" y="84"/>
                </a:cubicBezTo>
                <a:cubicBezTo>
                  <a:pt x="114" y="86"/>
                  <a:pt x="115" y="88"/>
                  <a:pt x="114" y="90"/>
                </a:cubicBezTo>
                <a:cubicBezTo>
                  <a:pt x="113" y="91"/>
                  <a:pt x="112" y="92"/>
                  <a:pt x="110" y="93"/>
                </a:cubicBezTo>
                <a:cubicBezTo>
                  <a:pt x="109" y="93"/>
                  <a:pt x="109" y="93"/>
                  <a:pt x="108" y="93"/>
                </a:cubicBezTo>
                <a:cubicBezTo>
                  <a:pt x="108" y="93"/>
                  <a:pt x="107" y="93"/>
                  <a:pt x="107" y="93"/>
                </a:cubicBezTo>
                <a:cubicBezTo>
                  <a:pt x="106" y="93"/>
                  <a:pt x="105" y="92"/>
                  <a:pt x="104" y="92"/>
                </a:cubicBezTo>
                <a:cubicBezTo>
                  <a:pt x="104" y="92"/>
                  <a:pt x="104" y="92"/>
                  <a:pt x="104" y="92"/>
                </a:cubicBezTo>
                <a:cubicBezTo>
                  <a:pt x="103" y="92"/>
                  <a:pt x="103" y="92"/>
                  <a:pt x="102" y="93"/>
                </a:cubicBezTo>
                <a:cubicBezTo>
                  <a:pt x="102" y="94"/>
                  <a:pt x="102" y="95"/>
                  <a:pt x="103" y="95"/>
                </a:cubicBezTo>
                <a:cubicBezTo>
                  <a:pt x="104" y="96"/>
                  <a:pt x="105" y="96"/>
                  <a:pt x="106" y="96"/>
                </a:cubicBezTo>
                <a:cubicBezTo>
                  <a:pt x="106" y="97"/>
                  <a:pt x="107" y="98"/>
                  <a:pt x="107" y="99"/>
                </a:cubicBezTo>
                <a:cubicBezTo>
                  <a:pt x="107" y="101"/>
                  <a:pt x="107" y="103"/>
                  <a:pt x="105" y="103"/>
                </a:cubicBezTo>
                <a:cubicBezTo>
                  <a:pt x="104" y="104"/>
                  <a:pt x="103" y="104"/>
                  <a:pt x="102" y="104"/>
                </a:cubicBezTo>
                <a:moveTo>
                  <a:pt x="101" y="0"/>
                </a:moveTo>
                <a:cubicBezTo>
                  <a:pt x="97" y="0"/>
                  <a:pt x="94" y="2"/>
                  <a:pt x="91" y="4"/>
                </a:cubicBezTo>
                <a:cubicBezTo>
                  <a:pt x="89" y="7"/>
                  <a:pt x="87" y="10"/>
                  <a:pt x="85" y="13"/>
                </a:cubicBezTo>
                <a:cubicBezTo>
                  <a:pt x="85" y="14"/>
                  <a:pt x="84" y="16"/>
                  <a:pt x="83" y="17"/>
                </a:cubicBezTo>
                <a:cubicBezTo>
                  <a:pt x="78" y="25"/>
                  <a:pt x="70" y="31"/>
                  <a:pt x="60" y="33"/>
                </a:cubicBezTo>
                <a:cubicBezTo>
                  <a:pt x="60" y="32"/>
                  <a:pt x="60" y="32"/>
                  <a:pt x="60" y="31"/>
                </a:cubicBezTo>
                <a:cubicBezTo>
                  <a:pt x="57" y="27"/>
                  <a:pt x="53" y="25"/>
                  <a:pt x="49" y="24"/>
                </a:cubicBezTo>
                <a:cubicBezTo>
                  <a:pt x="30" y="17"/>
                  <a:pt x="30" y="17"/>
                  <a:pt x="30" y="17"/>
                </a:cubicBezTo>
                <a:cubicBezTo>
                  <a:pt x="29" y="16"/>
                  <a:pt x="27" y="16"/>
                  <a:pt x="24" y="16"/>
                </a:cubicBezTo>
                <a:cubicBezTo>
                  <a:pt x="23" y="16"/>
                  <a:pt x="22" y="16"/>
                  <a:pt x="22" y="16"/>
                </a:cubicBezTo>
                <a:cubicBezTo>
                  <a:pt x="17" y="18"/>
                  <a:pt x="16" y="22"/>
                  <a:pt x="15" y="25"/>
                </a:cubicBezTo>
                <a:cubicBezTo>
                  <a:pt x="2" y="66"/>
                  <a:pt x="2" y="66"/>
                  <a:pt x="2" y="66"/>
                </a:cubicBezTo>
                <a:cubicBezTo>
                  <a:pt x="1" y="69"/>
                  <a:pt x="0" y="72"/>
                  <a:pt x="2" y="75"/>
                </a:cubicBezTo>
                <a:cubicBezTo>
                  <a:pt x="3" y="78"/>
                  <a:pt x="6" y="79"/>
                  <a:pt x="9" y="80"/>
                </a:cubicBezTo>
                <a:cubicBezTo>
                  <a:pt x="10" y="80"/>
                  <a:pt x="10" y="80"/>
                  <a:pt x="10" y="80"/>
                </a:cubicBezTo>
                <a:cubicBezTo>
                  <a:pt x="31" y="87"/>
                  <a:pt x="31" y="87"/>
                  <a:pt x="31" y="87"/>
                </a:cubicBezTo>
                <a:cubicBezTo>
                  <a:pt x="33" y="87"/>
                  <a:pt x="36" y="88"/>
                  <a:pt x="38" y="88"/>
                </a:cubicBezTo>
                <a:cubicBezTo>
                  <a:pt x="39" y="88"/>
                  <a:pt x="39" y="88"/>
                  <a:pt x="39" y="88"/>
                </a:cubicBezTo>
                <a:cubicBezTo>
                  <a:pt x="41" y="88"/>
                  <a:pt x="43" y="87"/>
                  <a:pt x="44" y="86"/>
                </a:cubicBezTo>
                <a:cubicBezTo>
                  <a:pt x="47" y="91"/>
                  <a:pt x="52" y="93"/>
                  <a:pt x="57" y="94"/>
                </a:cubicBezTo>
                <a:cubicBezTo>
                  <a:pt x="96" y="106"/>
                  <a:pt x="96" y="106"/>
                  <a:pt x="96" y="106"/>
                </a:cubicBezTo>
                <a:cubicBezTo>
                  <a:pt x="98" y="107"/>
                  <a:pt x="100" y="107"/>
                  <a:pt x="102" y="107"/>
                </a:cubicBezTo>
                <a:cubicBezTo>
                  <a:pt x="104" y="107"/>
                  <a:pt x="105" y="107"/>
                  <a:pt x="107" y="106"/>
                </a:cubicBezTo>
                <a:cubicBezTo>
                  <a:pt x="109" y="105"/>
                  <a:pt x="111" y="101"/>
                  <a:pt x="110" y="98"/>
                </a:cubicBezTo>
                <a:cubicBezTo>
                  <a:pt x="110" y="98"/>
                  <a:pt x="110" y="97"/>
                  <a:pt x="110" y="96"/>
                </a:cubicBezTo>
                <a:cubicBezTo>
                  <a:pt x="110" y="96"/>
                  <a:pt x="111" y="96"/>
                  <a:pt x="111" y="96"/>
                </a:cubicBezTo>
                <a:cubicBezTo>
                  <a:pt x="114" y="95"/>
                  <a:pt x="116" y="93"/>
                  <a:pt x="117" y="91"/>
                </a:cubicBezTo>
                <a:cubicBezTo>
                  <a:pt x="118" y="88"/>
                  <a:pt x="118" y="85"/>
                  <a:pt x="117" y="83"/>
                </a:cubicBezTo>
                <a:cubicBezTo>
                  <a:pt x="117" y="83"/>
                  <a:pt x="117" y="83"/>
                  <a:pt x="117" y="83"/>
                </a:cubicBezTo>
                <a:cubicBezTo>
                  <a:pt x="120" y="82"/>
                  <a:pt x="123" y="80"/>
                  <a:pt x="124" y="78"/>
                </a:cubicBezTo>
                <a:cubicBezTo>
                  <a:pt x="126" y="75"/>
                  <a:pt x="126" y="72"/>
                  <a:pt x="124" y="69"/>
                </a:cubicBezTo>
                <a:cubicBezTo>
                  <a:pt x="124" y="68"/>
                  <a:pt x="124" y="68"/>
                  <a:pt x="124" y="68"/>
                </a:cubicBezTo>
                <a:cubicBezTo>
                  <a:pt x="126" y="68"/>
                  <a:pt x="127" y="68"/>
                  <a:pt x="128" y="67"/>
                </a:cubicBezTo>
                <a:cubicBezTo>
                  <a:pt x="132" y="65"/>
                  <a:pt x="134" y="61"/>
                  <a:pt x="133" y="57"/>
                </a:cubicBezTo>
                <a:cubicBezTo>
                  <a:pt x="133" y="53"/>
                  <a:pt x="130" y="49"/>
                  <a:pt x="124" y="46"/>
                </a:cubicBezTo>
                <a:cubicBezTo>
                  <a:pt x="117" y="42"/>
                  <a:pt x="109" y="41"/>
                  <a:pt x="102" y="39"/>
                </a:cubicBezTo>
                <a:cubicBezTo>
                  <a:pt x="108" y="19"/>
                  <a:pt x="108" y="19"/>
                  <a:pt x="108" y="19"/>
                </a:cubicBezTo>
                <a:cubicBezTo>
                  <a:pt x="110" y="14"/>
                  <a:pt x="111" y="7"/>
                  <a:pt x="107" y="2"/>
                </a:cubicBezTo>
                <a:cubicBezTo>
                  <a:pt x="105" y="1"/>
                  <a:pt x="103" y="0"/>
                  <a:pt x="10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21">
            <a:extLst>
              <a:ext uri="{FF2B5EF4-FFF2-40B4-BE49-F238E27FC236}">
                <a16:creationId xmlns:a16="http://schemas.microsoft.com/office/drawing/2014/main" id="{7DC38B88-2FC4-8846-987B-EB2BED9C04C0}"/>
              </a:ext>
            </a:extLst>
          </p:cNvPr>
          <p:cNvSpPr>
            <a:spLocks noEditPoints="1"/>
          </p:cNvSpPr>
          <p:nvPr/>
        </p:nvSpPr>
        <p:spPr bwMode="auto">
          <a:xfrm>
            <a:off x="408212" y="2109178"/>
            <a:ext cx="455368" cy="450093"/>
          </a:xfrm>
          <a:custGeom>
            <a:avLst/>
            <a:gdLst>
              <a:gd name="T0" fmla="*/ 24 w 109"/>
              <a:gd name="T1" fmla="*/ 95 h 108"/>
              <a:gd name="T2" fmla="*/ 30 w 109"/>
              <a:gd name="T3" fmla="*/ 77 h 108"/>
              <a:gd name="T4" fmla="*/ 44 w 109"/>
              <a:gd name="T5" fmla="*/ 102 h 108"/>
              <a:gd name="T6" fmla="*/ 64 w 109"/>
              <a:gd name="T7" fmla="*/ 104 h 108"/>
              <a:gd name="T8" fmla="*/ 78 w 109"/>
              <a:gd name="T9" fmla="*/ 76 h 108"/>
              <a:gd name="T10" fmla="*/ 68 w 109"/>
              <a:gd name="T11" fmla="*/ 103 h 108"/>
              <a:gd name="T12" fmla="*/ 56 w 109"/>
              <a:gd name="T13" fmla="*/ 103 h 108"/>
              <a:gd name="T14" fmla="*/ 38 w 109"/>
              <a:gd name="T15" fmla="*/ 88 h 108"/>
              <a:gd name="T16" fmla="*/ 56 w 109"/>
              <a:gd name="T17" fmla="*/ 71 h 108"/>
              <a:gd name="T18" fmla="*/ 75 w 109"/>
              <a:gd name="T19" fmla="*/ 75 h 108"/>
              <a:gd name="T20" fmla="*/ 59 w 109"/>
              <a:gd name="T21" fmla="*/ 102 h 108"/>
              <a:gd name="T22" fmla="*/ 96 w 109"/>
              <a:gd name="T23" fmla="*/ 83 h 108"/>
              <a:gd name="T24" fmla="*/ 81 w 109"/>
              <a:gd name="T25" fmla="*/ 54 h 108"/>
              <a:gd name="T26" fmla="*/ 101 w 109"/>
              <a:gd name="T27" fmla="*/ 73 h 108"/>
              <a:gd name="T28" fmla="*/ 32 w 109"/>
              <a:gd name="T29" fmla="*/ 72 h 108"/>
              <a:gd name="T30" fmla="*/ 78 w 109"/>
              <a:gd name="T31" fmla="*/ 54 h 108"/>
              <a:gd name="T32" fmla="*/ 56 w 109"/>
              <a:gd name="T33" fmla="*/ 68 h 108"/>
              <a:gd name="T34" fmla="*/ 32 w 109"/>
              <a:gd name="T35" fmla="*/ 72 h 108"/>
              <a:gd name="T36" fmla="*/ 6 w 109"/>
              <a:gd name="T37" fmla="*/ 69 h 108"/>
              <a:gd name="T38" fmla="*/ 26 w 109"/>
              <a:gd name="T39" fmla="*/ 54 h 108"/>
              <a:gd name="T40" fmla="*/ 14 w 109"/>
              <a:gd name="T41" fmla="*/ 84 h 108"/>
              <a:gd name="T42" fmla="*/ 30 w 109"/>
              <a:gd name="T43" fmla="*/ 51 h 108"/>
              <a:gd name="T44" fmla="*/ 54 w 109"/>
              <a:gd name="T45" fmla="*/ 36 h 108"/>
              <a:gd name="T46" fmla="*/ 75 w 109"/>
              <a:gd name="T47" fmla="*/ 32 h 108"/>
              <a:gd name="T48" fmla="*/ 26 w 109"/>
              <a:gd name="T49" fmla="*/ 51 h 108"/>
              <a:gd name="T50" fmla="*/ 9 w 109"/>
              <a:gd name="T51" fmla="*/ 32 h 108"/>
              <a:gd name="T52" fmla="*/ 29 w 109"/>
              <a:gd name="T53" fmla="*/ 30 h 108"/>
              <a:gd name="T54" fmla="*/ 105 w 109"/>
              <a:gd name="T55" fmla="*/ 51 h 108"/>
              <a:gd name="T56" fmla="*/ 78 w 109"/>
              <a:gd name="T57" fmla="*/ 30 h 108"/>
              <a:gd name="T58" fmla="*/ 99 w 109"/>
              <a:gd name="T59" fmla="*/ 29 h 108"/>
              <a:gd name="T60" fmla="*/ 30 w 109"/>
              <a:gd name="T61" fmla="*/ 27 h 108"/>
              <a:gd name="T62" fmla="*/ 36 w 109"/>
              <a:gd name="T63" fmla="*/ 7 h 108"/>
              <a:gd name="T64" fmla="*/ 34 w 109"/>
              <a:gd name="T65" fmla="*/ 16 h 108"/>
              <a:gd name="T66" fmla="*/ 77 w 109"/>
              <a:gd name="T67" fmla="*/ 27 h 108"/>
              <a:gd name="T68" fmla="*/ 66 w 109"/>
              <a:gd name="T69" fmla="*/ 6 h 108"/>
              <a:gd name="T70" fmla="*/ 80 w 109"/>
              <a:gd name="T71" fmla="*/ 10 h 108"/>
              <a:gd name="T72" fmla="*/ 77 w 109"/>
              <a:gd name="T73" fmla="*/ 27 h 108"/>
              <a:gd name="T74" fmla="*/ 33 w 109"/>
              <a:gd name="T75" fmla="*/ 28 h 108"/>
              <a:gd name="T76" fmla="*/ 51 w 109"/>
              <a:gd name="T77" fmla="*/ 4 h 108"/>
              <a:gd name="T78" fmla="*/ 53 w 109"/>
              <a:gd name="T79" fmla="*/ 3 h 108"/>
              <a:gd name="T80" fmla="*/ 72 w 109"/>
              <a:gd name="T81" fmla="*/ 21 h 108"/>
              <a:gd name="T82" fmla="*/ 55 w 109"/>
              <a:gd name="T83" fmla="*/ 32 h 108"/>
              <a:gd name="T84" fmla="*/ 53 w 109"/>
              <a:gd name="T85" fmla="*/ 0 h 108"/>
              <a:gd name="T86" fmla="*/ 35 w 109"/>
              <a:gd name="T87" fmla="*/ 4 h 108"/>
              <a:gd name="T88" fmla="*/ 1 w 109"/>
              <a:gd name="T89" fmla="*/ 52 h 108"/>
              <a:gd name="T90" fmla="*/ 1 w 109"/>
              <a:gd name="T91" fmla="*/ 54 h 108"/>
              <a:gd name="T92" fmla="*/ 22 w 109"/>
              <a:gd name="T93" fmla="*/ 97 h 108"/>
              <a:gd name="T94" fmla="*/ 69 w 109"/>
              <a:gd name="T95" fmla="*/ 106 h 108"/>
              <a:gd name="T96" fmla="*/ 97 w 109"/>
              <a:gd name="T97" fmla="*/ 87 h 108"/>
              <a:gd name="T98" fmla="*/ 99 w 109"/>
              <a:gd name="T99" fmla="*/ 85 h 108"/>
              <a:gd name="T100" fmla="*/ 108 w 109"/>
              <a:gd name="T101" fmla="*/ 54 h 108"/>
              <a:gd name="T102" fmla="*/ 108 w 109"/>
              <a:gd name="T103" fmla="*/ 51 h 108"/>
              <a:gd name="T104" fmla="*/ 95 w 109"/>
              <a:gd name="T105" fmla="*/ 18 h 108"/>
              <a:gd name="T106" fmla="*/ 94 w 109"/>
              <a:gd name="T107" fmla="*/ 17 h 108"/>
              <a:gd name="T108" fmla="*/ 84 w 109"/>
              <a:gd name="T109" fmla="*/ 9 h 108"/>
              <a:gd name="T110" fmla="*/ 55 w 109"/>
              <a:gd name="T11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108">
                <a:moveTo>
                  <a:pt x="48" y="104"/>
                </a:moveTo>
                <a:cubicBezTo>
                  <a:pt x="39" y="103"/>
                  <a:pt x="31" y="100"/>
                  <a:pt x="24" y="95"/>
                </a:cubicBezTo>
                <a:cubicBezTo>
                  <a:pt x="21" y="92"/>
                  <a:pt x="18" y="90"/>
                  <a:pt x="16" y="86"/>
                </a:cubicBezTo>
                <a:cubicBezTo>
                  <a:pt x="20" y="83"/>
                  <a:pt x="25" y="79"/>
                  <a:pt x="30" y="77"/>
                </a:cubicBezTo>
                <a:cubicBezTo>
                  <a:pt x="31" y="81"/>
                  <a:pt x="33" y="86"/>
                  <a:pt x="35" y="90"/>
                </a:cubicBezTo>
                <a:cubicBezTo>
                  <a:pt x="37" y="94"/>
                  <a:pt x="40" y="98"/>
                  <a:pt x="44" y="102"/>
                </a:cubicBezTo>
                <a:cubicBezTo>
                  <a:pt x="45" y="103"/>
                  <a:pt x="46" y="103"/>
                  <a:pt x="48" y="104"/>
                </a:cubicBezTo>
                <a:moveTo>
                  <a:pt x="64" y="104"/>
                </a:moveTo>
                <a:cubicBezTo>
                  <a:pt x="68" y="101"/>
                  <a:pt x="71" y="95"/>
                  <a:pt x="73" y="91"/>
                </a:cubicBezTo>
                <a:cubicBezTo>
                  <a:pt x="75" y="86"/>
                  <a:pt x="77" y="81"/>
                  <a:pt x="78" y="76"/>
                </a:cubicBezTo>
                <a:cubicBezTo>
                  <a:pt x="84" y="78"/>
                  <a:pt x="89" y="81"/>
                  <a:pt x="94" y="85"/>
                </a:cubicBezTo>
                <a:cubicBezTo>
                  <a:pt x="87" y="94"/>
                  <a:pt x="78" y="100"/>
                  <a:pt x="68" y="103"/>
                </a:cubicBezTo>
                <a:cubicBezTo>
                  <a:pt x="67" y="103"/>
                  <a:pt x="65" y="103"/>
                  <a:pt x="64" y="104"/>
                </a:cubicBezTo>
                <a:moveTo>
                  <a:pt x="56" y="103"/>
                </a:moveTo>
                <a:cubicBezTo>
                  <a:pt x="53" y="103"/>
                  <a:pt x="49" y="102"/>
                  <a:pt x="46" y="99"/>
                </a:cubicBezTo>
                <a:cubicBezTo>
                  <a:pt x="43" y="96"/>
                  <a:pt x="40" y="92"/>
                  <a:pt x="38" y="88"/>
                </a:cubicBezTo>
                <a:cubicBezTo>
                  <a:pt x="36" y="84"/>
                  <a:pt x="35" y="80"/>
                  <a:pt x="33" y="76"/>
                </a:cubicBezTo>
                <a:cubicBezTo>
                  <a:pt x="40" y="73"/>
                  <a:pt x="48" y="71"/>
                  <a:pt x="56" y="71"/>
                </a:cubicBezTo>
                <a:cubicBezTo>
                  <a:pt x="56" y="71"/>
                  <a:pt x="56" y="71"/>
                  <a:pt x="56" y="71"/>
                </a:cubicBezTo>
                <a:cubicBezTo>
                  <a:pt x="62" y="71"/>
                  <a:pt x="69" y="72"/>
                  <a:pt x="75" y="75"/>
                </a:cubicBezTo>
                <a:cubicBezTo>
                  <a:pt x="74" y="80"/>
                  <a:pt x="72" y="85"/>
                  <a:pt x="70" y="90"/>
                </a:cubicBezTo>
                <a:cubicBezTo>
                  <a:pt x="67" y="97"/>
                  <a:pt x="63" y="101"/>
                  <a:pt x="59" y="102"/>
                </a:cubicBezTo>
                <a:cubicBezTo>
                  <a:pt x="58" y="103"/>
                  <a:pt x="57" y="103"/>
                  <a:pt x="56" y="103"/>
                </a:cubicBezTo>
                <a:moveTo>
                  <a:pt x="96" y="83"/>
                </a:moveTo>
                <a:cubicBezTo>
                  <a:pt x="91" y="78"/>
                  <a:pt x="85" y="75"/>
                  <a:pt x="79" y="72"/>
                </a:cubicBezTo>
                <a:cubicBezTo>
                  <a:pt x="80" y="66"/>
                  <a:pt x="81" y="60"/>
                  <a:pt x="81" y="54"/>
                </a:cubicBezTo>
                <a:cubicBezTo>
                  <a:pt x="105" y="54"/>
                  <a:pt x="105" y="54"/>
                  <a:pt x="105" y="54"/>
                </a:cubicBezTo>
                <a:cubicBezTo>
                  <a:pt x="105" y="61"/>
                  <a:pt x="104" y="67"/>
                  <a:pt x="101" y="73"/>
                </a:cubicBezTo>
                <a:cubicBezTo>
                  <a:pt x="100" y="77"/>
                  <a:pt x="98" y="80"/>
                  <a:pt x="96" y="83"/>
                </a:cubicBezTo>
                <a:moveTo>
                  <a:pt x="32" y="72"/>
                </a:moveTo>
                <a:cubicBezTo>
                  <a:pt x="31" y="66"/>
                  <a:pt x="30" y="60"/>
                  <a:pt x="30" y="54"/>
                </a:cubicBezTo>
                <a:cubicBezTo>
                  <a:pt x="78" y="54"/>
                  <a:pt x="78" y="54"/>
                  <a:pt x="78" y="54"/>
                </a:cubicBezTo>
                <a:cubicBezTo>
                  <a:pt x="77" y="60"/>
                  <a:pt x="77" y="66"/>
                  <a:pt x="76" y="71"/>
                </a:cubicBezTo>
                <a:cubicBezTo>
                  <a:pt x="69" y="69"/>
                  <a:pt x="62" y="68"/>
                  <a:pt x="56" y="68"/>
                </a:cubicBezTo>
                <a:cubicBezTo>
                  <a:pt x="56" y="68"/>
                  <a:pt x="56" y="68"/>
                  <a:pt x="56" y="68"/>
                </a:cubicBezTo>
                <a:cubicBezTo>
                  <a:pt x="48" y="68"/>
                  <a:pt x="40" y="69"/>
                  <a:pt x="32" y="72"/>
                </a:cubicBezTo>
                <a:moveTo>
                  <a:pt x="14" y="84"/>
                </a:moveTo>
                <a:cubicBezTo>
                  <a:pt x="10" y="79"/>
                  <a:pt x="8" y="74"/>
                  <a:pt x="6" y="69"/>
                </a:cubicBezTo>
                <a:cubicBezTo>
                  <a:pt x="5" y="64"/>
                  <a:pt x="4" y="59"/>
                  <a:pt x="4" y="54"/>
                </a:cubicBezTo>
                <a:cubicBezTo>
                  <a:pt x="26" y="54"/>
                  <a:pt x="26" y="54"/>
                  <a:pt x="26" y="54"/>
                </a:cubicBezTo>
                <a:cubicBezTo>
                  <a:pt x="27" y="61"/>
                  <a:pt x="28" y="67"/>
                  <a:pt x="29" y="74"/>
                </a:cubicBezTo>
                <a:cubicBezTo>
                  <a:pt x="24" y="76"/>
                  <a:pt x="18" y="80"/>
                  <a:pt x="14" y="84"/>
                </a:cubicBezTo>
                <a:moveTo>
                  <a:pt x="78" y="51"/>
                </a:moveTo>
                <a:cubicBezTo>
                  <a:pt x="30" y="51"/>
                  <a:pt x="30" y="51"/>
                  <a:pt x="30" y="51"/>
                </a:cubicBezTo>
                <a:cubicBezTo>
                  <a:pt x="30" y="44"/>
                  <a:pt x="31" y="38"/>
                  <a:pt x="32" y="31"/>
                </a:cubicBezTo>
                <a:cubicBezTo>
                  <a:pt x="39" y="34"/>
                  <a:pt x="47" y="36"/>
                  <a:pt x="54" y="36"/>
                </a:cubicBezTo>
                <a:cubicBezTo>
                  <a:pt x="55" y="36"/>
                  <a:pt x="55" y="36"/>
                  <a:pt x="55" y="36"/>
                </a:cubicBezTo>
                <a:cubicBezTo>
                  <a:pt x="62" y="36"/>
                  <a:pt x="69" y="34"/>
                  <a:pt x="75" y="32"/>
                </a:cubicBezTo>
                <a:cubicBezTo>
                  <a:pt x="77" y="38"/>
                  <a:pt x="77" y="44"/>
                  <a:pt x="78" y="51"/>
                </a:cubicBezTo>
                <a:moveTo>
                  <a:pt x="26" y="51"/>
                </a:moveTo>
                <a:cubicBezTo>
                  <a:pt x="4" y="51"/>
                  <a:pt x="4" y="51"/>
                  <a:pt x="4" y="51"/>
                </a:cubicBezTo>
                <a:cubicBezTo>
                  <a:pt x="4" y="44"/>
                  <a:pt x="6" y="38"/>
                  <a:pt x="9" y="32"/>
                </a:cubicBezTo>
                <a:cubicBezTo>
                  <a:pt x="11" y="28"/>
                  <a:pt x="13" y="24"/>
                  <a:pt x="16" y="21"/>
                </a:cubicBezTo>
                <a:cubicBezTo>
                  <a:pt x="20" y="25"/>
                  <a:pt x="24" y="28"/>
                  <a:pt x="29" y="30"/>
                </a:cubicBezTo>
                <a:cubicBezTo>
                  <a:pt x="27" y="37"/>
                  <a:pt x="26" y="44"/>
                  <a:pt x="26" y="51"/>
                </a:cubicBezTo>
                <a:moveTo>
                  <a:pt x="105" y="51"/>
                </a:moveTo>
                <a:cubicBezTo>
                  <a:pt x="81" y="51"/>
                  <a:pt x="81" y="51"/>
                  <a:pt x="81" y="51"/>
                </a:cubicBezTo>
                <a:cubicBezTo>
                  <a:pt x="81" y="44"/>
                  <a:pt x="80" y="37"/>
                  <a:pt x="78" y="30"/>
                </a:cubicBezTo>
                <a:cubicBezTo>
                  <a:pt x="83" y="28"/>
                  <a:pt x="88" y="25"/>
                  <a:pt x="93" y="21"/>
                </a:cubicBezTo>
                <a:cubicBezTo>
                  <a:pt x="95" y="23"/>
                  <a:pt x="97" y="26"/>
                  <a:pt x="99" y="29"/>
                </a:cubicBezTo>
                <a:cubicBezTo>
                  <a:pt x="103" y="36"/>
                  <a:pt x="105" y="43"/>
                  <a:pt x="105" y="51"/>
                </a:cubicBezTo>
                <a:moveTo>
                  <a:pt x="30" y="27"/>
                </a:moveTo>
                <a:cubicBezTo>
                  <a:pt x="26" y="25"/>
                  <a:pt x="22" y="22"/>
                  <a:pt x="18" y="19"/>
                </a:cubicBezTo>
                <a:cubicBezTo>
                  <a:pt x="23" y="14"/>
                  <a:pt x="29" y="9"/>
                  <a:pt x="36" y="7"/>
                </a:cubicBezTo>
                <a:cubicBezTo>
                  <a:pt x="38" y="6"/>
                  <a:pt x="40" y="5"/>
                  <a:pt x="41" y="5"/>
                </a:cubicBezTo>
                <a:cubicBezTo>
                  <a:pt x="39" y="8"/>
                  <a:pt x="36" y="11"/>
                  <a:pt x="34" y="16"/>
                </a:cubicBezTo>
                <a:cubicBezTo>
                  <a:pt x="33" y="19"/>
                  <a:pt x="31" y="23"/>
                  <a:pt x="30" y="27"/>
                </a:cubicBezTo>
                <a:moveTo>
                  <a:pt x="77" y="27"/>
                </a:moveTo>
                <a:cubicBezTo>
                  <a:pt x="77" y="25"/>
                  <a:pt x="76" y="23"/>
                  <a:pt x="75" y="20"/>
                </a:cubicBezTo>
                <a:cubicBezTo>
                  <a:pt x="73" y="16"/>
                  <a:pt x="71" y="10"/>
                  <a:pt x="66" y="6"/>
                </a:cubicBezTo>
                <a:cubicBezTo>
                  <a:pt x="66" y="5"/>
                  <a:pt x="65" y="5"/>
                  <a:pt x="65" y="4"/>
                </a:cubicBezTo>
                <a:cubicBezTo>
                  <a:pt x="70" y="6"/>
                  <a:pt x="76" y="7"/>
                  <a:pt x="80" y="10"/>
                </a:cubicBezTo>
                <a:cubicBezTo>
                  <a:pt x="84" y="12"/>
                  <a:pt x="88" y="15"/>
                  <a:pt x="91" y="18"/>
                </a:cubicBezTo>
                <a:cubicBezTo>
                  <a:pt x="87" y="22"/>
                  <a:pt x="82" y="25"/>
                  <a:pt x="77" y="27"/>
                </a:cubicBezTo>
                <a:moveTo>
                  <a:pt x="54" y="32"/>
                </a:moveTo>
                <a:cubicBezTo>
                  <a:pt x="47" y="32"/>
                  <a:pt x="40" y="31"/>
                  <a:pt x="33" y="28"/>
                </a:cubicBezTo>
                <a:cubicBezTo>
                  <a:pt x="34" y="24"/>
                  <a:pt x="36" y="21"/>
                  <a:pt x="37" y="17"/>
                </a:cubicBezTo>
                <a:cubicBezTo>
                  <a:pt x="41" y="9"/>
                  <a:pt x="46" y="5"/>
                  <a:pt x="51" y="4"/>
                </a:cubicBezTo>
                <a:cubicBezTo>
                  <a:pt x="51" y="3"/>
                  <a:pt x="52" y="3"/>
                  <a:pt x="52" y="3"/>
                </a:cubicBezTo>
                <a:cubicBezTo>
                  <a:pt x="53" y="3"/>
                  <a:pt x="53" y="3"/>
                  <a:pt x="53" y="3"/>
                </a:cubicBezTo>
                <a:cubicBezTo>
                  <a:pt x="57" y="3"/>
                  <a:pt x="61" y="5"/>
                  <a:pt x="64" y="8"/>
                </a:cubicBezTo>
                <a:cubicBezTo>
                  <a:pt x="68" y="12"/>
                  <a:pt x="70" y="17"/>
                  <a:pt x="72" y="21"/>
                </a:cubicBezTo>
                <a:cubicBezTo>
                  <a:pt x="73" y="24"/>
                  <a:pt x="73" y="26"/>
                  <a:pt x="74" y="28"/>
                </a:cubicBezTo>
                <a:cubicBezTo>
                  <a:pt x="68" y="31"/>
                  <a:pt x="62" y="32"/>
                  <a:pt x="55" y="32"/>
                </a:cubicBezTo>
                <a:cubicBezTo>
                  <a:pt x="55" y="32"/>
                  <a:pt x="54" y="32"/>
                  <a:pt x="54" y="32"/>
                </a:cubicBezTo>
                <a:moveTo>
                  <a:pt x="53" y="0"/>
                </a:moveTo>
                <a:cubicBezTo>
                  <a:pt x="52" y="0"/>
                  <a:pt x="51" y="0"/>
                  <a:pt x="51" y="0"/>
                </a:cubicBezTo>
                <a:cubicBezTo>
                  <a:pt x="45" y="1"/>
                  <a:pt x="40" y="2"/>
                  <a:pt x="35" y="4"/>
                </a:cubicBezTo>
                <a:cubicBezTo>
                  <a:pt x="22" y="8"/>
                  <a:pt x="12" y="18"/>
                  <a:pt x="6" y="30"/>
                </a:cubicBezTo>
                <a:cubicBezTo>
                  <a:pt x="3" y="37"/>
                  <a:pt x="1" y="44"/>
                  <a:pt x="1" y="52"/>
                </a:cubicBezTo>
                <a:cubicBezTo>
                  <a:pt x="0" y="52"/>
                  <a:pt x="0" y="52"/>
                  <a:pt x="0" y="53"/>
                </a:cubicBezTo>
                <a:cubicBezTo>
                  <a:pt x="0" y="53"/>
                  <a:pt x="0" y="53"/>
                  <a:pt x="1" y="54"/>
                </a:cubicBezTo>
                <a:cubicBezTo>
                  <a:pt x="1" y="59"/>
                  <a:pt x="1" y="64"/>
                  <a:pt x="3" y="70"/>
                </a:cubicBezTo>
                <a:cubicBezTo>
                  <a:pt x="6" y="81"/>
                  <a:pt x="13" y="90"/>
                  <a:pt x="22" y="97"/>
                </a:cubicBezTo>
                <a:cubicBezTo>
                  <a:pt x="32" y="104"/>
                  <a:pt x="43" y="108"/>
                  <a:pt x="55" y="108"/>
                </a:cubicBezTo>
                <a:cubicBezTo>
                  <a:pt x="60" y="108"/>
                  <a:pt x="64" y="107"/>
                  <a:pt x="69" y="106"/>
                </a:cubicBezTo>
                <a:cubicBezTo>
                  <a:pt x="80" y="103"/>
                  <a:pt x="90" y="96"/>
                  <a:pt x="97" y="87"/>
                </a:cubicBezTo>
                <a:cubicBezTo>
                  <a:pt x="97" y="87"/>
                  <a:pt x="97" y="87"/>
                  <a:pt x="97" y="87"/>
                </a:cubicBezTo>
                <a:cubicBezTo>
                  <a:pt x="98" y="87"/>
                  <a:pt x="98" y="87"/>
                  <a:pt x="98" y="87"/>
                </a:cubicBezTo>
                <a:cubicBezTo>
                  <a:pt x="99" y="86"/>
                  <a:pt x="99" y="86"/>
                  <a:pt x="99" y="85"/>
                </a:cubicBezTo>
                <a:cubicBezTo>
                  <a:pt x="101" y="82"/>
                  <a:pt x="103" y="78"/>
                  <a:pt x="105" y="75"/>
                </a:cubicBezTo>
                <a:cubicBezTo>
                  <a:pt x="107" y="68"/>
                  <a:pt x="109" y="61"/>
                  <a:pt x="108" y="54"/>
                </a:cubicBezTo>
                <a:cubicBezTo>
                  <a:pt x="109" y="54"/>
                  <a:pt x="109" y="53"/>
                  <a:pt x="109" y="53"/>
                </a:cubicBezTo>
                <a:cubicBezTo>
                  <a:pt x="109" y="52"/>
                  <a:pt x="109" y="52"/>
                  <a:pt x="108" y="51"/>
                </a:cubicBezTo>
                <a:cubicBezTo>
                  <a:pt x="108" y="43"/>
                  <a:pt x="106" y="35"/>
                  <a:pt x="102" y="27"/>
                </a:cubicBezTo>
                <a:cubicBezTo>
                  <a:pt x="100" y="24"/>
                  <a:pt x="97" y="21"/>
                  <a:pt x="95" y="18"/>
                </a:cubicBezTo>
                <a:cubicBezTo>
                  <a:pt x="94" y="17"/>
                  <a:pt x="94" y="17"/>
                  <a:pt x="94" y="17"/>
                </a:cubicBezTo>
                <a:cubicBezTo>
                  <a:pt x="94" y="17"/>
                  <a:pt x="94" y="17"/>
                  <a:pt x="94" y="17"/>
                </a:cubicBezTo>
                <a:cubicBezTo>
                  <a:pt x="93" y="16"/>
                  <a:pt x="92" y="15"/>
                  <a:pt x="91" y="14"/>
                </a:cubicBezTo>
                <a:cubicBezTo>
                  <a:pt x="88" y="12"/>
                  <a:pt x="86" y="11"/>
                  <a:pt x="84" y="9"/>
                </a:cubicBezTo>
                <a:cubicBezTo>
                  <a:pt x="84" y="8"/>
                  <a:pt x="83" y="8"/>
                  <a:pt x="82" y="7"/>
                </a:cubicBezTo>
                <a:cubicBezTo>
                  <a:pt x="74" y="2"/>
                  <a:pt x="64" y="0"/>
                  <a:pt x="55" y="0"/>
                </a:cubicBezTo>
                <a:cubicBezTo>
                  <a:pt x="54" y="0"/>
                  <a:pt x="54"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22">
            <a:extLst>
              <a:ext uri="{FF2B5EF4-FFF2-40B4-BE49-F238E27FC236}">
                <a16:creationId xmlns:a16="http://schemas.microsoft.com/office/drawing/2014/main" id="{425058A8-CD88-B34F-971F-550BBFBD52DB}"/>
              </a:ext>
            </a:extLst>
          </p:cNvPr>
          <p:cNvSpPr>
            <a:spLocks noEditPoints="1"/>
          </p:cNvSpPr>
          <p:nvPr/>
        </p:nvSpPr>
        <p:spPr bwMode="auto">
          <a:xfrm>
            <a:off x="453924" y="5041812"/>
            <a:ext cx="634701" cy="388557"/>
          </a:xfrm>
          <a:custGeom>
            <a:avLst/>
            <a:gdLst>
              <a:gd name="T0" fmla="*/ 39 w 152"/>
              <a:gd name="T1" fmla="*/ 56 h 93"/>
              <a:gd name="T2" fmla="*/ 35 w 152"/>
              <a:gd name="T3" fmla="*/ 51 h 93"/>
              <a:gd name="T4" fmla="*/ 93 w 152"/>
              <a:gd name="T5" fmla="*/ 12 h 93"/>
              <a:gd name="T6" fmla="*/ 108 w 152"/>
              <a:gd name="T7" fmla="*/ 53 h 93"/>
              <a:gd name="T8" fmla="*/ 54 w 152"/>
              <a:gd name="T9" fmla="*/ 57 h 93"/>
              <a:gd name="T10" fmla="*/ 93 w 152"/>
              <a:gd name="T11" fmla="*/ 8 h 93"/>
              <a:gd name="T12" fmla="*/ 31 w 152"/>
              <a:gd name="T13" fmla="*/ 11 h 93"/>
              <a:gd name="T14" fmla="*/ 33 w 152"/>
              <a:gd name="T15" fmla="*/ 57 h 93"/>
              <a:gd name="T16" fmla="*/ 49 w 152"/>
              <a:gd name="T17" fmla="*/ 61 h 93"/>
              <a:gd name="T18" fmla="*/ 62 w 152"/>
              <a:gd name="T19" fmla="*/ 60 h 93"/>
              <a:gd name="T20" fmla="*/ 112 w 152"/>
              <a:gd name="T21" fmla="*/ 54 h 93"/>
              <a:gd name="T22" fmla="*/ 110 w 152"/>
              <a:gd name="T23" fmla="*/ 8 h 93"/>
              <a:gd name="T24" fmla="*/ 93 w 152"/>
              <a:gd name="T25" fmla="*/ 8 h 93"/>
              <a:gd name="T26" fmla="*/ 59 w 152"/>
              <a:gd name="T27" fmla="*/ 85 h 93"/>
              <a:gd name="T28" fmla="*/ 65 w 152"/>
              <a:gd name="T29" fmla="*/ 81 h 93"/>
              <a:gd name="T30" fmla="*/ 82 w 152"/>
              <a:gd name="T31" fmla="*/ 80 h 93"/>
              <a:gd name="T32" fmla="*/ 91 w 152"/>
              <a:gd name="T33" fmla="*/ 86 h 93"/>
              <a:gd name="T34" fmla="*/ 7 w 152"/>
              <a:gd name="T35" fmla="*/ 89 h 93"/>
              <a:gd name="T36" fmla="*/ 119 w 152"/>
              <a:gd name="T37" fmla="*/ 65 h 93"/>
              <a:gd name="T38" fmla="*/ 95 w 152"/>
              <a:gd name="T39" fmla="*/ 86 h 93"/>
              <a:gd name="T40" fmla="*/ 82 w 152"/>
              <a:gd name="T41" fmla="*/ 76 h 93"/>
              <a:gd name="T42" fmla="*/ 65 w 152"/>
              <a:gd name="T43" fmla="*/ 77 h 93"/>
              <a:gd name="T44" fmla="*/ 56 w 152"/>
              <a:gd name="T45" fmla="*/ 83 h 93"/>
              <a:gd name="T46" fmla="*/ 52 w 152"/>
              <a:gd name="T47" fmla="*/ 87 h 93"/>
              <a:gd name="T48" fmla="*/ 29 w 152"/>
              <a:gd name="T49" fmla="*/ 64 h 93"/>
              <a:gd name="T50" fmla="*/ 112 w 152"/>
              <a:gd name="T51" fmla="*/ 4 h 93"/>
              <a:gd name="T52" fmla="*/ 114 w 152"/>
              <a:gd name="T53" fmla="*/ 4 h 93"/>
              <a:gd name="T54" fmla="*/ 119 w 152"/>
              <a:gd name="T55" fmla="*/ 61 h 93"/>
              <a:gd name="T56" fmla="*/ 113 w 152"/>
              <a:gd name="T57" fmla="*/ 0 h 93"/>
              <a:gd name="T58" fmla="*/ 24 w 152"/>
              <a:gd name="T59" fmla="*/ 4 h 93"/>
              <a:gd name="T60" fmla="*/ 1 w 152"/>
              <a:gd name="T61" fmla="*/ 89 h 93"/>
              <a:gd name="T62" fmla="*/ 1 w 152"/>
              <a:gd name="T63" fmla="*/ 92 h 93"/>
              <a:gd name="T64" fmla="*/ 2 w 152"/>
              <a:gd name="T65" fmla="*/ 93 h 93"/>
              <a:gd name="T66" fmla="*/ 120 w 152"/>
              <a:gd name="T67" fmla="*/ 88 h 93"/>
              <a:gd name="T68" fmla="*/ 152 w 152"/>
              <a:gd name="T69" fmla="*/ 87 h 93"/>
              <a:gd name="T70" fmla="*/ 120 w 152"/>
              <a:gd name="T71" fmla="*/ 9 h 93"/>
              <a:gd name="T72" fmla="*/ 113 w 152"/>
              <a:gd name="T7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93">
                <a:moveTo>
                  <a:pt x="50" y="57"/>
                </a:moveTo>
                <a:cubicBezTo>
                  <a:pt x="46" y="57"/>
                  <a:pt x="42" y="57"/>
                  <a:pt x="39" y="56"/>
                </a:cubicBezTo>
                <a:cubicBezTo>
                  <a:pt x="38" y="56"/>
                  <a:pt x="37" y="55"/>
                  <a:pt x="36" y="55"/>
                </a:cubicBezTo>
                <a:cubicBezTo>
                  <a:pt x="36" y="54"/>
                  <a:pt x="35" y="53"/>
                  <a:pt x="35" y="51"/>
                </a:cubicBezTo>
                <a:cubicBezTo>
                  <a:pt x="35" y="15"/>
                  <a:pt x="35" y="15"/>
                  <a:pt x="35" y="15"/>
                </a:cubicBezTo>
                <a:cubicBezTo>
                  <a:pt x="54" y="13"/>
                  <a:pt x="74" y="12"/>
                  <a:pt x="93" y="12"/>
                </a:cubicBezTo>
                <a:cubicBezTo>
                  <a:pt x="97" y="12"/>
                  <a:pt x="102" y="12"/>
                  <a:pt x="106" y="12"/>
                </a:cubicBezTo>
                <a:cubicBezTo>
                  <a:pt x="106" y="26"/>
                  <a:pt x="107" y="39"/>
                  <a:pt x="108" y="53"/>
                </a:cubicBezTo>
                <a:cubicBezTo>
                  <a:pt x="62" y="56"/>
                  <a:pt x="62" y="56"/>
                  <a:pt x="62" y="56"/>
                </a:cubicBezTo>
                <a:cubicBezTo>
                  <a:pt x="59" y="56"/>
                  <a:pt x="57" y="57"/>
                  <a:pt x="54" y="57"/>
                </a:cubicBezTo>
                <a:cubicBezTo>
                  <a:pt x="53" y="57"/>
                  <a:pt x="51" y="57"/>
                  <a:pt x="50" y="57"/>
                </a:cubicBezTo>
                <a:moveTo>
                  <a:pt x="93" y="8"/>
                </a:moveTo>
                <a:cubicBezTo>
                  <a:pt x="73" y="8"/>
                  <a:pt x="53" y="9"/>
                  <a:pt x="33" y="11"/>
                </a:cubicBezTo>
                <a:cubicBezTo>
                  <a:pt x="31" y="11"/>
                  <a:pt x="31" y="11"/>
                  <a:pt x="31" y="11"/>
                </a:cubicBezTo>
                <a:cubicBezTo>
                  <a:pt x="32" y="51"/>
                  <a:pt x="32" y="51"/>
                  <a:pt x="32" y="51"/>
                </a:cubicBezTo>
                <a:cubicBezTo>
                  <a:pt x="32" y="53"/>
                  <a:pt x="32" y="55"/>
                  <a:pt x="33" y="57"/>
                </a:cubicBezTo>
                <a:cubicBezTo>
                  <a:pt x="35" y="59"/>
                  <a:pt x="37" y="59"/>
                  <a:pt x="38" y="60"/>
                </a:cubicBezTo>
                <a:cubicBezTo>
                  <a:pt x="42" y="60"/>
                  <a:pt x="45" y="61"/>
                  <a:pt x="49" y="61"/>
                </a:cubicBezTo>
                <a:cubicBezTo>
                  <a:pt x="51" y="61"/>
                  <a:pt x="53" y="61"/>
                  <a:pt x="54" y="60"/>
                </a:cubicBezTo>
                <a:cubicBezTo>
                  <a:pt x="57" y="60"/>
                  <a:pt x="60" y="60"/>
                  <a:pt x="62" y="60"/>
                </a:cubicBezTo>
                <a:cubicBezTo>
                  <a:pt x="112" y="56"/>
                  <a:pt x="112" y="56"/>
                  <a:pt x="112" y="56"/>
                </a:cubicBezTo>
                <a:cubicBezTo>
                  <a:pt x="112" y="54"/>
                  <a:pt x="112" y="54"/>
                  <a:pt x="112" y="54"/>
                </a:cubicBezTo>
                <a:cubicBezTo>
                  <a:pt x="111" y="40"/>
                  <a:pt x="110" y="25"/>
                  <a:pt x="110" y="10"/>
                </a:cubicBezTo>
                <a:cubicBezTo>
                  <a:pt x="110" y="8"/>
                  <a:pt x="110" y="8"/>
                  <a:pt x="110" y="8"/>
                </a:cubicBezTo>
                <a:cubicBezTo>
                  <a:pt x="108" y="8"/>
                  <a:pt x="108" y="8"/>
                  <a:pt x="108" y="8"/>
                </a:cubicBezTo>
                <a:cubicBezTo>
                  <a:pt x="103" y="8"/>
                  <a:pt x="98" y="8"/>
                  <a:pt x="93" y="8"/>
                </a:cubicBezTo>
                <a:moveTo>
                  <a:pt x="57" y="87"/>
                </a:moveTo>
                <a:cubicBezTo>
                  <a:pt x="58" y="86"/>
                  <a:pt x="58" y="85"/>
                  <a:pt x="59" y="85"/>
                </a:cubicBezTo>
                <a:cubicBezTo>
                  <a:pt x="60" y="83"/>
                  <a:pt x="60" y="82"/>
                  <a:pt x="61" y="82"/>
                </a:cubicBezTo>
                <a:cubicBezTo>
                  <a:pt x="62" y="81"/>
                  <a:pt x="64" y="81"/>
                  <a:pt x="65" y="81"/>
                </a:cubicBezTo>
                <a:cubicBezTo>
                  <a:pt x="80" y="80"/>
                  <a:pt x="80" y="80"/>
                  <a:pt x="80" y="80"/>
                </a:cubicBezTo>
                <a:cubicBezTo>
                  <a:pt x="80" y="80"/>
                  <a:pt x="81" y="80"/>
                  <a:pt x="82" y="80"/>
                </a:cubicBezTo>
                <a:cubicBezTo>
                  <a:pt x="84" y="80"/>
                  <a:pt x="85" y="80"/>
                  <a:pt x="87" y="80"/>
                </a:cubicBezTo>
                <a:cubicBezTo>
                  <a:pt x="89" y="81"/>
                  <a:pt x="90" y="83"/>
                  <a:pt x="91" y="86"/>
                </a:cubicBezTo>
                <a:cubicBezTo>
                  <a:pt x="80" y="86"/>
                  <a:pt x="68" y="87"/>
                  <a:pt x="57" y="87"/>
                </a:cubicBezTo>
                <a:moveTo>
                  <a:pt x="7" y="89"/>
                </a:moveTo>
                <a:cubicBezTo>
                  <a:pt x="28" y="67"/>
                  <a:pt x="28" y="67"/>
                  <a:pt x="28" y="67"/>
                </a:cubicBezTo>
                <a:cubicBezTo>
                  <a:pt x="119" y="65"/>
                  <a:pt x="119" y="65"/>
                  <a:pt x="119" y="65"/>
                </a:cubicBezTo>
                <a:cubicBezTo>
                  <a:pt x="142" y="84"/>
                  <a:pt x="142" y="84"/>
                  <a:pt x="142" y="84"/>
                </a:cubicBezTo>
                <a:cubicBezTo>
                  <a:pt x="126" y="84"/>
                  <a:pt x="111" y="85"/>
                  <a:pt x="95" y="86"/>
                </a:cubicBezTo>
                <a:cubicBezTo>
                  <a:pt x="94" y="83"/>
                  <a:pt x="92" y="79"/>
                  <a:pt x="88" y="77"/>
                </a:cubicBezTo>
                <a:cubicBezTo>
                  <a:pt x="86" y="76"/>
                  <a:pt x="84" y="76"/>
                  <a:pt x="82" y="76"/>
                </a:cubicBezTo>
                <a:cubicBezTo>
                  <a:pt x="81" y="76"/>
                  <a:pt x="80" y="76"/>
                  <a:pt x="79" y="76"/>
                </a:cubicBezTo>
                <a:cubicBezTo>
                  <a:pt x="65" y="77"/>
                  <a:pt x="65" y="77"/>
                  <a:pt x="65" y="77"/>
                </a:cubicBezTo>
                <a:cubicBezTo>
                  <a:pt x="63" y="77"/>
                  <a:pt x="61" y="77"/>
                  <a:pt x="59" y="79"/>
                </a:cubicBezTo>
                <a:cubicBezTo>
                  <a:pt x="57" y="80"/>
                  <a:pt x="56" y="81"/>
                  <a:pt x="56" y="83"/>
                </a:cubicBezTo>
                <a:cubicBezTo>
                  <a:pt x="55" y="84"/>
                  <a:pt x="54" y="85"/>
                  <a:pt x="53" y="86"/>
                </a:cubicBezTo>
                <a:cubicBezTo>
                  <a:pt x="52" y="86"/>
                  <a:pt x="52" y="87"/>
                  <a:pt x="52" y="87"/>
                </a:cubicBezTo>
                <a:cubicBezTo>
                  <a:pt x="37" y="88"/>
                  <a:pt x="22" y="88"/>
                  <a:pt x="7" y="89"/>
                </a:cubicBezTo>
                <a:moveTo>
                  <a:pt x="29" y="64"/>
                </a:moveTo>
                <a:cubicBezTo>
                  <a:pt x="28" y="7"/>
                  <a:pt x="28" y="7"/>
                  <a:pt x="28" y="7"/>
                </a:cubicBezTo>
                <a:cubicBezTo>
                  <a:pt x="112" y="4"/>
                  <a:pt x="112" y="4"/>
                  <a:pt x="112" y="4"/>
                </a:cubicBezTo>
                <a:cubicBezTo>
                  <a:pt x="112" y="3"/>
                  <a:pt x="113" y="3"/>
                  <a:pt x="113" y="3"/>
                </a:cubicBezTo>
                <a:cubicBezTo>
                  <a:pt x="114" y="3"/>
                  <a:pt x="114" y="4"/>
                  <a:pt x="114" y="4"/>
                </a:cubicBezTo>
                <a:cubicBezTo>
                  <a:pt x="116" y="4"/>
                  <a:pt x="116" y="6"/>
                  <a:pt x="117" y="10"/>
                </a:cubicBezTo>
                <a:cubicBezTo>
                  <a:pt x="119" y="61"/>
                  <a:pt x="119" y="61"/>
                  <a:pt x="119" y="61"/>
                </a:cubicBezTo>
                <a:cubicBezTo>
                  <a:pt x="29" y="64"/>
                  <a:pt x="29" y="64"/>
                  <a:pt x="29" y="64"/>
                </a:cubicBezTo>
                <a:moveTo>
                  <a:pt x="113" y="0"/>
                </a:moveTo>
                <a:cubicBezTo>
                  <a:pt x="113" y="0"/>
                  <a:pt x="112" y="0"/>
                  <a:pt x="112" y="0"/>
                </a:cubicBezTo>
                <a:cubicBezTo>
                  <a:pt x="24" y="4"/>
                  <a:pt x="24" y="4"/>
                  <a:pt x="24" y="4"/>
                </a:cubicBezTo>
                <a:cubicBezTo>
                  <a:pt x="25" y="65"/>
                  <a:pt x="25" y="65"/>
                  <a:pt x="25" y="65"/>
                </a:cubicBezTo>
                <a:cubicBezTo>
                  <a:pt x="1" y="89"/>
                  <a:pt x="1" y="89"/>
                  <a:pt x="1" y="89"/>
                </a:cubicBezTo>
                <a:cubicBezTo>
                  <a:pt x="0" y="90"/>
                  <a:pt x="0" y="90"/>
                  <a:pt x="0" y="90"/>
                </a:cubicBezTo>
                <a:cubicBezTo>
                  <a:pt x="0" y="91"/>
                  <a:pt x="0" y="92"/>
                  <a:pt x="1" y="92"/>
                </a:cubicBezTo>
                <a:cubicBezTo>
                  <a:pt x="1" y="93"/>
                  <a:pt x="1" y="93"/>
                  <a:pt x="2" y="93"/>
                </a:cubicBezTo>
                <a:cubicBezTo>
                  <a:pt x="2" y="93"/>
                  <a:pt x="2" y="93"/>
                  <a:pt x="2" y="93"/>
                </a:cubicBezTo>
                <a:cubicBezTo>
                  <a:pt x="3" y="93"/>
                  <a:pt x="3" y="93"/>
                  <a:pt x="3" y="93"/>
                </a:cubicBezTo>
                <a:cubicBezTo>
                  <a:pt x="41" y="92"/>
                  <a:pt x="81" y="90"/>
                  <a:pt x="120" y="88"/>
                </a:cubicBezTo>
                <a:cubicBezTo>
                  <a:pt x="129" y="88"/>
                  <a:pt x="138" y="88"/>
                  <a:pt x="147" y="87"/>
                </a:cubicBezTo>
                <a:cubicBezTo>
                  <a:pt x="152" y="87"/>
                  <a:pt x="152" y="87"/>
                  <a:pt x="152" y="87"/>
                </a:cubicBezTo>
                <a:cubicBezTo>
                  <a:pt x="123" y="63"/>
                  <a:pt x="123" y="63"/>
                  <a:pt x="123" y="63"/>
                </a:cubicBezTo>
                <a:cubicBezTo>
                  <a:pt x="120" y="9"/>
                  <a:pt x="120" y="9"/>
                  <a:pt x="120" y="9"/>
                </a:cubicBezTo>
                <a:cubicBezTo>
                  <a:pt x="120" y="6"/>
                  <a:pt x="120" y="2"/>
                  <a:pt x="116" y="0"/>
                </a:cubicBezTo>
                <a:cubicBezTo>
                  <a:pt x="115" y="0"/>
                  <a:pt x="114" y="0"/>
                  <a:pt x="11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3">
            <a:extLst>
              <a:ext uri="{FF2B5EF4-FFF2-40B4-BE49-F238E27FC236}">
                <a16:creationId xmlns:a16="http://schemas.microsoft.com/office/drawing/2014/main" id="{2C1789A1-243A-1548-81E5-5276559980A5}"/>
              </a:ext>
            </a:extLst>
          </p:cNvPr>
          <p:cNvSpPr>
            <a:spLocks noEditPoints="1"/>
          </p:cNvSpPr>
          <p:nvPr/>
        </p:nvSpPr>
        <p:spPr bwMode="auto">
          <a:xfrm>
            <a:off x="441618" y="1761060"/>
            <a:ext cx="437786" cy="427237"/>
          </a:xfrm>
          <a:custGeom>
            <a:avLst/>
            <a:gdLst>
              <a:gd name="T0" fmla="*/ 36 w 105"/>
              <a:gd name="T1" fmla="*/ 50 h 102"/>
              <a:gd name="T2" fmla="*/ 36 w 105"/>
              <a:gd name="T3" fmla="*/ 53 h 102"/>
              <a:gd name="T4" fmla="*/ 36 w 105"/>
              <a:gd name="T5" fmla="*/ 57 h 102"/>
              <a:gd name="T6" fmla="*/ 39 w 105"/>
              <a:gd name="T7" fmla="*/ 58 h 102"/>
              <a:gd name="T8" fmla="*/ 43 w 105"/>
              <a:gd name="T9" fmla="*/ 52 h 102"/>
              <a:gd name="T10" fmla="*/ 38 w 105"/>
              <a:gd name="T11" fmla="*/ 50 h 102"/>
              <a:gd name="T12" fmla="*/ 40 w 105"/>
              <a:gd name="T13" fmla="*/ 13 h 102"/>
              <a:gd name="T14" fmla="*/ 25 w 105"/>
              <a:gd name="T15" fmla="*/ 22 h 102"/>
              <a:gd name="T16" fmla="*/ 27 w 105"/>
              <a:gd name="T17" fmla="*/ 25 h 102"/>
              <a:gd name="T18" fmla="*/ 37 w 105"/>
              <a:gd name="T19" fmla="*/ 17 h 102"/>
              <a:gd name="T20" fmla="*/ 47 w 105"/>
              <a:gd name="T21" fmla="*/ 19 h 102"/>
              <a:gd name="T22" fmla="*/ 44 w 105"/>
              <a:gd name="T23" fmla="*/ 35 h 102"/>
              <a:gd name="T24" fmla="*/ 36 w 105"/>
              <a:gd name="T25" fmla="*/ 46 h 102"/>
              <a:gd name="T26" fmla="*/ 38 w 105"/>
              <a:gd name="T27" fmla="*/ 48 h 102"/>
              <a:gd name="T28" fmla="*/ 44 w 105"/>
              <a:gd name="T29" fmla="*/ 39 h 102"/>
              <a:gd name="T30" fmla="*/ 52 w 105"/>
              <a:gd name="T31" fmla="*/ 31 h 102"/>
              <a:gd name="T32" fmla="*/ 40 w 105"/>
              <a:gd name="T33" fmla="*/ 13 h 102"/>
              <a:gd name="T34" fmla="*/ 40 w 105"/>
              <a:gd name="T35" fmla="*/ 66 h 102"/>
              <a:gd name="T36" fmla="*/ 84 w 105"/>
              <a:gd name="T37" fmla="*/ 30 h 102"/>
              <a:gd name="T38" fmla="*/ 101 w 105"/>
              <a:gd name="T39" fmla="*/ 53 h 102"/>
              <a:gd name="T40" fmla="*/ 101 w 105"/>
              <a:gd name="T41" fmla="*/ 64 h 102"/>
              <a:gd name="T42" fmla="*/ 89 w 105"/>
              <a:gd name="T43" fmla="*/ 76 h 102"/>
              <a:gd name="T44" fmla="*/ 87 w 105"/>
              <a:gd name="T45" fmla="*/ 78 h 102"/>
              <a:gd name="T46" fmla="*/ 74 w 105"/>
              <a:gd name="T47" fmla="*/ 83 h 102"/>
              <a:gd name="T48" fmla="*/ 72 w 105"/>
              <a:gd name="T49" fmla="*/ 83 h 102"/>
              <a:gd name="T50" fmla="*/ 11 w 105"/>
              <a:gd name="T51" fmla="*/ 82 h 102"/>
              <a:gd name="T52" fmla="*/ 25 w 105"/>
              <a:gd name="T53" fmla="*/ 59 h 102"/>
              <a:gd name="T54" fmla="*/ 7 w 105"/>
              <a:gd name="T55" fmla="*/ 35 h 102"/>
              <a:gd name="T56" fmla="*/ 47 w 105"/>
              <a:gd name="T57" fmla="*/ 3 h 102"/>
              <a:gd name="T58" fmla="*/ 73 w 105"/>
              <a:gd name="T59" fmla="*/ 10 h 102"/>
              <a:gd name="T60" fmla="*/ 70 w 105"/>
              <a:gd name="T61" fmla="*/ 45 h 102"/>
              <a:gd name="T62" fmla="*/ 38 w 105"/>
              <a:gd name="T63" fmla="*/ 63 h 102"/>
              <a:gd name="T64" fmla="*/ 36 w 105"/>
              <a:gd name="T65" fmla="*/ 62 h 102"/>
              <a:gd name="T66" fmla="*/ 35 w 105"/>
              <a:gd name="T67" fmla="*/ 65 h 102"/>
              <a:gd name="T68" fmla="*/ 11 w 105"/>
              <a:gd name="T69" fmla="*/ 82 h 102"/>
              <a:gd name="T70" fmla="*/ 23 w 105"/>
              <a:gd name="T71" fmla="*/ 6 h 102"/>
              <a:gd name="T72" fmla="*/ 21 w 105"/>
              <a:gd name="T73" fmla="*/ 61 h 102"/>
              <a:gd name="T74" fmla="*/ 1 w 105"/>
              <a:gd name="T75" fmla="*/ 86 h 102"/>
              <a:gd name="T76" fmla="*/ 2 w 105"/>
              <a:gd name="T77" fmla="*/ 87 h 102"/>
              <a:gd name="T78" fmla="*/ 70 w 105"/>
              <a:gd name="T79" fmla="*/ 86 h 102"/>
              <a:gd name="T80" fmla="*/ 76 w 105"/>
              <a:gd name="T81" fmla="*/ 92 h 102"/>
              <a:gd name="T82" fmla="*/ 101 w 105"/>
              <a:gd name="T83" fmla="*/ 102 h 102"/>
              <a:gd name="T84" fmla="*/ 104 w 105"/>
              <a:gd name="T85" fmla="*/ 100 h 102"/>
              <a:gd name="T86" fmla="*/ 90 w 105"/>
              <a:gd name="T87" fmla="*/ 84 h 102"/>
              <a:gd name="T88" fmla="*/ 91 w 105"/>
              <a:gd name="T89" fmla="*/ 79 h 102"/>
              <a:gd name="T90" fmla="*/ 105 w 105"/>
              <a:gd name="T91" fmla="*/ 54 h 102"/>
              <a:gd name="T92" fmla="*/ 100 w 105"/>
              <a:gd name="T93" fmla="*/ 42 h 102"/>
              <a:gd name="T94" fmla="*/ 85 w 105"/>
              <a:gd name="T95" fmla="*/ 23 h 102"/>
              <a:gd name="T96" fmla="*/ 57 w 105"/>
              <a:gd name="T97"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2">
                <a:moveTo>
                  <a:pt x="38" y="50"/>
                </a:moveTo>
                <a:cubicBezTo>
                  <a:pt x="37" y="50"/>
                  <a:pt x="37" y="50"/>
                  <a:pt x="36" y="50"/>
                </a:cubicBezTo>
                <a:cubicBezTo>
                  <a:pt x="36" y="51"/>
                  <a:pt x="36" y="51"/>
                  <a:pt x="36" y="52"/>
                </a:cubicBezTo>
                <a:cubicBezTo>
                  <a:pt x="36" y="53"/>
                  <a:pt x="36" y="53"/>
                  <a:pt x="36" y="53"/>
                </a:cubicBezTo>
                <a:cubicBezTo>
                  <a:pt x="35" y="53"/>
                  <a:pt x="35" y="53"/>
                  <a:pt x="35" y="53"/>
                </a:cubicBezTo>
                <a:cubicBezTo>
                  <a:pt x="35" y="54"/>
                  <a:pt x="35" y="56"/>
                  <a:pt x="36" y="57"/>
                </a:cubicBezTo>
                <a:cubicBezTo>
                  <a:pt x="37" y="58"/>
                  <a:pt x="38" y="58"/>
                  <a:pt x="39" y="58"/>
                </a:cubicBezTo>
                <a:cubicBezTo>
                  <a:pt x="39" y="58"/>
                  <a:pt x="39" y="58"/>
                  <a:pt x="39" y="58"/>
                </a:cubicBezTo>
                <a:cubicBezTo>
                  <a:pt x="40" y="58"/>
                  <a:pt x="41" y="57"/>
                  <a:pt x="42" y="56"/>
                </a:cubicBezTo>
                <a:cubicBezTo>
                  <a:pt x="43" y="55"/>
                  <a:pt x="43" y="54"/>
                  <a:pt x="43" y="52"/>
                </a:cubicBezTo>
                <a:cubicBezTo>
                  <a:pt x="43" y="51"/>
                  <a:pt x="42" y="50"/>
                  <a:pt x="41" y="50"/>
                </a:cubicBezTo>
                <a:cubicBezTo>
                  <a:pt x="38" y="50"/>
                  <a:pt x="38" y="50"/>
                  <a:pt x="38" y="50"/>
                </a:cubicBezTo>
                <a:cubicBezTo>
                  <a:pt x="38" y="50"/>
                  <a:pt x="38" y="50"/>
                  <a:pt x="38" y="50"/>
                </a:cubicBezTo>
                <a:moveTo>
                  <a:pt x="40" y="13"/>
                </a:moveTo>
                <a:cubicBezTo>
                  <a:pt x="38" y="13"/>
                  <a:pt x="37" y="13"/>
                  <a:pt x="36" y="13"/>
                </a:cubicBezTo>
                <a:cubicBezTo>
                  <a:pt x="31" y="15"/>
                  <a:pt x="27" y="18"/>
                  <a:pt x="25" y="22"/>
                </a:cubicBezTo>
                <a:cubicBezTo>
                  <a:pt x="25" y="23"/>
                  <a:pt x="25" y="24"/>
                  <a:pt x="26" y="25"/>
                </a:cubicBezTo>
                <a:cubicBezTo>
                  <a:pt x="26" y="25"/>
                  <a:pt x="26" y="25"/>
                  <a:pt x="27" y="25"/>
                </a:cubicBezTo>
                <a:cubicBezTo>
                  <a:pt x="27" y="25"/>
                  <a:pt x="28" y="24"/>
                  <a:pt x="28" y="24"/>
                </a:cubicBezTo>
                <a:cubicBezTo>
                  <a:pt x="30" y="20"/>
                  <a:pt x="33" y="18"/>
                  <a:pt x="37" y="17"/>
                </a:cubicBezTo>
                <a:cubicBezTo>
                  <a:pt x="38" y="16"/>
                  <a:pt x="39" y="16"/>
                  <a:pt x="40" y="16"/>
                </a:cubicBezTo>
                <a:cubicBezTo>
                  <a:pt x="43" y="16"/>
                  <a:pt x="45" y="17"/>
                  <a:pt x="47" y="19"/>
                </a:cubicBezTo>
                <a:cubicBezTo>
                  <a:pt x="50" y="22"/>
                  <a:pt x="51" y="26"/>
                  <a:pt x="49" y="30"/>
                </a:cubicBezTo>
                <a:cubicBezTo>
                  <a:pt x="48" y="32"/>
                  <a:pt x="46" y="33"/>
                  <a:pt x="44" y="35"/>
                </a:cubicBezTo>
                <a:cubicBezTo>
                  <a:pt x="43" y="35"/>
                  <a:pt x="42" y="36"/>
                  <a:pt x="42" y="36"/>
                </a:cubicBezTo>
                <a:cubicBezTo>
                  <a:pt x="38" y="39"/>
                  <a:pt x="36" y="43"/>
                  <a:pt x="36" y="46"/>
                </a:cubicBezTo>
                <a:cubicBezTo>
                  <a:pt x="37" y="47"/>
                  <a:pt x="37" y="48"/>
                  <a:pt x="38" y="48"/>
                </a:cubicBezTo>
                <a:cubicBezTo>
                  <a:pt x="38" y="48"/>
                  <a:pt x="38" y="48"/>
                  <a:pt x="38" y="48"/>
                </a:cubicBezTo>
                <a:cubicBezTo>
                  <a:pt x="39" y="48"/>
                  <a:pt x="40" y="47"/>
                  <a:pt x="40" y="46"/>
                </a:cubicBezTo>
                <a:cubicBezTo>
                  <a:pt x="39" y="43"/>
                  <a:pt x="42" y="40"/>
                  <a:pt x="44" y="39"/>
                </a:cubicBezTo>
                <a:cubicBezTo>
                  <a:pt x="44" y="38"/>
                  <a:pt x="45" y="38"/>
                  <a:pt x="46" y="37"/>
                </a:cubicBezTo>
                <a:cubicBezTo>
                  <a:pt x="48" y="36"/>
                  <a:pt x="50" y="34"/>
                  <a:pt x="52" y="31"/>
                </a:cubicBezTo>
                <a:cubicBezTo>
                  <a:pt x="54" y="27"/>
                  <a:pt x="53" y="21"/>
                  <a:pt x="50" y="17"/>
                </a:cubicBezTo>
                <a:cubicBezTo>
                  <a:pt x="47" y="14"/>
                  <a:pt x="43" y="13"/>
                  <a:pt x="40" y="13"/>
                </a:cubicBezTo>
                <a:moveTo>
                  <a:pt x="70" y="83"/>
                </a:moveTo>
                <a:cubicBezTo>
                  <a:pt x="58" y="83"/>
                  <a:pt x="47" y="76"/>
                  <a:pt x="40" y="66"/>
                </a:cubicBezTo>
                <a:cubicBezTo>
                  <a:pt x="52" y="62"/>
                  <a:pt x="63" y="56"/>
                  <a:pt x="72" y="48"/>
                </a:cubicBezTo>
                <a:cubicBezTo>
                  <a:pt x="79" y="42"/>
                  <a:pt x="83" y="36"/>
                  <a:pt x="84" y="30"/>
                </a:cubicBezTo>
                <a:cubicBezTo>
                  <a:pt x="89" y="34"/>
                  <a:pt x="94" y="39"/>
                  <a:pt x="97" y="44"/>
                </a:cubicBezTo>
                <a:cubicBezTo>
                  <a:pt x="99" y="47"/>
                  <a:pt x="100" y="50"/>
                  <a:pt x="101" y="53"/>
                </a:cubicBezTo>
                <a:cubicBezTo>
                  <a:pt x="101" y="54"/>
                  <a:pt x="102" y="56"/>
                  <a:pt x="102" y="57"/>
                </a:cubicBezTo>
                <a:cubicBezTo>
                  <a:pt x="102" y="59"/>
                  <a:pt x="102" y="61"/>
                  <a:pt x="101" y="64"/>
                </a:cubicBezTo>
                <a:cubicBezTo>
                  <a:pt x="100" y="69"/>
                  <a:pt x="97" y="73"/>
                  <a:pt x="92" y="75"/>
                </a:cubicBezTo>
                <a:cubicBezTo>
                  <a:pt x="91" y="76"/>
                  <a:pt x="90" y="76"/>
                  <a:pt x="89" y="76"/>
                </a:cubicBezTo>
                <a:cubicBezTo>
                  <a:pt x="89" y="76"/>
                  <a:pt x="88" y="76"/>
                  <a:pt x="88" y="76"/>
                </a:cubicBezTo>
                <a:cubicBezTo>
                  <a:pt x="87" y="76"/>
                  <a:pt x="87" y="77"/>
                  <a:pt x="87" y="78"/>
                </a:cubicBezTo>
                <a:cubicBezTo>
                  <a:pt x="86" y="85"/>
                  <a:pt x="89" y="93"/>
                  <a:pt x="95" y="98"/>
                </a:cubicBezTo>
                <a:cubicBezTo>
                  <a:pt x="86" y="96"/>
                  <a:pt x="79" y="91"/>
                  <a:pt x="74" y="83"/>
                </a:cubicBezTo>
                <a:cubicBezTo>
                  <a:pt x="74" y="83"/>
                  <a:pt x="73" y="83"/>
                  <a:pt x="73" y="83"/>
                </a:cubicBezTo>
                <a:cubicBezTo>
                  <a:pt x="73" y="83"/>
                  <a:pt x="73" y="83"/>
                  <a:pt x="72" y="83"/>
                </a:cubicBezTo>
                <a:cubicBezTo>
                  <a:pt x="72" y="83"/>
                  <a:pt x="71" y="83"/>
                  <a:pt x="70" y="83"/>
                </a:cubicBezTo>
                <a:moveTo>
                  <a:pt x="11" y="82"/>
                </a:moveTo>
                <a:cubicBezTo>
                  <a:pt x="18" y="77"/>
                  <a:pt x="23" y="69"/>
                  <a:pt x="25" y="60"/>
                </a:cubicBezTo>
                <a:cubicBezTo>
                  <a:pt x="25" y="60"/>
                  <a:pt x="25" y="59"/>
                  <a:pt x="25" y="59"/>
                </a:cubicBezTo>
                <a:cubicBezTo>
                  <a:pt x="25" y="59"/>
                  <a:pt x="24" y="58"/>
                  <a:pt x="24" y="58"/>
                </a:cubicBezTo>
                <a:cubicBezTo>
                  <a:pt x="14" y="56"/>
                  <a:pt x="6" y="46"/>
                  <a:pt x="7" y="35"/>
                </a:cubicBezTo>
                <a:cubicBezTo>
                  <a:pt x="7" y="24"/>
                  <a:pt x="14" y="14"/>
                  <a:pt x="24" y="9"/>
                </a:cubicBezTo>
                <a:cubicBezTo>
                  <a:pt x="31" y="5"/>
                  <a:pt x="38" y="3"/>
                  <a:pt x="47" y="3"/>
                </a:cubicBezTo>
                <a:cubicBezTo>
                  <a:pt x="50" y="3"/>
                  <a:pt x="53" y="4"/>
                  <a:pt x="57" y="4"/>
                </a:cubicBezTo>
                <a:cubicBezTo>
                  <a:pt x="63" y="5"/>
                  <a:pt x="69" y="7"/>
                  <a:pt x="73" y="10"/>
                </a:cubicBezTo>
                <a:cubicBezTo>
                  <a:pt x="78" y="13"/>
                  <a:pt x="81" y="18"/>
                  <a:pt x="82" y="23"/>
                </a:cubicBezTo>
                <a:cubicBezTo>
                  <a:pt x="83" y="32"/>
                  <a:pt x="76" y="40"/>
                  <a:pt x="70" y="45"/>
                </a:cubicBezTo>
                <a:cubicBezTo>
                  <a:pt x="61" y="53"/>
                  <a:pt x="50" y="59"/>
                  <a:pt x="39" y="63"/>
                </a:cubicBezTo>
                <a:cubicBezTo>
                  <a:pt x="38" y="63"/>
                  <a:pt x="38" y="63"/>
                  <a:pt x="38" y="63"/>
                </a:cubicBezTo>
                <a:cubicBezTo>
                  <a:pt x="38" y="62"/>
                  <a:pt x="37" y="62"/>
                  <a:pt x="37" y="62"/>
                </a:cubicBezTo>
                <a:cubicBezTo>
                  <a:pt x="36" y="62"/>
                  <a:pt x="36" y="62"/>
                  <a:pt x="36" y="62"/>
                </a:cubicBezTo>
                <a:cubicBezTo>
                  <a:pt x="35" y="62"/>
                  <a:pt x="35" y="63"/>
                  <a:pt x="35" y="64"/>
                </a:cubicBezTo>
                <a:cubicBezTo>
                  <a:pt x="35" y="65"/>
                  <a:pt x="35" y="65"/>
                  <a:pt x="35" y="65"/>
                </a:cubicBezTo>
                <a:cubicBezTo>
                  <a:pt x="35" y="65"/>
                  <a:pt x="35" y="65"/>
                  <a:pt x="35" y="65"/>
                </a:cubicBezTo>
                <a:cubicBezTo>
                  <a:pt x="30" y="74"/>
                  <a:pt x="21" y="80"/>
                  <a:pt x="11" y="82"/>
                </a:cubicBezTo>
                <a:moveTo>
                  <a:pt x="47" y="0"/>
                </a:moveTo>
                <a:cubicBezTo>
                  <a:pt x="38" y="0"/>
                  <a:pt x="30" y="2"/>
                  <a:pt x="23" y="6"/>
                </a:cubicBezTo>
                <a:cubicBezTo>
                  <a:pt x="11" y="12"/>
                  <a:pt x="4" y="23"/>
                  <a:pt x="3" y="34"/>
                </a:cubicBezTo>
                <a:cubicBezTo>
                  <a:pt x="3" y="46"/>
                  <a:pt x="11" y="58"/>
                  <a:pt x="21" y="61"/>
                </a:cubicBezTo>
                <a:cubicBezTo>
                  <a:pt x="19" y="71"/>
                  <a:pt x="11" y="80"/>
                  <a:pt x="2" y="84"/>
                </a:cubicBezTo>
                <a:cubicBezTo>
                  <a:pt x="1" y="84"/>
                  <a:pt x="0" y="85"/>
                  <a:pt x="1" y="86"/>
                </a:cubicBezTo>
                <a:cubicBezTo>
                  <a:pt x="1" y="86"/>
                  <a:pt x="1" y="87"/>
                  <a:pt x="2" y="87"/>
                </a:cubicBezTo>
                <a:cubicBezTo>
                  <a:pt x="2" y="87"/>
                  <a:pt x="2" y="87"/>
                  <a:pt x="2" y="87"/>
                </a:cubicBezTo>
                <a:cubicBezTo>
                  <a:pt x="16" y="87"/>
                  <a:pt x="30" y="79"/>
                  <a:pt x="37" y="68"/>
                </a:cubicBezTo>
                <a:cubicBezTo>
                  <a:pt x="44" y="79"/>
                  <a:pt x="57" y="86"/>
                  <a:pt x="70" y="86"/>
                </a:cubicBezTo>
                <a:cubicBezTo>
                  <a:pt x="71" y="86"/>
                  <a:pt x="71" y="86"/>
                  <a:pt x="72" y="86"/>
                </a:cubicBezTo>
                <a:cubicBezTo>
                  <a:pt x="73" y="88"/>
                  <a:pt x="75" y="90"/>
                  <a:pt x="76" y="92"/>
                </a:cubicBezTo>
                <a:cubicBezTo>
                  <a:pt x="78" y="94"/>
                  <a:pt x="80" y="95"/>
                  <a:pt x="83" y="97"/>
                </a:cubicBezTo>
                <a:cubicBezTo>
                  <a:pt x="88" y="100"/>
                  <a:pt x="94" y="102"/>
                  <a:pt x="101" y="102"/>
                </a:cubicBezTo>
                <a:cubicBezTo>
                  <a:pt x="101" y="102"/>
                  <a:pt x="102" y="102"/>
                  <a:pt x="103" y="102"/>
                </a:cubicBezTo>
                <a:cubicBezTo>
                  <a:pt x="104" y="102"/>
                  <a:pt x="104" y="101"/>
                  <a:pt x="104" y="100"/>
                </a:cubicBezTo>
                <a:cubicBezTo>
                  <a:pt x="104" y="99"/>
                  <a:pt x="104" y="99"/>
                  <a:pt x="103" y="98"/>
                </a:cubicBezTo>
                <a:cubicBezTo>
                  <a:pt x="96" y="96"/>
                  <a:pt x="91" y="90"/>
                  <a:pt x="90" y="84"/>
                </a:cubicBezTo>
                <a:cubicBezTo>
                  <a:pt x="90" y="82"/>
                  <a:pt x="90" y="81"/>
                  <a:pt x="90" y="79"/>
                </a:cubicBezTo>
                <a:cubicBezTo>
                  <a:pt x="90" y="79"/>
                  <a:pt x="91" y="79"/>
                  <a:pt x="91" y="79"/>
                </a:cubicBezTo>
                <a:cubicBezTo>
                  <a:pt x="98" y="77"/>
                  <a:pt x="103" y="71"/>
                  <a:pt x="105" y="64"/>
                </a:cubicBezTo>
                <a:cubicBezTo>
                  <a:pt x="105" y="61"/>
                  <a:pt x="105" y="58"/>
                  <a:pt x="105" y="54"/>
                </a:cubicBezTo>
                <a:cubicBezTo>
                  <a:pt x="105" y="53"/>
                  <a:pt x="104" y="52"/>
                  <a:pt x="104" y="51"/>
                </a:cubicBezTo>
                <a:cubicBezTo>
                  <a:pt x="103" y="48"/>
                  <a:pt x="102" y="45"/>
                  <a:pt x="100" y="42"/>
                </a:cubicBezTo>
                <a:cubicBezTo>
                  <a:pt x="96" y="36"/>
                  <a:pt x="90" y="31"/>
                  <a:pt x="85" y="26"/>
                </a:cubicBezTo>
                <a:cubicBezTo>
                  <a:pt x="85" y="25"/>
                  <a:pt x="85" y="24"/>
                  <a:pt x="85" y="23"/>
                </a:cubicBezTo>
                <a:cubicBezTo>
                  <a:pt x="84" y="17"/>
                  <a:pt x="80" y="11"/>
                  <a:pt x="75" y="7"/>
                </a:cubicBezTo>
                <a:cubicBezTo>
                  <a:pt x="70" y="4"/>
                  <a:pt x="64" y="2"/>
                  <a:pt x="57" y="1"/>
                </a:cubicBezTo>
                <a:cubicBezTo>
                  <a:pt x="54"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4">
            <a:extLst>
              <a:ext uri="{FF2B5EF4-FFF2-40B4-BE49-F238E27FC236}">
                <a16:creationId xmlns:a16="http://schemas.microsoft.com/office/drawing/2014/main" id="{939392C8-FBF0-424B-A85F-895E1247FF9D}"/>
              </a:ext>
            </a:extLst>
          </p:cNvPr>
          <p:cNvSpPr>
            <a:spLocks noEditPoints="1"/>
          </p:cNvSpPr>
          <p:nvPr/>
        </p:nvSpPr>
        <p:spPr bwMode="auto">
          <a:xfrm>
            <a:off x="582272" y="4206680"/>
            <a:ext cx="443060" cy="421962"/>
          </a:xfrm>
          <a:custGeom>
            <a:avLst/>
            <a:gdLst>
              <a:gd name="T0" fmla="*/ 36 w 106"/>
              <a:gd name="T1" fmla="*/ 50 h 101"/>
              <a:gd name="T2" fmla="*/ 35 w 106"/>
              <a:gd name="T3" fmla="*/ 52 h 101"/>
              <a:gd name="T4" fmla="*/ 36 w 106"/>
              <a:gd name="T5" fmla="*/ 56 h 101"/>
              <a:gd name="T6" fmla="*/ 38 w 106"/>
              <a:gd name="T7" fmla="*/ 57 h 101"/>
              <a:gd name="T8" fmla="*/ 43 w 106"/>
              <a:gd name="T9" fmla="*/ 51 h 101"/>
              <a:gd name="T10" fmla="*/ 37 w 106"/>
              <a:gd name="T11" fmla="*/ 49 h 101"/>
              <a:gd name="T12" fmla="*/ 39 w 106"/>
              <a:gd name="T13" fmla="*/ 12 h 101"/>
              <a:gd name="T14" fmla="*/ 25 w 106"/>
              <a:gd name="T15" fmla="*/ 22 h 101"/>
              <a:gd name="T16" fmla="*/ 26 w 106"/>
              <a:gd name="T17" fmla="*/ 24 h 101"/>
              <a:gd name="T18" fmla="*/ 36 w 106"/>
              <a:gd name="T19" fmla="*/ 16 h 101"/>
              <a:gd name="T20" fmla="*/ 47 w 106"/>
              <a:gd name="T21" fmla="*/ 19 h 101"/>
              <a:gd name="T22" fmla="*/ 43 w 106"/>
              <a:gd name="T23" fmla="*/ 34 h 101"/>
              <a:gd name="T24" fmla="*/ 36 w 106"/>
              <a:gd name="T25" fmla="*/ 46 h 101"/>
              <a:gd name="T26" fmla="*/ 38 w 106"/>
              <a:gd name="T27" fmla="*/ 47 h 101"/>
              <a:gd name="T28" fmla="*/ 44 w 106"/>
              <a:gd name="T29" fmla="*/ 38 h 101"/>
              <a:gd name="T30" fmla="*/ 52 w 106"/>
              <a:gd name="T31" fmla="*/ 31 h 101"/>
              <a:gd name="T32" fmla="*/ 39 w 106"/>
              <a:gd name="T33" fmla="*/ 12 h 101"/>
              <a:gd name="T34" fmla="*/ 40 w 106"/>
              <a:gd name="T35" fmla="*/ 66 h 101"/>
              <a:gd name="T36" fmla="*/ 84 w 106"/>
              <a:gd name="T37" fmla="*/ 29 h 101"/>
              <a:gd name="T38" fmla="*/ 101 w 106"/>
              <a:gd name="T39" fmla="*/ 63 h 101"/>
              <a:gd name="T40" fmla="*/ 86 w 106"/>
              <a:gd name="T41" fmla="*/ 77 h 101"/>
              <a:gd name="T42" fmla="*/ 74 w 106"/>
              <a:gd name="T43" fmla="*/ 83 h 101"/>
              <a:gd name="T44" fmla="*/ 72 w 106"/>
              <a:gd name="T45" fmla="*/ 82 h 101"/>
              <a:gd name="T46" fmla="*/ 10 w 106"/>
              <a:gd name="T47" fmla="*/ 82 h 101"/>
              <a:gd name="T48" fmla="*/ 25 w 106"/>
              <a:gd name="T49" fmla="*/ 59 h 101"/>
              <a:gd name="T50" fmla="*/ 6 w 106"/>
              <a:gd name="T51" fmla="*/ 34 h 101"/>
              <a:gd name="T52" fmla="*/ 47 w 106"/>
              <a:gd name="T53" fmla="*/ 3 h 101"/>
              <a:gd name="T54" fmla="*/ 72 w 106"/>
              <a:gd name="T55" fmla="*/ 9 h 101"/>
              <a:gd name="T56" fmla="*/ 70 w 106"/>
              <a:gd name="T57" fmla="*/ 45 h 101"/>
              <a:gd name="T58" fmla="*/ 38 w 106"/>
              <a:gd name="T59" fmla="*/ 62 h 101"/>
              <a:gd name="T60" fmla="*/ 36 w 106"/>
              <a:gd name="T61" fmla="*/ 61 h 101"/>
              <a:gd name="T62" fmla="*/ 35 w 106"/>
              <a:gd name="T63" fmla="*/ 64 h 101"/>
              <a:gd name="T64" fmla="*/ 10 w 106"/>
              <a:gd name="T65" fmla="*/ 82 h 101"/>
              <a:gd name="T66" fmla="*/ 22 w 106"/>
              <a:gd name="T67" fmla="*/ 5 h 101"/>
              <a:gd name="T68" fmla="*/ 21 w 106"/>
              <a:gd name="T69" fmla="*/ 61 h 101"/>
              <a:gd name="T70" fmla="*/ 0 w 106"/>
              <a:gd name="T71" fmla="*/ 85 h 101"/>
              <a:gd name="T72" fmla="*/ 2 w 106"/>
              <a:gd name="T73" fmla="*/ 86 h 101"/>
              <a:gd name="T74" fmla="*/ 70 w 106"/>
              <a:gd name="T75" fmla="*/ 85 h 101"/>
              <a:gd name="T76" fmla="*/ 100 w 106"/>
              <a:gd name="T77" fmla="*/ 101 h 101"/>
              <a:gd name="T78" fmla="*/ 104 w 106"/>
              <a:gd name="T79" fmla="*/ 100 h 101"/>
              <a:gd name="T80" fmla="*/ 90 w 106"/>
              <a:gd name="T81" fmla="*/ 79 h 101"/>
              <a:gd name="T82" fmla="*/ 100 w 106"/>
              <a:gd name="T83" fmla="*/ 42 h 101"/>
              <a:gd name="T84" fmla="*/ 85 w 106"/>
              <a:gd name="T85" fmla="*/ 22 h 101"/>
              <a:gd name="T86" fmla="*/ 57 w 106"/>
              <a:gd name="T8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 h="101">
                <a:moveTo>
                  <a:pt x="37" y="49"/>
                </a:moveTo>
                <a:cubicBezTo>
                  <a:pt x="37" y="49"/>
                  <a:pt x="36" y="50"/>
                  <a:pt x="36" y="50"/>
                </a:cubicBezTo>
                <a:cubicBezTo>
                  <a:pt x="36" y="50"/>
                  <a:pt x="36" y="51"/>
                  <a:pt x="36" y="51"/>
                </a:cubicBezTo>
                <a:cubicBezTo>
                  <a:pt x="35" y="52"/>
                  <a:pt x="35" y="52"/>
                  <a:pt x="35" y="52"/>
                </a:cubicBezTo>
                <a:cubicBezTo>
                  <a:pt x="35" y="53"/>
                  <a:pt x="35" y="53"/>
                  <a:pt x="35" y="53"/>
                </a:cubicBezTo>
                <a:cubicBezTo>
                  <a:pt x="35" y="54"/>
                  <a:pt x="35" y="55"/>
                  <a:pt x="36" y="56"/>
                </a:cubicBezTo>
                <a:cubicBezTo>
                  <a:pt x="36" y="57"/>
                  <a:pt x="37" y="57"/>
                  <a:pt x="38" y="57"/>
                </a:cubicBezTo>
                <a:cubicBezTo>
                  <a:pt x="38" y="57"/>
                  <a:pt x="38" y="57"/>
                  <a:pt x="38" y="57"/>
                </a:cubicBezTo>
                <a:cubicBezTo>
                  <a:pt x="40" y="57"/>
                  <a:pt x="41" y="57"/>
                  <a:pt x="41" y="56"/>
                </a:cubicBezTo>
                <a:cubicBezTo>
                  <a:pt x="42" y="55"/>
                  <a:pt x="43" y="53"/>
                  <a:pt x="43" y="51"/>
                </a:cubicBezTo>
                <a:cubicBezTo>
                  <a:pt x="42" y="50"/>
                  <a:pt x="42" y="50"/>
                  <a:pt x="41" y="50"/>
                </a:cubicBezTo>
                <a:cubicBezTo>
                  <a:pt x="37" y="49"/>
                  <a:pt x="37" y="49"/>
                  <a:pt x="37" y="49"/>
                </a:cubicBezTo>
                <a:cubicBezTo>
                  <a:pt x="37" y="49"/>
                  <a:pt x="37" y="49"/>
                  <a:pt x="37" y="49"/>
                </a:cubicBezTo>
                <a:moveTo>
                  <a:pt x="39" y="12"/>
                </a:moveTo>
                <a:cubicBezTo>
                  <a:pt x="38" y="12"/>
                  <a:pt x="37" y="12"/>
                  <a:pt x="35" y="13"/>
                </a:cubicBezTo>
                <a:cubicBezTo>
                  <a:pt x="31" y="14"/>
                  <a:pt x="27" y="17"/>
                  <a:pt x="25" y="22"/>
                </a:cubicBezTo>
                <a:cubicBezTo>
                  <a:pt x="24" y="23"/>
                  <a:pt x="25" y="24"/>
                  <a:pt x="26" y="24"/>
                </a:cubicBezTo>
                <a:cubicBezTo>
                  <a:pt x="26" y="24"/>
                  <a:pt x="26" y="24"/>
                  <a:pt x="26" y="24"/>
                </a:cubicBezTo>
                <a:cubicBezTo>
                  <a:pt x="27" y="24"/>
                  <a:pt x="28" y="24"/>
                  <a:pt x="28" y="23"/>
                </a:cubicBezTo>
                <a:cubicBezTo>
                  <a:pt x="29" y="20"/>
                  <a:pt x="33" y="17"/>
                  <a:pt x="36" y="16"/>
                </a:cubicBezTo>
                <a:cubicBezTo>
                  <a:pt x="37" y="16"/>
                  <a:pt x="38" y="16"/>
                  <a:pt x="39" y="16"/>
                </a:cubicBezTo>
                <a:cubicBezTo>
                  <a:pt x="42" y="16"/>
                  <a:pt x="45" y="17"/>
                  <a:pt x="47" y="19"/>
                </a:cubicBezTo>
                <a:cubicBezTo>
                  <a:pt x="50" y="21"/>
                  <a:pt x="50" y="26"/>
                  <a:pt x="49" y="29"/>
                </a:cubicBezTo>
                <a:cubicBezTo>
                  <a:pt x="48" y="31"/>
                  <a:pt x="46" y="33"/>
                  <a:pt x="43" y="34"/>
                </a:cubicBezTo>
                <a:cubicBezTo>
                  <a:pt x="43" y="35"/>
                  <a:pt x="42" y="35"/>
                  <a:pt x="42" y="36"/>
                </a:cubicBezTo>
                <a:cubicBezTo>
                  <a:pt x="38" y="39"/>
                  <a:pt x="36" y="42"/>
                  <a:pt x="36" y="46"/>
                </a:cubicBezTo>
                <a:cubicBezTo>
                  <a:pt x="36" y="47"/>
                  <a:pt x="37" y="47"/>
                  <a:pt x="38" y="47"/>
                </a:cubicBezTo>
                <a:cubicBezTo>
                  <a:pt x="38" y="47"/>
                  <a:pt x="38" y="47"/>
                  <a:pt x="38" y="47"/>
                </a:cubicBezTo>
                <a:cubicBezTo>
                  <a:pt x="39" y="47"/>
                  <a:pt x="40" y="46"/>
                  <a:pt x="39" y="45"/>
                </a:cubicBezTo>
                <a:cubicBezTo>
                  <a:pt x="39" y="42"/>
                  <a:pt x="42" y="40"/>
                  <a:pt x="44" y="38"/>
                </a:cubicBezTo>
                <a:cubicBezTo>
                  <a:pt x="44" y="38"/>
                  <a:pt x="45" y="37"/>
                  <a:pt x="45" y="37"/>
                </a:cubicBezTo>
                <a:cubicBezTo>
                  <a:pt x="48" y="35"/>
                  <a:pt x="50" y="33"/>
                  <a:pt x="52" y="31"/>
                </a:cubicBezTo>
                <a:cubicBezTo>
                  <a:pt x="54" y="26"/>
                  <a:pt x="53" y="20"/>
                  <a:pt x="49" y="16"/>
                </a:cubicBezTo>
                <a:cubicBezTo>
                  <a:pt x="47" y="14"/>
                  <a:pt x="43" y="12"/>
                  <a:pt x="39" y="12"/>
                </a:cubicBezTo>
                <a:moveTo>
                  <a:pt x="70" y="82"/>
                </a:moveTo>
                <a:cubicBezTo>
                  <a:pt x="58" y="82"/>
                  <a:pt x="46" y="76"/>
                  <a:pt x="40" y="66"/>
                </a:cubicBezTo>
                <a:cubicBezTo>
                  <a:pt x="52" y="62"/>
                  <a:pt x="63" y="55"/>
                  <a:pt x="72" y="47"/>
                </a:cubicBezTo>
                <a:cubicBezTo>
                  <a:pt x="78" y="41"/>
                  <a:pt x="83" y="35"/>
                  <a:pt x="84" y="29"/>
                </a:cubicBezTo>
                <a:cubicBezTo>
                  <a:pt x="89" y="34"/>
                  <a:pt x="93" y="38"/>
                  <a:pt x="97" y="43"/>
                </a:cubicBezTo>
                <a:cubicBezTo>
                  <a:pt x="101" y="50"/>
                  <a:pt x="102" y="57"/>
                  <a:pt x="101" y="63"/>
                </a:cubicBezTo>
                <a:cubicBezTo>
                  <a:pt x="100" y="70"/>
                  <a:pt x="94" y="75"/>
                  <a:pt x="88" y="76"/>
                </a:cubicBezTo>
                <a:cubicBezTo>
                  <a:pt x="87" y="76"/>
                  <a:pt x="86" y="76"/>
                  <a:pt x="86" y="77"/>
                </a:cubicBezTo>
                <a:cubicBezTo>
                  <a:pt x="85" y="85"/>
                  <a:pt x="89" y="93"/>
                  <a:pt x="95" y="97"/>
                </a:cubicBezTo>
                <a:cubicBezTo>
                  <a:pt x="86" y="96"/>
                  <a:pt x="78" y="90"/>
                  <a:pt x="74" y="83"/>
                </a:cubicBezTo>
                <a:cubicBezTo>
                  <a:pt x="73" y="82"/>
                  <a:pt x="73" y="82"/>
                  <a:pt x="72" y="82"/>
                </a:cubicBezTo>
                <a:cubicBezTo>
                  <a:pt x="72" y="82"/>
                  <a:pt x="72" y="82"/>
                  <a:pt x="72" y="82"/>
                </a:cubicBezTo>
                <a:cubicBezTo>
                  <a:pt x="71" y="82"/>
                  <a:pt x="71" y="82"/>
                  <a:pt x="70" y="82"/>
                </a:cubicBezTo>
                <a:moveTo>
                  <a:pt x="10" y="82"/>
                </a:moveTo>
                <a:cubicBezTo>
                  <a:pt x="18" y="77"/>
                  <a:pt x="23" y="69"/>
                  <a:pt x="25" y="60"/>
                </a:cubicBezTo>
                <a:cubicBezTo>
                  <a:pt x="25" y="59"/>
                  <a:pt x="25" y="59"/>
                  <a:pt x="25" y="59"/>
                </a:cubicBezTo>
                <a:cubicBezTo>
                  <a:pt x="24" y="58"/>
                  <a:pt x="24" y="58"/>
                  <a:pt x="23" y="58"/>
                </a:cubicBezTo>
                <a:cubicBezTo>
                  <a:pt x="14" y="56"/>
                  <a:pt x="6" y="45"/>
                  <a:pt x="6" y="34"/>
                </a:cubicBezTo>
                <a:cubicBezTo>
                  <a:pt x="7" y="24"/>
                  <a:pt x="14" y="14"/>
                  <a:pt x="24" y="8"/>
                </a:cubicBezTo>
                <a:cubicBezTo>
                  <a:pt x="30" y="5"/>
                  <a:pt x="38" y="3"/>
                  <a:pt x="47" y="3"/>
                </a:cubicBezTo>
                <a:cubicBezTo>
                  <a:pt x="50" y="3"/>
                  <a:pt x="53" y="3"/>
                  <a:pt x="56" y="4"/>
                </a:cubicBezTo>
                <a:cubicBezTo>
                  <a:pt x="63" y="5"/>
                  <a:pt x="68" y="6"/>
                  <a:pt x="72" y="9"/>
                </a:cubicBezTo>
                <a:cubicBezTo>
                  <a:pt x="78" y="13"/>
                  <a:pt x="81" y="18"/>
                  <a:pt x="81" y="23"/>
                </a:cubicBezTo>
                <a:cubicBezTo>
                  <a:pt x="82" y="31"/>
                  <a:pt x="76" y="39"/>
                  <a:pt x="70" y="45"/>
                </a:cubicBezTo>
                <a:cubicBezTo>
                  <a:pt x="61" y="53"/>
                  <a:pt x="50" y="59"/>
                  <a:pt x="38" y="63"/>
                </a:cubicBezTo>
                <a:cubicBezTo>
                  <a:pt x="38" y="62"/>
                  <a:pt x="38" y="62"/>
                  <a:pt x="38" y="62"/>
                </a:cubicBezTo>
                <a:cubicBezTo>
                  <a:pt x="38" y="61"/>
                  <a:pt x="37" y="61"/>
                  <a:pt x="36" y="61"/>
                </a:cubicBezTo>
                <a:cubicBezTo>
                  <a:pt x="36" y="61"/>
                  <a:pt x="36" y="61"/>
                  <a:pt x="36" y="61"/>
                </a:cubicBezTo>
                <a:cubicBezTo>
                  <a:pt x="35" y="62"/>
                  <a:pt x="34" y="63"/>
                  <a:pt x="35" y="63"/>
                </a:cubicBezTo>
                <a:cubicBezTo>
                  <a:pt x="35" y="64"/>
                  <a:pt x="35" y="64"/>
                  <a:pt x="35" y="64"/>
                </a:cubicBezTo>
                <a:cubicBezTo>
                  <a:pt x="35" y="64"/>
                  <a:pt x="35" y="64"/>
                  <a:pt x="35" y="64"/>
                </a:cubicBezTo>
                <a:cubicBezTo>
                  <a:pt x="29" y="73"/>
                  <a:pt x="20" y="79"/>
                  <a:pt x="10" y="82"/>
                </a:cubicBezTo>
                <a:moveTo>
                  <a:pt x="47" y="0"/>
                </a:moveTo>
                <a:cubicBezTo>
                  <a:pt x="38" y="0"/>
                  <a:pt x="29" y="2"/>
                  <a:pt x="22" y="5"/>
                </a:cubicBezTo>
                <a:cubicBezTo>
                  <a:pt x="11" y="11"/>
                  <a:pt x="4" y="23"/>
                  <a:pt x="3" y="34"/>
                </a:cubicBezTo>
                <a:cubicBezTo>
                  <a:pt x="2" y="46"/>
                  <a:pt x="10" y="57"/>
                  <a:pt x="21" y="61"/>
                </a:cubicBezTo>
                <a:cubicBezTo>
                  <a:pt x="18" y="71"/>
                  <a:pt x="11" y="79"/>
                  <a:pt x="1" y="83"/>
                </a:cubicBezTo>
                <a:cubicBezTo>
                  <a:pt x="1" y="83"/>
                  <a:pt x="0" y="84"/>
                  <a:pt x="0" y="85"/>
                </a:cubicBezTo>
                <a:cubicBezTo>
                  <a:pt x="0" y="86"/>
                  <a:pt x="1" y="86"/>
                  <a:pt x="2" y="86"/>
                </a:cubicBezTo>
                <a:cubicBezTo>
                  <a:pt x="2" y="86"/>
                  <a:pt x="2" y="86"/>
                  <a:pt x="2" y="86"/>
                </a:cubicBezTo>
                <a:cubicBezTo>
                  <a:pt x="16" y="86"/>
                  <a:pt x="29" y="79"/>
                  <a:pt x="37" y="67"/>
                </a:cubicBezTo>
                <a:cubicBezTo>
                  <a:pt x="44" y="78"/>
                  <a:pt x="57" y="85"/>
                  <a:pt x="70" y="85"/>
                </a:cubicBezTo>
                <a:cubicBezTo>
                  <a:pt x="71" y="85"/>
                  <a:pt x="71" y="85"/>
                  <a:pt x="71" y="85"/>
                </a:cubicBezTo>
                <a:cubicBezTo>
                  <a:pt x="78" y="95"/>
                  <a:pt x="89" y="101"/>
                  <a:pt x="100" y="101"/>
                </a:cubicBezTo>
                <a:cubicBezTo>
                  <a:pt x="101" y="101"/>
                  <a:pt x="102" y="101"/>
                  <a:pt x="103" y="101"/>
                </a:cubicBezTo>
                <a:cubicBezTo>
                  <a:pt x="103" y="101"/>
                  <a:pt x="104" y="100"/>
                  <a:pt x="104" y="100"/>
                </a:cubicBezTo>
                <a:cubicBezTo>
                  <a:pt x="104" y="99"/>
                  <a:pt x="104" y="98"/>
                  <a:pt x="103" y="98"/>
                </a:cubicBezTo>
                <a:cubicBezTo>
                  <a:pt x="95" y="96"/>
                  <a:pt x="89" y="87"/>
                  <a:pt x="90" y="79"/>
                </a:cubicBezTo>
                <a:cubicBezTo>
                  <a:pt x="97" y="78"/>
                  <a:pt x="103" y="72"/>
                  <a:pt x="104" y="64"/>
                </a:cubicBezTo>
                <a:cubicBezTo>
                  <a:pt x="106" y="57"/>
                  <a:pt x="104" y="49"/>
                  <a:pt x="100" y="42"/>
                </a:cubicBezTo>
                <a:cubicBezTo>
                  <a:pt x="96" y="35"/>
                  <a:pt x="90" y="30"/>
                  <a:pt x="85" y="25"/>
                </a:cubicBezTo>
                <a:cubicBezTo>
                  <a:pt x="85" y="24"/>
                  <a:pt x="85" y="23"/>
                  <a:pt x="85" y="22"/>
                </a:cubicBezTo>
                <a:cubicBezTo>
                  <a:pt x="84" y="16"/>
                  <a:pt x="80" y="10"/>
                  <a:pt x="74" y="6"/>
                </a:cubicBezTo>
                <a:cubicBezTo>
                  <a:pt x="70" y="3"/>
                  <a:pt x="64" y="1"/>
                  <a:pt x="57" y="0"/>
                </a:cubicBezTo>
                <a:cubicBezTo>
                  <a:pt x="53"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7">
            <a:extLst>
              <a:ext uri="{FF2B5EF4-FFF2-40B4-BE49-F238E27FC236}">
                <a16:creationId xmlns:a16="http://schemas.microsoft.com/office/drawing/2014/main" id="{8C582A64-1BAA-B84C-87A4-2FFF32A0365D}"/>
              </a:ext>
            </a:extLst>
          </p:cNvPr>
          <p:cNvSpPr>
            <a:spLocks noEditPoints="1"/>
          </p:cNvSpPr>
          <p:nvPr/>
        </p:nvSpPr>
        <p:spPr bwMode="auto">
          <a:xfrm>
            <a:off x="475023" y="3216828"/>
            <a:ext cx="395590" cy="488772"/>
          </a:xfrm>
          <a:custGeom>
            <a:avLst/>
            <a:gdLst>
              <a:gd name="T0" fmla="*/ 89 w 95"/>
              <a:gd name="T1" fmla="*/ 81 h 117"/>
              <a:gd name="T2" fmla="*/ 91 w 95"/>
              <a:gd name="T3" fmla="*/ 79 h 117"/>
              <a:gd name="T4" fmla="*/ 12 w 95"/>
              <a:gd name="T5" fmla="*/ 69 h 117"/>
              <a:gd name="T6" fmla="*/ 0 w 95"/>
              <a:gd name="T7" fmla="*/ 77 h 117"/>
              <a:gd name="T8" fmla="*/ 6 w 95"/>
              <a:gd name="T9" fmla="*/ 76 h 117"/>
              <a:gd name="T10" fmla="*/ 94 w 95"/>
              <a:gd name="T11" fmla="*/ 29 h 117"/>
              <a:gd name="T12" fmla="*/ 82 w 95"/>
              <a:gd name="T13" fmla="*/ 38 h 117"/>
              <a:gd name="T14" fmla="*/ 95 w 95"/>
              <a:gd name="T15" fmla="*/ 30 h 117"/>
              <a:gd name="T16" fmla="*/ 3 w 95"/>
              <a:gd name="T17" fmla="*/ 25 h 117"/>
              <a:gd name="T18" fmla="*/ 17 w 95"/>
              <a:gd name="T19" fmla="*/ 31 h 117"/>
              <a:gd name="T20" fmla="*/ 41 w 95"/>
              <a:gd name="T21" fmla="*/ 97 h 117"/>
              <a:gd name="T22" fmla="*/ 36 w 95"/>
              <a:gd name="T23" fmla="*/ 90 h 117"/>
              <a:gd name="T24" fmla="*/ 45 w 95"/>
              <a:gd name="T25" fmla="*/ 103 h 117"/>
              <a:gd name="T26" fmla="*/ 53 w 95"/>
              <a:gd name="T27" fmla="*/ 107 h 117"/>
              <a:gd name="T28" fmla="*/ 41 w 95"/>
              <a:gd name="T29" fmla="*/ 112 h 117"/>
              <a:gd name="T30" fmla="*/ 41 w 95"/>
              <a:gd name="T31" fmla="*/ 97 h 117"/>
              <a:gd name="T32" fmla="*/ 49 w 95"/>
              <a:gd name="T33" fmla="*/ 88 h 117"/>
              <a:gd name="T34" fmla="*/ 45 w 95"/>
              <a:gd name="T35" fmla="*/ 61 h 117"/>
              <a:gd name="T36" fmla="*/ 49 w 95"/>
              <a:gd name="T37" fmla="*/ 51 h 117"/>
              <a:gd name="T38" fmla="*/ 52 w 95"/>
              <a:gd name="T39" fmla="*/ 53 h 117"/>
              <a:gd name="T40" fmla="*/ 60 w 95"/>
              <a:gd name="T41" fmla="*/ 53 h 117"/>
              <a:gd name="T42" fmla="*/ 63 w 95"/>
              <a:gd name="T43" fmla="*/ 51 h 117"/>
              <a:gd name="T44" fmla="*/ 38 w 95"/>
              <a:gd name="T45" fmla="*/ 52 h 117"/>
              <a:gd name="T46" fmla="*/ 40 w 95"/>
              <a:gd name="T47" fmla="*/ 50 h 117"/>
              <a:gd name="T48" fmla="*/ 33 w 95"/>
              <a:gd name="T49" fmla="*/ 86 h 117"/>
              <a:gd name="T50" fmla="*/ 25 w 95"/>
              <a:gd name="T51" fmla="*/ 72 h 117"/>
              <a:gd name="T52" fmla="*/ 57 w 95"/>
              <a:gd name="T53" fmla="*/ 25 h 117"/>
              <a:gd name="T54" fmla="*/ 65 w 95"/>
              <a:gd name="T55" fmla="*/ 78 h 117"/>
              <a:gd name="T56" fmla="*/ 57 w 95"/>
              <a:gd name="T57" fmla="*/ 88 h 117"/>
              <a:gd name="T58" fmla="*/ 56 w 95"/>
              <a:gd name="T59" fmla="*/ 63 h 117"/>
              <a:gd name="T60" fmla="*/ 62 w 95"/>
              <a:gd name="T61" fmla="*/ 48 h 117"/>
              <a:gd name="T62" fmla="*/ 51 w 95"/>
              <a:gd name="T63" fmla="*/ 59 h 117"/>
              <a:gd name="T64" fmla="*/ 50 w 95"/>
              <a:gd name="T65" fmla="*/ 48 h 117"/>
              <a:gd name="T66" fmla="*/ 45 w 95"/>
              <a:gd name="T67" fmla="*/ 58 h 117"/>
              <a:gd name="T68" fmla="*/ 39 w 95"/>
              <a:gd name="T69" fmla="*/ 46 h 117"/>
              <a:gd name="T70" fmla="*/ 40 w 95"/>
              <a:gd name="T71" fmla="*/ 60 h 117"/>
              <a:gd name="T72" fmla="*/ 35 w 95"/>
              <a:gd name="T73" fmla="*/ 87 h 117"/>
              <a:gd name="T74" fmla="*/ 50 w 95"/>
              <a:gd name="T75" fmla="*/ 21 h 117"/>
              <a:gd name="T76" fmla="*/ 25 w 95"/>
              <a:gd name="T77" fmla="*/ 76 h 117"/>
              <a:gd name="T78" fmla="*/ 33 w 95"/>
              <a:gd name="T79" fmla="*/ 90 h 117"/>
              <a:gd name="T80" fmla="*/ 32 w 95"/>
              <a:gd name="T81" fmla="*/ 102 h 117"/>
              <a:gd name="T82" fmla="*/ 46 w 95"/>
              <a:gd name="T83" fmla="*/ 117 h 117"/>
              <a:gd name="T84" fmla="*/ 56 w 95"/>
              <a:gd name="T85" fmla="*/ 105 h 117"/>
              <a:gd name="T86" fmla="*/ 61 w 95"/>
              <a:gd name="T87" fmla="*/ 92 h 117"/>
              <a:gd name="T88" fmla="*/ 69 w 95"/>
              <a:gd name="T89" fmla="*/ 79 h 117"/>
              <a:gd name="T90" fmla="*/ 53 w 95"/>
              <a:gd name="T91" fmla="*/ 0 h 117"/>
              <a:gd name="T92" fmla="*/ 51 w 95"/>
              <a:gd name="T93" fmla="*/ 15 h 117"/>
              <a:gd name="T94" fmla="*/ 53 w 95"/>
              <a:gd name="T9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17">
                <a:moveTo>
                  <a:pt x="81" y="73"/>
                </a:moveTo>
                <a:cubicBezTo>
                  <a:pt x="81" y="73"/>
                  <a:pt x="80" y="73"/>
                  <a:pt x="80" y="73"/>
                </a:cubicBezTo>
                <a:cubicBezTo>
                  <a:pt x="79" y="74"/>
                  <a:pt x="79" y="75"/>
                  <a:pt x="80" y="75"/>
                </a:cubicBezTo>
                <a:cubicBezTo>
                  <a:pt x="89" y="81"/>
                  <a:pt x="89" y="81"/>
                  <a:pt x="89" y="81"/>
                </a:cubicBezTo>
                <a:cubicBezTo>
                  <a:pt x="90" y="82"/>
                  <a:pt x="90" y="82"/>
                  <a:pt x="90" y="82"/>
                </a:cubicBezTo>
                <a:cubicBezTo>
                  <a:pt x="90" y="82"/>
                  <a:pt x="90" y="82"/>
                  <a:pt x="90" y="82"/>
                </a:cubicBezTo>
                <a:cubicBezTo>
                  <a:pt x="91" y="82"/>
                  <a:pt x="91" y="81"/>
                  <a:pt x="91" y="81"/>
                </a:cubicBezTo>
                <a:cubicBezTo>
                  <a:pt x="92" y="80"/>
                  <a:pt x="92" y="79"/>
                  <a:pt x="91" y="79"/>
                </a:cubicBezTo>
                <a:cubicBezTo>
                  <a:pt x="82" y="73"/>
                  <a:pt x="82" y="73"/>
                  <a:pt x="82" y="73"/>
                </a:cubicBezTo>
                <a:cubicBezTo>
                  <a:pt x="82" y="73"/>
                  <a:pt x="81" y="73"/>
                  <a:pt x="81" y="73"/>
                </a:cubicBezTo>
                <a:moveTo>
                  <a:pt x="12" y="69"/>
                </a:moveTo>
                <a:cubicBezTo>
                  <a:pt x="12" y="69"/>
                  <a:pt x="12" y="69"/>
                  <a:pt x="12" y="69"/>
                </a:cubicBezTo>
                <a:cubicBezTo>
                  <a:pt x="6" y="72"/>
                  <a:pt x="6" y="72"/>
                  <a:pt x="6" y="72"/>
                </a:cubicBezTo>
                <a:cubicBezTo>
                  <a:pt x="3" y="74"/>
                  <a:pt x="3" y="74"/>
                  <a:pt x="3" y="74"/>
                </a:cubicBezTo>
                <a:cubicBezTo>
                  <a:pt x="1" y="75"/>
                  <a:pt x="1" y="75"/>
                  <a:pt x="1" y="75"/>
                </a:cubicBezTo>
                <a:cubicBezTo>
                  <a:pt x="0" y="75"/>
                  <a:pt x="0" y="76"/>
                  <a:pt x="0" y="77"/>
                </a:cubicBezTo>
                <a:cubicBezTo>
                  <a:pt x="0" y="77"/>
                  <a:pt x="1" y="77"/>
                  <a:pt x="1" y="77"/>
                </a:cubicBezTo>
                <a:cubicBezTo>
                  <a:pt x="2" y="77"/>
                  <a:pt x="2" y="77"/>
                  <a:pt x="2" y="77"/>
                </a:cubicBezTo>
                <a:cubicBezTo>
                  <a:pt x="3" y="77"/>
                  <a:pt x="3" y="77"/>
                  <a:pt x="3" y="77"/>
                </a:cubicBezTo>
                <a:cubicBezTo>
                  <a:pt x="6" y="76"/>
                  <a:pt x="6" y="76"/>
                  <a:pt x="6" y="76"/>
                </a:cubicBezTo>
                <a:cubicBezTo>
                  <a:pt x="13" y="72"/>
                  <a:pt x="13" y="72"/>
                  <a:pt x="13" y="72"/>
                </a:cubicBezTo>
                <a:cubicBezTo>
                  <a:pt x="14" y="72"/>
                  <a:pt x="14" y="71"/>
                  <a:pt x="14" y="70"/>
                </a:cubicBezTo>
                <a:cubicBezTo>
                  <a:pt x="14" y="69"/>
                  <a:pt x="13" y="69"/>
                  <a:pt x="12" y="69"/>
                </a:cubicBezTo>
                <a:moveTo>
                  <a:pt x="94" y="29"/>
                </a:moveTo>
                <a:cubicBezTo>
                  <a:pt x="94" y="29"/>
                  <a:pt x="93" y="29"/>
                  <a:pt x="93" y="29"/>
                </a:cubicBezTo>
                <a:cubicBezTo>
                  <a:pt x="89" y="30"/>
                  <a:pt x="85" y="32"/>
                  <a:pt x="82" y="35"/>
                </a:cubicBezTo>
                <a:cubicBezTo>
                  <a:pt x="81" y="35"/>
                  <a:pt x="81" y="36"/>
                  <a:pt x="81" y="37"/>
                </a:cubicBezTo>
                <a:cubicBezTo>
                  <a:pt x="82" y="38"/>
                  <a:pt x="82" y="38"/>
                  <a:pt x="82" y="38"/>
                </a:cubicBezTo>
                <a:cubicBezTo>
                  <a:pt x="82" y="38"/>
                  <a:pt x="82" y="38"/>
                  <a:pt x="83" y="38"/>
                </a:cubicBezTo>
                <a:cubicBezTo>
                  <a:pt x="83" y="38"/>
                  <a:pt x="83" y="37"/>
                  <a:pt x="84" y="37"/>
                </a:cubicBezTo>
                <a:cubicBezTo>
                  <a:pt x="87" y="35"/>
                  <a:pt x="90" y="33"/>
                  <a:pt x="94" y="32"/>
                </a:cubicBezTo>
                <a:cubicBezTo>
                  <a:pt x="95" y="32"/>
                  <a:pt x="95" y="31"/>
                  <a:pt x="95" y="30"/>
                </a:cubicBezTo>
                <a:cubicBezTo>
                  <a:pt x="95" y="29"/>
                  <a:pt x="94" y="29"/>
                  <a:pt x="94" y="29"/>
                </a:cubicBezTo>
                <a:moveTo>
                  <a:pt x="4" y="23"/>
                </a:moveTo>
                <a:cubicBezTo>
                  <a:pt x="4" y="23"/>
                  <a:pt x="4" y="23"/>
                  <a:pt x="3" y="23"/>
                </a:cubicBezTo>
                <a:cubicBezTo>
                  <a:pt x="3" y="23"/>
                  <a:pt x="3" y="24"/>
                  <a:pt x="3" y="25"/>
                </a:cubicBezTo>
                <a:cubicBezTo>
                  <a:pt x="6" y="28"/>
                  <a:pt x="10" y="30"/>
                  <a:pt x="14" y="32"/>
                </a:cubicBezTo>
                <a:cubicBezTo>
                  <a:pt x="14" y="32"/>
                  <a:pt x="15" y="32"/>
                  <a:pt x="15" y="32"/>
                </a:cubicBezTo>
                <a:cubicBezTo>
                  <a:pt x="15" y="32"/>
                  <a:pt x="15" y="32"/>
                  <a:pt x="16" y="32"/>
                </a:cubicBezTo>
                <a:cubicBezTo>
                  <a:pt x="16" y="32"/>
                  <a:pt x="17" y="31"/>
                  <a:pt x="17" y="31"/>
                </a:cubicBezTo>
                <a:cubicBezTo>
                  <a:pt x="17" y="30"/>
                  <a:pt x="17" y="29"/>
                  <a:pt x="16" y="29"/>
                </a:cubicBezTo>
                <a:cubicBezTo>
                  <a:pt x="12" y="28"/>
                  <a:pt x="8" y="26"/>
                  <a:pt x="6" y="23"/>
                </a:cubicBezTo>
                <a:cubicBezTo>
                  <a:pt x="5" y="23"/>
                  <a:pt x="5" y="23"/>
                  <a:pt x="4" y="23"/>
                </a:cubicBezTo>
                <a:moveTo>
                  <a:pt x="41" y="97"/>
                </a:moveTo>
                <a:cubicBezTo>
                  <a:pt x="42" y="97"/>
                  <a:pt x="43" y="97"/>
                  <a:pt x="43" y="96"/>
                </a:cubicBezTo>
                <a:cubicBezTo>
                  <a:pt x="43" y="95"/>
                  <a:pt x="42" y="94"/>
                  <a:pt x="41" y="94"/>
                </a:cubicBezTo>
                <a:cubicBezTo>
                  <a:pt x="35" y="94"/>
                  <a:pt x="35" y="94"/>
                  <a:pt x="35" y="94"/>
                </a:cubicBezTo>
                <a:cubicBezTo>
                  <a:pt x="36" y="93"/>
                  <a:pt x="36" y="92"/>
                  <a:pt x="36" y="90"/>
                </a:cubicBezTo>
                <a:cubicBezTo>
                  <a:pt x="55" y="92"/>
                  <a:pt x="55" y="92"/>
                  <a:pt x="55" y="92"/>
                </a:cubicBezTo>
                <a:cubicBezTo>
                  <a:pt x="53" y="104"/>
                  <a:pt x="53" y="104"/>
                  <a:pt x="53" y="104"/>
                </a:cubicBezTo>
                <a:cubicBezTo>
                  <a:pt x="45" y="103"/>
                  <a:pt x="45" y="103"/>
                  <a:pt x="45" y="103"/>
                </a:cubicBezTo>
                <a:cubicBezTo>
                  <a:pt x="45" y="103"/>
                  <a:pt x="45" y="103"/>
                  <a:pt x="45" y="103"/>
                </a:cubicBezTo>
                <a:cubicBezTo>
                  <a:pt x="44" y="103"/>
                  <a:pt x="44" y="103"/>
                  <a:pt x="44" y="104"/>
                </a:cubicBezTo>
                <a:cubicBezTo>
                  <a:pt x="44" y="105"/>
                  <a:pt x="44" y="106"/>
                  <a:pt x="45" y="106"/>
                </a:cubicBezTo>
                <a:cubicBezTo>
                  <a:pt x="45" y="106"/>
                  <a:pt x="45" y="106"/>
                  <a:pt x="45" y="106"/>
                </a:cubicBezTo>
                <a:cubicBezTo>
                  <a:pt x="53" y="107"/>
                  <a:pt x="53" y="107"/>
                  <a:pt x="53" y="107"/>
                </a:cubicBezTo>
                <a:cubicBezTo>
                  <a:pt x="52" y="109"/>
                  <a:pt x="52" y="110"/>
                  <a:pt x="51" y="112"/>
                </a:cubicBezTo>
                <a:cubicBezTo>
                  <a:pt x="50" y="113"/>
                  <a:pt x="48" y="114"/>
                  <a:pt x="46" y="114"/>
                </a:cubicBezTo>
                <a:cubicBezTo>
                  <a:pt x="46" y="114"/>
                  <a:pt x="46" y="114"/>
                  <a:pt x="46" y="114"/>
                </a:cubicBezTo>
                <a:cubicBezTo>
                  <a:pt x="44" y="114"/>
                  <a:pt x="42" y="113"/>
                  <a:pt x="41" y="112"/>
                </a:cubicBezTo>
                <a:cubicBezTo>
                  <a:pt x="38" y="110"/>
                  <a:pt x="36" y="106"/>
                  <a:pt x="35" y="102"/>
                </a:cubicBezTo>
                <a:cubicBezTo>
                  <a:pt x="35" y="100"/>
                  <a:pt x="35" y="98"/>
                  <a:pt x="35" y="97"/>
                </a:cubicBezTo>
                <a:cubicBezTo>
                  <a:pt x="41" y="97"/>
                  <a:pt x="41" y="97"/>
                  <a:pt x="41" y="97"/>
                </a:cubicBezTo>
                <a:cubicBezTo>
                  <a:pt x="41" y="97"/>
                  <a:pt x="41" y="97"/>
                  <a:pt x="41" y="97"/>
                </a:cubicBezTo>
                <a:moveTo>
                  <a:pt x="45" y="61"/>
                </a:moveTo>
                <a:cubicBezTo>
                  <a:pt x="46" y="61"/>
                  <a:pt x="47" y="61"/>
                  <a:pt x="48" y="60"/>
                </a:cubicBezTo>
                <a:cubicBezTo>
                  <a:pt x="50" y="61"/>
                  <a:pt x="51" y="62"/>
                  <a:pt x="53" y="63"/>
                </a:cubicBezTo>
                <a:cubicBezTo>
                  <a:pt x="50" y="71"/>
                  <a:pt x="49" y="80"/>
                  <a:pt x="49" y="88"/>
                </a:cubicBezTo>
                <a:cubicBezTo>
                  <a:pt x="41" y="88"/>
                  <a:pt x="41" y="88"/>
                  <a:pt x="41" y="88"/>
                </a:cubicBezTo>
                <a:cubicBezTo>
                  <a:pt x="42" y="82"/>
                  <a:pt x="42" y="76"/>
                  <a:pt x="43" y="70"/>
                </a:cubicBezTo>
                <a:cubicBezTo>
                  <a:pt x="43" y="61"/>
                  <a:pt x="43" y="61"/>
                  <a:pt x="43" y="61"/>
                </a:cubicBezTo>
                <a:cubicBezTo>
                  <a:pt x="44" y="61"/>
                  <a:pt x="44" y="61"/>
                  <a:pt x="45" y="61"/>
                </a:cubicBezTo>
                <a:moveTo>
                  <a:pt x="49" y="57"/>
                </a:moveTo>
                <a:cubicBezTo>
                  <a:pt x="49" y="56"/>
                  <a:pt x="49" y="56"/>
                  <a:pt x="49" y="56"/>
                </a:cubicBezTo>
                <a:cubicBezTo>
                  <a:pt x="48" y="55"/>
                  <a:pt x="48" y="54"/>
                  <a:pt x="48" y="53"/>
                </a:cubicBezTo>
                <a:cubicBezTo>
                  <a:pt x="48" y="52"/>
                  <a:pt x="49" y="51"/>
                  <a:pt x="49" y="51"/>
                </a:cubicBezTo>
                <a:cubicBezTo>
                  <a:pt x="50" y="51"/>
                  <a:pt x="50" y="51"/>
                  <a:pt x="50" y="51"/>
                </a:cubicBezTo>
                <a:cubicBezTo>
                  <a:pt x="50" y="51"/>
                  <a:pt x="50" y="51"/>
                  <a:pt x="50" y="51"/>
                </a:cubicBezTo>
                <a:cubicBezTo>
                  <a:pt x="51" y="51"/>
                  <a:pt x="51" y="51"/>
                  <a:pt x="51" y="51"/>
                </a:cubicBezTo>
                <a:cubicBezTo>
                  <a:pt x="51" y="51"/>
                  <a:pt x="52" y="52"/>
                  <a:pt x="52" y="53"/>
                </a:cubicBezTo>
                <a:cubicBezTo>
                  <a:pt x="51" y="55"/>
                  <a:pt x="50" y="56"/>
                  <a:pt x="50" y="56"/>
                </a:cubicBezTo>
                <a:cubicBezTo>
                  <a:pt x="49" y="57"/>
                  <a:pt x="49" y="57"/>
                  <a:pt x="49" y="57"/>
                </a:cubicBezTo>
                <a:moveTo>
                  <a:pt x="57" y="60"/>
                </a:moveTo>
                <a:cubicBezTo>
                  <a:pt x="58" y="58"/>
                  <a:pt x="59" y="56"/>
                  <a:pt x="60" y="53"/>
                </a:cubicBezTo>
                <a:cubicBezTo>
                  <a:pt x="60" y="52"/>
                  <a:pt x="61" y="51"/>
                  <a:pt x="62" y="51"/>
                </a:cubicBezTo>
                <a:cubicBezTo>
                  <a:pt x="62" y="51"/>
                  <a:pt x="62" y="51"/>
                  <a:pt x="62" y="51"/>
                </a:cubicBezTo>
                <a:cubicBezTo>
                  <a:pt x="62" y="51"/>
                  <a:pt x="62" y="51"/>
                  <a:pt x="62" y="51"/>
                </a:cubicBezTo>
                <a:cubicBezTo>
                  <a:pt x="63" y="51"/>
                  <a:pt x="63" y="51"/>
                  <a:pt x="63" y="51"/>
                </a:cubicBezTo>
                <a:cubicBezTo>
                  <a:pt x="64" y="52"/>
                  <a:pt x="64" y="53"/>
                  <a:pt x="63" y="54"/>
                </a:cubicBezTo>
                <a:cubicBezTo>
                  <a:pt x="63" y="57"/>
                  <a:pt x="60" y="60"/>
                  <a:pt x="57" y="60"/>
                </a:cubicBezTo>
                <a:moveTo>
                  <a:pt x="40" y="56"/>
                </a:moveTo>
                <a:cubicBezTo>
                  <a:pt x="39" y="55"/>
                  <a:pt x="38" y="54"/>
                  <a:pt x="38" y="52"/>
                </a:cubicBezTo>
                <a:cubicBezTo>
                  <a:pt x="37" y="51"/>
                  <a:pt x="37" y="50"/>
                  <a:pt x="38" y="49"/>
                </a:cubicBezTo>
                <a:cubicBezTo>
                  <a:pt x="38" y="49"/>
                  <a:pt x="38" y="49"/>
                  <a:pt x="38" y="49"/>
                </a:cubicBezTo>
                <a:cubicBezTo>
                  <a:pt x="39" y="49"/>
                  <a:pt x="39" y="49"/>
                  <a:pt x="39" y="49"/>
                </a:cubicBezTo>
                <a:cubicBezTo>
                  <a:pt x="39" y="49"/>
                  <a:pt x="40" y="50"/>
                  <a:pt x="40" y="50"/>
                </a:cubicBezTo>
                <a:cubicBezTo>
                  <a:pt x="41" y="51"/>
                  <a:pt x="40" y="52"/>
                  <a:pt x="40" y="54"/>
                </a:cubicBezTo>
                <a:cubicBezTo>
                  <a:pt x="40" y="56"/>
                  <a:pt x="40" y="56"/>
                  <a:pt x="40" y="56"/>
                </a:cubicBezTo>
                <a:moveTo>
                  <a:pt x="33" y="87"/>
                </a:moveTo>
                <a:cubicBezTo>
                  <a:pt x="33" y="86"/>
                  <a:pt x="33" y="86"/>
                  <a:pt x="33" y="86"/>
                </a:cubicBezTo>
                <a:cubicBezTo>
                  <a:pt x="32" y="86"/>
                  <a:pt x="32" y="85"/>
                  <a:pt x="32" y="84"/>
                </a:cubicBezTo>
                <a:cubicBezTo>
                  <a:pt x="32" y="83"/>
                  <a:pt x="32" y="83"/>
                  <a:pt x="32" y="82"/>
                </a:cubicBezTo>
                <a:cubicBezTo>
                  <a:pt x="31" y="79"/>
                  <a:pt x="29" y="76"/>
                  <a:pt x="27" y="74"/>
                </a:cubicBezTo>
                <a:cubicBezTo>
                  <a:pt x="26" y="74"/>
                  <a:pt x="26" y="73"/>
                  <a:pt x="25" y="72"/>
                </a:cubicBezTo>
                <a:cubicBezTo>
                  <a:pt x="18" y="64"/>
                  <a:pt x="17" y="50"/>
                  <a:pt x="22" y="40"/>
                </a:cubicBezTo>
                <a:cubicBezTo>
                  <a:pt x="25" y="35"/>
                  <a:pt x="29" y="32"/>
                  <a:pt x="34" y="29"/>
                </a:cubicBezTo>
                <a:cubicBezTo>
                  <a:pt x="38" y="25"/>
                  <a:pt x="44" y="24"/>
                  <a:pt x="50" y="24"/>
                </a:cubicBezTo>
                <a:cubicBezTo>
                  <a:pt x="52" y="24"/>
                  <a:pt x="55" y="24"/>
                  <a:pt x="57" y="25"/>
                </a:cubicBezTo>
                <a:cubicBezTo>
                  <a:pt x="58" y="25"/>
                  <a:pt x="59" y="25"/>
                  <a:pt x="60" y="26"/>
                </a:cubicBezTo>
                <a:cubicBezTo>
                  <a:pt x="69" y="29"/>
                  <a:pt x="75" y="37"/>
                  <a:pt x="77" y="46"/>
                </a:cubicBezTo>
                <a:cubicBezTo>
                  <a:pt x="79" y="57"/>
                  <a:pt x="75" y="68"/>
                  <a:pt x="67" y="76"/>
                </a:cubicBezTo>
                <a:cubicBezTo>
                  <a:pt x="66" y="77"/>
                  <a:pt x="66" y="77"/>
                  <a:pt x="65" y="78"/>
                </a:cubicBezTo>
                <a:cubicBezTo>
                  <a:pt x="64" y="79"/>
                  <a:pt x="62" y="81"/>
                  <a:pt x="61" y="82"/>
                </a:cubicBezTo>
                <a:cubicBezTo>
                  <a:pt x="60" y="84"/>
                  <a:pt x="58" y="86"/>
                  <a:pt x="58" y="89"/>
                </a:cubicBezTo>
                <a:cubicBezTo>
                  <a:pt x="58" y="89"/>
                  <a:pt x="58" y="89"/>
                  <a:pt x="58" y="89"/>
                </a:cubicBezTo>
                <a:cubicBezTo>
                  <a:pt x="57" y="89"/>
                  <a:pt x="57" y="89"/>
                  <a:pt x="57" y="88"/>
                </a:cubicBezTo>
                <a:cubicBezTo>
                  <a:pt x="57" y="88"/>
                  <a:pt x="56" y="88"/>
                  <a:pt x="56" y="88"/>
                </a:cubicBezTo>
                <a:cubicBezTo>
                  <a:pt x="56" y="88"/>
                  <a:pt x="56" y="89"/>
                  <a:pt x="55" y="89"/>
                </a:cubicBezTo>
                <a:cubicBezTo>
                  <a:pt x="52" y="89"/>
                  <a:pt x="52" y="89"/>
                  <a:pt x="52" y="89"/>
                </a:cubicBezTo>
                <a:cubicBezTo>
                  <a:pt x="52" y="80"/>
                  <a:pt x="53" y="71"/>
                  <a:pt x="56" y="63"/>
                </a:cubicBezTo>
                <a:cubicBezTo>
                  <a:pt x="56" y="63"/>
                  <a:pt x="57" y="63"/>
                  <a:pt x="57" y="63"/>
                </a:cubicBezTo>
                <a:cubicBezTo>
                  <a:pt x="62" y="62"/>
                  <a:pt x="65" y="59"/>
                  <a:pt x="66" y="55"/>
                </a:cubicBezTo>
                <a:cubicBezTo>
                  <a:pt x="67" y="53"/>
                  <a:pt x="67" y="51"/>
                  <a:pt x="66" y="49"/>
                </a:cubicBezTo>
                <a:cubicBezTo>
                  <a:pt x="65" y="48"/>
                  <a:pt x="64" y="48"/>
                  <a:pt x="62" y="48"/>
                </a:cubicBezTo>
                <a:cubicBezTo>
                  <a:pt x="62" y="48"/>
                  <a:pt x="62" y="48"/>
                  <a:pt x="62" y="48"/>
                </a:cubicBezTo>
                <a:cubicBezTo>
                  <a:pt x="61" y="48"/>
                  <a:pt x="59" y="48"/>
                  <a:pt x="57" y="52"/>
                </a:cubicBezTo>
                <a:cubicBezTo>
                  <a:pt x="56" y="55"/>
                  <a:pt x="55" y="57"/>
                  <a:pt x="54" y="60"/>
                </a:cubicBezTo>
                <a:cubicBezTo>
                  <a:pt x="53" y="60"/>
                  <a:pt x="52" y="59"/>
                  <a:pt x="51" y="59"/>
                </a:cubicBezTo>
                <a:cubicBezTo>
                  <a:pt x="52" y="58"/>
                  <a:pt x="52" y="58"/>
                  <a:pt x="52" y="58"/>
                </a:cubicBezTo>
                <a:cubicBezTo>
                  <a:pt x="53" y="57"/>
                  <a:pt x="54" y="55"/>
                  <a:pt x="55" y="54"/>
                </a:cubicBezTo>
                <a:cubicBezTo>
                  <a:pt x="55" y="51"/>
                  <a:pt x="54" y="49"/>
                  <a:pt x="52" y="48"/>
                </a:cubicBezTo>
                <a:cubicBezTo>
                  <a:pt x="51" y="48"/>
                  <a:pt x="51" y="48"/>
                  <a:pt x="50" y="48"/>
                </a:cubicBezTo>
                <a:cubicBezTo>
                  <a:pt x="49" y="48"/>
                  <a:pt x="49" y="48"/>
                  <a:pt x="48" y="48"/>
                </a:cubicBezTo>
                <a:cubicBezTo>
                  <a:pt x="47" y="49"/>
                  <a:pt x="46" y="50"/>
                  <a:pt x="45" y="51"/>
                </a:cubicBezTo>
                <a:cubicBezTo>
                  <a:pt x="45" y="53"/>
                  <a:pt x="45" y="56"/>
                  <a:pt x="46" y="58"/>
                </a:cubicBezTo>
                <a:cubicBezTo>
                  <a:pt x="46" y="58"/>
                  <a:pt x="45" y="58"/>
                  <a:pt x="45" y="58"/>
                </a:cubicBezTo>
                <a:cubicBezTo>
                  <a:pt x="44" y="58"/>
                  <a:pt x="44" y="58"/>
                  <a:pt x="43" y="58"/>
                </a:cubicBezTo>
                <a:cubicBezTo>
                  <a:pt x="43" y="54"/>
                  <a:pt x="43" y="54"/>
                  <a:pt x="43" y="54"/>
                </a:cubicBezTo>
                <a:cubicBezTo>
                  <a:pt x="44" y="52"/>
                  <a:pt x="44" y="51"/>
                  <a:pt x="43" y="49"/>
                </a:cubicBezTo>
                <a:cubicBezTo>
                  <a:pt x="42" y="47"/>
                  <a:pt x="41" y="46"/>
                  <a:pt x="39" y="46"/>
                </a:cubicBezTo>
                <a:cubicBezTo>
                  <a:pt x="38" y="46"/>
                  <a:pt x="38" y="46"/>
                  <a:pt x="38" y="46"/>
                </a:cubicBezTo>
                <a:cubicBezTo>
                  <a:pt x="37" y="46"/>
                  <a:pt x="36" y="47"/>
                  <a:pt x="35" y="48"/>
                </a:cubicBezTo>
                <a:cubicBezTo>
                  <a:pt x="34" y="49"/>
                  <a:pt x="34" y="51"/>
                  <a:pt x="35" y="53"/>
                </a:cubicBezTo>
                <a:cubicBezTo>
                  <a:pt x="35" y="56"/>
                  <a:pt x="37" y="58"/>
                  <a:pt x="40" y="60"/>
                </a:cubicBezTo>
                <a:cubicBezTo>
                  <a:pt x="40" y="70"/>
                  <a:pt x="40" y="70"/>
                  <a:pt x="40" y="70"/>
                </a:cubicBezTo>
                <a:cubicBezTo>
                  <a:pt x="39" y="76"/>
                  <a:pt x="39" y="82"/>
                  <a:pt x="38" y="87"/>
                </a:cubicBezTo>
                <a:cubicBezTo>
                  <a:pt x="36" y="87"/>
                  <a:pt x="36" y="87"/>
                  <a:pt x="36" y="87"/>
                </a:cubicBezTo>
                <a:cubicBezTo>
                  <a:pt x="36" y="87"/>
                  <a:pt x="36" y="87"/>
                  <a:pt x="35" y="87"/>
                </a:cubicBezTo>
                <a:cubicBezTo>
                  <a:pt x="35" y="87"/>
                  <a:pt x="35" y="87"/>
                  <a:pt x="35" y="87"/>
                </a:cubicBezTo>
                <a:cubicBezTo>
                  <a:pt x="34" y="87"/>
                  <a:pt x="34" y="87"/>
                  <a:pt x="34" y="87"/>
                </a:cubicBezTo>
                <a:cubicBezTo>
                  <a:pt x="33" y="87"/>
                  <a:pt x="33" y="87"/>
                  <a:pt x="33" y="87"/>
                </a:cubicBezTo>
                <a:moveTo>
                  <a:pt x="50" y="21"/>
                </a:moveTo>
                <a:cubicBezTo>
                  <a:pt x="43" y="21"/>
                  <a:pt x="37" y="23"/>
                  <a:pt x="32" y="26"/>
                </a:cubicBezTo>
                <a:cubicBezTo>
                  <a:pt x="27" y="29"/>
                  <a:pt x="22" y="33"/>
                  <a:pt x="19" y="39"/>
                </a:cubicBezTo>
                <a:cubicBezTo>
                  <a:pt x="14" y="50"/>
                  <a:pt x="15" y="65"/>
                  <a:pt x="23" y="74"/>
                </a:cubicBezTo>
                <a:cubicBezTo>
                  <a:pt x="24" y="75"/>
                  <a:pt x="24" y="76"/>
                  <a:pt x="25" y="76"/>
                </a:cubicBezTo>
                <a:cubicBezTo>
                  <a:pt x="26" y="78"/>
                  <a:pt x="28" y="80"/>
                  <a:pt x="29" y="83"/>
                </a:cubicBezTo>
                <a:cubicBezTo>
                  <a:pt x="29" y="83"/>
                  <a:pt x="29" y="84"/>
                  <a:pt x="29" y="84"/>
                </a:cubicBezTo>
                <a:cubicBezTo>
                  <a:pt x="29" y="85"/>
                  <a:pt x="29" y="87"/>
                  <a:pt x="30" y="88"/>
                </a:cubicBezTo>
                <a:cubicBezTo>
                  <a:pt x="30" y="89"/>
                  <a:pt x="32" y="90"/>
                  <a:pt x="33" y="90"/>
                </a:cubicBezTo>
                <a:cubicBezTo>
                  <a:pt x="33" y="91"/>
                  <a:pt x="33" y="93"/>
                  <a:pt x="32" y="94"/>
                </a:cubicBezTo>
                <a:cubicBezTo>
                  <a:pt x="32" y="94"/>
                  <a:pt x="32" y="94"/>
                  <a:pt x="31" y="95"/>
                </a:cubicBezTo>
                <a:cubicBezTo>
                  <a:pt x="31" y="96"/>
                  <a:pt x="32" y="96"/>
                  <a:pt x="32" y="96"/>
                </a:cubicBezTo>
                <a:cubicBezTo>
                  <a:pt x="32" y="98"/>
                  <a:pt x="32" y="100"/>
                  <a:pt x="32" y="102"/>
                </a:cubicBezTo>
                <a:cubicBezTo>
                  <a:pt x="33" y="107"/>
                  <a:pt x="35" y="112"/>
                  <a:pt x="39" y="114"/>
                </a:cubicBezTo>
                <a:cubicBezTo>
                  <a:pt x="40" y="115"/>
                  <a:pt x="42" y="116"/>
                  <a:pt x="43" y="116"/>
                </a:cubicBezTo>
                <a:cubicBezTo>
                  <a:pt x="44" y="117"/>
                  <a:pt x="45" y="117"/>
                  <a:pt x="46" y="117"/>
                </a:cubicBezTo>
                <a:cubicBezTo>
                  <a:pt x="46" y="117"/>
                  <a:pt x="46" y="117"/>
                  <a:pt x="46" y="117"/>
                </a:cubicBezTo>
                <a:cubicBezTo>
                  <a:pt x="49" y="117"/>
                  <a:pt x="51" y="116"/>
                  <a:pt x="53" y="114"/>
                </a:cubicBezTo>
                <a:cubicBezTo>
                  <a:pt x="55" y="112"/>
                  <a:pt x="55" y="109"/>
                  <a:pt x="56" y="107"/>
                </a:cubicBezTo>
                <a:cubicBezTo>
                  <a:pt x="56" y="107"/>
                  <a:pt x="56" y="106"/>
                  <a:pt x="56" y="106"/>
                </a:cubicBezTo>
                <a:cubicBezTo>
                  <a:pt x="56" y="106"/>
                  <a:pt x="56" y="105"/>
                  <a:pt x="56" y="105"/>
                </a:cubicBezTo>
                <a:cubicBezTo>
                  <a:pt x="58" y="92"/>
                  <a:pt x="58" y="92"/>
                  <a:pt x="58" y="92"/>
                </a:cubicBezTo>
                <a:cubicBezTo>
                  <a:pt x="59" y="92"/>
                  <a:pt x="59" y="92"/>
                  <a:pt x="59" y="92"/>
                </a:cubicBezTo>
                <a:cubicBezTo>
                  <a:pt x="59" y="92"/>
                  <a:pt x="60" y="92"/>
                  <a:pt x="60" y="92"/>
                </a:cubicBezTo>
                <a:cubicBezTo>
                  <a:pt x="60" y="92"/>
                  <a:pt x="60" y="92"/>
                  <a:pt x="61" y="92"/>
                </a:cubicBezTo>
                <a:cubicBezTo>
                  <a:pt x="61" y="91"/>
                  <a:pt x="61" y="91"/>
                  <a:pt x="61" y="91"/>
                </a:cubicBezTo>
                <a:cubicBezTo>
                  <a:pt x="61" y="88"/>
                  <a:pt x="62" y="86"/>
                  <a:pt x="63" y="84"/>
                </a:cubicBezTo>
                <a:cubicBezTo>
                  <a:pt x="65" y="83"/>
                  <a:pt x="66" y="82"/>
                  <a:pt x="67" y="80"/>
                </a:cubicBezTo>
                <a:cubicBezTo>
                  <a:pt x="68" y="80"/>
                  <a:pt x="68" y="79"/>
                  <a:pt x="69" y="79"/>
                </a:cubicBezTo>
                <a:cubicBezTo>
                  <a:pt x="78" y="69"/>
                  <a:pt x="82" y="57"/>
                  <a:pt x="80" y="46"/>
                </a:cubicBezTo>
                <a:cubicBezTo>
                  <a:pt x="78" y="36"/>
                  <a:pt x="71" y="27"/>
                  <a:pt x="61" y="23"/>
                </a:cubicBezTo>
                <a:cubicBezTo>
                  <a:pt x="58" y="21"/>
                  <a:pt x="54" y="21"/>
                  <a:pt x="50" y="21"/>
                </a:cubicBezTo>
                <a:moveTo>
                  <a:pt x="53" y="0"/>
                </a:moveTo>
                <a:cubicBezTo>
                  <a:pt x="52" y="0"/>
                  <a:pt x="51" y="1"/>
                  <a:pt x="51" y="1"/>
                </a:cubicBezTo>
                <a:cubicBezTo>
                  <a:pt x="50" y="14"/>
                  <a:pt x="50" y="14"/>
                  <a:pt x="50" y="14"/>
                </a:cubicBezTo>
                <a:cubicBezTo>
                  <a:pt x="50" y="14"/>
                  <a:pt x="50" y="15"/>
                  <a:pt x="51" y="15"/>
                </a:cubicBezTo>
                <a:cubicBezTo>
                  <a:pt x="51" y="15"/>
                  <a:pt x="51" y="15"/>
                  <a:pt x="51" y="15"/>
                </a:cubicBezTo>
                <a:cubicBezTo>
                  <a:pt x="51" y="15"/>
                  <a:pt x="51" y="15"/>
                  <a:pt x="51" y="15"/>
                </a:cubicBezTo>
                <a:cubicBezTo>
                  <a:pt x="52" y="15"/>
                  <a:pt x="53" y="15"/>
                  <a:pt x="53" y="14"/>
                </a:cubicBezTo>
                <a:cubicBezTo>
                  <a:pt x="54" y="2"/>
                  <a:pt x="54" y="2"/>
                  <a:pt x="54" y="2"/>
                </a:cubicBezTo>
                <a:cubicBezTo>
                  <a:pt x="54" y="1"/>
                  <a:pt x="54" y="0"/>
                  <a:pt x="53" y="0"/>
                </a:cubicBezTo>
                <a:cubicBezTo>
                  <a:pt x="53" y="0"/>
                  <a:pt x="53"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3063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750" fill="hold"/>
                                        <p:tgtEl>
                                          <p:spTgt spid="4"/>
                                        </p:tgtEl>
                                        <p:attrNameLst>
                                          <p:attrName>ppt_w</p:attrName>
                                        </p:attrNameLst>
                                      </p:cBhvr>
                                      <p:tavLst>
                                        <p:tav tm="0">
                                          <p:val>
                                            <p:fltVal val="0"/>
                                          </p:val>
                                        </p:tav>
                                        <p:tav tm="100000">
                                          <p:val>
                                            <p:strVal val="#ppt_w"/>
                                          </p:val>
                                        </p:tav>
                                      </p:tavLst>
                                    </p:anim>
                                    <p:anim calcmode="lin" valueType="num">
                                      <p:cBhvr>
                                        <p:cTn id="11" dur="750" fill="hold"/>
                                        <p:tgtEl>
                                          <p:spTgt spid="4"/>
                                        </p:tgtEl>
                                        <p:attrNameLst>
                                          <p:attrName>ppt_h</p:attrName>
                                        </p:attrNameLst>
                                      </p:cBhvr>
                                      <p:tavLst>
                                        <p:tav tm="0">
                                          <p:val>
                                            <p:fltVal val="0"/>
                                          </p:val>
                                        </p:tav>
                                        <p:tav tm="100000">
                                          <p:val>
                                            <p:strVal val="#ppt_h"/>
                                          </p:val>
                                        </p:tav>
                                      </p:tavLst>
                                    </p:anim>
                                    <p:animEffect transition="in" filter="fade">
                                      <p:cBhvr>
                                        <p:cTn id="12" dur="750"/>
                                        <p:tgtEl>
                                          <p:spTgt spid="4"/>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p:cTn id="15" dur="750" fill="hold"/>
                                        <p:tgtEl>
                                          <p:spTgt spid="5"/>
                                        </p:tgtEl>
                                        <p:attrNameLst>
                                          <p:attrName>ppt_w</p:attrName>
                                        </p:attrNameLst>
                                      </p:cBhvr>
                                      <p:tavLst>
                                        <p:tav tm="0">
                                          <p:val>
                                            <p:fltVal val="0"/>
                                          </p:val>
                                        </p:tav>
                                        <p:tav tm="100000">
                                          <p:val>
                                            <p:strVal val="#ppt_w"/>
                                          </p:val>
                                        </p:tav>
                                      </p:tavLst>
                                    </p:anim>
                                    <p:anim calcmode="lin" valueType="num">
                                      <p:cBhvr>
                                        <p:cTn id="16" dur="750" fill="hold"/>
                                        <p:tgtEl>
                                          <p:spTgt spid="5"/>
                                        </p:tgtEl>
                                        <p:attrNameLst>
                                          <p:attrName>ppt_h</p:attrName>
                                        </p:attrNameLst>
                                      </p:cBhvr>
                                      <p:tavLst>
                                        <p:tav tm="0">
                                          <p:val>
                                            <p:fltVal val="0"/>
                                          </p:val>
                                        </p:tav>
                                        <p:tav tm="100000">
                                          <p:val>
                                            <p:strVal val="#ppt_h"/>
                                          </p:val>
                                        </p:tav>
                                      </p:tavLst>
                                    </p:anim>
                                    <p:animEffect transition="in" filter="fade">
                                      <p:cBhvr>
                                        <p:cTn id="17" dur="750"/>
                                        <p:tgtEl>
                                          <p:spTgt spid="5"/>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6"/>
                                        </p:tgtEl>
                                        <p:attrNameLst>
                                          <p:attrName>style.visibility</p:attrName>
                                        </p:attrNameLst>
                                      </p:cBhvr>
                                      <p:to>
                                        <p:strVal val="visible"/>
                                      </p:to>
                                    </p:set>
                                    <p:anim calcmode="lin" valueType="num">
                                      <p:cBhvr>
                                        <p:cTn id="20" dur="750" fill="hold"/>
                                        <p:tgtEl>
                                          <p:spTgt spid="6"/>
                                        </p:tgtEl>
                                        <p:attrNameLst>
                                          <p:attrName>ppt_w</p:attrName>
                                        </p:attrNameLst>
                                      </p:cBhvr>
                                      <p:tavLst>
                                        <p:tav tm="0">
                                          <p:val>
                                            <p:fltVal val="0"/>
                                          </p:val>
                                        </p:tav>
                                        <p:tav tm="100000">
                                          <p:val>
                                            <p:strVal val="#ppt_w"/>
                                          </p:val>
                                        </p:tav>
                                      </p:tavLst>
                                    </p:anim>
                                    <p:anim calcmode="lin" valueType="num">
                                      <p:cBhvr>
                                        <p:cTn id="21" dur="750" fill="hold"/>
                                        <p:tgtEl>
                                          <p:spTgt spid="6"/>
                                        </p:tgtEl>
                                        <p:attrNameLst>
                                          <p:attrName>ppt_h</p:attrName>
                                        </p:attrNameLst>
                                      </p:cBhvr>
                                      <p:tavLst>
                                        <p:tav tm="0">
                                          <p:val>
                                            <p:fltVal val="0"/>
                                          </p:val>
                                        </p:tav>
                                        <p:tav tm="100000">
                                          <p:val>
                                            <p:strVal val="#ppt_h"/>
                                          </p:val>
                                        </p:tav>
                                      </p:tavLst>
                                    </p:anim>
                                    <p:animEffect transition="in" filter="fade">
                                      <p:cBhvr>
                                        <p:cTn id="22" dur="750"/>
                                        <p:tgtEl>
                                          <p:spTgt spid="6"/>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7"/>
                                        </p:tgtEl>
                                        <p:attrNameLst>
                                          <p:attrName>style.visibility</p:attrName>
                                        </p:attrNameLst>
                                      </p:cBhvr>
                                      <p:to>
                                        <p:strVal val="visible"/>
                                      </p:to>
                                    </p:set>
                                    <p:anim calcmode="lin" valueType="num">
                                      <p:cBhvr>
                                        <p:cTn id="25" dur="750" fill="hold"/>
                                        <p:tgtEl>
                                          <p:spTgt spid="7"/>
                                        </p:tgtEl>
                                        <p:attrNameLst>
                                          <p:attrName>ppt_w</p:attrName>
                                        </p:attrNameLst>
                                      </p:cBhvr>
                                      <p:tavLst>
                                        <p:tav tm="0">
                                          <p:val>
                                            <p:fltVal val="0"/>
                                          </p:val>
                                        </p:tav>
                                        <p:tav tm="100000">
                                          <p:val>
                                            <p:strVal val="#ppt_w"/>
                                          </p:val>
                                        </p:tav>
                                      </p:tavLst>
                                    </p:anim>
                                    <p:anim calcmode="lin" valueType="num">
                                      <p:cBhvr>
                                        <p:cTn id="26" dur="750" fill="hold"/>
                                        <p:tgtEl>
                                          <p:spTgt spid="7"/>
                                        </p:tgtEl>
                                        <p:attrNameLst>
                                          <p:attrName>ppt_h</p:attrName>
                                        </p:attrNameLst>
                                      </p:cBhvr>
                                      <p:tavLst>
                                        <p:tav tm="0">
                                          <p:val>
                                            <p:fltVal val="0"/>
                                          </p:val>
                                        </p:tav>
                                        <p:tav tm="100000">
                                          <p:val>
                                            <p:strVal val="#ppt_h"/>
                                          </p:val>
                                        </p:tav>
                                      </p:tavLst>
                                    </p:anim>
                                    <p:animEffect transition="in" filter="fade">
                                      <p:cBhvr>
                                        <p:cTn id="27" dur="750"/>
                                        <p:tgtEl>
                                          <p:spTgt spid="7"/>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fill="hold"/>
                                        <p:tgtEl>
                                          <p:spTgt spid="8"/>
                                        </p:tgtEl>
                                        <p:attrNameLst>
                                          <p:attrName>ppt_w</p:attrName>
                                        </p:attrNameLst>
                                      </p:cBhvr>
                                      <p:tavLst>
                                        <p:tav tm="0">
                                          <p:val>
                                            <p:fltVal val="0"/>
                                          </p:val>
                                        </p:tav>
                                        <p:tav tm="100000">
                                          <p:val>
                                            <p:strVal val="#ppt_w"/>
                                          </p:val>
                                        </p:tav>
                                      </p:tavLst>
                                    </p:anim>
                                    <p:anim calcmode="lin" valueType="num">
                                      <p:cBhvr>
                                        <p:cTn id="31" dur="750" fill="hold"/>
                                        <p:tgtEl>
                                          <p:spTgt spid="8"/>
                                        </p:tgtEl>
                                        <p:attrNameLst>
                                          <p:attrName>ppt_h</p:attrName>
                                        </p:attrNameLst>
                                      </p:cBhvr>
                                      <p:tavLst>
                                        <p:tav tm="0">
                                          <p:val>
                                            <p:fltVal val="0"/>
                                          </p:val>
                                        </p:tav>
                                        <p:tav tm="100000">
                                          <p:val>
                                            <p:strVal val="#ppt_h"/>
                                          </p:val>
                                        </p:tav>
                                      </p:tavLst>
                                    </p:anim>
                                    <p:animEffect transition="in" filter="fade">
                                      <p:cBhvr>
                                        <p:cTn id="32" dur="750"/>
                                        <p:tgtEl>
                                          <p:spTgt spid="8"/>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9"/>
                                        </p:tgtEl>
                                        <p:attrNameLst>
                                          <p:attrName>style.visibility</p:attrName>
                                        </p:attrNameLst>
                                      </p:cBhvr>
                                      <p:to>
                                        <p:strVal val="visible"/>
                                      </p:to>
                                    </p:set>
                                    <p:anim calcmode="lin" valueType="num">
                                      <p:cBhvr>
                                        <p:cTn id="35" dur="750" fill="hold"/>
                                        <p:tgtEl>
                                          <p:spTgt spid="9"/>
                                        </p:tgtEl>
                                        <p:attrNameLst>
                                          <p:attrName>ppt_w</p:attrName>
                                        </p:attrNameLst>
                                      </p:cBhvr>
                                      <p:tavLst>
                                        <p:tav tm="0">
                                          <p:val>
                                            <p:fltVal val="0"/>
                                          </p:val>
                                        </p:tav>
                                        <p:tav tm="100000">
                                          <p:val>
                                            <p:strVal val="#ppt_w"/>
                                          </p:val>
                                        </p:tav>
                                      </p:tavLst>
                                    </p:anim>
                                    <p:anim calcmode="lin" valueType="num">
                                      <p:cBhvr>
                                        <p:cTn id="36" dur="750" fill="hold"/>
                                        <p:tgtEl>
                                          <p:spTgt spid="9"/>
                                        </p:tgtEl>
                                        <p:attrNameLst>
                                          <p:attrName>ppt_h</p:attrName>
                                        </p:attrNameLst>
                                      </p:cBhvr>
                                      <p:tavLst>
                                        <p:tav tm="0">
                                          <p:val>
                                            <p:fltVal val="0"/>
                                          </p:val>
                                        </p:tav>
                                        <p:tav tm="100000">
                                          <p:val>
                                            <p:strVal val="#ppt_h"/>
                                          </p:val>
                                        </p:tav>
                                      </p:tavLst>
                                    </p:anim>
                                    <p:animEffect transition="in" filter="fade">
                                      <p:cBhvr>
                                        <p:cTn id="37" dur="750"/>
                                        <p:tgtEl>
                                          <p:spTgt spid="9"/>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0"/>
                                        </p:tgtEl>
                                        <p:attrNameLst>
                                          <p:attrName>style.visibility</p:attrName>
                                        </p:attrNameLst>
                                      </p:cBhvr>
                                      <p:to>
                                        <p:strVal val="visible"/>
                                      </p:to>
                                    </p:set>
                                    <p:anim calcmode="lin" valueType="num">
                                      <p:cBhvr>
                                        <p:cTn id="40" dur="750" fill="hold"/>
                                        <p:tgtEl>
                                          <p:spTgt spid="10"/>
                                        </p:tgtEl>
                                        <p:attrNameLst>
                                          <p:attrName>ppt_w</p:attrName>
                                        </p:attrNameLst>
                                      </p:cBhvr>
                                      <p:tavLst>
                                        <p:tav tm="0">
                                          <p:val>
                                            <p:fltVal val="0"/>
                                          </p:val>
                                        </p:tav>
                                        <p:tav tm="100000">
                                          <p:val>
                                            <p:strVal val="#ppt_w"/>
                                          </p:val>
                                        </p:tav>
                                      </p:tavLst>
                                    </p:anim>
                                    <p:anim calcmode="lin" valueType="num">
                                      <p:cBhvr>
                                        <p:cTn id="41" dur="750" fill="hold"/>
                                        <p:tgtEl>
                                          <p:spTgt spid="10"/>
                                        </p:tgtEl>
                                        <p:attrNameLst>
                                          <p:attrName>ppt_h</p:attrName>
                                        </p:attrNameLst>
                                      </p:cBhvr>
                                      <p:tavLst>
                                        <p:tav tm="0">
                                          <p:val>
                                            <p:fltVal val="0"/>
                                          </p:val>
                                        </p:tav>
                                        <p:tav tm="100000">
                                          <p:val>
                                            <p:strVal val="#ppt_h"/>
                                          </p:val>
                                        </p:tav>
                                      </p:tavLst>
                                    </p:anim>
                                    <p:animEffect transition="in" filter="fade">
                                      <p:cBhvr>
                                        <p:cTn id="42" dur="750"/>
                                        <p:tgtEl>
                                          <p:spTgt spid="10"/>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Effect transition="in" filter="fade">
                                      <p:cBhvr>
                                        <p:cTn id="47" dur="750"/>
                                        <p:tgtEl>
                                          <p:spTgt spid="11"/>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2"/>
                                        </p:tgtEl>
                                        <p:attrNameLst>
                                          <p:attrName>style.visibility</p:attrName>
                                        </p:attrNameLst>
                                      </p:cBhvr>
                                      <p:to>
                                        <p:strVal val="visible"/>
                                      </p:to>
                                    </p:set>
                                    <p:anim calcmode="lin" valueType="num">
                                      <p:cBhvr>
                                        <p:cTn id="50" dur="750" fill="hold"/>
                                        <p:tgtEl>
                                          <p:spTgt spid="12"/>
                                        </p:tgtEl>
                                        <p:attrNameLst>
                                          <p:attrName>ppt_w</p:attrName>
                                        </p:attrNameLst>
                                      </p:cBhvr>
                                      <p:tavLst>
                                        <p:tav tm="0">
                                          <p:val>
                                            <p:fltVal val="0"/>
                                          </p:val>
                                        </p:tav>
                                        <p:tav tm="100000">
                                          <p:val>
                                            <p:strVal val="#ppt_w"/>
                                          </p:val>
                                        </p:tav>
                                      </p:tavLst>
                                    </p:anim>
                                    <p:anim calcmode="lin" valueType="num">
                                      <p:cBhvr>
                                        <p:cTn id="51" dur="750" fill="hold"/>
                                        <p:tgtEl>
                                          <p:spTgt spid="12"/>
                                        </p:tgtEl>
                                        <p:attrNameLst>
                                          <p:attrName>ppt_h</p:attrName>
                                        </p:attrNameLst>
                                      </p:cBhvr>
                                      <p:tavLst>
                                        <p:tav tm="0">
                                          <p:val>
                                            <p:fltVal val="0"/>
                                          </p:val>
                                        </p:tav>
                                        <p:tav tm="100000">
                                          <p:val>
                                            <p:strVal val="#ppt_h"/>
                                          </p:val>
                                        </p:tav>
                                      </p:tavLst>
                                    </p:anim>
                                    <p:animEffect transition="in" filter="fade">
                                      <p:cBhvr>
                                        <p:cTn id="52" dur="750"/>
                                        <p:tgtEl>
                                          <p:spTgt spid="12"/>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3"/>
                                        </p:tgtEl>
                                        <p:attrNameLst>
                                          <p:attrName>style.visibility</p:attrName>
                                        </p:attrNameLst>
                                      </p:cBhvr>
                                      <p:to>
                                        <p:strVal val="visible"/>
                                      </p:to>
                                    </p:set>
                                    <p:anim calcmode="lin" valueType="num">
                                      <p:cBhvr>
                                        <p:cTn id="55" dur="750" fill="hold"/>
                                        <p:tgtEl>
                                          <p:spTgt spid="13"/>
                                        </p:tgtEl>
                                        <p:attrNameLst>
                                          <p:attrName>ppt_w</p:attrName>
                                        </p:attrNameLst>
                                      </p:cBhvr>
                                      <p:tavLst>
                                        <p:tav tm="0">
                                          <p:val>
                                            <p:fltVal val="0"/>
                                          </p:val>
                                        </p:tav>
                                        <p:tav tm="100000">
                                          <p:val>
                                            <p:strVal val="#ppt_w"/>
                                          </p:val>
                                        </p:tav>
                                      </p:tavLst>
                                    </p:anim>
                                    <p:anim calcmode="lin" valueType="num">
                                      <p:cBhvr>
                                        <p:cTn id="56" dur="750" fill="hold"/>
                                        <p:tgtEl>
                                          <p:spTgt spid="13"/>
                                        </p:tgtEl>
                                        <p:attrNameLst>
                                          <p:attrName>ppt_h</p:attrName>
                                        </p:attrNameLst>
                                      </p:cBhvr>
                                      <p:tavLst>
                                        <p:tav tm="0">
                                          <p:val>
                                            <p:fltVal val="0"/>
                                          </p:val>
                                        </p:tav>
                                        <p:tav tm="100000">
                                          <p:val>
                                            <p:strVal val="#ppt_h"/>
                                          </p:val>
                                        </p:tav>
                                      </p:tavLst>
                                    </p:anim>
                                    <p:animEffect transition="in" filter="fade">
                                      <p:cBhvr>
                                        <p:cTn id="57" dur="750"/>
                                        <p:tgtEl>
                                          <p:spTgt spid="13"/>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4"/>
                                        </p:tgtEl>
                                        <p:attrNameLst>
                                          <p:attrName>style.visibility</p:attrName>
                                        </p:attrNameLst>
                                      </p:cBhvr>
                                      <p:to>
                                        <p:strVal val="visible"/>
                                      </p:to>
                                    </p:set>
                                    <p:anim calcmode="lin" valueType="num">
                                      <p:cBhvr>
                                        <p:cTn id="60" dur="750" fill="hold"/>
                                        <p:tgtEl>
                                          <p:spTgt spid="14"/>
                                        </p:tgtEl>
                                        <p:attrNameLst>
                                          <p:attrName>ppt_w</p:attrName>
                                        </p:attrNameLst>
                                      </p:cBhvr>
                                      <p:tavLst>
                                        <p:tav tm="0">
                                          <p:val>
                                            <p:fltVal val="0"/>
                                          </p:val>
                                        </p:tav>
                                        <p:tav tm="100000">
                                          <p:val>
                                            <p:strVal val="#ppt_w"/>
                                          </p:val>
                                        </p:tav>
                                      </p:tavLst>
                                    </p:anim>
                                    <p:anim calcmode="lin" valueType="num">
                                      <p:cBhvr>
                                        <p:cTn id="61" dur="750" fill="hold"/>
                                        <p:tgtEl>
                                          <p:spTgt spid="14"/>
                                        </p:tgtEl>
                                        <p:attrNameLst>
                                          <p:attrName>ppt_h</p:attrName>
                                        </p:attrNameLst>
                                      </p:cBhvr>
                                      <p:tavLst>
                                        <p:tav tm="0">
                                          <p:val>
                                            <p:fltVal val="0"/>
                                          </p:val>
                                        </p:tav>
                                        <p:tav tm="100000">
                                          <p:val>
                                            <p:strVal val="#ppt_h"/>
                                          </p:val>
                                        </p:tav>
                                      </p:tavLst>
                                    </p:anim>
                                    <p:animEffect transition="in" filter="fade">
                                      <p:cBhvr>
                                        <p:cTn id="62" dur="750"/>
                                        <p:tgtEl>
                                          <p:spTgt spid="14"/>
                                        </p:tgtEl>
                                      </p:cBhvr>
                                    </p:animEffect>
                                  </p:childTnLst>
                                </p:cTn>
                              </p:par>
                              <p:par>
                                <p:cTn id="63" presetID="53" presetClass="entr" presetSubtype="16" fill="hold" grpId="0" nodeType="withEffect">
                                  <p:stCondLst>
                                    <p:cond delay="750"/>
                                  </p:stCondLst>
                                  <p:childTnLst>
                                    <p:set>
                                      <p:cBhvr>
                                        <p:cTn id="64" dur="1" fill="hold">
                                          <p:stCondLst>
                                            <p:cond delay="0"/>
                                          </p:stCondLst>
                                        </p:cTn>
                                        <p:tgtEl>
                                          <p:spTgt spid="15"/>
                                        </p:tgtEl>
                                        <p:attrNameLst>
                                          <p:attrName>style.visibility</p:attrName>
                                        </p:attrNameLst>
                                      </p:cBhvr>
                                      <p:to>
                                        <p:strVal val="visible"/>
                                      </p:to>
                                    </p:set>
                                    <p:anim calcmode="lin" valueType="num">
                                      <p:cBhvr>
                                        <p:cTn id="65" dur="750" fill="hold"/>
                                        <p:tgtEl>
                                          <p:spTgt spid="15"/>
                                        </p:tgtEl>
                                        <p:attrNameLst>
                                          <p:attrName>ppt_w</p:attrName>
                                        </p:attrNameLst>
                                      </p:cBhvr>
                                      <p:tavLst>
                                        <p:tav tm="0">
                                          <p:val>
                                            <p:fltVal val="0"/>
                                          </p:val>
                                        </p:tav>
                                        <p:tav tm="100000">
                                          <p:val>
                                            <p:strVal val="#ppt_w"/>
                                          </p:val>
                                        </p:tav>
                                      </p:tavLst>
                                    </p:anim>
                                    <p:anim calcmode="lin" valueType="num">
                                      <p:cBhvr>
                                        <p:cTn id="66" dur="750" fill="hold"/>
                                        <p:tgtEl>
                                          <p:spTgt spid="15"/>
                                        </p:tgtEl>
                                        <p:attrNameLst>
                                          <p:attrName>ppt_h</p:attrName>
                                        </p:attrNameLst>
                                      </p:cBhvr>
                                      <p:tavLst>
                                        <p:tav tm="0">
                                          <p:val>
                                            <p:fltVal val="0"/>
                                          </p:val>
                                        </p:tav>
                                        <p:tav tm="100000">
                                          <p:val>
                                            <p:strVal val="#ppt_h"/>
                                          </p:val>
                                        </p:tav>
                                      </p:tavLst>
                                    </p:anim>
                                    <p:animEffect transition="in" filter="fade">
                                      <p:cBhvr>
                                        <p:cTn id="6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CE4E-44FB-7B44-9F8F-1A8C5A61E3D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Diccionarios</a:t>
            </a:r>
          </a:p>
        </p:txBody>
      </p:sp>
      <p:pic>
        <p:nvPicPr>
          <p:cNvPr id="3" name="Imagen 2">
            <a:extLst>
              <a:ext uri="{FF2B5EF4-FFF2-40B4-BE49-F238E27FC236}">
                <a16:creationId xmlns:a16="http://schemas.microsoft.com/office/drawing/2014/main" id="{281E3530-4197-7C4A-ABA6-2F3EE98084DD}"/>
              </a:ext>
            </a:extLst>
          </p:cNvPr>
          <p:cNvPicPr>
            <a:picLocks noChangeAspect="1"/>
          </p:cNvPicPr>
          <p:nvPr/>
        </p:nvPicPr>
        <p:blipFill>
          <a:blip r:embed="rId2"/>
          <a:stretch>
            <a:fillRect/>
          </a:stretch>
        </p:blipFill>
        <p:spPr>
          <a:xfrm>
            <a:off x="689128" y="1176489"/>
            <a:ext cx="10829643" cy="5089932"/>
          </a:xfrm>
          <a:prstGeom prst="rect">
            <a:avLst/>
          </a:prstGeom>
        </p:spPr>
      </p:pic>
    </p:spTree>
    <p:extLst>
      <p:ext uri="{BB962C8B-B14F-4D97-AF65-F5344CB8AC3E}">
        <p14:creationId xmlns:p14="http://schemas.microsoft.com/office/powerpoint/2010/main" val="378478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B83526D9-EA66-E44C-8E29-48F5901E09EF}"/>
              </a:ext>
            </a:extLst>
          </p:cNvPr>
          <p:cNvPicPr>
            <a:picLocks noChangeAspect="1"/>
          </p:cNvPicPr>
          <p:nvPr/>
        </p:nvPicPr>
        <p:blipFill>
          <a:blip r:embed="rId2"/>
          <a:stretch>
            <a:fillRect/>
          </a:stretch>
        </p:blipFill>
        <p:spPr>
          <a:xfrm>
            <a:off x="1083285" y="960348"/>
            <a:ext cx="10025429" cy="55019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907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4" name="Imagen 3">
            <a:extLst>
              <a:ext uri="{FF2B5EF4-FFF2-40B4-BE49-F238E27FC236}">
                <a16:creationId xmlns:a16="http://schemas.microsoft.com/office/drawing/2014/main" id="{04C09359-26A3-0248-B157-EE7258029C7A}"/>
              </a:ext>
            </a:extLst>
          </p:cNvPr>
          <p:cNvPicPr>
            <a:picLocks noChangeAspect="1"/>
          </p:cNvPicPr>
          <p:nvPr/>
        </p:nvPicPr>
        <p:blipFill>
          <a:blip r:embed="rId2"/>
          <a:stretch>
            <a:fillRect/>
          </a:stretch>
        </p:blipFill>
        <p:spPr>
          <a:xfrm>
            <a:off x="620557" y="1241118"/>
            <a:ext cx="10966785" cy="4948238"/>
          </a:xfrm>
          <a:prstGeom prst="rect">
            <a:avLst/>
          </a:prstGeom>
        </p:spPr>
      </p:pic>
      <p:sp>
        <p:nvSpPr>
          <p:cNvPr id="5" name="Freeform 5">
            <a:extLst>
              <a:ext uri="{FF2B5EF4-FFF2-40B4-BE49-F238E27FC236}">
                <a16:creationId xmlns:a16="http://schemas.microsoft.com/office/drawing/2014/main" id="{FCBE78F0-9624-6642-A1A5-993F2B327B04}"/>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7">
            <a:extLst>
              <a:ext uri="{FF2B5EF4-FFF2-40B4-BE49-F238E27FC236}">
                <a16:creationId xmlns:a16="http://schemas.microsoft.com/office/drawing/2014/main" id="{AA67FC10-ED18-7D46-8CE9-142B6A9BBEAD}"/>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8">
            <a:extLst>
              <a:ext uri="{FF2B5EF4-FFF2-40B4-BE49-F238E27FC236}">
                <a16:creationId xmlns:a16="http://schemas.microsoft.com/office/drawing/2014/main" id="{8D52CEC7-D366-4244-BD65-F356D889B761}"/>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9">
            <a:extLst>
              <a:ext uri="{FF2B5EF4-FFF2-40B4-BE49-F238E27FC236}">
                <a16:creationId xmlns:a16="http://schemas.microsoft.com/office/drawing/2014/main" id="{55499E00-898C-0946-859C-927D9CA1F97B}"/>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0">
            <a:extLst>
              <a:ext uri="{FF2B5EF4-FFF2-40B4-BE49-F238E27FC236}">
                <a16:creationId xmlns:a16="http://schemas.microsoft.com/office/drawing/2014/main" id="{44C24290-A95D-2A42-BCC4-740B982EB5D9}"/>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2">
            <a:extLst>
              <a:ext uri="{FF2B5EF4-FFF2-40B4-BE49-F238E27FC236}">
                <a16:creationId xmlns:a16="http://schemas.microsoft.com/office/drawing/2014/main" id="{17C57224-A14C-6D41-8B29-1789F25BC99C}"/>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3">
            <a:extLst>
              <a:ext uri="{FF2B5EF4-FFF2-40B4-BE49-F238E27FC236}">
                <a16:creationId xmlns:a16="http://schemas.microsoft.com/office/drawing/2014/main" id="{491B492D-845A-914B-A3F3-80180F20D5FE}"/>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9">
            <a:extLst>
              <a:ext uri="{FF2B5EF4-FFF2-40B4-BE49-F238E27FC236}">
                <a16:creationId xmlns:a16="http://schemas.microsoft.com/office/drawing/2014/main" id="{2F672460-51C4-774D-B972-4CD637976F5C}"/>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0">
            <a:extLst>
              <a:ext uri="{FF2B5EF4-FFF2-40B4-BE49-F238E27FC236}">
                <a16:creationId xmlns:a16="http://schemas.microsoft.com/office/drawing/2014/main" id="{A2541AB9-41E2-F74A-AFEC-FD2DFC02970C}"/>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5">
            <a:extLst>
              <a:ext uri="{FF2B5EF4-FFF2-40B4-BE49-F238E27FC236}">
                <a16:creationId xmlns:a16="http://schemas.microsoft.com/office/drawing/2014/main" id="{3D76F595-1C9C-E547-9F1E-8F4780588219}"/>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6">
            <a:extLst>
              <a:ext uri="{FF2B5EF4-FFF2-40B4-BE49-F238E27FC236}">
                <a16:creationId xmlns:a16="http://schemas.microsoft.com/office/drawing/2014/main" id="{FA674722-4068-044D-91EA-EAE8991A40BA}"/>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3366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 calcmode="lin" valueType="num">
                                      <p:cBhvr>
                                        <p:cTn id="10" dur="750" fill="hold"/>
                                        <p:tgtEl>
                                          <p:spTgt spid="5"/>
                                        </p:tgtEl>
                                        <p:attrNameLst>
                                          <p:attrName>ppt_w</p:attrName>
                                        </p:attrNameLst>
                                      </p:cBhvr>
                                      <p:tavLst>
                                        <p:tav tm="0">
                                          <p:val>
                                            <p:fltVal val="0"/>
                                          </p:val>
                                        </p:tav>
                                        <p:tav tm="100000">
                                          <p:val>
                                            <p:strVal val="#ppt_w"/>
                                          </p:val>
                                        </p:tav>
                                      </p:tavLst>
                                    </p:anim>
                                    <p:anim calcmode="lin" valueType="num">
                                      <p:cBhvr>
                                        <p:cTn id="11" dur="750" fill="hold"/>
                                        <p:tgtEl>
                                          <p:spTgt spid="5"/>
                                        </p:tgtEl>
                                        <p:attrNameLst>
                                          <p:attrName>ppt_h</p:attrName>
                                        </p:attrNameLst>
                                      </p:cBhvr>
                                      <p:tavLst>
                                        <p:tav tm="0">
                                          <p:val>
                                            <p:fltVal val="0"/>
                                          </p:val>
                                        </p:tav>
                                        <p:tav tm="100000">
                                          <p:val>
                                            <p:strVal val="#ppt_h"/>
                                          </p:val>
                                        </p:tav>
                                      </p:tavLst>
                                    </p:anim>
                                    <p:animEffect transition="in" filter="fade">
                                      <p:cBhvr>
                                        <p:cTn id="12" dur="750"/>
                                        <p:tgtEl>
                                          <p:spTgt spid="5"/>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ppt_w</p:attrName>
                                        </p:attrNameLst>
                                      </p:cBhvr>
                                      <p:tavLst>
                                        <p:tav tm="0">
                                          <p:val>
                                            <p:fltVal val="0"/>
                                          </p:val>
                                        </p:tav>
                                        <p:tav tm="100000">
                                          <p:val>
                                            <p:strVal val="#ppt_w"/>
                                          </p:val>
                                        </p:tav>
                                      </p:tavLst>
                                    </p:anim>
                                    <p:anim calcmode="lin" valueType="num">
                                      <p:cBhvr>
                                        <p:cTn id="16" dur="750" fill="hold"/>
                                        <p:tgtEl>
                                          <p:spTgt spid="6"/>
                                        </p:tgtEl>
                                        <p:attrNameLst>
                                          <p:attrName>ppt_h</p:attrName>
                                        </p:attrNameLst>
                                      </p:cBhvr>
                                      <p:tavLst>
                                        <p:tav tm="0">
                                          <p:val>
                                            <p:fltVal val="0"/>
                                          </p:val>
                                        </p:tav>
                                        <p:tav tm="100000">
                                          <p:val>
                                            <p:strVal val="#ppt_h"/>
                                          </p:val>
                                        </p:tav>
                                      </p:tavLst>
                                    </p:anim>
                                    <p:animEffect transition="in" filter="fade">
                                      <p:cBhvr>
                                        <p:cTn id="17" dur="750"/>
                                        <p:tgtEl>
                                          <p:spTgt spid="6"/>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p:cTn id="20" dur="750" fill="hold"/>
                                        <p:tgtEl>
                                          <p:spTgt spid="7"/>
                                        </p:tgtEl>
                                        <p:attrNameLst>
                                          <p:attrName>ppt_w</p:attrName>
                                        </p:attrNameLst>
                                      </p:cBhvr>
                                      <p:tavLst>
                                        <p:tav tm="0">
                                          <p:val>
                                            <p:fltVal val="0"/>
                                          </p:val>
                                        </p:tav>
                                        <p:tav tm="100000">
                                          <p:val>
                                            <p:strVal val="#ppt_w"/>
                                          </p:val>
                                        </p:tav>
                                      </p:tavLst>
                                    </p:anim>
                                    <p:anim calcmode="lin" valueType="num">
                                      <p:cBhvr>
                                        <p:cTn id="21" dur="750" fill="hold"/>
                                        <p:tgtEl>
                                          <p:spTgt spid="7"/>
                                        </p:tgtEl>
                                        <p:attrNameLst>
                                          <p:attrName>ppt_h</p:attrName>
                                        </p:attrNameLst>
                                      </p:cBhvr>
                                      <p:tavLst>
                                        <p:tav tm="0">
                                          <p:val>
                                            <p:fltVal val="0"/>
                                          </p:val>
                                        </p:tav>
                                        <p:tav tm="100000">
                                          <p:val>
                                            <p:strVal val="#ppt_h"/>
                                          </p:val>
                                        </p:tav>
                                      </p:tavLst>
                                    </p:anim>
                                    <p:animEffect transition="in" filter="fade">
                                      <p:cBhvr>
                                        <p:cTn id="22" dur="750"/>
                                        <p:tgtEl>
                                          <p:spTgt spid="7"/>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8"/>
                                        </p:tgtEl>
                                        <p:attrNameLst>
                                          <p:attrName>style.visibility</p:attrName>
                                        </p:attrNameLst>
                                      </p:cBhvr>
                                      <p:to>
                                        <p:strVal val="visible"/>
                                      </p:to>
                                    </p:set>
                                    <p:anim calcmode="lin" valueType="num">
                                      <p:cBhvr>
                                        <p:cTn id="25" dur="750" fill="hold"/>
                                        <p:tgtEl>
                                          <p:spTgt spid="8"/>
                                        </p:tgtEl>
                                        <p:attrNameLst>
                                          <p:attrName>ppt_w</p:attrName>
                                        </p:attrNameLst>
                                      </p:cBhvr>
                                      <p:tavLst>
                                        <p:tav tm="0">
                                          <p:val>
                                            <p:fltVal val="0"/>
                                          </p:val>
                                        </p:tav>
                                        <p:tav tm="100000">
                                          <p:val>
                                            <p:strVal val="#ppt_w"/>
                                          </p:val>
                                        </p:tav>
                                      </p:tavLst>
                                    </p:anim>
                                    <p:anim calcmode="lin" valueType="num">
                                      <p:cBhvr>
                                        <p:cTn id="26" dur="750" fill="hold"/>
                                        <p:tgtEl>
                                          <p:spTgt spid="8"/>
                                        </p:tgtEl>
                                        <p:attrNameLst>
                                          <p:attrName>ppt_h</p:attrName>
                                        </p:attrNameLst>
                                      </p:cBhvr>
                                      <p:tavLst>
                                        <p:tav tm="0">
                                          <p:val>
                                            <p:fltVal val="0"/>
                                          </p:val>
                                        </p:tav>
                                        <p:tav tm="100000">
                                          <p:val>
                                            <p:strVal val="#ppt_h"/>
                                          </p:val>
                                        </p:tav>
                                      </p:tavLst>
                                    </p:anim>
                                    <p:animEffect transition="in" filter="fade">
                                      <p:cBhvr>
                                        <p:cTn id="27" dur="750"/>
                                        <p:tgtEl>
                                          <p:spTgt spid="8"/>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9"/>
                                        </p:tgtEl>
                                        <p:attrNameLst>
                                          <p:attrName>style.visibility</p:attrName>
                                        </p:attrNameLst>
                                      </p:cBhvr>
                                      <p:to>
                                        <p:strVal val="visible"/>
                                      </p:to>
                                    </p:set>
                                    <p:anim calcmode="lin" valueType="num">
                                      <p:cBhvr>
                                        <p:cTn id="30" dur="750" fill="hold"/>
                                        <p:tgtEl>
                                          <p:spTgt spid="9"/>
                                        </p:tgtEl>
                                        <p:attrNameLst>
                                          <p:attrName>ppt_w</p:attrName>
                                        </p:attrNameLst>
                                      </p:cBhvr>
                                      <p:tavLst>
                                        <p:tav tm="0">
                                          <p:val>
                                            <p:fltVal val="0"/>
                                          </p:val>
                                        </p:tav>
                                        <p:tav tm="100000">
                                          <p:val>
                                            <p:strVal val="#ppt_w"/>
                                          </p:val>
                                        </p:tav>
                                      </p:tavLst>
                                    </p:anim>
                                    <p:anim calcmode="lin" valueType="num">
                                      <p:cBhvr>
                                        <p:cTn id="31" dur="750" fill="hold"/>
                                        <p:tgtEl>
                                          <p:spTgt spid="9"/>
                                        </p:tgtEl>
                                        <p:attrNameLst>
                                          <p:attrName>ppt_h</p:attrName>
                                        </p:attrNameLst>
                                      </p:cBhvr>
                                      <p:tavLst>
                                        <p:tav tm="0">
                                          <p:val>
                                            <p:fltVal val="0"/>
                                          </p:val>
                                        </p:tav>
                                        <p:tav tm="100000">
                                          <p:val>
                                            <p:strVal val="#ppt_h"/>
                                          </p:val>
                                        </p:tav>
                                      </p:tavLst>
                                    </p:anim>
                                    <p:animEffect transition="in" filter="fade">
                                      <p:cBhvr>
                                        <p:cTn id="32" dur="750"/>
                                        <p:tgtEl>
                                          <p:spTgt spid="9"/>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0"/>
                                        </p:tgtEl>
                                        <p:attrNameLst>
                                          <p:attrName>style.visibility</p:attrName>
                                        </p:attrNameLst>
                                      </p:cBhvr>
                                      <p:to>
                                        <p:strVal val="visible"/>
                                      </p:to>
                                    </p:set>
                                    <p:anim calcmode="lin" valueType="num">
                                      <p:cBhvr>
                                        <p:cTn id="35" dur="750" fill="hold"/>
                                        <p:tgtEl>
                                          <p:spTgt spid="10"/>
                                        </p:tgtEl>
                                        <p:attrNameLst>
                                          <p:attrName>ppt_w</p:attrName>
                                        </p:attrNameLst>
                                      </p:cBhvr>
                                      <p:tavLst>
                                        <p:tav tm="0">
                                          <p:val>
                                            <p:fltVal val="0"/>
                                          </p:val>
                                        </p:tav>
                                        <p:tav tm="100000">
                                          <p:val>
                                            <p:strVal val="#ppt_w"/>
                                          </p:val>
                                        </p:tav>
                                      </p:tavLst>
                                    </p:anim>
                                    <p:anim calcmode="lin" valueType="num">
                                      <p:cBhvr>
                                        <p:cTn id="36" dur="750" fill="hold"/>
                                        <p:tgtEl>
                                          <p:spTgt spid="10"/>
                                        </p:tgtEl>
                                        <p:attrNameLst>
                                          <p:attrName>ppt_h</p:attrName>
                                        </p:attrNameLst>
                                      </p:cBhvr>
                                      <p:tavLst>
                                        <p:tav tm="0">
                                          <p:val>
                                            <p:fltVal val="0"/>
                                          </p:val>
                                        </p:tav>
                                        <p:tav tm="100000">
                                          <p:val>
                                            <p:strVal val="#ppt_h"/>
                                          </p:val>
                                        </p:tav>
                                      </p:tavLst>
                                    </p:anim>
                                    <p:animEffect transition="in" filter="fade">
                                      <p:cBhvr>
                                        <p:cTn id="37" dur="750"/>
                                        <p:tgtEl>
                                          <p:spTgt spid="10"/>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1"/>
                                        </p:tgtEl>
                                        <p:attrNameLst>
                                          <p:attrName>style.visibility</p:attrName>
                                        </p:attrNameLst>
                                      </p:cBhvr>
                                      <p:to>
                                        <p:strVal val="visible"/>
                                      </p:to>
                                    </p:set>
                                    <p:anim calcmode="lin" valueType="num">
                                      <p:cBhvr>
                                        <p:cTn id="40" dur="750" fill="hold"/>
                                        <p:tgtEl>
                                          <p:spTgt spid="11"/>
                                        </p:tgtEl>
                                        <p:attrNameLst>
                                          <p:attrName>ppt_w</p:attrName>
                                        </p:attrNameLst>
                                      </p:cBhvr>
                                      <p:tavLst>
                                        <p:tav tm="0">
                                          <p:val>
                                            <p:fltVal val="0"/>
                                          </p:val>
                                        </p:tav>
                                        <p:tav tm="100000">
                                          <p:val>
                                            <p:strVal val="#ppt_w"/>
                                          </p:val>
                                        </p:tav>
                                      </p:tavLst>
                                    </p:anim>
                                    <p:anim calcmode="lin" valueType="num">
                                      <p:cBhvr>
                                        <p:cTn id="41" dur="750" fill="hold"/>
                                        <p:tgtEl>
                                          <p:spTgt spid="11"/>
                                        </p:tgtEl>
                                        <p:attrNameLst>
                                          <p:attrName>ppt_h</p:attrName>
                                        </p:attrNameLst>
                                      </p:cBhvr>
                                      <p:tavLst>
                                        <p:tav tm="0">
                                          <p:val>
                                            <p:fltVal val="0"/>
                                          </p:val>
                                        </p:tav>
                                        <p:tav tm="100000">
                                          <p:val>
                                            <p:strVal val="#ppt_h"/>
                                          </p:val>
                                        </p:tav>
                                      </p:tavLst>
                                    </p:anim>
                                    <p:animEffect transition="in" filter="fade">
                                      <p:cBhvr>
                                        <p:cTn id="42" dur="750"/>
                                        <p:tgtEl>
                                          <p:spTgt spid="11"/>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750" fill="hold"/>
                                        <p:tgtEl>
                                          <p:spTgt spid="12"/>
                                        </p:tgtEl>
                                        <p:attrNameLst>
                                          <p:attrName>ppt_w</p:attrName>
                                        </p:attrNameLst>
                                      </p:cBhvr>
                                      <p:tavLst>
                                        <p:tav tm="0">
                                          <p:val>
                                            <p:fltVal val="0"/>
                                          </p:val>
                                        </p:tav>
                                        <p:tav tm="100000">
                                          <p:val>
                                            <p:strVal val="#ppt_w"/>
                                          </p:val>
                                        </p:tav>
                                      </p:tavLst>
                                    </p:anim>
                                    <p:anim calcmode="lin" valueType="num">
                                      <p:cBhvr>
                                        <p:cTn id="46" dur="750" fill="hold"/>
                                        <p:tgtEl>
                                          <p:spTgt spid="12"/>
                                        </p:tgtEl>
                                        <p:attrNameLst>
                                          <p:attrName>ppt_h</p:attrName>
                                        </p:attrNameLst>
                                      </p:cBhvr>
                                      <p:tavLst>
                                        <p:tav tm="0">
                                          <p:val>
                                            <p:fltVal val="0"/>
                                          </p:val>
                                        </p:tav>
                                        <p:tav tm="100000">
                                          <p:val>
                                            <p:strVal val="#ppt_h"/>
                                          </p:val>
                                        </p:tav>
                                      </p:tavLst>
                                    </p:anim>
                                    <p:animEffect transition="in" filter="fade">
                                      <p:cBhvr>
                                        <p:cTn id="47" dur="750"/>
                                        <p:tgtEl>
                                          <p:spTgt spid="12"/>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3"/>
                                        </p:tgtEl>
                                        <p:attrNameLst>
                                          <p:attrName>style.visibility</p:attrName>
                                        </p:attrNameLst>
                                      </p:cBhvr>
                                      <p:to>
                                        <p:strVal val="visible"/>
                                      </p:to>
                                    </p:set>
                                    <p:anim calcmode="lin" valueType="num">
                                      <p:cBhvr>
                                        <p:cTn id="50" dur="750" fill="hold"/>
                                        <p:tgtEl>
                                          <p:spTgt spid="13"/>
                                        </p:tgtEl>
                                        <p:attrNameLst>
                                          <p:attrName>ppt_w</p:attrName>
                                        </p:attrNameLst>
                                      </p:cBhvr>
                                      <p:tavLst>
                                        <p:tav tm="0">
                                          <p:val>
                                            <p:fltVal val="0"/>
                                          </p:val>
                                        </p:tav>
                                        <p:tav tm="100000">
                                          <p:val>
                                            <p:strVal val="#ppt_w"/>
                                          </p:val>
                                        </p:tav>
                                      </p:tavLst>
                                    </p:anim>
                                    <p:anim calcmode="lin" valueType="num">
                                      <p:cBhvr>
                                        <p:cTn id="51" dur="750" fill="hold"/>
                                        <p:tgtEl>
                                          <p:spTgt spid="13"/>
                                        </p:tgtEl>
                                        <p:attrNameLst>
                                          <p:attrName>ppt_h</p:attrName>
                                        </p:attrNameLst>
                                      </p:cBhvr>
                                      <p:tavLst>
                                        <p:tav tm="0">
                                          <p:val>
                                            <p:fltVal val="0"/>
                                          </p:val>
                                        </p:tav>
                                        <p:tav tm="100000">
                                          <p:val>
                                            <p:strVal val="#ppt_h"/>
                                          </p:val>
                                        </p:tav>
                                      </p:tavLst>
                                    </p:anim>
                                    <p:animEffect transition="in" filter="fade">
                                      <p:cBhvr>
                                        <p:cTn id="52" dur="750"/>
                                        <p:tgtEl>
                                          <p:spTgt spid="13"/>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750" fill="hold"/>
                                        <p:tgtEl>
                                          <p:spTgt spid="14"/>
                                        </p:tgtEl>
                                        <p:attrNameLst>
                                          <p:attrName>ppt_w</p:attrName>
                                        </p:attrNameLst>
                                      </p:cBhvr>
                                      <p:tavLst>
                                        <p:tav tm="0">
                                          <p:val>
                                            <p:fltVal val="0"/>
                                          </p:val>
                                        </p:tav>
                                        <p:tav tm="100000">
                                          <p:val>
                                            <p:strVal val="#ppt_w"/>
                                          </p:val>
                                        </p:tav>
                                      </p:tavLst>
                                    </p:anim>
                                    <p:anim calcmode="lin" valueType="num">
                                      <p:cBhvr>
                                        <p:cTn id="56" dur="750" fill="hold"/>
                                        <p:tgtEl>
                                          <p:spTgt spid="14"/>
                                        </p:tgtEl>
                                        <p:attrNameLst>
                                          <p:attrName>ppt_h</p:attrName>
                                        </p:attrNameLst>
                                      </p:cBhvr>
                                      <p:tavLst>
                                        <p:tav tm="0">
                                          <p:val>
                                            <p:fltVal val="0"/>
                                          </p:val>
                                        </p:tav>
                                        <p:tav tm="100000">
                                          <p:val>
                                            <p:strVal val="#ppt_h"/>
                                          </p:val>
                                        </p:tav>
                                      </p:tavLst>
                                    </p:anim>
                                    <p:animEffect transition="in" filter="fade">
                                      <p:cBhvr>
                                        <p:cTn id="57" dur="750"/>
                                        <p:tgtEl>
                                          <p:spTgt spid="14"/>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5"/>
                                        </p:tgtEl>
                                        <p:attrNameLst>
                                          <p:attrName>style.visibility</p:attrName>
                                        </p:attrNameLst>
                                      </p:cBhvr>
                                      <p:to>
                                        <p:strVal val="visible"/>
                                      </p:to>
                                    </p:set>
                                    <p:anim calcmode="lin" valueType="num">
                                      <p:cBhvr>
                                        <p:cTn id="60" dur="750" fill="hold"/>
                                        <p:tgtEl>
                                          <p:spTgt spid="15"/>
                                        </p:tgtEl>
                                        <p:attrNameLst>
                                          <p:attrName>ppt_w</p:attrName>
                                        </p:attrNameLst>
                                      </p:cBhvr>
                                      <p:tavLst>
                                        <p:tav tm="0">
                                          <p:val>
                                            <p:fltVal val="0"/>
                                          </p:val>
                                        </p:tav>
                                        <p:tav tm="100000">
                                          <p:val>
                                            <p:strVal val="#ppt_w"/>
                                          </p:val>
                                        </p:tav>
                                      </p:tavLst>
                                    </p:anim>
                                    <p:anim calcmode="lin" valueType="num">
                                      <p:cBhvr>
                                        <p:cTn id="61" dur="750" fill="hold"/>
                                        <p:tgtEl>
                                          <p:spTgt spid="15"/>
                                        </p:tgtEl>
                                        <p:attrNameLst>
                                          <p:attrName>ppt_h</p:attrName>
                                        </p:attrNameLst>
                                      </p:cBhvr>
                                      <p:tavLst>
                                        <p:tav tm="0">
                                          <p:val>
                                            <p:fltVal val="0"/>
                                          </p:val>
                                        </p:tav>
                                        <p:tav tm="100000">
                                          <p:val>
                                            <p:strVal val="#ppt_h"/>
                                          </p:val>
                                        </p:tav>
                                      </p:tavLst>
                                    </p:anim>
                                    <p:animEffect transition="in" filter="fade">
                                      <p:cBhvr>
                                        <p:cTn id="6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188E22A4-7D58-AF49-BC7D-82194B2D0434}"/>
              </a:ext>
            </a:extLst>
          </p:cNvPr>
          <p:cNvPicPr>
            <a:picLocks noChangeAspect="1"/>
          </p:cNvPicPr>
          <p:nvPr/>
        </p:nvPicPr>
        <p:blipFill>
          <a:blip r:embed="rId2"/>
          <a:stretch>
            <a:fillRect/>
          </a:stretch>
        </p:blipFill>
        <p:spPr>
          <a:xfrm>
            <a:off x="1005104" y="1163469"/>
            <a:ext cx="10181792" cy="5105400"/>
          </a:xfrm>
          <a:prstGeom prst="rect">
            <a:avLst/>
          </a:prstGeom>
        </p:spPr>
      </p:pic>
    </p:spTree>
    <p:extLst>
      <p:ext uri="{BB962C8B-B14F-4D97-AF65-F5344CB8AC3E}">
        <p14:creationId xmlns:p14="http://schemas.microsoft.com/office/powerpoint/2010/main" val="332378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65B7A440-5127-3841-BBEB-70A3EF596FF5}"/>
              </a:ext>
            </a:extLst>
          </p:cNvPr>
          <p:cNvPicPr>
            <a:picLocks noChangeAspect="1"/>
          </p:cNvPicPr>
          <p:nvPr/>
        </p:nvPicPr>
        <p:blipFill>
          <a:blip r:embed="rId2"/>
          <a:stretch>
            <a:fillRect/>
          </a:stretch>
        </p:blipFill>
        <p:spPr>
          <a:xfrm>
            <a:off x="371655" y="1053489"/>
            <a:ext cx="9076755" cy="5140578"/>
          </a:xfrm>
          <a:prstGeom prst="rect">
            <a:avLst/>
          </a:prstGeom>
          <a:ln>
            <a:noFill/>
          </a:ln>
          <a:effectLst>
            <a:outerShdw blurRad="292100" dist="139700" dir="2700000" algn="tl" rotWithShape="0">
              <a:srgbClr val="333333">
                <a:alpha val="65000"/>
              </a:srgbClr>
            </a:outerShdw>
          </a:effectLst>
        </p:spPr>
      </p:pic>
      <p:pic>
        <p:nvPicPr>
          <p:cNvPr id="4" name="Imagen 3">
            <a:extLst>
              <a:ext uri="{FF2B5EF4-FFF2-40B4-BE49-F238E27FC236}">
                <a16:creationId xmlns:a16="http://schemas.microsoft.com/office/drawing/2014/main" id="{D9DBCEF9-DB9A-1948-B36B-87D0B83A4BFE}"/>
              </a:ext>
            </a:extLst>
          </p:cNvPr>
          <p:cNvPicPr>
            <a:picLocks noChangeAspect="1"/>
          </p:cNvPicPr>
          <p:nvPr/>
        </p:nvPicPr>
        <p:blipFill rotWithShape="1">
          <a:blip r:embed="rId3"/>
          <a:srcRect b="7258"/>
          <a:stretch/>
        </p:blipFill>
        <p:spPr>
          <a:xfrm>
            <a:off x="4191919" y="3911684"/>
            <a:ext cx="7883259" cy="2550597"/>
          </a:xfrm>
          <a:prstGeom prst="rect">
            <a:avLst/>
          </a:prstGeom>
        </p:spPr>
      </p:pic>
    </p:spTree>
    <p:extLst>
      <p:ext uri="{BB962C8B-B14F-4D97-AF65-F5344CB8AC3E}">
        <p14:creationId xmlns:p14="http://schemas.microsoft.com/office/powerpoint/2010/main" val="329370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2B7D75BB-5B1D-0846-A1EA-940384FC1B5C}"/>
              </a:ext>
            </a:extLst>
          </p:cNvPr>
          <p:cNvPicPr>
            <a:picLocks noChangeAspect="1"/>
          </p:cNvPicPr>
          <p:nvPr/>
        </p:nvPicPr>
        <p:blipFill>
          <a:blip r:embed="rId2"/>
          <a:stretch>
            <a:fillRect/>
          </a:stretch>
        </p:blipFill>
        <p:spPr>
          <a:xfrm>
            <a:off x="560872" y="1322110"/>
            <a:ext cx="10748531" cy="3181387"/>
          </a:xfrm>
          <a:prstGeom prst="rect">
            <a:avLst/>
          </a:prstGeom>
        </p:spPr>
      </p:pic>
      <p:pic>
        <p:nvPicPr>
          <p:cNvPr id="4" name="Imagen 3">
            <a:extLst>
              <a:ext uri="{FF2B5EF4-FFF2-40B4-BE49-F238E27FC236}">
                <a16:creationId xmlns:a16="http://schemas.microsoft.com/office/drawing/2014/main" id="{11EE36A6-0B97-054F-9F90-C0EADBE0255A}"/>
              </a:ext>
            </a:extLst>
          </p:cNvPr>
          <p:cNvPicPr>
            <a:picLocks noChangeAspect="1"/>
          </p:cNvPicPr>
          <p:nvPr/>
        </p:nvPicPr>
        <p:blipFill>
          <a:blip r:embed="rId3"/>
          <a:stretch>
            <a:fillRect/>
          </a:stretch>
        </p:blipFill>
        <p:spPr>
          <a:xfrm>
            <a:off x="1671710" y="4769893"/>
            <a:ext cx="8848579" cy="1531993"/>
          </a:xfrm>
          <a:prstGeom prst="rect">
            <a:avLst/>
          </a:prstGeom>
        </p:spPr>
      </p:pic>
    </p:spTree>
    <p:extLst>
      <p:ext uri="{BB962C8B-B14F-4D97-AF65-F5344CB8AC3E}">
        <p14:creationId xmlns:p14="http://schemas.microsoft.com/office/powerpoint/2010/main" val="65216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grpSp>
        <p:nvGrpSpPr>
          <p:cNvPr id="3" name="Grupo 2">
            <a:extLst>
              <a:ext uri="{FF2B5EF4-FFF2-40B4-BE49-F238E27FC236}">
                <a16:creationId xmlns:a16="http://schemas.microsoft.com/office/drawing/2014/main" id="{7C272830-6188-194F-A39B-F76E696A138C}"/>
              </a:ext>
            </a:extLst>
          </p:cNvPr>
          <p:cNvGrpSpPr/>
          <p:nvPr/>
        </p:nvGrpSpPr>
        <p:grpSpPr>
          <a:xfrm>
            <a:off x="644357" y="1406750"/>
            <a:ext cx="10919185" cy="4639482"/>
            <a:chOff x="901469" y="1634709"/>
            <a:chExt cx="10919185" cy="4639482"/>
          </a:xfrm>
        </p:grpSpPr>
        <p:pic>
          <p:nvPicPr>
            <p:cNvPr id="4" name="Imagen 3">
              <a:extLst>
                <a:ext uri="{FF2B5EF4-FFF2-40B4-BE49-F238E27FC236}">
                  <a16:creationId xmlns:a16="http://schemas.microsoft.com/office/drawing/2014/main" id="{46797693-F138-D648-8C24-9A8D8F700DF3}"/>
                </a:ext>
              </a:extLst>
            </p:cNvPr>
            <p:cNvPicPr>
              <a:picLocks noChangeAspect="1"/>
            </p:cNvPicPr>
            <p:nvPr/>
          </p:nvPicPr>
          <p:blipFill>
            <a:blip r:embed="rId2"/>
            <a:stretch>
              <a:fillRect/>
            </a:stretch>
          </p:blipFill>
          <p:spPr>
            <a:xfrm>
              <a:off x="901469" y="1634709"/>
              <a:ext cx="10919185" cy="4639482"/>
            </a:xfrm>
            <a:prstGeom prst="rect">
              <a:avLst/>
            </a:prstGeom>
          </p:spPr>
        </p:pic>
        <p:pic>
          <p:nvPicPr>
            <p:cNvPr id="5" name="Imagen 4">
              <a:extLst>
                <a:ext uri="{FF2B5EF4-FFF2-40B4-BE49-F238E27FC236}">
                  <a16:creationId xmlns:a16="http://schemas.microsoft.com/office/drawing/2014/main" id="{148340AD-1514-844C-B14C-4B5BDEC0DC57}"/>
                </a:ext>
              </a:extLst>
            </p:cNvPr>
            <p:cNvPicPr>
              <a:picLocks noChangeAspect="1"/>
            </p:cNvPicPr>
            <p:nvPr/>
          </p:nvPicPr>
          <p:blipFill>
            <a:blip r:embed="rId3"/>
            <a:stretch>
              <a:fillRect/>
            </a:stretch>
          </p:blipFill>
          <p:spPr>
            <a:xfrm>
              <a:off x="4753561" y="3102366"/>
              <a:ext cx="6877050" cy="3171825"/>
            </a:xfrm>
            <a:prstGeom prst="rect">
              <a:avLst/>
            </a:prstGeom>
          </p:spPr>
        </p:pic>
      </p:grpSp>
      <p:sp>
        <p:nvSpPr>
          <p:cNvPr id="6" name="Freeform 5">
            <a:extLst>
              <a:ext uri="{FF2B5EF4-FFF2-40B4-BE49-F238E27FC236}">
                <a16:creationId xmlns:a16="http://schemas.microsoft.com/office/drawing/2014/main" id="{5B416788-D07B-0843-8230-23A1A66584B2}"/>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7">
            <a:extLst>
              <a:ext uri="{FF2B5EF4-FFF2-40B4-BE49-F238E27FC236}">
                <a16:creationId xmlns:a16="http://schemas.microsoft.com/office/drawing/2014/main" id="{E341085D-742F-9745-BA4E-7CA7B6C19C4C}"/>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8">
            <a:extLst>
              <a:ext uri="{FF2B5EF4-FFF2-40B4-BE49-F238E27FC236}">
                <a16:creationId xmlns:a16="http://schemas.microsoft.com/office/drawing/2014/main" id="{5D4A85D4-6D2C-7642-8575-A25728808C2F}"/>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9">
            <a:extLst>
              <a:ext uri="{FF2B5EF4-FFF2-40B4-BE49-F238E27FC236}">
                <a16:creationId xmlns:a16="http://schemas.microsoft.com/office/drawing/2014/main" id="{B377197C-2FE5-9E41-9CE3-4026CFAD64F4}"/>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0">
            <a:extLst>
              <a:ext uri="{FF2B5EF4-FFF2-40B4-BE49-F238E27FC236}">
                <a16:creationId xmlns:a16="http://schemas.microsoft.com/office/drawing/2014/main" id="{39D60013-A721-AC4E-B2EC-02CF04108653}"/>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2">
            <a:extLst>
              <a:ext uri="{FF2B5EF4-FFF2-40B4-BE49-F238E27FC236}">
                <a16:creationId xmlns:a16="http://schemas.microsoft.com/office/drawing/2014/main" id="{4B4AE9CF-2464-7047-8942-C0214600EDAA}"/>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3">
            <a:extLst>
              <a:ext uri="{FF2B5EF4-FFF2-40B4-BE49-F238E27FC236}">
                <a16:creationId xmlns:a16="http://schemas.microsoft.com/office/drawing/2014/main" id="{6AD01B78-D8DF-0640-B7A7-F80B699142A5}"/>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9">
            <a:extLst>
              <a:ext uri="{FF2B5EF4-FFF2-40B4-BE49-F238E27FC236}">
                <a16:creationId xmlns:a16="http://schemas.microsoft.com/office/drawing/2014/main" id="{0B2B7342-E9B0-5241-BCE4-F7971B140B65}"/>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0">
            <a:extLst>
              <a:ext uri="{FF2B5EF4-FFF2-40B4-BE49-F238E27FC236}">
                <a16:creationId xmlns:a16="http://schemas.microsoft.com/office/drawing/2014/main" id="{3108FFAA-DEB7-5645-AF2C-99BC4A15FB72}"/>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5">
            <a:extLst>
              <a:ext uri="{FF2B5EF4-FFF2-40B4-BE49-F238E27FC236}">
                <a16:creationId xmlns:a16="http://schemas.microsoft.com/office/drawing/2014/main" id="{97B621F3-F4CC-7D4B-86AD-388219F3B360}"/>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6">
            <a:extLst>
              <a:ext uri="{FF2B5EF4-FFF2-40B4-BE49-F238E27FC236}">
                <a16:creationId xmlns:a16="http://schemas.microsoft.com/office/drawing/2014/main" id="{3F241E3F-670E-9348-B7B3-67F28213E6F7}"/>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101880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6"/>
                                        </p:tgtEl>
                                        <p:attrNameLst>
                                          <p:attrName>style.visibility</p:attrName>
                                        </p:attrNameLst>
                                      </p:cBhvr>
                                      <p:to>
                                        <p:strVal val="visible"/>
                                      </p:to>
                                    </p:set>
                                    <p:anim calcmode="lin" valueType="num">
                                      <p:cBhvr>
                                        <p:cTn id="10" dur="750" fill="hold"/>
                                        <p:tgtEl>
                                          <p:spTgt spid="6"/>
                                        </p:tgtEl>
                                        <p:attrNameLst>
                                          <p:attrName>ppt_w</p:attrName>
                                        </p:attrNameLst>
                                      </p:cBhvr>
                                      <p:tavLst>
                                        <p:tav tm="0">
                                          <p:val>
                                            <p:fltVal val="0"/>
                                          </p:val>
                                        </p:tav>
                                        <p:tav tm="100000">
                                          <p:val>
                                            <p:strVal val="#ppt_w"/>
                                          </p:val>
                                        </p:tav>
                                      </p:tavLst>
                                    </p:anim>
                                    <p:anim calcmode="lin" valueType="num">
                                      <p:cBhvr>
                                        <p:cTn id="11" dur="750" fill="hold"/>
                                        <p:tgtEl>
                                          <p:spTgt spid="6"/>
                                        </p:tgtEl>
                                        <p:attrNameLst>
                                          <p:attrName>ppt_h</p:attrName>
                                        </p:attrNameLst>
                                      </p:cBhvr>
                                      <p:tavLst>
                                        <p:tav tm="0">
                                          <p:val>
                                            <p:fltVal val="0"/>
                                          </p:val>
                                        </p:tav>
                                        <p:tav tm="100000">
                                          <p:val>
                                            <p:strVal val="#ppt_h"/>
                                          </p:val>
                                        </p:tav>
                                      </p:tavLst>
                                    </p:anim>
                                    <p:animEffect transition="in" filter="fade">
                                      <p:cBhvr>
                                        <p:cTn id="12" dur="750"/>
                                        <p:tgtEl>
                                          <p:spTgt spid="6"/>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7"/>
                                        </p:tgtEl>
                                        <p:attrNameLst>
                                          <p:attrName>style.visibility</p:attrName>
                                        </p:attrNameLst>
                                      </p:cBhvr>
                                      <p:to>
                                        <p:strVal val="visible"/>
                                      </p:to>
                                    </p:set>
                                    <p:anim calcmode="lin" valueType="num">
                                      <p:cBhvr>
                                        <p:cTn id="15" dur="750" fill="hold"/>
                                        <p:tgtEl>
                                          <p:spTgt spid="7"/>
                                        </p:tgtEl>
                                        <p:attrNameLst>
                                          <p:attrName>ppt_w</p:attrName>
                                        </p:attrNameLst>
                                      </p:cBhvr>
                                      <p:tavLst>
                                        <p:tav tm="0">
                                          <p:val>
                                            <p:fltVal val="0"/>
                                          </p:val>
                                        </p:tav>
                                        <p:tav tm="100000">
                                          <p:val>
                                            <p:strVal val="#ppt_w"/>
                                          </p:val>
                                        </p:tav>
                                      </p:tavLst>
                                    </p:anim>
                                    <p:anim calcmode="lin" valueType="num">
                                      <p:cBhvr>
                                        <p:cTn id="16" dur="750" fill="hold"/>
                                        <p:tgtEl>
                                          <p:spTgt spid="7"/>
                                        </p:tgtEl>
                                        <p:attrNameLst>
                                          <p:attrName>ppt_h</p:attrName>
                                        </p:attrNameLst>
                                      </p:cBhvr>
                                      <p:tavLst>
                                        <p:tav tm="0">
                                          <p:val>
                                            <p:fltVal val="0"/>
                                          </p:val>
                                        </p:tav>
                                        <p:tav tm="100000">
                                          <p:val>
                                            <p:strVal val="#ppt_h"/>
                                          </p:val>
                                        </p:tav>
                                      </p:tavLst>
                                    </p:anim>
                                    <p:animEffect transition="in" filter="fade">
                                      <p:cBhvr>
                                        <p:cTn id="17" dur="750"/>
                                        <p:tgtEl>
                                          <p:spTgt spid="7"/>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 calcmode="lin" valueType="num">
                                      <p:cBhvr>
                                        <p:cTn id="20" dur="750" fill="hold"/>
                                        <p:tgtEl>
                                          <p:spTgt spid="8"/>
                                        </p:tgtEl>
                                        <p:attrNameLst>
                                          <p:attrName>ppt_w</p:attrName>
                                        </p:attrNameLst>
                                      </p:cBhvr>
                                      <p:tavLst>
                                        <p:tav tm="0">
                                          <p:val>
                                            <p:fltVal val="0"/>
                                          </p:val>
                                        </p:tav>
                                        <p:tav tm="100000">
                                          <p:val>
                                            <p:strVal val="#ppt_w"/>
                                          </p:val>
                                        </p:tav>
                                      </p:tavLst>
                                    </p:anim>
                                    <p:anim calcmode="lin" valueType="num">
                                      <p:cBhvr>
                                        <p:cTn id="21" dur="750" fill="hold"/>
                                        <p:tgtEl>
                                          <p:spTgt spid="8"/>
                                        </p:tgtEl>
                                        <p:attrNameLst>
                                          <p:attrName>ppt_h</p:attrName>
                                        </p:attrNameLst>
                                      </p:cBhvr>
                                      <p:tavLst>
                                        <p:tav tm="0">
                                          <p:val>
                                            <p:fltVal val="0"/>
                                          </p:val>
                                        </p:tav>
                                        <p:tav tm="100000">
                                          <p:val>
                                            <p:strVal val="#ppt_h"/>
                                          </p:val>
                                        </p:tav>
                                      </p:tavLst>
                                    </p:anim>
                                    <p:animEffect transition="in" filter="fade">
                                      <p:cBhvr>
                                        <p:cTn id="22" dur="750"/>
                                        <p:tgtEl>
                                          <p:spTgt spid="8"/>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ppt_w</p:attrName>
                                        </p:attrNameLst>
                                      </p:cBhvr>
                                      <p:tavLst>
                                        <p:tav tm="0">
                                          <p:val>
                                            <p:fltVal val="0"/>
                                          </p:val>
                                        </p:tav>
                                        <p:tav tm="100000">
                                          <p:val>
                                            <p:strVal val="#ppt_w"/>
                                          </p:val>
                                        </p:tav>
                                      </p:tavLst>
                                    </p:anim>
                                    <p:anim calcmode="lin" valueType="num">
                                      <p:cBhvr>
                                        <p:cTn id="26" dur="750" fill="hold"/>
                                        <p:tgtEl>
                                          <p:spTgt spid="9"/>
                                        </p:tgtEl>
                                        <p:attrNameLst>
                                          <p:attrName>ppt_h</p:attrName>
                                        </p:attrNameLst>
                                      </p:cBhvr>
                                      <p:tavLst>
                                        <p:tav tm="0">
                                          <p:val>
                                            <p:fltVal val="0"/>
                                          </p:val>
                                        </p:tav>
                                        <p:tav tm="100000">
                                          <p:val>
                                            <p:strVal val="#ppt_h"/>
                                          </p:val>
                                        </p:tav>
                                      </p:tavLst>
                                    </p:anim>
                                    <p:animEffect transition="in" filter="fade">
                                      <p:cBhvr>
                                        <p:cTn id="27" dur="750"/>
                                        <p:tgtEl>
                                          <p:spTgt spid="9"/>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0"/>
                                        </p:tgtEl>
                                        <p:attrNameLst>
                                          <p:attrName>style.visibility</p:attrName>
                                        </p:attrNameLst>
                                      </p:cBhvr>
                                      <p:to>
                                        <p:strVal val="visible"/>
                                      </p:to>
                                    </p:set>
                                    <p:anim calcmode="lin" valueType="num">
                                      <p:cBhvr>
                                        <p:cTn id="30" dur="750" fill="hold"/>
                                        <p:tgtEl>
                                          <p:spTgt spid="10"/>
                                        </p:tgtEl>
                                        <p:attrNameLst>
                                          <p:attrName>ppt_w</p:attrName>
                                        </p:attrNameLst>
                                      </p:cBhvr>
                                      <p:tavLst>
                                        <p:tav tm="0">
                                          <p:val>
                                            <p:fltVal val="0"/>
                                          </p:val>
                                        </p:tav>
                                        <p:tav tm="100000">
                                          <p:val>
                                            <p:strVal val="#ppt_w"/>
                                          </p:val>
                                        </p:tav>
                                      </p:tavLst>
                                    </p:anim>
                                    <p:anim calcmode="lin" valueType="num">
                                      <p:cBhvr>
                                        <p:cTn id="31" dur="750" fill="hold"/>
                                        <p:tgtEl>
                                          <p:spTgt spid="10"/>
                                        </p:tgtEl>
                                        <p:attrNameLst>
                                          <p:attrName>ppt_h</p:attrName>
                                        </p:attrNameLst>
                                      </p:cBhvr>
                                      <p:tavLst>
                                        <p:tav tm="0">
                                          <p:val>
                                            <p:fltVal val="0"/>
                                          </p:val>
                                        </p:tav>
                                        <p:tav tm="100000">
                                          <p:val>
                                            <p:strVal val="#ppt_h"/>
                                          </p:val>
                                        </p:tav>
                                      </p:tavLst>
                                    </p:anim>
                                    <p:animEffect transition="in" filter="fade">
                                      <p:cBhvr>
                                        <p:cTn id="32" dur="750"/>
                                        <p:tgtEl>
                                          <p:spTgt spid="10"/>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1"/>
                                        </p:tgtEl>
                                        <p:attrNameLst>
                                          <p:attrName>style.visibility</p:attrName>
                                        </p:attrNameLst>
                                      </p:cBhvr>
                                      <p:to>
                                        <p:strVal val="visible"/>
                                      </p:to>
                                    </p:set>
                                    <p:anim calcmode="lin" valueType="num">
                                      <p:cBhvr>
                                        <p:cTn id="35" dur="750" fill="hold"/>
                                        <p:tgtEl>
                                          <p:spTgt spid="11"/>
                                        </p:tgtEl>
                                        <p:attrNameLst>
                                          <p:attrName>ppt_w</p:attrName>
                                        </p:attrNameLst>
                                      </p:cBhvr>
                                      <p:tavLst>
                                        <p:tav tm="0">
                                          <p:val>
                                            <p:fltVal val="0"/>
                                          </p:val>
                                        </p:tav>
                                        <p:tav tm="100000">
                                          <p:val>
                                            <p:strVal val="#ppt_w"/>
                                          </p:val>
                                        </p:tav>
                                      </p:tavLst>
                                    </p:anim>
                                    <p:anim calcmode="lin" valueType="num">
                                      <p:cBhvr>
                                        <p:cTn id="36" dur="750" fill="hold"/>
                                        <p:tgtEl>
                                          <p:spTgt spid="11"/>
                                        </p:tgtEl>
                                        <p:attrNameLst>
                                          <p:attrName>ppt_h</p:attrName>
                                        </p:attrNameLst>
                                      </p:cBhvr>
                                      <p:tavLst>
                                        <p:tav tm="0">
                                          <p:val>
                                            <p:fltVal val="0"/>
                                          </p:val>
                                        </p:tav>
                                        <p:tav tm="100000">
                                          <p:val>
                                            <p:strVal val="#ppt_h"/>
                                          </p:val>
                                        </p:tav>
                                      </p:tavLst>
                                    </p:anim>
                                    <p:animEffect transition="in" filter="fade">
                                      <p:cBhvr>
                                        <p:cTn id="37" dur="750"/>
                                        <p:tgtEl>
                                          <p:spTgt spid="11"/>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2"/>
                                        </p:tgtEl>
                                        <p:attrNameLst>
                                          <p:attrName>style.visibility</p:attrName>
                                        </p:attrNameLst>
                                      </p:cBhvr>
                                      <p:to>
                                        <p:strVal val="visible"/>
                                      </p:to>
                                    </p:set>
                                    <p:anim calcmode="lin" valueType="num">
                                      <p:cBhvr>
                                        <p:cTn id="40" dur="750" fill="hold"/>
                                        <p:tgtEl>
                                          <p:spTgt spid="12"/>
                                        </p:tgtEl>
                                        <p:attrNameLst>
                                          <p:attrName>ppt_w</p:attrName>
                                        </p:attrNameLst>
                                      </p:cBhvr>
                                      <p:tavLst>
                                        <p:tav tm="0">
                                          <p:val>
                                            <p:fltVal val="0"/>
                                          </p:val>
                                        </p:tav>
                                        <p:tav tm="100000">
                                          <p:val>
                                            <p:strVal val="#ppt_w"/>
                                          </p:val>
                                        </p:tav>
                                      </p:tavLst>
                                    </p:anim>
                                    <p:anim calcmode="lin" valueType="num">
                                      <p:cBhvr>
                                        <p:cTn id="41" dur="750" fill="hold"/>
                                        <p:tgtEl>
                                          <p:spTgt spid="12"/>
                                        </p:tgtEl>
                                        <p:attrNameLst>
                                          <p:attrName>ppt_h</p:attrName>
                                        </p:attrNameLst>
                                      </p:cBhvr>
                                      <p:tavLst>
                                        <p:tav tm="0">
                                          <p:val>
                                            <p:fltVal val="0"/>
                                          </p:val>
                                        </p:tav>
                                        <p:tav tm="100000">
                                          <p:val>
                                            <p:strVal val="#ppt_h"/>
                                          </p:val>
                                        </p:tav>
                                      </p:tavLst>
                                    </p:anim>
                                    <p:animEffect transition="in" filter="fade">
                                      <p:cBhvr>
                                        <p:cTn id="42" dur="750"/>
                                        <p:tgtEl>
                                          <p:spTgt spid="12"/>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3"/>
                                        </p:tgtEl>
                                        <p:attrNameLst>
                                          <p:attrName>style.visibility</p:attrName>
                                        </p:attrNameLst>
                                      </p:cBhvr>
                                      <p:to>
                                        <p:strVal val="visible"/>
                                      </p:to>
                                    </p:set>
                                    <p:anim calcmode="lin" valueType="num">
                                      <p:cBhvr>
                                        <p:cTn id="45" dur="750" fill="hold"/>
                                        <p:tgtEl>
                                          <p:spTgt spid="13"/>
                                        </p:tgtEl>
                                        <p:attrNameLst>
                                          <p:attrName>ppt_w</p:attrName>
                                        </p:attrNameLst>
                                      </p:cBhvr>
                                      <p:tavLst>
                                        <p:tav tm="0">
                                          <p:val>
                                            <p:fltVal val="0"/>
                                          </p:val>
                                        </p:tav>
                                        <p:tav tm="100000">
                                          <p:val>
                                            <p:strVal val="#ppt_w"/>
                                          </p:val>
                                        </p:tav>
                                      </p:tavLst>
                                    </p:anim>
                                    <p:anim calcmode="lin" valueType="num">
                                      <p:cBhvr>
                                        <p:cTn id="46" dur="750" fill="hold"/>
                                        <p:tgtEl>
                                          <p:spTgt spid="13"/>
                                        </p:tgtEl>
                                        <p:attrNameLst>
                                          <p:attrName>ppt_h</p:attrName>
                                        </p:attrNameLst>
                                      </p:cBhvr>
                                      <p:tavLst>
                                        <p:tav tm="0">
                                          <p:val>
                                            <p:fltVal val="0"/>
                                          </p:val>
                                        </p:tav>
                                        <p:tav tm="100000">
                                          <p:val>
                                            <p:strVal val="#ppt_h"/>
                                          </p:val>
                                        </p:tav>
                                      </p:tavLst>
                                    </p:anim>
                                    <p:animEffect transition="in" filter="fade">
                                      <p:cBhvr>
                                        <p:cTn id="47" dur="750"/>
                                        <p:tgtEl>
                                          <p:spTgt spid="13"/>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750" fill="hold"/>
                                        <p:tgtEl>
                                          <p:spTgt spid="14"/>
                                        </p:tgtEl>
                                        <p:attrNameLst>
                                          <p:attrName>ppt_w</p:attrName>
                                        </p:attrNameLst>
                                      </p:cBhvr>
                                      <p:tavLst>
                                        <p:tav tm="0">
                                          <p:val>
                                            <p:fltVal val="0"/>
                                          </p:val>
                                        </p:tav>
                                        <p:tav tm="100000">
                                          <p:val>
                                            <p:strVal val="#ppt_w"/>
                                          </p:val>
                                        </p:tav>
                                      </p:tavLst>
                                    </p:anim>
                                    <p:anim calcmode="lin" valueType="num">
                                      <p:cBhvr>
                                        <p:cTn id="51" dur="750" fill="hold"/>
                                        <p:tgtEl>
                                          <p:spTgt spid="14"/>
                                        </p:tgtEl>
                                        <p:attrNameLst>
                                          <p:attrName>ppt_h</p:attrName>
                                        </p:attrNameLst>
                                      </p:cBhvr>
                                      <p:tavLst>
                                        <p:tav tm="0">
                                          <p:val>
                                            <p:fltVal val="0"/>
                                          </p:val>
                                        </p:tav>
                                        <p:tav tm="100000">
                                          <p:val>
                                            <p:strVal val="#ppt_h"/>
                                          </p:val>
                                        </p:tav>
                                      </p:tavLst>
                                    </p:anim>
                                    <p:animEffect transition="in" filter="fade">
                                      <p:cBhvr>
                                        <p:cTn id="52" dur="750"/>
                                        <p:tgtEl>
                                          <p:spTgt spid="14"/>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5"/>
                                        </p:tgtEl>
                                        <p:attrNameLst>
                                          <p:attrName>style.visibility</p:attrName>
                                        </p:attrNameLst>
                                      </p:cBhvr>
                                      <p:to>
                                        <p:strVal val="visible"/>
                                      </p:to>
                                    </p:set>
                                    <p:anim calcmode="lin" valueType="num">
                                      <p:cBhvr>
                                        <p:cTn id="55" dur="750" fill="hold"/>
                                        <p:tgtEl>
                                          <p:spTgt spid="15"/>
                                        </p:tgtEl>
                                        <p:attrNameLst>
                                          <p:attrName>ppt_w</p:attrName>
                                        </p:attrNameLst>
                                      </p:cBhvr>
                                      <p:tavLst>
                                        <p:tav tm="0">
                                          <p:val>
                                            <p:fltVal val="0"/>
                                          </p:val>
                                        </p:tav>
                                        <p:tav tm="100000">
                                          <p:val>
                                            <p:strVal val="#ppt_w"/>
                                          </p:val>
                                        </p:tav>
                                      </p:tavLst>
                                    </p:anim>
                                    <p:anim calcmode="lin" valueType="num">
                                      <p:cBhvr>
                                        <p:cTn id="56" dur="750" fill="hold"/>
                                        <p:tgtEl>
                                          <p:spTgt spid="15"/>
                                        </p:tgtEl>
                                        <p:attrNameLst>
                                          <p:attrName>ppt_h</p:attrName>
                                        </p:attrNameLst>
                                      </p:cBhvr>
                                      <p:tavLst>
                                        <p:tav tm="0">
                                          <p:val>
                                            <p:fltVal val="0"/>
                                          </p:val>
                                        </p:tav>
                                        <p:tav tm="100000">
                                          <p:val>
                                            <p:strVal val="#ppt_h"/>
                                          </p:val>
                                        </p:tav>
                                      </p:tavLst>
                                    </p:anim>
                                    <p:animEffect transition="in" filter="fade">
                                      <p:cBhvr>
                                        <p:cTn id="57" dur="750"/>
                                        <p:tgtEl>
                                          <p:spTgt spid="15"/>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6"/>
                                        </p:tgtEl>
                                        <p:attrNameLst>
                                          <p:attrName>style.visibility</p:attrName>
                                        </p:attrNameLst>
                                      </p:cBhvr>
                                      <p:to>
                                        <p:strVal val="visible"/>
                                      </p:to>
                                    </p:set>
                                    <p:anim calcmode="lin" valueType="num">
                                      <p:cBhvr>
                                        <p:cTn id="60" dur="750" fill="hold"/>
                                        <p:tgtEl>
                                          <p:spTgt spid="16"/>
                                        </p:tgtEl>
                                        <p:attrNameLst>
                                          <p:attrName>ppt_w</p:attrName>
                                        </p:attrNameLst>
                                      </p:cBhvr>
                                      <p:tavLst>
                                        <p:tav tm="0">
                                          <p:val>
                                            <p:fltVal val="0"/>
                                          </p:val>
                                        </p:tav>
                                        <p:tav tm="100000">
                                          <p:val>
                                            <p:strVal val="#ppt_w"/>
                                          </p:val>
                                        </p:tav>
                                      </p:tavLst>
                                    </p:anim>
                                    <p:anim calcmode="lin" valueType="num">
                                      <p:cBhvr>
                                        <p:cTn id="61" dur="750" fill="hold"/>
                                        <p:tgtEl>
                                          <p:spTgt spid="16"/>
                                        </p:tgtEl>
                                        <p:attrNameLst>
                                          <p:attrName>ppt_h</p:attrName>
                                        </p:attrNameLst>
                                      </p:cBhvr>
                                      <p:tavLst>
                                        <p:tav tm="0">
                                          <p:val>
                                            <p:fltVal val="0"/>
                                          </p:val>
                                        </p:tav>
                                        <p:tav tm="100000">
                                          <p:val>
                                            <p:strVal val="#ppt_h"/>
                                          </p:val>
                                        </p:tav>
                                      </p:tavLst>
                                    </p:anim>
                                    <p:animEffect transition="in" filter="fade">
                                      <p:cBhvr>
                                        <p:cTn id="62"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B670-E95A-FA45-8452-3E4573656A6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err="1">
                <a:solidFill>
                  <a:srgbClr val="FC671A"/>
                </a:solidFill>
              </a:rPr>
              <a:t>Tupla</a:t>
            </a:r>
            <a:endParaRPr lang="es-ES_tradnl" sz="3600" dirty="0">
              <a:solidFill>
                <a:srgbClr val="FC671A"/>
              </a:solidFill>
            </a:endParaRPr>
          </a:p>
        </p:txBody>
      </p:sp>
      <p:pic>
        <p:nvPicPr>
          <p:cNvPr id="3" name="Imagen 2">
            <a:extLst>
              <a:ext uri="{FF2B5EF4-FFF2-40B4-BE49-F238E27FC236}">
                <a16:creationId xmlns:a16="http://schemas.microsoft.com/office/drawing/2014/main" id="{A7FBD8B2-C1AB-974E-A836-B43FC445E07A}"/>
              </a:ext>
            </a:extLst>
          </p:cNvPr>
          <p:cNvPicPr>
            <a:picLocks noChangeAspect="1"/>
          </p:cNvPicPr>
          <p:nvPr/>
        </p:nvPicPr>
        <p:blipFill>
          <a:blip r:embed="rId2"/>
          <a:stretch>
            <a:fillRect/>
          </a:stretch>
        </p:blipFill>
        <p:spPr>
          <a:xfrm>
            <a:off x="1491313" y="1223121"/>
            <a:ext cx="9225274" cy="5059021"/>
          </a:xfrm>
          <a:prstGeom prst="rect">
            <a:avLst/>
          </a:prstGeom>
        </p:spPr>
      </p:pic>
      <p:sp>
        <p:nvSpPr>
          <p:cNvPr id="4" name="Freeform 6">
            <a:extLst>
              <a:ext uri="{FF2B5EF4-FFF2-40B4-BE49-F238E27FC236}">
                <a16:creationId xmlns:a16="http://schemas.microsoft.com/office/drawing/2014/main" id="{9ECA3980-2F25-D245-8AC3-ED018368CCF7}"/>
              </a:ext>
            </a:extLst>
          </p:cNvPr>
          <p:cNvSpPr>
            <a:spLocks noEditPoints="1"/>
          </p:cNvSpPr>
          <p:nvPr/>
        </p:nvSpPr>
        <p:spPr bwMode="auto">
          <a:xfrm>
            <a:off x="519927" y="2878972"/>
            <a:ext cx="300648" cy="409655"/>
          </a:xfrm>
          <a:custGeom>
            <a:avLst/>
            <a:gdLst>
              <a:gd name="T0" fmla="*/ 27 w 72"/>
              <a:gd name="T1" fmla="*/ 20 h 98"/>
              <a:gd name="T2" fmla="*/ 27 w 72"/>
              <a:gd name="T3" fmla="*/ 20 h 98"/>
              <a:gd name="T4" fmla="*/ 28 w 72"/>
              <a:gd name="T5" fmla="*/ 20 h 98"/>
              <a:gd name="T6" fmla="*/ 28 w 72"/>
              <a:gd name="T7" fmla="*/ 20 h 98"/>
              <a:gd name="T8" fmla="*/ 33 w 72"/>
              <a:gd name="T9" fmla="*/ 24 h 98"/>
              <a:gd name="T10" fmla="*/ 37 w 72"/>
              <a:gd name="T11" fmla="*/ 31 h 98"/>
              <a:gd name="T12" fmla="*/ 36 w 72"/>
              <a:gd name="T13" fmla="*/ 38 h 98"/>
              <a:gd name="T14" fmla="*/ 32 w 72"/>
              <a:gd name="T15" fmla="*/ 40 h 98"/>
              <a:gd name="T16" fmla="*/ 31 w 72"/>
              <a:gd name="T17" fmla="*/ 40 h 98"/>
              <a:gd name="T18" fmla="*/ 27 w 72"/>
              <a:gd name="T19" fmla="*/ 34 h 98"/>
              <a:gd name="T20" fmla="*/ 24 w 72"/>
              <a:gd name="T21" fmla="*/ 25 h 98"/>
              <a:gd name="T22" fmla="*/ 24 w 72"/>
              <a:gd name="T23" fmla="*/ 21 h 98"/>
              <a:gd name="T24" fmla="*/ 25 w 72"/>
              <a:gd name="T25" fmla="*/ 20 h 98"/>
              <a:gd name="T26" fmla="*/ 27 w 72"/>
              <a:gd name="T27" fmla="*/ 20 h 98"/>
              <a:gd name="T28" fmla="*/ 32 w 72"/>
              <a:gd name="T29" fmla="*/ 44 h 98"/>
              <a:gd name="T30" fmla="*/ 39 w 72"/>
              <a:gd name="T31" fmla="*/ 40 h 98"/>
              <a:gd name="T32" fmla="*/ 40 w 72"/>
              <a:gd name="T33" fmla="*/ 30 h 98"/>
              <a:gd name="T34" fmla="*/ 36 w 72"/>
              <a:gd name="T35" fmla="*/ 22 h 98"/>
              <a:gd name="T36" fmla="*/ 30 w 72"/>
              <a:gd name="T37" fmla="*/ 17 h 98"/>
              <a:gd name="T38" fmla="*/ 28 w 72"/>
              <a:gd name="T39" fmla="*/ 16 h 98"/>
              <a:gd name="T40" fmla="*/ 23 w 72"/>
              <a:gd name="T41" fmla="*/ 4 h 98"/>
              <a:gd name="T42" fmla="*/ 29 w 72"/>
              <a:gd name="T43" fmla="*/ 4 h 98"/>
              <a:gd name="T44" fmla="*/ 41 w 72"/>
              <a:gd name="T45" fmla="*/ 7 h 98"/>
              <a:gd name="T46" fmla="*/ 55 w 72"/>
              <a:gd name="T47" fmla="*/ 25 h 98"/>
              <a:gd name="T48" fmla="*/ 64 w 72"/>
              <a:gd name="T49" fmla="*/ 48 h 98"/>
              <a:gd name="T50" fmla="*/ 68 w 72"/>
              <a:gd name="T51" fmla="*/ 72 h 98"/>
              <a:gd name="T52" fmla="*/ 56 w 72"/>
              <a:gd name="T53" fmla="*/ 92 h 98"/>
              <a:gd name="T54" fmla="*/ 46 w 72"/>
              <a:gd name="T55" fmla="*/ 94 h 98"/>
              <a:gd name="T56" fmla="*/ 29 w 72"/>
              <a:gd name="T57" fmla="*/ 89 h 98"/>
              <a:gd name="T58" fmla="*/ 12 w 72"/>
              <a:gd name="T59" fmla="*/ 64 h 98"/>
              <a:gd name="T60" fmla="*/ 5 w 72"/>
              <a:gd name="T61" fmla="*/ 40 h 98"/>
              <a:gd name="T62" fmla="*/ 4 w 72"/>
              <a:gd name="T63" fmla="*/ 28 h 98"/>
              <a:gd name="T64" fmla="*/ 17 w 72"/>
              <a:gd name="T65" fmla="*/ 7 h 98"/>
              <a:gd name="T66" fmla="*/ 20 w 72"/>
              <a:gd name="T67" fmla="*/ 5 h 98"/>
              <a:gd name="T68" fmla="*/ 24 w 72"/>
              <a:gd name="T69" fmla="*/ 17 h 98"/>
              <a:gd name="T70" fmla="*/ 21 w 72"/>
              <a:gd name="T71" fmla="*/ 20 h 98"/>
              <a:gd name="T72" fmla="*/ 21 w 72"/>
              <a:gd name="T73" fmla="*/ 26 h 98"/>
              <a:gd name="T74" fmla="*/ 24 w 72"/>
              <a:gd name="T75" fmla="*/ 35 h 98"/>
              <a:gd name="T76" fmla="*/ 30 w 72"/>
              <a:gd name="T77" fmla="*/ 43 h 98"/>
              <a:gd name="T78" fmla="*/ 32 w 72"/>
              <a:gd name="T79" fmla="*/ 44 h 98"/>
              <a:gd name="T80" fmla="*/ 29 w 72"/>
              <a:gd name="T81" fmla="*/ 0 h 98"/>
              <a:gd name="T82" fmla="*/ 21 w 72"/>
              <a:gd name="T83" fmla="*/ 1 h 98"/>
              <a:gd name="T84" fmla="*/ 20 w 72"/>
              <a:gd name="T85" fmla="*/ 1 h 98"/>
              <a:gd name="T86" fmla="*/ 19 w 72"/>
              <a:gd name="T87" fmla="*/ 1 h 98"/>
              <a:gd name="T88" fmla="*/ 19 w 72"/>
              <a:gd name="T89" fmla="*/ 2 h 98"/>
              <a:gd name="T90" fmla="*/ 15 w 72"/>
              <a:gd name="T91" fmla="*/ 4 h 98"/>
              <a:gd name="T92" fmla="*/ 0 w 72"/>
              <a:gd name="T93" fmla="*/ 27 h 98"/>
              <a:gd name="T94" fmla="*/ 1 w 72"/>
              <a:gd name="T95" fmla="*/ 41 h 98"/>
              <a:gd name="T96" fmla="*/ 9 w 72"/>
              <a:gd name="T97" fmla="*/ 65 h 98"/>
              <a:gd name="T98" fmla="*/ 27 w 72"/>
              <a:gd name="T99" fmla="*/ 91 h 98"/>
              <a:gd name="T100" fmla="*/ 46 w 72"/>
              <a:gd name="T101" fmla="*/ 98 h 98"/>
              <a:gd name="T102" fmla="*/ 58 w 72"/>
              <a:gd name="T103" fmla="*/ 95 h 98"/>
              <a:gd name="T104" fmla="*/ 71 w 72"/>
              <a:gd name="T105" fmla="*/ 72 h 98"/>
              <a:gd name="T106" fmla="*/ 67 w 72"/>
              <a:gd name="T107" fmla="*/ 47 h 98"/>
              <a:gd name="T108" fmla="*/ 58 w 72"/>
              <a:gd name="T109" fmla="*/ 23 h 98"/>
              <a:gd name="T110" fmla="*/ 43 w 72"/>
              <a:gd name="T111" fmla="*/ 4 h 98"/>
              <a:gd name="T112" fmla="*/ 29 w 72"/>
              <a:gd name="T11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98">
                <a:moveTo>
                  <a:pt x="27" y="20"/>
                </a:moveTo>
                <a:cubicBezTo>
                  <a:pt x="27" y="20"/>
                  <a:pt x="27" y="20"/>
                  <a:pt x="27" y="20"/>
                </a:cubicBezTo>
                <a:cubicBezTo>
                  <a:pt x="27" y="20"/>
                  <a:pt x="28" y="20"/>
                  <a:pt x="28" y="20"/>
                </a:cubicBezTo>
                <a:cubicBezTo>
                  <a:pt x="28" y="20"/>
                  <a:pt x="28" y="20"/>
                  <a:pt x="28" y="20"/>
                </a:cubicBezTo>
                <a:cubicBezTo>
                  <a:pt x="30" y="21"/>
                  <a:pt x="32" y="22"/>
                  <a:pt x="33" y="24"/>
                </a:cubicBezTo>
                <a:cubicBezTo>
                  <a:pt x="35" y="26"/>
                  <a:pt x="36" y="29"/>
                  <a:pt x="37" y="31"/>
                </a:cubicBezTo>
                <a:cubicBezTo>
                  <a:pt x="38" y="34"/>
                  <a:pt x="38" y="36"/>
                  <a:pt x="36" y="38"/>
                </a:cubicBezTo>
                <a:cubicBezTo>
                  <a:pt x="36" y="39"/>
                  <a:pt x="34" y="40"/>
                  <a:pt x="32" y="40"/>
                </a:cubicBezTo>
                <a:cubicBezTo>
                  <a:pt x="32" y="40"/>
                  <a:pt x="31" y="40"/>
                  <a:pt x="31" y="40"/>
                </a:cubicBezTo>
                <a:cubicBezTo>
                  <a:pt x="29" y="39"/>
                  <a:pt x="28" y="37"/>
                  <a:pt x="27" y="34"/>
                </a:cubicBezTo>
                <a:cubicBezTo>
                  <a:pt x="24" y="25"/>
                  <a:pt x="24" y="25"/>
                  <a:pt x="24" y="25"/>
                </a:cubicBezTo>
                <a:cubicBezTo>
                  <a:pt x="24" y="23"/>
                  <a:pt x="24" y="22"/>
                  <a:pt x="24" y="21"/>
                </a:cubicBezTo>
                <a:cubicBezTo>
                  <a:pt x="24" y="20"/>
                  <a:pt x="25" y="20"/>
                  <a:pt x="25" y="20"/>
                </a:cubicBezTo>
                <a:cubicBezTo>
                  <a:pt x="26" y="20"/>
                  <a:pt x="26" y="20"/>
                  <a:pt x="27" y="20"/>
                </a:cubicBezTo>
                <a:moveTo>
                  <a:pt x="32" y="44"/>
                </a:moveTo>
                <a:cubicBezTo>
                  <a:pt x="35" y="44"/>
                  <a:pt x="38" y="42"/>
                  <a:pt x="39" y="40"/>
                </a:cubicBezTo>
                <a:cubicBezTo>
                  <a:pt x="41" y="37"/>
                  <a:pt x="41" y="34"/>
                  <a:pt x="40" y="30"/>
                </a:cubicBezTo>
                <a:cubicBezTo>
                  <a:pt x="39" y="27"/>
                  <a:pt x="37" y="25"/>
                  <a:pt x="36" y="22"/>
                </a:cubicBezTo>
                <a:cubicBezTo>
                  <a:pt x="34" y="20"/>
                  <a:pt x="32" y="18"/>
                  <a:pt x="30" y="17"/>
                </a:cubicBezTo>
                <a:cubicBezTo>
                  <a:pt x="29" y="16"/>
                  <a:pt x="28" y="16"/>
                  <a:pt x="28" y="16"/>
                </a:cubicBezTo>
                <a:cubicBezTo>
                  <a:pt x="27" y="12"/>
                  <a:pt x="25" y="8"/>
                  <a:pt x="23" y="4"/>
                </a:cubicBezTo>
                <a:cubicBezTo>
                  <a:pt x="25" y="4"/>
                  <a:pt x="27" y="4"/>
                  <a:pt x="29" y="4"/>
                </a:cubicBezTo>
                <a:cubicBezTo>
                  <a:pt x="33" y="4"/>
                  <a:pt x="38" y="5"/>
                  <a:pt x="41" y="7"/>
                </a:cubicBezTo>
                <a:cubicBezTo>
                  <a:pt x="48" y="11"/>
                  <a:pt x="52" y="18"/>
                  <a:pt x="55" y="25"/>
                </a:cubicBezTo>
                <a:cubicBezTo>
                  <a:pt x="59" y="32"/>
                  <a:pt x="62" y="40"/>
                  <a:pt x="64" y="48"/>
                </a:cubicBezTo>
                <a:cubicBezTo>
                  <a:pt x="66" y="54"/>
                  <a:pt x="69" y="63"/>
                  <a:pt x="68" y="72"/>
                </a:cubicBezTo>
                <a:cubicBezTo>
                  <a:pt x="67" y="81"/>
                  <a:pt x="62" y="88"/>
                  <a:pt x="56" y="92"/>
                </a:cubicBezTo>
                <a:cubicBezTo>
                  <a:pt x="53" y="93"/>
                  <a:pt x="50" y="94"/>
                  <a:pt x="46" y="94"/>
                </a:cubicBezTo>
                <a:cubicBezTo>
                  <a:pt x="40" y="94"/>
                  <a:pt x="34" y="92"/>
                  <a:pt x="29" y="89"/>
                </a:cubicBezTo>
                <a:cubicBezTo>
                  <a:pt x="22" y="83"/>
                  <a:pt x="17" y="76"/>
                  <a:pt x="12" y="64"/>
                </a:cubicBezTo>
                <a:cubicBezTo>
                  <a:pt x="9" y="56"/>
                  <a:pt x="6" y="48"/>
                  <a:pt x="5" y="40"/>
                </a:cubicBezTo>
                <a:cubicBezTo>
                  <a:pt x="4" y="36"/>
                  <a:pt x="3" y="32"/>
                  <a:pt x="4" y="28"/>
                </a:cubicBezTo>
                <a:cubicBezTo>
                  <a:pt x="4" y="19"/>
                  <a:pt x="9" y="11"/>
                  <a:pt x="17" y="7"/>
                </a:cubicBezTo>
                <a:cubicBezTo>
                  <a:pt x="18" y="6"/>
                  <a:pt x="19" y="6"/>
                  <a:pt x="20" y="5"/>
                </a:cubicBezTo>
                <a:cubicBezTo>
                  <a:pt x="22" y="9"/>
                  <a:pt x="23" y="13"/>
                  <a:pt x="24" y="17"/>
                </a:cubicBezTo>
                <a:cubicBezTo>
                  <a:pt x="23" y="17"/>
                  <a:pt x="22" y="18"/>
                  <a:pt x="21" y="20"/>
                </a:cubicBezTo>
                <a:cubicBezTo>
                  <a:pt x="20" y="22"/>
                  <a:pt x="21" y="24"/>
                  <a:pt x="21" y="26"/>
                </a:cubicBezTo>
                <a:cubicBezTo>
                  <a:pt x="24" y="35"/>
                  <a:pt x="24" y="35"/>
                  <a:pt x="24" y="35"/>
                </a:cubicBezTo>
                <a:cubicBezTo>
                  <a:pt x="25" y="38"/>
                  <a:pt x="26" y="42"/>
                  <a:pt x="30" y="43"/>
                </a:cubicBezTo>
                <a:cubicBezTo>
                  <a:pt x="31" y="44"/>
                  <a:pt x="31" y="44"/>
                  <a:pt x="32" y="44"/>
                </a:cubicBezTo>
                <a:moveTo>
                  <a:pt x="29" y="0"/>
                </a:moveTo>
                <a:cubicBezTo>
                  <a:pt x="26" y="0"/>
                  <a:pt x="24" y="1"/>
                  <a:pt x="21" y="1"/>
                </a:cubicBezTo>
                <a:cubicBezTo>
                  <a:pt x="21" y="1"/>
                  <a:pt x="21" y="1"/>
                  <a:pt x="20" y="1"/>
                </a:cubicBezTo>
                <a:cubicBezTo>
                  <a:pt x="20" y="1"/>
                  <a:pt x="20" y="1"/>
                  <a:pt x="19" y="1"/>
                </a:cubicBezTo>
                <a:cubicBezTo>
                  <a:pt x="19" y="2"/>
                  <a:pt x="19" y="2"/>
                  <a:pt x="19" y="2"/>
                </a:cubicBezTo>
                <a:cubicBezTo>
                  <a:pt x="18" y="2"/>
                  <a:pt x="16" y="3"/>
                  <a:pt x="15" y="4"/>
                </a:cubicBezTo>
                <a:cubicBezTo>
                  <a:pt x="7" y="8"/>
                  <a:pt x="1" y="18"/>
                  <a:pt x="0" y="27"/>
                </a:cubicBezTo>
                <a:cubicBezTo>
                  <a:pt x="0" y="32"/>
                  <a:pt x="1" y="37"/>
                  <a:pt x="1" y="41"/>
                </a:cubicBezTo>
                <a:cubicBezTo>
                  <a:pt x="3" y="49"/>
                  <a:pt x="6" y="57"/>
                  <a:pt x="9" y="65"/>
                </a:cubicBezTo>
                <a:cubicBezTo>
                  <a:pt x="14" y="78"/>
                  <a:pt x="19" y="86"/>
                  <a:pt x="27" y="91"/>
                </a:cubicBezTo>
                <a:cubicBezTo>
                  <a:pt x="32" y="95"/>
                  <a:pt x="39" y="98"/>
                  <a:pt x="46" y="98"/>
                </a:cubicBezTo>
                <a:cubicBezTo>
                  <a:pt x="50" y="98"/>
                  <a:pt x="54" y="97"/>
                  <a:pt x="58" y="95"/>
                </a:cubicBezTo>
                <a:cubicBezTo>
                  <a:pt x="65" y="90"/>
                  <a:pt x="70" y="82"/>
                  <a:pt x="71" y="72"/>
                </a:cubicBezTo>
                <a:cubicBezTo>
                  <a:pt x="72" y="63"/>
                  <a:pt x="70" y="54"/>
                  <a:pt x="67" y="47"/>
                </a:cubicBezTo>
                <a:cubicBezTo>
                  <a:pt x="65" y="39"/>
                  <a:pt x="62" y="31"/>
                  <a:pt x="58" y="23"/>
                </a:cubicBezTo>
                <a:cubicBezTo>
                  <a:pt x="55" y="16"/>
                  <a:pt x="50" y="9"/>
                  <a:pt x="43" y="4"/>
                </a:cubicBezTo>
                <a:cubicBezTo>
                  <a:pt x="39" y="2"/>
                  <a:pt x="34" y="0"/>
                  <a:pt x="29"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5" name="Freeform 11">
            <a:extLst>
              <a:ext uri="{FF2B5EF4-FFF2-40B4-BE49-F238E27FC236}">
                <a16:creationId xmlns:a16="http://schemas.microsoft.com/office/drawing/2014/main" id="{6BB67774-BA9B-FF47-8E17-48EA3FB8E345}"/>
              </a:ext>
            </a:extLst>
          </p:cNvPr>
          <p:cNvSpPr>
            <a:spLocks noEditPoints="1"/>
          </p:cNvSpPr>
          <p:nvPr/>
        </p:nvSpPr>
        <p:spPr bwMode="auto">
          <a:xfrm>
            <a:off x="579705" y="4751427"/>
            <a:ext cx="342844" cy="381524"/>
          </a:xfrm>
          <a:custGeom>
            <a:avLst/>
            <a:gdLst>
              <a:gd name="T0" fmla="*/ 74 w 82"/>
              <a:gd name="T1" fmla="*/ 74 h 91"/>
              <a:gd name="T2" fmla="*/ 73 w 82"/>
              <a:gd name="T3" fmla="*/ 70 h 91"/>
              <a:gd name="T4" fmla="*/ 76 w 82"/>
              <a:gd name="T5" fmla="*/ 67 h 91"/>
              <a:gd name="T6" fmla="*/ 75 w 82"/>
              <a:gd name="T7" fmla="*/ 71 h 91"/>
              <a:gd name="T8" fmla="*/ 75 w 82"/>
              <a:gd name="T9" fmla="*/ 58 h 91"/>
              <a:gd name="T10" fmla="*/ 74 w 82"/>
              <a:gd name="T11" fmla="*/ 54 h 91"/>
              <a:gd name="T12" fmla="*/ 75 w 82"/>
              <a:gd name="T13" fmla="*/ 49 h 91"/>
              <a:gd name="T14" fmla="*/ 74 w 82"/>
              <a:gd name="T15" fmla="*/ 54 h 91"/>
              <a:gd name="T16" fmla="*/ 45 w 82"/>
              <a:gd name="T17" fmla="*/ 76 h 91"/>
              <a:gd name="T18" fmla="*/ 58 w 82"/>
              <a:gd name="T19" fmla="*/ 46 h 91"/>
              <a:gd name="T20" fmla="*/ 63 w 82"/>
              <a:gd name="T21" fmla="*/ 47 h 91"/>
              <a:gd name="T22" fmla="*/ 71 w 82"/>
              <a:gd name="T23" fmla="*/ 59 h 91"/>
              <a:gd name="T24" fmla="*/ 64 w 82"/>
              <a:gd name="T25" fmla="*/ 81 h 91"/>
              <a:gd name="T26" fmla="*/ 70 w 82"/>
              <a:gd name="T27" fmla="*/ 47 h 91"/>
              <a:gd name="T28" fmla="*/ 70 w 82"/>
              <a:gd name="T29" fmla="*/ 43 h 91"/>
              <a:gd name="T30" fmla="*/ 70 w 82"/>
              <a:gd name="T31" fmla="*/ 47 h 91"/>
              <a:gd name="T32" fmla="*/ 63 w 82"/>
              <a:gd name="T33" fmla="*/ 39 h 91"/>
              <a:gd name="T34" fmla="*/ 63 w 82"/>
              <a:gd name="T35" fmla="*/ 43 h 91"/>
              <a:gd name="T36" fmla="*/ 59 w 82"/>
              <a:gd name="T37" fmla="*/ 39 h 91"/>
              <a:gd name="T38" fmla="*/ 60 w 82"/>
              <a:gd name="T39" fmla="*/ 35 h 91"/>
              <a:gd name="T40" fmla="*/ 42 w 82"/>
              <a:gd name="T41" fmla="*/ 50 h 91"/>
              <a:gd name="T42" fmla="*/ 42 w 82"/>
              <a:gd name="T43" fmla="*/ 77 h 91"/>
              <a:gd name="T44" fmla="*/ 57 w 82"/>
              <a:gd name="T45" fmla="*/ 91 h 91"/>
              <a:gd name="T46" fmla="*/ 60 w 82"/>
              <a:gd name="T47" fmla="*/ 91 h 91"/>
              <a:gd name="T48" fmla="*/ 81 w 82"/>
              <a:gd name="T49" fmla="*/ 57 h 91"/>
              <a:gd name="T50" fmla="*/ 79 w 82"/>
              <a:gd name="T51" fmla="*/ 50 h 91"/>
              <a:gd name="T52" fmla="*/ 57 w 82"/>
              <a:gd name="T53" fmla="*/ 12 h 91"/>
              <a:gd name="T54" fmla="*/ 11 w 82"/>
              <a:gd name="T55" fmla="*/ 82 h 91"/>
              <a:gd name="T56" fmla="*/ 59 w 82"/>
              <a:gd name="T57" fmla="*/ 15 h 91"/>
              <a:gd name="T58" fmla="*/ 32 w 82"/>
              <a:gd name="T59" fmla="*/ 38 h 91"/>
              <a:gd name="T60" fmla="*/ 32 w 82"/>
              <a:gd name="T61" fmla="*/ 38 h 91"/>
              <a:gd name="T62" fmla="*/ 36 w 82"/>
              <a:gd name="T63" fmla="*/ 25 h 91"/>
              <a:gd name="T64" fmla="*/ 37 w 82"/>
              <a:gd name="T65" fmla="*/ 21 h 91"/>
              <a:gd name="T66" fmla="*/ 37 w 82"/>
              <a:gd name="T67" fmla="*/ 18 h 91"/>
              <a:gd name="T68" fmla="*/ 37 w 82"/>
              <a:gd name="T69" fmla="*/ 15 h 91"/>
              <a:gd name="T70" fmla="*/ 34 w 82"/>
              <a:gd name="T71" fmla="*/ 11 h 91"/>
              <a:gd name="T72" fmla="*/ 17 w 82"/>
              <a:gd name="T73" fmla="*/ 51 h 91"/>
              <a:gd name="T74" fmla="*/ 3 w 82"/>
              <a:gd name="T75" fmla="*/ 26 h 91"/>
              <a:gd name="T76" fmla="*/ 25 w 82"/>
              <a:gd name="T77" fmla="*/ 11 h 91"/>
              <a:gd name="T78" fmla="*/ 27 w 82"/>
              <a:gd name="T79" fmla="*/ 12 h 91"/>
              <a:gd name="T80" fmla="*/ 32 w 82"/>
              <a:gd name="T81" fmla="*/ 22 h 91"/>
              <a:gd name="T82" fmla="*/ 25 w 82"/>
              <a:gd name="T83" fmla="*/ 45 h 91"/>
              <a:gd name="T84" fmla="*/ 27 w 82"/>
              <a:gd name="T85" fmla="*/ 8 h 91"/>
              <a:gd name="T86" fmla="*/ 27 w 82"/>
              <a:gd name="T87" fmla="*/ 5 h 91"/>
              <a:gd name="T88" fmla="*/ 17 w 82"/>
              <a:gd name="T89" fmla="*/ 6 h 91"/>
              <a:gd name="T90" fmla="*/ 22 w 82"/>
              <a:gd name="T91" fmla="*/ 3 h 91"/>
              <a:gd name="T92" fmla="*/ 18 w 82"/>
              <a:gd name="T93" fmla="*/ 6 h 91"/>
              <a:gd name="T94" fmla="*/ 20 w 82"/>
              <a:gd name="T95" fmla="*/ 0 h 91"/>
              <a:gd name="T96" fmla="*/ 5 w 82"/>
              <a:gd name="T97" fmla="*/ 12 h 91"/>
              <a:gd name="T98" fmla="*/ 8 w 82"/>
              <a:gd name="T99" fmla="*/ 50 h 91"/>
              <a:gd name="T100" fmla="*/ 24 w 82"/>
              <a:gd name="T101" fmla="*/ 51 h 91"/>
              <a:gd name="T102" fmla="*/ 41 w 82"/>
              <a:gd name="T103" fmla="*/ 20 h 91"/>
              <a:gd name="T104" fmla="*/ 22 w 82"/>
              <a:gd name="T10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91">
                <a:moveTo>
                  <a:pt x="70" y="78"/>
                </a:moveTo>
                <a:cubicBezTo>
                  <a:pt x="71" y="77"/>
                  <a:pt x="72" y="75"/>
                  <a:pt x="72" y="73"/>
                </a:cubicBezTo>
                <a:cubicBezTo>
                  <a:pt x="74" y="74"/>
                  <a:pt x="74" y="74"/>
                  <a:pt x="74" y="74"/>
                </a:cubicBezTo>
                <a:cubicBezTo>
                  <a:pt x="73" y="75"/>
                  <a:pt x="71" y="77"/>
                  <a:pt x="70" y="78"/>
                </a:cubicBezTo>
                <a:moveTo>
                  <a:pt x="75" y="71"/>
                </a:moveTo>
                <a:cubicBezTo>
                  <a:pt x="73" y="70"/>
                  <a:pt x="73" y="70"/>
                  <a:pt x="73" y="70"/>
                </a:cubicBezTo>
                <a:cubicBezTo>
                  <a:pt x="73" y="69"/>
                  <a:pt x="73" y="68"/>
                  <a:pt x="74" y="68"/>
                </a:cubicBezTo>
                <a:cubicBezTo>
                  <a:pt x="74" y="67"/>
                  <a:pt x="74" y="66"/>
                  <a:pt x="75" y="65"/>
                </a:cubicBezTo>
                <a:cubicBezTo>
                  <a:pt x="76" y="67"/>
                  <a:pt x="76" y="67"/>
                  <a:pt x="76" y="67"/>
                </a:cubicBezTo>
                <a:cubicBezTo>
                  <a:pt x="77" y="67"/>
                  <a:pt x="77" y="67"/>
                  <a:pt x="77" y="67"/>
                </a:cubicBezTo>
                <a:cubicBezTo>
                  <a:pt x="77" y="68"/>
                  <a:pt x="77" y="68"/>
                  <a:pt x="77" y="68"/>
                </a:cubicBezTo>
                <a:cubicBezTo>
                  <a:pt x="76" y="69"/>
                  <a:pt x="76" y="70"/>
                  <a:pt x="75" y="71"/>
                </a:cubicBezTo>
                <a:moveTo>
                  <a:pt x="78" y="64"/>
                </a:moveTo>
                <a:cubicBezTo>
                  <a:pt x="75" y="62"/>
                  <a:pt x="75" y="62"/>
                  <a:pt x="75" y="62"/>
                </a:cubicBezTo>
                <a:cubicBezTo>
                  <a:pt x="75" y="60"/>
                  <a:pt x="75" y="59"/>
                  <a:pt x="75" y="58"/>
                </a:cubicBezTo>
                <a:cubicBezTo>
                  <a:pt x="78" y="58"/>
                  <a:pt x="78" y="58"/>
                  <a:pt x="78" y="58"/>
                </a:cubicBezTo>
                <a:cubicBezTo>
                  <a:pt x="78" y="60"/>
                  <a:pt x="78" y="62"/>
                  <a:pt x="78" y="64"/>
                </a:cubicBezTo>
                <a:moveTo>
                  <a:pt x="74" y="54"/>
                </a:moveTo>
                <a:cubicBezTo>
                  <a:pt x="74" y="53"/>
                  <a:pt x="73" y="51"/>
                  <a:pt x="72" y="50"/>
                </a:cubicBezTo>
                <a:cubicBezTo>
                  <a:pt x="74" y="49"/>
                  <a:pt x="74" y="49"/>
                  <a:pt x="74" y="49"/>
                </a:cubicBezTo>
                <a:cubicBezTo>
                  <a:pt x="75" y="49"/>
                  <a:pt x="75" y="49"/>
                  <a:pt x="75" y="49"/>
                </a:cubicBezTo>
                <a:cubicBezTo>
                  <a:pt x="75" y="50"/>
                  <a:pt x="76" y="51"/>
                  <a:pt x="76" y="52"/>
                </a:cubicBezTo>
                <a:cubicBezTo>
                  <a:pt x="77" y="52"/>
                  <a:pt x="77" y="53"/>
                  <a:pt x="77" y="54"/>
                </a:cubicBezTo>
                <a:cubicBezTo>
                  <a:pt x="74" y="54"/>
                  <a:pt x="74" y="54"/>
                  <a:pt x="74" y="54"/>
                </a:cubicBezTo>
                <a:moveTo>
                  <a:pt x="56" y="87"/>
                </a:moveTo>
                <a:cubicBezTo>
                  <a:pt x="54" y="87"/>
                  <a:pt x="51" y="86"/>
                  <a:pt x="49" y="84"/>
                </a:cubicBezTo>
                <a:cubicBezTo>
                  <a:pt x="47" y="82"/>
                  <a:pt x="46" y="79"/>
                  <a:pt x="45" y="76"/>
                </a:cubicBezTo>
                <a:cubicBezTo>
                  <a:pt x="43" y="71"/>
                  <a:pt x="43" y="66"/>
                  <a:pt x="43" y="62"/>
                </a:cubicBezTo>
                <a:cubicBezTo>
                  <a:pt x="43" y="57"/>
                  <a:pt x="44" y="53"/>
                  <a:pt x="47" y="50"/>
                </a:cubicBezTo>
                <a:cubicBezTo>
                  <a:pt x="50" y="47"/>
                  <a:pt x="54" y="46"/>
                  <a:pt x="58" y="46"/>
                </a:cubicBezTo>
                <a:cubicBezTo>
                  <a:pt x="59" y="46"/>
                  <a:pt x="61" y="46"/>
                  <a:pt x="62" y="46"/>
                </a:cubicBezTo>
                <a:cubicBezTo>
                  <a:pt x="62" y="46"/>
                  <a:pt x="63" y="47"/>
                  <a:pt x="63" y="47"/>
                </a:cubicBezTo>
                <a:cubicBezTo>
                  <a:pt x="63" y="47"/>
                  <a:pt x="63" y="47"/>
                  <a:pt x="63" y="47"/>
                </a:cubicBezTo>
                <a:cubicBezTo>
                  <a:pt x="64" y="47"/>
                  <a:pt x="65" y="47"/>
                  <a:pt x="66" y="48"/>
                </a:cubicBezTo>
                <a:cubicBezTo>
                  <a:pt x="69" y="50"/>
                  <a:pt x="71" y="54"/>
                  <a:pt x="72" y="57"/>
                </a:cubicBezTo>
                <a:cubicBezTo>
                  <a:pt x="71" y="57"/>
                  <a:pt x="71" y="58"/>
                  <a:pt x="71" y="59"/>
                </a:cubicBezTo>
                <a:cubicBezTo>
                  <a:pt x="71" y="60"/>
                  <a:pt x="71" y="60"/>
                  <a:pt x="71" y="61"/>
                </a:cubicBezTo>
                <a:cubicBezTo>
                  <a:pt x="71" y="62"/>
                  <a:pt x="71" y="62"/>
                  <a:pt x="71" y="62"/>
                </a:cubicBezTo>
                <a:cubicBezTo>
                  <a:pt x="70" y="69"/>
                  <a:pt x="68" y="76"/>
                  <a:pt x="64" y="81"/>
                </a:cubicBezTo>
                <a:cubicBezTo>
                  <a:pt x="62" y="85"/>
                  <a:pt x="59" y="87"/>
                  <a:pt x="57" y="87"/>
                </a:cubicBezTo>
                <a:cubicBezTo>
                  <a:pt x="57" y="87"/>
                  <a:pt x="56" y="87"/>
                  <a:pt x="56" y="87"/>
                </a:cubicBezTo>
                <a:moveTo>
                  <a:pt x="70" y="47"/>
                </a:moveTo>
                <a:cubicBezTo>
                  <a:pt x="69" y="46"/>
                  <a:pt x="68" y="46"/>
                  <a:pt x="68" y="45"/>
                </a:cubicBezTo>
                <a:cubicBezTo>
                  <a:pt x="67" y="45"/>
                  <a:pt x="67" y="45"/>
                  <a:pt x="67" y="45"/>
                </a:cubicBezTo>
                <a:cubicBezTo>
                  <a:pt x="70" y="43"/>
                  <a:pt x="70" y="43"/>
                  <a:pt x="70" y="43"/>
                </a:cubicBezTo>
                <a:cubicBezTo>
                  <a:pt x="70" y="43"/>
                  <a:pt x="70" y="43"/>
                  <a:pt x="70" y="43"/>
                </a:cubicBezTo>
                <a:cubicBezTo>
                  <a:pt x="71" y="44"/>
                  <a:pt x="72" y="45"/>
                  <a:pt x="73" y="46"/>
                </a:cubicBezTo>
                <a:cubicBezTo>
                  <a:pt x="70" y="47"/>
                  <a:pt x="70" y="47"/>
                  <a:pt x="70" y="47"/>
                </a:cubicBezTo>
                <a:moveTo>
                  <a:pt x="63" y="43"/>
                </a:moveTo>
                <a:cubicBezTo>
                  <a:pt x="62" y="43"/>
                  <a:pt x="61" y="43"/>
                  <a:pt x="60" y="43"/>
                </a:cubicBezTo>
                <a:cubicBezTo>
                  <a:pt x="63" y="39"/>
                  <a:pt x="63" y="39"/>
                  <a:pt x="63" y="39"/>
                </a:cubicBezTo>
                <a:cubicBezTo>
                  <a:pt x="64" y="39"/>
                  <a:pt x="64" y="40"/>
                  <a:pt x="65" y="40"/>
                </a:cubicBezTo>
                <a:cubicBezTo>
                  <a:pt x="66" y="40"/>
                  <a:pt x="66" y="41"/>
                  <a:pt x="67" y="41"/>
                </a:cubicBezTo>
                <a:cubicBezTo>
                  <a:pt x="63" y="43"/>
                  <a:pt x="63" y="43"/>
                  <a:pt x="63" y="43"/>
                </a:cubicBezTo>
                <a:moveTo>
                  <a:pt x="52" y="43"/>
                </a:moveTo>
                <a:cubicBezTo>
                  <a:pt x="54" y="41"/>
                  <a:pt x="55" y="39"/>
                  <a:pt x="58" y="39"/>
                </a:cubicBezTo>
                <a:cubicBezTo>
                  <a:pt x="58" y="39"/>
                  <a:pt x="58" y="39"/>
                  <a:pt x="59" y="39"/>
                </a:cubicBezTo>
                <a:cubicBezTo>
                  <a:pt x="56" y="42"/>
                  <a:pt x="56" y="42"/>
                  <a:pt x="56" y="42"/>
                </a:cubicBezTo>
                <a:cubicBezTo>
                  <a:pt x="55" y="43"/>
                  <a:pt x="53" y="43"/>
                  <a:pt x="52" y="43"/>
                </a:cubicBezTo>
                <a:moveTo>
                  <a:pt x="60" y="35"/>
                </a:moveTo>
                <a:cubicBezTo>
                  <a:pt x="59" y="35"/>
                  <a:pt x="58" y="35"/>
                  <a:pt x="57" y="36"/>
                </a:cubicBezTo>
                <a:cubicBezTo>
                  <a:pt x="53" y="37"/>
                  <a:pt x="51" y="40"/>
                  <a:pt x="49" y="42"/>
                </a:cubicBezTo>
                <a:cubicBezTo>
                  <a:pt x="42" y="50"/>
                  <a:pt x="42" y="50"/>
                  <a:pt x="42" y="50"/>
                </a:cubicBezTo>
                <a:cubicBezTo>
                  <a:pt x="42" y="51"/>
                  <a:pt x="42" y="51"/>
                  <a:pt x="42" y="52"/>
                </a:cubicBezTo>
                <a:cubicBezTo>
                  <a:pt x="40" y="55"/>
                  <a:pt x="39" y="58"/>
                  <a:pt x="39" y="62"/>
                </a:cubicBezTo>
                <a:cubicBezTo>
                  <a:pt x="39" y="67"/>
                  <a:pt x="40" y="71"/>
                  <a:pt x="42" y="77"/>
                </a:cubicBezTo>
                <a:cubicBezTo>
                  <a:pt x="43" y="80"/>
                  <a:pt x="44" y="84"/>
                  <a:pt x="47" y="86"/>
                </a:cubicBezTo>
                <a:cubicBezTo>
                  <a:pt x="50" y="89"/>
                  <a:pt x="53" y="91"/>
                  <a:pt x="56" y="91"/>
                </a:cubicBezTo>
                <a:cubicBezTo>
                  <a:pt x="56" y="91"/>
                  <a:pt x="57" y="91"/>
                  <a:pt x="57" y="91"/>
                </a:cubicBezTo>
                <a:cubicBezTo>
                  <a:pt x="58" y="91"/>
                  <a:pt x="58" y="90"/>
                  <a:pt x="58" y="90"/>
                </a:cubicBezTo>
                <a:cubicBezTo>
                  <a:pt x="59" y="90"/>
                  <a:pt x="59" y="90"/>
                  <a:pt x="59" y="90"/>
                </a:cubicBezTo>
                <a:cubicBezTo>
                  <a:pt x="59" y="91"/>
                  <a:pt x="59" y="91"/>
                  <a:pt x="60" y="91"/>
                </a:cubicBezTo>
                <a:cubicBezTo>
                  <a:pt x="61" y="91"/>
                  <a:pt x="61" y="91"/>
                  <a:pt x="61" y="91"/>
                </a:cubicBezTo>
                <a:cubicBezTo>
                  <a:pt x="68" y="85"/>
                  <a:pt x="77" y="79"/>
                  <a:pt x="80" y="69"/>
                </a:cubicBezTo>
                <a:cubicBezTo>
                  <a:pt x="81" y="65"/>
                  <a:pt x="82" y="61"/>
                  <a:pt x="81" y="57"/>
                </a:cubicBezTo>
                <a:cubicBezTo>
                  <a:pt x="81" y="57"/>
                  <a:pt x="82" y="56"/>
                  <a:pt x="82" y="56"/>
                </a:cubicBezTo>
                <a:cubicBezTo>
                  <a:pt x="82" y="55"/>
                  <a:pt x="81" y="55"/>
                  <a:pt x="81" y="54"/>
                </a:cubicBezTo>
                <a:cubicBezTo>
                  <a:pt x="80" y="53"/>
                  <a:pt x="80" y="52"/>
                  <a:pt x="79" y="50"/>
                </a:cubicBezTo>
                <a:cubicBezTo>
                  <a:pt x="77" y="44"/>
                  <a:pt x="72" y="40"/>
                  <a:pt x="67" y="37"/>
                </a:cubicBezTo>
                <a:cubicBezTo>
                  <a:pt x="64" y="36"/>
                  <a:pt x="62" y="35"/>
                  <a:pt x="60" y="35"/>
                </a:cubicBezTo>
                <a:moveTo>
                  <a:pt x="57" y="12"/>
                </a:moveTo>
                <a:cubicBezTo>
                  <a:pt x="57" y="12"/>
                  <a:pt x="56" y="12"/>
                  <a:pt x="56" y="13"/>
                </a:cubicBezTo>
                <a:cubicBezTo>
                  <a:pt x="10" y="80"/>
                  <a:pt x="10" y="80"/>
                  <a:pt x="10" y="80"/>
                </a:cubicBezTo>
                <a:cubicBezTo>
                  <a:pt x="10" y="81"/>
                  <a:pt x="10" y="82"/>
                  <a:pt x="11" y="82"/>
                </a:cubicBezTo>
                <a:cubicBezTo>
                  <a:pt x="12" y="82"/>
                  <a:pt x="12" y="82"/>
                  <a:pt x="12" y="82"/>
                </a:cubicBezTo>
                <a:cubicBezTo>
                  <a:pt x="12" y="82"/>
                  <a:pt x="13" y="82"/>
                  <a:pt x="13" y="82"/>
                </a:cubicBezTo>
                <a:cubicBezTo>
                  <a:pt x="59" y="15"/>
                  <a:pt x="59" y="15"/>
                  <a:pt x="59" y="15"/>
                </a:cubicBezTo>
                <a:cubicBezTo>
                  <a:pt x="59" y="14"/>
                  <a:pt x="59" y="13"/>
                  <a:pt x="58" y="13"/>
                </a:cubicBezTo>
                <a:cubicBezTo>
                  <a:pt x="58" y="12"/>
                  <a:pt x="58" y="12"/>
                  <a:pt x="57" y="12"/>
                </a:cubicBezTo>
                <a:moveTo>
                  <a:pt x="32" y="38"/>
                </a:moveTo>
                <a:cubicBezTo>
                  <a:pt x="33" y="37"/>
                  <a:pt x="33" y="36"/>
                  <a:pt x="34" y="34"/>
                </a:cubicBezTo>
                <a:cubicBezTo>
                  <a:pt x="34" y="34"/>
                  <a:pt x="34" y="34"/>
                  <a:pt x="34" y="34"/>
                </a:cubicBezTo>
                <a:cubicBezTo>
                  <a:pt x="34" y="36"/>
                  <a:pt x="33" y="37"/>
                  <a:pt x="32" y="38"/>
                </a:cubicBezTo>
                <a:moveTo>
                  <a:pt x="36" y="31"/>
                </a:moveTo>
                <a:cubicBezTo>
                  <a:pt x="35" y="31"/>
                  <a:pt x="35" y="31"/>
                  <a:pt x="35" y="31"/>
                </a:cubicBezTo>
                <a:cubicBezTo>
                  <a:pt x="35" y="29"/>
                  <a:pt x="36" y="27"/>
                  <a:pt x="36" y="25"/>
                </a:cubicBezTo>
                <a:cubicBezTo>
                  <a:pt x="37" y="25"/>
                  <a:pt x="37" y="25"/>
                  <a:pt x="37" y="25"/>
                </a:cubicBezTo>
                <a:cubicBezTo>
                  <a:pt x="37" y="27"/>
                  <a:pt x="36" y="29"/>
                  <a:pt x="36" y="31"/>
                </a:cubicBezTo>
                <a:moveTo>
                  <a:pt x="37" y="21"/>
                </a:moveTo>
                <a:cubicBezTo>
                  <a:pt x="36" y="21"/>
                  <a:pt x="36" y="21"/>
                  <a:pt x="36" y="21"/>
                </a:cubicBezTo>
                <a:cubicBezTo>
                  <a:pt x="36" y="20"/>
                  <a:pt x="36" y="19"/>
                  <a:pt x="35" y="18"/>
                </a:cubicBezTo>
                <a:cubicBezTo>
                  <a:pt x="37" y="18"/>
                  <a:pt x="37" y="18"/>
                  <a:pt x="37" y="18"/>
                </a:cubicBezTo>
                <a:cubicBezTo>
                  <a:pt x="37" y="19"/>
                  <a:pt x="37" y="20"/>
                  <a:pt x="37" y="20"/>
                </a:cubicBezTo>
                <a:cubicBezTo>
                  <a:pt x="37" y="21"/>
                  <a:pt x="37" y="21"/>
                  <a:pt x="37" y="21"/>
                </a:cubicBezTo>
                <a:moveTo>
                  <a:pt x="37" y="15"/>
                </a:moveTo>
                <a:cubicBezTo>
                  <a:pt x="34" y="15"/>
                  <a:pt x="34" y="15"/>
                  <a:pt x="34" y="15"/>
                </a:cubicBezTo>
                <a:cubicBezTo>
                  <a:pt x="33" y="14"/>
                  <a:pt x="32" y="12"/>
                  <a:pt x="31" y="11"/>
                </a:cubicBezTo>
                <a:cubicBezTo>
                  <a:pt x="34" y="11"/>
                  <a:pt x="34" y="11"/>
                  <a:pt x="34" y="11"/>
                </a:cubicBezTo>
                <a:cubicBezTo>
                  <a:pt x="35" y="11"/>
                  <a:pt x="35" y="11"/>
                  <a:pt x="35" y="11"/>
                </a:cubicBezTo>
                <a:cubicBezTo>
                  <a:pt x="36" y="12"/>
                  <a:pt x="36" y="13"/>
                  <a:pt x="37" y="15"/>
                </a:cubicBezTo>
                <a:moveTo>
                  <a:pt x="17" y="51"/>
                </a:moveTo>
                <a:cubicBezTo>
                  <a:pt x="15" y="51"/>
                  <a:pt x="12" y="50"/>
                  <a:pt x="10" y="48"/>
                </a:cubicBezTo>
                <a:cubicBezTo>
                  <a:pt x="8" y="45"/>
                  <a:pt x="7" y="42"/>
                  <a:pt x="6" y="39"/>
                </a:cubicBezTo>
                <a:cubicBezTo>
                  <a:pt x="4" y="34"/>
                  <a:pt x="3" y="30"/>
                  <a:pt x="3" y="26"/>
                </a:cubicBezTo>
                <a:cubicBezTo>
                  <a:pt x="4" y="21"/>
                  <a:pt x="5" y="17"/>
                  <a:pt x="8" y="14"/>
                </a:cubicBezTo>
                <a:cubicBezTo>
                  <a:pt x="11" y="11"/>
                  <a:pt x="15" y="9"/>
                  <a:pt x="19" y="9"/>
                </a:cubicBezTo>
                <a:cubicBezTo>
                  <a:pt x="21" y="9"/>
                  <a:pt x="23" y="10"/>
                  <a:pt x="25" y="11"/>
                </a:cubicBezTo>
                <a:cubicBezTo>
                  <a:pt x="25" y="11"/>
                  <a:pt x="26" y="11"/>
                  <a:pt x="27" y="11"/>
                </a:cubicBezTo>
                <a:cubicBezTo>
                  <a:pt x="27" y="11"/>
                  <a:pt x="27" y="11"/>
                  <a:pt x="27" y="11"/>
                </a:cubicBezTo>
                <a:cubicBezTo>
                  <a:pt x="27" y="12"/>
                  <a:pt x="27" y="12"/>
                  <a:pt x="27" y="12"/>
                </a:cubicBezTo>
                <a:cubicBezTo>
                  <a:pt x="30" y="14"/>
                  <a:pt x="32" y="17"/>
                  <a:pt x="32" y="21"/>
                </a:cubicBezTo>
                <a:cubicBezTo>
                  <a:pt x="32" y="21"/>
                  <a:pt x="32" y="21"/>
                  <a:pt x="32" y="22"/>
                </a:cubicBezTo>
                <a:cubicBezTo>
                  <a:pt x="32" y="22"/>
                  <a:pt x="32" y="22"/>
                  <a:pt x="32" y="22"/>
                </a:cubicBezTo>
                <a:cubicBezTo>
                  <a:pt x="32" y="23"/>
                  <a:pt x="32" y="23"/>
                  <a:pt x="32" y="23"/>
                </a:cubicBezTo>
                <a:cubicBezTo>
                  <a:pt x="32" y="23"/>
                  <a:pt x="32" y="23"/>
                  <a:pt x="32" y="23"/>
                </a:cubicBezTo>
                <a:cubicBezTo>
                  <a:pt x="32" y="31"/>
                  <a:pt x="30" y="38"/>
                  <a:pt x="25" y="45"/>
                </a:cubicBezTo>
                <a:cubicBezTo>
                  <a:pt x="23" y="48"/>
                  <a:pt x="20" y="50"/>
                  <a:pt x="18" y="51"/>
                </a:cubicBezTo>
                <a:cubicBezTo>
                  <a:pt x="17" y="51"/>
                  <a:pt x="17" y="51"/>
                  <a:pt x="17" y="51"/>
                </a:cubicBezTo>
                <a:moveTo>
                  <a:pt x="27" y="8"/>
                </a:moveTo>
                <a:cubicBezTo>
                  <a:pt x="26" y="7"/>
                  <a:pt x="25" y="7"/>
                  <a:pt x="23" y="6"/>
                </a:cubicBezTo>
                <a:cubicBezTo>
                  <a:pt x="27" y="5"/>
                  <a:pt x="27" y="5"/>
                  <a:pt x="27" y="5"/>
                </a:cubicBezTo>
                <a:cubicBezTo>
                  <a:pt x="27" y="5"/>
                  <a:pt x="27" y="5"/>
                  <a:pt x="27" y="5"/>
                </a:cubicBezTo>
                <a:cubicBezTo>
                  <a:pt x="29" y="6"/>
                  <a:pt x="31" y="7"/>
                  <a:pt x="32" y="8"/>
                </a:cubicBezTo>
                <a:cubicBezTo>
                  <a:pt x="27" y="8"/>
                  <a:pt x="27" y="8"/>
                  <a:pt x="27" y="8"/>
                </a:cubicBezTo>
                <a:moveTo>
                  <a:pt x="17" y="6"/>
                </a:moveTo>
                <a:cubicBezTo>
                  <a:pt x="18" y="5"/>
                  <a:pt x="18" y="5"/>
                  <a:pt x="18" y="5"/>
                </a:cubicBezTo>
                <a:cubicBezTo>
                  <a:pt x="19" y="4"/>
                  <a:pt x="20" y="3"/>
                  <a:pt x="21" y="3"/>
                </a:cubicBezTo>
                <a:cubicBezTo>
                  <a:pt x="21" y="3"/>
                  <a:pt x="22" y="3"/>
                  <a:pt x="22" y="3"/>
                </a:cubicBezTo>
                <a:cubicBezTo>
                  <a:pt x="22" y="3"/>
                  <a:pt x="22" y="3"/>
                  <a:pt x="23" y="3"/>
                </a:cubicBezTo>
                <a:cubicBezTo>
                  <a:pt x="18" y="5"/>
                  <a:pt x="18" y="5"/>
                  <a:pt x="18" y="5"/>
                </a:cubicBezTo>
                <a:cubicBezTo>
                  <a:pt x="18" y="6"/>
                  <a:pt x="18" y="6"/>
                  <a:pt x="18" y="6"/>
                </a:cubicBezTo>
                <a:cubicBezTo>
                  <a:pt x="17" y="6"/>
                  <a:pt x="17" y="6"/>
                  <a:pt x="17" y="6"/>
                </a:cubicBezTo>
                <a:moveTo>
                  <a:pt x="22" y="0"/>
                </a:moveTo>
                <a:cubicBezTo>
                  <a:pt x="21" y="0"/>
                  <a:pt x="21" y="0"/>
                  <a:pt x="20" y="0"/>
                </a:cubicBezTo>
                <a:cubicBezTo>
                  <a:pt x="18" y="0"/>
                  <a:pt x="17" y="2"/>
                  <a:pt x="15" y="3"/>
                </a:cubicBezTo>
                <a:cubicBezTo>
                  <a:pt x="5" y="11"/>
                  <a:pt x="5" y="11"/>
                  <a:pt x="5" y="11"/>
                </a:cubicBezTo>
                <a:cubicBezTo>
                  <a:pt x="5" y="11"/>
                  <a:pt x="5" y="12"/>
                  <a:pt x="5" y="12"/>
                </a:cubicBezTo>
                <a:cubicBezTo>
                  <a:pt x="2" y="16"/>
                  <a:pt x="0" y="20"/>
                  <a:pt x="0" y="26"/>
                </a:cubicBezTo>
                <a:cubicBezTo>
                  <a:pt x="0" y="30"/>
                  <a:pt x="1" y="35"/>
                  <a:pt x="3" y="40"/>
                </a:cubicBezTo>
                <a:cubicBezTo>
                  <a:pt x="4" y="43"/>
                  <a:pt x="5" y="47"/>
                  <a:pt x="8" y="50"/>
                </a:cubicBezTo>
                <a:cubicBezTo>
                  <a:pt x="10" y="53"/>
                  <a:pt x="14" y="54"/>
                  <a:pt x="17" y="54"/>
                </a:cubicBezTo>
                <a:cubicBezTo>
                  <a:pt x="17" y="54"/>
                  <a:pt x="18" y="54"/>
                  <a:pt x="18" y="54"/>
                </a:cubicBezTo>
                <a:cubicBezTo>
                  <a:pt x="20" y="54"/>
                  <a:pt x="22" y="53"/>
                  <a:pt x="24" y="51"/>
                </a:cubicBezTo>
                <a:cubicBezTo>
                  <a:pt x="24" y="51"/>
                  <a:pt x="24" y="51"/>
                  <a:pt x="24" y="51"/>
                </a:cubicBezTo>
                <a:cubicBezTo>
                  <a:pt x="25" y="51"/>
                  <a:pt x="25" y="51"/>
                  <a:pt x="25" y="51"/>
                </a:cubicBezTo>
                <a:cubicBezTo>
                  <a:pt x="35" y="44"/>
                  <a:pt x="41" y="32"/>
                  <a:pt x="41" y="20"/>
                </a:cubicBezTo>
                <a:cubicBezTo>
                  <a:pt x="40" y="15"/>
                  <a:pt x="39" y="11"/>
                  <a:pt x="37" y="8"/>
                </a:cubicBezTo>
                <a:cubicBezTo>
                  <a:pt x="34" y="5"/>
                  <a:pt x="31" y="3"/>
                  <a:pt x="29" y="2"/>
                </a:cubicBezTo>
                <a:cubicBezTo>
                  <a:pt x="27" y="1"/>
                  <a:pt x="24" y="0"/>
                  <a:pt x="2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14">
            <a:extLst>
              <a:ext uri="{FF2B5EF4-FFF2-40B4-BE49-F238E27FC236}">
                <a16:creationId xmlns:a16="http://schemas.microsoft.com/office/drawing/2014/main" id="{ECEC398E-B5A0-4448-8AE7-DB07B4DBB7DA}"/>
              </a:ext>
            </a:extLst>
          </p:cNvPr>
          <p:cNvSpPr>
            <a:spLocks noEditPoints="1"/>
          </p:cNvSpPr>
          <p:nvPr/>
        </p:nvSpPr>
        <p:spPr bwMode="auto">
          <a:xfrm>
            <a:off x="136645" y="2996770"/>
            <a:ext cx="379766" cy="397347"/>
          </a:xfrm>
          <a:custGeom>
            <a:avLst/>
            <a:gdLst>
              <a:gd name="T0" fmla="*/ 25 w 91"/>
              <a:gd name="T1" fmla="*/ 78 h 95"/>
              <a:gd name="T2" fmla="*/ 7 w 91"/>
              <a:gd name="T3" fmla="*/ 71 h 95"/>
              <a:gd name="T4" fmla="*/ 18 w 91"/>
              <a:gd name="T5" fmla="*/ 39 h 95"/>
              <a:gd name="T6" fmla="*/ 17 w 91"/>
              <a:gd name="T7" fmla="*/ 38 h 95"/>
              <a:gd name="T8" fmla="*/ 16 w 91"/>
              <a:gd name="T9" fmla="*/ 37 h 95"/>
              <a:gd name="T10" fmla="*/ 6 w 91"/>
              <a:gd name="T11" fmla="*/ 34 h 95"/>
              <a:gd name="T12" fmla="*/ 61 w 91"/>
              <a:gd name="T13" fmla="*/ 4 h 95"/>
              <a:gd name="T14" fmla="*/ 69 w 91"/>
              <a:gd name="T15" fmla="*/ 19 h 95"/>
              <a:gd name="T16" fmla="*/ 72 w 91"/>
              <a:gd name="T17" fmla="*/ 25 h 95"/>
              <a:gd name="T18" fmla="*/ 86 w 91"/>
              <a:gd name="T19" fmla="*/ 62 h 95"/>
              <a:gd name="T20" fmla="*/ 77 w 91"/>
              <a:gd name="T21" fmla="*/ 58 h 95"/>
              <a:gd name="T22" fmla="*/ 76 w 91"/>
              <a:gd name="T23" fmla="*/ 58 h 95"/>
              <a:gd name="T24" fmla="*/ 75 w 91"/>
              <a:gd name="T25" fmla="*/ 58 h 95"/>
              <a:gd name="T26" fmla="*/ 75 w 91"/>
              <a:gd name="T27" fmla="*/ 59 h 95"/>
              <a:gd name="T28" fmla="*/ 65 w 91"/>
              <a:gd name="T29" fmla="*/ 91 h 95"/>
              <a:gd name="T30" fmla="*/ 47 w 91"/>
              <a:gd name="T31" fmla="*/ 86 h 95"/>
              <a:gd name="T32" fmla="*/ 55 w 91"/>
              <a:gd name="T33" fmla="*/ 61 h 95"/>
              <a:gd name="T34" fmla="*/ 54 w 91"/>
              <a:gd name="T35" fmla="*/ 58 h 95"/>
              <a:gd name="T36" fmla="*/ 36 w 91"/>
              <a:gd name="T37" fmla="*/ 51 h 95"/>
              <a:gd name="T38" fmla="*/ 35 w 91"/>
              <a:gd name="T39" fmla="*/ 51 h 95"/>
              <a:gd name="T40" fmla="*/ 34 w 91"/>
              <a:gd name="T41" fmla="*/ 52 h 95"/>
              <a:gd name="T42" fmla="*/ 34 w 91"/>
              <a:gd name="T43" fmla="*/ 53 h 95"/>
              <a:gd name="T44" fmla="*/ 25 w 91"/>
              <a:gd name="T45" fmla="*/ 78 h 95"/>
              <a:gd name="T46" fmla="*/ 62 w 91"/>
              <a:gd name="T47" fmla="*/ 0 h 95"/>
              <a:gd name="T48" fmla="*/ 61 w 91"/>
              <a:gd name="T49" fmla="*/ 0 h 95"/>
              <a:gd name="T50" fmla="*/ 1 w 91"/>
              <a:gd name="T51" fmla="*/ 33 h 95"/>
              <a:gd name="T52" fmla="*/ 0 w 91"/>
              <a:gd name="T53" fmla="*/ 34 h 95"/>
              <a:gd name="T54" fmla="*/ 1 w 91"/>
              <a:gd name="T55" fmla="*/ 36 h 95"/>
              <a:gd name="T56" fmla="*/ 14 w 91"/>
              <a:gd name="T57" fmla="*/ 40 h 95"/>
              <a:gd name="T58" fmla="*/ 3 w 91"/>
              <a:gd name="T59" fmla="*/ 72 h 95"/>
              <a:gd name="T60" fmla="*/ 4 w 91"/>
              <a:gd name="T61" fmla="*/ 74 h 95"/>
              <a:gd name="T62" fmla="*/ 26 w 91"/>
              <a:gd name="T63" fmla="*/ 82 h 95"/>
              <a:gd name="T64" fmla="*/ 27 w 91"/>
              <a:gd name="T65" fmla="*/ 82 h 95"/>
              <a:gd name="T66" fmla="*/ 27 w 91"/>
              <a:gd name="T67" fmla="*/ 82 h 95"/>
              <a:gd name="T68" fmla="*/ 28 w 91"/>
              <a:gd name="T69" fmla="*/ 81 h 95"/>
              <a:gd name="T70" fmla="*/ 36 w 91"/>
              <a:gd name="T71" fmla="*/ 55 h 95"/>
              <a:gd name="T72" fmla="*/ 52 w 91"/>
              <a:gd name="T73" fmla="*/ 61 h 95"/>
              <a:gd name="T74" fmla="*/ 43 w 91"/>
              <a:gd name="T75" fmla="*/ 86 h 95"/>
              <a:gd name="T76" fmla="*/ 43 w 91"/>
              <a:gd name="T77" fmla="*/ 87 h 95"/>
              <a:gd name="T78" fmla="*/ 44 w 91"/>
              <a:gd name="T79" fmla="*/ 88 h 95"/>
              <a:gd name="T80" fmla="*/ 65 w 91"/>
              <a:gd name="T81" fmla="*/ 95 h 95"/>
              <a:gd name="T82" fmla="*/ 66 w 91"/>
              <a:gd name="T83" fmla="*/ 95 h 95"/>
              <a:gd name="T84" fmla="*/ 67 w 91"/>
              <a:gd name="T85" fmla="*/ 95 h 95"/>
              <a:gd name="T86" fmla="*/ 68 w 91"/>
              <a:gd name="T87" fmla="*/ 94 h 95"/>
              <a:gd name="T88" fmla="*/ 77 w 91"/>
              <a:gd name="T89" fmla="*/ 62 h 95"/>
              <a:gd name="T90" fmla="*/ 88 w 91"/>
              <a:gd name="T91" fmla="*/ 67 h 95"/>
              <a:gd name="T92" fmla="*/ 89 w 91"/>
              <a:gd name="T93" fmla="*/ 67 h 95"/>
              <a:gd name="T94" fmla="*/ 90 w 91"/>
              <a:gd name="T95" fmla="*/ 67 h 95"/>
              <a:gd name="T96" fmla="*/ 90 w 91"/>
              <a:gd name="T97" fmla="*/ 65 h 95"/>
              <a:gd name="T98" fmla="*/ 75 w 91"/>
              <a:gd name="T99" fmla="*/ 23 h 95"/>
              <a:gd name="T100" fmla="*/ 71 w 91"/>
              <a:gd name="T101" fmla="*/ 17 h 95"/>
              <a:gd name="T102" fmla="*/ 64 w 91"/>
              <a:gd name="T103" fmla="*/ 2 h 95"/>
              <a:gd name="T104" fmla="*/ 63 w 91"/>
              <a:gd name="T105" fmla="*/ 0 h 95"/>
              <a:gd name="T106" fmla="*/ 62 w 91"/>
              <a:gd name="T10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95">
                <a:moveTo>
                  <a:pt x="25" y="78"/>
                </a:moveTo>
                <a:cubicBezTo>
                  <a:pt x="7" y="71"/>
                  <a:pt x="7" y="71"/>
                  <a:pt x="7" y="71"/>
                </a:cubicBezTo>
                <a:cubicBezTo>
                  <a:pt x="18" y="39"/>
                  <a:pt x="18" y="39"/>
                  <a:pt x="18" y="39"/>
                </a:cubicBezTo>
                <a:cubicBezTo>
                  <a:pt x="18" y="39"/>
                  <a:pt x="18" y="38"/>
                  <a:pt x="17" y="38"/>
                </a:cubicBezTo>
                <a:cubicBezTo>
                  <a:pt x="17" y="38"/>
                  <a:pt x="17" y="37"/>
                  <a:pt x="16" y="37"/>
                </a:cubicBezTo>
                <a:cubicBezTo>
                  <a:pt x="6" y="34"/>
                  <a:pt x="6" y="34"/>
                  <a:pt x="6" y="34"/>
                </a:cubicBezTo>
                <a:cubicBezTo>
                  <a:pt x="61" y="4"/>
                  <a:pt x="61" y="4"/>
                  <a:pt x="61" y="4"/>
                </a:cubicBezTo>
                <a:cubicBezTo>
                  <a:pt x="63" y="10"/>
                  <a:pt x="66" y="14"/>
                  <a:pt x="69" y="19"/>
                </a:cubicBezTo>
                <a:cubicBezTo>
                  <a:pt x="70" y="21"/>
                  <a:pt x="71" y="23"/>
                  <a:pt x="72" y="25"/>
                </a:cubicBezTo>
                <a:cubicBezTo>
                  <a:pt x="78" y="36"/>
                  <a:pt x="82" y="50"/>
                  <a:pt x="86" y="62"/>
                </a:cubicBezTo>
                <a:cubicBezTo>
                  <a:pt x="77" y="58"/>
                  <a:pt x="77" y="58"/>
                  <a:pt x="77" y="58"/>
                </a:cubicBezTo>
                <a:cubicBezTo>
                  <a:pt x="77" y="58"/>
                  <a:pt x="76" y="58"/>
                  <a:pt x="76" y="58"/>
                </a:cubicBezTo>
                <a:cubicBezTo>
                  <a:pt x="76" y="58"/>
                  <a:pt x="76" y="58"/>
                  <a:pt x="75" y="58"/>
                </a:cubicBezTo>
                <a:cubicBezTo>
                  <a:pt x="75" y="58"/>
                  <a:pt x="75" y="59"/>
                  <a:pt x="75" y="59"/>
                </a:cubicBezTo>
                <a:cubicBezTo>
                  <a:pt x="65" y="91"/>
                  <a:pt x="65" y="91"/>
                  <a:pt x="65" y="91"/>
                </a:cubicBezTo>
                <a:cubicBezTo>
                  <a:pt x="47" y="86"/>
                  <a:pt x="47" y="86"/>
                  <a:pt x="47" y="86"/>
                </a:cubicBezTo>
                <a:cubicBezTo>
                  <a:pt x="55" y="61"/>
                  <a:pt x="55" y="61"/>
                  <a:pt x="55" y="61"/>
                </a:cubicBezTo>
                <a:cubicBezTo>
                  <a:pt x="56" y="60"/>
                  <a:pt x="55" y="59"/>
                  <a:pt x="54" y="58"/>
                </a:cubicBezTo>
                <a:cubicBezTo>
                  <a:pt x="36" y="51"/>
                  <a:pt x="36" y="51"/>
                  <a:pt x="36" y="51"/>
                </a:cubicBezTo>
                <a:cubicBezTo>
                  <a:pt x="36" y="51"/>
                  <a:pt x="36" y="51"/>
                  <a:pt x="35" y="51"/>
                </a:cubicBezTo>
                <a:cubicBezTo>
                  <a:pt x="35" y="51"/>
                  <a:pt x="35" y="51"/>
                  <a:pt x="34" y="52"/>
                </a:cubicBezTo>
                <a:cubicBezTo>
                  <a:pt x="34" y="52"/>
                  <a:pt x="34" y="52"/>
                  <a:pt x="34" y="53"/>
                </a:cubicBezTo>
                <a:cubicBezTo>
                  <a:pt x="25" y="78"/>
                  <a:pt x="25" y="78"/>
                  <a:pt x="25" y="78"/>
                </a:cubicBezTo>
                <a:moveTo>
                  <a:pt x="62" y="0"/>
                </a:moveTo>
                <a:cubicBezTo>
                  <a:pt x="62" y="0"/>
                  <a:pt x="62" y="0"/>
                  <a:pt x="61" y="0"/>
                </a:cubicBezTo>
                <a:cubicBezTo>
                  <a:pt x="1" y="33"/>
                  <a:pt x="1" y="33"/>
                  <a:pt x="1" y="33"/>
                </a:cubicBezTo>
                <a:cubicBezTo>
                  <a:pt x="0" y="33"/>
                  <a:pt x="0" y="34"/>
                  <a:pt x="0" y="34"/>
                </a:cubicBezTo>
                <a:cubicBezTo>
                  <a:pt x="0" y="35"/>
                  <a:pt x="0" y="36"/>
                  <a:pt x="1" y="36"/>
                </a:cubicBezTo>
                <a:cubicBezTo>
                  <a:pt x="14" y="40"/>
                  <a:pt x="14" y="40"/>
                  <a:pt x="14" y="40"/>
                </a:cubicBezTo>
                <a:cubicBezTo>
                  <a:pt x="3" y="72"/>
                  <a:pt x="3" y="72"/>
                  <a:pt x="3" y="72"/>
                </a:cubicBezTo>
                <a:cubicBezTo>
                  <a:pt x="3" y="73"/>
                  <a:pt x="3" y="74"/>
                  <a:pt x="4" y="74"/>
                </a:cubicBezTo>
                <a:cubicBezTo>
                  <a:pt x="26" y="82"/>
                  <a:pt x="26" y="82"/>
                  <a:pt x="26" y="82"/>
                </a:cubicBezTo>
                <a:cubicBezTo>
                  <a:pt x="26" y="82"/>
                  <a:pt x="26" y="82"/>
                  <a:pt x="27" y="82"/>
                </a:cubicBezTo>
                <a:cubicBezTo>
                  <a:pt x="27" y="82"/>
                  <a:pt x="27" y="82"/>
                  <a:pt x="27" y="82"/>
                </a:cubicBezTo>
                <a:cubicBezTo>
                  <a:pt x="28" y="82"/>
                  <a:pt x="28" y="81"/>
                  <a:pt x="28" y="81"/>
                </a:cubicBezTo>
                <a:cubicBezTo>
                  <a:pt x="36" y="55"/>
                  <a:pt x="36" y="55"/>
                  <a:pt x="36" y="55"/>
                </a:cubicBezTo>
                <a:cubicBezTo>
                  <a:pt x="52" y="61"/>
                  <a:pt x="52" y="61"/>
                  <a:pt x="52" y="61"/>
                </a:cubicBezTo>
                <a:cubicBezTo>
                  <a:pt x="43" y="86"/>
                  <a:pt x="43" y="86"/>
                  <a:pt x="43" y="86"/>
                </a:cubicBezTo>
                <a:cubicBezTo>
                  <a:pt x="43" y="87"/>
                  <a:pt x="43" y="87"/>
                  <a:pt x="43" y="87"/>
                </a:cubicBezTo>
                <a:cubicBezTo>
                  <a:pt x="43" y="88"/>
                  <a:pt x="44" y="88"/>
                  <a:pt x="44" y="88"/>
                </a:cubicBezTo>
                <a:cubicBezTo>
                  <a:pt x="65" y="95"/>
                  <a:pt x="65" y="95"/>
                  <a:pt x="65" y="95"/>
                </a:cubicBezTo>
                <a:cubicBezTo>
                  <a:pt x="66" y="95"/>
                  <a:pt x="66" y="95"/>
                  <a:pt x="66" y="95"/>
                </a:cubicBezTo>
                <a:cubicBezTo>
                  <a:pt x="67" y="95"/>
                  <a:pt x="67" y="95"/>
                  <a:pt x="67" y="95"/>
                </a:cubicBezTo>
                <a:cubicBezTo>
                  <a:pt x="67" y="95"/>
                  <a:pt x="67" y="94"/>
                  <a:pt x="68" y="94"/>
                </a:cubicBezTo>
                <a:cubicBezTo>
                  <a:pt x="77" y="62"/>
                  <a:pt x="77" y="62"/>
                  <a:pt x="77" y="62"/>
                </a:cubicBezTo>
                <a:cubicBezTo>
                  <a:pt x="88" y="67"/>
                  <a:pt x="88" y="67"/>
                  <a:pt x="88" y="67"/>
                </a:cubicBezTo>
                <a:cubicBezTo>
                  <a:pt x="88" y="67"/>
                  <a:pt x="89" y="67"/>
                  <a:pt x="89" y="67"/>
                </a:cubicBezTo>
                <a:cubicBezTo>
                  <a:pt x="89" y="67"/>
                  <a:pt x="90" y="67"/>
                  <a:pt x="90" y="67"/>
                </a:cubicBezTo>
                <a:cubicBezTo>
                  <a:pt x="90" y="66"/>
                  <a:pt x="91" y="66"/>
                  <a:pt x="90" y="65"/>
                </a:cubicBezTo>
                <a:cubicBezTo>
                  <a:pt x="86" y="51"/>
                  <a:pt x="82" y="36"/>
                  <a:pt x="75" y="23"/>
                </a:cubicBezTo>
                <a:cubicBezTo>
                  <a:pt x="74" y="21"/>
                  <a:pt x="73" y="19"/>
                  <a:pt x="71" y="17"/>
                </a:cubicBezTo>
                <a:cubicBezTo>
                  <a:pt x="69" y="12"/>
                  <a:pt x="65" y="7"/>
                  <a:pt x="64" y="2"/>
                </a:cubicBezTo>
                <a:cubicBezTo>
                  <a:pt x="64" y="1"/>
                  <a:pt x="63" y="1"/>
                  <a:pt x="63" y="0"/>
                </a:cubicBezTo>
                <a:cubicBezTo>
                  <a:pt x="63" y="0"/>
                  <a:pt x="62" y="0"/>
                  <a:pt x="6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15">
            <a:extLst>
              <a:ext uri="{FF2B5EF4-FFF2-40B4-BE49-F238E27FC236}">
                <a16:creationId xmlns:a16="http://schemas.microsoft.com/office/drawing/2014/main" id="{41B08725-1642-B04C-908C-2B3133E0236D}"/>
              </a:ext>
            </a:extLst>
          </p:cNvPr>
          <p:cNvSpPr>
            <a:spLocks noEditPoints="1"/>
          </p:cNvSpPr>
          <p:nvPr/>
        </p:nvSpPr>
        <p:spPr bwMode="auto">
          <a:xfrm>
            <a:off x="479488" y="3986621"/>
            <a:ext cx="583714" cy="363943"/>
          </a:xfrm>
          <a:custGeom>
            <a:avLst/>
            <a:gdLst>
              <a:gd name="T0" fmla="*/ 60 w 140"/>
              <a:gd name="T1" fmla="*/ 51 h 87"/>
              <a:gd name="T2" fmla="*/ 57 w 140"/>
              <a:gd name="T3" fmla="*/ 43 h 87"/>
              <a:gd name="T4" fmla="*/ 58 w 140"/>
              <a:gd name="T5" fmla="*/ 36 h 87"/>
              <a:gd name="T6" fmla="*/ 61 w 140"/>
              <a:gd name="T7" fmla="*/ 31 h 87"/>
              <a:gd name="T8" fmla="*/ 58 w 140"/>
              <a:gd name="T9" fmla="*/ 34 h 87"/>
              <a:gd name="T10" fmla="*/ 56 w 140"/>
              <a:gd name="T11" fmla="*/ 46 h 87"/>
              <a:gd name="T12" fmla="*/ 53 w 140"/>
              <a:gd name="T13" fmla="*/ 54 h 87"/>
              <a:gd name="T14" fmla="*/ 47 w 140"/>
              <a:gd name="T15" fmla="*/ 50 h 87"/>
              <a:gd name="T16" fmla="*/ 52 w 140"/>
              <a:gd name="T17" fmla="*/ 56 h 87"/>
              <a:gd name="T18" fmla="*/ 52 w 140"/>
              <a:gd name="T19" fmla="*/ 60 h 87"/>
              <a:gd name="T20" fmla="*/ 55 w 140"/>
              <a:gd name="T21" fmla="*/ 57 h 87"/>
              <a:gd name="T22" fmla="*/ 63 w 140"/>
              <a:gd name="T23" fmla="*/ 50 h 87"/>
              <a:gd name="T24" fmla="*/ 63 w 140"/>
              <a:gd name="T25" fmla="*/ 40 h 87"/>
              <a:gd name="T26" fmla="*/ 65 w 140"/>
              <a:gd name="T27" fmla="*/ 38 h 87"/>
              <a:gd name="T28" fmla="*/ 61 w 140"/>
              <a:gd name="T29" fmla="*/ 31 h 87"/>
              <a:gd name="T30" fmla="*/ 55 w 140"/>
              <a:gd name="T31" fmla="*/ 62 h 87"/>
              <a:gd name="T32" fmla="*/ 42 w 140"/>
              <a:gd name="T33" fmla="*/ 36 h 87"/>
              <a:gd name="T34" fmla="*/ 61 w 140"/>
              <a:gd name="T35" fmla="*/ 27 h 87"/>
              <a:gd name="T36" fmla="*/ 76 w 140"/>
              <a:gd name="T37" fmla="*/ 44 h 87"/>
              <a:gd name="T38" fmla="*/ 59 w 140"/>
              <a:gd name="T39" fmla="*/ 62 h 87"/>
              <a:gd name="T40" fmla="*/ 40 w 140"/>
              <a:gd name="T41" fmla="*/ 35 h 87"/>
              <a:gd name="T42" fmla="*/ 46 w 140"/>
              <a:gd name="T43" fmla="*/ 63 h 87"/>
              <a:gd name="T44" fmla="*/ 66 w 140"/>
              <a:gd name="T45" fmla="*/ 64 h 87"/>
              <a:gd name="T46" fmla="*/ 74 w 140"/>
              <a:gd name="T47" fmla="*/ 30 h 87"/>
              <a:gd name="T48" fmla="*/ 123 w 140"/>
              <a:gd name="T49" fmla="*/ 77 h 87"/>
              <a:gd name="T50" fmla="*/ 128 w 140"/>
              <a:gd name="T51" fmla="*/ 31 h 87"/>
              <a:gd name="T52" fmla="*/ 126 w 140"/>
              <a:gd name="T53" fmla="*/ 71 h 87"/>
              <a:gd name="T54" fmla="*/ 97 w 140"/>
              <a:gd name="T55" fmla="*/ 82 h 87"/>
              <a:gd name="T56" fmla="*/ 111 w 140"/>
              <a:gd name="T57" fmla="*/ 39 h 87"/>
              <a:gd name="T58" fmla="*/ 114 w 140"/>
              <a:gd name="T59" fmla="*/ 39 h 87"/>
              <a:gd name="T60" fmla="*/ 21 w 140"/>
              <a:gd name="T61" fmla="*/ 8 h 87"/>
              <a:gd name="T62" fmla="*/ 103 w 140"/>
              <a:gd name="T63" fmla="*/ 81 h 87"/>
              <a:gd name="T64" fmla="*/ 105 w 140"/>
              <a:gd name="T65" fmla="*/ 82 h 87"/>
              <a:gd name="T66" fmla="*/ 27 w 140"/>
              <a:gd name="T67" fmla="*/ 6 h 87"/>
              <a:gd name="T68" fmla="*/ 118 w 140"/>
              <a:gd name="T69" fmla="*/ 34 h 87"/>
              <a:gd name="T70" fmla="*/ 119 w 140"/>
              <a:gd name="T71" fmla="*/ 50 h 87"/>
              <a:gd name="T72" fmla="*/ 105 w 140"/>
              <a:gd name="T73" fmla="*/ 82 h 87"/>
              <a:gd name="T74" fmla="*/ 124 w 140"/>
              <a:gd name="T75" fmla="*/ 40 h 87"/>
              <a:gd name="T76" fmla="*/ 34 w 140"/>
              <a:gd name="T77" fmla="*/ 4 h 87"/>
              <a:gd name="T78" fmla="*/ 130 w 140"/>
              <a:gd name="T79" fmla="*/ 35 h 87"/>
              <a:gd name="T80" fmla="*/ 119 w 140"/>
              <a:gd name="T81" fmla="*/ 79 h 87"/>
              <a:gd name="T82" fmla="*/ 43 w 140"/>
              <a:gd name="T83" fmla="*/ 3 h 87"/>
              <a:gd name="T84" fmla="*/ 40 w 140"/>
              <a:gd name="T85" fmla="*/ 0 h 87"/>
              <a:gd name="T86" fmla="*/ 34 w 140"/>
              <a:gd name="T87" fmla="*/ 0 h 87"/>
              <a:gd name="T88" fmla="*/ 32 w 140"/>
              <a:gd name="T89" fmla="*/ 1 h 87"/>
              <a:gd name="T90" fmla="*/ 28 w 140"/>
              <a:gd name="T91" fmla="*/ 2 h 87"/>
              <a:gd name="T92" fmla="*/ 23 w 140"/>
              <a:gd name="T93" fmla="*/ 5 h 87"/>
              <a:gd name="T94" fmla="*/ 20 w 140"/>
              <a:gd name="T95" fmla="*/ 5 h 87"/>
              <a:gd name="T96" fmla="*/ 16 w 140"/>
              <a:gd name="T97" fmla="*/ 5 h 87"/>
              <a:gd name="T98" fmla="*/ 1 w 140"/>
              <a:gd name="T99" fmla="*/ 50 h 87"/>
              <a:gd name="T100" fmla="*/ 96 w 140"/>
              <a:gd name="T101" fmla="*/ 85 h 87"/>
              <a:gd name="T102" fmla="*/ 98 w 140"/>
              <a:gd name="T103" fmla="*/ 87 h 87"/>
              <a:gd name="T104" fmla="*/ 129 w 140"/>
              <a:gd name="T105" fmla="*/ 72 h 87"/>
              <a:gd name="T106" fmla="*/ 52 w 140"/>
              <a:gd name="T10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87">
                <a:moveTo>
                  <a:pt x="56" y="55"/>
                </a:moveTo>
                <a:cubicBezTo>
                  <a:pt x="57" y="52"/>
                  <a:pt x="58" y="50"/>
                  <a:pt x="58" y="48"/>
                </a:cubicBezTo>
                <a:cubicBezTo>
                  <a:pt x="59" y="49"/>
                  <a:pt x="60" y="50"/>
                  <a:pt x="60" y="51"/>
                </a:cubicBezTo>
                <a:cubicBezTo>
                  <a:pt x="60" y="52"/>
                  <a:pt x="59" y="54"/>
                  <a:pt x="58" y="54"/>
                </a:cubicBezTo>
                <a:cubicBezTo>
                  <a:pt x="57" y="54"/>
                  <a:pt x="56" y="55"/>
                  <a:pt x="56" y="55"/>
                </a:cubicBezTo>
                <a:moveTo>
                  <a:pt x="57" y="43"/>
                </a:moveTo>
                <a:cubicBezTo>
                  <a:pt x="56" y="42"/>
                  <a:pt x="56" y="41"/>
                  <a:pt x="55" y="40"/>
                </a:cubicBezTo>
                <a:cubicBezTo>
                  <a:pt x="55" y="39"/>
                  <a:pt x="55" y="37"/>
                  <a:pt x="56" y="37"/>
                </a:cubicBezTo>
                <a:cubicBezTo>
                  <a:pt x="57" y="36"/>
                  <a:pt x="57" y="36"/>
                  <a:pt x="58" y="36"/>
                </a:cubicBezTo>
                <a:cubicBezTo>
                  <a:pt x="58" y="36"/>
                  <a:pt x="59" y="36"/>
                  <a:pt x="59" y="36"/>
                </a:cubicBezTo>
                <a:cubicBezTo>
                  <a:pt x="58" y="39"/>
                  <a:pt x="58" y="41"/>
                  <a:pt x="57" y="43"/>
                </a:cubicBezTo>
                <a:moveTo>
                  <a:pt x="61" y="31"/>
                </a:moveTo>
                <a:cubicBezTo>
                  <a:pt x="60" y="31"/>
                  <a:pt x="60" y="32"/>
                  <a:pt x="60" y="32"/>
                </a:cubicBezTo>
                <a:cubicBezTo>
                  <a:pt x="60" y="33"/>
                  <a:pt x="60" y="33"/>
                  <a:pt x="59" y="34"/>
                </a:cubicBezTo>
                <a:cubicBezTo>
                  <a:pt x="59" y="34"/>
                  <a:pt x="58" y="34"/>
                  <a:pt x="58" y="34"/>
                </a:cubicBezTo>
                <a:cubicBezTo>
                  <a:pt x="57" y="34"/>
                  <a:pt x="56" y="34"/>
                  <a:pt x="55" y="35"/>
                </a:cubicBezTo>
                <a:cubicBezTo>
                  <a:pt x="53" y="36"/>
                  <a:pt x="52" y="38"/>
                  <a:pt x="53" y="41"/>
                </a:cubicBezTo>
                <a:cubicBezTo>
                  <a:pt x="53" y="42"/>
                  <a:pt x="54" y="44"/>
                  <a:pt x="56" y="46"/>
                </a:cubicBezTo>
                <a:cubicBezTo>
                  <a:pt x="56" y="46"/>
                  <a:pt x="56" y="46"/>
                  <a:pt x="56" y="46"/>
                </a:cubicBezTo>
                <a:cubicBezTo>
                  <a:pt x="55" y="49"/>
                  <a:pt x="54" y="51"/>
                  <a:pt x="53" y="54"/>
                </a:cubicBezTo>
                <a:cubicBezTo>
                  <a:pt x="53" y="54"/>
                  <a:pt x="53" y="54"/>
                  <a:pt x="53" y="54"/>
                </a:cubicBezTo>
                <a:cubicBezTo>
                  <a:pt x="51" y="53"/>
                  <a:pt x="50" y="52"/>
                  <a:pt x="49" y="50"/>
                </a:cubicBezTo>
                <a:cubicBezTo>
                  <a:pt x="49" y="50"/>
                  <a:pt x="48" y="50"/>
                  <a:pt x="48" y="50"/>
                </a:cubicBezTo>
                <a:cubicBezTo>
                  <a:pt x="47" y="50"/>
                  <a:pt x="47" y="50"/>
                  <a:pt x="47" y="50"/>
                </a:cubicBezTo>
                <a:cubicBezTo>
                  <a:pt x="46" y="50"/>
                  <a:pt x="46" y="51"/>
                  <a:pt x="47" y="52"/>
                </a:cubicBezTo>
                <a:cubicBezTo>
                  <a:pt x="48" y="54"/>
                  <a:pt x="50" y="55"/>
                  <a:pt x="52" y="56"/>
                </a:cubicBezTo>
                <a:cubicBezTo>
                  <a:pt x="52" y="56"/>
                  <a:pt x="52" y="56"/>
                  <a:pt x="52" y="56"/>
                </a:cubicBezTo>
                <a:cubicBezTo>
                  <a:pt x="52" y="57"/>
                  <a:pt x="52" y="58"/>
                  <a:pt x="51" y="58"/>
                </a:cubicBezTo>
                <a:cubicBezTo>
                  <a:pt x="51" y="59"/>
                  <a:pt x="51" y="60"/>
                  <a:pt x="52" y="60"/>
                </a:cubicBezTo>
                <a:cubicBezTo>
                  <a:pt x="52" y="60"/>
                  <a:pt x="52" y="60"/>
                  <a:pt x="52" y="60"/>
                </a:cubicBezTo>
                <a:cubicBezTo>
                  <a:pt x="52" y="60"/>
                  <a:pt x="52" y="60"/>
                  <a:pt x="52" y="60"/>
                </a:cubicBezTo>
                <a:cubicBezTo>
                  <a:pt x="53" y="60"/>
                  <a:pt x="53" y="60"/>
                  <a:pt x="54" y="59"/>
                </a:cubicBezTo>
                <a:cubicBezTo>
                  <a:pt x="54" y="59"/>
                  <a:pt x="54" y="58"/>
                  <a:pt x="55" y="57"/>
                </a:cubicBezTo>
                <a:cubicBezTo>
                  <a:pt x="55" y="57"/>
                  <a:pt x="55" y="57"/>
                  <a:pt x="56" y="57"/>
                </a:cubicBezTo>
                <a:cubicBezTo>
                  <a:pt x="57" y="57"/>
                  <a:pt x="58" y="57"/>
                  <a:pt x="59" y="57"/>
                </a:cubicBezTo>
                <a:cubicBezTo>
                  <a:pt x="61" y="56"/>
                  <a:pt x="63" y="53"/>
                  <a:pt x="63" y="50"/>
                </a:cubicBezTo>
                <a:cubicBezTo>
                  <a:pt x="62" y="48"/>
                  <a:pt x="61" y="46"/>
                  <a:pt x="59" y="45"/>
                </a:cubicBezTo>
                <a:cubicBezTo>
                  <a:pt x="60" y="43"/>
                  <a:pt x="61" y="40"/>
                  <a:pt x="61" y="38"/>
                </a:cubicBezTo>
                <a:cubicBezTo>
                  <a:pt x="62" y="38"/>
                  <a:pt x="63" y="39"/>
                  <a:pt x="63" y="40"/>
                </a:cubicBezTo>
                <a:cubicBezTo>
                  <a:pt x="64" y="40"/>
                  <a:pt x="64" y="40"/>
                  <a:pt x="64" y="40"/>
                </a:cubicBezTo>
                <a:cubicBezTo>
                  <a:pt x="65" y="40"/>
                  <a:pt x="65" y="40"/>
                  <a:pt x="65" y="40"/>
                </a:cubicBezTo>
                <a:cubicBezTo>
                  <a:pt x="66" y="39"/>
                  <a:pt x="66" y="38"/>
                  <a:pt x="65" y="38"/>
                </a:cubicBezTo>
                <a:cubicBezTo>
                  <a:pt x="64" y="37"/>
                  <a:pt x="63" y="36"/>
                  <a:pt x="62" y="35"/>
                </a:cubicBezTo>
                <a:cubicBezTo>
                  <a:pt x="62" y="34"/>
                  <a:pt x="62" y="33"/>
                  <a:pt x="62" y="33"/>
                </a:cubicBezTo>
                <a:cubicBezTo>
                  <a:pt x="63" y="32"/>
                  <a:pt x="62" y="31"/>
                  <a:pt x="61" y="31"/>
                </a:cubicBezTo>
                <a:cubicBezTo>
                  <a:pt x="61" y="31"/>
                  <a:pt x="61" y="31"/>
                  <a:pt x="61" y="31"/>
                </a:cubicBezTo>
                <a:moveTo>
                  <a:pt x="59" y="62"/>
                </a:moveTo>
                <a:cubicBezTo>
                  <a:pt x="58" y="62"/>
                  <a:pt x="56" y="62"/>
                  <a:pt x="55" y="62"/>
                </a:cubicBezTo>
                <a:cubicBezTo>
                  <a:pt x="51" y="62"/>
                  <a:pt x="47" y="61"/>
                  <a:pt x="45" y="59"/>
                </a:cubicBezTo>
                <a:cubicBezTo>
                  <a:pt x="43" y="58"/>
                  <a:pt x="42" y="55"/>
                  <a:pt x="41" y="51"/>
                </a:cubicBezTo>
                <a:cubicBezTo>
                  <a:pt x="40" y="45"/>
                  <a:pt x="40" y="40"/>
                  <a:pt x="42" y="36"/>
                </a:cubicBezTo>
                <a:cubicBezTo>
                  <a:pt x="44" y="31"/>
                  <a:pt x="48" y="28"/>
                  <a:pt x="52" y="26"/>
                </a:cubicBezTo>
                <a:cubicBezTo>
                  <a:pt x="53" y="26"/>
                  <a:pt x="54" y="26"/>
                  <a:pt x="56" y="26"/>
                </a:cubicBezTo>
                <a:cubicBezTo>
                  <a:pt x="57" y="26"/>
                  <a:pt x="59" y="26"/>
                  <a:pt x="61" y="27"/>
                </a:cubicBezTo>
                <a:cubicBezTo>
                  <a:pt x="63" y="27"/>
                  <a:pt x="65" y="28"/>
                  <a:pt x="67" y="28"/>
                </a:cubicBezTo>
                <a:cubicBezTo>
                  <a:pt x="69" y="29"/>
                  <a:pt x="70" y="30"/>
                  <a:pt x="72" y="32"/>
                </a:cubicBezTo>
                <a:cubicBezTo>
                  <a:pt x="75" y="35"/>
                  <a:pt x="76" y="39"/>
                  <a:pt x="76" y="44"/>
                </a:cubicBezTo>
                <a:cubicBezTo>
                  <a:pt x="75" y="48"/>
                  <a:pt x="73" y="52"/>
                  <a:pt x="70" y="56"/>
                </a:cubicBezTo>
                <a:cubicBezTo>
                  <a:pt x="69" y="59"/>
                  <a:pt x="67" y="60"/>
                  <a:pt x="65" y="61"/>
                </a:cubicBezTo>
                <a:cubicBezTo>
                  <a:pt x="63" y="62"/>
                  <a:pt x="61" y="62"/>
                  <a:pt x="59" y="62"/>
                </a:cubicBezTo>
                <a:moveTo>
                  <a:pt x="56" y="23"/>
                </a:moveTo>
                <a:cubicBezTo>
                  <a:pt x="54" y="23"/>
                  <a:pt x="53" y="24"/>
                  <a:pt x="52" y="24"/>
                </a:cubicBezTo>
                <a:cubicBezTo>
                  <a:pt x="46" y="25"/>
                  <a:pt x="42" y="29"/>
                  <a:pt x="40" y="35"/>
                </a:cubicBezTo>
                <a:cubicBezTo>
                  <a:pt x="38" y="40"/>
                  <a:pt x="37" y="45"/>
                  <a:pt x="38" y="51"/>
                </a:cubicBezTo>
                <a:cubicBezTo>
                  <a:pt x="39" y="56"/>
                  <a:pt x="41" y="59"/>
                  <a:pt x="43" y="62"/>
                </a:cubicBezTo>
                <a:cubicBezTo>
                  <a:pt x="44" y="62"/>
                  <a:pt x="45" y="63"/>
                  <a:pt x="46" y="63"/>
                </a:cubicBezTo>
                <a:cubicBezTo>
                  <a:pt x="49" y="64"/>
                  <a:pt x="51" y="65"/>
                  <a:pt x="54" y="65"/>
                </a:cubicBezTo>
                <a:cubicBezTo>
                  <a:pt x="56" y="65"/>
                  <a:pt x="57" y="65"/>
                  <a:pt x="59" y="65"/>
                </a:cubicBezTo>
                <a:cubicBezTo>
                  <a:pt x="61" y="65"/>
                  <a:pt x="64" y="65"/>
                  <a:pt x="66" y="64"/>
                </a:cubicBezTo>
                <a:cubicBezTo>
                  <a:pt x="69" y="62"/>
                  <a:pt x="71" y="60"/>
                  <a:pt x="73" y="58"/>
                </a:cubicBezTo>
                <a:cubicBezTo>
                  <a:pt x="76" y="53"/>
                  <a:pt x="78" y="49"/>
                  <a:pt x="78" y="44"/>
                </a:cubicBezTo>
                <a:cubicBezTo>
                  <a:pt x="79" y="39"/>
                  <a:pt x="77" y="33"/>
                  <a:pt x="74" y="30"/>
                </a:cubicBezTo>
                <a:cubicBezTo>
                  <a:pt x="71" y="27"/>
                  <a:pt x="67" y="25"/>
                  <a:pt x="62" y="24"/>
                </a:cubicBezTo>
                <a:cubicBezTo>
                  <a:pt x="60" y="24"/>
                  <a:pt x="58" y="23"/>
                  <a:pt x="56" y="23"/>
                </a:cubicBezTo>
                <a:moveTo>
                  <a:pt x="123" y="77"/>
                </a:moveTo>
                <a:cubicBezTo>
                  <a:pt x="132" y="39"/>
                  <a:pt x="132" y="39"/>
                  <a:pt x="132" y="39"/>
                </a:cubicBezTo>
                <a:cubicBezTo>
                  <a:pt x="133" y="38"/>
                  <a:pt x="133" y="36"/>
                  <a:pt x="132" y="34"/>
                </a:cubicBezTo>
                <a:cubicBezTo>
                  <a:pt x="131" y="32"/>
                  <a:pt x="129" y="31"/>
                  <a:pt x="128" y="31"/>
                </a:cubicBezTo>
                <a:cubicBezTo>
                  <a:pt x="120" y="28"/>
                  <a:pt x="113" y="25"/>
                  <a:pt x="105" y="23"/>
                </a:cubicBezTo>
                <a:cubicBezTo>
                  <a:pt x="137" y="33"/>
                  <a:pt x="137" y="33"/>
                  <a:pt x="137" y="33"/>
                </a:cubicBezTo>
                <a:cubicBezTo>
                  <a:pt x="126" y="71"/>
                  <a:pt x="126" y="71"/>
                  <a:pt x="126" y="71"/>
                </a:cubicBezTo>
                <a:cubicBezTo>
                  <a:pt x="126" y="74"/>
                  <a:pt x="125" y="76"/>
                  <a:pt x="123" y="77"/>
                </a:cubicBezTo>
                <a:cubicBezTo>
                  <a:pt x="123" y="77"/>
                  <a:pt x="123" y="77"/>
                  <a:pt x="123" y="77"/>
                </a:cubicBezTo>
                <a:moveTo>
                  <a:pt x="97" y="82"/>
                </a:moveTo>
                <a:cubicBezTo>
                  <a:pt x="4" y="49"/>
                  <a:pt x="4" y="49"/>
                  <a:pt x="4" y="49"/>
                </a:cubicBezTo>
                <a:cubicBezTo>
                  <a:pt x="17" y="9"/>
                  <a:pt x="17" y="9"/>
                  <a:pt x="17" y="9"/>
                </a:cubicBezTo>
                <a:cubicBezTo>
                  <a:pt x="111" y="39"/>
                  <a:pt x="111" y="39"/>
                  <a:pt x="111" y="39"/>
                </a:cubicBezTo>
                <a:cubicBezTo>
                  <a:pt x="97" y="82"/>
                  <a:pt x="97" y="82"/>
                  <a:pt x="97" y="82"/>
                </a:cubicBezTo>
                <a:moveTo>
                  <a:pt x="99" y="83"/>
                </a:moveTo>
                <a:cubicBezTo>
                  <a:pt x="114" y="39"/>
                  <a:pt x="114" y="39"/>
                  <a:pt x="114" y="39"/>
                </a:cubicBezTo>
                <a:cubicBezTo>
                  <a:pt x="114" y="38"/>
                  <a:pt x="114" y="38"/>
                  <a:pt x="114" y="38"/>
                </a:cubicBezTo>
                <a:cubicBezTo>
                  <a:pt x="114" y="37"/>
                  <a:pt x="114" y="37"/>
                  <a:pt x="114" y="37"/>
                </a:cubicBezTo>
                <a:cubicBezTo>
                  <a:pt x="21" y="8"/>
                  <a:pt x="21" y="8"/>
                  <a:pt x="21" y="8"/>
                </a:cubicBezTo>
                <a:cubicBezTo>
                  <a:pt x="22" y="8"/>
                  <a:pt x="22" y="8"/>
                  <a:pt x="23" y="8"/>
                </a:cubicBezTo>
                <a:cubicBezTo>
                  <a:pt x="54" y="16"/>
                  <a:pt x="85" y="26"/>
                  <a:pt x="115" y="37"/>
                </a:cubicBezTo>
                <a:cubicBezTo>
                  <a:pt x="113" y="52"/>
                  <a:pt x="108" y="67"/>
                  <a:pt x="103" y="81"/>
                </a:cubicBezTo>
                <a:cubicBezTo>
                  <a:pt x="102" y="82"/>
                  <a:pt x="102" y="82"/>
                  <a:pt x="103" y="83"/>
                </a:cubicBezTo>
                <a:cubicBezTo>
                  <a:pt x="99" y="83"/>
                  <a:pt x="99" y="83"/>
                  <a:pt x="99" y="83"/>
                </a:cubicBezTo>
                <a:moveTo>
                  <a:pt x="105" y="82"/>
                </a:moveTo>
                <a:cubicBezTo>
                  <a:pt x="111" y="67"/>
                  <a:pt x="115" y="52"/>
                  <a:pt x="118" y="36"/>
                </a:cubicBezTo>
                <a:cubicBezTo>
                  <a:pt x="118" y="36"/>
                  <a:pt x="118" y="35"/>
                  <a:pt x="117" y="35"/>
                </a:cubicBezTo>
                <a:cubicBezTo>
                  <a:pt x="88" y="24"/>
                  <a:pt x="58" y="15"/>
                  <a:pt x="27" y="6"/>
                </a:cubicBezTo>
                <a:cubicBezTo>
                  <a:pt x="28" y="6"/>
                  <a:pt x="29" y="6"/>
                  <a:pt x="29" y="5"/>
                </a:cubicBezTo>
                <a:cubicBezTo>
                  <a:pt x="29" y="5"/>
                  <a:pt x="29" y="5"/>
                  <a:pt x="29" y="5"/>
                </a:cubicBezTo>
                <a:cubicBezTo>
                  <a:pt x="118" y="34"/>
                  <a:pt x="118" y="34"/>
                  <a:pt x="118" y="34"/>
                </a:cubicBezTo>
                <a:cubicBezTo>
                  <a:pt x="120" y="34"/>
                  <a:pt x="121" y="35"/>
                  <a:pt x="122" y="36"/>
                </a:cubicBezTo>
                <a:cubicBezTo>
                  <a:pt x="123" y="37"/>
                  <a:pt x="122" y="38"/>
                  <a:pt x="122" y="40"/>
                </a:cubicBezTo>
                <a:cubicBezTo>
                  <a:pt x="121" y="43"/>
                  <a:pt x="120" y="46"/>
                  <a:pt x="119" y="50"/>
                </a:cubicBezTo>
                <a:cubicBezTo>
                  <a:pt x="117" y="60"/>
                  <a:pt x="114" y="70"/>
                  <a:pt x="111" y="80"/>
                </a:cubicBezTo>
                <a:cubicBezTo>
                  <a:pt x="111" y="81"/>
                  <a:pt x="111" y="81"/>
                  <a:pt x="111" y="81"/>
                </a:cubicBezTo>
                <a:cubicBezTo>
                  <a:pt x="105" y="82"/>
                  <a:pt x="105" y="82"/>
                  <a:pt x="105" y="82"/>
                </a:cubicBezTo>
                <a:moveTo>
                  <a:pt x="114" y="80"/>
                </a:moveTo>
                <a:cubicBezTo>
                  <a:pt x="117" y="70"/>
                  <a:pt x="119" y="60"/>
                  <a:pt x="122" y="50"/>
                </a:cubicBezTo>
                <a:cubicBezTo>
                  <a:pt x="123" y="47"/>
                  <a:pt x="124" y="44"/>
                  <a:pt x="124" y="40"/>
                </a:cubicBezTo>
                <a:cubicBezTo>
                  <a:pt x="125" y="39"/>
                  <a:pt x="125" y="37"/>
                  <a:pt x="124" y="35"/>
                </a:cubicBezTo>
                <a:cubicBezTo>
                  <a:pt x="123" y="33"/>
                  <a:pt x="121" y="32"/>
                  <a:pt x="119" y="31"/>
                </a:cubicBezTo>
                <a:cubicBezTo>
                  <a:pt x="34" y="4"/>
                  <a:pt x="34" y="4"/>
                  <a:pt x="34" y="4"/>
                </a:cubicBezTo>
                <a:cubicBezTo>
                  <a:pt x="34" y="4"/>
                  <a:pt x="35" y="4"/>
                  <a:pt x="35" y="3"/>
                </a:cubicBezTo>
                <a:cubicBezTo>
                  <a:pt x="66" y="12"/>
                  <a:pt x="97" y="22"/>
                  <a:pt x="127" y="33"/>
                </a:cubicBezTo>
                <a:cubicBezTo>
                  <a:pt x="128" y="34"/>
                  <a:pt x="129" y="34"/>
                  <a:pt x="130" y="35"/>
                </a:cubicBezTo>
                <a:cubicBezTo>
                  <a:pt x="130" y="36"/>
                  <a:pt x="130" y="37"/>
                  <a:pt x="130" y="38"/>
                </a:cubicBezTo>
                <a:cubicBezTo>
                  <a:pt x="120" y="78"/>
                  <a:pt x="120" y="78"/>
                  <a:pt x="120" y="78"/>
                </a:cubicBezTo>
                <a:cubicBezTo>
                  <a:pt x="119" y="79"/>
                  <a:pt x="119" y="79"/>
                  <a:pt x="119" y="79"/>
                </a:cubicBezTo>
                <a:cubicBezTo>
                  <a:pt x="114" y="80"/>
                  <a:pt x="114" y="80"/>
                  <a:pt x="114" y="80"/>
                </a:cubicBezTo>
                <a:moveTo>
                  <a:pt x="57" y="7"/>
                </a:moveTo>
                <a:cubicBezTo>
                  <a:pt x="52" y="5"/>
                  <a:pt x="47" y="4"/>
                  <a:pt x="43" y="3"/>
                </a:cubicBezTo>
                <a:cubicBezTo>
                  <a:pt x="45" y="3"/>
                  <a:pt x="48" y="4"/>
                  <a:pt x="51" y="5"/>
                </a:cubicBezTo>
                <a:cubicBezTo>
                  <a:pt x="57" y="7"/>
                  <a:pt x="57" y="7"/>
                  <a:pt x="57" y="7"/>
                </a:cubicBezTo>
                <a:moveTo>
                  <a:pt x="40" y="0"/>
                </a:moveTo>
                <a:cubicBezTo>
                  <a:pt x="40" y="0"/>
                  <a:pt x="40" y="0"/>
                  <a:pt x="40" y="0"/>
                </a:cubicBezTo>
                <a:cubicBezTo>
                  <a:pt x="38" y="0"/>
                  <a:pt x="37" y="0"/>
                  <a:pt x="35" y="1"/>
                </a:cubicBezTo>
                <a:cubicBezTo>
                  <a:pt x="35" y="1"/>
                  <a:pt x="34" y="0"/>
                  <a:pt x="34" y="0"/>
                </a:cubicBezTo>
                <a:cubicBezTo>
                  <a:pt x="34" y="0"/>
                  <a:pt x="34" y="0"/>
                  <a:pt x="33" y="0"/>
                </a:cubicBezTo>
                <a:cubicBezTo>
                  <a:pt x="33" y="0"/>
                  <a:pt x="32" y="1"/>
                  <a:pt x="32" y="1"/>
                </a:cubicBezTo>
                <a:cubicBezTo>
                  <a:pt x="32" y="1"/>
                  <a:pt x="32" y="1"/>
                  <a:pt x="32" y="1"/>
                </a:cubicBezTo>
                <a:cubicBezTo>
                  <a:pt x="31" y="2"/>
                  <a:pt x="30" y="2"/>
                  <a:pt x="29" y="2"/>
                </a:cubicBezTo>
                <a:cubicBezTo>
                  <a:pt x="29" y="2"/>
                  <a:pt x="29" y="2"/>
                  <a:pt x="29" y="2"/>
                </a:cubicBezTo>
                <a:cubicBezTo>
                  <a:pt x="29" y="2"/>
                  <a:pt x="29" y="2"/>
                  <a:pt x="28" y="2"/>
                </a:cubicBezTo>
                <a:cubicBezTo>
                  <a:pt x="28" y="2"/>
                  <a:pt x="27" y="3"/>
                  <a:pt x="27" y="3"/>
                </a:cubicBezTo>
                <a:cubicBezTo>
                  <a:pt x="27" y="3"/>
                  <a:pt x="27" y="3"/>
                  <a:pt x="27" y="3"/>
                </a:cubicBezTo>
                <a:cubicBezTo>
                  <a:pt x="26" y="4"/>
                  <a:pt x="24" y="4"/>
                  <a:pt x="23" y="5"/>
                </a:cubicBezTo>
                <a:cubicBezTo>
                  <a:pt x="22" y="5"/>
                  <a:pt x="22" y="5"/>
                  <a:pt x="22" y="5"/>
                </a:cubicBezTo>
                <a:cubicBezTo>
                  <a:pt x="22" y="4"/>
                  <a:pt x="22" y="4"/>
                  <a:pt x="21" y="4"/>
                </a:cubicBezTo>
                <a:cubicBezTo>
                  <a:pt x="21" y="4"/>
                  <a:pt x="20" y="5"/>
                  <a:pt x="20" y="5"/>
                </a:cubicBezTo>
                <a:cubicBezTo>
                  <a:pt x="19" y="5"/>
                  <a:pt x="19" y="5"/>
                  <a:pt x="18" y="5"/>
                </a:cubicBezTo>
                <a:cubicBezTo>
                  <a:pt x="17" y="5"/>
                  <a:pt x="17" y="5"/>
                  <a:pt x="16" y="5"/>
                </a:cubicBezTo>
                <a:cubicBezTo>
                  <a:pt x="16" y="5"/>
                  <a:pt x="16" y="5"/>
                  <a:pt x="16" y="5"/>
                </a:cubicBezTo>
                <a:cubicBezTo>
                  <a:pt x="15" y="5"/>
                  <a:pt x="15" y="6"/>
                  <a:pt x="15" y="6"/>
                </a:cubicBezTo>
                <a:cubicBezTo>
                  <a:pt x="14" y="7"/>
                  <a:pt x="15" y="7"/>
                  <a:pt x="15" y="7"/>
                </a:cubicBezTo>
                <a:cubicBezTo>
                  <a:pt x="1" y="50"/>
                  <a:pt x="1" y="50"/>
                  <a:pt x="1" y="50"/>
                </a:cubicBezTo>
                <a:cubicBezTo>
                  <a:pt x="0" y="50"/>
                  <a:pt x="1" y="51"/>
                  <a:pt x="1" y="51"/>
                </a:cubicBezTo>
                <a:cubicBezTo>
                  <a:pt x="1" y="51"/>
                  <a:pt x="1" y="51"/>
                  <a:pt x="1" y="51"/>
                </a:cubicBezTo>
                <a:cubicBezTo>
                  <a:pt x="96" y="85"/>
                  <a:pt x="96" y="85"/>
                  <a:pt x="96" y="85"/>
                </a:cubicBezTo>
                <a:cubicBezTo>
                  <a:pt x="96" y="85"/>
                  <a:pt x="96" y="85"/>
                  <a:pt x="96" y="86"/>
                </a:cubicBezTo>
                <a:cubicBezTo>
                  <a:pt x="96" y="86"/>
                  <a:pt x="96" y="86"/>
                  <a:pt x="97" y="87"/>
                </a:cubicBezTo>
                <a:cubicBezTo>
                  <a:pt x="98" y="87"/>
                  <a:pt x="98" y="87"/>
                  <a:pt x="98" y="87"/>
                </a:cubicBezTo>
                <a:cubicBezTo>
                  <a:pt x="120" y="81"/>
                  <a:pt x="120" y="81"/>
                  <a:pt x="120" y="81"/>
                </a:cubicBezTo>
                <a:cubicBezTo>
                  <a:pt x="121" y="81"/>
                  <a:pt x="123" y="80"/>
                  <a:pt x="125" y="79"/>
                </a:cubicBezTo>
                <a:cubicBezTo>
                  <a:pt x="127" y="77"/>
                  <a:pt x="128" y="74"/>
                  <a:pt x="129" y="72"/>
                </a:cubicBezTo>
                <a:cubicBezTo>
                  <a:pt x="140" y="32"/>
                  <a:pt x="140" y="32"/>
                  <a:pt x="140" y="32"/>
                </a:cubicBezTo>
                <a:cubicBezTo>
                  <a:pt x="140" y="32"/>
                  <a:pt x="140" y="31"/>
                  <a:pt x="139" y="31"/>
                </a:cubicBezTo>
                <a:cubicBezTo>
                  <a:pt x="52" y="2"/>
                  <a:pt x="52" y="2"/>
                  <a:pt x="52" y="2"/>
                </a:cubicBezTo>
                <a:cubicBezTo>
                  <a:pt x="48" y="1"/>
                  <a:pt x="44" y="0"/>
                  <a:pt x="4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6">
            <a:extLst>
              <a:ext uri="{FF2B5EF4-FFF2-40B4-BE49-F238E27FC236}">
                <a16:creationId xmlns:a16="http://schemas.microsoft.com/office/drawing/2014/main" id="{8B41508B-78AD-3944-8F86-1D0D173D7411}"/>
              </a:ext>
            </a:extLst>
          </p:cNvPr>
          <p:cNvSpPr>
            <a:spLocks noEditPoints="1"/>
          </p:cNvSpPr>
          <p:nvPr/>
        </p:nvSpPr>
        <p:spPr bwMode="auto">
          <a:xfrm>
            <a:off x="440808" y="1405622"/>
            <a:ext cx="530969" cy="826342"/>
          </a:xfrm>
          <a:custGeom>
            <a:avLst/>
            <a:gdLst>
              <a:gd name="T0" fmla="*/ 70 w 127"/>
              <a:gd name="T1" fmla="*/ 193 h 198"/>
              <a:gd name="T2" fmla="*/ 70 w 127"/>
              <a:gd name="T3" fmla="*/ 197 h 198"/>
              <a:gd name="T4" fmla="*/ 81 w 127"/>
              <a:gd name="T5" fmla="*/ 167 h 198"/>
              <a:gd name="T6" fmla="*/ 73 w 127"/>
              <a:gd name="T7" fmla="*/ 171 h 198"/>
              <a:gd name="T8" fmla="*/ 71 w 127"/>
              <a:gd name="T9" fmla="*/ 172 h 198"/>
              <a:gd name="T10" fmla="*/ 61 w 127"/>
              <a:gd name="T11" fmla="*/ 171 h 198"/>
              <a:gd name="T12" fmla="*/ 48 w 127"/>
              <a:gd name="T13" fmla="*/ 174 h 198"/>
              <a:gd name="T14" fmla="*/ 49 w 127"/>
              <a:gd name="T15" fmla="*/ 175 h 198"/>
              <a:gd name="T16" fmla="*/ 50 w 127"/>
              <a:gd name="T17" fmla="*/ 176 h 198"/>
              <a:gd name="T18" fmla="*/ 59 w 127"/>
              <a:gd name="T19" fmla="*/ 174 h 198"/>
              <a:gd name="T20" fmla="*/ 51 w 127"/>
              <a:gd name="T21" fmla="*/ 179 h 198"/>
              <a:gd name="T22" fmla="*/ 52 w 127"/>
              <a:gd name="T23" fmla="*/ 181 h 198"/>
              <a:gd name="T24" fmla="*/ 53 w 127"/>
              <a:gd name="T25" fmla="*/ 182 h 198"/>
              <a:gd name="T26" fmla="*/ 55 w 127"/>
              <a:gd name="T27" fmla="*/ 180 h 198"/>
              <a:gd name="T28" fmla="*/ 65 w 127"/>
              <a:gd name="T29" fmla="*/ 177 h 198"/>
              <a:gd name="T30" fmla="*/ 55 w 127"/>
              <a:gd name="T31" fmla="*/ 184 h 198"/>
              <a:gd name="T32" fmla="*/ 56 w 127"/>
              <a:gd name="T33" fmla="*/ 187 h 198"/>
              <a:gd name="T34" fmla="*/ 59 w 127"/>
              <a:gd name="T35" fmla="*/ 185 h 198"/>
              <a:gd name="T36" fmla="*/ 65 w 127"/>
              <a:gd name="T37" fmla="*/ 181 h 198"/>
              <a:gd name="T38" fmla="*/ 68 w 127"/>
              <a:gd name="T39" fmla="*/ 179 h 198"/>
              <a:gd name="T40" fmla="*/ 60 w 127"/>
              <a:gd name="T41" fmla="*/ 191 h 198"/>
              <a:gd name="T42" fmla="*/ 60 w 127"/>
              <a:gd name="T43" fmla="*/ 192 h 198"/>
              <a:gd name="T44" fmla="*/ 61 w 127"/>
              <a:gd name="T45" fmla="*/ 194 h 198"/>
              <a:gd name="T46" fmla="*/ 70 w 127"/>
              <a:gd name="T47" fmla="*/ 182 h 198"/>
              <a:gd name="T48" fmla="*/ 72 w 127"/>
              <a:gd name="T49" fmla="*/ 189 h 198"/>
              <a:gd name="T50" fmla="*/ 82 w 127"/>
              <a:gd name="T51" fmla="*/ 171 h 198"/>
              <a:gd name="T52" fmla="*/ 73 w 127"/>
              <a:gd name="T53" fmla="*/ 123 h 198"/>
              <a:gd name="T54" fmla="*/ 56 w 127"/>
              <a:gd name="T55" fmla="*/ 74 h 198"/>
              <a:gd name="T56" fmla="*/ 6 w 127"/>
              <a:gd name="T57" fmla="*/ 46 h 198"/>
              <a:gd name="T58" fmla="*/ 21 w 127"/>
              <a:gd name="T59" fmla="*/ 33 h 198"/>
              <a:gd name="T60" fmla="*/ 86 w 127"/>
              <a:gd name="T61" fmla="*/ 94 h 198"/>
              <a:gd name="T62" fmla="*/ 73 w 127"/>
              <a:gd name="T63" fmla="*/ 123 h 198"/>
              <a:gd name="T64" fmla="*/ 17 w 127"/>
              <a:gd name="T65" fmla="*/ 4 h 198"/>
              <a:gd name="T66" fmla="*/ 89 w 127"/>
              <a:gd name="T67" fmla="*/ 33 h 198"/>
              <a:gd name="T68" fmla="*/ 110 w 127"/>
              <a:gd name="T69" fmla="*/ 114 h 198"/>
              <a:gd name="T70" fmla="*/ 103 w 127"/>
              <a:gd name="T71" fmla="*/ 120 h 198"/>
              <a:gd name="T72" fmla="*/ 106 w 127"/>
              <a:gd name="T73" fmla="*/ 120 h 198"/>
              <a:gd name="T74" fmla="*/ 113 w 127"/>
              <a:gd name="T75" fmla="*/ 124 h 198"/>
              <a:gd name="T76" fmla="*/ 112 w 127"/>
              <a:gd name="T77" fmla="*/ 128 h 198"/>
              <a:gd name="T78" fmla="*/ 110 w 127"/>
              <a:gd name="T79" fmla="*/ 128 h 198"/>
              <a:gd name="T80" fmla="*/ 85 w 127"/>
              <a:gd name="T81" fmla="*/ 118 h 198"/>
              <a:gd name="T82" fmla="*/ 90 w 127"/>
              <a:gd name="T83" fmla="*/ 94 h 198"/>
              <a:gd name="T84" fmla="*/ 24 w 127"/>
              <a:gd name="T85" fmla="*/ 30 h 198"/>
              <a:gd name="T86" fmla="*/ 25 w 127"/>
              <a:gd name="T87" fmla="*/ 28 h 198"/>
              <a:gd name="T88" fmla="*/ 22 w 127"/>
              <a:gd name="T89" fmla="*/ 28 h 198"/>
              <a:gd name="T90" fmla="*/ 15 w 127"/>
              <a:gd name="T91" fmla="*/ 0 h 198"/>
              <a:gd name="T92" fmla="*/ 13 w 127"/>
              <a:gd name="T93" fmla="*/ 2 h 198"/>
              <a:gd name="T94" fmla="*/ 19 w 127"/>
              <a:gd name="T95" fmla="*/ 30 h 198"/>
              <a:gd name="T96" fmla="*/ 0 w 127"/>
              <a:gd name="T97" fmla="*/ 48 h 198"/>
              <a:gd name="T98" fmla="*/ 1 w 127"/>
              <a:gd name="T99" fmla="*/ 50 h 198"/>
              <a:gd name="T100" fmla="*/ 53 w 127"/>
              <a:gd name="T101" fmla="*/ 76 h 198"/>
              <a:gd name="T102" fmla="*/ 69 w 127"/>
              <a:gd name="T103" fmla="*/ 126 h 198"/>
              <a:gd name="T104" fmla="*/ 70 w 127"/>
              <a:gd name="T105" fmla="*/ 129 h 198"/>
              <a:gd name="T106" fmla="*/ 82 w 127"/>
              <a:gd name="T107" fmla="*/ 120 h 198"/>
              <a:gd name="T108" fmla="*/ 112 w 127"/>
              <a:gd name="T109" fmla="*/ 131 h 198"/>
              <a:gd name="T110" fmla="*/ 116 w 127"/>
              <a:gd name="T111" fmla="*/ 124 h 198"/>
              <a:gd name="T112" fmla="*/ 118 w 127"/>
              <a:gd name="T113" fmla="*/ 118 h 198"/>
              <a:gd name="T114" fmla="*/ 116 w 127"/>
              <a:gd name="T115" fmla="*/ 138 h 198"/>
              <a:gd name="T116" fmla="*/ 85 w 127"/>
              <a:gd name="T117" fmla="*/ 168 h 198"/>
              <a:gd name="T118" fmla="*/ 125 w 127"/>
              <a:gd name="T119" fmla="*/ 131 h 198"/>
              <a:gd name="T120" fmla="*/ 114 w 127"/>
              <a:gd name="T121" fmla="*/ 114 h 198"/>
              <a:gd name="T122" fmla="*/ 92 w 127"/>
              <a:gd name="T123" fmla="*/ 31 h 198"/>
              <a:gd name="T124" fmla="*/ 15 w 127"/>
              <a:gd name="T1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 h="198">
                <a:moveTo>
                  <a:pt x="71" y="193"/>
                </a:moveTo>
                <a:cubicBezTo>
                  <a:pt x="71" y="193"/>
                  <a:pt x="70" y="193"/>
                  <a:pt x="70" y="193"/>
                </a:cubicBezTo>
                <a:cubicBezTo>
                  <a:pt x="70" y="195"/>
                  <a:pt x="70" y="196"/>
                  <a:pt x="70" y="198"/>
                </a:cubicBezTo>
                <a:cubicBezTo>
                  <a:pt x="70" y="197"/>
                  <a:pt x="70" y="197"/>
                  <a:pt x="70" y="197"/>
                </a:cubicBezTo>
                <a:cubicBezTo>
                  <a:pt x="71" y="196"/>
                  <a:pt x="71" y="194"/>
                  <a:pt x="71" y="193"/>
                </a:cubicBezTo>
                <a:moveTo>
                  <a:pt x="81" y="167"/>
                </a:moveTo>
                <a:cubicBezTo>
                  <a:pt x="79" y="169"/>
                  <a:pt x="77" y="170"/>
                  <a:pt x="74" y="172"/>
                </a:cubicBezTo>
                <a:cubicBezTo>
                  <a:pt x="74" y="171"/>
                  <a:pt x="74" y="171"/>
                  <a:pt x="73" y="171"/>
                </a:cubicBezTo>
                <a:cubicBezTo>
                  <a:pt x="73" y="171"/>
                  <a:pt x="73" y="171"/>
                  <a:pt x="73" y="171"/>
                </a:cubicBezTo>
                <a:cubicBezTo>
                  <a:pt x="72" y="171"/>
                  <a:pt x="72" y="171"/>
                  <a:pt x="71" y="172"/>
                </a:cubicBezTo>
                <a:cubicBezTo>
                  <a:pt x="70" y="171"/>
                  <a:pt x="68" y="171"/>
                  <a:pt x="66" y="171"/>
                </a:cubicBezTo>
                <a:cubicBezTo>
                  <a:pt x="65" y="171"/>
                  <a:pt x="63" y="171"/>
                  <a:pt x="61" y="171"/>
                </a:cubicBezTo>
                <a:cubicBezTo>
                  <a:pt x="49" y="172"/>
                  <a:pt x="49" y="172"/>
                  <a:pt x="49" y="172"/>
                </a:cubicBezTo>
                <a:cubicBezTo>
                  <a:pt x="48" y="172"/>
                  <a:pt x="48" y="173"/>
                  <a:pt x="48" y="174"/>
                </a:cubicBezTo>
                <a:cubicBezTo>
                  <a:pt x="48" y="174"/>
                  <a:pt x="48" y="174"/>
                  <a:pt x="48" y="174"/>
                </a:cubicBezTo>
                <a:cubicBezTo>
                  <a:pt x="47" y="175"/>
                  <a:pt x="48" y="175"/>
                  <a:pt x="49" y="175"/>
                </a:cubicBezTo>
                <a:cubicBezTo>
                  <a:pt x="50" y="176"/>
                  <a:pt x="50" y="176"/>
                  <a:pt x="50" y="176"/>
                </a:cubicBezTo>
                <a:cubicBezTo>
                  <a:pt x="50" y="176"/>
                  <a:pt x="50" y="176"/>
                  <a:pt x="50" y="176"/>
                </a:cubicBezTo>
                <a:cubicBezTo>
                  <a:pt x="51" y="176"/>
                  <a:pt x="51" y="176"/>
                  <a:pt x="51" y="175"/>
                </a:cubicBezTo>
                <a:cubicBezTo>
                  <a:pt x="59" y="174"/>
                  <a:pt x="59" y="174"/>
                  <a:pt x="59" y="174"/>
                </a:cubicBezTo>
                <a:cubicBezTo>
                  <a:pt x="57" y="175"/>
                  <a:pt x="54" y="177"/>
                  <a:pt x="52" y="178"/>
                </a:cubicBezTo>
                <a:cubicBezTo>
                  <a:pt x="51" y="179"/>
                  <a:pt x="51" y="179"/>
                  <a:pt x="51" y="179"/>
                </a:cubicBezTo>
                <a:cubicBezTo>
                  <a:pt x="51" y="180"/>
                  <a:pt x="51" y="180"/>
                  <a:pt x="51" y="180"/>
                </a:cubicBezTo>
                <a:cubicBezTo>
                  <a:pt x="51" y="180"/>
                  <a:pt x="51" y="181"/>
                  <a:pt x="52" y="181"/>
                </a:cubicBezTo>
                <a:cubicBezTo>
                  <a:pt x="53" y="182"/>
                  <a:pt x="53" y="182"/>
                  <a:pt x="53" y="182"/>
                </a:cubicBezTo>
                <a:cubicBezTo>
                  <a:pt x="53" y="182"/>
                  <a:pt x="53" y="182"/>
                  <a:pt x="53" y="182"/>
                </a:cubicBezTo>
                <a:cubicBezTo>
                  <a:pt x="54" y="182"/>
                  <a:pt x="55" y="181"/>
                  <a:pt x="55" y="181"/>
                </a:cubicBezTo>
                <a:cubicBezTo>
                  <a:pt x="55" y="180"/>
                  <a:pt x="55" y="180"/>
                  <a:pt x="55" y="180"/>
                </a:cubicBezTo>
                <a:cubicBezTo>
                  <a:pt x="59" y="178"/>
                  <a:pt x="63" y="176"/>
                  <a:pt x="68" y="176"/>
                </a:cubicBezTo>
                <a:cubicBezTo>
                  <a:pt x="67" y="176"/>
                  <a:pt x="66" y="176"/>
                  <a:pt x="65" y="177"/>
                </a:cubicBezTo>
                <a:cubicBezTo>
                  <a:pt x="65" y="177"/>
                  <a:pt x="64" y="177"/>
                  <a:pt x="63" y="178"/>
                </a:cubicBezTo>
                <a:cubicBezTo>
                  <a:pt x="60" y="180"/>
                  <a:pt x="57" y="182"/>
                  <a:pt x="55" y="184"/>
                </a:cubicBezTo>
                <a:cubicBezTo>
                  <a:pt x="54" y="184"/>
                  <a:pt x="54" y="185"/>
                  <a:pt x="55" y="186"/>
                </a:cubicBezTo>
                <a:cubicBezTo>
                  <a:pt x="55" y="186"/>
                  <a:pt x="55" y="187"/>
                  <a:pt x="56" y="187"/>
                </a:cubicBezTo>
                <a:cubicBezTo>
                  <a:pt x="56" y="187"/>
                  <a:pt x="57" y="187"/>
                  <a:pt x="57" y="186"/>
                </a:cubicBezTo>
                <a:cubicBezTo>
                  <a:pt x="59" y="185"/>
                  <a:pt x="59" y="185"/>
                  <a:pt x="59" y="185"/>
                </a:cubicBezTo>
                <a:cubicBezTo>
                  <a:pt x="60" y="185"/>
                  <a:pt x="60" y="185"/>
                  <a:pt x="60" y="184"/>
                </a:cubicBezTo>
                <a:cubicBezTo>
                  <a:pt x="62" y="183"/>
                  <a:pt x="63" y="182"/>
                  <a:pt x="65" y="181"/>
                </a:cubicBezTo>
                <a:cubicBezTo>
                  <a:pt x="65" y="180"/>
                  <a:pt x="66" y="180"/>
                  <a:pt x="67" y="180"/>
                </a:cubicBezTo>
                <a:cubicBezTo>
                  <a:pt x="67" y="180"/>
                  <a:pt x="68" y="179"/>
                  <a:pt x="68" y="179"/>
                </a:cubicBezTo>
                <a:cubicBezTo>
                  <a:pt x="66" y="183"/>
                  <a:pt x="63" y="187"/>
                  <a:pt x="61" y="191"/>
                </a:cubicBezTo>
                <a:cubicBezTo>
                  <a:pt x="60" y="191"/>
                  <a:pt x="60" y="191"/>
                  <a:pt x="60" y="191"/>
                </a:cubicBezTo>
                <a:cubicBezTo>
                  <a:pt x="60" y="192"/>
                  <a:pt x="60" y="192"/>
                  <a:pt x="60" y="192"/>
                </a:cubicBezTo>
                <a:cubicBezTo>
                  <a:pt x="60" y="192"/>
                  <a:pt x="60" y="192"/>
                  <a:pt x="60" y="192"/>
                </a:cubicBezTo>
                <a:cubicBezTo>
                  <a:pt x="60" y="193"/>
                  <a:pt x="60" y="193"/>
                  <a:pt x="60" y="194"/>
                </a:cubicBezTo>
                <a:cubicBezTo>
                  <a:pt x="61" y="194"/>
                  <a:pt x="61" y="194"/>
                  <a:pt x="61" y="194"/>
                </a:cubicBezTo>
                <a:cubicBezTo>
                  <a:pt x="62" y="194"/>
                  <a:pt x="62" y="194"/>
                  <a:pt x="63" y="194"/>
                </a:cubicBezTo>
                <a:cubicBezTo>
                  <a:pt x="65" y="190"/>
                  <a:pt x="68" y="186"/>
                  <a:pt x="70" y="182"/>
                </a:cubicBezTo>
                <a:cubicBezTo>
                  <a:pt x="70" y="185"/>
                  <a:pt x="69" y="188"/>
                  <a:pt x="69" y="190"/>
                </a:cubicBezTo>
                <a:cubicBezTo>
                  <a:pt x="70" y="190"/>
                  <a:pt x="71" y="190"/>
                  <a:pt x="72" y="189"/>
                </a:cubicBezTo>
                <a:cubicBezTo>
                  <a:pt x="73" y="185"/>
                  <a:pt x="74" y="181"/>
                  <a:pt x="74" y="176"/>
                </a:cubicBezTo>
                <a:cubicBezTo>
                  <a:pt x="77" y="175"/>
                  <a:pt x="79" y="173"/>
                  <a:pt x="82" y="171"/>
                </a:cubicBezTo>
                <a:cubicBezTo>
                  <a:pt x="82" y="170"/>
                  <a:pt x="81" y="168"/>
                  <a:pt x="81" y="167"/>
                </a:cubicBezTo>
                <a:moveTo>
                  <a:pt x="73" y="123"/>
                </a:moveTo>
                <a:cubicBezTo>
                  <a:pt x="75" y="113"/>
                  <a:pt x="73" y="105"/>
                  <a:pt x="70" y="99"/>
                </a:cubicBezTo>
                <a:cubicBezTo>
                  <a:pt x="67" y="90"/>
                  <a:pt x="62" y="82"/>
                  <a:pt x="56" y="74"/>
                </a:cubicBezTo>
                <a:cubicBezTo>
                  <a:pt x="50" y="66"/>
                  <a:pt x="45" y="58"/>
                  <a:pt x="37" y="54"/>
                </a:cubicBezTo>
                <a:cubicBezTo>
                  <a:pt x="28" y="48"/>
                  <a:pt x="16" y="47"/>
                  <a:pt x="6" y="46"/>
                </a:cubicBezTo>
                <a:cubicBezTo>
                  <a:pt x="21" y="33"/>
                  <a:pt x="21" y="33"/>
                  <a:pt x="21" y="33"/>
                </a:cubicBezTo>
                <a:cubicBezTo>
                  <a:pt x="21" y="33"/>
                  <a:pt x="21" y="33"/>
                  <a:pt x="21" y="33"/>
                </a:cubicBezTo>
                <a:cubicBezTo>
                  <a:pt x="44" y="35"/>
                  <a:pt x="66" y="49"/>
                  <a:pt x="78" y="70"/>
                </a:cubicBezTo>
                <a:cubicBezTo>
                  <a:pt x="83" y="78"/>
                  <a:pt x="86" y="86"/>
                  <a:pt x="86" y="94"/>
                </a:cubicBezTo>
                <a:cubicBezTo>
                  <a:pt x="87" y="102"/>
                  <a:pt x="85" y="110"/>
                  <a:pt x="81" y="117"/>
                </a:cubicBezTo>
                <a:cubicBezTo>
                  <a:pt x="73" y="123"/>
                  <a:pt x="73" y="123"/>
                  <a:pt x="73" y="123"/>
                </a:cubicBezTo>
                <a:moveTo>
                  <a:pt x="22" y="28"/>
                </a:moveTo>
                <a:cubicBezTo>
                  <a:pt x="17" y="4"/>
                  <a:pt x="17" y="4"/>
                  <a:pt x="17" y="4"/>
                </a:cubicBezTo>
                <a:cubicBezTo>
                  <a:pt x="36" y="11"/>
                  <a:pt x="56" y="18"/>
                  <a:pt x="75" y="25"/>
                </a:cubicBezTo>
                <a:cubicBezTo>
                  <a:pt x="81" y="27"/>
                  <a:pt x="86" y="29"/>
                  <a:pt x="89" y="33"/>
                </a:cubicBezTo>
                <a:cubicBezTo>
                  <a:pt x="92" y="36"/>
                  <a:pt x="92" y="39"/>
                  <a:pt x="93" y="43"/>
                </a:cubicBezTo>
                <a:cubicBezTo>
                  <a:pt x="110" y="114"/>
                  <a:pt x="110" y="114"/>
                  <a:pt x="110" y="114"/>
                </a:cubicBezTo>
                <a:cubicBezTo>
                  <a:pt x="108" y="115"/>
                  <a:pt x="105" y="116"/>
                  <a:pt x="103" y="118"/>
                </a:cubicBezTo>
                <a:cubicBezTo>
                  <a:pt x="103" y="118"/>
                  <a:pt x="103" y="119"/>
                  <a:pt x="103" y="120"/>
                </a:cubicBezTo>
                <a:cubicBezTo>
                  <a:pt x="104" y="120"/>
                  <a:pt x="104" y="121"/>
                  <a:pt x="104" y="121"/>
                </a:cubicBezTo>
                <a:cubicBezTo>
                  <a:pt x="105" y="121"/>
                  <a:pt x="105" y="120"/>
                  <a:pt x="106" y="120"/>
                </a:cubicBezTo>
                <a:cubicBezTo>
                  <a:pt x="107" y="119"/>
                  <a:pt x="109" y="118"/>
                  <a:pt x="111" y="117"/>
                </a:cubicBezTo>
                <a:cubicBezTo>
                  <a:pt x="113" y="124"/>
                  <a:pt x="113" y="124"/>
                  <a:pt x="113" y="124"/>
                </a:cubicBezTo>
                <a:cubicBezTo>
                  <a:pt x="113" y="125"/>
                  <a:pt x="113" y="126"/>
                  <a:pt x="113" y="127"/>
                </a:cubicBezTo>
                <a:cubicBezTo>
                  <a:pt x="113" y="128"/>
                  <a:pt x="113" y="128"/>
                  <a:pt x="112" y="128"/>
                </a:cubicBezTo>
                <a:cubicBezTo>
                  <a:pt x="112" y="128"/>
                  <a:pt x="112" y="128"/>
                  <a:pt x="112" y="128"/>
                </a:cubicBezTo>
                <a:cubicBezTo>
                  <a:pt x="111" y="128"/>
                  <a:pt x="110" y="128"/>
                  <a:pt x="110" y="128"/>
                </a:cubicBezTo>
                <a:cubicBezTo>
                  <a:pt x="85" y="118"/>
                  <a:pt x="85" y="118"/>
                  <a:pt x="85" y="118"/>
                </a:cubicBezTo>
                <a:cubicBezTo>
                  <a:pt x="85" y="118"/>
                  <a:pt x="85" y="118"/>
                  <a:pt x="85" y="118"/>
                </a:cubicBezTo>
                <a:cubicBezTo>
                  <a:pt x="86" y="117"/>
                  <a:pt x="86" y="116"/>
                  <a:pt x="86" y="115"/>
                </a:cubicBezTo>
                <a:cubicBezTo>
                  <a:pt x="89" y="109"/>
                  <a:pt x="90" y="101"/>
                  <a:pt x="90" y="94"/>
                </a:cubicBezTo>
                <a:cubicBezTo>
                  <a:pt x="89" y="85"/>
                  <a:pt x="86" y="77"/>
                  <a:pt x="81" y="68"/>
                </a:cubicBezTo>
                <a:cubicBezTo>
                  <a:pt x="69" y="47"/>
                  <a:pt x="47" y="33"/>
                  <a:pt x="24" y="30"/>
                </a:cubicBezTo>
                <a:cubicBezTo>
                  <a:pt x="24" y="30"/>
                  <a:pt x="24" y="30"/>
                  <a:pt x="24" y="30"/>
                </a:cubicBezTo>
                <a:cubicBezTo>
                  <a:pt x="25" y="29"/>
                  <a:pt x="25" y="28"/>
                  <a:pt x="25" y="28"/>
                </a:cubicBezTo>
                <a:cubicBezTo>
                  <a:pt x="24" y="27"/>
                  <a:pt x="24" y="27"/>
                  <a:pt x="23" y="27"/>
                </a:cubicBezTo>
                <a:cubicBezTo>
                  <a:pt x="23" y="27"/>
                  <a:pt x="23" y="27"/>
                  <a:pt x="22" y="28"/>
                </a:cubicBezTo>
                <a:cubicBezTo>
                  <a:pt x="22" y="28"/>
                  <a:pt x="22" y="28"/>
                  <a:pt x="22" y="28"/>
                </a:cubicBezTo>
                <a:moveTo>
                  <a:pt x="15" y="0"/>
                </a:moveTo>
                <a:cubicBezTo>
                  <a:pt x="14" y="0"/>
                  <a:pt x="14" y="0"/>
                  <a:pt x="14" y="1"/>
                </a:cubicBezTo>
                <a:cubicBezTo>
                  <a:pt x="13" y="1"/>
                  <a:pt x="13" y="1"/>
                  <a:pt x="13" y="2"/>
                </a:cubicBezTo>
                <a:cubicBezTo>
                  <a:pt x="13" y="2"/>
                  <a:pt x="13" y="2"/>
                  <a:pt x="13" y="2"/>
                </a:cubicBezTo>
                <a:cubicBezTo>
                  <a:pt x="19" y="30"/>
                  <a:pt x="19" y="30"/>
                  <a:pt x="19" y="30"/>
                </a:cubicBezTo>
                <a:cubicBezTo>
                  <a:pt x="0" y="47"/>
                  <a:pt x="0" y="47"/>
                  <a:pt x="0" y="47"/>
                </a:cubicBezTo>
                <a:cubicBezTo>
                  <a:pt x="0" y="47"/>
                  <a:pt x="0" y="47"/>
                  <a:pt x="0" y="48"/>
                </a:cubicBezTo>
                <a:cubicBezTo>
                  <a:pt x="0" y="49"/>
                  <a:pt x="0" y="49"/>
                  <a:pt x="0" y="49"/>
                </a:cubicBezTo>
                <a:cubicBezTo>
                  <a:pt x="0" y="49"/>
                  <a:pt x="1" y="50"/>
                  <a:pt x="1" y="50"/>
                </a:cubicBezTo>
                <a:cubicBezTo>
                  <a:pt x="12" y="50"/>
                  <a:pt x="25" y="50"/>
                  <a:pt x="35" y="57"/>
                </a:cubicBezTo>
                <a:cubicBezTo>
                  <a:pt x="42" y="61"/>
                  <a:pt x="48" y="68"/>
                  <a:pt x="53" y="76"/>
                </a:cubicBezTo>
                <a:cubicBezTo>
                  <a:pt x="59" y="84"/>
                  <a:pt x="64" y="91"/>
                  <a:pt x="67" y="100"/>
                </a:cubicBezTo>
                <a:cubicBezTo>
                  <a:pt x="71" y="109"/>
                  <a:pt x="71" y="119"/>
                  <a:pt x="69" y="126"/>
                </a:cubicBezTo>
                <a:cubicBezTo>
                  <a:pt x="69" y="127"/>
                  <a:pt x="69" y="128"/>
                  <a:pt x="69" y="128"/>
                </a:cubicBezTo>
                <a:cubicBezTo>
                  <a:pt x="70" y="129"/>
                  <a:pt x="70" y="129"/>
                  <a:pt x="70" y="129"/>
                </a:cubicBezTo>
                <a:cubicBezTo>
                  <a:pt x="71" y="129"/>
                  <a:pt x="71" y="129"/>
                  <a:pt x="71" y="128"/>
                </a:cubicBezTo>
                <a:cubicBezTo>
                  <a:pt x="82" y="120"/>
                  <a:pt x="82" y="120"/>
                  <a:pt x="82" y="120"/>
                </a:cubicBezTo>
                <a:cubicBezTo>
                  <a:pt x="109" y="131"/>
                  <a:pt x="109" y="131"/>
                  <a:pt x="109" y="131"/>
                </a:cubicBezTo>
                <a:cubicBezTo>
                  <a:pt x="109" y="131"/>
                  <a:pt x="111" y="131"/>
                  <a:pt x="112" y="131"/>
                </a:cubicBezTo>
                <a:cubicBezTo>
                  <a:pt x="113" y="131"/>
                  <a:pt x="113" y="131"/>
                  <a:pt x="114" y="131"/>
                </a:cubicBezTo>
                <a:cubicBezTo>
                  <a:pt x="115" y="130"/>
                  <a:pt x="117" y="128"/>
                  <a:pt x="116" y="124"/>
                </a:cubicBezTo>
                <a:cubicBezTo>
                  <a:pt x="114" y="117"/>
                  <a:pt x="114" y="117"/>
                  <a:pt x="114" y="117"/>
                </a:cubicBezTo>
                <a:cubicBezTo>
                  <a:pt x="116" y="117"/>
                  <a:pt x="117" y="118"/>
                  <a:pt x="118" y="118"/>
                </a:cubicBezTo>
                <a:cubicBezTo>
                  <a:pt x="122" y="121"/>
                  <a:pt x="124" y="126"/>
                  <a:pt x="122" y="130"/>
                </a:cubicBezTo>
                <a:cubicBezTo>
                  <a:pt x="121" y="133"/>
                  <a:pt x="119" y="136"/>
                  <a:pt x="116" y="138"/>
                </a:cubicBezTo>
                <a:cubicBezTo>
                  <a:pt x="105" y="147"/>
                  <a:pt x="95" y="156"/>
                  <a:pt x="84" y="165"/>
                </a:cubicBezTo>
                <a:cubicBezTo>
                  <a:pt x="84" y="166"/>
                  <a:pt x="85" y="167"/>
                  <a:pt x="85" y="168"/>
                </a:cubicBezTo>
                <a:cubicBezTo>
                  <a:pt x="96" y="160"/>
                  <a:pt x="107" y="150"/>
                  <a:pt x="118" y="141"/>
                </a:cubicBezTo>
                <a:cubicBezTo>
                  <a:pt x="120" y="139"/>
                  <a:pt x="124" y="135"/>
                  <a:pt x="125" y="131"/>
                </a:cubicBezTo>
                <a:cubicBezTo>
                  <a:pt x="127" y="126"/>
                  <a:pt x="125" y="119"/>
                  <a:pt x="120" y="116"/>
                </a:cubicBezTo>
                <a:cubicBezTo>
                  <a:pt x="118" y="114"/>
                  <a:pt x="116" y="114"/>
                  <a:pt x="114" y="114"/>
                </a:cubicBezTo>
                <a:cubicBezTo>
                  <a:pt x="97" y="42"/>
                  <a:pt x="97" y="42"/>
                  <a:pt x="97" y="42"/>
                </a:cubicBezTo>
                <a:cubicBezTo>
                  <a:pt x="96" y="38"/>
                  <a:pt x="95" y="34"/>
                  <a:pt x="92" y="31"/>
                </a:cubicBezTo>
                <a:cubicBezTo>
                  <a:pt x="89" y="26"/>
                  <a:pt x="83" y="24"/>
                  <a:pt x="77" y="21"/>
                </a:cubicBezTo>
                <a:cubicBezTo>
                  <a:pt x="56" y="14"/>
                  <a:pt x="36" y="7"/>
                  <a:pt x="15" y="0"/>
                </a:cubicBezTo>
                <a:cubicBezTo>
                  <a:pt x="15" y="0"/>
                  <a:pt x="15" y="0"/>
                  <a:pt x="1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7">
            <a:extLst>
              <a:ext uri="{FF2B5EF4-FFF2-40B4-BE49-F238E27FC236}">
                <a16:creationId xmlns:a16="http://schemas.microsoft.com/office/drawing/2014/main" id="{81AC4500-E42D-6648-ABD1-0D2330B1CCFC}"/>
              </a:ext>
            </a:extLst>
          </p:cNvPr>
          <p:cNvSpPr>
            <a:spLocks noEditPoints="1"/>
          </p:cNvSpPr>
          <p:nvPr/>
        </p:nvSpPr>
        <p:spPr bwMode="auto">
          <a:xfrm>
            <a:off x="97965" y="3406424"/>
            <a:ext cx="318230" cy="425478"/>
          </a:xfrm>
          <a:custGeom>
            <a:avLst/>
            <a:gdLst>
              <a:gd name="T0" fmla="*/ 35 w 76"/>
              <a:gd name="T1" fmla="*/ 80 h 102"/>
              <a:gd name="T2" fmla="*/ 32 w 76"/>
              <a:gd name="T3" fmla="*/ 69 h 102"/>
              <a:gd name="T4" fmla="*/ 34 w 76"/>
              <a:gd name="T5" fmla="*/ 63 h 102"/>
              <a:gd name="T6" fmla="*/ 37 w 76"/>
              <a:gd name="T7" fmla="*/ 55 h 102"/>
              <a:gd name="T8" fmla="*/ 41 w 76"/>
              <a:gd name="T9" fmla="*/ 55 h 102"/>
              <a:gd name="T10" fmla="*/ 42 w 76"/>
              <a:gd name="T11" fmla="*/ 60 h 102"/>
              <a:gd name="T12" fmla="*/ 44 w 76"/>
              <a:gd name="T13" fmla="*/ 68 h 102"/>
              <a:gd name="T14" fmla="*/ 44 w 76"/>
              <a:gd name="T15" fmla="*/ 80 h 102"/>
              <a:gd name="T16" fmla="*/ 39 w 76"/>
              <a:gd name="T17" fmla="*/ 52 h 102"/>
              <a:gd name="T18" fmla="*/ 31 w 76"/>
              <a:gd name="T19" fmla="*/ 60 h 102"/>
              <a:gd name="T20" fmla="*/ 30 w 76"/>
              <a:gd name="T21" fmla="*/ 66 h 102"/>
              <a:gd name="T22" fmla="*/ 28 w 76"/>
              <a:gd name="T23" fmla="*/ 72 h 102"/>
              <a:gd name="T24" fmla="*/ 39 w 76"/>
              <a:gd name="T25" fmla="*/ 84 h 102"/>
              <a:gd name="T26" fmla="*/ 49 w 76"/>
              <a:gd name="T27" fmla="*/ 70 h 102"/>
              <a:gd name="T28" fmla="*/ 45 w 76"/>
              <a:gd name="T29" fmla="*/ 63 h 102"/>
              <a:gd name="T30" fmla="*/ 45 w 76"/>
              <a:gd name="T31" fmla="*/ 58 h 102"/>
              <a:gd name="T32" fmla="*/ 39 w 76"/>
              <a:gd name="T33" fmla="*/ 52 h 102"/>
              <a:gd name="T34" fmla="*/ 17 w 76"/>
              <a:gd name="T35" fmla="*/ 33 h 102"/>
              <a:gd name="T36" fmla="*/ 37 w 76"/>
              <a:gd name="T37" fmla="*/ 3 h 102"/>
              <a:gd name="T38" fmla="*/ 55 w 76"/>
              <a:gd name="T39" fmla="*/ 13 h 102"/>
              <a:gd name="T40" fmla="*/ 17 w 76"/>
              <a:gd name="T41" fmla="*/ 33 h 102"/>
              <a:gd name="T42" fmla="*/ 17 w 76"/>
              <a:gd name="T43" fmla="*/ 11 h 102"/>
              <a:gd name="T44" fmla="*/ 2 w 76"/>
              <a:gd name="T45" fmla="*/ 33 h 102"/>
              <a:gd name="T46" fmla="*/ 0 w 76"/>
              <a:gd name="T47" fmla="*/ 35 h 102"/>
              <a:gd name="T48" fmla="*/ 4 w 76"/>
              <a:gd name="T49" fmla="*/ 99 h 102"/>
              <a:gd name="T50" fmla="*/ 74 w 76"/>
              <a:gd name="T51" fmla="*/ 102 h 102"/>
              <a:gd name="T52" fmla="*/ 76 w 76"/>
              <a:gd name="T53" fmla="*/ 101 h 102"/>
              <a:gd name="T54" fmla="*/ 73 w 76"/>
              <a:gd name="T55" fmla="*/ 60 h 102"/>
              <a:gd name="T56" fmla="*/ 5 w 76"/>
              <a:gd name="T57" fmla="*/ 96 h 102"/>
              <a:gd name="T58" fmla="*/ 73 w 76"/>
              <a:gd name="T59" fmla="*/ 35 h 102"/>
              <a:gd name="T60" fmla="*/ 76 w 76"/>
              <a:gd name="T61" fmla="*/ 55 h 102"/>
              <a:gd name="T62" fmla="*/ 75 w 76"/>
              <a:gd name="T63" fmla="*/ 33 h 102"/>
              <a:gd name="T64" fmla="*/ 62 w 76"/>
              <a:gd name="T65" fmla="*/ 33 h 102"/>
              <a:gd name="T66" fmla="*/ 37 w 76"/>
              <a:gd name="T6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02">
                <a:moveTo>
                  <a:pt x="39" y="81"/>
                </a:moveTo>
                <a:cubicBezTo>
                  <a:pt x="37" y="81"/>
                  <a:pt x="36" y="81"/>
                  <a:pt x="35" y="80"/>
                </a:cubicBezTo>
                <a:cubicBezTo>
                  <a:pt x="32" y="79"/>
                  <a:pt x="30" y="75"/>
                  <a:pt x="31" y="72"/>
                </a:cubicBezTo>
                <a:cubicBezTo>
                  <a:pt x="31" y="71"/>
                  <a:pt x="31" y="70"/>
                  <a:pt x="32" y="69"/>
                </a:cubicBezTo>
                <a:cubicBezTo>
                  <a:pt x="32" y="68"/>
                  <a:pt x="33" y="68"/>
                  <a:pt x="33" y="67"/>
                </a:cubicBezTo>
                <a:cubicBezTo>
                  <a:pt x="33" y="65"/>
                  <a:pt x="33" y="64"/>
                  <a:pt x="34" y="63"/>
                </a:cubicBezTo>
                <a:cubicBezTo>
                  <a:pt x="34" y="62"/>
                  <a:pt x="34" y="61"/>
                  <a:pt x="34" y="60"/>
                </a:cubicBezTo>
                <a:cubicBezTo>
                  <a:pt x="35" y="58"/>
                  <a:pt x="36" y="56"/>
                  <a:pt x="37" y="55"/>
                </a:cubicBezTo>
                <a:cubicBezTo>
                  <a:pt x="37" y="55"/>
                  <a:pt x="38" y="55"/>
                  <a:pt x="39" y="55"/>
                </a:cubicBezTo>
                <a:cubicBezTo>
                  <a:pt x="40" y="55"/>
                  <a:pt x="41" y="55"/>
                  <a:pt x="41" y="55"/>
                </a:cubicBezTo>
                <a:cubicBezTo>
                  <a:pt x="42" y="56"/>
                  <a:pt x="42" y="57"/>
                  <a:pt x="42" y="58"/>
                </a:cubicBezTo>
                <a:cubicBezTo>
                  <a:pt x="42" y="59"/>
                  <a:pt x="42" y="59"/>
                  <a:pt x="42" y="60"/>
                </a:cubicBezTo>
                <a:cubicBezTo>
                  <a:pt x="42" y="61"/>
                  <a:pt x="42" y="62"/>
                  <a:pt x="42" y="63"/>
                </a:cubicBezTo>
                <a:cubicBezTo>
                  <a:pt x="43" y="65"/>
                  <a:pt x="43" y="66"/>
                  <a:pt x="44" y="68"/>
                </a:cubicBezTo>
                <a:cubicBezTo>
                  <a:pt x="45" y="69"/>
                  <a:pt x="46" y="70"/>
                  <a:pt x="46" y="71"/>
                </a:cubicBezTo>
                <a:cubicBezTo>
                  <a:pt x="47" y="74"/>
                  <a:pt x="46" y="78"/>
                  <a:pt x="44" y="80"/>
                </a:cubicBezTo>
                <a:cubicBezTo>
                  <a:pt x="42" y="81"/>
                  <a:pt x="40" y="81"/>
                  <a:pt x="39" y="81"/>
                </a:cubicBezTo>
                <a:moveTo>
                  <a:pt x="39" y="52"/>
                </a:moveTo>
                <a:cubicBezTo>
                  <a:pt x="38" y="52"/>
                  <a:pt x="36" y="52"/>
                  <a:pt x="35" y="53"/>
                </a:cubicBezTo>
                <a:cubicBezTo>
                  <a:pt x="33" y="54"/>
                  <a:pt x="32" y="57"/>
                  <a:pt x="31" y="60"/>
                </a:cubicBezTo>
                <a:cubicBezTo>
                  <a:pt x="31" y="61"/>
                  <a:pt x="31" y="61"/>
                  <a:pt x="31" y="62"/>
                </a:cubicBezTo>
                <a:cubicBezTo>
                  <a:pt x="31" y="64"/>
                  <a:pt x="30" y="65"/>
                  <a:pt x="30" y="66"/>
                </a:cubicBezTo>
                <a:cubicBezTo>
                  <a:pt x="30" y="67"/>
                  <a:pt x="30" y="67"/>
                  <a:pt x="29" y="68"/>
                </a:cubicBezTo>
                <a:cubicBezTo>
                  <a:pt x="29" y="69"/>
                  <a:pt x="28" y="71"/>
                  <a:pt x="28" y="72"/>
                </a:cubicBezTo>
                <a:cubicBezTo>
                  <a:pt x="28" y="76"/>
                  <a:pt x="30" y="81"/>
                  <a:pt x="33" y="83"/>
                </a:cubicBezTo>
                <a:cubicBezTo>
                  <a:pt x="35" y="84"/>
                  <a:pt x="37" y="84"/>
                  <a:pt x="39" y="84"/>
                </a:cubicBezTo>
                <a:cubicBezTo>
                  <a:pt x="41" y="84"/>
                  <a:pt x="44" y="83"/>
                  <a:pt x="45" y="82"/>
                </a:cubicBezTo>
                <a:cubicBezTo>
                  <a:pt x="49" y="79"/>
                  <a:pt x="50" y="74"/>
                  <a:pt x="49" y="70"/>
                </a:cubicBezTo>
                <a:cubicBezTo>
                  <a:pt x="48" y="69"/>
                  <a:pt x="47" y="68"/>
                  <a:pt x="47" y="66"/>
                </a:cubicBezTo>
                <a:cubicBezTo>
                  <a:pt x="46" y="65"/>
                  <a:pt x="45" y="64"/>
                  <a:pt x="45" y="63"/>
                </a:cubicBezTo>
                <a:cubicBezTo>
                  <a:pt x="45" y="62"/>
                  <a:pt x="45" y="61"/>
                  <a:pt x="45" y="60"/>
                </a:cubicBezTo>
                <a:cubicBezTo>
                  <a:pt x="45" y="59"/>
                  <a:pt x="45" y="59"/>
                  <a:pt x="45" y="58"/>
                </a:cubicBezTo>
                <a:cubicBezTo>
                  <a:pt x="45" y="56"/>
                  <a:pt x="44" y="55"/>
                  <a:pt x="43" y="53"/>
                </a:cubicBezTo>
                <a:cubicBezTo>
                  <a:pt x="42" y="52"/>
                  <a:pt x="41" y="52"/>
                  <a:pt x="39" y="52"/>
                </a:cubicBezTo>
                <a:moveTo>
                  <a:pt x="17" y="33"/>
                </a:moveTo>
                <a:cubicBezTo>
                  <a:pt x="17" y="33"/>
                  <a:pt x="17" y="33"/>
                  <a:pt x="17" y="33"/>
                </a:cubicBezTo>
                <a:cubicBezTo>
                  <a:pt x="14" y="26"/>
                  <a:pt x="15" y="18"/>
                  <a:pt x="19" y="12"/>
                </a:cubicBezTo>
                <a:cubicBezTo>
                  <a:pt x="23" y="7"/>
                  <a:pt x="30" y="3"/>
                  <a:pt x="37" y="3"/>
                </a:cubicBezTo>
                <a:cubicBezTo>
                  <a:pt x="37" y="3"/>
                  <a:pt x="37" y="3"/>
                  <a:pt x="37" y="3"/>
                </a:cubicBezTo>
                <a:cubicBezTo>
                  <a:pt x="44" y="3"/>
                  <a:pt x="51" y="7"/>
                  <a:pt x="55" y="13"/>
                </a:cubicBezTo>
                <a:cubicBezTo>
                  <a:pt x="58" y="18"/>
                  <a:pt x="59" y="24"/>
                  <a:pt x="59" y="33"/>
                </a:cubicBezTo>
                <a:cubicBezTo>
                  <a:pt x="17" y="33"/>
                  <a:pt x="17" y="33"/>
                  <a:pt x="17" y="33"/>
                </a:cubicBezTo>
                <a:moveTo>
                  <a:pt x="37" y="0"/>
                </a:moveTo>
                <a:cubicBezTo>
                  <a:pt x="29" y="0"/>
                  <a:pt x="21" y="4"/>
                  <a:pt x="17" y="11"/>
                </a:cubicBezTo>
                <a:cubicBezTo>
                  <a:pt x="12" y="17"/>
                  <a:pt x="11" y="26"/>
                  <a:pt x="14" y="33"/>
                </a:cubicBezTo>
                <a:cubicBezTo>
                  <a:pt x="2" y="33"/>
                  <a:pt x="2" y="33"/>
                  <a:pt x="2" y="33"/>
                </a:cubicBezTo>
                <a:cubicBezTo>
                  <a:pt x="1" y="33"/>
                  <a:pt x="1" y="33"/>
                  <a:pt x="1" y="34"/>
                </a:cubicBezTo>
                <a:cubicBezTo>
                  <a:pt x="1" y="34"/>
                  <a:pt x="0" y="34"/>
                  <a:pt x="0" y="35"/>
                </a:cubicBezTo>
                <a:cubicBezTo>
                  <a:pt x="2" y="98"/>
                  <a:pt x="2" y="98"/>
                  <a:pt x="2" y="98"/>
                </a:cubicBezTo>
                <a:cubicBezTo>
                  <a:pt x="2" y="99"/>
                  <a:pt x="3" y="99"/>
                  <a:pt x="4" y="99"/>
                </a:cubicBezTo>
                <a:cubicBezTo>
                  <a:pt x="74" y="102"/>
                  <a:pt x="74" y="102"/>
                  <a:pt x="74" y="102"/>
                </a:cubicBezTo>
                <a:cubicBezTo>
                  <a:pt x="74" y="102"/>
                  <a:pt x="74" y="102"/>
                  <a:pt x="74" y="102"/>
                </a:cubicBezTo>
                <a:cubicBezTo>
                  <a:pt x="75" y="102"/>
                  <a:pt x="75" y="102"/>
                  <a:pt x="75" y="102"/>
                </a:cubicBezTo>
                <a:cubicBezTo>
                  <a:pt x="75" y="101"/>
                  <a:pt x="76" y="101"/>
                  <a:pt x="76" y="101"/>
                </a:cubicBezTo>
                <a:cubicBezTo>
                  <a:pt x="76" y="59"/>
                  <a:pt x="76" y="59"/>
                  <a:pt x="76" y="59"/>
                </a:cubicBezTo>
                <a:cubicBezTo>
                  <a:pt x="73" y="60"/>
                  <a:pt x="73" y="60"/>
                  <a:pt x="73" y="60"/>
                </a:cubicBezTo>
                <a:cubicBezTo>
                  <a:pt x="73" y="99"/>
                  <a:pt x="73" y="99"/>
                  <a:pt x="73" y="99"/>
                </a:cubicBezTo>
                <a:cubicBezTo>
                  <a:pt x="5" y="96"/>
                  <a:pt x="5" y="96"/>
                  <a:pt x="5" y="96"/>
                </a:cubicBezTo>
                <a:cubicBezTo>
                  <a:pt x="3" y="36"/>
                  <a:pt x="3" y="36"/>
                  <a:pt x="3" y="36"/>
                </a:cubicBezTo>
                <a:cubicBezTo>
                  <a:pt x="73" y="35"/>
                  <a:pt x="73" y="35"/>
                  <a:pt x="73" y="35"/>
                </a:cubicBezTo>
                <a:cubicBezTo>
                  <a:pt x="73" y="57"/>
                  <a:pt x="73" y="57"/>
                  <a:pt x="73" y="57"/>
                </a:cubicBezTo>
                <a:cubicBezTo>
                  <a:pt x="76" y="55"/>
                  <a:pt x="76" y="55"/>
                  <a:pt x="76" y="55"/>
                </a:cubicBezTo>
                <a:cubicBezTo>
                  <a:pt x="76" y="34"/>
                  <a:pt x="76" y="34"/>
                  <a:pt x="76" y="34"/>
                </a:cubicBezTo>
                <a:cubicBezTo>
                  <a:pt x="76" y="33"/>
                  <a:pt x="75" y="33"/>
                  <a:pt x="75" y="33"/>
                </a:cubicBezTo>
                <a:cubicBezTo>
                  <a:pt x="74" y="32"/>
                  <a:pt x="74" y="32"/>
                  <a:pt x="74" y="32"/>
                </a:cubicBezTo>
                <a:cubicBezTo>
                  <a:pt x="62" y="33"/>
                  <a:pt x="62" y="33"/>
                  <a:pt x="62" y="33"/>
                </a:cubicBezTo>
                <a:cubicBezTo>
                  <a:pt x="62" y="24"/>
                  <a:pt x="61" y="17"/>
                  <a:pt x="57" y="12"/>
                </a:cubicBezTo>
                <a:cubicBezTo>
                  <a:pt x="53" y="5"/>
                  <a:pt x="45" y="0"/>
                  <a:pt x="37" y="0"/>
                </a:cubicBezTo>
                <a:cubicBezTo>
                  <a:pt x="37" y="0"/>
                  <a:pt x="37" y="0"/>
                  <a:pt x="3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8">
            <a:extLst>
              <a:ext uri="{FF2B5EF4-FFF2-40B4-BE49-F238E27FC236}">
                <a16:creationId xmlns:a16="http://schemas.microsoft.com/office/drawing/2014/main" id="{793653C7-DE08-CC4B-ABA1-45B925499D3F}"/>
              </a:ext>
            </a:extLst>
          </p:cNvPr>
          <p:cNvSpPr>
            <a:spLocks noEditPoints="1"/>
          </p:cNvSpPr>
          <p:nvPr/>
        </p:nvSpPr>
        <p:spPr bwMode="auto">
          <a:xfrm>
            <a:off x="161259" y="5600625"/>
            <a:ext cx="559099" cy="446576"/>
          </a:xfrm>
          <a:custGeom>
            <a:avLst/>
            <a:gdLst>
              <a:gd name="T0" fmla="*/ 32 w 134"/>
              <a:gd name="T1" fmla="*/ 84 h 107"/>
              <a:gd name="T2" fmla="*/ 5 w 134"/>
              <a:gd name="T3" fmla="*/ 74 h 107"/>
              <a:gd name="T4" fmla="*/ 18 w 134"/>
              <a:gd name="T5" fmla="*/ 26 h 107"/>
              <a:gd name="T6" fmla="*/ 24 w 134"/>
              <a:gd name="T7" fmla="*/ 19 h 107"/>
              <a:gd name="T8" fmla="*/ 29 w 134"/>
              <a:gd name="T9" fmla="*/ 20 h 107"/>
              <a:gd name="T10" fmla="*/ 57 w 134"/>
              <a:gd name="T11" fmla="*/ 32 h 107"/>
              <a:gd name="T12" fmla="*/ 43 w 134"/>
              <a:gd name="T13" fmla="*/ 83 h 107"/>
              <a:gd name="T14" fmla="*/ 38 w 134"/>
              <a:gd name="T15" fmla="*/ 85 h 107"/>
              <a:gd name="T16" fmla="*/ 97 w 134"/>
              <a:gd name="T17" fmla="*/ 103 h 107"/>
              <a:gd name="T18" fmla="*/ 47 w 134"/>
              <a:gd name="T19" fmla="*/ 83 h 107"/>
              <a:gd name="T20" fmla="*/ 59 w 134"/>
              <a:gd name="T21" fmla="*/ 44 h 107"/>
              <a:gd name="T22" fmla="*/ 86 w 134"/>
              <a:gd name="T23" fmla="*/ 19 h 107"/>
              <a:gd name="T24" fmla="*/ 94 w 134"/>
              <a:gd name="T25" fmla="*/ 6 h 107"/>
              <a:gd name="T26" fmla="*/ 105 w 134"/>
              <a:gd name="T27" fmla="*/ 5 h 107"/>
              <a:gd name="T28" fmla="*/ 98 w 134"/>
              <a:gd name="T29" fmla="*/ 40 h 107"/>
              <a:gd name="T30" fmla="*/ 99 w 134"/>
              <a:gd name="T31" fmla="*/ 42 h 107"/>
              <a:gd name="T32" fmla="*/ 130 w 134"/>
              <a:gd name="T33" fmla="*/ 57 h 107"/>
              <a:gd name="T34" fmla="*/ 124 w 134"/>
              <a:gd name="T35" fmla="*/ 65 h 107"/>
              <a:gd name="T36" fmla="*/ 118 w 134"/>
              <a:gd name="T37" fmla="*/ 63 h 107"/>
              <a:gd name="T38" fmla="*/ 116 w 134"/>
              <a:gd name="T39" fmla="*/ 63 h 107"/>
              <a:gd name="T40" fmla="*/ 120 w 134"/>
              <a:gd name="T41" fmla="*/ 68 h 107"/>
              <a:gd name="T42" fmla="*/ 121 w 134"/>
              <a:gd name="T43" fmla="*/ 76 h 107"/>
              <a:gd name="T44" fmla="*/ 115 w 134"/>
              <a:gd name="T45" fmla="*/ 80 h 107"/>
              <a:gd name="T46" fmla="*/ 110 w 134"/>
              <a:gd name="T47" fmla="*/ 78 h 107"/>
              <a:gd name="T48" fmla="*/ 108 w 134"/>
              <a:gd name="T49" fmla="*/ 79 h 107"/>
              <a:gd name="T50" fmla="*/ 112 w 134"/>
              <a:gd name="T51" fmla="*/ 83 h 107"/>
              <a:gd name="T52" fmla="*/ 114 w 134"/>
              <a:gd name="T53" fmla="*/ 90 h 107"/>
              <a:gd name="T54" fmla="*/ 108 w 134"/>
              <a:gd name="T55" fmla="*/ 93 h 107"/>
              <a:gd name="T56" fmla="*/ 104 w 134"/>
              <a:gd name="T57" fmla="*/ 92 h 107"/>
              <a:gd name="T58" fmla="*/ 102 w 134"/>
              <a:gd name="T59" fmla="*/ 93 h 107"/>
              <a:gd name="T60" fmla="*/ 106 w 134"/>
              <a:gd name="T61" fmla="*/ 96 h 107"/>
              <a:gd name="T62" fmla="*/ 105 w 134"/>
              <a:gd name="T63" fmla="*/ 103 h 107"/>
              <a:gd name="T64" fmla="*/ 101 w 134"/>
              <a:gd name="T65" fmla="*/ 0 h 107"/>
              <a:gd name="T66" fmla="*/ 85 w 134"/>
              <a:gd name="T67" fmla="*/ 13 h 107"/>
              <a:gd name="T68" fmla="*/ 60 w 134"/>
              <a:gd name="T69" fmla="*/ 33 h 107"/>
              <a:gd name="T70" fmla="*/ 49 w 134"/>
              <a:gd name="T71" fmla="*/ 24 h 107"/>
              <a:gd name="T72" fmla="*/ 24 w 134"/>
              <a:gd name="T73" fmla="*/ 16 h 107"/>
              <a:gd name="T74" fmla="*/ 15 w 134"/>
              <a:gd name="T75" fmla="*/ 25 h 107"/>
              <a:gd name="T76" fmla="*/ 2 w 134"/>
              <a:gd name="T77" fmla="*/ 75 h 107"/>
              <a:gd name="T78" fmla="*/ 10 w 134"/>
              <a:gd name="T79" fmla="*/ 80 h 107"/>
              <a:gd name="T80" fmla="*/ 38 w 134"/>
              <a:gd name="T81" fmla="*/ 88 h 107"/>
              <a:gd name="T82" fmla="*/ 44 w 134"/>
              <a:gd name="T83" fmla="*/ 86 h 107"/>
              <a:gd name="T84" fmla="*/ 96 w 134"/>
              <a:gd name="T85" fmla="*/ 106 h 107"/>
              <a:gd name="T86" fmla="*/ 107 w 134"/>
              <a:gd name="T87" fmla="*/ 106 h 107"/>
              <a:gd name="T88" fmla="*/ 110 w 134"/>
              <a:gd name="T89" fmla="*/ 96 h 107"/>
              <a:gd name="T90" fmla="*/ 117 w 134"/>
              <a:gd name="T91" fmla="*/ 91 h 107"/>
              <a:gd name="T92" fmla="*/ 117 w 134"/>
              <a:gd name="T93" fmla="*/ 83 h 107"/>
              <a:gd name="T94" fmla="*/ 124 w 134"/>
              <a:gd name="T95" fmla="*/ 69 h 107"/>
              <a:gd name="T96" fmla="*/ 128 w 134"/>
              <a:gd name="T97" fmla="*/ 67 h 107"/>
              <a:gd name="T98" fmla="*/ 124 w 134"/>
              <a:gd name="T99" fmla="*/ 46 h 107"/>
              <a:gd name="T100" fmla="*/ 108 w 134"/>
              <a:gd name="T101" fmla="*/ 19 h 107"/>
              <a:gd name="T102" fmla="*/ 101 w 134"/>
              <a:gd name="T10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07">
                <a:moveTo>
                  <a:pt x="38" y="85"/>
                </a:moveTo>
                <a:cubicBezTo>
                  <a:pt x="36" y="85"/>
                  <a:pt x="34" y="84"/>
                  <a:pt x="32" y="84"/>
                </a:cubicBezTo>
                <a:cubicBezTo>
                  <a:pt x="11" y="77"/>
                  <a:pt x="11" y="77"/>
                  <a:pt x="11" y="77"/>
                </a:cubicBezTo>
                <a:cubicBezTo>
                  <a:pt x="8" y="76"/>
                  <a:pt x="6" y="75"/>
                  <a:pt x="5" y="74"/>
                </a:cubicBezTo>
                <a:cubicBezTo>
                  <a:pt x="4" y="72"/>
                  <a:pt x="5" y="70"/>
                  <a:pt x="5" y="67"/>
                </a:cubicBezTo>
                <a:cubicBezTo>
                  <a:pt x="18" y="26"/>
                  <a:pt x="18" y="26"/>
                  <a:pt x="18" y="26"/>
                </a:cubicBezTo>
                <a:cubicBezTo>
                  <a:pt x="19" y="23"/>
                  <a:pt x="20" y="20"/>
                  <a:pt x="23" y="19"/>
                </a:cubicBezTo>
                <a:cubicBezTo>
                  <a:pt x="23" y="19"/>
                  <a:pt x="24" y="19"/>
                  <a:pt x="24" y="19"/>
                </a:cubicBezTo>
                <a:cubicBezTo>
                  <a:pt x="25" y="19"/>
                  <a:pt x="26" y="19"/>
                  <a:pt x="28" y="20"/>
                </a:cubicBezTo>
                <a:cubicBezTo>
                  <a:pt x="28" y="20"/>
                  <a:pt x="29" y="20"/>
                  <a:pt x="29" y="20"/>
                </a:cubicBezTo>
                <a:cubicBezTo>
                  <a:pt x="48" y="27"/>
                  <a:pt x="48" y="27"/>
                  <a:pt x="48" y="27"/>
                </a:cubicBezTo>
                <a:cubicBezTo>
                  <a:pt x="52" y="28"/>
                  <a:pt x="55" y="30"/>
                  <a:pt x="57" y="32"/>
                </a:cubicBezTo>
                <a:cubicBezTo>
                  <a:pt x="58" y="36"/>
                  <a:pt x="57" y="40"/>
                  <a:pt x="56" y="43"/>
                </a:cubicBezTo>
                <a:cubicBezTo>
                  <a:pt x="43" y="83"/>
                  <a:pt x="43" y="83"/>
                  <a:pt x="43" y="83"/>
                </a:cubicBezTo>
                <a:cubicBezTo>
                  <a:pt x="42" y="84"/>
                  <a:pt x="40" y="85"/>
                  <a:pt x="39" y="85"/>
                </a:cubicBezTo>
                <a:cubicBezTo>
                  <a:pt x="39" y="85"/>
                  <a:pt x="39" y="85"/>
                  <a:pt x="38" y="85"/>
                </a:cubicBezTo>
                <a:moveTo>
                  <a:pt x="102" y="104"/>
                </a:moveTo>
                <a:cubicBezTo>
                  <a:pt x="101" y="104"/>
                  <a:pt x="99" y="103"/>
                  <a:pt x="97" y="103"/>
                </a:cubicBezTo>
                <a:cubicBezTo>
                  <a:pt x="58" y="91"/>
                  <a:pt x="58" y="91"/>
                  <a:pt x="58" y="91"/>
                </a:cubicBezTo>
                <a:cubicBezTo>
                  <a:pt x="53" y="90"/>
                  <a:pt x="48" y="87"/>
                  <a:pt x="47" y="83"/>
                </a:cubicBezTo>
                <a:cubicBezTo>
                  <a:pt x="47" y="83"/>
                  <a:pt x="47" y="83"/>
                  <a:pt x="47" y="83"/>
                </a:cubicBezTo>
                <a:cubicBezTo>
                  <a:pt x="59" y="44"/>
                  <a:pt x="59" y="44"/>
                  <a:pt x="59" y="44"/>
                </a:cubicBezTo>
                <a:cubicBezTo>
                  <a:pt x="60" y="42"/>
                  <a:pt x="61" y="39"/>
                  <a:pt x="61" y="37"/>
                </a:cubicBezTo>
                <a:cubicBezTo>
                  <a:pt x="71" y="34"/>
                  <a:pt x="80" y="28"/>
                  <a:pt x="86" y="19"/>
                </a:cubicBezTo>
                <a:cubicBezTo>
                  <a:pt x="87" y="17"/>
                  <a:pt x="88" y="16"/>
                  <a:pt x="88" y="14"/>
                </a:cubicBezTo>
                <a:cubicBezTo>
                  <a:pt x="90" y="11"/>
                  <a:pt x="91" y="9"/>
                  <a:pt x="94" y="6"/>
                </a:cubicBezTo>
                <a:cubicBezTo>
                  <a:pt x="95" y="5"/>
                  <a:pt x="98" y="3"/>
                  <a:pt x="101" y="3"/>
                </a:cubicBezTo>
                <a:cubicBezTo>
                  <a:pt x="102" y="3"/>
                  <a:pt x="104" y="4"/>
                  <a:pt x="105" y="5"/>
                </a:cubicBezTo>
                <a:cubicBezTo>
                  <a:pt x="108" y="8"/>
                  <a:pt x="106" y="13"/>
                  <a:pt x="105" y="18"/>
                </a:cubicBezTo>
                <a:cubicBezTo>
                  <a:pt x="98" y="40"/>
                  <a:pt x="98" y="40"/>
                  <a:pt x="98" y="40"/>
                </a:cubicBezTo>
                <a:cubicBezTo>
                  <a:pt x="98" y="40"/>
                  <a:pt x="98" y="41"/>
                  <a:pt x="98" y="41"/>
                </a:cubicBezTo>
                <a:cubicBezTo>
                  <a:pt x="98" y="41"/>
                  <a:pt x="99" y="42"/>
                  <a:pt x="99" y="42"/>
                </a:cubicBezTo>
                <a:cubicBezTo>
                  <a:pt x="107" y="43"/>
                  <a:pt x="115" y="45"/>
                  <a:pt x="123" y="49"/>
                </a:cubicBezTo>
                <a:cubicBezTo>
                  <a:pt x="127" y="51"/>
                  <a:pt x="130" y="54"/>
                  <a:pt x="130" y="57"/>
                </a:cubicBezTo>
                <a:cubicBezTo>
                  <a:pt x="131" y="60"/>
                  <a:pt x="129" y="63"/>
                  <a:pt x="127" y="64"/>
                </a:cubicBezTo>
                <a:cubicBezTo>
                  <a:pt x="126" y="65"/>
                  <a:pt x="125" y="65"/>
                  <a:pt x="124" y="65"/>
                </a:cubicBezTo>
                <a:cubicBezTo>
                  <a:pt x="123" y="65"/>
                  <a:pt x="122" y="65"/>
                  <a:pt x="122" y="65"/>
                </a:cubicBezTo>
                <a:cubicBezTo>
                  <a:pt x="121" y="64"/>
                  <a:pt x="119" y="63"/>
                  <a:pt x="118" y="63"/>
                </a:cubicBezTo>
                <a:cubicBezTo>
                  <a:pt x="118" y="63"/>
                  <a:pt x="118" y="63"/>
                  <a:pt x="117" y="63"/>
                </a:cubicBezTo>
                <a:cubicBezTo>
                  <a:pt x="117" y="63"/>
                  <a:pt x="116" y="63"/>
                  <a:pt x="116" y="63"/>
                </a:cubicBezTo>
                <a:cubicBezTo>
                  <a:pt x="116" y="64"/>
                  <a:pt x="116" y="65"/>
                  <a:pt x="116" y="65"/>
                </a:cubicBezTo>
                <a:cubicBezTo>
                  <a:pt x="117" y="67"/>
                  <a:pt x="119" y="67"/>
                  <a:pt x="120" y="68"/>
                </a:cubicBezTo>
                <a:cubicBezTo>
                  <a:pt x="121" y="68"/>
                  <a:pt x="121" y="69"/>
                  <a:pt x="121" y="70"/>
                </a:cubicBezTo>
                <a:cubicBezTo>
                  <a:pt x="122" y="72"/>
                  <a:pt x="122" y="74"/>
                  <a:pt x="121" y="76"/>
                </a:cubicBezTo>
                <a:cubicBezTo>
                  <a:pt x="120" y="78"/>
                  <a:pt x="119" y="79"/>
                  <a:pt x="116" y="80"/>
                </a:cubicBezTo>
                <a:cubicBezTo>
                  <a:pt x="116" y="80"/>
                  <a:pt x="115" y="80"/>
                  <a:pt x="115" y="80"/>
                </a:cubicBezTo>
                <a:cubicBezTo>
                  <a:pt x="114" y="80"/>
                  <a:pt x="114" y="80"/>
                  <a:pt x="114" y="80"/>
                </a:cubicBezTo>
                <a:cubicBezTo>
                  <a:pt x="112" y="79"/>
                  <a:pt x="111" y="78"/>
                  <a:pt x="110" y="78"/>
                </a:cubicBezTo>
                <a:cubicBezTo>
                  <a:pt x="110" y="78"/>
                  <a:pt x="110" y="78"/>
                  <a:pt x="110" y="78"/>
                </a:cubicBezTo>
                <a:cubicBezTo>
                  <a:pt x="109" y="78"/>
                  <a:pt x="108" y="78"/>
                  <a:pt x="108" y="79"/>
                </a:cubicBezTo>
                <a:cubicBezTo>
                  <a:pt x="108" y="80"/>
                  <a:pt x="108" y="81"/>
                  <a:pt x="108" y="81"/>
                </a:cubicBezTo>
                <a:cubicBezTo>
                  <a:pt x="110" y="82"/>
                  <a:pt x="111" y="82"/>
                  <a:pt x="112" y="83"/>
                </a:cubicBezTo>
                <a:cubicBezTo>
                  <a:pt x="113" y="83"/>
                  <a:pt x="113" y="84"/>
                  <a:pt x="113" y="84"/>
                </a:cubicBezTo>
                <a:cubicBezTo>
                  <a:pt x="114" y="86"/>
                  <a:pt x="115" y="88"/>
                  <a:pt x="114" y="90"/>
                </a:cubicBezTo>
                <a:cubicBezTo>
                  <a:pt x="113" y="91"/>
                  <a:pt x="112" y="92"/>
                  <a:pt x="110" y="93"/>
                </a:cubicBezTo>
                <a:cubicBezTo>
                  <a:pt x="109" y="93"/>
                  <a:pt x="109" y="93"/>
                  <a:pt x="108" y="93"/>
                </a:cubicBezTo>
                <a:cubicBezTo>
                  <a:pt x="108" y="93"/>
                  <a:pt x="107" y="93"/>
                  <a:pt x="107" y="93"/>
                </a:cubicBezTo>
                <a:cubicBezTo>
                  <a:pt x="106" y="93"/>
                  <a:pt x="105" y="92"/>
                  <a:pt x="104" y="92"/>
                </a:cubicBezTo>
                <a:cubicBezTo>
                  <a:pt x="104" y="92"/>
                  <a:pt x="104" y="92"/>
                  <a:pt x="104" y="92"/>
                </a:cubicBezTo>
                <a:cubicBezTo>
                  <a:pt x="103" y="92"/>
                  <a:pt x="103" y="92"/>
                  <a:pt x="102" y="93"/>
                </a:cubicBezTo>
                <a:cubicBezTo>
                  <a:pt x="102" y="94"/>
                  <a:pt x="102" y="95"/>
                  <a:pt x="103" y="95"/>
                </a:cubicBezTo>
                <a:cubicBezTo>
                  <a:pt x="104" y="96"/>
                  <a:pt x="105" y="96"/>
                  <a:pt x="106" y="96"/>
                </a:cubicBezTo>
                <a:cubicBezTo>
                  <a:pt x="106" y="97"/>
                  <a:pt x="107" y="98"/>
                  <a:pt x="107" y="99"/>
                </a:cubicBezTo>
                <a:cubicBezTo>
                  <a:pt x="107" y="101"/>
                  <a:pt x="107" y="103"/>
                  <a:pt x="105" y="103"/>
                </a:cubicBezTo>
                <a:cubicBezTo>
                  <a:pt x="104" y="104"/>
                  <a:pt x="103" y="104"/>
                  <a:pt x="102" y="104"/>
                </a:cubicBezTo>
                <a:moveTo>
                  <a:pt x="101" y="0"/>
                </a:moveTo>
                <a:cubicBezTo>
                  <a:pt x="97" y="0"/>
                  <a:pt x="94" y="2"/>
                  <a:pt x="91" y="4"/>
                </a:cubicBezTo>
                <a:cubicBezTo>
                  <a:pt x="89" y="7"/>
                  <a:pt x="87" y="10"/>
                  <a:pt x="85" y="13"/>
                </a:cubicBezTo>
                <a:cubicBezTo>
                  <a:pt x="85" y="14"/>
                  <a:pt x="84" y="16"/>
                  <a:pt x="83" y="17"/>
                </a:cubicBezTo>
                <a:cubicBezTo>
                  <a:pt x="78" y="25"/>
                  <a:pt x="70" y="31"/>
                  <a:pt x="60" y="33"/>
                </a:cubicBezTo>
                <a:cubicBezTo>
                  <a:pt x="60" y="32"/>
                  <a:pt x="60" y="32"/>
                  <a:pt x="60" y="31"/>
                </a:cubicBezTo>
                <a:cubicBezTo>
                  <a:pt x="57" y="27"/>
                  <a:pt x="53" y="25"/>
                  <a:pt x="49" y="24"/>
                </a:cubicBezTo>
                <a:cubicBezTo>
                  <a:pt x="30" y="17"/>
                  <a:pt x="30" y="17"/>
                  <a:pt x="30" y="17"/>
                </a:cubicBezTo>
                <a:cubicBezTo>
                  <a:pt x="29" y="16"/>
                  <a:pt x="27" y="16"/>
                  <a:pt x="24" y="16"/>
                </a:cubicBezTo>
                <a:cubicBezTo>
                  <a:pt x="23" y="16"/>
                  <a:pt x="22" y="16"/>
                  <a:pt x="22" y="16"/>
                </a:cubicBezTo>
                <a:cubicBezTo>
                  <a:pt x="17" y="18"/>
                  <a:pt x="16" y="22"/>
                  <a:pt x="15" y="25"/>
                </a:cubicBezTo>
                <a:cubicBezTo>
                  <a:pt x="2" y="66"/>
                  <a:pt x="2" y="66"/>
                  <a:pt x="2" y="66"/>
                </a:cubicBezTo>
                <a:cubicBezTo>
                  <a:pt x="1" y="69"/>
                  <a:pt x="0" y="72"/>
                  <a:pt x="2" y="75"/>
                </a:cubicBezTo>
                <a:cubicBezTo>
                  <a:pt x="3" y="78"/>
                  <a:pt x="6" y="79"/>
                  <a:pt x="9" y="80"/>
                </a:cubicBezTo>
                <a:cubicBezTo>
                  <a:pt x="10" y="80"/>
                  <a:pt x="10" y="80"/>
                  <a:pt x="10" y="80"/>
                </a:cubicBezTo>
                <a:cubicBezTo>
                  <a:pt x="31" y="87"/>
                  <a:pt x="31" y="87"/>
                  <a:pt x="31" y="87"/>
                </a:cubicBezTo>
                <a:cubicBezTo>
                  <a:pt x="33" y="87"/>
                  <a:pt x="36" y="88"/>
                  <a:pt x="38" y="88"/>
                </a:cubicBezTo>
                <a:cubicBezTo>
                  <a:pt x="39" y="88"/>
                  <a:pt x="39" y="88"/>
                  <a:pt x="39" y="88"/>
                </a:cubicBezTo>
                <a:cubicBezTo>
                  <a:pt x="41" y="88"/>
                  <a:pt x="43" y="87"/>
                  <a:pt x="44" y="86"/>
                </a:cubicBezTo>
                <a:cubicBezTo>
                  <a:pt x="47" y="91"/>
                  <a:pt x="52" y="93"/>
                  <a:pt x="57" y="94"/>
                </a:cubicBezTo>
                <a:cubicBezTo>
                  <a:pt x="96" y="106"/>
                  <a:pt x="96" y="106"/>
                  <a:pt x="96" y="106"/>
                </a:cubicBezTo>
                <a:cubicBezTo>
                  <a:pt x="98" y="107"/>
                  <a:pt x="100" y="107"/>
                  <a:pt x="102" y="107"/>
                </a:cubicBezTo>
                <a:cubicBezTo>
                  <a:pt x="104" y="107"/>
                  <a:pt x="105" y="107"/>
                  <a:pt x="107" y="106"/>
                </a:cubicBezTo>
                <a:cubicBezTo>
                  <a:pt x="109" y="105"/>
                  <a:pt x="111" y="101"/>
                  <a:pt x="110" y="98"/>
                </a:cubicBezTo>
                <a:cubicBezTo>
                  <a:pt x="110" y="98"/>
                  <a:pt x="110" y="97"/>
                  <a:pt x="110" y="96"/>
                </a:cubicBezTo>
                <a:cubicBezTo>
                  <a:pt x="110" y="96"/>
                  <a:pt x="111" y="96"/>
                  <a:pt x="111" y="96"/>
                </a:cubicBezTo>
                <a:cubicBezTo>
                  <a:pt x="114" y="95"/>
                  <a:pt x="116" y="93"/>
                  <a:pt x="117" y="91"/>
                </a:cubicBezTo>
                <a:cubicBezTo>
                  <a:pt x="118" y="88"/>
                  <a:pt x="118" y="85"/>
                  <a:pt x="117" y="83"/>
                </a:cubicBezTo>
                <a:cubicBezTo>
                  <a:pt x="117" y="83"/>
                  <a:pt x="117" y="83"/>
                  <a:pt x="117" y="83"/>
                </a:cubicBezTo>
                <a:cubicBezTo>
                  <a:pt x="120" y="82"/>
                  <a:pt x="123" y="80"/>
                  <a:pt x="124" y="78"/>
                </a:cubicBezTo>
                <a:cubicBezTo>
                  <a:pt x="126" y="75"/>
                  <a:pt x="126" y="72"/>
                  <a:pt x="124" y="69"/>
                </a:cubicBezTo>
                <a:cubicBezTo>
                  <a:pt x="124" y="68"/>
                  <a:pt x="124" y="68"/>
                  <a:pt x="124" y="68"/>
                </a:cubicBezTo>
                <a:cubicBezTo>
                  <a:pt x="126" y="68"/>
                  <a:pt x="127" y="68"/>
                  <a:pt x="128" y="67"/>
                </a:cubicBezTo>
                <a:cubicBezTo>
                  <a:pt x="132" y="65"/>
                  <a:pt x="134" y="61"/>
                  <a:pt x="133" y="57"/>
                </a:cubicBezTo>
                <a:cubicBezTo>
                  <a:pt x="133" y="53"/>
                  <a:pt x="130" y="49"/>
                  <a:pt x="124" y="46"/>
                </a:cubicBezTo>
                <a:cubicBezTo>
                  <a:pt x="117" y="42"/>
                  <a:pt x="109" y="41"/>
                  <a:pt x="102" y="39"/>
                </a:cubicBezTo>
                <a:cubicBezTo>
                  <a:pt x="108" y="19"/>
                  <a:pt x="108" y="19"/>
                  <a:pt x="108" y="19"/>
                </a:cubicBezTo>
                <a:cubicBezTo>
                  <a:pt x="110" y="14"/>
                  <a:pt x="111" y="7"/>
                  <a:pt x="107" y="2"/>
                </a:cubicBezTo>
                <a:cubicBezTo>
                  <a:pt x="105" y="1"/>
                  <a:pt x="103" y="0"/>
                  <a:pt x="10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21">
            <a:extLst>
              <a:ext uri="{FF2B5EF4-FFF2-40B4-BE49-F238E27FC236}">
                <a16:creationId xmlns:a16="http://schemas.microsoft.com/office/drawing/2014/main" id="{24E9C79A-A625-994C-B95E-BC721B68DE9A}"/>
              </a:ext>
            </a:extLst>
          </p:cNvPr>
          <p:cNvSpPr>
            <a:spLocks noEditPoints="1"/>
          </p:cNvSpPr>
          <p:nvPr/>
        </p:nvSpPr>
        <p:spPr bwMode="auto">
          <a:xfrm>
            <a:off x="324769" y="2228447"/>
            <a:ext cx="455368" cy="450093"/>
          </a:xfrm>
          <a:custGeom>
            <a:avLst/>
            <a:gdLst>
              <a:gd name="T0" fmla="*/ 24 w 109"/>
              <a:gd name="T1" fmla="*/ 95 h 108"/>
              <a:gd name="T2" fmla="*/ 30 w 109"/>
              <a:gd name="T3" fmla="*/ 77 h 108"/>
              <a:gd name="T4" fmla="*/ 44 w 109"/>
              <a:gd name="T5" fmla="*/ 102 h 108"/>
              <a:gd name="T6" fmla="*/ 64 w 109"/>
              <a:gd name="T7" fmla="*/ 104 h 108"/>
              <a:gd name="T8" fmla="*/ 78 w 109"/>
              <a:gd name="T9" fmla="*/ 76 h 108"/>
              <a:gd name="T10" fmla="*/ 68 w 109"/>
              <a:gd name="T11" fmla="*/ 103 h 108"/>
              <a:gd name="T12" fmla="*/ 56 w 109"/>
              <a:gd name="T13" fmla="*/ 103 h 108"/>
              <a:gd name="T14" fmla="*/ 38 w 109"/>
              <a:gd name="T15" fmla="*/ 88 h 108"/>
              <a:gd name="T16" fmla="*/ 56 w 109"/>
              <a:gd name="T17" fmla="*/ 71 h 108"/>
              <a:gd name="T18" fmla="*/ 75 w 109"/>
              <a:gd name="T19" fmla="*/ 75 h 108"/>
              <a:gd name="T20" fmla="*/ 59 w 109"/>
              <a:gd name="T21" fmla="*/ 102 h 108"/>
              <a:gd name="T22" fmla="*/ 96 w 109"/>
              <a:gd name="T23" fmla="*/ 83 h 108"/>
              <a:gd name="T24" fmla="*/ 81 w 109"/>
              <a:gd name="T25" fmla="*/ 54 h 108"/>
              <a:gd name="T26" fmla="*/ 101 w 109"/>
              <a:gd name="T27" fmla="*/ 73 h 108"/>
              <a:gd name="T28" fmla="*/ 32 w 109"/>
              <a:gd name="T29" fmla="*/ 72 h 108"/>
              <a:gd name="T30" fmla="*/ 78 w 109"/>
              <a:gd name="T31" fmla="*/ 54 h 108"/>
              <a:gd name="T32" fmla="*/ 56 w 109"/>
              <a:gd name="T33" fmla="*/ 68 h 108"/>
              <a:gd name="T34" fmla="*/ 32 w 109"/>
              <a:gd name="T35" fmla="*/ 72 h 108"/>
              <a:gd name="T36" fmla="*/ 6 w 109"/>
              <a:gd name="T37" fmla="*/ 69 h 108"/>
              <a:gd name="T38" fmla="*/ 26 w 109"/>
              <a:gd name="T39" fmla="*/ 54 h 108"/>
              <a:gd name="T40" fmla="*/ 14 w 109"/>
              <a:gd name="T41" fmla="*/ 84 h 108"/>
              <a:gd name="T42" fmla="*/ 30 w 109"/>
              <a:gd name="T43" fmla="*/ 51 h 108"/>
              <a:gd name="T44" fmla="*/ 54 w 109"/>
              <a:gd name="T45" fmla="*/ 36 h 108"/>
              <a:gd name="T46" fmla="*/ 75 w 109"/>
              <a:gd name="T47" fmla="*/ 32 h 108"/>
              <a:gd name="T48" fmla="*/ 26 w 109"/>
              <a:gd name="T49" fmla="*/ 51 h 108"/>
              <a:gd name="T50" fmla="*/ 9 w 109"/>
              <a:gd name="T51" fmla="*/ 32 h 108"/>
              <a:gd name="T52" fmla="*/ 29 w 109"/>
              <a:gd name="T53" fmla="*/ 30 h 108"/>
              <a:gd name="T54" fmla="*/ 105 w 109"/>
              <a:gd name="T55" fmla="*/ 51 h 108"/>
              <a:gd name="T56" fmla="*/ 78 w 109"/>
              <a:gd name="T57" fmla="*/ 30 h 108"/>
              <a:gd name="T58" fmla="*/ 99 w 109"/>
              <a:gd name="T59" fmla="*/ 29 h 108"/>
              <a:gd name="T60" fmla="*/ 30 w 109"/>
              <a:gd name="T61" fmla="*/ 27 h 108"/>
              <a:gd name="T62" fmla="*/ 36 w 109"/>
              <a:gd name="T63" fmla="*/ 7 h 108"/>
              <a:gd name="T64" fmla="*/ 34 w 109"/>
              <a:gd name="T65" fmla="*/ 16 h 108"/>
              <a:gd name="T66" fmla="*/ 77 w 109"/>
              <a:gd name="T67" fmla="*/ 27 h 108"/>
              <a:gd name="T68" fmla="*/ 66 w 109"/>
              <a:gd name="T69" fmla="*/ 6 h 108"/>
              <a:gd name="T70" fmla="*/ 80 w 109"/>
              <a:gd name="T71" fmla="*/ 10 h 108"/>
              <a:gd name="T72" fmla="*/ 77 w 109"/>
              <a:gd name="T73" fmla="*/ 27 h 108"/>
              <a:gd name="T74" fmla="*/ 33 w 109"/>
              <a:gd name="T75" fmla="*/ 28 h 108"/>
              <a:gd name="T76" fmla="*/ 51 w 109"/>
              <a:gd name="T77" fmla="*/ 4 h 108"/>
              <a:gd name="T78" fmla="*/ 53 w 109"/>
              <a:gd name="T79" fmla="*/ 3 h 108"/>
              <a:gd name="T80" fmla="*/ 72 w 109"/>
              <a:gd name="T81" fmla="*/ 21 h 108"/>
              <a:gd name="T82" fmla="*/ 55 w 109"/>
              <a:gd name="T83" fmla="*/ 32 h 108"/>
              <a:gd name="T84" fmla="*/ 53 w 109"/>
              <a:gd name="T85" fmla="*/ 0 h 108"/>
              <a:gd name="T86" fmla="*/ 35 w 109"/>
              <a:gd name="T87" fmla="*/ 4 h 108"/>
              <a:gd name="T88" fmla="*/ 1 w 109"/>
              <a:gd name="T89" fmla="*/ 52 h 108"/>
              <a:gd name="T90" fmla="*/ 1 w 109"/>
              <a:gd name="T91" fmla="*/ 54 h 108"/>
              <a:gd name="T92" fmla="*/ 22 w 109"/>
              <a:gd name="T93" fmla="*/ 97 h 108"/>
              <a:gd name="T94" fmla="*/ 69 w 109"/>
              <a:gd name="T95" fmla="*/ 106 h 108"/>
              <a:gd name="T96" fmla="*/ 97 w 109"/>
              <a:gd name="T97" fmla="*/ 87 h 108"/>
              <a:gd name="T98" fmla="*/ 99 w 109"/>
              <a:gd name="T99" fmla="*/ 85 h 108"/>
              <a:gd name="T100" fmla="*/ 108 w 109"/>
              <a:gd name="T101" fmla="*/ 54 h 108"/>
              <a:gd name="T102" fmla="*/ 108 w 109"/>
              <a:gd name="T103" fmla="*/ 51 h 108"/>
              <a:gd name="T104" fmla="*/ 95 w 109"/>
              <a:gd name="T105" fmla="*/ 18 h 108"/>
              <a:gd name="T106" fmla="*/ 94 w 109"/>
              <a:gd name="T107" fmla="*/ 17 h 108"/>
              <a:gd name="T108" fmla="*/ 84 w 109"/>
              <a:gd name="T109" fmla="*/ 9 h 108"/>
              <a:gd name="T110" fmla="*/ 55 w 109"/>
              <a:gd name="T11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108">
                <a:moveTo>
                  <a:pt x="48" y="104"/>
                </a:moveTo>
                <a:cubicBezTo>
                  <a:pt x="39" y="103"/>
                  <a:pt x="31" y="100"/>
                  <a:pt x="24" y="95"/>
                </a:cubicBezTo>
                <a:cubicBezTo>
                  <a:pt x="21" y="92"/>
                  <a:pt x="18" y="90"/>
                  <a:pt x="16" y="86"/>
                </a:cubicBezTo>
                <a:cubicBezTo>
                  <a:pt x="20" y="83"/>
                  <a:pt x="25" y="79"/>
                  <a:pt x="30" y="77"/>
                </a:cubicBezTo>
                <a:cubicBezTo>
                  <a:pt x="31" y="81"/>
                  <a:pt x="33" y="86"/>
                  <a:pt x="35" y="90"/>
                </a:cubicBezTo>
                <a:cubicBezTo>
                  <a:pt x="37" y="94"/>
                  <a:pt x="40" y="98"/>
                  <a:pt x="44" y="102"/>
                </a:cubicBezTo>
                <a:cubicBezTo>
                  <a:pt x="45" y="103"/>
                  <a:pt x="46" y="103"/>
                  <a:pt x="48" y="104"/>
                </a:cubicBezTo>
                <a:moveTo>
                  <a:pt x="64" y="104"/>
                </a:moveTo>
                <a:cubicBezTo>
                  <a:pt x="68" y="101"/>
                  <a:pt x="71" y="95"/>
                  <a:pt x="73" y="91"/>
                </a:cubicBezTo>
                <a:cubicBezTo>
                  <a:pt x="75" y="86"/>
                  <a:pt x="77" y="81"/>
                  <a:pt x="78" y="76"/>
                </a:cubicBezTo>
                <a:cubicBezTo>
                  <a:pt x="84" y="78"/>
                  <a:pt x="89" y="81"/>
                  <a:pt x="94" y="85"/>
                </a:cubicBezTo>
                <a:cubicBezTo>
                  <a:pt x="87" y="94"/>
                  <a:pt x="78" y="100"/>
                  <a:pt x="68" y="103"/>
                </a:cubicBezTo>
                <a:cubicBezTo>
                  <a:pt x="67" y="103"/>
                  <a:pt x="65" y="103"/>
                  <a:pt x="64" y="104"/>
                </a:cubicBezTo>
                <a:moveTo>
                  <a:pt x="56" y="103"/>
                </a:moveTo>
                <a:cubicBezTo>
                  <a:pt x="53" y="103"/>
                  <a:pt x="49" y="102"/>
                  <a:pt x="46" y="99"/>
                </a:cubicBezTo>
                <a:cubicBezTo>
                  <a:pt x="43" y="96"/>
                  <a:pt x="40" y="92"/>
                  <a:pt x="38" y="88"/>
                </a:cubicBezTo>
                <a:cubicBezTo>
                  <a:pt x="36" y="84"/>
                  <a:pt x="35" y="80"/>
                  <a:pt x="33" y="76"/>
                </a:cubicBezTo>
                <a:cubicBezTo>
                  <a:pt x="40" y="73"/>
                  <a:pt x="48" y="71"/>
                  <a:pt x="56" y="71"/>
                </a:cubicBezTo>
                <a:cubicBezTo>
                  <a:pt x="56" y="71"/>
                  <a:pt x="56" y="71"/>
                  <a:pt x="56" y="71"/>
                </a:cubicBezTo>
                <a:cubicBezTo>
                  <a:pt x="62" y="71"/>
                  <a:pt x="69" y="72"/>
                  <a:pt x="75" y="75"/>
                </a:cubicBezTo>
                <a:cubicBezTo>
                  <a:pt x="74" y="80"/>
                  <a:pt x="72" y="85"/>
                  <a:pt x="70" y="90"/>
                </a:cubicBezTo>
                <a:cubicBezTo>
                  <a:pt x="67" y="97"/>
                  <a:pt x="63" y="101"/>
                  <a:pt x="59" y="102"/>
                </a:cubicBezTo>
                <a:cubicBezTo>
                  <a:pt x="58" y="103"/>
                  <a:pt x="57" y="103"/>
                  <a:pt x="56" y="103"/>
                </a:cubicBezTo>
                <a:moveTo>
                  <a:pt x="96" y="83"/>
                </a:moveTo>
                <a:cubicBezTo>
                  <a:pt x="91" y="78"/>
                  <a:pt x="85" y="75"/>
                  <a:pt x="79" y="72"/>
                </a:cubicBezTo>
                <a:cubicBezTo>
                  <a:pt x="80" y="66"/>
                  <a:pt x="81" y="60"/>
                  <a:pt x="81" y="54"/>
                </a:cubicBezTo>
                <a:cubicBezTo>
                  <a:pt x="105" y="54"/>
                  <a:pt x="105" y="54"/>
                  <a:pt x="105" y="54"/>
                </a:cubicBezTo>
                <a:cubicBezTo>
                  <a:pt x="105" y="61"/>
                  <a:pt x="104" y="67"/>
                  <a:pt x="101" y="73"/>
                </a:cubicBezTo>
                <a:cubicBezTo>
                  <a:pt x="100" y="77"/>
                  <a:pt x="98" y="80"/>
                  <a:pt x="96" y="83"/>
                </a:cubicBezTo>
                <a:moveTo>
                  <a:pt x="32" y="72"/>
                </a:moveTo>
                <a:cubicBezTo>
                  <a:pt x="31" y="66"/>
                  <a:pt x="30" y="60"/>
                  <a:pt x="30" y="54"/>
                </a:cubicBezTo>
                <a:cubicBezTo>
                  <a:pt x="78" y="54"/>
                  <a:pt x="78" y="54"/>
                  <a:pt x="78" y="54"/>
                </a:cubicBezTo>
                <a:cubicBezTo>
                  <a:pt x="77" y="60"/>
                  <a:pt x="77" y="66"/>
                  <a:pt x="76" y="71"/>
                </a:cubicBezTo>
                <a:cubicBezTo>
                  <a:pt x="69" y="69"/>
                  <a:pt x="62" y="68"/>
                  <a:pt x="56" y="68"/>
                </a:cubicBezTo>
                <a:cubicBezTo>
                  <a:pt x="56" y="68"/>
                  <a:pt x="56" y="68"/>
                  <a:pt x="56" y="68"/>
                </a:cubicBezTo>
                <a:cubicBezTo>
                  <a:pt x="48" y="68"/>
                  <a:pt x="40" y="69"/>
                  <a:pt x="32" y="72"/>
                </a:cubicBezTo>
                <a:moveTo>
                  <a:pt x="14" y="84"/>
                </a:moveTo>
                <a:cubicBezTo>
                  <a:pt x="10" y="79"/>
                  <a:pt x="8" y="74"/>
                  <a:pt x="6" y="69"/>
                </a:cubicBezTo>
                <a:cubicBezTo>
                  <a:pt x="5" y="64"/>
                  <a:pt x="4" y="59"/>
                  <a:pt x="4" y="54"/>
                </a:cubicBezTo>
                <a:cubicBezTo>
                  <a:pt x="26" y="54"/>
                  <a:pt x="26" y="54"/>
                  <a:pt x="26" y="54"/>
                </a:cubicBezTo>
                <a:cubicBezTo>
                  <a:pt x="27" y="61"/>
                  <a:pt x="28" y="67"/>
                  <a:pt x="29" y="74"/>
                </a:cubicBezTo>
                <a:cubicBezTo>
                  <a:pt x="24" y="76"/>
                  <a:pt x="18" y="80"/>
                  <a:pt x="14" y="84"/>
                </a:cubicBezTo>
                <a:moveTo>
                  <a:pt x="78" y="51"/>
                </a:moveTo>
                <a:cubicBezTo>
                  <a:pt x="30" y="51"/>
                  <a:pt x="30" y="51"/>
                  <a:pt x="30" y="51"/>
                </a:cubicBezTo>
                <a:cubicBezTo>
                  <a:pt x="30" y="44"/>
                  <a:pt x="31" y="38"/>
                  <a:pt x="32" y="31"/>
                </a:cubicBezTo>
                <a:cubicBezTo>
                  <a:pt x="39" y="34"/>
                  <a:pt x="47" y="36"/>
                  <a:pt x="54" y="36"/>
                </a:cubicBezTo>
                <a:cubicBezTo>
                  <a:pt x="55" y="36"/>
                  <a:pt x="55" y="36"/>
                  <a:pt x="55" y="36"/>
                </a:cubicBezTo>
                <a:cubicBezTo>
                  <a:pt x="62" y="36"/>
                  <a:pt x="69" y="34"/>
                  <a:pt x="75" y="32"/>
                </a:cubicBezTo>
                <a:cubicBezTo>
                  <a:pt x="77" y="38"/>
                  <a:pt x="77" y="44"/>
                  <a:pt x="78" y="51"/>
                </a:cubicBezTo>
                <a:moveTo>
                  <a:pt x="26" y="51"/>
                </a:moveTo>
                <a:cubicBezTo>
                  <a:pt x="4" y="51"/>
                  <a:pt x="4" y="51"/>
                  <a:pt x="4" y="51"/>
                </a:cubicBezTo>
                <a:cubicBezTo>
                  <a:pt x="4" y="44"/>
                  <a:pt x="6" y="38"/>
                  <a:pt x="9" y="32"/>
                </a:cubicBezTo>
                <a:cubicBezTo>
                  <a:pt x="11" y="28"/>
                  <a:pt x="13" y="24"/>
                  <a:pt x="16" y="21"/>
                </a:cubicBezTo>
                <a:cubicBezTo>
                  <a:pt x="20" y="25"/>
                  <a:pt x="24" y="28"/>
                  <a:pt x="29" y="30"/>
                </a:cubicBezTo>
                <a:cubicBezTo>
                  <a:pt x="27" y="37"/>
                  <a:pt x="26" y="44"/>
                  <a:pt x="26" y="51"/>
                </a:cubicBezTo>
                <a:moveTo>
                  <a:pt x="105" y="51"/>
                </a:moveTo>
                <a:cubicBezTo>
                  <a:pt x="81" y="51"/>
                  <a:pt x="81" y="51"/>
                  <a:pt x="81" y="51"/>
                </a:cubicBezTo>
                <a:cubicBezTo>
                  <a:pt x="81" y="44"/>
                  <a:pt x="80" y="37"/>
                  <a:pt x="78" y="30"/>
                </a:cubicBezTo>
                <a:cubicBezTo>
                  <a:pt x="83" y="28"/>
                  <a:pt x="88" y="25"/>
                  <a:pt x="93" y="21"/>
                </a:cubicBezTo>
                <a:cubicBezTo>
                  <a:pt x="95" y="23"/>
                  <a:pt x="97" y="26"/>
                  <a:pt x="99" y="29"/>
                </a:cubicBezTo>
                <a:cubicBezTo>
                  <a:pt x="103" y="36"/>
                  <a:pt x="105" y="43"/>
                  <a:pt x="105" y="51"/>
                </a:cubicBezTo>
                <a:moveTo>
                  <a:pt x="30" y="27"/>
                </a:moveTo>
                <a:cubicBezTo>
                  <a:pt x="26" y="25"/>
                  <a:pt x="22" y="22"/>
                  <a:pt x="18" y="19"/>
                </a:cubicBezTo>
                <a:cubicBezTo>
                  <a:pt x="23" y="14"/>
                  <a:pt x="29" y="9"/>
                  <a:pt x="36" y="7"/>
                </a:cubicBezTo>
                <a:cubicBezTo>
                  <a:pt x="38" y="6"/>
                  <a:pt x="40" y="5"/>
                  <a:pt x="41" y="5"/>
                </a:cubicBezTo>
                <a:cubicBezTo>
                  <a:pt x="39" y="8"/>
                  <a:pt x="36" y="11"/>
                  <a:pt x="34" y="16"/>
                </a:cubicBezTo>
                <a:cubicBezTo>
                  <a:pt x="33" y="19"/>
                  <a:pt x="31" y="23"/>
                  <a:pt x="30" y="27"/>
                </a:cubicBezTo>
                <a:moveTo>
                  <a:pt x="77" y="27"/>
                </a:moveTo>
                <a:cubicBezTo>
                  <a:pt x="77" y="25"/>
                  <a:pt x="76" y="23"/>
                  <a:pt x="75" y="20"/>
                </a:cubicBezTo>
                <a:cubicBezTo>
                  <a:pt x="73" y="16"/>
                  <a:pt x="71" y="10"/>
                  <a:pt x="66" y="6"/>
                </a:cubicBezTo>
                <a:cubicBezTo>
                  <a:pt x="66" y="5"/>
                  <a:pt x="65" y="5"/>
                  <a:pt x="65" y="4"/>
                </a:cubicBezTo>
                <a:cubicBezTo>
                  <a:pt x="70" y="6"/>
                  <a:pt x="76" y="7"/>
                  <a:pt x="80" y="10"/>
                </a:cubicBezTo>
                <a:cubicBezTo>
                  <a:pt x="84" y="12"/>
                  <a:pt x="88" y="15"/>
                  <a:pt x="91" y="18"/>
                </a:cubicBezTo>
                <a:cubicBezTo>
                  <a:pt x="87" y="22"/>
                  <a:pt x="82" y="25"/>
                  <a:pt x="77" y="27"/>
                </a:cubicBezTo>
                <a:moveTo>
                  <a:pt x="54" y="32"/>
                </a:moveTo>
                <a:cubicBezTo>
                  <a:pt x="47" y="32"/>
                  <a:pt x="40" y="31"/>
                  <a:pt x="33" y="28"/>
                </a:cubicBezTo>
                <a:cubicBezTo>
                  <a:pt x="34" y="24"/>
                  <a:pt x="36" y="21"/>
                  <a:pt x="37" y="17"/>
                </a:cubicBezTo>
                <a:cubicBezTo>
                  <a:pt x="41" y="9"/>
                  <a:pt x="46" y="5"/>
                  <a:pt x="51" y="4"/>
                </a:cubicBezTo>
                <a:cubicBezTo>
                  <a:pt x="51" y="3"/>
                  <a:pt x="52" y="3"/>
                  <a:pt x="52" y="3"/>
                </a:cubicBezTo>
                <a:cubicBezTo>
                  <a:pt x="53" y="3"/>
                  <a:pt x="53" y="3"/>
                  <a:pt x="53" y="3"/>
                </a:cubicBezTo>
                <a:cubicBezTo>
                  <a:pt x="57" y="3"/>
                  <a:pt x="61" y="5"/>
                  <a:pt x="64" y="8"/>
                </a:cubicBezTo>
                <a:cubicBezTo>
                  <a:pt x="68" y="12"/>
                  <a:pt x="70" y="17"/>
                  <a:pt x="72" y="21"/>
                </a:cubicBezTo>
                <a:cubicBezTo>
                  <a:pt x="73" y="24"/>
                  <a:pt x="73" y="26"/>
                  <a:pt x="74" y="28"/>
                </a:cubicBezTo>
                <a:cubicBezTo>
                  <a:pt x="68" y="31"/>
                  <a:pt x="62" y="32"/>
                  <a:pt x="55" y="32"/>
                </a:cubicBezTo>
                <a:cubicBezTo>
                  <a:pt x="55" y="32"/>
                  <a:pt x="54" y="32"/>
                  <a:pt x="54" y="32"/>
                </a:cubicBezTo>
                <a:moveTo>
                  <a:pt x="53" y="0"/>
                </a:moveTo>
                <a:cubicBezTo>
                  <a:pt x="52" y="0"/>
                  <a:pt x="51" y="0"/>
                  <a:pt x="51" y="0"/>
                </a:cubicBezTo>
                <a:cubicBezTo>
                  <a:pt x="45" y="1"/>
                  <a:pt x="40" y="2"/>
                  <a:pt x="35" y="4"/>
                </a:cubicBezTo>
                <a:cubicBezTo>
                  <a:pt x="22" y="8"/>
                  <a:pt x="12" y="18"/>
                  <a:pt x="6" y="30"/>
                </a:cubicBezTo>
                <a:cubicBezTo>
                  <a:pt x="3" y="37"/>
                  <a:pt x="1" y="44"/>
                  <a:pt x="1" y="52"/>
                </a:cubicBezTo>
                <a:cubicBezTo>
                  <a:pt x="0" y="52"/>
                  <a:pt x="0" y="52"/>
                  <a:pt x="0" y="53"/>
                </a:cubicBezTo>
                <a:cubicBezTo>
                  <a:pt x="0" y="53"/>
                  <a:pt x="0" y="53"/>
                  <a:pt x="1" y="54"/>
                </a:cubicBezTo>
                <a:cubicBezTo>
                  <a:pt x="1" y="59"/>
                  <a:pt x="1" y="64"/>
                  <a:pt x="3" y="70"/>
                </a:cubicBezTo>
                <a:cubicBezTo>
                  <a:pt x="6" y="81"/>
                  <a:pt x="13" y="90"/>
                  <a:pt x="22" y="97"/>
                </a:cubicBezTo>
                <a:cubicBezTo>
                  <a:pt x="32" y="104"/>
                  <a:pt x="43" y="108"/>
                  <a:pt x="55" y="108"/>
                </a:cubicBezTo>
                <a:cubicBezTo>
                  <a:pt x="60" y="108"/>
                  <a:pt x="64" y="107"/>
                  <a:pt x="69" y="106"/>
                </a:cubicBezTo>
                <a:cubicBezTo>
                  <a:pt x="80" y="103"/>
                  <a:pt x="90" y="96"/>
                  <a:pt x="97" y="87"/>
                </a:cubicBezTo>
                <a:cubicBezTo>
                  <a:pt x="97" y="87"/>
                  <a:pt x="97" y="87"/>
                  <a:pt x="97" y="87"/>
                </a:cubicBezTo>
                <a:cubicBezTo>
                  <a:pt x="98" y="87"/>
                  <a:pt x="98" y="87"/>
                  <a:pt x="98" y="87"/>
                </a:cubicBezTo>
                <a:cubicBezTo>
                  <a:pt x="99" y="86"/>
                  <a:pt x="99" y="86"/>
                  <a:pt x="99" y="85"/>
                </a:cubicBezTo>
                <a:cubicBezTo>
                  <a:pt x="101" y="82"/>
                  <a:pt x="103" y="78"/>
                  <a:pt x="105" y="75"/>
                </a:cubicBezTo>
                <a:cubicBezTo>
                  <a:pt x="107" y="68"/>
                  <a:pt x="109" y="61"/>
                  <a:pt x="108" y="54"/>
                </a:cubicBezTo>
                <a:cubicBezTo>
                  <a:pt x="109" y="54"/>
                  <a:pt x="109" y="53"/>
                  <a:pt x="109" y="53"/>
                </a:cubicBezTo>
                <a:cubicBezTo>
                  <a:pt x="109" y="52"/>
                  <a:pt x="109" y="52"/>
                  <a:pt x="108" y="51"/>
                </a:cubicBezTo>
                <a:cubicBezTo>
                  <a:pt x="108" y="43"/>
                  <a:pt x="106" y="35"/>
                  <a:pt x="102" y="27"/>
                </a:cubicBezTo>
                <a:cubicBezTo>
                  <a:pt x="100" y="24"/>
                  <a:pt x="97" y="21"/>
                  <a:pt x="95" y="18"/>
                </a:cubicBezTo>
                <a:cubicBezTo>
                  <a:pt x="94" y="17"/>
                  <a:pt x="94" y="17"/>
                  <a:pt x="94" y="17"/>
                </a:cubicBezTo>
                <a:cubicBezTo>
                  <a:pt x="94" y="17"/>
                  <a:pt x="94" y="17"/>
                  <a:pt x="94" y="17"/>
                </a:cubicBezTo>
                <a:cubicBezTo>
                  <a:pt x="93" y="16"/>
                  <a:pt x="92" y="15"/>
                  <a:pt x="91" y="14"/>
                </a:cubicBezTo>
                <a:cubicBezTo>
                  <a:pt x="88" y="12"/>
                  <a:pt x="86" y="11"/>
                  <a:pt x="84" y="9"/>
                </a:cubicBezTo>
                <a:cubicBezTo>
                  <a:pt x="84" y="8"/>
                  <a:pt x="83" y="8"/>
                  <a:pt x="82" y="7"/>
                </a:cubicBezTo>
                <a:cubicBezTo>
                  <a:pt x="74" y="2"/>
                  <a:pt x="64" y="0"/>
                  <a:pt x="55" y="0"/>
                </a:cubicBezTo>
                <a:cubicBezTo>
                  <a:pt x="54" y="0"/>
                  <a:pt x="54"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22">
            <a:extLst>
              <a:ext uri="{FF2B5EF4-FFF2-40B4-BE49-F238E27FC236}">
                <a16:creationId xmlns:a16="http://schemas.microsoft.com/office/drawing/2014/main" id="{9BEAD714-0C1C-3E44-BD46-D1D930A01CC2}"/>
              </a:ext>
            </a:extLst>
          </p:cNvPr>
          <p:cNvSpPr>
            <a:spLocks noEditPoints="1"/>
          </p:cNvSpPr>
          <p:nvPr/>
        </p:nvSpPr>
        <p:spPr bwMode="auto">
          <a:xfrm>
            <a:off x="370481" y="5161081"/>
            <a:ext cx="634701" cy="388557"/>
          </a:xfrm>
          <a:custGeom>
            <a:avLst/>
            <a:gdLst>
              <a:gd name="T0" fmla="*/ 39 w 152"/>
              <a:gd name="T1" fmla="*/ 56 h 93"/>
              <a:gd name="T2" fmla="*/ 35 w 152"/>
              <a:gd name="T3" fmla="*/ 51 h 93"/>
              <a:gd name="T4" fmla="*/ 93 w 152"/>
              <a:gd name="T5" fmla="*/ 12 h 93"/>
              <a:gd name="T6" fmla="*/ 108 w 152"/>
              <a:gd name="T7" fmla="*/ 53 h 93"/>
              <a:gd name="T8" fmla="*/ 54 w 152"/>
              <a:gd name="T9" fmla="*/ 57 h 93"/>
              <a:gd name="T10" fmla="*/ 93 w 152"/>
              <a:gd name="T11" fmla="*/ 8 h 93"/>
              <a:gd name="T12" fmla="*/ 31 w 152"/>
              <a:gd name="T13" fmla="*/ 11 h 93"/>
              <a:gd name="T14" fmla="*/ 33 w 152"/>
              <a:gd name="T15" fmla="*/ 57 h 93"/>
              <a:gd name="T16" fmla="*/ 49 w 152"/>
              <a:gd name="T17" fmla="*/ 61 h 93"/>
              <a:gd name="T18" fmla="*/ 62 w 152"/>
              <a:gd name="T19" fmla="*/ 60 h 93"/>
              <a:gd name="T20" fmla="*/ 112 w 152"/>
              <a:gd name="T21" fmla="*/ 54 h 93"/>
              <a:gd name="T22" fmla="*/ 110 w 152"/>
              <a:gd name="T23" fmla="*/ 8 h 93"/>
              <a:gd name="T24" fmla="*/ 93 w 152"/>
              <a:gd name="T25" fmla="*/ 8 h 93"/>
              <a:gd name="T26" fmla="*/ 59 w 152"/>
              <a:gd name="T27" fmla="*/ 85 h 93"/>
              <a:gd name="T28" fmla="*/ 65 w 152"/>
              <a:gd name="T29" fmla="*/ 81 h 93"/>
              <a:gd name="T30" fmla="*/ 82 w 152"/>
              <a:gd name="T31" fmla="*/ 80 h 93"/>
              <a:gd name="T32" fmla="*/ 91 w 152"/>
              <a:gd name="T33" fmla="*/ 86 h 93"/>
              <a:gd name="T34" fmla="*/ 7 w 152"/>
              <a:gd name="T35" fmla="*/ 89 h 93"/>
              <a:gd name="T36" fmla="*/ 119 w 152"/>
              <a:gd name="T37" fmla="*/ 65 h 93"/>
              <a:gd name="T38" fmla="*/ 95 w 152"/>
              <a:gd name="T39" fmla="*/ 86 h 93"/>
              <a:gd name="T40" fmla="*/ 82 w 152"/>
              <a:gd name="T41" fmla="*/ 76 h 93"/>
              <a:gd name="T42" fmla="*/ 65 w 152"/>
              <a:gd name="T43" fmla="*/ 77 h 93"/>
              <a:gd name="T44" fmla="*/ 56 w 152"/>
              <a:gd name="T45" fmla="*/ 83 h 93"/>
              <a:gd name="T46" fmla="*/ 52 w 152"/>
              <a:gd name="T47" fmla="*/ 87 h 93"/>
              <a:gd name="T48" fmla="*/ 29 w 152"/>
              <a:gd name="T49" fmla="*/ 64 h 93"/>
              <a:gd name="T50" fmla="*/ 112 w 152"/>
              <a:gd name="T51" fmla="*/ 4 h 93"/>
              <a:gd name="T52" fmla="*/ 114 w 152"/>
              <a:gd name="T53" fmla="*/ 4 h 93"/>
              <a:gd name="T54" fmla="*/ 119 w 152"/>
              <a:gd name="T55" fmla="*/ 61 h 93"/>
              <a:gd name="T56" fmla="*/ 113 w 152"/>
              <a:gd name="T57" fmla="*/ 0 h 93"/>
              <a:gd name="T58" fmla="*/ 24 w 152"/>
              <a:gd name="T59" fmla="*/ 4 h 93"/>
              <a:gd name="T60" fmla="*/ 1 w 152"/>
              <a:gd name="T61" fmla="*/ 89 h 93"/>
              <a:gd name="T62" fmla="*/ 1 w 152"/>
              <a:gd name="T63" fmla="*/ 92 h 93"/>
              <a:gd name="T64" fmla="*/ 2 w 152"/>
              <a:gd name="T65" fmla="*/ 93 h 93"/>
              <a:gd name="T66" fmla="*/ 120 w 152"/>
              <a:gd name="T67" fmla="*/ 88 h 93"/>
              <a:gd name="T68" fmla="*/ 152 w 152"/>
              <a:gd name="T69" fmla="*/ 87 h 93"/>
              <a:gd name="T70" fmla="*/ 120 w 152"/>
              <a:gd name="T71" fmla="*/ 9 h 93"/>
              <a:gd name="T72" fmla="*/ 113 w 152"/>
              <a:gd name="T7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93">
                <a:moveTo>
                  <a:pt x="50" y="57"/>
                </a:moveTo>
                <a:cubicBezTo>
                  <a:pt x="46" y="57"/>
                  <a:pt x="42" y="57"/>
                  <a:pt x="39" y="56"/>
                </a:cubicBezTo>
                <a:cubicBezTo>
                  <a:pt x="38" y="56"/>
                  <a:pt x="37" y="55"/>
                  <a:pt x="36" y="55"/>
                </a:cubicBezTo>
                <a:cubicBezTo>
                  <a:pt x="36" y="54"/>
                  <a:pt x="35" y="53"/>
                  <a:pt x="35" y="51"/>
                </a:cubicBezTo>
                <a:cubicBezTo>
                  <a:pt x="35" y="15"/>
                  <a:pt x="35" y="15"/>
                  <a:pt x="35" y="15"/>
                </a:cubicBezTo>
                <a:cubicBezTo>
                  <a:pt x="54" y="13"/>
                  <a:pt x="74" y="12"/>
                  <a:pt x="93" y="12"/>
                </a:cubicBezTo>
                <a:cubicBezTo>
                  <a:pt x="97" y="12"/>
                  <a:pt x="102" y="12"/>
                  <a:pt x="106" y="12"/>
                </a:cubicBezTo>
                <a:cubicBezTo>
                  <a:pt x="106" y="26"/>
                  <a:pt x="107" y="39"/>
                  <a:pt x="108" y="53"/>
                </a:cubicBezTo>
                <a:cubicBezTo>
                  <a:pt x="62" y="56"/>
                  <a:pt x="62" y="56"/>
                  <a:pt x="62" y="56"/>
                </a:cubicBezTo>
                <a:cubicBezTo>
                  <a:pt x="59" y="56"/>
                  <a:pt x="57" y="57"/>
                  <a:pt x="54" y="57"/>
                </a:cubicBezTo>
                <a:cubicBezTo>
                  <a:pt x="53" y="57"/>
                  <a:pt x="51" y="57"/>
                  <a:pt x="50" y="57"/>
                </a:cubicBezTo>
                <a:moveTo>
                  <a:pt x="93" y="8"/>
                </a:moveTo>
                <a:cubicBezTo>
                  <a:pt x="73" y="8"/>
                  <a:pt x="53" y="9"/>
                  <a:pt x="33" y="11"/>
                </a:cubicBezTo>
                <a:cubicBezTo>
                  <a:pt x="31" y="11"/>
                  <a:pt x="31" y="11"/>
                  <a:pt x="31" y="11"/>
                </a:cubicBezTo>
                <a:cubicBezTo>
                  <a:pt x="32" y="51"/>
                  <a:pt x="32" y="51"/>
                  <a:pt x="32" y="51"/>
                </a:cubicBezTo>
                <a:cubicBezTo>
                  <a:pt x="32" y="53"/>
                  <a:pt x="32" y="55"/>
                  <a:pt x="33" y="57"/>
                </a:cubicBezTo>
                <a:cubicBezTo>
                  <a:pt x="35" y="59"/>
                  <a:pt x="37" y="59"/>
                  <a:pt x="38" y="60"/>
                </a:cubicBezTo>
                <a:cubicBezTo>
                  <a:pt x="42" y="60"/>
                  <a:pt x="45" y="61"/>
                  <a:pt x="49" y="61"/>
                </a:cubicBezTo>
                <a:cubicBezTo>
                  <a:pt x="51" y="61"/>
                  <a:pt x="53" y="61"/>
                  <a:pt x="54" y="60"/>
                </a:cubicBezTo>
                <a:cubicBezTo>
                  <a:pt x="57" y="60"/>
                  <a:pt x="60" y="60"/>
                  <a:pt x="62" y="60"/>
                </a:cubicBezTo>
                <a:cubicBezTo>
                  <a:pt x="112" y="56"/>
                  <a:pt x="112" y="56"/>
                  <a:pt x="112" y="56"/>
                </a:cubicBezTo>
                <a:cubicBezTo>
                  <a:pt x="112" y="54"/>
                  <a:pt x="112" y="54"/>
                  <a:pt x="112" y="54"/>
                </a:cubicBezTo>
                <a:cubicBezTo>
                  <a:pt x="111" y="40"/>
                  <a:pt x="110" y="25"/>
                  <a:pt x="110" y="10"/>
                </a:cubicBezTo>
                <a:cubicBezTo>
                  <a:pt x="110" y="8"/>
                  <a:pt x="110" y="8"/>
                  <a:pt x="110" y="8"/>
                </a:cubicBezTo>
                <a:cubicBezTo>
                  <a:pt x="108" y="8"/>
                  <a:pt x="108" y="8"/>
                  <a:pt x="108" y="8"/>
                </a:cubicBezTo>
                <a:cubicBezTo>
                  <a:pt x="103" y="8"/>
                  <a:pt x="98" y="8"/>
                  <a:pt x="93" y="8"/>
                </a:cubicBezTo>
                <a:moveTo>
                  <a:pt x="57" y="87"/>
                </a:moveTo>
                <a:cubicBezTo>
                  <a:pt x="58" y="86"/>
                  <a:pt x="58" y="85"/>
                  <a:pt x="59" y="85"/>
                </a:cubicBezTo>
                <a:cubicBezTo>
                  <a:pt x="60" y="83"/>
                  <a:pt x="60" y="82"/>
                  <a:pt x="61" y="82"/>
                </a:cubicBezTo>
                <a:cubicBezTo>
                  <a:pt x="62" y="81"/>
                  <a:pt x="64" y="81"/>
                  <a:pt x="65" y="81"/>
                </a:cubicBezTo>
                <a:cubicBezTo>
                  <a:pt x="80" y="80"/>
                  <a:pt x="80" y="80"/>
                  <a:pt x="80" y="80"/>
                </a:cubicBezTo>
                <a:cubicBezTo>
                  <a:pt x="80" y="80"/>
                  <a:pt x="81" y="80"/>
                  <a:pt x="82" y="80"/>
                </a:cubicBezTo>
                <a:cubicBezTo>
                  <a:pt x="84" y="80"/>
                  <a:pt x="85" y="80"/>
                  <a:pt x="87" y="80"/>
                </a:cubicBezTo>
                <a:cubicBezTo>
                  <a:pt x="89" y="81"/>
                  <a:pt x="90" y="83"/>
                  <a:pt x="91" y="86"/>
                </a:cubicBezTo>
                <a:cubicBezTo>
                  <a:pt x="80" y="86"/>
                  <a:pt x="68" y="87"/>
                  <a:pt x="57" y="87"/>
                </a:cubicBezTo>
                <a:moveTo>
                  <a:pt x="7" y="89"/>
                </a:moveTo>
                <a:cubicBezTo>
                  <a:pt x="28" y="67"/>
                  <a:pt x="28" y="67"/>
                  <a:pt x="28" y="67"/>
                </a:cubicBezTo>
                <a:cubicBezTo>
                  <a:pt x="119" y="65"/>
                  <a:pt x="119" y="65"/>
                  <a:pt x="119" y="65"/>
                </a:cubicBezTo>
                <a:cubicBezTo>
                  <a:pt x="142" y="84"/>
                  <a:pt x="142" y="84"/>
                  <a:pt x="142" y="84"/>
                </a:cubicBezTo>
                <a:cubicBezTo>
                  <a:pt x="126" y="84"/>
                  <a:pt x="111" y="85"/>
                  <a:pt x="95" y="86"/>
                </a:cubicBezTo>
                <a:cubicBezTo>
                  <a:pt x="94" y="83"/>
                  <a:pt x="92" y="79"/>
                  <a:pt x="88" y="77"/>
                </a:cubicBezTo>
                <a:cubicBezTo>
                  <a:pt x="86" y="76"/>
                  <a:pt x="84" y="76"/>
                  <a:pt x="82" y="76"/>
                </a:cubicBezTo>
                <a:cubicBezTo>
                  <a:pt x="81" y="76"/>
                  <a:pt x="80" y="76"/>
                  <a:pt x="79" y="76"/>
                </a:cubicBezTo>
                <a:cubicBezTo>
                  <a:pt x="65" y="77"/>
                  <a:pt x="65" y="77"/>
                  <a:pt x="65" y="77"/>
                </a:cubicBezTo>
                <a:cubicBezTo>
                  <a:pt x="63" y="77"/>
                  <a:pt x="61" y="77"/>
                  <a:pt x="59" y="79"/>
                </a:cubicBezTo>
                <a:cubicBezTo>
                  <a:pt x="57" y="80"/>
                  <a:pt x="56" y="81"/>
                  <a:pt x="56" y="83"/>
                </a:cubicBezTo>
                <a:cubicBezTo>
                  <a:pt x="55" y="84"/>
                  <a:pt x="54" y="85"/>
                  <a:pt x="53" y="86"/>
                </a:cubicBezTo>
                <a:cubicBezTo>
                  <a:pt x="52" y="86"/>
                  <a:pt x="52" y="87"/>
                  <a:pt x="52" y="87"/>
                </a:cubicBezTo>
                <a:cubicBezTo>
                  <a:pt x="37" y="88"/>
                  <a:pt x="22" y="88"/>
                  <a:pt x="7" y="89"/>
                </a:cubicBezTo>
                <a:moveTo>
                  <a:pt x="29" y="64"/>
                </a:moveTo>
                <a:cubicBezTo>
                  <a:pt x="28" y="7"/>
                  <a:pt x="28" y="7"/>
                  <a:pt x="28" y="7"/>
                </a:cubicBezTo>
                <a:cubicBezTo>
                  <a:pt x="112" y="4"/>
                  <a:pt x="112" y="4"/>
                  <a:pt x="112" y="4"/>
                </a:cubicBezTo>
                <a:cubicBezTo>
                  <a:pt x="112" y="3"/>
                  <a:pt x="113" y="3"/>
                  <a:pt x="113" y="3"/>
                </a:cubicBezTo>
                <a:cubicBezTo>
                  <a:pt x="114" y="3"/>
                  <a:pt x="114" y="4"/>
                  <a:pt x="114" y="4"/>
                </a:cubicBezTo>
                <a:cubicBezTo>
                  <a:pt x="116" y="4"/>
                  <a:pt x="116" y="6"/>
                  <a:pt x="117" y="10"/>
                </a:cubicBezTo>
                <a:cubicBezTo>
                  <a:pt x="119" y="61"/>
                  <a:pt x="119" y="61"/>
                  <a:pt x="119" y="61"/>
                </a:cubicBezTo>
                <a:cubicBezTo>
                  <a:pt x="29" y="64"/>
                  <a:pt x="29" y="64"/>
                  <a:pt x="29" y="64"/>
                </a:cubicBezTo>
                <a:moveTo>
                  <a:pt x="113" y="0"/>
                </a:moveTo>
                <a:cubicBezTo>
                  <a:pt x="113" y="0"/>
                  <a:pt x="112" y="0"/>
                  <a:pt x="112" y="0"/>
                </a:cubicBezTo>
                <a:cubicBezTo>
                  <a:pt x="24" y="4"/>
                  <a:pt x="24" y="4"/>
                  <a:pt x="24" y="4"/>
                </a:cubicBezTo>
                <a:cubicBezTo>
                  <a:pt x="25" y="65"/>
                  <a:pt x="25" y="65"/>
                  <a:pt x="25" y="65"/>
                </a:cubicBezTo>
                <a:cubicBezTo>
                  <a:pt x="1" y="89"/>
                  <a:pt x="1" y="89"/>
                  <a:pt x="1" y="89"/>
                </a:cubicBezTo>
                <a:cubicBezTo>
                  <a:pt x="0" y="90"/>
                  <a:pt x="0" y="90"/>
                  <a:pt x="0" y="90"/>
                </a:cubicBezTo>
                <a:cubicBezTo>
                  <a:pt x="0" y="91"/>
                  <a:pt x="0" y="92"/>
                  <a:pt x="1" y="92"/>
                </a:cubicBezTo>
                <a:cubicBezTo>
                  <a:pt x="1" y="93"/>
                  <a:pt x="1" y="93"/>
                  <a:pt x="2" y="93"/>
                </a:cubicBezTo>
                <a:cubicBezTo>
                  <a:pt x="2" y="93"/>
                  <a:pt x="2" y="93"/>
                  <a:pt x="2" y="93"/>
                </a:cubicBezTo>
                <a:cubicBezTo>
                  <a:pt x="3" y="93"/>
                  <a:pt x="3" y="93"/>
                  <a:pt x="3" y="93"/>
                </a:cubicBezTo>
                <a:cubicBezTo>
                  <a:pt x="41" y="92"/>
                  <a:pt x="81" y="90"/>
                  <a:pt x="120" y="88"/>
                </a:cubicBezTo>
                <a:cubicBezTo>
                  <a:pt x="129" y="88"/>
                  <a:pt x="138" y="88"/>
                  <a:pt x="147" y="87"/>
                </a:cubicBezTo>
                <a:cubicBezTo>
                  <a:pt x="152" y="87"/>
                  <a:pt x="152" y="87"/>
                  <a:pt x="152" y="87"/>
                </a:cubicBezTo>
                <a:cubicBezTo>
                  <a:pt x="123" y="63"/>
                  <a:pt x="123" y="63"/>
                  <a:pt x="123" y="63"/>
                </a:cubicBezTo>
                <a:cubicBezTo>
                  <a:pt x="120" y="9"/>
                  <a:pt x="120" y="9"/>
                  <a:pt x="120" y="9"/>
                </a:cubicBezTo>
                <a:cubicBezTo>
                  <a:pt x="120" y="6"/>
                  <a:pt x="120" y="2"/>
                  <a:pt x="116" y="0"/>
                </a:cubicBezTo>
                <a:cubicBezTo>
                  <a:pt x="115" y="0"/>
                  <a:pt x="114" y="0"/>
                  <a:pt x="11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3">
            <a:extLst>
              <a:ext uri="{FF2B5EF4-FFF2-40B4-BE49-F238E27FC236}">
                <a16:creationId xmlns:a16="http://schemas.microsoft.com/office/drawing/2014/main" id="{2B6772E2-8E81-954C-9533-09E7806C7881}"/>
              </a:ext>
            </a:extLst>
          </p:cNvPr>
          <p:cNvSpPr>
            <a:spLocks noEditPoints="1"/>
          </p:cNvSpPr>
          <p:nvPr/>
        </p:nvSpPr>
        <p:spPr bwMode="auto">
          <a:xfrm>
            <a:off x="358175" y="1880329"/>
            <a:ext cx="437786" cy="427237"/>
          </a:xfrm>
          <a:custGeom>
            <a:avLst/>
            <a:gdLst>
              <a:gd name="T0" fmla="*/ 36 w 105"/>
              <a:gd name="T1" fmla="*/ 50 h 102"/>
              <a:gd name="T2" fmla="*/ 36 w 105"/>
              <a:gd name="T3" fmla="*/ 53 h 102"/>
              <a:gd name="T4" fmla="*/ 36 w 105"/>
              <a:gd name="T5" fmla="*/ 57 h 102"/>
              <a:gd name="T6" fmla="*/ 39 w 105"/>
              <a:gd name="T7" fmla="*/ 58 h 102"/>
              <a:gd name="T8" fmla="*/ 43 w 105"/>
              <a:gd name="T9" fmla="*/ 52 h 102"/>
              <a:gd name="T10" fmla="*/ 38 w 105"/>
              <a:gd name="T11" fmla="*/ 50 h 102"/>
              <a:gd name="T12" fmla="*/ 40 w 105"/>
              <a:gd name="T13" fmla="*/ 13 h 102"/>
              <a:gd name="T14" fmla="*/ 25 w 105"/>
              <a:gd name="T15" fmla="*/ 22 h 102"/>
              <a:gd name="T16" fmla="*/ 27 w 105"/>
              <a:gd name="T17" fmla="*/ 25 h 102"/>
              <a:gd name="T18" fmla="*/ 37 w 105"/>
              <a:gd name="T19" fmla="*/ 17 h 102"/>
              <a:gd name="T20" fmla="*/ 47 w 105"/>
              <a:gd name="T21" fmla="*/ 19 h 102"/>
              <a:gd name="T22" fmla="*/ 44 w 105"/>
              <a:gd name="T23" fmla="*/ 35 h 102"/>
              <a:gd name="T24" fmla="*/ 36 w 105"/>
              <a:gd name="T25" fmla="*/ 46 h 102"/>
              <a:gd name="T26" fmla="*/ 38 w 105"/>
              <a:gd name="T27" fmla="*/ 48 h 102"/>
              <a:gd name="T28" fmla="*/ 44 w 105"/>
              <a:gd name="T29" fmla="*/ 39 h 102"/>
              <a:gd name="T30" fmla="*/ 52 w 105"/>
              <a:gd name="T31" fmla="*/ 31 h 102"/>
              <a:gd name="T32" fmla="*/ 40 w 105"/>
              <a:gd name="T33" fmla="*/ 13 h 102"/>
              <a:gd name="T34" fmla="*/ 40 w 105"/>
              <a:gd name="T35" fmla="*/ 66 h 102"/>
              <a:gd name="T36" fmla="*/ 84 w 105"/>
              <a:gd name="T37" fmla="*/ 30 h 102"/>
              <a:gd name="T38" fmla="*/ 101 w 105"/>
              <a:gd name="T39" fmla="*/ 53 h 102"/>
              <a:gd name="T40" fmla="*/ 101 w 105"/>
              <a:gd name="T41" fmla="*/ 64 h 102"/>
              <a:gd name="T42" fmla="*/ 89 w 105"/>
              <a:gd name="T43" fmla="*/ 76 h 102"/>
              <a:gd name="T44" fmla="*/ 87 w 105"/>
              <a:gd name="T45" fmla="*/ 78 h 102"/>
              <a:gd name="T46" fmla="*/ 74 w 105"/>
              <a:gd name="T47" fmla="*/ 83 h 102"/>
              <a:gd name="T48" fmla="*/ 72 w 105"/>
              <a:gd name="T49" fmla="*/ 83 h 102"/>
              <a:gd name="T50" fmla="*/ 11 w 105"/>
              <a:gd name="T51" fmla="*/ 82 h 102"/>
              <a:gd name="T52" fmla="*/ 25 w 105"/>
              <a:gd name="T53" fmla="*/ 59 h 102"/>
              <a:gd name="T54" fmla="*/ 7 w 105"/>
              <a:gd name="T55" fmla="*/ 35 h 102"/>
              <a:gd name="T56" fmla="*/ 47 w 105"/>
              <a:gd name="T57" fmla="*/ 3 h 102"/>
              <a:gd name="T58" fmla="*/ 73 w 105"/>
              <a:gd name="T59" fmla="*/ 10 h 102"/>
              <a:gd name="T60" fmla="*/ 70 w 105"/>
              <a:gd name="T61" fmla="*/ 45 h 102"/>
              <a:gd name="T62" fmla="*/ 38 w 105"/>
              <a:gd name="T63" fmla="*/ 63 h 102"/>
              <a:gd name="T64" fmla="*/ 36 w 105"/>
              <a:gd name="T65" fmla="*/ 62 h 102"/>
              <a:gd name="T66" fmla="*/ 35 w 105"/>
              <a:gd name="T67" fmla="*/ 65 h 102"/>
              <a:gd name="T68" fmla="*/ 11 w 105"/>
              <a:gd name="T69" fmla="*/ 82 h 102"/>
              <a:gd name="T70" fmla="*/ 23 w 105"/>
              <a:gd name="T71" fmla="*/ 6 h 102"/>
              <a:gd name="T72" fmla="*/ 21 w 105"/>
              <a:gd name="T73" fmla="*/ 61 h 102"/>
              <a:gd name="T74" fmla="*/ 1 w 105"/>
              <a:gd name="T75" fmla="*/ 86 h 102"/>
              <a:gd name="T76" fmla="*/ 2 w 105"/>
              <a:gd name="T77" fmla="*/ 87 h 102"/>
              <a:gd name="T78" fmla="*/ 70 w 105"/>
              <a:gd name="T79" fmla="*/ 86 h 102"/>
              <a:gd name="T80" fmla="*/ 76 w 105"/>
              <a:gd name="T81" fmla="*/ 92 h 102"/>
              <a:gd name="T82" fmla="*/ 101 w 105"/>
              <a:gd name="T83" fmla="*/ 102 h 102"/>
              <a:gd name="T84" fmla="*/ 104 w 105"/>
              <a:gd name="T85" fmla="*/ 100 h 102"/>
              <a:gd name="T86" fmla="*/ 90 w 105"/>
              <a:gd name="T87" fmla="*/ 84 h 102"/>
              <a:gd name="T88" fmla="*/ 91 w 105"/>
              <a:gd name="T89" fmla="*/ 79 h 102"/>
              <a:gd name="T90" fmla="*/ 105 w 105"/>
              <a:gd name="T91" fmla="*/ 54 h 102"/>
              <a:gd name="T92" fmla="*/ 100 w 105"/>
              <a:gd name="T93" fmla="*/ 42 h 102"/>
              <a:gd name="T94" fmla="*/ 85 w 105"/>
              <a:gd name="T95" fmla="*/ 23 h 102"/>
              <a:gd name="T96" fmla="*/ 57 w 105"/>
              <a:gd name="T97"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2">
                <a:moveTo>
                  <a:pt x="38" y="50"/>
                </a:moveTo>
                <a:cubicBezTo>
                  <a:pt x="37" y="50"/>
                  <a:pt x="37" y="50"/>
                  <a:pt x="36" y="50"/>
                </a:cubicBezTo>
                <a:cubicBezTo>
                  <a:pt x="36" y="51"/>
                  <a:pt x="36" y="51"/>
                  <a:pt x="36" y="52"/>
                </a:cubicBezTo>
                <a:cubicBezTo>
                  <a:pt x="36" y="53"/>
                  <a:pt x="36" y="53"/>
                  <a:pt x="36" y="53"/>
                </a:cubicBezTo>
                <a:cubicBezTo>
                  <a:pt x="35" y="53"/>
                  <a:pt x="35" y="53"/>
                  <a:pt x="35" y="53"/>
                </a:cubicBezTo>
                <a:cubicBezTo>
                  <a:pt x="35" y="54"/>
                  <a:pt x="35" y="56"/>
                  <a:pt x="36" y="57"/>
                </a:cubicBezTo>
                <a:cubicBezTo>
                  <a:pt x="37" y="58"/>
                  <a:pt x="38" y="58"/>
                  <a:pt x="39" y="58"/>
                </a:cubicBezTo>
                <a:cubicBezTo>
                  <a:pt x="39" y="58"/>
                  <a:pt x="39" y="58"/>
                  <a:pt x="39" y="58"/>
                </a:cubicBezTo>
                <a:cubicBezTo>
                  <a:pt x="40" y="58"/>
                  <a:pt x="41" y="57"/>
                  <a:pt x="42" y="56"/>
                </a:cubicBezTo>
                <a:cubicBezTo>
                  <a:pt x="43" y="55"/>
                  <a:pt x="43" y="54"/>
                  <a:pt x="43" y="52"/>
                </a:cubicBezTo>
                <a:cubicBezTo>
                  <a:pt x="43" y="51"/>
                  <a:pt x="42" y="50"/>
                  <a:pt x="41" y="50"/>
                </a:cubicBezTo>
                <a:cubicBezTo>
                  <a:pt x="38" y="50"/>
                  <a:pt x="38" y="50"/>
                  <a:pt x="38" y="50"/>
                </a:cubicBezTo>
                <a:cubicBezTo>
                  <a:pt x="38" y="50"/>
                  <a:pt x="38" y="50"/>
                  <a:pt x="38" y="50"/>
                </a:cubicBezTo>
                <a:moveTo>
                  <a:pt x="40" y="13"/>
                </a:moveTo>
                <a:cubicBezTo>
                  <a:pt x="38" y="13"/>
                  <a:pt x="37" y="13"/>
                  <a:pt x="36" y="13"/>
                </a:cubicBezTo>
                <a:cubicBezTo>
                  <a:pt x="31" y="15"/>
                  <a:pt x="27" y="18"/>
                  <a:pt x="25" y="22"/>
                </a:cubicBezTo>
                <a:cubicBezTo>
                  <a:pt x="25" y="23"/>
                  <a:pt x="25" y="24"/>
                  <a:pt x="26" y="25"/>
                </a:cubicBezTo>
                <a:cubicBezTo>
                  <a:pt x="26" y="25"/>
                  <a:pt x="26" y="25"/>
                  <a:pt x="27" y="25"/>
                </a:cubicBezTo>
                <a:cubicBezTo>
                  <a:pt x="27" y="25"/>
                  <a:pt x="28" y="24"/>
                  <a:pt x="28" y="24"/>
                </a:cubicBezTo>
                <a:cubicBezTo>
                  <a:pt x="30" y="20"/>
                  <a:pt x="33" y="18"/>
                  <a:pt x="37" y="17"/>
                </a:cubicBezTo>
                <a:cubicBezTo>
                  <a:pt x="38" y="16"/>
                  <a:pt x="39" y="16"/>
                  <a:pt x="40" y="16"/>
                </a:cubicBezTo>
                <a:cubicBezTo>
                  <a:pt x="43" y="16"/>
                  <a:pt x="45" y="17"/>
                  <a:pt x="47" y="19"/>
                </a:cubicBezTo>
                <a:cubicBezTo>
                  <a:pt x="50" y="22"/>
                  <a:pt x="51" y="26"/>
                  <a:pt x="49" y="30"/>
                </a:cubicBezTo>
                <a:cubicBezTo>
                  <a:pt x="48" y="32"/>
                  <a:pt x="46" y="33"/>
                  <a:pt x="44" y="35"/>
                </a:cubicBezTo>
                <a:cubicBezTo>
                  <a:pt x="43" y="35"/>
                  <a:pt x="42" y="36"/>
                  <a:pt x="42" y="36"/>
                </a:cubicBezTo>
                <a:cubicBezTo>
                  <a:pt x="38" y="39"/>
                  <a:pt x="36" y="43"/>
                  <a:pt x="36" y="46"/>
                </a:cubicBezTo>
                <a:cubicBezTo>
                  <a:pt x="37" y="47"/>
                  <a:pt x="37" y="48"/>
                  <a:pt x="38" y="48"/>
                </a:cubicBezTo>
                <a:cubicBezTo>
                  <a:pt x="38" y="48"/>
                  <a:pt x="38" y="48"/>
                  <a:pt x="38" y="48"/>
                </a:cubicBezTo>
                <a:cubicBezTo>
                  <a:pt x="39" y="48"/>
                  <a:pt x="40" y="47"/>
                  <a:pt x="40" y="46"/>
                </a:cubicBezTo>
                <a:cubicBezTo>
                  <a:pt x="39" y="43"/>
                  <a:pt x="42" y="40"/>
                  <a:pt x="44" y="39"/>
                </a:cubicBezTo>
                <a:cubicBezTo>
                  <a:pt x="44" y="38"/>
                  <a:pt x="45" y="38"/>
                  <a:pt x="46" y="37"/>
                </a:cubicBezTo>
                <a:cubicBezTo>
                  <a:pt x="48" y="36"/>
                  <a:pt x="50" y="34"/>
                  <a:pt x="52" y="31"/>
                </a:cubicBezTo>
                <a:cubicBezTo>
                  <a:pt x="54" y="27"/>
                  <a:pt x="53" y="21"/>
                  <a:pt x="50" y="17"/>
                </a:cubicBezTo>
                <a:cubicBezTo>
                  <a:pt x="47" y="14"/>
                  <a:pt x="43" y="13"/>
                  <a:pt x="40" y="13"/>
                </a:cubicBezTo>
                <a:moveTo>
                  <a:pt x="70" y="83"/>
                </a:moveTo>
                <a:cubicBezTo>
                  <a:pt x="58" y="83"/>
                  <a:pt x="47" y="76"/>
                  <a:pt x="40" y="66"/>
                </a:cubicBezTo>
                <a:cubicBezTo>
                  <a:pt x="52" y="62"/>
                  <a:pt x="63" y="56"/>
                  <a:pt x="72" y="48"/>
                </a:cubicBezTo>
                <a:cubicBezTo>
                  <a:pt x="79" y="42"/>
                  <a:pt x="83" y="36"/>
                  <a:pt x="84" y="30"/>
                </a:cubicBezTo>
                <a:cubicBezTo>
                  <a:pt x="89" y="34"/>
                  <a:pt x="94" y="39"/>
                  <a:pt x="97" y="44"/>
                </a:cubicBezTo>
                <a:cubicBezTo>
                  <a:pt x="99" y="47"/>
                  <a:pt x="100" y="50"/>
                  <a:pt x="101" y="53"/>
                </a:cubicBezTo>
                <a:cubicBezTo>
                  <a:pt x="101" y="54"/>
                  <a:pt x="102" y="56"/>
                  <a:pt x="102" y="57"/>
                </a:cubicBezTo>
                <a:cubicBezTo>
                  <a:pt x="102" y="59"/>
                  <a:pt x="102" y="61"/>
                  <a:pt x="101" y="64"/>
                </a:cubicBezTo>
                <a:cubicBezTo>
                  <a:pt x="100" y="69"/>
                  <a:pt x="97" y="73"/>
                  <a:pt x="92" y="75"/>
                </a:cubicBezTo>
                <a:cubicBezTo>
                  <a:pt x="91" y="76"/>
                  <a:pt x="90" y="76"/>
                  <a:pt x="89" y="76"/>
                </a:cubicBezTo>
                <a:cubicBezTo>
                  <a:pt x="89" y="76"/>
                  <a:pt x="88" y="76"/>
                  <a:pt x="88" y="76"/>
                </a:cubicBezTo>
                <a:cubicBezTo>
                  <a:pt x="87" y="76"/>
                  <a:pt x="87" y="77"/>
                  <a:pt x="87" y="78"/>
                </a:cubicBezTo>
                <a:cubicBezTo>
                  <a:pt x="86" y="85"/>
                  <a:pt x="89" y="93"/>
                  <a:pt x="95" y="98"/>
                </a:cubicBezTo>
                <a:cubicBezTo>
                  <a:pt x="86" y="96"/>
                  <a:pt x="79" y="91"/>
                  <a:pt x="74" y="83"/>
                </a:cubicBezTo>
                <a:cubicBezTo>
                  <a:pt x="74" y="83"/>
                  <a:pt x="73" y="83"/>
                  <a:pt x="73" y="83"/>
                </a:cubicBezTo>
                <a:cubicBezTo>
                  <a:pt x="73" y="83"/>
                  <a:pt x="73" y="83"/>
                  <a:pt x="72" y="83"/>
                </a:cubicBezTo>
                <a:cubicBezTo>
                  <a:pt x="72" y="83"/>
                  <a:pt x="71" y="83"/>
                  <a:pt x="70" y="83"/>
                </a:cubicBezTo>
                <a:moveTo>
                  <a:pt x="11" y="82"/>
                </a:moveTo>
                <a:cubicBezTo>
                  <a:pt x="18" y="77"/>
                  <a:pt x="23" y="69"/>
                  <a:pt x="25" y="60"/>
                </a:cubicBezTo>
                <a:cubicBezTo>
                  <a:pt x="25" y="60"/>
                  <a:pt x="25" y="59"/>
                  <a:pt x="25" y="59"/>
                </a:cubicBezTo>
                <a:cubicBezTo>
                  <a:pt x="25" y="59"/>
                  <a:pt x="24" y="58"/>
                  <a:pt x="24" y="58"/>
                </a:cubicBezTo>
                <a:cubicBezTo>
                  <a:pt x="14" y="56"/>
                  <a:pt x="6" y="46"/>
                  <a:pt x="7" y="35"/>
                </a:cubicBezTo>
                <a:cubicBezTo>
                  <a:pt x="7" y="24"/>
                  <a:pt x="14" y="14"/>
                  <a:pt x="24" y="9"/>
                </a:cubicBezTo>
                <a:cubicBezTo>
                  <a:pt x="31" y="5"/>
                  <a:pt x="38" y="3"/>
                  <a:pt x="47" y="3"/>
                </a:cubicBezTo>
                <a:cubicBezTo>
                  <a:pt x="50" y="3"/>
                  <a:pt x="53" y="4"/>
                  <a:pt x="57" y="4"/>
                </a:cubicBezTo>
                <a:cubicBezTo>
                  <a:pt x="63" y="5"/>
                  <a:pt x="69" y="7"/>
                  <a:pt x="73" y="10"/>
                </a:cubicBezTo>
                <a:cubicBezTo>
                  <a:pt x="78" y="13"/>
                  <a:pt x="81" y="18"/>
                  <a:pt x="82" y="23"/>
                </a:cubicBezTo>
                <a:cubicBezTo>
                  <a:pt x="83" y="32"/>
                  <a:pt x="76" y="40"/>
                  <a:pt x="70" y="45"/>
                </a:cubicBezTo>
                <a:cubicBezTo>
                  <a:pt x="61" y="53"/>
                  <a:pt x="50" y="59"/>
                  <a:pt x="39" y="63"/>
                </a:cubicBezTo>
                <a:cubicBezTo>
                  <a:pt x="38" y="63"/>
                  <a:pt x="38" y="63"/>
                  <a:pt x="38" y="63"/>
                </a:cubicBezTo>
                <a:cubicBezTo>
                  <a:pt x="38" y="62"/>
                  <a:pt x="37" y="62"/>
                  <a:pt x="37" y="62"/>
                </a:cubicBezTo>
                <a:cubicBezTo>
                  <a:pt x="36" y="62"/>
                  <a:pt x="36" y="62"/>
                  <a:pt x="36" y="62"/>
                </a:cubicBezTo>
                <a:cubicBezTo>
                  <a:pt x="35" y="62"/>
                  <a:pt x="35" y="63"/>
                  <a:pt x="35" y="64"/>
                </a:cubicBezTo>
                <a:cubicBezTo>
                  <a:pt x="35" y="65"/>
                  <a:pt x="35" y="65"/>
                  <a:pt x="35" y="65"/>
                </a:cubicBezTo>
                <a:cubicBezTo>
                  <a:pt x="35" y="65"/>
                  <a:pt x="35" y="65"/>
                  <a:pt x="35" y="65"/>
                </a:cubicBezTo>
                <a:cubicBezTo>
                  <a:pt x="30" y="74"/>
                  <a:pt x="21" y="80"/>
                  <a:pt x="11" y="82"/>
                </a:cubicBezTo>
                <a:moveTo>
                  <a:pt x="47" y="0"/>
                </a:moveTo>
                <a:cubicBezTo>
                  <a:pt x="38" y="0"/>
                  <a:pt x="30" y="2"/>
                  <a:pt x="23" y="6"/>
                </a:cubicBezTo>
                <a:cubicBezTo>
                  <a:pt x="11" y="12"/>
                  <a:pt x="4" y="23"/>
                  <a:pt x="3" y="34"/>
                </a:cubicBezTo>
                <a:cubicBezTo>
                  <a:pt x="3" y="46"/>
                  <a:pt x="11" y="58"/>
                  <a:pt x="21" y="61"/>
                </a:cubicBezTo>
                <a:cubicBezTo>
                  <a:pt x="19" y="71"/>
                  <a:pt x="11" y="80"/>
                  <a:pt x="2" y="84"/>
                </a:cubicBezTo>
                <a:cubicBezTo>
                  <a:pt x="1" y="84"/>
                  <a:pt x="0" y="85"/>
                  <a:pt x="1" y="86"/>
                </a:cubicBezTo>
                <a:cubicBezTo>
                  <a:pt x="1" y="86"/>
                  <a:pt x="1" y="87"/>
                  <a:pt x="2" y="87"/>
                </a:cubicBezTo>
                <a:cubicBezTo>
                  <a:pt x="2" y="87"/>
                  <a:pt x="2" y="87"/>
                  <a:pt x="2" y="87"/>
                </a:cubicBezTo>
                <a:cubicBezTo>
                  <a:pt x="16" y="87"/>
                  <a:pt x="30" y="79"/>
                  <a:pt x="37" y="68"/>
                </a:cubicBezTo>
                <a:cubicBezTo>
                  <a:pt x="44" y="79"/>
                  <a:pt x="57" y="86"/>
                  <a:pt x="70" y="86"/>
                </a:cubicBezTo>
                <a:cubicBezTo>
                  <a:pt x="71" y="86"/>
                  <a:pt x="71" y="86"/>
                  <a:pt x="72" y="86"/>
                </a:cubicBezTo>
                <a:cubicBezTo>
                  <a:pt x="73" y="88"/>
                  <a:pt x="75" y="90"/>
                  <a:pt x="76" y="92"/>
                </a:cubicBezTo>
                <a:cubicBezTo>
                  <a:pt x="78" y="94"/>
                  <a:pt x="80" y="95"/>
                  <a:pt x="83" y="97"/>
                </a:cubicBezTo>
                <a:cubicBezTo>
                  <a:pt x="88" y="100"/>
                  <a:pt x="94" y="102"/>
                  <a:pt x="101" y="102"/>
                </a:cubicBezTo>
                <a:cubicBezTo>
                  <a:pt x="101" y="102"/>
                  <a:pt x="102" y="102"/>
                  <a:pt x="103" y="102"/>
                </a:cubicBezTo>
                <a:cubicBezTo>
                  <a:pt x="104" y="102"/>
                  <a:pt x="104" y="101"/>
                  <a:pt x="104" y="100"/>
                </a:cubicBezTo>
                <a:cubicBezTo>
                  <a:pt x="104" y="99"/>
                  <a:pt x="104" y="99"/>
                  <a:pt x="103" y="98"/>
                </a:cubicBezTo>
                <a:cubicBezTo>
                  <a:pt x="96" y="96"/>
                  <a:pt x="91" y="90"/>
                  <a:pt x="90" y="84"/>
                </a:cubicBezTo>
                <a:cubicBezTo>
                  <a:pt x="90" y="82"/>
                  <a:pt x="90" y="81"/>
                  <a:pt x="90" y="79"/>
                </a:cubicBezTo>
                <a:cubicBezTo>
                  <a:pt x="90" y="79"/>
                  <a:pt x="91" y="79"/>
                  <a:pt x="91" y="79"/>
                </a:cubicBezTo>
                <a:cubicBezTo>
                  <a:pt x="98" y="77"/>
                  <a:pt x="103" y="71"/>
                  <a:pt x="105" y="64"/>
                </a:cubicBezTo>
                <a:cubicBezTo>
                  <a:pt x="105" y="61"/>
                  <a:pt x="105" y="58"/>
                  <a:pt x="105" y="54"/>
                </a:cubicBezTo>
                <a:cubicBezTo>
                  <a:pt x="105" y="53"/>
                  <a:pt x="104" y="52"/>
                  <a:pt x="104" y="51"/>
                </a:cubicBezTo>
                <a:cubicBezTo>
                  <a:pt x="103" y="48"/>
                  <a:pt x="102" y="45"/>
                  <a:pt x="100" y="42"/>
                </a:cubicBezTo>
                <a:cubicBezTo>
                  <a:pt x="96" y="36"/>
                  <a:pt x="90" y="31"/>
                  <a:pt x="85" y="26"/>
                </a:cubicBezTo>
                <a:cubicBezTo>
                  <a:pt x="85" y="25"/>
                  <a:pt x="85" y="24"/>
                  <a:pt x="85" y="23"/>
                </a:cubicBezTo>
                <a:cubicBezTo>
                  <a:pt x="84" y="17"/>
                  <a:pt x="80" y="11"/>
                  <a:pt x="75" y="7"/>
                </a:cubicBezTo>
                <a:cubicBezTo>
                  <a:pt x="70" y="4"/>
                  <a:pt x="64" y="2"/>
                  <a:pt x="57" y="1"/>
                </a:cubicBezTo>
                <a:cubicBezTo>
                  <a:pt x="54"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4">
            <a:extLst>
              <a:ext uri="{FF2B5EF4-FFF2-40B4-BE49-F238E27FC236}">
                <a16:creationId xmlns:a16="http://schemas.microsoft.com/office/drawing/2014/main" id="{D25B3E92-304C-2F43-BBF7-4F8FB8721CFB}"/>
              </a:ext>
            </a:extLst>
          </p:cNvPr>
          <p:cNvSpPr>
            <a:spLocks noEditPoints="1"/>
          </p:cNvSpPr>
          <p:nvPr/>
        </p:nvSpPr>
        <p:spPr bwMode="auto">
          <a:xfrm>
            <a:off x="498829" y="4325949"/>
            <a:ext cx="443060" cy="421962"/>
          </a:xfrm>
          <a:custGeom>
            <a:avLst/>
            <a:gdLst>
              <a:gd name="T0" fmla="*/ 36 w 106"/>
              <a:gd name="T1" fmla="*/ 50 h 101"/>
              <a:gd name="T2" fmla="*/ 35 w 106"/>
              <a:gd name="T3" fmla="*/ 52 h 101"/>
              <a:gd name="T4" fmla="*/ 36 w 106"/>
              <a:gd name="T5" fmla="*/ 56 h 101"/>
              <a:gd name="T6" fmla="*/ 38 w 106"/>
              <a:gd name="T7" fmla="*/ 57 h 101"/>
              <a:gd name="T8" fmla="*/ 43 w 106"/>
              <a:gd name="T9" fmla="*/ 51 h 101"/>
              <a:gd name="T10" fmla="*/ 37 w 106"/>
              <a:gd name="T11" fmla="*/ 49 h 101"/>
              <a:gd name="T12" fmla="*/ 39 w 106"/>
              <a:gd name="T13" fmla="*/ 12 h 101"/>
              <a:gd name="T14" fmla="*/ 25 w 106"/>
              <a:gd name="T15" fmla="*/ 22 h 101"/>
              <a:gd name="T16" fmla="*/ 26 w 106"/>
              <a:gd name="T17" fmla="*/ 24 h 101"/>
              <a:gd name="T18" fmla="*/ 36 w 106"/>
              <a:gd name="T19" fmla="*/ 16 h 101"/>
              <a:gd name="T20" fmla="*/ 47 w 106"/>
              <a:gd name="T21" fmla="*/ 19 h 101"/>
              <a:gd name="T22" fmla="*/ 43 w 106"/>
              <a:gd name="T23" fmla="*/ 34 h 101"/>
              <a:gd name="T24" fmla="*/ 36 w 106"/>
              <a:gd name="T25" fmla="*/ 46 h 101"/>
              <a:gd name="T26" fmla="*/ 38 w 106"/>
              <a:gd name="T27" fmla="*/ 47 h 101"/>
              <a:gd name="T28" fmla="*/ 44 w 106"/>
              <a:gd name="T29" fmla="*/ 38 h 101"/>
              <a:gd name="T30" fmla="*/ 52 w 106"/>
              <a:gd name="T31" fmla="*/ 31 h 101"/>
              <a:gd name="T32" fmla="*/ 39 w 106"/>
              <a:gd name="T33" fmla="*/ 12 h 101"/>
              <a:gd name="T34" fmla="*/ 40 w 106"/>
              <a:gd name="T35" fmla="*/ 66 h 101"/>
              <a:gd name="T36" fmla="*/ 84 w 106"/>
              <a:gd name="T37" fmla="*/ 29 h 101"/>
              <a:gd name="T38" fmla="*/ 101 w 106"/>
              <a:gd name="T39" fmla="*/ 63 h 101"/>
              <a:gd name="T40" fmla="*/ 86 w 106"/>
              <a:gd name="T41" fmla="*/ 77 h 101"/>
              <a:gd name="T42" fmla="*/ 74 w 106"/>
              <a:gd name="T43" fmla="*/ 83 h 101"/>
              <a:gd name="T44" fmla="*/ 72 w 106"/>
              <a:gd name="T45" fmla="*/ 82 h 101"/>
              <a:gd name="T46" fmla="*/ 10 w 106"/>
              <a:gd name="T47" fmla="*/ 82 h 101"/>
              <a:gd name="T48" fmla="*/ 25 w 106"/>
              <a:gd name="T49" fmla="*/ 59 h 101"/>
              <a:gd name="T50" fmla="*/ 6 w 106"/>
              <a:gd name="T51" fmla="*/ 34 h 101"/>
              <a:gd name="T52" fmla="*/ 47 w 106"/>
              <a:gd name="T53" fmla="*/ 3 h 101"/>
              <a:gd name="T54" fmla="*/ 72 w 106"/>
              <a:gd name="T55" fmla="*/ 9 h 101"/>
              <a:gd name="T56" fmla="*/ 70 w 106"/>
              <a:gd name="T57" fmla="*/ 45 h 101"/>
              <a:gd name="T58" fmla="*/ 38 w 106"/>
              <a:gd name="T59" fmla="*/ 62 h 101"/>
              <a:gd name="T60" fmla="*/ 36 w 106"/>
              <a:gd name="T61" fmla="*/ 61 h 101"/>
              <a:gd name="T62" fmla="*/ 35 w 106"/>
              <a:gd name="T63" fmla="*/ 64 h 101"/>
              <a:gd name="T64" fmla="*/ 10 w 106"/>
              <a:gd name="T65" fmla="*/ 82 h 101"/>
              <a:gd name="T66" fmla="*/ 22 w 106"/>
              <a:gd name="T67" fmla="*/ 5 h 101"/>
              <a:gd name="T68" fmla="*/ 21 w 106"/>
              <a:gd name="T69" fmla="*/ 61 h 101"/>
              <a:gd name="T70" fmla="*/ 0 w 106"/>
              <a:gd name="T71" fmla="*/ 85 h 101"/>
              <a:gd name="T72" fmla="*/ 2 w 106"/>
              <a:gd name="T73" fmla="*/ 86 h 101"/>
              <a:gd name="T74" fmla="*/ 70 w 106"/>
              <a:gd name="T75" fmla="*/ 85 h 101"/>
              <a:gd name="T76" fmla="*/ 100 w 106"/>
              <a:gd name="T77" fmla="*/ 101 h 101"/>
              <a:gd name="T78" fmla="*/ 104 w 106"/>
              <a:gd name="T79" fmla="*/ 100 h 101"/>
              <a:gd name="T80" fmla="*/ 90 w 106"/>
              <a:gd name="T81" fmla="*/ 79 h 101"/>
              <a:gd name="T82" fmla="*/ 100 w 106"/>
              <a:gd name="T83" fmla="*/ 42 h 101"/>
              <a:gd name="T84" fmla="*/ 85 w 106"/>
              <a:gd name="T85" fmla="*/ 22 h 101"/>
              <a:gd name="T86" fmla="*/ 57 w 106"/>
              <a:gd name="T8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 h="101">
                <a:moveTo>
                  <a:pt x="37" y="49"/>
                </a:moveTo>
                <a:cubicBezTo>
                  <a:pt x="37" y="49"/>
                  <a:pt x="36" y="50"/>
                  <a:pt x="36" y="50"/>
                </a:cubicBezTo>
                <a:cubicBezTo>
                  <a:pt x="36" y="50"/>
                  <a:pt x="36" y="51"/>
                  <a:pt x="36" y="51"/>
                </a:cubicBezTo>
                <a:cubicBezTo>
                  <a:pt x="35" y="52"/>
                  <a:pt x="35" y="52"/>
                  <a:pt x="35" y="52"/>
                </a:cubicBezTo>
                <a:cubicBezTo>
                  <a:pt x="35" y="53"/>
                  <a:pt x="35" y="53"/>
                  <a:pt x="35" y="53"/>
                </a:cubicBezTo>
                <a:cubicBezTo>
                  <a:pt x="35" y="54"/>
                  <a:pt x="35" y="55"/>
                  <a:pt x="36" y="56"/>
                </a:cubicBezTo>
                <a:cubicBezTo>
                  <a:pt x="36" y="57"/>
                  <a:pt x="37" y="57"/>
                  <a:pt x="38" y="57"/>
                </a:cubicBezTo>
                <a:cubicBezTo>
                  <a:pt x="38" y="57"/>
                  <a:pt x="38" y="57"/>
                  <a:pt x="38" y="57"/>
                </a:cubicBezTo>
                <a:cubicBezTo>
                  <a:pt x="40" y="57"/>
                  <a:pt x="41" y="57"/>
                  <a:pt x="41" y="56"/>
                </a:cubicBezTo>
                <a:cubicBezTo>
                  <a:pt x="42" y="55"/>
                  <a:pt x="43" y="53"/>
                  <a:pt x="43" y="51"/>
                </a:cubicBezTo>
                <a:cubicBezTo>
                  <a:pt x="42" y="50"/>
                  <a:pt x="42" y="50"/>
                  <a:pt x="41" y="50"/>
                </a:cubicBezTo>
                <a:cubicBezTo>
                  <a:pt x="37" y="49"/>
                  <a:pt x="37" y="49"/>
                  <a:pt x="37" y="49"/>
                </a:cubicBezTo>
                <a:cubicBezTo>
                  <a:pt x="37" y="49"/>
                  <a:pt x="37" y="49"/>
                  <a:pt x="37" y="49"/>
                </a:cubicBezTo>
                <a:moveTo>
                  <a:pt x="39" y="12"/>
                </a:moveTo>
                <a:cubicBezTo>
                  <a:pt x="38" y="12"/>
                  <a:pt x="37" y="12"/>
                  <a:pt x="35" y="13"/>
                </a:cubicBezTo>
                <a:cubicBezTo>
                  <a:pt x="31" y="14"/>
                  <a:pt x="27" y="17"/>
                  <a:pt x="25" y="22"/>
                </a:cubicBezTo>
                <a:cubicBezTo>
                  <a:pt x="24" y="23"/>
                  <a:pt x="25" y="24"/>
                  <a:pt x="26" y="24"/>
                </a:cubicBezTo>
                <a:cubicBezTo>
                  <a:pt x="26" y="24"/>
                  <a:pt x="26" y="24"/>
                  <a:pt x="26" y="24"/>
                </a:cubicBezTo>
                <a:cubicBezTo>
                  <a:pt x="27" y="24"/>
                  <a:pt x="28" y="24"/>
                  <a:pt x="28" y="23"/>
                </a:cubicBezTo>
                <a:cubicBezTo>
                  <a:pt x="29" y="20"/>
                  <a:pt x="33" y="17"/>
                  <a:pt x="36" y="16"/>
                </a:cubicBezTo>
                <a:cubicBezTo>
                  <a:pt x="37" y="16"/>
                  <a:pt x="38" y="16"/>
                  <a:pt x="39" y="16"/>
                </a:cubicBezTo>
                <a:cubicBezTo>
                  <a:pt x="42" y="16"/>
                  <a:pt x="45" y="17"/>
                  <a:pt x="47" y="19"/>
                </a:cubicBezTo>
                <a:cubicBezTo>
                  <a:pt x="50" y="21"/>
                  <a:pt x="50" y="26"/>
                  <a:pt x="49" y="29"/>
                </a:cubicBezTo>
                <a:cubicBezTo>
                  <a:pt x="48" y="31"/>
                  <a:pt x="46" y="33"/>
                  <a:pt x="43" y="34"/>
                </a:cubicBezTo>
                <a:cubicBezTo>
                  <a:pt x="43" y="35"/>
                  <a:pt x="42" y="35"/>
                  <a:pt x="42" y="36"/>
                </a:cubicBezTo>
                <a:cubicBezTo>
                  <a:pt x="38" y="39"/>
                  <a:pt x="36" y="42"/>
                  <a:pt x="36" y="46"/>
                </a:cubicBezTo>
                <a:cubicBezTo>
                  <a:pt x="36" y="47"/>
                  <a:pt x="37" y="47"/>
                  <a:pt x="38" y="47"/>
                </a:cubicBezTo>
                <a:cubicBezTo>
                  <a:pt x="38" y="47"/>
                  <a:pt x="38" y="47"/>
                  <a:pt x="38" y="47"/>
                </a:cubicBezTo>
                <a:cubicBezTo>
                  <a:pt x="39" y="47"/>
                  <a:pt x="40" y="46"/>
                  <a:pt x="39" y="45"/>
                </a:cubicBezTo>
                <a:cubicBezTo>
                  <a:pt x="39" y="42"/>
                  <a:pt x="42" y="40"/>
                  <a:pt x="44" y="38"/>
                </a:cubicBezTo>
                <a:cubicBezTo>
                  <a:pt x="44" y="38"/>
                  <a:pt x="45" y="37"/>
                  <a:pt x="45" y="37"/>
                </a:cubicBezTo>
                <a:cubicBezTo>
                  <a:pt x="48" y="35"/>
                  <a:pt x="50" y="33"/>
                  <a:pt x="52" y="31"/>
                </a:cubicBezTo>
                <a:cubicBezTo>
                  <a:pt x="54" y="26"/>
                  <a:pt x="53" y="20"/>
                  <a:pt x="49" y="16"/>
                </a:cubicBezTo>
                <a:cubicBezTo>
                  <a:pt x="47" y="14"/>
                  <a:pt x="43" y="12"/>
                  <a:pt x="39" y="12"/>
                </a:cubicBezTo>
                <a:moveTo>
                  <a:pt x="70" y="82"/>
                </a:moveTo>
                <a:cubicBezTo>
                  <a:pt x="58" y="82"/>
                  <a:pt x="46" y="76"/>
                  <a:pt x="40" y="66"/>
                </a:cubicBezTo>
                <a:cubicBezTo>
                  <a:pt x="52" y="62"/>
                  <a:pt x="63" y="55"/>
                  <a:pt x="72" y="47"/>
                </a:cubicBezTo>
                <a:cubicBezTo>
                  <a:pt x="78" y="41"/>
                  <a:pt x="83" y="35"/>
                  <a:pt x="84" y="29"/>
                </a:cubicBezTo>
                <a:cubicBezTo>
                  <a:pt x="89" y="34"/>
                  <a:pt x="93" y="38"/>
                  <a:pt x="97" y="43"/>
                </a:cubicBezTo>
                <a:cubicBezTo>
                  <a:pt x="101" y="50"/>
                  <a:pt x="102" y="57"/>
                  <a:pt x="101" y="63"/>
                </a:cubicBezTo>
                <a:cubicBezTo>
                  <a:pt x="100" y="70"/>
                  <a:pt x="94" y="75"/>
                  <a:pt x="88" y="76"/>
                </a:cubicBezTo>
                <a:cubicBezTo>
                  <a:pt x="87" y="76"/>
                  <a:pt x="86" y="76"/>
                  <a:pt x="86" y="77"/>
                </a:cubicBezTo>
                <a:cubicBezTo>
                  <a:pt x="85" y="85"/>
                  <a:pt x="89" y="93"/>
                  <a:pt x="95" y="97"/>
                </a:cubicBezTo>
                <a:cubicBezTo>
                  <a:pt x="86" y="96"/>
                  <a:pt x="78" y="90"/>
                  <a:pt x="74" y="83"/>
                </a:cubicBezTo>
                <a:cubicBezTo>
                  <a:pt x="73" y="82"/>
                  <a:pt x="73" y="82"/>
                  <a:pt x="72" y="82"/>
                </a:cubicBezTo>
                <a:cubicBezTo>
                  <a:pt x="72" y="82"/>
                  <a:pt x="72" y="82"/>
                  <a:pt x="72" y="82"/>
                </a:cubicBezTo>
                <a:cubicBezTo>
                  <a:pt x="71" y="82"/>
                  <a:pt x="71" y="82"/>
                  <a:pt x="70" y="82"/>
                </a:cubicBezTo>
                <a:moveTo>
                  <a:pt x="10" y="82"/>
                </a:moveTo>
                <a:cubicBezTo>
                  <a:pt x="18" y="77"/>
                  <a:pt x="23" y="69"/>
                  <a:pt x="25" y="60"/>
                </a:cubicBezTo>
                <a:cubicBezTo>
                  <a:pt x="25" y="59"/>
                  <a:pt x="25" y="59"/>
                  <a:pt x="25" y="59"/>
                </a:cubicBezTo>
                <a:cubicBezTo>
                  <a:pt x="24" y="58"/>
                  <a:pt x="24" y="58"/>
                  <a:pt x="23" y="58"/>
                </a:cubicBezTo>
                <a:cubicBezTo>
                  <a:pt x="14" y="56"/>
                  <a:pt x="6" y="45"/>
                  <a:pt x="6" y="34"/>
                </a:cubicBezTo>
                <a:cubicBezTo>
                  <a:pt x="7" y="24"/>
                  <a:pt x="14" y="14"/>
                  <a:pt x="24" y="8"/>
                </a:cubicBezTo>
                <a:cubicBezTo>
                  <a:pt x="30" y="5"/>
                  <a:pt x="38" y="3"/>
                  <a:pt x="47" y="3"/>
                </a:cubicBezTo>
                <a:cubicBezTo>
                  <a:pt x="50" y="3"/>
                  <a:pt x="53" y="3"/>
                  <a:pt x="56" y="4"/>
                </a:cubicBezTo>
                <a:cubicBezTo>
                  <a:pt x="63" y="5"/>
                  <a:pt x="68" y="6"/>
                  <a:pt x="72" y="9"/>
                </a:cubicBezTo>
                <a:cubicBezTo>
                  <a:pt x="78" y="13"/>
                  <a:pt x="81" y="18"/>
                  <a:pt x="81" y="23"/>
                </a:cubicBezTo>
                <a:cubicBezTo>
                  <a:pt x="82" y="31"/>
                  <a:pt x="76" y="39"/>
                  <a:pt x="70" y="45"/>
                </a:cubicBezTo>
                <a:cubicBezTo>
                  <a:pt x="61" y="53"/>
                  <a:pt x="50" y="59"/>
                  <a:pt x="38" y="63"/>
                </a:cubicBezTo>
                <a:cubicBezTo>
                  <a:pt x="38" y="62"/>
                  <a:pt x="38" y="62"/>
                  <a:pt x="38" y="62"/>
                </a:cubicBezTo>
                <a:cubicBezTo>
                  <a:pt x="38" y="61"/>
                  <a:pt x="37" y="61"/>
                  <a:pt x="36" y="61"/>
                </a:cubicBezTo>
                <a:cubicBezTo>
                  <a:pt x="36" y="61"/>
                  <a:pt x="36" y="61"/>
                  <a:pt x="36" y="61"/>
                </a:cubicBezTo>
                <a:cubicBezTo>
                  <a:pt x="35" y="62"/>
                  <a:pt x="34" y="63"/>
                  <a:pt x="35" y="63"/>
                </a:cubicBezTo>
                <a:cubicBezTo>
                  <a:pt x="35" y="64"/>
                  <a:pt x="35" y="64"/>
                  <a:pt x="35" y="64"/>
                </a:cubicBezTo>
                <a:cubicBezTo>
                  <a:pt x="35" y="64"/>
                  <a:pt x="35" y="64"/>
                  <a:pt x="35" y="64"/>
                </a:cubicBezTo>
                <a:cubicBezTo>
                  <a:pt x="29" y="73"/>
                  <a:pt x="20" y="79"/>
                  <a:pt x="10" y="82"/>
                </a:cubicBezTo>
                <a:moveTo>
                  <a:pt x="47" y="0"/>
                </a:moveTo>
                <a:cubicBezTo>
                  <a:pt x="38" y="0"/>
                  <a:pt x="29" y="2"/>
                  <a:pt x="22" y="5"/>
                </a:cubicBezTo>
                <a:cubicBezTo>
                  <a:pt x="11" y="11"/>
                  <a:pt x="4" y="23"/>
                  <a:pt x="3" y="34"/>
                </a:cubicBezTo>
                <a:cubicBezTo>
                  <a:pt x="2" y="46"/>
                  <a:pt x="10" y="57"/>
                  <a:pt x="21" y="61"/>
                </a:cubicBezTo>
                <a:cubicBezTo>
                  <a:pt x="18" y="71"/>
                  <a:pt x="11" y="79"/>
                  <a:pt x="1" y="83"/>
                </a:cubicBezTo>
                <a:cubicBezTo>
                  <a:pt x="1" y="83"/>
                  <a:pt x="0" y="84"/>
                  <a:pt x="0" y="85"/>
                </a:cubicBezTo>
                <a:cubicBezTo>
                  <a:pt x="0" y="86"/>
                  <a:pt x="1" y="86"/>
                  <a:pt x="2" y="86"/>
                </a:cubicBezTo>
                <a:cubicBezTo>
                  <a:pt x="2" y="86"/>
                  <a:pt x="2" y="86"/>
                  <a:pt x="2" y="86"/>
                </a:cubicBezTo>
                <a:cubicBezTo>
                  <a:pt x="16" y="86"/>
                  <a:pt x="29" y="79"/>
                  <a:pt x="37" y="67"/>
                </a:cubicBezTo>
                <a:cubicBezTo>
                  <a:pt x="44" y="78"/>
                  <a:pt x="57" y="85"/>
                  <a:pt x="70" y="85"/>
                </a:cubicBezTo>
                <a:cubicBezTo>
                  <a:pt x="71" y="85"/>
                  <a:pt x="71" y="85"/>
                  <a:pt x="71" y="85"/>
                </a:cubicBezTo>
                <a:cubicBezTo>
                  <a:pt x="78" y="95"/>
                  <a:pt x="89" y="101"/>
                  <a:pt x="100" y="101"/>
                </a:cubicBezTo>
                <a:cubicBezTo>
                  <a:pt x="101" y="101"/>
                  <a:pt x="102" y="101"/>
                  <a:pt x="103" y="101"/>
                </a:cubicBezTo>
                <a:cubicBezTo>
                  <a:pt x="103" y="101"/>
                  <a:pt x="104" y="100"/>
                  <a:pt x="104" y="100"/>
                </a:cubicBezTo>
                <a:cubicBezTo>
                  <a:pt x="104" y="99"/>
                  <a:pt x="104" y="98"/>
                  <a:pt x="103" y="98"/>
                </a:cubicBezTo>
                <a:cubicBezTo>
                  <a:pt x="95" y="96"/>
                  <a:pt x="89" y="87"/>
                  <a:pt x="90" y="79"/>
                </a:cubicBezTo>
                <a:cubicBezTo>
                  <a:pt x="97" y="78"/>
                  <a:pt x="103" y="72"/>
                  <a:pt x="104" y="64"/>
                </a:cubicBezTo>
                <a:cubicBezTo>
                  <a:pt x="106" y="57"/>
                  <a:pt x="104" y="49"/>
                  <a:pt x="100" y="42"/>
                </a:cubicBezTo>
                <a:cubicBezTo>
                  <a:pt x="96" y="35"/>
                  <a:pt x="90" y="30"/>
                  <a:pt x="85" y="25"/>
                </a:cubicBezTo>
                <a:cubicBezTo>
                  <a:pt x="85" y="24"/>
                  <a:pt x="85" y="23"/>
                  <a:pt x="85" y="22"/>
                </a:cubicBezTo>
                <a:cubicBezTo>
                  <a:pt x="84" y="16"/>
                  <a:pt x="80" y="10"/>
                  <a:pt x="74" y="6"/>
                </a:cubicBezTo>
                <a:cubicBezTo>
                  <a:pt x="70" y="3"/>
                  <a:pt x="64" y="1"/>
                  <a:pt x="57" y="0"/>
                </a:cubicBezTo>
                <a:cubicBezTo>
                  <a:pt x="53"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7">
            <a:extLst>
              <a:ext uri="{FF2B5EF4-FFF2-40B4-BE49-F238E27FC236}">
                <a16:creationId xmlns:a16="http://schemas.microsoft.com/office/drawing/2014/main" id="{D279103C-3671-CF41-BDE1-5F3B6E8313F5}"/>
              </a:ext>
            </a:extLst>
          </p:cNvPr>
          <p:cNvSpPr>
            <a:spLocks noEditPoints="1"/>
          </p:cNvSpPr>
          <p:nvPr/>
        </p:nvSpPr>
        <p:spPr bwMode="auto">
          <a:xfrm>
            <a:off x="391580" y="3336097"/>
            <a:ext cx="395590" cy="488772"/>
          </a:xfrm>
          <a:custGeom>
            <a:avLst/>
            <a:gdLst>
              <a:gd name="T0" fmla="*/ 89 w 95"/>
              <a:gd name="T1" fmla="*/ 81 h 117"/>
              <a:gd name="T2" fmla="*/ 91 w 95"/>
              <a:gd name="T3" fmla="*/ 79 h 117"/>
              <a:gd name="T4" fmla="*/ 12 w 95"/>
              <a:gd name="T5" fmla="*/ 69 h 117"/>
              <a:gd name="T6" fmla="*/ 0 w 95"/>
              <a:gd name="T7" fmla="*/ 77 h 117"/>
              <a:gd name="T8" fmla="*/ 6 w 95"/>
              <a:gd name="T9" fmla="*/ 76 h 117"/>
              <a:gd name="T10" fmla="*/ 94 w 95"/>
              <a:gd name="T11" fmla="*/ 29 h 117"/>
              <a:gd name="T12" fmla="*/ 82 w 95"/>
              <a:gd name="T13" fmla="*/ 38 h 117"/>
              <a:gd name="T14" fmla="*/ 95 w 95"/>
              <a:gd name="T15" fmla="*/ 30 h 117"/>
              <a:gd name="T16" fmla="*/ 3 w 95"/>
              <a:gd name="T17" fmla="*/ 25 h 117"/>
              <a:gd name="T18" fmla="*/ 17 w 95"/>
              <a:gd name="T19" fmla="*/ 31 h 117"/>
              <a:gd name="T20" fmla="*/ 41 w 95"/>
              <a:gd name="T21" fmla="*/ 97 h 117"/>
              <a:gd name="T22" fmla="*/ 36 w 95"/>
              <a:gd name="T23" fmla="*/ 90 h 117"/>
              <a:gd name="T24" fmla="*/ 45 w 95"/>
              <a:gd name="T25" fmla="*/ 103 h 117"/>
              <a:gd name="T26" fmla="*/ 53 w 95"/>
              <a:gd name="T27" fmla="*/ 107 h 117"/>
              <a:gd name="T28" fmla="*/ 41 w 95"/>
              <a:gd name="T29" fmla="*/ 112 h 117"/>
              <a:gd name="T30" fmla="*/ 41 w 95"/>
              <a:gd name="T31" fmla="*/ 97 h 117"/>
              <a:gd name="T32" fmla="*/ 49 w 95"/>
              <a:gd name="T33" fmla="*/ 88 h 117"/>
              <a:gd name="T34" fmla="*/ 45 w 95"/>
              <a:gd name="T35" fmla="*/ 61 h 117"/>
              <a:gd name="T36" fmla="*/ 49 w 95"/>
              <a:gd name="T37" fmla="*/ 51 h 117"/>
              <a:gd name="T38" fmla="*/ 52 w 95"/>
              <a:gd name="T39" fmla="*/ 53 h 117"/>
              <a:gd name="T40" fmla="*/ 60 w 95"/>
              <a:gd name="T41" fmla="*/ 53 h 117"/>
              <a:gd name="T42" fmla="*/ 63 w 95"/>
              <a:gd name="T43" fmla="*/ 51 h 117"/>
              <a:gd name="T44" fmla="*/ 38 w 95"/>
              <a:gd name="T45" fmla="*/ 52 h 117"/>
              <a:gd name="T46" fmla="*/ 40 w 95"/>
              <a:gd name="T47" fmla="*/ 50 h 117"/>
              <a:gd name="T48" fmla="*/ 33 w 95"/>
              <a:gd name="T49" fmla="*/ 86 h 117"/>
              <a:gd name="T50" fmla="*/ 25 w 95"/>
              <a:gd name="T51" fmla="*/ 72 h 117"/>
              <a:gd name="T52" fmla="*/ 57 w 95"/>
              <a:gd name="T53" fmla="*/ 25 h 117"/>
              <a:gd name="T54" fmla="*/ 65 w 95"/>
              <a:gd name="T55" fmla="*/ 78 h 117"/>
              <a:gd name="T56" fmla="*/ 57 w 95"/>
              <a:gd name="T57" fmla="*/ 88 h 117"/>
              <a:gd name="T58" fmla="*/ 56 w 95"/>
              <a:gd name="T59" fmla="*/ 63 h 117"/>
              <a:gd name="T60" fmla="*/ 62 w 95"/>
              <a:gd name="T61" fmla="*/ 48 h 117"/>
              <a:gd name="T62" fmla="*/ 51 w 95"/>
              <a:gd name="T63" fmla="*/ 59 h 117"/>
              <a:gd name="T64" fmla="*/ 50 w 95"/>
              <a:gd name="T65" fmla="*/ 48 h 117"/>
              <a:gd name="T66" fmla="*/ 45 w 95"/>
              <a:gd name="T67" fmla="*/ 58 h 117"/>
              <a:gd name="T68" fmla="*/ 39 w 95"/>
              <a:gd name="T69" fmla="*/ 46 h 117"/>
              <a:gd name="T70" fmla="*/ 40 w 95"/>
              <a:gd name="T71" fmla="*/ 60 h 117"/>
              <a:gd name="T72" fmla="*/ 35 w 95"/>
              <a:gd name="T73" fmla="*/ 87 h 117"/>
              <a:gd name="T74" fmla="*/ 50 w 95"/>
              <a:gd name="T75" fmla="*/ 21 h 117"/>
              <a:gd name="T76" fmla="*/ 25 w 95"/>
              <a:gd name="T77" fmla="*/ 76 h 117"/>
              <a:gd name="T78" fmla="*/ 33 w 95"/>
              <a:gd name="T79" fmla="*/ 90 h 117"/>
              <a:gd name="T80" fmla="*/ 32 w 95"/>
              <a:gd name="T81" fmla="*/ 102 h 117"/>
              <a:gd name="T82" fmla="*/ 46 w 95"/>
              <a:gd name="T83" fmla="*/ 117 h 117"/>
              <a:gd name="T84" fmla="*/ 56 w 95"/>
              <a:gd name="T85" fmla="*/ 105 h 117"/>
              <a:gd name="T86" fmla="*/ 61 w 95"/>
              <a:gd name="T87" fmla="*/ 92 h 117"/>
              <a:gd name="T88" fmla="*/ 69 w 95"/>
              <a:gd name="T89" fmla="*/ 79 h 117"/>
              <a:gd name="T90" fmla="*/ 53 w 95"/>
              <a:gd name="T91" fmla="*/ 0 h 117"/>
              <a:gd name="T92" fmla="*/ 51 w 95"/>
              <a:gd name="T93" fmla="*/ 15 h 117"/>
              <a:gd name="T94" fmla="*/ 53 w 95"/>
              <a:gd name="T9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17">
                <a:moveTo>
                  <a:pt x="81" y="73"/>
                </a:moveTo>
                <a:cubicBezTo>
                  <a:pt x="81" y="73"/>
                  <a:pt x="80" y="73"/>
                  <a:pt x="80" y="73"/>
                </a:cubicBezTo>
                <a:cubicBezTo>
                  <a:pt x="79" y="74"/>
                  <a:pt x="79" y="75"/>
                  <a:pt x="80" y="75"/>
                </a:cubicBezTo>
                <a:cubicBezTo>
                  <a:pt x="89" y="81"/>
                  <a:pt x="89" y="81"/>
                  <a:pt x="89" y="81"/>
                </a:cubicBezTo>
                <a:cubicBezTo>
                  <a:pt x="90" y="82"/>
                  <a:pt x="90" y="82"/>
                  <a:pt x="90" y="82"/>
                </a:cubicBezTo>
                <a:cubicBezTo>
                  <a:pt x="90" y="82"/>
                  <a:pt x="90" y="82"/>
                  <a:pt x="90" y="82"/>
                </a:cubicBezTo>
                <a:cubicBezTo>
                  <a:pt x="91" y="82"/>
                  <a:pt x="91" y="81"/>
                  <a:pt x="91" y="81"/>
                </a:cubicBezTo>
                <a:cubicBezTo>
                  <a:pt x="92" y="80"/>
                  <a:pt x="92" y="79"/>
                  <a:pt x="91" y="79"/>
                </a:cubicBezTo>
                <a:cubicBezTo>
                  <a:pt x="82" y="73"/>
                  <a:pt x="82" y="73"/>
                  <a:pt x="82" y="73"/>
                </a:cubicBezTo>
                <a:cubicBezTo>
                  <a:pt x="82" y="73"/>
                  <a:pt x="81" y="73"/>
                  <a:pt x="81" y="73"/>
                </a:cubicBezTo>
                <a:moveTo>
                  <a:pt x="12" y="69"/>
                </a:moveTo>
                <a:cubicBezTo>
                  <a:pt x="12" y="69"/>
                  <a:pt x="12" y="69"/>
                  <a:pt x="12" y="69"/>
                </a:cubicBezTo>
                <a:cubicBezTo>
                  <a:pt x="6" y="72"/>
                  <a:pt x="6" y="72"/>
                  <a:pt x="6" y="72"/>
                </a:cubicBezTo>
                <a:cubicBezTo>
                  <a:pt x="3" y="74"/>
                  <a:pt x="3" y="74"/>
                  <a:pt x="3" y="74"/>
                </a:cubicBezTo>
                <a:cubicBezTo>
                  <a:pt x="1" y="75"/>
                  <a:pt x="1" y="75"/>
                  <a:pt x="1" y="75"/>
                </a:cubicBezTo>
                <a:cubicBezTo>
                  <a:pt x="0" y="75"/>
                  <a:pt x="0" y="76"/>
                  <a:pt x="0" y="77"/>
                </a:cubicBezTo>
                <a:cubicBezTo>
                  <a:pt x="0" y="77"/>
                  <a:pt x="1" y="77"/>
                  <a:pt x="1" y="77"/>
                </a:cubicBezTo>
                <a:cubicBezTo>
                  <a:pt x="2" y="77"/>
                  <a:pt x="2" y="77"/>
                  <a:pt x="2" y="77"/>
                </a:cubicBezTo>
                <a:cubicBezTo>
                  <a:pt x="3" y="77"/>
                  <a:pt x="3" y="77"/>
                  <a:pt x="3" y="77"/>
                </a:cubicBezTo>
                <a:cubicBezTo>
                  <a:pt x="6" y="76"/>
                  <a:pt x="6" y="76"/>
                  <a:pt x="6" y="76"/>
                </a:cubicBezTo>
                <a:cubicBezTo>
                  <a:pt x="13" y="72"/>
                  <a:pt x="13" y="72"/>
                  <a:pt x="13" y="72"/>
                </a:cubicBezTo>
                <a:cubicBezTo>
                  <a:pt x="14" y="72"/>
                  <a:pt x="14" y="71"/>
                  <a:pt x="14" y="70"/>
                </a:cubicBezTo>
                <a:cubicBezTo>
                  <a:pt x="14" y="69"/>
                  <a:pt x="13" y="69"/>
                  <a:pt x="12" y="69"/>
                </a:cubicBezTo>
                <a:moveTo>
                  <a:pt x="94" y="29"/>
                </a:moveTo>
                <a:cubicBezTo>
                  <a:pt x="94" y="29"/>
                  <a:pt x="93" y="29"/>
                  <a:pt x="93" y="29"/>
                </a:cubicBezTo>
                <a:cubicBezTo>
                  <a:pt x="89" y="30"/>
                  <a:pt x="85" y="32"/>
                  <a:pt x="82" y="35"/>
                </a:cubicBezTo>
                <a:cubicBezTo>
                  <a:pt x="81" y="35"/>
                  <a:pt x="81" y="36"/>
                  <a:pt x="81" y="37"/>
                </a:cubicBezTo>
                <a:cubicBezTo>
                  <a:pt x="82" y="38"/>
                  <a:pt x="82" y="38"/>
                  <a:pt x="82" y="38"/>
                </a:cubicBezTo>
                <a:cubicBezTo>
                  <a:pt x="82" y="38"/>
                  <a:pt x="82" y="38"/>
                  <a:pt x="83" y="38"/>
                </a:cubicBezTo>
                <a:cubicBezTo>
                  <a:pt x="83" y="38"/>
                  <a:pt x="83" y="37"/>
                  <a:pt x="84" y="37"/>
                </a:cubicBezTo>
                <a:cubicBezTo>
                  <a:pt x="87" y="35"/>
                  <a:pt x="90" y="33"/>
                  <a:pt x="94" y="32"/>
                </a:cubicBezTo>
                <a:cubicBezTo>
                  <a:pt x="95" y="32"/>
                  <a:pt x="95" y="31"/>
                  <a:pt x="95" y="30"/>
                </a:cubicBezTo>
                <a:cubicBezTo>
                  <a:pt x="95" y="29"/>
                  <a:pt x="94" y="29"/>
                  <a:pt x="94" y="29"/>
                </a:cubicBezTo>
                <a:moveTo>
                  <a:pt x="4" y="23"/>
                </a:moveTo>
                <a:cubicBezTo>
                  <a:pt x="4" y="23"/>
                  <a:pt x="4" y="23"/>
                  <a:pt x="3" y="23"/>
                </a:cubicBezTo>
                <a:cubicBezTo>
                  <a:pt x="3" y="23"/>
                  <a:pt x="3" y="24"/>
                  <a:pt x="3" y="25"/>
                </a:cubicBezTo>
                <a:cubicBezTo>
                  <a:pt x="6" y="28"/>
                  <a:pt x="10" y="30"/>
                  <a:pt x="14" y="32"/>
                </a:cubicBezTo>
                <a:cubicBezTo>
                  <a:pt x="14" y="32"/>
                  <a:pt x="15" y="32"/>
                  <a:pt x="15" y="32"/>
                </a:cubicBezTo>
                <a:cubicBezTo>
                  <a:pt x="15" y="32"/>
                  <a:pt x="15" y="32"/>
                  <a:pt x="16" y="32"/>
                </a:cubicBezTo>
                <a:cubicBezTo>
                  <a:pt x="16" y="32"/>
                  <a:pt x="17" y="31"/>
                  <a:pt x="17" y="31"/>
                </a:cubicBezTo>
                <a:cubicBezTo>
                  <a:pt x="17" y="30"/>
                  <a:pt x="17" y="29"/>
                  <a:pt x="16" y="29"/>
                </a:cubicBezTo>
                <a:cubicBezTo>
                  <a:pt x="12" y="28"/>
                  <a:pt x="8" y="26"/>
                  <a:pt x="6" y="23"/>
                </a:cubicBezTo>
                <a:cubicBezTo>
                  <a:pt x="5" y="23"/>
                  <a:pt x="5" y="23"/>
                  <a:pt x="4" y="23"/>
                </a:cubicBezTo>
                <a:moveTo>
                  <a:pt x="41" y="97"/>
                </a:moveTo>
                <a:cubicBezTo>
                  <a:pt x="42" y="97"/>
                  <a:pt x="43" y="97"/>
                  <a:pt x="43" y="96"/>
                </a:cubicBezTo>
                <a:cubicBezTo>
                  <a:pt x="43" y="95"/>
                  <a:pt x="42" y="94"/>
                  <a:pt x="41" y="94"/>
                </a:cubicBezTo>
                <a:cubicBezTo>
                  <a:pt x="35" y="94"/>
                  <a:pt x="35" y="94"/>
                  <a:pt x="35" y="94"/>
                </a:cubicBezTo>
                <a:cubicBezTo>
                  <a:pt x="36" y="93"/>
                  <a:pt x="36" y="92"/>
                  <a:pt x="36" y="90"/>
                </a:cubicBezTo>
                <a:cubicBezTo>
                  <a:pt x="55" y="92"/>
                  <a:pt x="55" y="92"/>
                  <a:pt x="55" y="92"/>
                </a:cubicBezTo>
                <a:cubicBezTo>
                  <a:pt x="53" y="104"/>
                  <a:pt x="53" y="104"/>
                  <a:pt x="53" y="104"/>
                </a:cubicBezTo>
                <a:cubicBezTo>
                  <a:pt x="45" y="103"/>
                  <a:pt x="45" y="103"/>
                  <a:pt x="45" y="103"/>
                </a:cubicBezTo>
                <a:cubicBezTo>
                  <a:pt x="45" y="103"/>
                  <a:pt x="45" y="103"/>
                  <a:pt x="45" y="103"/>
                </a:cubicBezTo>
                <a:cubicBezTo>
                  <a:pt x="44" y="103"/>
                  <a:pt x="44" y="103"/>
                  <a:pt x="44" y="104"/>
                </a:cubicBezTo>
                <a:cubicBezTo>
                  <a:pt x="44" y="105"/>
                  <a:pt x="44" y="106"/>
                  <a:pt x="45" y="106"/>
                </a:cubicBezTo>
                <a:cubicBezTo>
                  <a:pt x="45" y="106"/>
                  <a:pt x="45" y="106"/>
                  <a:pt x="45" y="106"/>
                </a:cubicBezTo>
                <a:cubicBezTo>
                  <a:pt x="53" y="107"/>
                  <a:pt x="53" y="107"/>
                  <a:pt x="53" y="107"/>
                </a:cubicBezTo>
                <a:cubicBezTo>
                  <a:pt x="52" y="109"/>
                  <a:pt x="52" y="110"/>
                  <a:pt x="51" y="112"/>
                </a:cubicBezTo>
                <a:cubicBezTo>
                  <a:pt x="50" y="113"/>
                  <a:pt x="48" y="114"/>
                  <a:pt x="46" y="114"/>
                </a:cubicBezTo>
                <a:cubicBezTo>
                  <a:pt x="46" y="114"/>
                  <a:pt x="46" y="114"/>
                  <a:pt x="46" y="114"/>
                </a:cubicBezTo>
                <a:cubicBezTo>
                  <a:pt x="44" y="114"/>
                  <a:pt x="42" y="113"/>
                  <a:pt x="41" y="112"/>
                </a:cubicBezTo>
                <a:cubicBezTo>
                  <a:pt x="38" y="110"/>
                  <a:pt x="36" y="106"/>
                  <a:pt x="35" y="102"/>
                </a:cubicBezTo>
                <a:cubicBezTo>
                  <a:pt x="35" y="100"/>
                  <a:pt x="35" y="98"/>
                  <a:pt x="35" y="97"/>
                </a:cubicBezTo>
                <a:cubicBezTo>
                  <a:pt x="41" y="97"/>
                  <a:pt x="41" y="97"/>
                  <a:pt x="41" y="97"/>
                </a:cubicBezTo>
                <a:cubicBezTo>
                  <a:pt x="41" y="97"/>
                  <a:pt x="41" y="97"/>
                  <a:pt x="41" y="97"/>
                </a:cubicBezTo>
                <a:moveTo>
                  <a:pt x="45" y="61"/>
                </a:moveTo>
                <a:cubicBezTo>
                  <a:pt x="46" y="61"/>
                  <a:pt x="47" y="61"/>
                  <a:pt x="48" y="60"/>
                </a:cubicBezTo>
                <a:cubicBezTo>
                  <a:pt x="50" y="61"/>
                  <a:pt x="51" y="62"/>
                  <a:pt x="53" y="63"/>
                </a:cubicBezTo>
                <a:cubicBezTo>
                  <a:pt x="50" y="71"/>
                  <a:pt x="49" y="80"/>
                  <a:pt x="49" y="88"/>
                </a:cubicBezTo>
                <a:cubicBezTo>
                  <a:pt x="41" y="88"/>
                  <a:pt x="41" y="88"/>
                  <a:pt x="41" y="88"/>
                </a:cubicBezTo>
                <a:cubicBezTo>
                  <a:pt x="42" y="82"/>
                  <a:pt x="42" y="76"/>
                  <a:pt x="43" y="70"/>
                </a:cubicBezTo>
                <a:cubicBezTo>
                  <a:pt x="43" y="61"/>
                  <a:pt x="43" y="61"/>
                  <a:pt x="43" y="61"/>
                </a:cubicBezTo>
                <a:cubicBezTo>
                  <a:pt x="44" y="61"/>
                  <a:pt x="44" y="61"/>
                  <a:pt x="45" y="61"/>
                </a:cubicBezTo>
                <a:moveTo>
                  <a:pt x="49" y="57"/>
                </a:moveTo>
                <a:cubicBezTo>
                  <a:pt x="49" y="56"/>
                  <a:pt x="49" y="56"/>
                  <a:pt x="49" y="56"/>
                </a:cubicBezTo>
                <a:cubicBezTo>
                  <a:pt x="48" y="55"/>
                  <a:pt x="48" y="54"/>
                  <a:pt x="48" y="53"/>
                </a:cubicBezTo>
                <a:cubicBezTo>
                  <a:pt x="48" y="52"/>
                  <a:pt x="49" y="51"/>
                  <a:pt x="49" y="51"/>
                </a:cubicBezTo>
                <a:cubicBezTo>
                  <a:pt x="50" y="51"/>
                  <a:pt x="50" y="51"/>
                  <a:pt x="50" y="51"/>
                </a:cubicBezTo>
                <a:cubicBezTo>
                  <a:pt x="50" y="51"/>
                  <a:pt x="50" y="51"/>
                  <a:pt x="50" y="51"/>
                </a:cubicBezTo>
                <a:cubicBezTo>
                  <a:pt x="51" y="51"/>
                  <a:pt x="51" y="51"/>
                  <a:pt x="51" y="51"/>
                </a:cubicBezTo>
                <a:cubicBezTo>
                  <a:pt x="51" y="51"/>
                  <a:pt x="52" y="52"/>
                  <a:pt x="52" y="53"/>
                </a:cubicBezTo>
                <a:cubicBezTo>
                  <a:pt x="51" y="55"/>
                  <a:pt x="50" y="56"/>
                  <a:pt x="50" y="56"/>
                </a:cubicBezTo>
                <a:cubicBezTo>
                  <a:pt x="49" y="57"/>
                  <a:pt x="49" y="57"/>
                  <a:pt x="49" y="57"/>
                </a:cubicBezTo>
                <a:moveTo>
                  <a:pt x="57" y="60"/>
                </a:moveTo>
                <a:cubicBezTo>
                  <a:pt x="58" y="58"/>
                  <a:pt x="59" y="56"/>
                  <a:pt x="60" y="53"/>
                </a:cubicBezTo>
                <a:cubicBezTo>
                  <a:pt x="60" y="52"/>
                  <a:pt x="61" y="51"/>
                  <a:pt x="62" y="51"/>
                </a:cubicBezTo>
                <a:cubicBezTo>
                  <a:pt x="62" y="51"/>
                  <a:pt x="62" y="51"/>
                  <a:pt x="62" y="51"/>
                </a:cubicBezTo>
                <a:cubicBezTo>
                  <a:pt x="62" y="51"/>
                  <a:pt x="62" y="51"/>
                  <a:pt x="62" y="51"/>
                </a:cubicBezTo>
                <a:cubicBezTo>
                  <a:pt x="63" y="51"/>
                  <a:pt x="63" y="51"/>
                  <a:pt x="63" y="51"/>
                </a:cubicBezTo>
                <a:cubicBezTo>
                  <a:pt x="64" y="52"/>
                  <a:pt x="64" y="53"/>
                  <a:pt x="63" y="54"/>
                </a:cubicBezTo>
                <a:cubicBezTo>
                  <a:pt x="63" y="57"/>
                  <a:pt x="60" y="60"/>
                  <a:pt x="57" y="60"/>
                </a:cubicBezTo>
                <a:moveTo>
                  <a:pt x="40" y="56"/>
                </a:moveTo>
                <a:cubicBezTo>
                  <a:pt x="39" y="55"/>
                  <a:pt x="38" y="54"/>
                  <a:pt x="38" y="52"/>
                </a:cubicBezTo>
                <a:cubicBezTo>
                  <a:pt x="37" y="51"/>
                  <a:pt x="37" y="50"/>
                  <a:pt x="38" y="49"/>
                </a:cubicBezTo>
                <a:cubicBezTo>
                  <a:pt x="38" y="49"/>
                  <a:pt x="38" y="49"/>
                  <a:pt x="38" y="49"/>
                </a:cubicBezTo>
                <a:cubicBezTo>
                  <a:pt x="39" y="49"/>
                  <a:pt x="39" y="49"/>
                  <a:pt x="39" y="49"/>
                </a:cubicBezTo>
                <a:cubicBezTo>
                  <a:pt x="39" y="49"/>
                  <a:pt x="40" y="50"/>
                  <a:pt x="40" y="50"/>
                </a:cubicBezTo>
                <a:cubicBezTo>
                  <a:pt x="41" y="51"/>
                  <a:pt x="40" y="52"/>
                  <a:pt x="40" y="54"/>
                </a:cubicBezTo>
                <a:cubicBezTo>
                  <a:pt x="40" y="56"/>
                  <a:pt x="40" y="56"/>
                  <a:pt x="40" y="56"/>
                </a:cubicBezTo>
                <a:moveTo>
                  <a:pt x="33" y="87"/>
                </a:moveTo>
                <a:cubicBezTo>
                  <a:pt x="33" y="86"/>
                  <a:pt x="33" y="86"/>
                  <a:pt x="33" y="86"/>
                </a:cubicBezTo>
                <a:cubicBezTo>
                  <a:pt x="32" y="86"/>
                  <a:pt x="32" y="85"/>
                  <a:pt x="32" y="84"/>
                </a:cubicBezTo>
                <a:cubicBezTo>
                  <a:pt x="32" y="83"/>
                  <a:pt x="32" y="83"/>
                  <a:pt x="32" y="82"/>
                </a:cubicBezTo>
                <a:cubicBezTo>
                  <a:pt x="31" y="79"/>
                  <a:pt x="29" y="76"/>
                  <a:pt x="27" y="74"/>
                </a:cubicBezTo>
                <a:cubicBezTo>
                  <a:pt x="26" y="74"/>
                  <a:pt x="26" y="73"/>
                  <a:pt x="25" y="72"/>
                </a:cubicBezTo>
                <a:cubicBezTo>
                  <a:pt x="18" y="64"/>
                  <a:pt x="17" y="50"/>
                  <a:pt x="22" y="40"/>
                </a:cubicBezTo>
                <a:cubicBezTo>
                  <a:pt x="25" y="35"/>
                  <a:pt x="29" y="32"/>
                  <a:pt x="34" y="29"/>
                </a:cubicBezTo>
                <a:cubicBezTo>
                  <a:pt x="38" y="25"/>
                  <a:pt x="44" y="24"/>
                  <a:pt x="50" y="24"/>
                </a:cubicBezTo>
                <a:cubicBezTo>
                  <a:pt x="52" y="24"/>
                  <a:pt x="55" y="24"/>
                  <a:pt x="57" y="25"/>
                </a:cubicBezTo>
                <a:cubicBezTo>
                  <a:pt x="58" y="25"/>
                  <a:pt x="59" y="25"/>
                  <a:pt x="60" y="26"/>
                </a:cubicBezTo>
                <a:cubicBezTo>
                  <a:pt x="69" y="29"/>
                  <a:pt x="75" y="37"/>
                  <a:pt x="77" y="46"/>
                </a:cubicBezTo>
                <a:cubicBezTo>
                  <a:pt x="79" y="57"/>
                  <a:pt x="75" y="68"/>
                  <a:pt x="67" y="76"/>
                </a:cubicBezTo>
                <a:cubicBezTo>
                  <a:pt x="66" y="77"/>
                  <a:pt x="66" y="77"/>
                  <a:pt x="65" y="78"/>
                </a:cubicBezTo>
                <a:cubicBezTo>
                  <a:pt x="64" y="79"/>
                  <a:pt x="62" y="81"/>
                  <a:pt x="61" y="82"/>
                </a:cubicBezTo>
                <a:cubicBezTo>
                  <a:pt x="60" y="84"/>
                  <a:pt x="58" y="86"/>
                  <a:pt x="58" y="89"/>
                </a:cubicBezTo>
                <a:cubicBezTo>
                  <a:pt x="58" y="89"/>
                  <a:pt x="58" y="89"/>
                  <a:pt x="58" y="89"/>
                </a:cubicBezTo>
                <a:cubicBezTo>
                  <a:pt x="57" y="89"/>
                  <a:pt x="57" y="89"/>
                  <a:pt x="57" y="88"/>
                </a:cubicBezTo>
                <a:cubicBezTo>
                  <a:pt x="57" y="88"/>
                  <a:pt x="56" y="88"/>
                  <a:pt x="56" y="88"/>
                </a:cubicBezTo>
                <a:cubicBezTo>
                  <a:pt x="56" y="88"/>
                  <a:pt x="56" y="89"/>
                  <a:pt x="55" y="89"/>
                </a:cubicBezTo>
                <a:cubicBezTo>
                  <a:pt x="52" y="89"/>
                  <a:pt x="52" y="89"/>
                  <a:pt x="52" y="89"/>
                </a:cubicBezTo>
                <a:cubicBezTo>
                  <a:pt x="52" y="80"/>
                  <a:pt x="53" y="71"/>
                  <a:pt x="56" y="63"/>
                </a:cubicBezTo>
                <a:cubicBezTo>
                  <a:pt x="56" y="63"/>
                  <a:pt x="57" y="63"/>
                  <a:pt x="57" y="63"/>
                </a:cubicBezTo>
                <a:cubicBezTo>
                  <a:pt x="62" y="62"/>
                  <a:pt x="65" y="59"/>
                  <a:pt x="66" y="55"/>
                </a:cubicBezTo>
                <a:cubicBezTo>
                  <a:pt x="67" y="53"/>
                  <a:pt x="67" y="51"/>
                  <a:pt x="66" y="49"/>
                </a:cubicBezTo>
                <a:cubicBezTo>
                  <a:pt x="65" y="48"/>
                  <a:pt x="64" y="48"/>
                  <a:pt x="62" y="48"/>
                </a:cubicBezTo>
                <a:cubicBezTo>
                  <a:pt x="62" y="48"/>
                  <a:pt x="62" y="48"/>
                  <a:pt x="62" y="48"/>
                </a:cubicBezTo>
                <a:cubicBezTo>
                  <a:pt x="61" y="48"/>
                  <a:pt x="59" y="48"/>
                  <a:pt x="57" y="52"/>
                </a:cubicBezTo>
                <a:cubicBezTo>
                  <a:pt x="56" y="55"/>
                  <a:pt x="55" y="57"/>
                  <a:pt x="54" y="60"/>
                </a:cubicBezTo>
                <a:cubicBezTo>
                  <a:pt x="53" y="60"/>
                  <a:pt x="52" y="59"/>
                  <a:pt x="51" y="59"/>
                </a:cubicBezTo>
                <a:cubicBezTo>
                  <a:pt x="52" y="58"/>
                  <a:pt x="52" y="58"/>
                  <a:pt x="52" y="58"/>
                </a:cubicBezTo>
                <a:cubicBezTo>
                  <a:pt x="53" y="57"/>
                  <a:pt x="54" y="55"/>
                  <a:pt x="55" y="54"/>
                </a:cubicBezTo>
                <a:cubicBezTo>
                  <a:pt x="55" y="51"/>
                  <a:pt x="54" y="49"/>
                  <a:pt x="52" y="48"/>
                </a:cubicBezTo>
                <a:cubicBezTo>
                  <a:pt x="51" y="48"/>
                  <a:pt x="51" y="48"/>
                  <a:pt x="50" y="48"/>
                </a:cubicBezTo>
                <a:cubicBezTo>
                  <a:pt x="49" y="48"/>
                  <a:pt x="49" y="48"/>
                  <a:pt x="48" y="48"/>
                </a:cubicBezTo>
                <a:cubicBezTo>
                  <a:pt x="47" y="49"/>
                  <a:pt x="46" y="50"/>
                  <a:pt x="45" y="51"/>
                </a:cubicBezTo>
                <a:cubicBezTo>
                  <a:pt x="45" y="53"/>
                  <a:pt x="45" y="56"/>
                  <a:pt x="46" y="58"/>
                </a:cubicBezTo>
                <a:cubicBezTo>
                  <a:pt x="46" y="58"/>
                  <a:pt x="45" y="58"/>
                  <a:pt x="45" y="58"/>
                </a:cubicBezTo>
                <a:cubicBezTo>
                  <a:pt x="44" y="58"/>
                  <a:pt x="44" y="58"/>
                  <a:pt x="43" y="58"/>
                </a:cubicBezTo>
                <a:cubicBezTo>
                  <a:pt x="43" y="54"/>
                  <a:pt x="43" y="54"/>
                  <a:pt x="43" y="54"/>
                </a:cubicBezTo>
                <a:cubicBezTo>
                  <a:pt x="44" y="52"/>
                  <a:pt x="44" y="51"/>
                  <a:pt x="43" y="49"/>
                </a:cubicBezTo>
                <a:cubicBezTo>
                  <a:pt x="42" y="47"/>
                  <a:pt x="41" y="46"/>
                  <a:pt x="39" y="46"/>
                </a:cubicBezTo>
                <a:cubicBezTo>
                  <a:pt x="38" y="46"/>
                  <a:pt x="38" y="46"/>
                  <a:pt x="38" y="46"/>
                </a:cubicBezTo>
                <a:cubicBezTo>
                  <a:pt x="37" y="46"/>
                  <a:pt x="36" y="47"/>
                  <a:pt x="35" y="48"/>
                </a:cubicBezTo>
                <a:cubicBezTo>
                  <a:pt x="34" y="49"/>
                  <a:pt x="34" y="51"/>
                  <a:pt x="35" y="53"/>
                </a:cubicBezTo>
                <a:cubicBezTo>
                  <a:pt x="35" y="56"/>
                  <a:pt x="37" y="58"/>
                  <a:pt x="40" y="60"/>
                </a:cubicBezTo>
                <a:cubicBezTo>
                  <a:pt x="40" y="70"/>
                  <a:pt x="40" y="70"/>
                  <a:pt x="40" y="70"/>
                </a:cubicBezTo>
                <a:cubicBezTo>
                  <a:pt x="39" y="76"/>
                  <a:pt x="39" y="82"/>
                  <a:pt x="38" y="87"/>
                </a:cubicBezTo>
                <a:cubicBezTo>
                  <a:pt x="36" y="87"/>
                  <a:pt x="36" y="87"/>
                  <a:pt x="36" y="87"/>
                </a:cubicBezTo>
                <a:cubicBezTo>
                  <a:pt x="36" y="87"/>
                  <a:pt x="36" y="87"/>
                  <a:pt x="35" y="87"/>
                </a:cubicBezTo>
                <a:cubicBezTo>
                  <a:pt x="35" y="87"/>
                  <a:pt x="35" y="87"/>
                  <a:pt x="35" y="87"/>
                </a:cubicBezTo>
                <a:cubicBezTo>
                  <a:pt x="34" y="87"/>
                  <a:pt x="34" y="87"/>
                  <a:pt x="34" y="87"/>
                </a:cubicBezTo>
                <a:cubicBezTo>
                  <a:pt x="33" y="87"/>
                  <a:pt x="33" y="87"/>
                  <a:pt x="33" y="87"/>
                </a:cubicBezTo>
                <a:moveTo>
                  <a:pt x="50" y="21"/>
                </a:moveTo>
                <a:cubicBezTo>
                  <a:pt x="43" y="21"/>
                  <a:pt x="37" y="23"/>
                  <a:pt x="32" y="26"/>
                </a:cubicBezTo>
                <a:cubicBezTo>
                  <a:pt x="27" y="29"/>
                  <a:pt x="22" y="33"/>
                  <a:pt x="19" y="39"/>
                </a:cubicBezTo>
                <a:cubicBezTo>
                  <a:pt x="14" y="50"/>
                  <a:pt x="15" y="65"/>
                  <a:pt x="23" y="74"/>
                </a:cubicBezTo>
                <a:cubicBezTo>
                  <a:pt x="24" y="75"/>
                  <a:pt x="24" y="76"/>
                  <a:pt x="25" y="76"/>
                </a:cubicBezTo>
                <a:cubicBezTo>
                  <a:pt x="26" y="78"/>
                  <a:pt x="28" y="80"/>
                  <a:pt x="29" y="83"/>
                </a:cubicBezTo>
                <a:cubicBezTo>
                  <a:pt x="29" y="83"/>
                  <a:pt x="29" y="84"/>
                  <a:pt x="29" y="84"/>
                </a:cubicBezTo>
                <a:cubicBezTo>
                  <a:pt x="29" y="85"/>
                  <a:pt x="29" y="87"/>
                  <a:pt x="30" y="88"/>
                </a:cubicBezTo>
                <a:cubicBezTo>
                  <a:pt x="30" y="89"/>
                  <a:pt x="32" y="90"/>
                  <a:pt x="33" y="90"/>
                </a:cubicBezTo>
                <a:cubicBezTo>
                  <a:pt x="33" y="91"/>
                  <a:pt x="33" y="93"/>
                  <a:pt x="32" y="94"/>
                </a:cubicBezTo>
                <a:cubicBezTo>
                  <a:pt x="32" y="94"/>
                  <a:pt x="32" y="94"/>
                  <a:pt x="31" y="95"/>
                </a:cubicBezTo>
                <a:cubicBezTo>
                  <a:pt x="31" y="96"/>
                  <a:pt x="32" y="96"/>
                  <a:pt x="32" y="96"/>
                </a:cubicBezTo>
                <a:cubicBezTo>
                  <a:pt x="32" y="98"/>
                  <a:pt x="32" y="100"/>
                  <a:pt x="32" y="102"/>
                </a:cubicBezTo>
                <a:cubicBezTo>
                  <a:pt x="33" y="107"/>
                  <a:pt x="35" y="112"/>
                  <a:pt x="39" y="114"/>
                </a:cubicBezTo>
                <a:cubicBezTo>
                  <a:pt x="40" y="115"/>
                  <a:pt x="42" y="116"/>
                  <a:pt x="43" y="116"/>
                </a:cubicBezTo>
                <a:cubicBezTo>
                  <a:pt x="44" y="117"/>
                  <a:pt x="45" y="117"/>
                  <a:pt x="46" y="117"/>
                </a:cubicBezTo>
                <a:cubicBezTo>
                  <a:pt x="46" y="117"/>
                  <a:pt x="46" y="117"/>
                  <a:pt x="46" y="117"/>
                </a:cubicBezTo>
                <a:cubicBezTo>
                  <a:pt x="49" y="117"/>
                  <a:pt x="51" y="116"/>
                  <a:pt x="53" y="114"/>
                </a:cubicBezTo>
                <a:cubicBezTo>
                  <a:pt x="55" y="112"/>
                  <a:pt x="55" y="109"/>
                  <a:pt x="56" y="107"/>
                </a:cubicBezTo>
                <a:cubicBezTo>
                  <a:pt x="56" y="107"/>
                  <a:pt x="56" y="106"/>
                  <a:pt x="56" y="106"/>
                </a:cubicBezTo>
                <a:cubicBezTo>
                  <a:pt x="56" y="106"/>
                  <a:pt x="56" y="105"/>
                  <a:pt x="56" y="105"/>
                </a:cubicBezTo>
                <a:cubicBezTo>
                  <a:pt x="58" y="92"/>
                  <a:pt x="58" y="92"/>
                  <a:pt x="58" y="92"/>
                </a:cubicBezTo>
                <a:cubicBezTo>
                  <a:pt x="59" y="92"/>
                  <a:pt x="59" y="92"/>
                  <a:pt x="59" y="92"/>
                </a:cubicBezTo>
                <a:cubicBezTo>
                  <a:pt x="59" y="92"/>
                  <a:pt x="60" y="92"/>
                  <a:pt x="60" y="92"/>
                </a:cubicBezTo>
                <a:cubicBezTo>
                  <a:pt x="60" y="92"/>
                  <a:pt x="60" y="92"/>
                  <a:pt x="61" y="92"/>
                </a:cubicBezTo>
                <a:cubicBezTo>
                  <a:pt x="61" y="91"/>
                  <a:pt x="61" y="91"/>
                  <a:pt x="61" y="91"/>
                </a:cubicBezTo>
                <a:cubicBezTo>
                  <a:pt x="61" y="88"/>
                  <a:pt x="62" y="86"/>
                  <a:pt x="63" y="84"/>
                </a:cubicBezTo>
                <a:cubicBezTo>
                  <a:pt x="65" y="83"/>
                  <a:pt x="66" y="82"/>
                  <a:pt x="67" y="80"/>
                </a:cubicBezTo>
                <a:cubicBezTo>
                  <a:pt x="68" y="80"/>
                  <a:pt x="68" y="79"/>
                  <a:pt x="69" y="79"/>
                </a:cubicBezTo>
                <a:cubicBezTo>
                  <a:pt x="78" y="69"/>
                  <a:pt x="82" y="57"/>
                  <a:pt x="80" y="46"/>
                </a:cubicBezTo>
                <a:cubicBezTo>
                  <a:pt x="78" y="36"/>
                  <a:pt x="71" y="27"/>
                  <a:pt x="61" y="23"/>
                </a:cubicBezTo>
                <a:cubicBezTo>
                  <a:pt x="58" y="21"/>
                  <a:pt x="54" y="21"/>
                  <a:pt x="50" y="21"/>
                </a:cubicBezTo>
                <a:moveTo>
                  <a:pt x="53" y="0"/>
                </a:moveTo>
                <a:cubicBezTo>
                  <a:pt x="52" y="0"/>
                  <a:pt x="51" y="1"/>
                  <a:pt x="51" y="1"/>
                </a:cubicBezTo>
                <a:cubicBezTo>
                  <a:pt x="50" y="14"/>
                  <a:pt x="50" y="14"/>
                  <a:pt x="50" y="14"/>
                </a:cubicBezTo>
                <a:cubicBezTo>
                  <a:pt x="50" y="14"/>
                  <a:pt x="50" y="15"/>
                  <a:pt x="51" y="15"/>
                </a:cubicBezTo>
                <a:cubicBezTo>
                  <a:pt x="51" y="15"/>
                  <a:pt x="51" y="15"/>
                  <a:pt x="51" y="15"/>
                </a:cubicBezTo>
                <a:cubicBezTo>
                  <a:pt x="51" y="15"/>
                  <a:pt x="51" y="15"/>
                  <a:pt x="51" y="15"/>
                </a:cubicBezTo>
                <a:cubicBezTo>
                  <a:pt x="52" y="15"/>
                  <a:pt x="53" y="15"/>
                  <a:pt x="53" y="14"/>
                </a:cubicBezTo>
                <a:cubicBezTo>
                  <a:pt x="54" y="2"/>
                  <a:pt x="54" y="2"/>
                  <a:pt x="54" y="2"/>
                </a:cubicBezTo>
                <a:cubicBezTo>
                  <a:pt x="54" y="1"/>
                  <a:pt x="54" y="0"/>
                  <a:pt x="53" y="0"/>
                </a:cubicBezTo>
                <a:cubicBezTo>
                  <a:pt x="53" y="0"/>
                  <a:pt x="53"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141167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750" fill="hold"/>
                                        <p:tgtEl>
                                          <p:spTgt spid="4"/>
                                        </p:tgtEl>
                                        <p:attrNameLst>
                                          <p:attrName>ppt_w</p:attrName>
                                        </p:attrNameLst>
                                      </p:cBhvr>
                                      <p:tavLst>
                                        <p:tav tm="0">
                                          <p:val>
                                            <p:fltVal val="0"/>
                                          </p:val>
                                        </p:tav>
                                        <p:tav tm="100000">
                                          <p:val>
                                            <p:strVal val="#ppt_w"/>
                                          </p:val>
                                        </p:tav>
                                      </p:tavLst>
                                    </p:anim>
                                    <p:anim calcmode="lin" valueType="num">
                                      <p:cBhvr>
                                        <p:cTn id="11" dur="750" fill="hold"/>
                                        <p:tgtEl>
                                          <p:spTgt spid="4"/>
                                        </p:tgtEl>
                                        <p:attrNameLst>
                                          <p:attrName>ppt_h</p:attrName>
                                        </p:attrNameLst>
                                      </p:cBhvr>
                                      <p:tavLst>
                                        <p:tav tm="0">
                                          <p:val>
                                            <p:fltVal val="0"/>
                                          </p:val>
                                        </p:tav>
                                        <p:tav tm="100000">
                                          <p:val>
                                            <p:strVal val="#ppt_h"/>
                                          </p:val>
                                        </p:tav>
                                      </p:tavLst>
                                    </p:anim>
                                    <p:animEffect transition="in" filter="fade">
                                      <p:cBhvr>
                                        <p:cTn id="12" dur="750"/>
                                        <p:tgtEl>
                                          <p:spTgt spid="4"/>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p:cTn id="15" dur="750" fill="hold"/>
                                        <p:tgtEl>
                                          <p:spTgt spid="5"/>
                                        </p:tgtEl>
                                        <p:attrNameLst>
                                          <p:attrName>ppt_w</p:attrName>
                                        </p:attrNameLst>
                                      </p:cBhvr>
                                      <p:tavLst>
                                        <p:tav tm="0">
                                          <p:val>
                                            <p:fltVal val="0"/>
                                          </p:val>
                                        </p:tav>
                                        <p:tav tm="100000">
                                          <p:val>
                                            <p:strVal val="#ppt_w"/>
                                          </p:val>
                                        </p:tav>
                                      </p:tavLst>
                                    </p:anim>
                                    <p:anim calcmode="lin" valueType="num">
                                      <p:cBhvr>
                                        <p:cTn id="16" dur="750" fill="hold"/>
                                        <p:tgtEl>
                                          <p:spTgt spid="5"/>
                                        </p:tgtEl>
                                        <p:attrNameLst>
                                          <p:attrName>ppt_h</p:attrName>
                                        </p:attrNameLst>
                                      </p:cBhvr>
                                      <p:tavLst>
                                        <p:tav tm="0">
                                          <p:val>
                                            <p:fltVal val="0"/>
                                          </p:val>
                                        </p:tav>
                                        <p:tav tm="100000">
                                          <p:val>
                                            <p:strVal val="#ppt_h"/>
                                          </p:val>
                                        </p:tav>
                                      </p:tavLst>
                                    </p:anim>
                                    <p:animEffect transition="in" filter="fade">
                                      <p:cBhvr>
                                        <p:cTn id="17" dur="750"/>
                                        <p:tgtEl>
                                          <p:spTgt spid="5"/>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6"/>
                                        </p:tgtEl>
                                        <p:attrNameLst>
                                          <p:attrName>style.visibility</p:attrName>
                                        </p:attrNameLst>
                                      </p:cBhvr>
                                      <p:to>
                                        <p:strVal val="visible"/>
                                      </p:to>
                                    </p:set>
                                    <p:anim calcmode="lin" valueType="num">
                                      <p:cBhvr>
                                        <p:cTn id="20" dur="750" fill="hold"/>
                                        <p:tgtEl>
                                          <p:spTgt spid="6"/>
                                        </p:tgtEl>
                                        <p:attrNameLst>
                                          <p:attrName>ppt_w</p:attrName>
                                        </p:attrNameLst>
                                      </p:cBhvr>
                                      <p:tavLst>
                                        <p:tav tm="0">
                                          <p:val>
                                            <p:fltVal val="0"/>
                                          </p:val>
                                        </p:tav>
                                        <p:tav tm="100000">
                                          <p:val>
                                            <p:strVal val="#ppt_w"/>
                                          </p:val>
                                        </p:tav>
                                      </p:tavLst>
                                    </p:anim>
                                    <p:anim calcmode="lin" valueType="num">
                                      <p:cBhvr>
                                        <p:cTn id="21" dur="750" fill="hold"/>
                                        <p:tgtEl>
                                          <p:spTgt spid="6"/>
                                        </p:tgtEl>
                                        <p:attrNameLst>
                                          <p:attrName>ppt_h</p:attrName>
                                        </p:attrNameLst>
                                      </p:cBhvr>
                                      <p:tavLst>
                                        <p:tav tm="0">
                                          <p:val>
                                            <p:fltVal val="0"/>
                                          </p:val>
                                        </p:tav>
                                        <p:tav tm="100000">
                                          <p:val>
                                            <p:strVal val="#ppt_h"/>
                                          </p:val>
                                        </p:tav>
                                      </p:tavLst>
                                    </p:anim>
                                    <p:animEffect transition="in" filter="fade">
                                      <p:cBhvr>
                                        <p:cTn id="22" dur="750"/>
                                        <p:tgtEl>
                                          <p:spTgt spid="6"/>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7"/>
                                        </p:tgtEl>
                                        <p:attrNameLst>
                                          <p:attrName>style.visibility</p:attrName>
                                        </p:attrNameLst>
                                      </p:cBhvr>
                                      <p:to>
                                        <p:strVal val="visible"/>
                                      </p:to>
                                    </p:set>
                                    <p:anim calcmode="lin" valueType="num">
                                      <p:cBhvr>
                                        <p:cTn id="25" dur="750" fill="hold"/>
                                        <p:tgtEl>
                                          <p:spTgt spid="7"/>
                                        </p:tgtEl>
                                        <p:attrNameLst>
                                          <p:attrName>ppt_w</p:attrName>
                                        </p:attrNameLst>
                                      </p:cBhvr>
                                      <p:tavLst>
                                        <p:tav tm="0">
                                          <p:val>
                                            <p:fltVal val="0"/>
                                          </p:val>
                                        </p:tav>
                                        <p:tav tm="100000">
                                          <p:val>
                                            <p:strVal val="#ppt_w"/>
                                          </p:val>
                                        </p:tav>
                                      </p:tavLst>
                                    </p:anim>
                                    <p:anim calcmode="lin" valueType="num">
                                      <p:cBhvr>
                                        <p:cTn id="26" dur="750" fill="hold"/>
                                        <p:tgtEl>
                                          <p:spTgt spid="7"/>
                                        </p:tgtEl>
                                        <p:attrNameLst>
                                          <p:attrName>ppt_h</p:attrName>
                                        </p:attrNameLst>
                                      </p:cBhvr>
                                      <p:tavLst>
                                        <p:tav tm="0">
                                          <p:val>
                                            <p:fltVal val="0"/>
                                          </p:val>
                                        </p:tav>
                                        <p:tav tm="100000">
                                          <p:val>
                                            <p:strVal val="#ppt_h"/>
                                          </p:val>
                                        </p:tav>
                                      </p:tavLst>
                                    </p:anim>
                                    <p:animEffect transition="in" filter="fade">
                                      <p:cBhvr>
                                        <p:cTn id="27" dur="750"/>
                                        <p:tgtEl>
                                          <p:spTgt spid="7"/>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fill="hold"/>
                                        <p:tgtEl>
                                          <p:spTgt spid="8"/>
                                        </p:tgtEl>
                                        <p:attrNameLst>
                                          <p:attrName>ppt_w</p:attrName>
                                        </p:attrNameLst>
                                      </p:cBhvr>
                                      <p:tavLst>
                                        <p:tav tm="0">
                                          <p:val>
                                            <p:fltVal val="0"/>
                                          </p:val>
                                        </p:tav>
                                        <p:tav tm="100000">
                                          <p:val>
                                            <p:strVal val="#ppt_w"/>
                                          </p:val>
                                        </p:tav>
                                      </p:tavLst>
                                    </p:anim>
                                    <p:anim calcmode="lin" valueType="num">
                                      <p:cBhvr>
                                        <p:cTn id="31" dur="750" fill="hold"/>
                                        <p:tgtEl>
                                          <p:spTgt spid="8"/>
                                        </p:tgtEl>
                                        <p:attrNameLst>
                                          <p:attrName>ppt_h</p:attrName>
                                        </p:attrNameLst>
                                      </p:cBhvr>
                                      <p:tavLst>
                                        <p:tav tm="0">
                                          <p:val>
                                            <p:fltVal val="0"/>
                                          </p:val>
                                        </p:tav>
                                        <p:tav tm="100000">
                                          <p:val>
                                            <p:strVal val="#ppt_h"/>
                                          </p:val>
                                        </p:tav>
                                      </p:tavLst>
                                    </p:anim>
                                    <p:animEffect transition="in" filter="fade">
                                      <p:cBhvr>
                                        <p:cTn id="32" dur="750"/>
                                        <p:tgtEl>
                                          <p:spTgt spid="8"/>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9"/>
                                        </p:tgtEl>
                                        <p:attrNameLst>
                                          <p:attrName>style.visibility</p:attrName>
                                        </p:attrNameLst>
                                      </p:cBhvr>
                                      <p:to>
                                        <p:strVal val="visible"/>
                                      </p:to>
                                    </p:set>
                                    <p:anim calcmode="lin" valueType="num">
                                      <p:cBhvr>
                                        <p:cTn id="35" dur="750" fill="hold"/>
                                        <p:tgtEl>
                                          <p:spTgt spid="9"/>
                                        </p:tgtEl>
                                        <p:attrNameLst>
                                          <p:attrName>ppt_w</p:attrName>
                                        </p:attrNameLst>
                                      </p:cBhvr>
                                      <p:tavLst>
                                        <p:tav tm="0">
                                          <p:val>
                                            <p:fltVal val="0"/>
                                          </p:val>
                                        </p:tav>
                                        <p:tav tm="100000">
                                          <p:val>
                                            <p:strVal val="#ppt_w"/>
                                          </p:val>
                                        </p:tav>
                                      </p:tavLst>
                                    </p:anim>
                                    <p:anim calcmode="lin" valueType="num">
                                      <p:cBhvr>
                                        <p:cTn id="36" dur="750" fill="hold"/>
                                        <p:tgtEl>
                                          <p:spTgt spid="9"/>
                                        </p:tgtEl>
                                        <p:attrNameLst>
                                          <p:attrName>ppt_h</p:attrName>
                                        </p:attrNameLst>
                                      </p:cBhvr>
                                      <p:tavLst>
                                        <p:tav tm="0">
                                          <p:val>
                                            <p:fltVal val="0"/>
                                          </p:val>
                                        </p:tav>
                                        <p:tav tm="100000">
                                          <p:val>
                                            <p:strVal val="#ppt_h"/>
                                          </p:val>
                                        </p:tav>
                                      </p:tavLst>
                                    </p:anim>
                                    <p:animEffect transition="in" filter="fade">
                                      <p:cBhvr>
                                        <p:cTn id="37" dur="750"/>
                                        <p:tgtEl>
                                          <p:spTgt spid="9"/>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0"/>
                                        </p:tgtEl>
                                        <p:attrNameLst>
                                          <p:attrName>style.visibility</p:attrName>
                                        </p:attrNameLst>
                                      </p:cBhvr>
                                      <p:to>
                                        <p:strVal val="visible"/>
                                      </p:to>
                                    </p:set>
                                    <p:anim calcmode="lin" valueType="num">
                                      <p:cBhvr>
                                        <p:cTn id="40" dur="750" fill="hold"/>
                                        <p:tgtEl>
                                          <p:spTgt spid="10"/>
                                        </p:tgtEl>
                                        <p:attrNameLst>
                                          <p:attrName>ppt_w</p:attrName>
                                        </p:attrNameLst>
                                      </p:cBhvr>
                                      <p:tavLst>
                                        <p:tav tm="0">
                                          <p:val>
                                            <p:fltVal val="0"/>
                                          </p:val>
                                        </p:tav>
                                        <p:tav tm="100000">
                                          <p:val>
                                            <p:strVal val="#ppt_w"/>
                                          </p:val>
                                        </p:tav>
                                      </p:tavLst>
                                    </p:anim>
                                    <p:anim calcmode="lin" valueType="num">
                                      <p:cBhvr>
                                        <p:cTn id="41" dur="750" fill="hold"/>
                                        <p:tgtEl>
                                          <p:spTgt spid="10"/>
                                        </p:tgtEl>
                                        <p:attrNameLst>
                                          <p:attrName>ppt_h</p:attrName>
                                        </p:attrNameLst>
                                      </p:cBhvr>
                                      <p:tavLst>
                                        <p:tav tm="0">
                                          <p:val>
                                            <p:fltVal val="0"/>
                                          </p:val>
                                        </p:tav>
                                        <p:tav tm="100000">
                                          <p:val>
                                            <p:strVal val="#ppt_h"/>
                                          </p:val>
                                        </p:tav>
                                      </p:tavLst>
                                    </p:anim>
                                    <p:animEffect transition="in" filter="fade">
                                      <p:cBhvr>
                                        <p:cTn id="42" dur="750"/>
                                        <p:tgtEl>
                                          <p:spTgt spid="10"/>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Effect transition="in" filter="fade">
                                      <p:cBhvr>
                                        <p:cTn id="47" dur="750"/>
                                        <p:tgtEl>
                                          <p:spTgt spid="11"/>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2"/>
                                        </p:tgtEl>
                                        <p:attrNameLst>
                                          <p:attrName>style.visibility</p:attrName>
                                        </p:attrNameLst>
                                      </p:cBhvr>
                                      <p:to>
                                        <p:strVal val="visible"/>
                                      </p:to>
                                    </p:set>
                                    <p:anim calcmode="lin" valueType="num">
                                      <p:cBhvr>
                                        <p:cTn id="50" dur="750" fill="hold"/>
                                        <p:tgtEl>
                                          <p:spTgt spid="12"/>
                                        </p:tgtEl>
                                        <p:attrNameLst>
                                          <p:attrName>ppt_w</p:attrName>
                                        </p:attrNameLst>
                                      </p:cBhvr>
                                      <p:tavLst>
                                        <p:tav tm="0">
                                          <p:val>
                                            <p:fltVal val="0"/>
                                          </p:val>
                                        </p:tav>
                                        <p:tav tm="100000">
                                          <p:val>
                                            <p:strVal val="#ppt_w"/>
                                          </p:val>
                                        </p:tav>
                                      </p:tavLst>
                                    </p:anim>
                                    <p:anim calcmode="lin" valueType="num">
                                      <p:cBhvr>
                                        <p:cTn id="51" dur="750" fill="hold"/>
                                        <p:tgtEl>
                                          <p:spTgt spid="12"/>
                                        </p:tgtEl>
                                        <p:attrNameLst>
                                          <p:attrName>ppt_h</p:attrName>
                                        </p:attrNameLst>
                                      </p:cBhvr>
                                      <p:tavLst>
                                        <p:tav tm="0">
                                          <p:val>
                                            <p:fltVal val="0"/>
                                          </p:val>
                                        </p:tav>
                                        <p:tav tm="100000">
                                          <p:val>
                                            <p:strVal val="#ppt_h"/>
                                          </p:val>
                                        </p:tav>
                                      </p:tavLst>
                                    </p:anim>
                                    <p:animEffect transition="in" filter="fade">
                                      <p:cBhvr>
                                        <p:cTn id="52" dur="750"/>
                                        <p:tgtEl>
                                          <p:spTgt spid="12"/>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3"/>
                                        </p:tgtEl>
                                        <p:attrNameLst>
                                          <p:attrName>style.visibility</p:attrName>
                                        </p:attrNameLst>
                                      </p:cBhvr>
                                      <p:to>
                                        <p:strVal val="visible"/>
                                      </p:to>
                                    </p:set>
                                    <p:anim calcmode="lin" valueType="num">
                                      <p:cBhvr>
                                        <p:cTn id="55" dur="750" fill="hold"/>
                                        <p:tgtEl>
                                          <p:spTgt spid="13"/>
                                        </p:tgtEl>
                                        <p:attrNameLst>
                                          <p:attrName>ppt_w</p:attrName>
                                        </p:attrNameLst>
                                      </p:cBhvr>
                                      <p:tavLst>
                                        <p:tav tm="0">
                                          <p:val>
                                            <p:fltVal val="0"/>
                                          </p:val>
                                        </p:tav>
                                        <p:tav tm="100000">
                                          <p:val>
                                            <p:strVal val="#ppt_w"/>
                                          </p:val>
                                        </p:tav>
                                      </p:tavLst>
                                    </p:anim>
                                    <p:anim calcmode="lin" valueType="num">
                                      <p:cBhvr>
                                        <p:cTn id="56" dur="750" fill="hold"/>
                                        <p:tgtEl>
                                          <p:spTgt spid="13"/>
                                        </p:tgtEl>
                                        <p:attrNameLst>
                                          <p:attrName>ppt_h</p:attrName>
                                        </p:attrNameLst>
                                      </p:cBhvr>
                                      <p:tavLst>
                                        <p:tav tm="0">
                                          <p:val>
                                            <p:fltVal val="0"/>
                                          </p:val>
                                        </p:tav>
                                        <p:tav tm="100000">
                                          <p:val>
                                            <p:strVal val="#ppt_h"/>
                                          </p:val>
                                        </p:tav>
                                      </p:tavLst>
                                    </p:anim>
                                    <p:animEffect transition="in" filter="fade">
                                      <p:cBhvr>
                                        <p:cTn id="57" dur="750"/>
                                        <p:tgtEl>
                                          <p:spTgt spid="13"/>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4"/>
                                        </p:tgtEl>
                                        <p:attrNameLst>
                                          <p:attrName>style.visibility</p:attrName>
                                        </p:attrNameLst>
                                      </p:cBhvr>
                                      <p:to>
                                        <p:strVal val="visible"/>
                                      </p:to>
                                    </p:set>
                                    <p:anim calcmode="lin" valueType="num">
                                      <p:cBhvr>
                                        <p:cTn id="60" dur="750" fill="hold"/>
                                        <p:tgtEl>
                                          <p:spTgt spid="14"/>
                                        </p:tgtEl>
                                        <p:attrNameLst>
                                          <p:attrName>ppt_w</p:attrName>
                                        </p:attrNameLst>
                                      </p:cBhvr>
                                      <p:tavLst>
                                        <p:tav tm="0">
                                          <p:val>
                                            <p:fltVal val="0"/>
                                          </p:val>
                                        </p:tav>
                                        <p:tav tm="100000">
                                          <p:val>
                                            <p:strVal val="#ppt_w"/>
                                          </p:val>
                                        </p:tav>
                                      </p:tavLst>
                                    </p:anim>
                                    <p:anim calcmode="lin" valueType="num">
                                      <p:cBhvr>
                                        <p:cTn id="61" dur="750" fill="hold"/>
                                        <p:tgtEl>
                                          <p:spTgt spid="14"/>
                                        </p:tgtEl>
                                        <p:attrNameLst>
                                          <p:attrName>ppt_h</p:attrName>
                                        </p:attrNameLst>
                                      </p:cBhvr>
                                      <p:tavLst>
                                        <p:tav tm="0">
                                          <p:val>
                                            <p:fltVal val="0"/>
                                          </p:val>
                                        </p:tav>
                                        <p:tav tm="100000">
                                          <p:val>
                                            <p:strVal val="#ppt_h"/>
                                          </p:val>
                                        </p:tav>
                                      </p:tavLst>
                                    </p:anim>
                                    <p:animEffect transition="in" filter="fade">
                                      <p:cBhvr>
                                        <p:cTn id="62" dur="750"/>
                                        <p:tgtEl>
                                          <p:spTgt spid="14"/>
                                        </p:tgtEl>
                                      </p:cBhvr>
                                    </p:animEffect>
                                  </p:childTnLst>
                                </p:cTn>
                              </p:par>
                              <p:par>
                                <p:cTn id="63" presetID="53" presetClass="entr" presetSubtype="16" fill="hold" grpId="0" nodeType="withEffect">
                                  <p:stCondLst>
                                    <p:cond delay="750"/>
                                  </p:stCondLst>
                                  <p:childTnLst>
                                    <p:set>
                                      <p:cBhvr>
                                        <p:cTn id="64" dur="1" fill="hold">
                                          <p:stCondLst>
                                            <p:cond delay="0"/>
                                          </p:stCondLst>
                                        </p:cTn>
                                        <p:tgtEl>
                                          <p:spTgt spid="15"/>
                                        </p:tgtEl>
                                        <p:attrNameLst>
                                          <p:attrName>style.visibility</p:attrName>
                                        </p:attrNameLst>
                                      </p:cBhvr>
                                      <p:to>
                                        <p:strVal val="visible"/>
                                      </p:to>
                                    </p:set>
                                    <p:anim calcmode="lin" valueType="num">
                                      <p:cBhvr>
                                        <p:cTn id="65" dur="750" fill="hold"/>
                                        <p:tgtEl>
                                          <p:spTgt spid="15"/>
                                        </p:tgtEl>
                                        <p:attrNameLst>
                                          <p:attrName>ppt_w</p:attrName>
                                        </p:attrNameLst>
                                      </p:cBhvr>
                                      <p:tavLst>
                                        <p:tav tm="0">
                                          <p:val>
                                            <p:fltVal val="0"/>
                                          </p:val>
                                        </p:tav>
                                        <p:tav tm="100000">
                                          <p:val>
                                            <p:strVal val="#ppt_w"/>
                                          </p:val>
                                        </p:tav>
                                      </p:tavLst>
                                    </p:anim>
                                    <p:anim calcmode="lin" valueType="num">
                                      <p:cBhvr>
                                        <p:cTn id="66" dur="750" fill="hold"/>
                                        <p:tgtEl>
                                          <p:spTgt spid="15"/>
                                        </p:tgtEl>
                                        <p:attrNameLst>
                                          <p:attrName>ppt_h</p:attrName>
                                        </p:attrNameLst>
                                      </p:cBhvr>
                                      <p:tavLst>
                                        <p:tav tm="0">
                                          <p:val>
                                            <p:fltVal val="0"/>
                                          </p:val>
                                        </p:tav>
                                        <p:tav tm="100000">
                                          <p:val>
                                            <p:strVal val="#ppt_h"/>
                                          </p:val>
                                        </p:tav>
                                      </p:tavLst>
                                    </p:anim>
                                    <p:animEffect transition="in" filter="fade">
                                      <p:cBhvr>
                                        <p:cTn id="6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F0585CE5-9D39-0B48-9E74-18030C365920}"/>
              </a:ext>
            </a:extLst>
          </p:cNvPr>
          <p:cNvPicPr>
            <a:picLocks noChangeAspect="1"/>
          </p:cNvPicPr>
          <p:nvPr/>
        </p:nvPicPr>
        <p:blipFill>
          <a:blip r:embed="rId2"/>
          <a:stretch>
            <a:fillRect/>
          </a:stretch>
        </p:blipFill>
        <p:spPr>
          <a:xfrm>
            <a:off x="721335" y="1305909"/>
            <a:ext cx="10765229" cy="4578668"/>
          </a:xfrm>
          <a:prstGeom prst="rect">
            <a:avLst/>
          </a:prstGeom>
        </p:spPr>
      </p:pic>
    </p:spTree>
    <p:extLst>
      <p:ext uri="{BB962C8B-B14F-4D97-AF65-F5344CB8AC3E}">
        <p14:creationId xmlns:p14="http://schemas.microsoft.com/office/powerpoint/2010/main" val="23523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13D12B9A-FD4B-B44D-AC4F-9DA890EF42E2}"/>
              </a:ext>
            </a:extLst>
          </p:cNvPr>
          <p:cNvPicPr>
            <a:picLocks noChangeAspect="1"/>
          </p:cNvPicPr>
          <p:nvPr/>
        </p:nvPicPr>
        <p:blipFill>
          <a:blip r:embed="rId2"/>
          <a:stretch>
            <a:fillRect/>
          </a:stretch>
        </p:blipFill>
        <p:spPr>
          <a:xfrm>
            <a:off x="1422558" y="1210635"/>
            <a:ext cx="9362783" cy="5251646"/>
          </a:xfrm>
          <a:prstGeom prst="rect">
            <a:avLst/>
          </a:prstGeom>
        </p:spPr>
      </p:pic>
    </p:spTree>
    <p:extLst>
      <p:ext uri="{BB962C8B-B14F-4D97-AF65-F5344CB8AC3E}">
        <p14:creationId xmlns:p14="http://schemas.microsoft.com/office/powerpoint/2010/main" val="198269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110CF380-2BC5-6644-B19C-8A17D2049B2B}"/>
              </a:ext>
            </a:extLst>
          </p:cNvPr>
          <p:cNvPicPr>
            <a:picLocks noChangeAspect="1"/>
          </p:cNvPicPr>
          <p:nvPr/>
        </p:nvPicPr>
        <p:blipFill>
          <a:blip r:embed="rId2"/>
          <a:stretch>
            <a:fillRect/>
          </a:stretch>
        </p:blipFill>
        <p:spPr>
          <a:xfrm>
            <a:off x="567601" y="1068636"/>
            <a:ext cx="10846191" cy="2820164"/>
          </a:xfrm>
          <a:prstGeom prst="rect">
            <a:avLst/>
          </a:prstGeom>
        </p:spPr>
      </p:pic>
      <p:pic>
        <p:nvPicPr>
          <p:cNvPr id="4" name="Imagen 3">
            <a:extLst>
              <a:ext uri="{FF2B5EF4-FFF2-40B4-BE49-F238E27FC236}">
                <a16:creationId xmlns:a16="http://schemas.microsoft.com/office/drawing/2014/main" id="{CA81D81B-E8B7-0A49-94AF-CBC0885A77F9}"/>
              </a:ext>
            </a:extLst>
          </p:cNvPr>
          <p:cNvPicPr>
            <a:picLocks noChangeAspect="1"/>
          </p:cNvPicPr>
          <p:nvPr/>
        </p:nvPicPr>
        <p:blipFill>
          <a:blip r:embed="rId3"/>
          <a:stretch>
            <a:fillRect/>
          </a:stretch>
        </p:blipFill>
        <p:spPr>
          <a:xfrm>
            <a:off x="567601" y="4156117"/>
            <a:ext cx="8299938" cy="1104284"/>
          </a:xfrm>
          <a:prstGeom prst="rect">
            <a:avLst/>
          </a:prstGeom>
        </p:spPr>
      </p:pic>
      <p:pic>
        <p:nvPicPr>
          <p:cNvPr id="5" name="Imagen 4">
            <a:extLst>
              <a:ext uri="{FF2B5EF4-FFF2-40B4-BE49-F238E27FC236}">
                <a16:creationId xmlns:a16="http://schemas.microsoft.com/office/drawing/2014/main" id="{ED05A1C5-713E-424D-B495-1C1CC1120FE5}"/>
              </a:ext>
            </a:extLst>
          </p:cNvPr>
          <p:cNvPicPr>
            <a:picLocks noChangeAspect="1"/>
          </p:cNvPicPr>
          <p:nvPr/>
        </p:nvPicPr>
        <p:blipFill>
          <a:blip r:embed="rId4"/>
          <a:stretch>
            <a:fillRect/>
          </a:stretch>
        </p:blipFill>
        <p:spPr>
          <a:xfrm>
            <a:off x="8867539" y="3369214"/>
            <a:ext cx="2963351" cy="3030700"/>
          </a:xfrm>
          <a:prstGeom prst="rect">
            <a:avLst/>
          </a:prstGeom>
        </p:spPr>
      </p:pic>
    </p:spTree>
    <p:extLst>
      <p:ext uri="{BB962C8B-B14F-4D97-AF65-F5344CB8AC3E}">
        <p14:creationId xmlns:p14="http://schemas.microsoft.com/office/powerpoint/2010/main" val="406144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C7FAC221-147D-4D42-9455-8945FDCB266B}"/>
              </a:ext>
            </a:extLst>
          </p:cNvPr>
          <p:cNvPicPr>
            <a:picLocks noChangeAspect="1"/>
          </p:cNvPicPr>
          <p:nvPr/>
        </p:nvPicPr>
        <p:blipFill>
          <a:blip r:embed="rId2"/>
          <a:stretch>
            <a:fillRect/>
          </a:stretch>
        </p:blipFill>
        <p:spPr>
          <a:xfrm>
            <a:off x="2263770" y="3893235"/>
            <a:ext cx="8030219" cy="1091931"/>
          </a:xfrm>
          <a:prstGeom prst="rect">
            <a:avLst/>
          </a:prstGeom>
        </p:spPr>
      </p:pic>
      <p:pic>
        <p:nvPicPr>
          <p:cNvPr id="4" name="Imagen 3">
            <a:extLst>
              <a:ext uri="{FF2B5EF4-FFF2-40B4-BE49-F238E27FC236}">
                <a16:creationId xmlns:a16="http://schemas.microsoft.com/office/drawing/2014/main" id="{13B949D7-8F85-444B-AB2B-E08BCC095D18}"/>
              </a:ext>
            </a:extLst>
          </p:cNvPr>
          <p:cNvPicPr>
            <a:picLocks noChangeAspect="1"/>
          </p:cNvPicPr>
          <p:nvPr/>
        </p:nvPicPr>
        <p:blipFill>
          <a:blip r:embed="rId3"/>
          <a:stretch>
            <a:fillRect/>
          </a:stretch>
        </p:blipFill>
        <p:spPr>
          <a:xfrm>
            <a:off x="5359716" y="5138306"/>
            <a:ext cx="1838325" cy="1323975"/>
          </a:xfrm>
          <a:prstGeom prst="rect">
            <a:avLst/>
          </a:prstGeom>
        </p:spPr>
      </p:pic>
      <p:pic>
        <p:nvPicPr>
          <p:cNvPr id="5" name="Imagen 4">
            <a:extLst>
              <a:ext uri="{FF2B5EF4-FFF2-40B4-BE49-F238E27FC236}">
                <a16:creationId xmlns:a16="http://schemas.microsoft.com/office/drawing/2014/main" id="{A5995274-26AE-AF4B-A823-BC22CAFFA5C3}"/>
              </a:ext>
            </a:extLst>
          </p:cNvPr>
          <p:cNvPicPr>
            <a:picLocks noChangeAspect="1"/>
          </p:cNvPicPr>
          <p:nvPr/>
        </p:nvPicPr>
        <p:blipFill>
          <a:blip r:embed="rId4"/>
          <a:stretch>
            <a:fillRect/>
          </a:stretch>
        </p:blipFill>
        <p:spPr>
          <a:xfrm>
            <a:off x="1270781" y="1162374"/>
            <a:ext cx="4412566" cy="2447087"/>
          </a:xfrm>
          <a:prstGeom prst="rect">
            <a:avLst/>
          </a:prstGeom>
        </p:spPr>
      </p:pic>
      <p:pic>
        <p:nvPicPr>
          <p:cNvPr id="6" name="Imagen 5">
            <a:extLst>
              <a:ext uri="{FF2B5EF4-FFF2-40B4-BE49-F238E27FC236}">
                <a16:creationId xmlns:a16="http://schemas.microsoft.com/office/drawing/2014/main" id="{015E5BF6-74C5-134D-93D7-22357659A9D6}"/>
              </a:ext>
            </a:extLst>
          </p:cNvPr>
          <p:cNvPicPr>
            <a:picLocks noChangeAspect="1"/>
          </p:cNvPicPr>
          <p:nvPr/>
        </p:nvPicPr>
        <p:blipFill>
          <a:blip r:embed="rId5"/>
          <a:stretch>
            <a:fillRect/>
          </a:stretch>
        </p:blipFill>
        <p:spPr>
          <a:xfrm>
            <a:off x="6542612" y="1230660"/>
            <a:ext cx="3501719" cy="2298838"/>
          </a:xfrm>
          <a:prstGeom prst="rect">
            <a:avLst/>
          </a:prstGeom>
        </p:spPr>
      </p:pic>
      <p:sp>
        <p:nvSpPr>
          <p:cNvPr id="7" name="Freeform 5">
            <a:extLst>
              <a:ext uri="{FF2B5EF4-FFF2-40B4-BE49-F238E27FC236}">
                <a16:creationId xmlns:a16="http://schemas.microsoft.com/office/drawing/2014/main" id="{9945B435-0B0F-1443-A552-4E20EAB6A013}"/>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7">
            <a:extLst>
              <a:ext uri="{FF2B5EF4-FFF2-40B4-BE49-F238E27FC236}">
                <a16:creationId xmlns:a16="http://schemas.microsoft.com/office/drawing/2014/main" id="{7AC9D71C-24DA-FC46-859E-25600645ECFB}"/>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8">
            <a:extLst>
              <a:ext uri="{FF2B5EF4-FFF2-40B4-BE49-F238E27FC236}">
                <a16:creationId xmlns:a16="http://schemas.microsoft.com/office/drawing/2014/main" id="{074D4F6F-2365-BA46-BDF0-2FA5C99963E4}"/>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9">
            <a:extLst>
              <a:ext uri="{FF2B5EF4-FFF2-40B4-BE49-F238E27FC236}">
                <a16:creationId xmlns:a16="http://schemas.microsoft.com/office/drawing/2014/main" id="{00062821-3F07-2644-B345-B890EB5A8059}"/>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0">
            <a:extLst>
              <a:ext uri="{FF2B5EF4-FFF2-40B4-BE49-F238E27FC236}">
                <a16:creationId xmlns:a16="http://schemas.microsoft.com/office/drawing/2014/main" id="{FD90458F-6C9D-4A40-BBF8-BE6CFA4DBC96}"/>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2">
            <a:extLst>
              <a:ext uri="{FF2B5EF4-FFF2-40B4-BE49-F238E27FC236}">
                <a16:creationId xmlns:a16="http://schemas.microsoft.com/office/drawing/2014/main" id="{56D81C5C-59FD-F044-B965-D0C448350147}"/>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3">
            <a:extLst>
              <a:ext uri="{FF2B5EF4-FFF2-40B4-BE49-F238E27FC236}">
                <a16:creationId xmlns:a16="http://schemas.microsoft.com/office/drawing/2014/main" id="{9E7086AE-A1A7-0648-85A4-2C8A2ED262E0}"/>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19">
            <a:extLst>
              <a:ext uri="{FF2B5EF4-FFF2-40B4-BE49-F238E27FC236}">
                <a16:creationId xmlns:a16="http://schemas.microsoft.com/office/drawing/2014/main" id="{94C91CBB-8E6E-9A43-AD89-D09A8BB671CC}"/>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0">
            <a:extLst>
              <a:ext uri="{FF2B5EF4-FFF2-40B4-BE49-F238E27FC236}">
                <a16:creationId xmlns:a16="http://schemas.microsoft.com/office/drawing/2014/main" id="{1302A08B-1A72-954D-AF0F-5601AC1E58E0}"/>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5">
            <a:extLst>
              <a:ext uri="{FF2B5EF4-FFF2-40B4-BE49-F238E27FC236}">
                <a16:creationId xmlns:a16="http://schemas.microsoft.com/office/drawing/2014/main" id="{A72AD515-400E-F842-9B77-D0AE63922851}"/>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7" name="Freeform 26">
            <a:extLst>
              <a:ext uri="{FF2B5EF4-FFF2-40B4-BE49-F238E27FC236}">
                <a16:creationId xmlns:a16="http://schemas.microsoft.com/office/drawing/2014/main" id="{AC320F51-F31B-784F-8057-8E29F636BBDD}"/>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18896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 calcmode="lin" valueType="num">
                                      <p:cBhvr>
                                        <p:cTn id="10" dur="750" fill="hold"/>
                                        <p:tgtEl>
                                          <p:spTgt spid="7"/>
                                        </p:tgtEl>
                                        <p:attrNameLst>
                                          <p:attrName>ppt_w</p:attrName>
                                        </p:attrNameLst>
                                      </p:cBhvr>
                                      <p:tavLst>
                                        <p:tav tm="0">
                                          <p:val>
                                            <p:fltVal val="0"/>
                                          </p:val>
                                        </p:tav>
                                        <p:tav tm="100000">
                                          <p:val>
                                            <p:strVal val="#ppt_w"/>
                                          </p:val>
                                        </p:tav>
                                      </p:tavLst>
                                    </p:anim>
                                    <p:anim calcmode="lin" valueType="num">
                                      <p:cBhvr>
                                        <p:cTn id="11" dur="750" fill="hold"/>
                                        <p:tgtEl>
                                          <p:spTgt spid="7"/>
                                        </p:tgtEl>
                                        <p:attrNameLst>
                                          <p:attrName>ppt_h</p:attrName>
                                        </p:attrNameLst>
                                      </p:cBhvr>
                                      <p:tavLst>
                                        <p:tav tm="0">
                                          <p:val>
                                            <p:fltVal val="0"/>
                                          </p:val>
                                        </p:tav>
                                        <p:tav tm="100000">
                                          <p:val>
                                            <p:strVal val="#ppt_h"/>
                                          </p:val>
                                        </p:tav>
                                      </p:tavLst>
                                    </p:anim>
                                    <p:animEffect transition="in" filter="fade">
                                      <p:cBhvr>
                                        <p:cTn id="12" dur="750"/>
                                        <p:tgtEl>
                                          <p:spTgt spid="7"/>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 calcmode="lin" valueType="num">
                                      <p:cBhvr>
                                        <p:cTn id="15" dur="750" fill="hold"/>
                                        <p:tgtEl>
                                          <p:spTgt spid="8"/>
                                        </p:tgtEl>
                                        <p:attrNameLst>
                                          <p:attrName>ppt_w</p:attrName>
                                        </p:attrNameLst>
                                      </p:cBhvr>
                                      <p:tavLst>
                                        <p:tav tm="0">
                                          <p:val>
                                            <p:fltVal val="0"/>
                                          </p:val>
                                        </p:tav>
                                        <p:tav tm="100000">
                                          <p:val>
                                            <p:strVal val="#ppt_w"/>
                                          </p:val>
                                        </p:tav>
                                      </p:tavLst>
                                    </p:anim>
                                    <p:anim calcmode="lin" valueType="num">
                                      <p:cBhvr>
                                        <p:cTn id="16" dur="750" fill="hold"/>
                                        <p:tgtEl>
                                          <p:spTgt spid="8"/>
                                        </p:tgtEl>
                                        <p:attrNameLst>
                                          <p:attrName>ppt_h</p:attrName>
                                        </p:attrNameLst>
                                      </p:cBhvr>
                                      <p:tavLst>
                                        <p:tav tm="0">
                                          <p:val>
                                            <p:fltVal val="0"/>
                                          </p:val>
                                        </p:tav>
                                        <p:tav tm="100000">
                                          <p:val>
                                            <p:strVal val="#ppt_h"/>
                                          </p:val>
                                        </p:tav>
                                      </p:tavLst>
                                    </p:anim>
                                    <p:animEffect transition="in" filter="fade">
                                      <p:cBhvr>
                                        <p:cTn id="17" dur="750"/>
                                        <p:tgtEl>
                                          <p:spTgt spid="8"/>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fltVal val="0"/>
                                          </p:val>
                                        </p:tav>
                                        <p:tav tm="100000">
                                          <p:val>
                                            <p:strVal val="#ppt_w"/>
                                          </p:val>
                                        </p:tav>
                                      </p:tavLst>
                                    </p:anim>
                                    <p:anim calcmode="lin" valueType="num">
                                      <p:cBhvr>
                                        <p:cTn id="21" dur="750" fill="hold"/>
                                        <p:tgtEl>
                                          <p:spTgt spid="9"/>
                                        </p:tgtEl>
                                        <p:attrNameLst>
                                          <p:attrName>ppt_h</p:attrName>
                                        </p:attrNameLst>
                                      </p:cBhvr>
                                      <p:tavLst>
                                        <p:tav tm="0">
                                          <p:val>
                                            <p:fltVal val="0"/>
                                          </p:val>
                                        </p:tav>
                                        <p:tav tm="100000">
                                          <p:val>
                                            <p:strVal val="#ppt_h"/>
                                          </p:val>
                                        </p:tav>
                                      </p:tavLst>
                                    </p:anim>
                                    <p:animEffect transition="in" filter="fade">
                                      <p:cBhvr>
                                        <p:cTn id="22" dur="750"/>
                                        <p:tgtEl>
                                          <p:spTgt spid="9"/>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750" fill="hold"/>
                                        <p:tgtEl>
                                          <p:spTgt spid="10"/>
                                        </p:tgtEl>
                                        <p:attrNameLst>
                                          <p:attrName>ppt_w</p:attrName>
                                        </p:attrNameLst>
                                      </p:cBhvr>
                                      <p:tavLst>
                                        <p:tav tm="0">
                                          <p:val>
                                            <p:fltVal val="0"/>
                                          </p:val>
                                        </p:tav>
                                        <p:tav tm="100000">
                                          <p:val>
                                            <p:strVal val="#ppt_w"/>
                                          </p:val>
                                        </p:tav>
                                      </p:tavLst>
                                    </p:anim>
                                    <p:anim calcmode="lin" valueType="num">
                                      <p:cBhvr>
                                        <p:cTn id="26" dur="750" fill="hold"/>
                                        <p:tgtEl>
                                          <p:spTgt spid="10"/>
                                        </p:tgtEl>
                                        <p:attrNameLst>
                                          <p:attrName>ppt_h</p:attrName>
                                        </p:attrNameLst>
                                      </p:cBhvr>
                                      <p:tavLst>
                                        <p:tav tm="0">
                                          <p:val>
                                            <p:fltVal val="0"/>
                                          </p:val>
                                        </p:tav>
                                        <p:tav tm="100000">
                                          <p:val>
                                            <p:strVal val="#ppt_h"/>
                                          </p:val>
                                        </p:tav>
                                      </p:tavLst>
                                    </p:anim>
                                    <p:animEffect transition="in" filter="fade">
                                      <p:cBhvr>
                                        <p:cTn id="27" dur="750"/>
                                        <p:tgtEl>
                                          <p:spTgt spid="10"/>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Effect transition="in" filter="fade">
                                      <p:cBhvr>
                                        <p:cTn id="32" dur="750"/>
                                        <p:tgtEl>
                                          <p:spTgt spid="11"/>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2"/>
                                        </p:tgtEl>
                                        <p:attrNameLst>
                                          <p:attrName>style.visibility</p:attrName>
                                        </p:attrNameLst>
                                      </p:cBhvr>
                                      <p:to>
                                        <p:strVal val="visible"/>
                                      </p:to>
                                    </p:set>
                                    <p:anim calcmode="lin" valueType="num">
                                      <p:cBhvr>
                                        <p:cTn id="35" dur="750" fill="hold"/>
                                        <p:tgtEl>
                                          <p:spTgt spid="12"/>
                                        </p:tgtEl>
                                        <p:attrNameLst>
                                          <p:attrName>ppt_w</p:attrName>
                                        </p:attrNameLst>
                                      </p:cBhvr>
                                      <p:tavLst>
                                        <p:tav tm="0">
                                          <p:val>
                                            <p:fltVal val="0"/>
                                          </p:val>
                                        </p:tav>
                                        <p:tav tm="100000">
                                          <p:val>
                                            <p:strVal val="#ppt_w"/>
                                          </p:val>
                                        </p:tav>
                                      </p:tavLst>
                                    </p:anim>
                                    <p:anim calcmode="lin" valueType="num">
                                      <p:cBhvr>
                                        <p:cTn id="36" dur="750" fill="hold"/>
                                        <p:tgtEl>
                                          <p:spTgt spid="12"/>
                                        </p:tgtEl>
                                        <p:attrNameLst>
                                          <p:attrName>ppt_h</p:attrName>
                                        </p:attrNameLst>
                                      </p:cBhvr>
                                      <p:tavLst>
                                        <p:tav tm="0">
                                          <p:val>
                                            <p:fltVal val="0"/>
                                          </p:val>
                                        </p:tav>
                                        <p:tav tm="100000">
                                          <p:val>
                                            <p:strVal val="#ppt_h"/>
                                          </p:val>
                                        </p:tav>
                                      </p:tavLst>
                                    </p:anim>
                                    <p:animEffect transition="in" filter="fade">
                                      <p:cBhvr>
                                        <p:cTn id="37" dur="750"/>
                                        <p:tgtEl>
                                          <p:spTgt spid="12"/>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3"/>
                                        </p:tgtEl>
                                        <p:attrNameLst>
                                          <p:attrName>style.visibility</p:attrName>
                                        </p:attrNameLst>
                                      </p:cBhvr>
                                      <p:to>
                                        <p:strVal val="visible"/>
                                      </p:to>
                                    </p:set>
                                    <p:anim calcmode="lin" valueType="num">
                                      <p:cBhvr>
                                        <p:cTn id="40" dur="750" fill="hold"/>
                                        <p:tgtEl>
                                          <p:spTgt spid="13"/>
                                        </p:tgtEl>
                                        <p:attrNameLst>
                                          <p:attrName>ppt_w</p:attrName>
                                        </p:attrNameLst>
                                      </p:cBhvr>
                                      <p:tavLst>
                                        <p:tav tm="0">
                                          <p:val>
                                            <p:fltVal val="0"/>
                                          </p:val>
                                        </p:tav>
                                        <p:tav tm="100000">
                                          <p:val>
                                            <p:strVal val="#ppt_w"/>
                                          </p:val>
                                        </p:tav>
                                      </p:tavLst>
                                    </p:anim>
                                    <p:anim calcmode="lin" valueType="num">
                                      <p:cBhvr>
                                        <p:cTn id="41" dur="750" fill="hold"/>
                                        <p:tgtEl>
                                          <p:spTgt spid="13"/>
                                        </p:tgtEl>
                                        <p:attrNameLst>
                                          <p:attrName>ppt_h</p:attrName>
                                        </p:attrNameLst>
                                      </p:cBhvr>
                                      <p:tavLst>
                                        <p:tav tm="0">
                                          <p:val>
                                            <p:fltVal val="0"/>
                                          </p:val>
                                        </p:tav>
                                        <p:tav tm="100000">
                                          <p:val>
                                            <p:strVal val="#ppt_h"/>
                                          </p:val>
                                        </p:tav>
                                      </p:tavLst>
                                    </p:anim>
                                    <p:animEffect transition="in" filter="fade">
                                      <p:cBhvr>
                                        <p:cTn id="42" dur="750"/>
                                        <p:tgtEl>
                                          <p:spTgt spid="13"/>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4"/>
                                        </p:tgtEl>
                                        <p:attrNameLst>
                                          <p:attrName>style.visibility</p:attrName>
                                        </p:attrNameLst>
                                      </p:cBhvr>
                                      <p:to>
                                        <p:strVal val="visible"/>
                                      </p:to>
                                    </p:set>
                                    <p:anim calcmode="lin" valueType="num">
                                      <p:cBhvr>
                                        <p:cTn id="45" dur="750" fill="hold"/>
                                        <p:tgtEl>
                                          <p:spTgt spid="14"/>
                                        </p:tgtEl>
                                        <p:attrNameLst>
                                          <p:attrName>ppt_w</p:attrName>
                                        </p:attrNameLst>
                                      </p:cBhvr>
                                      <p:tavLst>
                                        <p:tav tm="0">
                                          <p:val>
                                            <p:fltVal val="0"/>
                                          </p:val>
                                        </p:tav>
                                        <p:tav tm="100000">
                                          <p:val>
                                            <p:strVal val="#ppt_w"/>
                                          </p:val>
                                        </p:tav>
                                      </p:tavLst>
                                    </p:anim>
                                    <p:anim calcmode="lin" valueType="num">
                                      <p:cBhvr>
                                        <p:cTn id="46" dur="750" fill="hold"/>
                                        <p:tgtEl>
                                          <p:spTgt spid="14"/>
                                        </p:tgtEl>
                                        <p:attrNameLst>
                                          <p:attrName>ppt_h</p:attrName>
                                        </p:attrNameLst>
                                      </p:cBhvr>
                                      <p:tavLst>
                                        <p:tav tm="0">
                                          <p:val>
                                            <p:fltVal val="0"/>
                                          </p:val>
                                        </p:tav>
                                        <p:tav tm="100000">
                                          <p:val>
                                            <p:strVal val="#ppt_h"/>
                                          </p:val>
                                        </p:tav>
                                      </p:tavLst>
                                    </p:anim>
                                    <p:animEffect transition="in" filter="fade">
                                      <p:cBhvr>
                                        <p:cTn id="47" dur="750"/>
                                        <p:tgtEl>
                                          <p:spTgt spid="14"/>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5"/>
                                        </p:tgtEl>
                                        <p:attrNameLst>
                                          <p:attrName>style.visibility</p:attrName>
                                        </p:attrNameLst>
                                      </p:cBhvr>
                                      <p:to>
                                        <p:strVal val="visible"/>
                                      </p:to>
                                    </p:set>
                                    <p:anim calcmode="lin" valueType="num">
                                      <p:cBhvr>
                                        <p:cTn id="50" dur="750" fill="hold"/>
                                        <p:tgtEl>
                                          <p:spTgt spid="15"/>
                                        </p:tgtEl>
                                        <p:attrNameLst>
                                          <p:attrName>ppt_w</p:attrName>
                                        </p:attrNameLst>
                                      </p:cBhvr>
                                      <p:tavLst>
                                        <p:tav tm="0">
                                          <p:val>
                                            <p:fltVal val="0"/>
                                          </p:val>
                                        </p:tav>
                                        <p:tav tm="100000">
                                          <p:val>
                                            <p:strVal val="#ppt_w"/>
                                          </p:val>
                                        </p:tav>
                                      </p:tavLst>
                                    </p:anim>
                                    <p:anim calcmode="lin" valueType="num">
                                      <p:cBhvr>
                                        <p:cTn id="51" dur="750" fill="hold"/>
                                        <p:tgtEl>
                                          <p:spTgt spid="15"/>
                                        </p:tgtEl>
                                        <p:attrNameLst>
                                          <p:attrName>ppt_h</p:attrName>
                                        </p:attrNameLst>
                                      </p:cBhvr>
                                      <p:tavLst>
                                        <p:tav tm="0">
                                          <p:val>
                                            <p:fltVal val="0"/>
                                          </p:val>
                                        </p:tav>
                                        <p:tav tm="100000">
                                          <p:val>
                                            <p:strVal val="#ppt_h"/>
                                          </p:val>
                                        </p:tav>
                                      </p:tavLst>
                                    </p:anim>
                                    <p:animEffect transition="in" filter="fade">
                                      <p:cBhvr>
                                        <p:cTn id="52" dur="750"/>
                                        <p:tgtEl>
                                          <p:spTgt spid="15"/>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6"/>
                                        </p:tgtEl>
                                        <p:attrNameLst>
                                          <p:attrName>style.visibility</p:attrName>
                                        </p:attrNameLst>
                                      </p:cBhvr>
                                      <p:to>
                                        <p:strVal val="visible"/>
                                      </p:to>
                                    </p:set>
                                    <p:anim calcmode="lin" valueType="num">
                                      <p:cBhvr>
                                        <p:cTn id="55" dur="750" fill="hold"/>
                                        <p:tgtEl>
                                          <p:spTgt spid="16"/>
                                        </p:tgtEl>
                                        <p:attrNameLst>
                                          <p:attrName>ppt_w</p:attrName>
                                        </p:attrNameLst>
                                      </p:cBhvr>
                                      <p:tavLst>
                                        <p:tav tm="0">
                                          <p:val>
                                            <p:fltVal val="0"/>
                                          </p:val>
                                        </p:tav>
                                        <p:tav tm="100000">
                                          <p:val>
                                            <p:strVal val="#ppt_w"/>
                                          </p:val>
                                        </p:tav>
                                      </p:tavLst>
                                    </p:anim>
                                    <p:anim calcmode="lin" valueType="num">
                                      <p:cBhvr>
                                        <p:cTn id="56" dur="750" fill="hold"/>
                                        <p:tgtEl>
                                          <p:spTgt spid="16"/>
                                        </p:tgtEl>
                                        <p:attrNameLst>
                                          <p:attrName>ppt_h</p:attrName>
                                        </p:attrNameLst>
                                      </p:cBhvr>
                                      <p:tavLst>
                                        <p:tav tm="0">
                                          <p:val>
                                            <p:fltVal val="0"/>
                                          </p:val>
                                        </p:tav>
                                        <p:tav tm="100000">
                                          <p:val>
                                            <p:strVal val="#ppt_h"/>
                                          </p:val>
                                        </p:tav>
                                      </p:tavLst>
                                    </p:anim>
                                    <p:animEffect transition="in" filter="fade">
                                      <p:cBhvr>
                                        <p:cTn id="57" dur="750"/>
                                        <p:tgtEl>
                                          <p:spTgt spid="16"/>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7"/>
                                        </p:tgtEl>
                                        <p:attrNameLst>
                                          <p:attrName>style.visibility</p:attrName>
                                        </p:attrNameLst>
                                      </p:cBhvr>
                                      <p:to>
                                        <p:strVal val="visible"/>
                                      </p:to>
                                    </p:set>
                                    <p:anim calcmode="lin" valueType="num">
                                      <p:cBhvr>
                                        <p:cTn id="60" dur="750" fill="hold"/>
                                        <p:tgtEl>
                                          <p:spTgt spid="17"/>
                                        </p:tgtEl>
                                        <p:attrNameLst>
                                          <p:attrName>ppt_w</p:attrName>
                                        </p:attrNameLst>
                                      </p:cBhvr>
                                      <p:tavLst>
                                        <p:tav tm="0">
                                          <p:val>
                                            <p:fltVal val="0"/>
                                          </p:val>
                                        </p:tav>
                                        <p:tav tm="100000">
                                          <p:val>
                                            <p:strVal val="#ppt_w"/>
                                          </p:val>
                                        </p:tav>
                                      </p:tavLst>
                                    </p:anim>
                                    <p:anim calcmode="lin" valueType="num">
                                      <p:cBhvr>
                                        <p:cTn id="61" dur="750" fill="hold"/>
                                        <p:tgtEl>
                                          <p:spTgt spid="17"/>
                                        </p:tgtEl>
                                        <p:attrNameLst>
                                          <p:attrName>ppt_h</p:attrName>
                                        </p:attrNameLst>
                                      </p:cBhvr>
                                      <p:tavLst>
                                        <p:tav tm="0">
                                          <p:val>
                                            <p:fltVal val="0"/>
                                          </p:val>
                                        </p:tav>
                                        <p:tav tm="100000">
                                          <p:val>
                                            <p:strVal val="#ppt_h"/>
                                          </p:val>
                                        </p:tav>
                                      </p:tavLst>
                                    </p:anim>
                                    <p:animEffect transition="in" filter="fade">
                                      <p:cBhvr>
                                        <p:cTn id="62"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8BD5-5874-9947-B276-33721DF612A4}"/>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Conjuntos</a:t>
            </a:r>
          </a:p>
        </p:txBody>
      </p:sp>
      <p:pic>
        <p:nvPicPr>
          <p:cNvPr id="3" name="Imagen 2">
            <a:extLst>
              <a:ext uri="{FF2B5EF4-FFF2-40B4-BE49-F238E27FC236}">
                <a16:creationId xmlns:a16="http://schemas.microsoft.com/office/drawing/2014/main" id="{80C8A232-4955-394D-A9A6-AF03F7374D3E}"/>
              </a:ext>
            </a:extLst>
          </p:cNvPr>
          <p:cNvPicPr>
            <a:picLocks noChangeAspect="1"/>
          </p:cNvPicPr>
          <p:nvPr/>
        </p:nvPicPr>
        <p:blipFill>
          <a:blip r:embed="rId2"/>
          <a:stretch>
            <a:fillRect/>
          </a:stretch>
        </p:blipFill>
        <p:spPr>
          <a:xfrm>
            <a:off x="1271350" y="1265803"/>
            <a:ext cx="9649300" cy="2904173"/>
          </a:xfrm>
          <a:prstGeom prst="rect">
            <a:avLst/>
          </a:prstGeom>
        </p:spPr>
      </p:pic>
      <p:pic>
        <p:nvPicPr>
          <p:cNvPr id="4" name="Imagen 3">
            <a:extLst>
              <a:ext uri="{FF2B5EF4-FFF2-40B4-BE49-F238E27FC236}">
                <a16:creationId xmlns:a16="http://schemas.microsoft.com/office/drawing/2014/main" id="{A39FD0E8-9378-5445-9978-2DDEB893486A}"/>
              </a:ext>
            </a:extLst>
          </p:cNvPr>
          <p:cNvPicPr>
            <a:picLocks noChangeAspect="1"/>
          </p:cNvPicPr>
          <p:nvPr/>
        </p:nvPicPr>
        <p:blipFill>
          <a:blip r:embed="rId3"/>
          <a:stretch>
            <a:fillRect/>
          </a:stretch>
        </p:blipFill>
        <p:spPr>
          <a:xfrm>
            <a:off x="403477" y="4838995"/>
            <a:ext cx="7562961" cy="1131643"/>
          </a:xfrm>
          <a:prstGeom prst="rect">
            <a:avLst/>
          </a:prstGeom>
        </p:spPr>
      </p:pic>
      <p:pic>
        <p:nvPicPr>
          <p:cNvPr id="5" name="Imagen 4">
            <a:extLst>
              <a:ext uri="{FF2B5EF4-FFF2-40B4-BE49-F238E27FC236}">
                <a16:creationId xmlns:a16="http://schemas.microsoft.com/office/drawing/2014/main" id="{B7D70584-6AD0-DC44-AB0F-588AD5EAEB0D}"/>
              </a:ext>
            </a:extLst>
          </p:cNvPr>
          <p:cNvPicPr>
            <a:picLocks noChangeAspect="1"/>
          </p:cNvPicPr>
          <p:nvPr/>
        </p:nvPicPr>
        <p:blipFill>
          <a:blip r:embed="rId4"/>
          <a:stretch>
            <a:fillRect/>
          </a:stretch>
        </p:blipFill>
        <p:spPr>
          <a:xfrm>
            <a:off x="8196634" y="4723985"/>
            <a:ext cx="3414476" cy="1361664"/>
          </a:xfrm>
          <a:prstGeom prst="rect">
            <a:avLst/>
          </a:prstGeom>
        </p:spPr>
      </p:pic>
    </p:spTree>
    <p:extLst>
      <p:ext uri="{BB962C8B-B14F-4D97-AF65-F5344CB8AC3E}">
        <p14:creationId xmlns:p14="http://schemas.microsoft.com/office/powerpoint/2010/main" val="116620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FA72-279C-4B4A-BA64-1FFAC54A37DA}"/>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Pilas</a:t>
            </a:r>
          </a:p>
        </p:txBody>
      </p:sp>
      <p:pic>
        <p:nvPicPr>
          <p:cNvPr id="3" name="Imagen 2">
            <a:extLst>
              <a:ext uri="{FF2B5EF4-FFF2-40B4-BE49-F238E27FC236}">
                <a16:creationId xmlns:a16="http://schemas.microsoft.com/office/drawing/2014/main" id="{0AD7940E-A976-B045-95D5-10DB62705314}"/>
              </a:ext>
            </a:extLst>
          </p:cNvPr>
          <p:cNvPicPr>
            <a:picLocks noChangeAspect="1"/>
          </p:cNvPicPr>
          <p:nvPr/>
        </p:nvPicPr>
        <p:blipFill>
          <a:blip r:embed="rId2"/>
          <a:stretch>
            <a:fillRect/>
          </a:stretch>
        </p:blipFill>
        <p:spPr>
          <a:xfrm>
            <a:off x="454855" y="1060103"/>
            <a:ext cx="11282290" cy="3110277"/>
          </a:xfrm>
          <a:prstGeom prst="rect">
            <a:avLst/>
          </a:prstGeom>
        </p:spPr>
      </p:pic>
      <p:pic>
        <p:nvPicPr>
          <p:cNvPr id="4" name="Imagen 3">
            <a:extLst>
              <a:ext uri="{FF2B5EF4-FFF2-40B4-BE49-F238E27FC236}">
                <a16:creationId xmlns:a16="http://schemas.microsoft.com/office/drawing/2014/main" id="{D6358BE4-E14B-4143-B43E-2F8E0576D5CC}"/>
              </a:ext>
            </a:extLst>
          </p:cNvPr>
          <p:cNvPicPr>
            <a:picLocks noChangeAspect="1"/>
          </p:cNvPicPr>
          <p:nvPr/>
        </p:nvPicPr>
        <p:blipFill>
          <a:blip r:embed="rId3"/>
          <a:stretch>
            <a:fillRect/>
          </a:stretch>
        </p:blipFill>
        <p:spPr>
          <a:xfrm>
            <a:off x="4400843" y="4296989"/>
            <a:ext cx="3390314" cy="2028825"/>
          </a:xfrm>
          <a:prstGeom prst="rect">
            <a:avLst/>
          </a:prstGeom>
        </p:spPr>
      </p:pic>
    </p:spTree>
    <p:extLst>
      <p:ext uri="{BB962C8B-B14F-4D97-AF65-F5344CB8AC3E}">
        <p14:creationId xmlns:p14="http://schemas.microsoft.com/office/powerpoint/2010/main" val="298075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FA72-279C-4B4A-BA64-1FFAC54A37DA}"/>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Pilas</a:t>
            </a:r>
          </a:p>
        </p:txBody>
      </p:sp>
      <p:grpSp>
        <p:nvGrpSpPr>
          <p:cNvPr id="3" name="Grupo 2">
            <a:extLst>
              <a:ext uri="{FF2B5EF4-FFF2-40B4-BE49-F238E27FC236}">
                <a16:creationId xmlns:a16="http://schemas.microsoft.com/office/drawing/2014/main" id="{6B774AC8-AD25-7748-9DD6-8B50128D5A0B}"/>
              </a:ext>
            </a:extLst>
          </p:cNvPr>
          <p:cNvGrpSpPr/>
          <p:nvPr/>
        </p:nvGrpSpPr>
        <p:grpSpPr>
          <a:xfrm>
            <a:off x="479144" y="1130373"/>
            <a:ext cx="11249612" cy="5243770"/>
            <a:chOff x="494640" y="1488182"/>
            <a:chExt cx="11249612" cy="5243770"/>
          </a:xfrm>
        </p:grpSpPr>
        <p:grpSp>
          <p:nvGrpSpPr>
            <p:cNvPr id="4" name="Grupo 3">
              <a:extLst>
                <a:ext uri="{FF2B5EF4-FFF2-40B4-BE49-F238E27FC236}">
                  <a16:creationId xmlns:a16="http://schemas.microsoft.com/office/drawing/2014/main" id="{1EA77895-4D0C-974A-B695-B96EB7E5FA90}"/>
                </a:ext>
              </a:extLst>
            </p:cNvPr>
            <p:cNvGrpSpPr/>
            <p:nvPr/>
          </p:nvGrpSpPr>
          <p:grpSpPr>
            <a:xfrm>
              <a:off x="494640" y="1488182"/>
              <a:ext cx="11249612" cy="3361156"/>
              <a:chOff x="494640" y="1461794"/>
              <a:chExt cx="11249612" cy="3361156"/>
            </a:xfrm>
          </p:grpSpPr>
          <p:pic>
            <p:nvPicPr>
              <p:cNvPr id="8" name="Imagen 7">
                <a:extLst>
                  <a:ext uri="{FF2B5EF4-FFF2-40B4-BE49-F238E27FC236}">
                    <a16:creationId xmlns:a16="http://schemas.microsoft.com/office/drawing/2014/main" id="{7C0D4116-BE1A-EB45-A5DC-BBEB418AD653}"/>
                  </a:ext>
                </a:extLst>
              </p:cNvPr>
              <p:cNvPicPr>
                <a:picLocks noChangeAspect="1"/>
              </p:cNvPicPr>
              <p:nvPr/>
            </p:nvPicPr>
            <p:blipFill>
              <a:blip r:embed="rId2"/>
              <a:stretch>
                <a:fillRect/>
              </a:stretch>
            </p:blipFill>
            <p:spPr>
              <a:xfrm>
                <a:off x="494640" y="1461794"/>
                <a:ext cx="11249612" cy="3361156"/>
              </a:xfrm>
              <a:prstGeom prst="rect">
                <a:avLst/>
              </a:prstGeom>
            </p:spPr>
          </p:pic>
          <p:pic>
            <p:nvPicPr>
              <p:cNvPr id="9" name="Imagen 8">
                <a:extLst>
                  <a:ext uri="{FF2B5EF4-FFF2-40B4-BE49-F238E27FC236}">
                    <a16:creationId xmlns:a16="http://schemas.microsoft.com/office/drawing/2014/main" id="{CDED9CE8-324C-804E-9FDA-1F3B5FD5EC2C}"/>
                  </a:ext>
                </a:extLst>
              </p:cNvPr>
              <p:cNvPicPr>
                <a:picLocks noChangeAspect="1"/>
              </p:cNvPicPr>
              <p:nvPr/>
            </p:nvPicPr>
            <p:blipFill>
              <a:blip r:embed="rId3"/>
              <a:stretch>
                <a:fillRect/>
              </a:stretch>
            </p:blipFill>
            <p:spPr>
              <a:xfrm>
                <a:off x="6919400" y="2461334"/>
                <a:ext cx="4514850" cy="1362075"/>
              </a:xfrm>
              <a:prstGeom prst="rect">
                <a:avLst/>
              </a:prstGeom>
            </p:spPr>
          </p:pic>
          <p:pic>
            <p:nvPicPr>
              <p:cNvPr id="10" name="Imagen 9">
                <a:extLst>
                  <a:ext uri="{FF2B5EF4-FFF2-40B4-BE49-F238E27FC236}">
                    <a16:creationId xmlns:a16="http://schemas.microsoft.com/office/drawing/2014/main" id="{9326AF3A-C7DB-B442-8E95-12E60DC9D283}"/>
                  </a:ext>
                </a:extLst>
              </p:cNvPr>
              <p:cNvPicPr>
                <a:picLocks noChangeAspect="1"/>
              </p:cNvPicPr>
              <p:nvPr/>
            </p:nvPicPr>
            <p:blipFill>
              <a:blip r:embed="rId4"/>
              <a:stretch>
                <a:fillRect/>
              </a:stretch>
            </p:blipFill>
            <p:spPr>
              <a:xfrm>
                <a:off x="6919400" y="3978337"/>
                <a:ext cx="978906" cy="689684"/>
              </a:xfrm>
              <a:prstGeom prst="rect">
                <a:avLst/>
              </a:prstGeom>
            </p:spPr>
          </p:pic>
        </p:grpSp>
        <p:pic>
          <p:nvPicPr>
            <p:cNvPr id="5" name="Imagen 4">
              <a:extLst>
                <a:ext uri="{FF2B5EF4-FFF2-40B4-BE49-F238E27FC236}">
                  <a16:creationId xmlns:a16="http://schemas.microsoft.com/office/drawing/2014/main" id="{7550AF49-0DB5-4743-82F3-6C72B991CBAA}"/>
                </a:ext>
              </a:extLst>
            </p:cNvPr>
            <p:cNvPicPr>
              <a:picLocks noChangeAspect="1"/>
            </p:cNvPicPr>
            <p:nvPr/>
          </p:nvPicPr>
          <p:blipFill>
            <a:blip r:embed="rId5"/>
            <a:stretch>
              <a:fillRect/>
            </a:stretch>
          </p:blipFill>
          <p:spPr>
            <a:xfrm>
              <a:off x="494640" y="4849338"/>
              <a:ext cx="8734163" cy="688222"/>
            </a:xfrm>
            <a:prstGeom prst="rect">
              <a:avLst/>
            </a:prstGeom>
          </p:spPr>
        </p:pic>
        <p:pic>
          <p:nvPicPr>
            <p:cNvPr id="6" name="Imagen 5">
              <a:extLst>
                <a:ext uri="{FF2B5EF4-FFF2-40B4-BE49-F238E27FC236}">
                  <a16:creationId xmlns:a16="http://schemas.microsoft.com/office/drawing/2014/main" id="{D75E1F83-7DD7-EF4C-8D9E-F1CE48A3F123}"/>
                </a:ext>
              </a:extLst>
            </p:cNvPr>
            <p:cNvPicPr>
              <a:picLocks noChangeAspect="1"/>
            </p:cNvPicPr>
            <p:nvPr/>
          </p:nvPicPr>
          <p:blipFill>
            <a:blip r:embed="rId6"/>
            <a:stretch>
              <a:fillRect/>
            </a:stretch>
          </p:blipFill>
          <p:spPr>
            <a:xfrm>
              <a:off x="3806863" y="5607899"/>
              <a:ext cx="1040790" cy="1124053"/>
            </a:xfrm>
            <a:prstGeom prst="rect">
              <a:avLst/>
            </a:prstGeom>
          </p:spPr>
        </p:pic>
        <p:pic>
          <p:nvPicPr>
            <p:cNvPr id="7" name="Imagen 6">
              <a:extLst>
                <a:ext uri="{FF2B5EF4-FFF2-40B4-BE49-F238E27FC236}">
                  <a16:creationId xmlns:a16="http://schemas.microsoft.com/office/drawing/2014/main" id="{8E0F136B-E7A8-0C4D-BE15-828740A855B0}"/>
                </a:ext>
              </a:extLst>
            </p:cNvPr>
            <p:cNvPicPr>
              <a:picLocks noChangeAspect="1"/>
            </p:cNvPicPr>
            <p:nvPr/>
          </p:nvPicPr>
          <p:blipFill>
            <a:blip r:embed="rId7"/>
            <a:stretch>
              <a:fillRect/>
            </a:stretch>
          </p:blipFill>
          <p:spPr>
            <a:xfrm>
              <a:off x="5242780" y="5779400"/>
              <a:ext cx="6067425" cy="781050"/>
            </a:xfrm>
            <a:prstGeom prst="rect">
              <a:avLst/>
            </a:prstGeom>
          </p:spPr>
        </p:pic>
      </p:grpSp>
    </p:spTree>
    <p:extLst>
      <p:ext uri="{BB962C8B-B14F-4D97-AF65-F5344CB8AC3E}">
        <p14:creationId xmlns:p14="http://schemas.microsoft.com/office/powerpoint/2010/main" val="293449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FA72-279C-4B4A-BA64-1FFAC54A37DA}"/>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Colas</a:t>
            </a:r>
          </a:p>
        </p:txBody>
      </p:sp>
      <p:pic>
        <p:nvPicPr>
          <p:cNvPr id="3" name="Imagen 2">
            <a:extLst>
              <a:ext uri="{FF2B5EF4-FFF2-40B4-BE49-F238E27FC236}">
                <a16:creationId xmlns:a16="http://schemas.microsoft.com/office/drawing/2014/main" id="{2F0A4F6A-CD6F-1141-81F7-977EA848B191}"/>
              </a:ext>
            </a:extLst>
          </p:cNvPr>
          <p:cNvPicPr>
            <a:picLocks noChangeAspect="1"/>
          </p:cNvPicPr>
          <p:nvPr/>
        </p:nvPicPr>
        <p:blipFill>
          <a:blip r:embed="rId2"/>
          <a:stretch>
            <a:fillRect/>
          </a:stretch>
        </p:blipFill>
        <p:spPr>
          <a:xfrm>
            <a:off x="405618" y="1094252"/>
            <a:ext cx="11380763" cy="3532773"/>
          </a:xfrm>
          <a:prstGeom prst="rect">
            <a:avLst/>
          </a:prstGeom>
        </p:spPr>
      </p:pic>
      <p:pic>
        <p:nvPicPr>
          <p:cNvPr id="4" name="Imagen 3">
            <a:extLst>
              <a:ext uri="{FF2B5EF4-FFF2-40B4-BE49-F238E27FC236}">
                <a16:creationId xmlns:a16="http://schemas.microsoft.com/office/drawing/2014/main" id="{5A7EF822-8542-7245-8F60-757A955C01BE}"/>
              </a:ext>
            </a:extLst>
          </p:cNvPr>
          <p:cNvPicPr>
            <a:picLocks noChangeAspect="1"/>
          </p:cNvPicPr>
          <p:nvPr/>
        </p:nvPicPr>
        <p:blipFill>
          <a:blip r:embed="rId3"/>
          <a:stretch>
            <a:fillRect/>
          </a:stretch>
        </p:blipFill>
        <p:spPr>
          <a:xfrm>
            <a:off x="4585912" y="4707914"/>
            <a:ext cx="3020176" cy="1754367"/>
          </a:xfrm>
          <a:prstGeom prst="rect">
            <a:avLst/>
          </a:prstGeom>
        </p:spPr>
      </p:pic>
    </p:spTree>
    <p:extLst>
      <p:ext uri="{BB962C8B-B14F-4D97-AF65-F5344CB8AC3E}">
        <p14:creationId xmlns:p14="http://schemas.microsoft.com/office/powerpoint/2010/main" val="383477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FA72-279C-4B4A-BA64-1FFAC54A37DA}"/>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Colas</a:t>
            </a:r>
          </a:p>
        </p:txBody>
      </p:sp>
      <p:pic>
        <p:nvPicPr>
          <p:cNvPr id="3" name="Imagen 2">
            <a:extLst>
              <a:ext uri="{FF2B5EF4-FFF2-40B4-BE49-F238E27FC236}">
                <a16:creationId xmlns:a16="http://schemas.microsoft.com/office/drawing/2014/main" id="{62BB2BBE-B55E-9F4D-AF00-17CFCE2AE129}"/>
              </a:ext>
            </a:extLst>
          </p:cNvPr>
          <p:cNvPicPr>
            <a:picLocks noChangeAspect="1"/>
          </p:cNvPicPr>
          <p:nvPr/>
        </p:nvPicPr>
        <p:blipFill>
          <a:blip r:embed="rId2"/>
          <a:stretch>
            <a:fillRect/>
          </a:stretch>
        </p:blipFill>
        <p:spPr>
          <a:xfrm>
            <a:off x="417194" y="1208815"/>
            <a:ext cx="11357611" cy="2390775"/>
          </a:xfrm>
          <a:prstGeom prst="rect">
            <a:avLst/>
          </a:prstGeom>
        </p:spPr>
      </p:pic>
      <p:pic>
        <p:nvPicPr>
          <p:cNvPr id="4" name="Imagen 3">
            <a:extLst>
              <a:ext uri="{FF2B5EF4-FFF2-40B4-BE49-F238E27FC236}">
                <a16:creationId xmlns:a16="http://schemas.microsoft.com/office/drawing/2014/main" id="{CDF73165-6BBA-5549-BBF3-DCACE4536377}"/>
              </a:ext>
            </a:extLst>
          </p:cNvPr>
          <p:cNvPicPr>
            <a:picLocks noChangeAspect="1"/>
          </p:cNvPicPr>
          <p:nvPr/>
        </p:nvPicPr>
        <p:blipFill>
          <a:blip r:embed="rId3"/>
          <a:stretch>
            <a:fillRect/>
          </a:stretch>
        </p:blipFill>
        <p:spPr>
          <a:xfrm>
            <a:off x="417193" y="3798581"/>
            <a:ext cx="11357611" cy="2390775"/>
          </a:xfrm>
          <a:prstGeom prst="rect">
            <a:avLst/>
          </a:prstGeom>
        </p:spPr>
      </p:pic>
      <p:sp>
        <p:nvSpPr>
          <p:cNvPr id="5" name="Freeform 5">
            <a:extLst>
              <a:ext uri="{FF2B5EF4-FFF2-40B4-BE49-F238E27FC236}">
                <a16:creationId xmlns:a16="http://schemas.microsoft.com/office/drawing/2014/main" id="{6D380A00-4F20-1A4A-B0EF-E91DD8CD61E1}"/>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7">
            <a:extLst>
              <a:ext uri="{FF2B5EF4-FFF2-40B4-BE49-F238E27FC236}">
                <a16:creationId xmlns:a16="http://schemas.microsoft.com/office/drawing/2014/main" id="{B10D6BC6-AB46-6149-985A-2CC6EBF48149}"/>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8">
            <a:extLst>
              <a:ext uri="{FF2B5EF4-FFF2-40B4-BE49-F238E27FC236}">
                <a16:creationId xmlns:a16="http://schemas.microsoft.com/office/drawing/2014/main" id="{F55094CC-6051-FB4F-895E-B3CE0106B5B9}"/>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9">
            <a:extLst>
              <a:ext uri="{FF2B5EF4-FFF2-40B4-BE49-F238E27FC236}">
                <a16:creationId xmlns:a16="http://schemas.microsoft.com/office/drawing/2014/main" id="{90A1D778-D191-EA48-B524-327EC28E78A8}"/>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0">
            <a:extLst>
              <a:ext uri="{FF2B5EF4-FFF2-40B4-BE49-F238E27FC236}">
                <a16:creationId xmlns:a16="http://schemas.microsoft.com/office/drawing/2014/main" id="{5641B334-E2AF-D24D-8E8F-644892C9EA63}"/>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2">
            <a:extLst>
              <a:ext uri="{FF2B5EF4-FFF2-40B4-BE49-F238E27FC236}">
                <a16:creationId xmlns:a16="http://schemas.microsoft.com/office/drawing/2014/main" id="{4767CD9D-2753-CF46-9130-9B2D562CBA51}"/>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3">
            <a:extLst>
              <a:ext uri="{FF2B5EF4-FFF2-40B4-BE49-F238E27FC236}">
                <a16:creationId xmlns:a16="http://schemas.microsoft.com/office/drawing/2014/main" id="{D1CB32B1-B7B8-8C4A-995E-BEA05A49E8FD}"/>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9">
            <a:extLst>
              <a:ext uri="{FF2B5EF4-FFF2-40B4-BE49-F238E27FC236}">
                <a16:creationId xmlns:a16="http://schemas.microsoft.com/office/drawing/2014/main" id="{78DC7B39-2D3A-1541-8C45-DCA5B5E16BD0}"/>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0">
            <a:extLst>
              <a:ext uri="{FF2B5EF4-FFF2-40B4-BE49-F238E27FC236}">
                <a16:creationId xmlns:a16="http://schemas.microsoft.com/office/drawing/2014/main" id="{B1F16CA7-775C-C84B-AD72-CCD91221A5C1}"/>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5">
            <a:extLst>
              <a:ext uri="{FF2B5EF4-FFF2-40B4-BE49-F238E27FC236}">
                <a16:creationId xmlns:a16="http://schemas.microsoft.com/office/drawing/2014/main" id="{D3127B63-359F-9241-8580-899D66D54583}"/>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6">
            <a:extLst>
              <a:ext uri="{FF2B5EF4-FFF2-40B4-BE49-F238E27FC236}">
                <a16:creationId xmlns:a16="http://schemas.microsoft.com/office/drawing/2014/main" id="{FF014BA7-DD9A-834E-82DC-BA68E0E4394D}"/>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14003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 calcmode="lin" valueType="num">
                                      <p:cBhvr>
                                        <p:cTn id="10" dur="750" fill="hold"/>
                                        <p:tgtEl>
                                          <p:spTgt spid="5"/>
                                        </p:tgtEl>
                                        <p:attrNameLst>
                                          <p:attrName>ppt_w</p:attrName>
                                        </p:attrNameLst>
                                      </p:cBhvr>
                                      <p:tavLst>
                                        <p:tav tm="0">
                                          <p:val>
                                            <p:fltVal val="0"/>
                                          </p:val>
                                        </p:tav>
                                        <p:tav tm="100000">
                                          <p:val>
                                            <p:strVal val="#ppt_w"/>
                                          </p:val>
                                        </p:tav>
                                      </p:tavLst>
                                    </p:anim>
                                    <p:anim calcmode="lin" valueType="num">
                                      <p:cBhvr>
                                        <p:cTn id="11" dur="750" fill="hold"/>
                                        <p:tgtEl>
                                          <p:spTgt spid="5"/>
                                        </p:tgtEl>
                                        <p:attrNameLst>
                                          <p:attrName>ppt_h</p:attrName>
                                        </p:attrNameLst>
                                      </p:cBhvr>
                                      <p:tavLst>
                                        <p:tav tm="0">
                                          <p:val>
                                            <p:fltVal val="0"/>
                                          </p:val>
                                        </p:tav>
                                        <p:tav tm="100000">
                                          <p:val>
                                            <p:strVal val="#ppt_h"/>
                                          </p:val>
                                        </p:tav>
                                      </p:tavLst>
                                    </p:anim>
                                    <p:animEffect transition="in" filter="fade">
                                      <p:cBhvr>
                                        <p:cTn id="12" dur="750"/>
                                        <p:tgtEl>
                                          <p:spTgt spid="5"/>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ppt_w</p:attrName>
                                        </p:attrNameLst>
                                      </p:cBhvr>
                                      <p:tavLst>
                                        <p:tav tm="0">
                                          <p:val>
                                            <p:fltVal val="0"/>
                                          </p:val>
                                        </p:tav>
                                        <p:tav tm="100000">
                                          <p:val>
                                            <p:strVal val="#ppt_w"/>
                                          </p:val>
                                        </p:tav>
                                      </p:tavLst>
                                    </p:anim>
                                    <p:anim calcmode="lin" valueType="num">
                                      <p:cBhvr>
                                        <p:cTn id="16" dur="750" fill="hold"/>
                                        <p:tgtEl>
                                          <p:spTgt spid="6"/>
                                        </p:tgtEl>
                                        <p:attrNameLst>
                                          <p:attrName>ppt_h</p:attrName>
                                        </p:attrNameLst>
                                      </p:cBhvr>
                                      <p:tavLst>
                                        <p:tav tm="0">
                                          <p:val>
                                            <p:fltVal val="0"/>
                                          </p:val>
                                        </p:tav>
                                        <p:tav tm="100000">
                                          <p:val>
                                            <p:strVal val="#ppt_h"/>
                                          </p:val>
                                        </p:tav>
                                      </p:tavLst>
                                    </p:anim>
                                    <p:animEffect transition="in" filter="fade">
                                      <p:cBhvr>
                                        <p:cTn id="17" dur="750"/>
                                        <p:tgtEl>
                                          <p:spTgt spid="6"/>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p:cTn id="20" dur="750" fill="hold"/>
                                        <p:tgtEl>
                                          <p:spTgt spid="7"/>
                                        </p:tgtEl>
                                        <p:attrNameLst>
                                          <p:attrName>ppt_w</p:attrName>
                                        </p:attrNameLst>
                                      </p:cBhvr>
                                      <p:tavLst>
                                        <p:tav tm="0">
                                          <p:val>
                                            <p:fltVal val="0"/>
                                          </p:val>
                                        </p:tav>
                                        <p:tav tm="100000">
                                          <p:val>
                                            <p:strVal val="#ppt_w"/>
                                          </p:val>
                                        </p:tav>
                                      </p:tavLst>
                                    </p:anim>
                                    <p:anim calcmode="lin" valueType="num">
                                      <p:cBhvr>
                                        <p:cTn id="21" dur="750" fill="hold"/>
                                        <p:tgtEl>
                                          <p:spTgt spid="7"/>
                                        </p:tgtEl>
                                        <p:attrNameLst>
                                          <p:attrName>ppt_h</p:attrName>
                                        </p:attrNameLst>
                                      </p:cBhvr>
                                      <p:tavLst>
                                        <p:tav tm="0">
                                          <p:val>
                                            <p:fltVal val="0"/>
                                          </p:val>
                                        </p:tav>
                                        <p:tav tm="100000">
                                          <p:val>
                                            <p:strVal val="#ppt_h"/>
                                          </p:val>
                                        </p:tav>
                                      </p:tavLst>
                                    </p:anim>
                                    <p:animEffect transition="in" filter="fade">
                                      <p:cBhvr>
                                        <p:cTn id="22" dur="750"/>
                                        <p:tgtEl>
                                          <p:spTgt spid="7"/>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8"/>
                                        </p:tgtEl>
                                        <p:attrNameLst>
                                          <p:attrName>style.visibility</p:attrName>
                                        </p:attrNameLst>
                                      </p:cBhvr>
                                      <p:to>
                                        <p:strVal val="visible"/>
                                      </p:to>
                                    </p:set>
                                    <p:anim calcmode="lin" valueType="num">
                                      <p:cBhvr>
                                        <p:cTn id="25" dur="750" fill="hold"/>
                                        <p:tgtEl>
                                          <p:spTgt spid="8"/>
                                        </p:tgtEl>
                                        <p:attrNameLst>
                                          <p:attrName>ppt_w</p:attrName>
                                        </p:attrNameLst>
                                      </p:cBhvr>
                                      <p:tavLst>
                                        <p:tav tm="0">
                                          <p:val>
                                            <p:fltVal val="0"/>
                                          </p:val>
                                        </p:tav>
                                        <p:tav tm="100000">
                                          <p:val>
                                            <p:strVal val="#ppt_w"/>
                                          </p:val>
                                        </p:tav>
                                      </p:tavLst>
                                    </p:anim>
                                    <p:anim calcmode="lin" valueType="num">
                                      <p:cBhvr>
                                        <p:cTn id="26" dur="750" fill="hold"/>
                                        <p:tgtEl>
                                          <p:spTgt spid="8"/>
                                        </p:tgtEl>
                                        <p:attrNameLst>
                                          <p:attrName>ppt_h</p:attrName>
                                        </p:attrNameLst>
                                      </p:cBhvr>
                                      <p:tavLst>
                                        <p:tav tm="0">
                                          <p:val>
                                            <p:fltVal val="0"/>
                                          </p:val>
                                        </p:tav>
                                        <p:tav tm="100000">
                                          <p:val>
                                            <p:strVal val="#ppt_h"/>
                                          </p:val>
                                        </p:tav>
                                      </p:tavLst>
                                    </p:anim>
                                    <p:animEffect transition="in" filter="fade">
                                      <p:cBhvr>
                                        <p:cTn id="27" dur="750"/>
                                        <p:tgtEl>
                                          <p:spTgt spid="8"/>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9"/>
                                        </p:tgtEl>
                                        <p:attrNameLst>
                                          <p:attrName>style.visibility</p:attrName>
                                        </p:attrNameLst>
                                      </p:cBhvr>
                                      <p:to>
                                        <p:strVal val="visible"/>
                                      </p:to>
                                    </p:set>
                                    <p:anim calcmode="lin" valueType="num">
                                      <p:cBhvr>
                                        <p:cTn id="30" dur="750" fill="hold"/>
                                        <p:tgtEl>
                                          <p:spTgt spid="9"/>
                                        </p:tgtEl>
                                        <p:attrNameLst>
                                          <p:attrName>ppt_w</p:attrName>
                                        </p:attrNameLst>
                                      </p:cBhvr>
                                      <p:tavLst>
                                        <p:tav tm="0">
                                          <p:val>
                                            <p:fltVal val="0"/>
                                          </p:val>
                                        </p:tav>
                                        <p:tav tm="100000">
                                          <p:val>
                                            <p:strVal val="#ppt_w"/>
                                          </p:val>
                                        </p:tav>
                                      </p:tavLst>
                                    </p:anim>
                                    <p:anim calcmode="lin" valueType="num">
                                      <p:cBhvr>
                                        <p:cTn id="31" dur="750" fill="hold"/>
                                        <p:tgtEl>
                                          <p:spTgt spid="9"/>
                                        </p:tgtEl>
                                        <p:attrNameLst>
                                          <p:attrName>ppt_h</p:attrName>
                                        </p:attrNameLst>
                                      </p:cBhvr>
                                      <p:tavLst>
                                        <p:tav tm="0">
                                          <p:val>
                                            <p:fltVal val="0"/>
                                          </p:val>
                                        </p:tav>
                                        <p:tav tm="100000">
                                          <p:val>
                                            <p:strVal val="#ppt_h"/>
                                          </p:val>
                                        </p:tav>
                                      </p:tavLst>
                                    </p:anim>
                                    <p:animEffect transition="in" filter="fade">
                                      <p:cBhvr>
                                        <p:cTn id="32" dur="750"/>
                                        <p:tgtEl>
                                          <p:spTgt spid="9"/>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0"/>
                                        </p:tgtEl>
                                        <p:attrNameLst>
                                          <p:attrName>style.visibility</p:attrName>
                                        </p:attrNameLst>
                                      </p:cBhvr>
                                      <p:to>
                                        <p:strVal val="visible"/>
                                      </p:to>
                                    </p:set>
                                    <p:anim calcmode="lin" valueType="num">
                                      <p:cBhvr>
                                        <p:cTn id="35" dur="750" fill="hold"/>
                                        <p:tgtEl>
                                          <p:spTgt spid="10"/>
                                        </p:tgtEl>
                                        <p:attrNameLst>
                                          <p:attrName>ppt_w</p:attrName>
                                        </p:attrNameLst>
                                      </p:cBhvr>
                                      <p:tavLst>
                                        <p:tav tm="0">
                                          <p:val>
                                            <p:fltVal val="0"/>
                                          </p:val>
                                        </p:tav>
                                        <p:tav tm="100000">
                                          <p:val>
                                            <p:strVal val="#ppt_w"/>
                                          </p:val>
                                        </p:tav>
                                      </p:tavLst>
                                    </p:anim>
                                    <p:anim calcmode="lin" valueType="num">
                                      <p:cBhvr>
                                        <p:cTn id="36" dur="750" fill="hold"/>
                                        <p:tgtEl>
                                          <p:spTgt spid="10"/>
                                        </p:tgtEl>
                                        <p:attrNameLst>
                                          <p:attrName>ppt_h</p:attrName>
                                        </p:attrNameLst>
                                      </p:cBhvr>
                                      <p:tavLst>
                                        <p:tav tm="0">
                                          <p:val>
                                            <p:fltVal val="0"/>
                                          </p:val>
                                        </p:tav>
                                        <p:tav tm="100000">
                                          <p:val>
                                            <p:strVal val="#ppt_h"/>
                                          </p:val>
                                        </p:tav>
                                      </p:tavLst>
                                    </p:anim>
                                    <p:animEffect transition="in" filter="fade">
                                      <p:cBhvr>
                                        <p:cTn id="37" dur="750"/>
                                        <p:tgtEl>
                                          <p:spTgt spid="10"/>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1"/>
                                        </p:tgtEl>
                                        <p:attrNameLst>
                                          <p:attrName>style.visibility</p:attrName>
                                        </p:attrNameLst>
                                      </p:cBhvr>
                                      <p:to>
                                        <p:strVal val="visible"/>
                                      </p:to>
                                    </p:set>
                                    <p:anim calcmode="lin" valueType="num">
                                      <p:cBhvr>
                                        <p:cTn id="40" dur="750" fill="hold"/>
                                        <p:tgtEl>
                                          <p:spTgt spid="11"/>
                                        </p:tgtEl>
                                        <p:attrNameLst>
                                          <p:attrName>ppt_w</p:attrName>
                                        </p:attrNameLst>
                                      </p:cBhvr>
                                      <p:tavLst>
                                        <p:tav tm="0">
                                          <p:val>
                                            <p:fltVal val="0"/>
                                          </p:val>
                                        </p:tav>
                                        <p:tav tm="100000">
                                          <p:val>
                                            <p:strVal val="#ppt_w"/>
                                          </p:val>
                                        </p:tav>
                                      </p:tavLst>
                                    </p:anim>
                                    <p:anim calcmode="lin" valueType="num">
                                      <p:cBhvr>
                                        <p:cTn id="41" dur="750" fill="hold"/>
                                        <p:tgtEl>
                                          <p:spTgt spid="11"/>
                                        </p:tgtEl>
                                        <p:attrNameLst>
                                          <p:attrName>ppt_h</p:attrName>
                                        </p:attrNameLst>
                                      </p:cBhvr>
                                      <p:tavLst>
                                        <p:tav tm="0">
                                          <p:val>
                                            <p:fltVal val="0"/>
                                          </p:val>
                                        </p:tav>
                                        <p:tav tm="100000">
                                          <p:val>
                                            <p:strVal val="#ppt_h"/>
                                          </p:val>
                                        </p:tav>
                                      </p:tavLst>
                                    </p:anim>
                                    <p:animEffect transition="in" filter="fade">
                                      <p:cBhvr>
                                        <p:cTn id="42" dur="750"/>
                                        <p:tgtEl>
                                          <p:spTgt spid="11"/>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750" fill="hold"/>
                                        <p:tgtEl>
                                          <p:spTgt spid="12"/>
                                        </p:tgtEl>
                                        <p:attrNameLst>
                                          <p:attrName>ppt_w</p:attrName>
                                        </p:attrNameLst>
                                      </p:cBhvr>
                                      <p:tavLst>
                                        <p:tav tm="0">
                                          <p:val>
                                            <p:fltVal val="0"/>
                                          </p:val>
                                        </p:tav>
                                        <p:tav tm="100000">
                                          <p:val>
                                            <p:strVal val="#ppt_w"/>
                                          </p:val>
                                        </p:tav>
                                      </p:tavLst>
                                    </p:anim>
                                    <p:anim calcmode="lin" valueType="num">
                                      <p:cBhvr>
                                        <p:cTn id="46" dur="750" fill="hold"/>
                                        <p:tgtEl>
                                          <p:spTgt spid="12"/>
                                        </p:tgtEl>
                                        <p:attrNameLst>
                                          <p:attrName>ppt_h</p:attrName>
                                        </p:attrNameLst>
                                      </p:cBhvr>
                                      <p:tavLst>
                                        <p:tav tm="0">
                                          <p:val>
                                            <p:fltVal val="0"/>
                                          </p:val>
                                        </p:tav>
                                        <p:tav tm="100000">
                                          <p:val>
                                            <p:strVal val="#ppt_h"/>
                                          </p:val>
                                        </p:tav>
                                      </p:tavLst>
                                    </p:anim>
                                    <p:animEffect transition="in" filter="fade">
                                      <p:cBhvr>
                                        <p:cTn id="47" dur="750"/>
                                        <p:tgtEl>
                                          <p:spTgt spid="12"/>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3"/>
                                        </p:tgtEl>
                                        <p:attrNameLst>
                                          <p:attrName>style.visibility</p:attrName>
                                        </p:attrNameLst>
                                      </p:cBhvr>
                                      <p:to>
                                        <p:strVal val="visible"/>
                                      </p:to>
                                    </p:set>
                                    <p:anim calcmode="lin" valueType="num">
                                      <p:cBhvr>
                                        <p:cTn id="50" dur="750" fill="hold"/>
                                        <p:tgtEl>
                                          <p:spTgt spid="13"/>
                                        </p:tgtEl>
                                        <p:attrNameLst>
                                          <p:attrName>ppt_w</p:attrName>
                                        </p:attrNameLst>
                                      </p:cBhvr>
                                      <p:tavLst>
                                        <p:tav tm="0">
                                          <p:val>
                                            <p:fltVal val="0"/>
                                          </p:val>
                                        </p:tav>
                                        <p:tav tm="100000">
                                          <p:val>
                                            <p:strVal val="#ppt_w"/>
                                          </p:val>
                                        </p:tav>
                                      </p:tavLst>
                                    </p:anim>
                                    <p:anim calcmode="lin" valueType="num">
                                      <p:cBhvr>
                                        <p:cTn id="51" dur="750" fill="hold"/>
                                        <p:tgtEl>
                                          <p:spTgt spid="13"/>
                                        </p:tgtEl>
                                        <p:attrNameLst>
                                          <p:attrName>ppt_h</p:attrName>
                                        </p:attrNameLst>
                                      </p:cBhvr>
                                      <p:tavLst>
                                        <p:tav tm="0">
                                          <p:val>
                                            <p:fltVal val="0"/>
                                          </p:val>
                                        </p:tav>
                                        <p:tav tm="100000">
                                          <p:val>
                                            <p:strVal val="#ppt_h"/>
                                          </p:val>
                                        </p:tav>
                                      </p:tavLst>
                                    </p:anim>
                                    <p:animEffect transition="in" filter="fade">
                                      <p:cBhvr>
                                        <p:cTn id="52" dur="750"/>
                                        <p:tgtEl>
                                          <p:spTgt spid="13"/>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750" fill="hold"/>
                                        <p:tgtEl>
                                          <p:spTgt spid="14"/>
                                        </p:tgtEl>
                                        <p:attrNameLst>
                                          <p:attrName>ppt_w</p:attrName>
                                        </p:attrNameLst>
                                      </p:cBhvr>
                                      <p:tavLst>
                                        <p:tav tm="0">
                                          <p:val>
                                            <p:fltVal val="0"/>
                                          </p:val>
                                        </p:tav>
                                        <p:tav tm="100000">
                                          <p:val>
                                            <p:strVal val="#ppt_w"/>
                                          </p:val>
                                        </p:tav>
                                      </p:tavLst>
                                    </p:anim>
                                    <p:anim calcmode="lin" valueType="num">
                                      <p:cBhvr>
                                        <p:cTn id="56" dur="750" fill="hold"/>
                                        <p:tgtEl>
                                          <p:spTgt spid="14"/>
                                        </p:tgtEl>
                                        <p:attrNameLst>
                                          <p:attrName>ppt_h</p:attrName>
                                        </p:attrNameLst>
                                      </p:cBhvr>
                                      <p:tavLst>
                                        <p:tav tm="0">
                                          <p:val>
                                            <p:fltVal val="0"/>
                                          </p:val>
                                        </p:tav>
                                        <p:tav tm="100000">
                                          <p:val>
                                            <p:strVal val="#ppt_h"/>
                                          </p:val>
                                        </p:tav>
                                      </p:tavLst>
                                    </p:anim>
                                    <p:animEffect transition="in" filter="fade">
                                      <p:cBhvr>
                                        <p:cTn id="57" dur="750"/>
                                        <p:tgtEl>
                                          <p:spTgt spid="14"/>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5"/>
                                        </p:tgtEl>
                                        <p:attrNameLst>
                                          <p:attrName>style.visibility</p:attrName>
                                        </p:attrNameLst>
                                      </p:cBhvr>
                                      <p:to>
                                        <p:strVal val="visible"/>
                                      </p:to>
                                    </p:set>
                                    <p:anim calcmode="lin" valueType="num">
                                      <p:cBhvr>
                                        <p:cTn id="60" dur="750" fill="hold"/>
                                        <p:tgtEl>
                                          <p:spTgt spid="15"/>
                                        </p:tgtEl>
                                        <p:attrNameLst>
                                          <p:attrName>ppt_w</p:attrName>
                                        </p:attrNameLst>
                                      </p:cBhvr>
                                      <p:tavLst>
                                        <p:tav tm="0">
                                          <p:val>
                                            <p:fltVal val="0"/>
                                          </p:val>
                                        </p:tav>
                                        <p:tav tm="100000">
                                          <p:val>
                                            <p:strVal val="#ppt_w"/>
                                          </p:val>
                                        </p:tav>
                                      </p:tavLst>
                                    </p:anim>
                                    <p:anim calcmode="lin" valueType="num">
                                      <p:cBhvr>
                                        <p:cTn id="61" dur="750" fill="hold"/>
                                        <p:tgtEl>
                                          <p:spTgt spid="15"/>
                                        </p:tgtEl>
                                        <p:attrNameLst>
                                          <p:attrName>ppt_h</p:attrName>
                                        </p:attrNameLst>
                                      </p:cBhvr>
                                      <p:tavLst>
                                        <p:tav tm="0">
                                          <p:val>
                                            <p:fltVal val="0"/>
                                          </p:val>
                                        </p:tav>
                                        <p:tav tm="100000">
                                          <p:val>
                                            <p:strVal val="#ppt_h"/>
                                          </p:val>
                                        </p:tav>
                                      </p:tavLst>
                                    </p:anim>
                                    <p:animEffect transition="in" filter="fade">
                                      <p:cBhvr>
                                        <p:cTn id="6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FA72-279C-4B4A-BA64-1FFAC54A37DA}"/>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Colas</a:t>
            </a:r>
          </a:p>
        </p:txBody>
      </p:sp>
      <p:pic>
        <p:nvPicPr>
          <p:cNvPr id="5" name="Imagen 4">
            <a:extLst>
              <a:ext uri="{FF2B5EF4-FFF2-40B4-BE49-F238E27FC236}">
                <a16:creationId xmlns:a16="http://schemas.microsoft.com/office/drawing/2014/main" id="{769455B0-17AE-0840-AEF0-9ED8FCBA1427}"/>
              </a:ext>
            </a:extLst>
          </p:cNvPr>
          <p:cNvPicPr>
            <a:picLocks noChangeAspect="1"/>
          </p:cNvPicPr>
          <p:nvPr/>
        </p:nvPicPr>
        <p:blipFill>
          <a:blip r:embed="rId2"/>
          <a:stretch>
            <a:fillRect/>
          </a:stretch>
        </p:blipFill>
        <p:spPr>
          <a:xfrm>
            <a:off x="462109" y="1189037"/>
            <a:ext cx="11267781" cy="3228829"/>
          </a:xfrm>
          <a:prstGeom prst="rect">
            <a:avLst/>
          </a:prstGeom>
        </p:spPr>
      </p:pic>
      <p:pic>
        <p:nvPicPr>
          <p:cNvPr id="6" name="Imagen 5">
            <a:extLst>
              <a:ext uri="{FF2B5EF4-FFF2-40B4-BE49-F238E27FC236}">
                <a16:creationId xmlns:a16="http://schemas.microsoft.com/office/drawing/2014/main" id="{A22DB939-9A11-DE4F-B68C-F8E2011BC440}"/>
              </a:ext>
            </a:extLst>
          </p:cNvPr>
          <p:cNvPicPr>
            <a:picLocks noChangeAspect="1"/>
          </p:cNvPicPr>
          <p:nvPr/>
        </p:nvPicPr>
        <p:blipFill>
          <a:blip r:embed="rId3"/>
          <a:stretch>
            <a:fillRect/>
          </a:stretch>
        </p:blipFill>
        <p:spPr>
          <a:xfrm>
            <a:off x="342901" y="5191885"/>
            <a:ext cx="7880033" cy="534432"/>
          </a:xfrm>
          <a:prstGeom prst="rect">
            <a:avLst/>
          </a:prstGeom>
        </p:spPr>
      </p:pic>
      <p:pic>
        <p:nvPicPr>
          <p:cNvPr id="7" name="Imagen 6">
            <a:extLst>
              <a:ext uri="{FF2B5EF4-FFF2-40B4-BE49-F238E27FC236}">
                <a16:creationId xmlns:a16="http://schemas.microsoft.com/office/drawing/2014/main" id="{68DC2C03-A30D-1244-ACC7-8F0A062B4CF5}"/>
              </a:ext>
            </a:extLst>
          </p:cNvPr>
          <p:cNvPicPr>
            <a:picLocks noChangeAspect="1"/>
          </p:cNvPicPr>
          <p:nvPr/>
        </p:nvPicPr>
        <p:blipFill>
          <a:blip r:embed="rId4"/>
          <a:stretch>
            <a:fillRect/>
          </a:stretch>
        </p:blipFill>
        <p:spPr>
          <a:xfrm>
            <a:off x="8314006" y="4550562"/>
            <a:ext cx="3352213" cy="1837973"/>
          </a:xfrm>
          <a:prstGeom prst="rect">
            <a:avLst/>
          </a:prstGeom>
        </p:spPr>
      </p:pic>
    </p:spTree>
    <p:extLst>
      <p:ext uri="{BB962C8B-B14F-4D97-AF65-F5344CB8AC3E}">
        <p14:creationId xmlns:p14="http://schemas.microsoft.com/office/powerpoint/2010/main" val="39530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B670-E95A-FA45-8452-3E4573656A67}"/>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Tupla</a:t>
            </a:r>
          </a:p>
        </p:txBody>
      </p:sp>
      <p:pic>
        <p:nvPicPr>
          <p:cNvPr id="3" name="Imagen 2">
            <a:extLst>
              <a:ext uri="{FF2B5EF4-FFF2-40B4-BE49-F238E27FC236}">
                <a16:creationId xmlns:a16="http://schemas.microsoft.com/office/drawing/2014/main" id="{43A91B51-F2B4-1142-AFFF-19BE061091BE}"/>
              </a:ext>
            </a:extLst>
          </p:cNvPr>
          <p:cNvPicPr>
            <a:picLocks noChangeAspect="1"/>
          </p:cNvPicPr>
          <p:nvPr/>
        </p:nvPicPr>
        <p:blipFill>
          <a:blip r:embed="rId2"/>
          <a:stretch>
            <a:fillRect/>
          </a:stretch>
        </p:blipFill>
        <p:spPr>
          <a:xfrm>
            <a:off x="957703" y="1442250"/>
            <a:ext cx="10276594" cy="4564225"/>
          </a:xfrm>
          <a:prstGeom prst="rect">
            <a:avLst/>
          </a:prstGeom>
        </p:spPr>
      </p:pic>
    </p:spTree>
    <p:extLst>
      <p:ext uri="{BB962C8B-B14F-4D97-AF65-F5344CB8AC3E}">
        <p14:creationId xmlns:p14="http://schemas.microsoft.com/office/powerpoint/2010/main" val="84530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58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A45A-5C9F-C540-B104-6D89CE7494DD}"/>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Tupla</a:t>
            </a:r>
          </a:p>
        </p:txBody>
      </p:sp>
      <p:pic>
        <p:nvPicPr>
          <p:cNvPr id="3" name="Imagen 2">
            <a:extLst>
              <a:ext uri="{FF2B5EF4-FFF2-40B4-BE49-F238E27FC236}">
                <a16:creationId xmlns:a16="http://schemas.microsoft.com/office/drawing/2014/main" id="{9F3409E0-6708-CA41-847C-9C8FF22B07B1}"/>
              </a:ext>
            </a:extLst>
          </p:cNvPr>
          <p:cNvPicPr>
            <a:picLocks noChangeAspect="1"/>
          </p:cNvPicPr>
          <p:nvPr/>
        </p:nvPicPr>
        <p:blipFill>
          <a:blip r:embed="rId2"/>
          <a:stretch>
            <a:fillRect/>
          </a:stretch>
        </p:blipFill>
        <p:spPr>
          <a:xfrm>
            <a:off x="2116327" y="1171661"/>
            <a:ext cx="7975245" cy="5290620"/>
          </a:xfrm>
          <a:prstGeom prst="rect">
            <a:avLst/>
          </a:prstGeom>
        </p:spPr>
      </p:pic>
      <p:sp>
        <p:nvSpPr>
          <p:cNvPr id="4" name="Freeform 5">
            <a:extLst>
              <a:ext uri="{FF2B5EF4-FFF2-40B4-BE49-F238E27FC236}">
                <a16:creationId xmlns:a16="http://schemas.microsoft.com/office/drawing/2014/main" id="{7CCBBE9B-9E0F-C741-A28C-49AFCB2325FC}"/>
              </a:ext>
            </a:extLst>
          </p:cNvPr>
          <p:cNvSpPr>
            <a:spLocks noEditPoints="1"/>
          </p:cNvSpPr>
          <p:nvPr/>
        </p:nvSpPr>
        <p:spPr bwMode="auto">
          <a:xfrm>
            <a:off x="11574209" y="2062363"/>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5" name="Freeform 7">
            <a:extLst>
              <a:ext uri="{FF2B5EF4-FFF2-40B4-BE49-F238E27FC236}">
                <a16:creationId xmlns:a16="http://schemas.microsoft.com/office/drawing/2014/main" id="{D06741A3-53F3-DC47-95C8-98FC1CFB01B5}"/>
              </a:ext>
            </a:extLst>
          </p:cNvPr>
          <p:cNvSpPr>
            <a:spLocks noEditPoints="1"/>
          </p:cNvSpPr>
          <p:nvPr/>
        </p:nvSpPr>
        <p:spPr bwMode="auto">
          <a:xfrm>
            <a:off x="11319275" y="3022325"/>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8">
            <a:extLst>
              <a:ext uri="{FF2B5EF4-FFF2-40B4-BE49-F238E27FC236}">
                <a16:creationId xmlns:a16="http://schemas.microsoft.com/office/drawing/2014/main" id="{67A8A06F-747D-F443-93AC-5BE9DA1A40C5}"/>
              </a:ext>
            </a:extLst>
          </p:cNvPr>
          <p:cNvSpPr>
            <a:spLocks noEditPoints="1"/>
          </p:cNvSpPr>
          <p:nvPr/>
        </p:nvSpPr>
        <p:spPr bwMode="auto">
          <a:xfrm>
            <a:off x="11349163" y="3595490"/>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9">
            <a:extLst>
              <a:ext uri="{FF2B5EF4-FFF2-40B4-BE49-F238E27FC236}">
                <a16:creationId xmlns:a16="http://schemas.microsoft.com/office/drawing/2014/main" id="{5AAD88A1-44B8-B542-AEC5-CB204930C4B8}"/>
              </a:ext>
            </a:extLst>
          </p:cNvPr>
          <p:cNvSpPr>
            <a:spLocks noEditPoints="1"/>
          </p:cNvSpPr>
          <p:nvPr/>
        </p:nvSpPr>
        <p:spPr bwMode="auto">
          <a:xfrm>
            <a:off x="11725412" y="4084262"/>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0">
            <a:extLst>
              <a:ext uri="{FF2B5EF4-FFF2-40B4-BE49-F238E27FC236}">
                <a16:creationId xmlns:a16="http://schemas.microsoft.com/office/drawing/2014/main" id="{526C8EDB-2A74-B04B-BD82-4B7C9DC623E8}"/>
              </a:ext>
            </a:extLst>
          </p:cNvPr>
          <p:cNvSpPr>
            <a:spLocks noEditPoints="1"/>
          </p:cNvSpPr>
          <p:nvPr/>
        </p:nvSpPr>
        <p:spPr bwMode="auto">
          <a:xfrm>
            <a:off x="11361471" y="2412239"/>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2">
            <a:extLst>
              <a:ext uri="{FF2B5EF4-FFF2-40B4-BE49-F238E27FC236}">
                <a16:creationId xmlns:a16="http://schemas.microsoft.com/office/drawing/2014/main" id="{C9203D96-48DC-C846-96EE-0FC6D899EA29}"/>
              </a:ext>
            </a:extLst>
          </p:cNvPr>
          <p:cNvSpPr>
            <a:spLocks noEditPoints="1"/>
          </p:cNvSpPr>
          <p:nvPr/>
        </p:nvSpPr>
        <p:spPr bwMode="auto">
          <a:xfrm>
            <a:off x="11215542" y="1941048"/>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3">
            <a:extLst>
              <a:ext uri="{FF2B5EF4-FFF2-40B4-BE49-F238E27FC236}">
                <a16:creationId xmlns:a16="http://schemas.microsoft.com/office/drawing/2014/main" id="{067C66B5-74BB-A447-BB7F-CB19037D1341}"/>
              </a:ext>
            </a:extLst>
          </p:cNvPr>
          <p:cNvSpPr>
            <a:spLocks noEditPoints="1"/>
          </p:cNvSpPr>
          <p:nvPr/>
        </p:nvSpPr>
        <p:spPr bwMode="auto">
          <a:xfrm>
            <a:off x="11692008" y="4397217"/>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9">
            <a:extLst>
              <a:ext uri="{FF2B5EF4-FFF2-40B4-BE49-F238E27FC236}">
                <a16:creationId xmlns:a16="http://schemas.microsoft.com/office/drawing/2014/main" id="{DB540FBC-DD85-334F-AAB4-2B6A899605B7}"/>
              </a:ext>
            </a:extLst>
          </p:cNvPr>
          <p:cNvSpPr>
            <a:spLocks noEditPoints="1"/>
          </p:cNvSpPr>
          <p:nvPr/>
        </p:nvSpPr>
        <p:spPr bwMode="auto">
          <a:xfrm>
            <a:off x="11445863" y="1464583"/>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20">
            <a:extLst>
              <a:ext uri="{FF2B5EF4-FFF2-40B4-BE49-F238E27FC236}">
                <a16:creationId xmlns:a16="http://schemas.microsoft.com/office/drawing/2014/main" id="{7D98EC18-86C1-9A49-B485-24A5DBD064CA}"/>
              </a:ext>
            </a:extLst>
          </p:cNvPr>
          <p:cNvSpPr>
            <a:spLocks noEditPoints="1"/>
          </p:cNvSpPr>
          <p:nvPr/>
        </p:nvSpPr>
        <p:spPr bwMode="auto">
          <a:xfrm>
            <a:off x="11386085" y="4347989"/>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5">
            <a:extLst>
              <a:ext uri="{FF2B5EF4-FFF2-40B4-BE49-F238E27FC236}">
                <a16:creationId xmlns:a16="http://schemas.microsoft.com/office/drawing/2014/main" id="{E8B565F5-0920-9E45-B0CE-CE24FA13BE12}"/>
              </a:ext>
            </a:extLst>
          </p:cNvPr>
          <p:cNvSpPr>
            <a:spLocks noEditPoints="1"/>
          </p:cNvSpPr>
          <p:nvPr/>
        </p:nvSpPr>
        <p:spPr bwMode="auto">
          <a:xfrm>
            <a:off x="11449380" y="4907088"/>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6">
            <a:extLst>
              <a:ext uri="{FF2B5EF4-FFF2-40B4-BE49-F238E27FC236}">
                <a16:creationId xmlns:a16="http://schemas.microsoft.com/office/drawing/2014/main" id="{3940DE5A-CC6D-2D48-B8DF-87EB3A5CE24B}"/>
              </a:ext>
            </a:extLst>
          </p:cNvPr>
          <p:cNvSpPr>
            <a:spLocks noEditPoints="1"/>
          </p:cNvSpPr>
          <p:nvPr/>
        </p:nvSpPr>
        <p:spPr bwMode="auto">
          <a:xfrm>
            <a:off x="11391359" y="5422232"/>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207583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750" fill="hold"/>
                                        <p:tgtEl>
                                          <p:spTgt spid="4"/>
                                        </p:tgtEl>
                                        <p:attrNameLst>
                                          <p:attrName>ppt_w</p:attrName>
                                        </p:attrNameLst>
                                      </p:cBhvr>
                                      <p:tavLst>
                                        <p:tav tm="0">
                                          <p:val>
                                            <p:fltVal val="0"/>
                                          </p:val>
                                        </p:tav>
                                        <p:tav tm="100000">
                                          <p:val>
                                            <p:strVal val="#ppt_w"/>
                                          </p:val>
                                        </p:tav>
                                      </p:tavLst>
                                    </p:anim>
                                    <p:anim calcmode="lin" valueType="num">
                                      <p:cBhvr>
                                        <p:cTn id="11" dur="750" fill="hold"/>
                                        <p:tgtEl>
                                          <p:spTgt spid="4"/>
                                        </p:tgtEl>
                                        <p:attrNameLst>
                                          <p:attrName>ppt_h</p:attrName>
                                        </p:attrNameLst>
                                      </p:cBhvr>
                                      <p:tavLst>
                                        <p:tav tm="0">
                                          <p:val>
                                            <p:fltVal val="0"/>
                                          </p:val>
                                        </p:tav>
                                        <p:tav tm="100000">
                                          <p:val>
                                            <p:strVal val="#ppt_h"/>
                                          </p:val>
                                        </p:tav>
                                      </p:tavLst>
                                    </p:anim>
                                    <p:animEffect transition="in" filter="fade">
                                      <p:cBhvr>
                                        <p:cTn id="12" dur="750"/>
                                        <p:tgtEl>
                                          <p:spTgt spid="4"/>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p:cTn id="15" dur="750" fill="hold"/>
                                        <p:tgtEl>
                                          <p:spTgt spid="5"/>
                                        </p:tgtEl>
                                        <p:attrNameLst>
                                          <p:attrName>ppt_w</p:attrName>
                                        </p:attrNameLst>
                                      </p:cBhvr>
                                      <p:tavLst>
                                        <p:tav tm="0">
                                          <p:val>
                                            <p:fltVal val="0"/>
                                          </p:val>
                                        </p:tav>
                                        <p:tav tm="100000">
                                          <p:val>
                                            <p:strVal val="#ppt_w"/>
                                          </p:val>
                                        </p:tav>
                                      </p:tavLst>
                                    </p:anim>
                                    <p:anim calcmode="lin" valueType="num">
                                      <p:cBhvr>
                                        <p:cTn id="16" dur="750" fill="hold"/>
                                        <p:tgtEl>
                                          <p:spTgt spid="5"/>
                                        </p:tgtEl>
                                        <p:attrNameLst>
                                          <p:attrName>ppt_h</p:attrName>
                                        </p:attrNameLst>
                                      </p:cBhvr>
                                      <p:tavLst>
                                        <p:tav tm="0">
                                          <p:val>
                                            <p:fltVal val="0"/>
                                          </p:val>
                                        </p:tav>
                                        <p:tav tm="100000">
                                          <p:val>
                                            <p:strVal val="#ppt_h"/>
                                          </p:val>
                                        </p:tav>
                                      </p:tavLst>
                                    </p:anim>
                                    <p:animEffect transition="in" filter="fade">
                                      <p:cBhvr>
                                        <p:cTn id="17" dur="750"/>
                                        <p:tgtEl>
                                          <p:spTgt spid="5"/>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6"/>
                                        </p:tgtEl>
                                        <p:attrNameLst>
                                          <p:attrName>style.visibility</p:attrName>
                                        </p:attrNameLst>
                                      </p:cBhvr>
                                      <p:to>
                                        <p:strVal val="visible"/>
                                      </p:to>
                                    </p:set>
                                    <p:anim calcmode="lin" valueType="num">
                                      <p:cBhvr>
                                        <p:cTn id="20" dur="750" fill="hold"/>
                                        <p:tgtEl>
                                          <p:spTgt spid="6"/>
                                        </p:tgtEl>
                                        <p:attrNameLst>
                                          <p:attrName>ppt_w</p:attrName>
                                        </p:attrNameLst>
                                      </p:cBhvr>
                                      <p:tavLst>
                                        <p:tav tm="0">
                                          <p:val>
                                            <p:fltVal val="0"/>
                                          </p:val>
                                        </p:tav>
                                        <p:tav tm="100000">
                                          <p:val>
                                            <p:strVal val="#ppt_w"/>
                                          </p:val>
                                        </p:tav>
                                      </p:tavLst>
                                    </p:anim>
                                    <p:anim calcmode="lin" valueType="num">
                                      <p:cBhvr>
                                        <p:cTn id="21" dur="750" fill="hold"/>
                                        <p:tgtEl>
                                          <p:spTgt spid="6"/>
                                        </p:tgtEl>
                                        <p:attrNameLst>
                                          <p:attrName>ppt_h</p:attrName>
                                        </p:attrNameLst>
                                      </p:cBhvr>
                                      <p:tavLst>
                                        <p:tav tm="0">
                                          <p:val>
                                            <p:fltVal val="0"/>
                                          </p:val>
                                        </p:tav>
                                        <p:tav tm="100000">
                                          <p:val>
                                            <p:strVal val="#ppt_h"/>
                                          </p:val>
                                        </p:tav>
                                      </p:tavLst>
                                    </p:anim>
                                    <p:animEffect transition="in" filter="fade">
                                      <p:cBhvr>
                                        <p:cTn id="22" dur="750"/>
                                        <p:tgtEl>
                                          <p:spTgt spid="6"/>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7"/>
                                        </p:tgtEl>
                                        <p:attrNameLst>
                                          <p:attrName>style.visibility</p:attrName>
                                        </p:attrNameLst>
                                      </p:cBhvr>
                                      <p:to>
                                        <p:strVal val="visible"/>
                                      </p:to>
                                    </p:set>
                                    <p:anim calcmode="lin" valueType="num">
                                      <p:cBhvr>
                                        <p:cTn id="25" dur="750" fill="hold"/>
                                        <p:tgtEl>
                                          <p:spTgt spid="7"/>
                                        </p:tgtEl>
                                        <p:attrNameLst>
                                          <p:attrName>ppt_w</p:attrName>
                                        </p:attrNameLst>
                                      </p:cBhvr>
                                      <p:tavLst>
                                        <p:tav tm="0">
                                          <p:val>
                                            <p:fltVal val="0"/>
                                          </p:val>
                                        </p:tav>
                                        <p:tav tm="100000">
                                          <p:val>
                                            <p:strVal val="#ppt_w"/>
                                          </p:val>
                                        </p:tav>
                                      </p:tavLst>
                                    </p:anim>
                                    <p:anim calcmode="lin" valueType="num">
                                      <p:cBhvr>
                                        <p:cTn id="26" dur="750" fill="hold"/>
                                        <p:tgtEl>
                                          <p:spTgt spid="7"/>
                                        </p:tgtEl>
                                        <p:attrNameLst>
                                          <p:attrName>ppt_h</p:attrName>
                                        </p:attrNameLst>
                                      </p:cBhvr>
                                      <p:tavLst>
                                        <p:tav tm="0">
                                          <p:val>
                                            <p:fltVal val="0"/>
                                          </p:val>
                                        </p:tav>
                                        <p:tav tm="100000">
                                          <p:val>
                                            <p:strVal val="#ppt_h"/>
                                          </p:val>
                                        </p:tav>
                                      </p:tavLst>
                                    </p:anim>
                                    <p:animEffect transition="in" filter="fade">
                                      <p:cBhvr>
                                        <p:cTn id="27" dur="750"/>
                                        <p:tgtEl>
                                          <p:spTgt spid="7"/>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fill="hold"/>
                                        <p:tgtEl>
                                          <p:spTgt spid="8"/>
                                        </p:tgtEl>
                                        <p:attrNameLst>
                                          <p:attrName>ppt_w</p:attrName>
                                        </p:attrNameLst>
                                      </p:cBhvr>
                                      <p:tavLst>
                                        <p:tav tm="0">
                                          <p:val>
                                            <p:fltVal val="0"/>
                                          </p:val>
                                        </p:tav>
                                        <p:tav tm="100000">
                                          <p:val>
                                            <p:strVal val="#ppt_w"/>
                                          </p:val>
                                        </p:tav>
                                      </p:tavLst>
                                    </p:anim>
                                    <p:anim calcmode="lin" valueType="num">
                                      <p:cBhvr>
                                        <p:cTn id="31" dur="750" fill="hold"/>
                                        <p:tgtEl>
                                          <p:spTgt spid="8"/>
                                        </p:tgtEl>
                                        <p:attrNameLst>
                                          <p:attrName>ppt_h</p:attrName>
                                        </p:attrNameLst>
                                      </p:cBhvr>
                                      <p:tavLst>
                                        <p:tav tm="0">
                                          <p:val>
                                            <p:fltVal val="0"/>
                                          </p:val>
                                        </p:tav>
                                        <p:tav tm="100000">
                                          <p:val>
                                            <p:strVal val="#ppt_h"/>
                                          </p:val>
                                        </p:tav>
                                      </p:tavLst>
                                    </p:anim>
                                    <p:animEffect transition="in" filter="fade">
                                      <p:cBhvr>
                                        <p:cTn id="32" dur="750"/>
                                        <p:tgtEl>
                                          <p:spTgt spid="8"/>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9"/>
                                        </p:tgtEl>
                                        <p:attrNameLst>
                                          <p:attrName>style.visibility</p:attrName>
                                        </p:attrNameLst>
                                      </p:cBhvr>
                                      <p:to>
                                        <p:strVal val="visible"/>
                                      </p:to>
                                    </p:set>
                                    <p:anim calcmode="lin" valueType="num">
                                      <p:cBhvr>
                                        <p:cTn id="35" dur="750" fill="hold"/>
                                        <p:tgtEl>
                                          <p:spTgt spid="9"/>
                                        </p:tgtEl>
                                        <p:attrNameLst>
                                          <p:attrName>ppt_w</p:attrName>
                                        </p:attrNameLst>
                                      </p:cBhvr>
                                      <p:tavLst>
                                        <p:tav tm="0">
                                          <p:val>
                                            <p:fltVal val="0"/>
                                          </p:val>
                                        </p:tav>
                                        <p:tav tm="100000">
                                          <p:val>
                                            <p:strVal val="#ppt_w"/>
                                          </p:val>
                                        </p:tav>
                                      </p:tavLst>
                                    </p:anim>
                                    <p:anim calcmode="lin" valueType="num">
                                      <p:cBhvr>
                                        <p:cTn id="36" dur="750" fill="hold"/>
                                        <p:tgtEl>
                                          <p:spTgt spid="9"/>
                                        </p:tgtEl>
                                        <p:attrNameLst>
                                          <p:attrName>ppt_h</p:attrName>
                                        </p:attrNameLst>
                                      </p:cBhvr>
                                      <p:tavLst>
                                        <p:tav tm="0">
                                          <p:val>
                                            <p:fltVal val="0"/>
                                          </p:val>
                                        </p:tav>
                                        <p:tav tm="100000">
                                          <p:val>
                                            <p:strVal val="#ppt_h"/>
                                          </p:val>
                                        </p:tav>
                                      </p:tavLst>
                                    </p:anim>
                                    <p:animEffect transition="in" filter="fade">
                                      <p:cBhvr>
                                        <p:cTn id="37" dur="750"/>
                                        <p:tgtEl>
                                          <p:spTgt spid="9"/>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0"/>
                                        </p:tgtEl>
                                        <p:attrNameLst>
                                          <p:attrName>style.visibility</p:attrName>
                                        </p:attrNameLst>
                                      </p:cBhvr>
                                      <p:to>
                                        <p:strVal val="visible"/>
                                      </p:to>
                                    </p:set>
                                    <p:anim calcmode="lin" valueType="num">
                                      <p:cBhvr>
                                        <p:cTn id="40" dur="750" fill="hold"/>
                                        <p:tgtEl>
                                          <p:spTgt spid="10"/>
                                        </p:tgtEl>
                                        <p:attrNameLst>
                                          <p:attrName>ppt_w</p:attrName>
                                        </p:attrNameLst>
                                      </p:cBhvr>
                                      <p:tavLst>
                                        <p:tav tm="0">
                                          <p:val>
                                            <p:fltVal val="0"/>
                                          </p:val>
                                        </p:tav>
                                        <p:tav tm="100000">
                                          <p:val>
                                            <p:strVal val="#ppt_w"/>
                                          </p:val>
                                        </p:tav>
                                      </p:tavLst>
                                    </p:anim>
                                    <p:anim calcmode="lin" valueType="num">
                                      <p:cBhvr>
                                        <p:cTn id="41" dur="750" fill="hold"/>
                                        <p:tgtEl>
                                          <p:spTgt spid="10"/>
                                        </p:tgtEl>
                                        <p:attrNameLst>
                                          <p:attrName>ppt_h</p:attrName>
                                        </p:attrNameLst>
                                      </p:cBhvr>
                                      <p:tavLst>
                                        <p:tav tm="0">
                                          <p:val>
                                            <p:fltVal val="0"/>
                                          </p:val>
                                        </p:tav>
                                        <p:tav tm="100000">
                                          <p:val>
                                            <p:strVal val="#ppt_h"/>
                                          </p:val>
                                        </p:tav>
                                      </p:tavLst>
                                    </p:anim>
                                    <p:animEffect transition="in" filter="fade">
                                      <p:cBhvr>
                                        <p:cTn id="42" dur="750"/>
                                        <p:tgtEl>
                                          <p:spTgt spid="10"/>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Effect transition="in" filter="fade">
                                      <p:cBhvr>
                                        <p:cTn id="47" dur="750"/>
                                        <p:tgtEl>
                                          <p:spTgt spid="11"/>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2"/>
                                        </p:tgtEl>
                                        <p:attrNameLst>
                                          <p:attrName>style.visibility</p:attrName>
                                        </p:attrNameLst>
                                      </p:cBhvr>
                                      <p:to>
                                        <p:strVal val="visible"/>
                                      </p:to>
                                    </p:set>
                                    <p:anim calcmode="lin" valueType="num">
                                      <p:cBhvr>
                                        <p:cTn id="50" dur="750" fill="hold"/>
                                        <p:tgtEl>
                                          <p:spTgt spid="12"/>
                                        </p:tgtEl>
                                        <p:attrNameLst>
                                          <p:attrName>ppt_w</p:attrName>
                                        </p:attrNameLst>
                                      </p:cBhvr>
                                      <p:tavLst>
                                        <p:tav tm="0">
                                          <p:val>
                                            <p:fltVal val="0"/>
                                          </p:val>
                                        </p:tav>
                                        <p:tav tm="100000">
                                          <p:val>
                                            <p:strVal val="#ppt_w"/>
                                          </p:val>
                                        </p:tav>
                                      </p:tavLst>
                                    </p:anim>
                                    <p:anim calcmode="lin" valueType="num">
                                      <p:cBhvr>
                                        <p:cTn id="51" dur="750" fill="hold"/>
                                        <p:tgtEl>
                                          <p:spTgt spid="12"/>
                                        </p:tgtEl>
                                        <p:attrNameLst>
                                          <p:attrName>ppt_h</p:attrName>
                                        </p:attrNameLst>
                                      </p:cBhvr>
                                      <p:tavLst>
                                        <p:tav tm="0">
                                          <p:val>
                                            <p:fltVal val="0"/>
                                          </p:val>
                                        </p:tav>
                                        <p:tav tm="100000">
                                          <p:val>
                                            <p:strVal val="#ppt_h"/>
                                          </p:val>
                                        </p:tav>
                                      </p:tavLst>
                                    </p:anim>
                                    <p:animEffect transition="in" filter="fade">
                                      <p:cBhvr>
                                        <p:cTn id="52" dur="750"/>
                                        <p:tgtEl>
                                          <p:spTgt spid="12"/>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3"/>
                                        </p:tgtEl>
                                        <p:attrNameLst>
                                          <p:attrName>style.visibility</p:attrName>
                                        </p:attrNameLst>
                                      </p:cBhvr>
                                      <p:to>
                                        <p:strVal val="visible"/>
                                      </p:to>
                                    </p:set>
                                    <p:anim calcmode="lin" valueType="num">
                                      <p:cBhvr>
                                        <p:cTn id="55" dur="750" fill="hold"/>
                                        <p:tgtEl>
                                          <p:spTgt spid="13"/>
                                        </p:tgtEl>
                                        <p:attrNameLst>
                                          <p:attrName>ppt_w</p:attrName>
                                        </p:attrNameLst>
                                      </p:cBhvr>
                                      <p:tavLst>
                                        <p:tav tm="0">
                                          <p:val>
                                            <p:fltVal val="0"/>
                                          </p:val>
                                        </p:tav>
                                        <p:tav tm="100000">
                                          <p:val>
                                            <p:strVal val="#ppt_w"/>
                                          </p:val>
                                        </p:tav>
                                      </p:tavLst>
                                    </p:anim>
                                    <p:anim calcmode="lin" valueType="num">
                                      <p:cBhvr>
                                        <p:cTn id="56" dur="750" fill="hold"/>
                                        <p:tgtEl>
                                          <p:spTgt spid="13"/>
                                        </p:tgtEl>
                                        <p:attrNameLst>
                                          <p:attrName>ppt_h</p:attrName>
                                        </p:attrNameLst>
                                      </p:cBhvr>
                                      <p:tavLst>
                                        <p:tav tm="0">
                                          <p:val>
                                            <p:fltVal val="0"/>
                                          </p:val>
                                        </p:tav>
                                        <p:tav tm="100000">
                                          <p:val>
                                            <p:strVal val="#ppt_h"/>
                                          </p:val>
                                        </p:tav>
                                      </p:tavLst>
                                    </p:anim>
                                    <p:animEffect transition="in" filter="fade">
                                      <p:cBhvr>
                                        <p:cTn id="57" dur="750"/>
                                        <p:tgtEl>
                                          <p:spTgt spid="13"/>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4"/>
                                        </p:tgtEl>
                                        <p:attrNameLst>
                                          <p:attrName>style.visibility</p:attrName>
                                        </p:attrNameLst>
                                      </p:cBhvr>
                                      <p:to>
                                        <p:strVal val="visible"/>
                                      </p:to>
                                    </p:set>
                                    <p:anim calcmode="lin" valueType="num">
                                      <p:cBhvr>
                                        <p:cTn id="60" dur="750" fill="hold"/>
                                        <p:tgtEl>
                                          <p:spTgt spid="14"/>
                                        </p:tgtEl>
                                        <p:attrNameLst>
                                          <p:attrName>ppt_w</p:attrName>
                                        </p:attrNameLst>
                                      </p:cBhvr>
                                      <p:tavLst>
                                        <p:tav tm="0">
                                          <p:val>
                                            <p:fltVal val="0"/>
                                          </p:val>
                                        </p:tav>
                                        <p:tav tm="100000">
                                          <p:val>
                                            <p:strVal val="#ppt_w"/>
                                          </p:val>
                                        </p:tav>
                                      </p:tavLst>
                                    </p:anim>
                                    <p:anim calcmode="lin" valueType="num">
                                      <p:cBhvr>
                                        <p:cTn id="61" dur="750" fill="hold"/>
                                        <p:tgtEl>
                                          <p:spTgt spid="14"/>
                                        </p:tgtEl>
                                        <p:attrNameLst>
                                          <p:attrName>ppt_h</p:attrName>
                                        </p:attrNameLst>
                                      </p:cBhvr>
                                      <p:tavLst>
                                        <p:tav tm="0">
                                          <p:val>
                                            <p:fltVal val="0"/>
                                          </p:val>
                                        </p:tav>
                                        <p:tav tm="100000">
                                          <p:val>
                                            <p:strVal val="#ppt_h"/>
                                          </p:val>
                                        </p:tav>
                                      </p:tavLst>
                                    </p:anim>
                                    <p:animEffect transition="in" filter="fade">
                                      <p:cBhvr>
                                        <p:cTn id="6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A45A-5C9F-C540-B104-6D89CE7494DD}"/>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Tupla</a:t>
            </a:r>
          </a:p>
        </p:txBody>
      </p:sp>
      <p:pic>
        <p:nvPicPr>
          <p:cNvPr id="3" name="Imagen 2">
            <a:extLst>
              <a:ext uri="{FF2B5EF4-FFF2-40B4-BE49-F238E27FC236}">
                <a16:creationId xmlns:a16="http://schemas.microsoft.com/office/drawing/2014/main" id="{665AA59E-0A50-134B-AE7C-CC25A4041592}"/>
              </a:ext>
            </a:extLst>
          </p:cNvPr>
          <p:cNvPicPr>
            <a:picLocks noChangeAspect="1"/>
          </p:cNvPicPr>
          <p:nvPr/>
        </p:nvPicPr>
        <p:blipFill>
          <a:blip r:embed="rId2"/>
          <a:stretch>
            <a:fillRect/>
          </a:stretch>
        </p:blipFill>
        <p:spPr>
          <a:xfrm>
            <a:off x="265790" y="914073"/>
            <a:ext cx="7391180" cy="5288250"/>
          </a:xfrm>
          <a:prstGeom prst="rect">
            <a:avLst/>
          </a:prstGeom>
        </p:spPr>
      </p:pic>
      <p:pic>
        <p:nvPicPr>
          <p:cNvPr id="4" name="Imagen 3">
            <a:extLst>
              <a:ext uri="{FF2B5EF4-FFF2-40B4-BE49-F238E27FC236}">
                <a16:creationId xmlns:a16="http://schemas.microsoft.com/office/drawing/2014/main" id="{648AC986-E1C2-454F-8EAF-351FDCAB575C}"/>
              </a:ext>
            </a:extLst>
          </p:cNvPr>
          <p:cNvPicPr>
            <a:picLocks noChangeAspect="1"/>
          </p:cNvPicPr>
          <p:nvPr/>
        </p:nvPicPr>
        <p:blipFill>
          <a:blip r:embed="rId3"/>
          <a:stretch>
            <a:fillRect/>
          </a:stretch>
        </p:blipFill>
        <p:spPr>
          <a:xfrm>
            <a:off x="5246120" y="3297198"/>
            <a:ext cx="6743700" cy="2905125"/>
          </a:xfrm>
          <a:prstGeom prst="rect">
            <a:avLst/>
          </a:prstGeom>
        </p:spPr>
      </p:pic>
    </p:spTree>
    <p:extLst>
      <p:ext uri="{BB962C8B-B14F-4D97-AF65-F5344CB8AC3E}">
        <p14:creationId xmlns:p14="http://schemas.microsoft.com/office/powerpoint/2010/main" val="427198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A45A-5C9F-C540-B104-6D89CE7494DD}"/>
              </a:ext>
            </a:extLst>
          </p:cNvPr>
          <p:cNvSpPr txBox="1">
            <a:spLocks/>
          </p:cNvSpPr>
          <p:nvPr/>
        </p:nvSpPr>
        <p:spPr>
          <a:xfrm>
            <a:off x="3722700" y="395719"/>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Tupla</a:t>
            </a:r>
          </a:p>
        </p:txBody>
      </p:sp>
      <p:pic>
        <p:nvPicPr>
          <p:cNvPr id="3" name="Imagen 2">
            <a:extLst>
              <a:ext uri="{FF2B5EF4-FFF2-40B4-BE49-F238E27FC236}">
                <a16:creationId xmlns:a16="http://schemas.microsoft.com/office/drawing/2014/main" id="{17A3B2C6-88D9-1948-9CEE-5410CD8644B9}"/>
              </a:ext>
            </a:extLst>
          </p:cNvPr>
          <p:cNvPicPr>
            <a:picLocks noChangeAspect="1"/>
          </p:cNvPicPr>
          <p:nvPr/>
        </p:nvPicPr>
        <p:blipFill>
          <a:blip r:embed="rId2"/>
          <a:stretch>
            <a:fillRect/>
          </a:stretch>
        </p:blipFill>
        <p:spPr>
          <a:xfrm>
            <a:off x="1625968" y="1139166"/>
            <a:ext cx="7985906" cy="5203282"/>
          </a:xfrm>
          <a:prstGeom prst="rect">
            <a:avLst/>
          </a:prstGeom>
        </p:spPr>
      </p:pic>
      <p:pic>
        <p:nvPicPr>
          <p:cNvPr id="4" name="Imagen 3">
            <a:extLst>
              <a:ext uri="{FF2B5EF4-FFF2-40B4-BE49-F238E27FC236}">
                <a16:creationId xmlns:a16="http://schemas.microsoft.com/office/drawing/2014/main" id="{BE340AB7-4509-2A4C-B2CE-8B2F72EF039F}"/>
              </a:ext>
            </a:extLst>
          </p:cNvPr>
          <p:cNvPicPr>
            <a:picLocks noChangeAspect="1"/>
          </p:cNvPicPr>
          <p:nvPr/>
        </p:nvPicPr>
        <p:blipFill>
          <a:blip r:embed="rId3"/>
          <a:stretch>
            <a:fillRect/>
          </a:stretch>
        </p:blipFill>
        <p:spPr>
          <a:xfrm>
            <a:off x="7802124" y="4216024"/>
            <a:ext cx="3619500" cy="1933575"/>
          </a:xfrm>
          <a:prstGeom prst="rect">
            <a:avLst/>
          </a:prstGeom>
        </p:spPr>
      </p:pic>
      <p:sp>
        <p:nvSpPr>
          <p:cNvPr id="5" name="Freeform 6">
            <a:extLst>
              <a:ext uri="{FF2B5EF4-FFF2-40B4-BE49-F238E27FC236}">
                <a16:creationId xmlns:a16="http://schemas.microsoft.com/office/drawing/2014/main" id="{145C3F1D-D6C9-B545-8E46-709529B6A815}"/>
              </a:ext>
            </a:extLst>
          </p:cNvPr>
          <p:cNvSpPr>
            <a:spLocks noEditPoints="1"/>
          </p:cNvSpPr>
          <p:nvPr/>
        </p:nvSpPr>
        <p:spPr bwMode="auto">
          <a:xfrm>
            <a:off x="519927" y="2878972"/>
            <a:ext cx="300648" cy="409655"/>
          </a:xfrm>
          <a:custGeom>
            <a:avLst/>
            <a:gdLst>
              <a:gd name="T0" fmla="*/ 27 w 72"/>
              <a:gd name="T1" fmla="*/ 20 h 98"/>
              <a:gd name="T2" fmla="*/ 27 w 72"/>
              <a:gd name="T3" fmla="*/ 20 h 98"/>
              <a:gd name="T4" fmla="*/ 28 w 72"/>
              <a:gd name="T5" fmla="*/ 20 h 98"/>
              <a:gd name="T6" fmla="*/ 28 w 72"/>
              <a:gd name="T7" fmla="*/ 20 h 98"/>
              <a:gd name="T8" fmla="*/ 33 w 72"/>
              <a:gd name="T9" fmla="*/ 24 h 98"/>
              <a:gd name="T10" fmla="*/ 37 w 72"/>
              <a:gd name="T11" fmla="*/ 31 h 98"/>
              <a:gd name="T12" fmla="*/ 36 w 72"/>
              <a:gd name="T13" fmla="*/ 38 h 98"/>
              <a:gd name="T14" fmla="*/ 32 w 72"/>
              <a:gd name="T15" fmla="*/ 40 h 98"/>
              <a:gd name="T16" fmla="*/ 31 w 72"/>
              <a:gd name="T17" fmla="*/ 40 h 98"/>
              <a:gd name="T18" fmla="*/ 27 w 72"/>
              <a:gd name="T19" fmla="*/ 34 h 98"/>
              <a:gd name="T20" fmla="*/ 24 w 72"/>
              <a:gd name="T21" fmla="*/ 25 h 98"/>
              <a:gd name="T22" fmla="*/ 24 w 72"/>
              <a:gd name="T23" fmla="*/ 21 h 98"/>
              <a:gd name="T24" fmla="*/ 25 w 72"/>
              <a:gd name="T25" fmla="*/ 20 h 98"/>
              <a:gd name="T26" fmla="*/ 27 w 72"/>
              <a:gd name="T27" fmla="*/ 20 h 98"/>
              <a:gd name="T28" fmla="*/ 32 w 72"/>
              <a:gd name="T29" fmla="*/ 44 h 98"/>
              <a:gd name="T30" fmla="*/ 39 w 72"/>
              <a:gd name="T31" fmla="*/ 40 h 98"/>
              <a:gd name="T32" fmla="*/ 40 w 72"/>
              <a:gd name="T33" fmla="*/ 30 h 98"/>
              <a:gd name="T34" fmla="*/ 36 w 72"/>
              <a:gd name="T35" fmla="*/ 22 h 98"/>
              <a:gd name="T36" fmla="*/ 30 w 72"/>
              <a:gd name="T37" fmla="*/ 17 h 98"/>
              <a:gd name="T38" fmla="*/ 28 w 72"/>
              <a:gd name="T39" fmla="*/ 16 h 98"/>
              <a:gd name="T40" fmla="*/ 23 w 72"/>
              <a:gd name="T41" fmla="*/ 4 h 98"/>
              <a:gd name="T42" fmla="*/ 29 w 72"/>
              <a:gd name="T43" fmla="*/ 4 h 98"/>
              <a:gd name="T44" fmla="*/ 41 w 72"/>
              <a:gd name="T45" fmla="*/ 7 h 98"/>
              <a:gd name="T46" fmla="*/ 55 w 72"/>
              <a:gd name="T47" fmla="*/ 25 h 98"/>
              <a:gd name="T48" fmla="*/ 64 w 72"/>
              <a:gd name="T49" fmla="*/ 48 h 98"/>
              <a:gd name="T50" fmla="*/ 68 w 72"/>
              <a:gd name="T51" fmla="*/ 72 h 98"/>
              <a:gd name="T52" fmla="*/ 56 w 72"/>
              <a:gd name="T53" fmla="*/ 92 h 98"/>
              <a:gd name="T54" fmla="*/ 46 w 72"/>
              <a:gd name="T55" fmla="*/ 94 h 98"/>
              <a:gd name="T56" fmla="*/ 29 w 72"/>
              <a:gd name="T57" fmla="*/ 89 h 98"/>
              <a:gd name="T58" fmla="*/ 12 w 72"/>
              <a:gd name="T59" fmla="*/ 64 h 98"/>
              <a:gd name="T60" fmla="*/ 5 w 72"/>
              <a:gd name="T61" fmla="*/ 40 h 98"/>
              <a:gd name="T62" fmla="*/ 4 w 72"/>
              <a:gd name="T63" fmla="*/ 28 h 98"/>
              <a:gd name="T64" fmla="*/ 17 w 72"/>
              <a:gd name="T65" fmla="*/ 7 h 98"/>
              <a:gd name="T66" fmla="*/ 20 w 72"/>
              <a:gd name="T67" fmla="*/ 5 h 98"/>
              <a:gd name="T68" fmla="*/ 24 w 72"/>
              <a:gd name="T69" fmla="*/ 17 h 98"/>
              <a:gd name="T70" fmla="*/ 21 w 72"/>
              <a:gd name="T71" fmla="*/ 20 h 98"/>
              <a:gd name="T72" fmla="*/ 21 w 72"/>
              <a:gd name="T73" fmla="*/ 26 h 98"/>
              <a:gd name="T74" fmla="*/ 24 w 72"/>
              <a:gd name="T75" fmla="*/ 35 h 98"/>
              <a:gd name="T76" fmla="*/ 30 w 72"/>
              <a:gd name="T77" fmla="*/ 43 h 98"/>
              <a:gd name="T78" fmla="*/ 32 w 72"/>
              <a:gd name="T79" fmla="*/ 44 h 98"/>
              <a:gd name="T80" fmla="*/ 29 w 72"/>
              <a:gd name="T81" fmla="*/ 0 h 98"/>
              <a:gd name="T82" fmla="*/ 21 w 72"/>
              <a:gd name="T83" fmla="*/ 1 h 98"/>
              <a:gd name="T84" fmla="*/ 20 w 72"/>
              <a:gd name="T85" fmla="*/ 1 h 98"/>
              <a:gd name="T86" fmla="*/ 19 w 72"/>
              <a:gd name="T87" fmla="*/ 1 h 98"/>
              <a:gd name="T88" fmla="*/ 19 w 72"/>
              <a:gd name="T89" fmla="*/ 2 h 98"/>
              <a:gd name="T90" fmla="*/ 15 w 72"/>
              <a:gd name="T91" fmla="*/ 4 h 98"/>
              <a:gd name="T92" fmla="*/ 0 w 72"/>
              <a:gd name="T93" fmla="*/ 27 h 98"/>
              <a:gd name="T94" fmla="*/ 1 w 72"/>
              <a:gd name="T95" fmla="*/ 41 h 98"/>
              <a:gd name="T96" fmla="*/ 9 w 72"/>
              <a:gd name="T97" fmla="*/ 65 h 98"/>
              <a:gd name="T98" fmla="*/ 27 w 72"/>
              <a:gd name="T99" fmla="*/ 91 h 98"/>
              <a:gd name="T100" fmla="*/ 46 w 72"/>
              <a:gd name="T101" fmla="*/ 98 h 98"/>
              <a:gd name="T102" fmla="*/ 58 w 72"/>
              <a:gd name="T103" fmla="*/ 95 h 98"/>
              <a:gd name="T104" fmla="*/ 71 w 72"/>
              <a:gd name="T105" fmla="*/ 72 h 98"/>
              <a:gd name="T106" fmla="*/ 67 w 72"/>
              <a:gd name="T107" fmla="*/ 47 h 98"/>
              <a:gd name="T108" fmla="*/ 58 w 72"/>
              <a:gd name="T109" fmla="*/ 23 h 98"/>
              <a:gd name="T110" fmla="*/ 43 w 72"/>
              <a:gd name="T111" fmla="*/ 4 h 98"/>
              <a:gd name="T112" fmla="*/ 29 w 72"/>
              <a:gd name="T11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98">
                <a:moveTo>
                  <a:pt x="27" y="20"/>
                </a:moveTo>
                <a:cubicBezTo>
                  <a:pt x="27" y="20"/>
                  <a:pt x="27" y="20"/>
                  <a:pt x="27" y="20"/>
                </a:cubicBezTo>
                <a:cubicBezTo>
                  <a:pt x="27" y="20"/>
                  <a:pt x="28" y="20"/>
                  <a:pt x="28" y="20"/>
                </a:cubicBezTo>
                <a:cubicBezTo>
                  <a:pt x="28" y="20"/>
                  <a:pt x="28" y="20"/>
                  <a:pt x="28" y="20"/>
                </a:cubicBezTo>
                <a:cubicBezTo>
                  <a:pt x="30" y="21"/>
                  <a:pt x="32" y="22"/>
                  <a:pt x="33" y="24"/>
                </a:cubicBezTo>
                <a:cubicBezTo>
                  <a:pt x="35" y="26"/>
                  <a:pt x="36" y="29"/>
                  <a:pt x="37" y="31"/>
                </a:cubicBezTo>
                <a:cubicBezTo>
                  <a:pt x="38" y="34"/>
                  <a:pt x="38" y="36"/>
                  <a:pt x="36" y="38"/>
                </a:cubicBezTo>
                <a:cubicBezTo>
                  <a:pt x="36" y="39"/>
                  <a:pt x="34" y="40"/>
                  <a:pt x="32" y="40"/>
                </a:cubicBezTo>
                <a:cubicBezTo>
                  <a:pt x="32" y="40"/>
                  <a:pt x="31" y="40"/>
                  <a:pt x="31" y="40"/>
                </a:cubicBezTo>
                <a:cubicBezTo>
                  <a:pt x="29" y="39"/>
                  <a:pt x="28" y="37"/>
                  <a:pt x="27" y="34"/>
                </a:cubicBezTo>
                <a:cubicBezTo>
                  <a:pt x="24" y="25"/>
                  <a:pt x="24" y="25"/>
                  <a:pt x="24" y="25"/>
                </a:cubicBezTo>
                <a:cubicBezTo>
                  <a:pt x="24" y="23"/>
                  <a:pt x="24" y="22"/>
                  <a:pt x="24" y="21"/>
                </a:cubicBezTo>
                <a:cubicBezTo>
                  <a:pt x="24" y="20"/>
                  <a:pt x="25" y="20"/>
                  <a:pt x="25" y="20"/>
                </a:cubicBezTo>
                <a:cubicBezTo>
                  <a:pt x="26" y="20"/>
                  <a:pt x="26" y="20"/>
                  <a:pt x="27" y="20"/>
                </a:cubicBezTo>
                <a:moveTo>
                  <a:pt x="32" y="44"/>
                </a:moveTo>
                <a:cubicBezTo>
                  <a:pt x="35" y="44"/>
                  <a:pt x="38" y="42"/>
                  <a:pt x="39" y="40"/>
                </a:cubicBezTo>
                <a:cubicBezTo>
                  <a:pt x="41" y="37"/>
                  <a:pt x="41" y="34"/>
                  <a:pt x="40" y="30"/>
                </a:cubicBezTo>
                <a:cubicBezTo>
                  <a:pt x="39" y="27"/>
                  <a:pt x="37" y="25"/>
                  <a:pt x="36" y="22"/>
                </a:cubicBezTo>
                <a:cubicBezTo>
                  <a:pt x="34" y="20"/>
                  <a:pt x="32" y="18"/>
                  <a:pt x="30" y="17"/>
                </a:cubicBezTo>
                <a:cubicBezTo>
                  <a:pt x="29" y="16"/>
                  <a:pt x="28" y="16"/>
                  <a:pt x="28" y="16"/>
                </a:cubicBezTo>
                <a:cubicBezTo>
                  <a:pt x="27" y="12"/>
                  <a:pt x="25" y="8"/>
                  <a:pt x="23" y="4"/>
                </a:cubicBezTo>
                <a:cubicBezTo>
                  <a:pt x="25" y="4"/>
                  <a:pt x="27" y="4"/>
                  <a:pt x="29" y="4"/>
                </a:cubicBezTo>
                <a:cubicBezTo>
                  <a:pt x="33" y="4"/>
                  <a:pt x="38" y="5"/>
                  <a:pt x="41" y="7"/>
                </a:cubicBezTo>
                <a:cubicBezTo>
                  <a:pt x="48" y="11"/>
                  <a:pt x="52" y="18"/>
                  <a:pt x="55" y="25"/>
                </a:cubicBezTo>
                <a:cubicBezTo>
                  <a:pt x="59" y="32"/>
                  <a:pt x="62" y="40"/>
                  <a:pt x="64" y="48"/>
                </a:cubicBezTo>
                <a:cubicBezTo>
                  <a:pt x="66" y="54"/>
                  <a:pt x="69" y="63"/>
                  <a:pt x="68" y="72"/>
                </a:cubicBezTo>
                <a:cubicBezTo>
                  <a:pt x="67" y="81"/>
                  <a:pt x="62" y="88"/>
                  <a:pt x="56" y="92"/>
                </a:cubicBezTo>
                <a:cubicBezTo>
                  <a:pt x="53" y="93"/>
                  <a:pt x="50" y="94"/>
                  <a:pt x="46" y="94"/>
                </a:cubicBezTo>
                <a:cubicBezTo>
                  <a:pt x="40" y="94"/>
                  <a:pt x="34" y="92"/>
                  <a:pt x="29" y="89"/>
                </a:cubicBezTo>
                <a:cubicBezTo>
                  <a:pt x="22" y="83"/>
                  <a:pt x="17" y="76"/>
                  <a:pt x="12" y="64"/>
                </a:cubicBezTo>
                <a:cubicBezTo>
                  <a:pt x="9" y="56"/>
                  <a:pt x="6" y="48"/>
                  <a:pt x="5" y="40"/>
                </a:cubicBezTo>
                <a:cubicBezTo>
                  <a:pt x="4" y="36"/>
                  <a:pt x="3" y="32"/>
                  <a:pt x="4" y="28"/>
                </a:cubicBezTo>
                <a:cubicBezTo>
                  <a:pt x="4" y="19"/>
                  <a:pt x="9" y="11"/>
                  <a:pt x="17" y="7"/>
                </a:cubicBezTo>
                <a:cubicBezTo>
                  <a:pt x="18" y="6"/>
                  <a:pt x="19" y="6"/>
                  <a:pt x="20" y="5"/>
                </a:cubicBezTo>
                <a:cubicBezTo>
                  <a:pt x="22" y="9"/>
                  <a:pt x="23" y="13"/>
                  <a:pt x="24" y="17"/>
                </a:cubicBezTo>
                <a:cubicBezTo>
                  <a:pt x="23" y="17"/>
                  <a:pt x="22" y="18"/>
                  <a:pt x="21" y="20"/>
                </a:cubicBezTo>
                <a:cubicBezTo>
                  <a:pt x="20" y="22"/>
                  <a:pt x="21" y="24"/>
                  <a:pt x="21" y="26"/>
                </a:cubicBezTo>
                <a:cubicBezTo>
                  <a:pt x="24" y="35"/>
                  <a:pt x="24" y="35"/>
                  <a:pt x="24" y="35"/>
                </a:cubicBezTo>
                <a:cubicBezTo>
                  <a:pt x="25" y="38"/>
                  <a:pt x="26" y="42"/>
                  <a:pt x="30" y="43"/>
                </a:cubicBezTo>
                <a:cubicBezTo>
                  <a:pt x="31" y="44"/>
                  <a:pt x="31" y="44"/>
                  <a:pt x="32" y="44"/>
                </a:cubicBezTo>
                <a:moveTo>
                  <a:pt x="29" y="0"/>
                </a:moveTo>
                <a:cubicBezTo>
                  <a:pt x="26" y="0"/>
                  <a:pt x="24" y="1"/>
                  <a:pt x="21" y="1"/>
                </a:cubicBezTo>
                <a:cubicBezTo>
                  <a:pt x="21" y="1"/>
                  <a:pt x="21" y="1"/>
                  <a:pt x="20" y="1"/>
                </a:cubicBezTo>
                <a:cubicBezTo>
                  <a:pt x="20" y="1"/>
                  <a:pt x="20" y="1"/>
                  <a:pt x="19" y="1"/>
                </a:cubicBezTo>
                <a:cubicBezTo>
                  <a:pt x="19" y="2"/>
                  <a:pt x="19" y="2"/>
                  <a:pt x="19" y="2"/>
                </a:cubicBezTo>
                <a:cubicBezTo>
                  <a:pt x="18" y="2"/>
                  <a:pt x="16" y="3"/>
                  <a:pt x="15" y="4"/>
                </a:cubicBezTo>
                <a:cubicBezTo>
                  <a:pt x="7" y="8"/>
                  <a:pt x="1" y="18"/>
                  <a:pt x="0" y="27"/>
                </a:cubicBezTo>
                <a:cubicBezTo>
                  <a:pt x="0" y="32"/>
                  <a:pt x="1" y="37"/>
                  <a:pt x="1" y="41"/>
                </a:cubicBezTo>
                <a:cubicBezTo>
                  <a:pt x="3" y="49"/>
                  <a:pt x="6" y="57"/>
                  <a:pt x="9" y="65"/>
                </a:cubicBezTo>
                <a:cubicBezTo>
                  <a:pt x="14" y="78"/>
                  <a:pt x="19" y="86"/>
                  <a:pt x="27" y="91"/>
                </a:cubicBezTo>
                <a:cubicBezTo>
                  <a:pt x="32" y="95"/>
                  <a:pt x="39" y="98"/>
                  <a:pt x="46" y="98"/>
                </a:cubicBezTo>
                <a:cubicBezTo>
                  <a:pt x="50" y="98"/>
                  <a:pt x="54" y="97"/>
                  <a:pt x="58" y="95"/>
                </a:cubicBezTo>
                <a:cubicBezTo>
                  <a:pt x="65" y="90"/>
                  <a:pt x="70" y="82"/>
                  <a:pt x="71" y="72"/>
                </a:cubicBezTo>
                <a:cubicBezTo>
                  <a:pt x="72" y="63"/>
                  <a:pt x="70" y="54"/>
                  <a:pt x="67" y="47"/>
                </a:cubicBezTo>
                <a:cubicBezTo>
                  <a:pt x="65" y="39"/>
                  <a:pt x="62" y="31"/>
                  <a:pt x="58" y="23"/>
                </a:cubicBezTo>
                <a:cubicBezTo>
                  <a:pt x="55" y="16"/>
                  <a:pt x="50" y="9"/>
                  <a:pt x="43" y="4"/>
                </a:cubicBezTo>
                <a:cubicBezTo>
                  <a:pt x="39" y="2"/>
                  <a:pt x="34" y="0"/>
                  <a:pt x="29"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6" name="Freeform 11">
            <a:extLst>
              <a:ext uri="{FF2B5EF4-FFF2-40B4-BE49-F238E27FC236}">
                <a16:creationId xmlns:a16="http://schemas.microsoft.com/office/drawing/2014/main" id="{C123E9D7-07F1-7B47-8A78-5EB2D7C762AC}"/>
              </a:ext>
            </a:extLst>
          </p:cNvPr>
          <p:cNvSpPr>
            <a:spLocks noEditPoints="1"/>
          </p:cNvSpPr>
          <p:nvPr/>
        </p:nvSpPr>
        <p:spPr bwMode="auto">
          <a:xfrm>
            <a:off x="579705" y="4751427"/>
            <a:ext cx="342844" cy="381524"/>
          </a:xfrm>
          <a:custGeom>
            <a:avLst/>
            <a:gdLst>
              <a:gd name="T0" fmla="*/ 74 w 82"/>
              <a:gd name="T1" fmla="*/ 74 h 91"/>
              <a:gd name="T2" fmla="*/ 73 w 82"/>
              <a:gd name="T3" fmla="*/ 70 h 91"/>
              <a:gd name="T4" fmla="*/ 76 w 82"/>
              <a:gd name="T5" fmla="*/ 67 h 91"/>
              <a:gd name="T6" fmla="*/ 75 w 82"/>
              <a:gd name="T7" fmla="*/ 71 h 91"/>
              <a:gd name="T8" fmla="*/ 75 w 82"/>
              <a:gd name="T9" fmla="*/ 58 h 91"/>
              <a:gd name="T10" fmla="*/ 74 w 82"/>
              <a:gd name="T11" fmla="*/ 54 h 91"/>
              <a:gd name="T12" fmla="*/ 75 w 82"/>
              <a:gd name="T13" fmla="*/ 49 h 91"/>
              <a:gd name="T14" fmla="*/ 74 w 82"/>
              <a:gd name="T15" fmla="*/ 54 h 91"/>
              <a:gd name="T16" fmla="*/ 45 w 82"/>
              <a:gd name="T17" fmla="*/ 76 h 91"/>
              <a:gd name="T18" fmla="*/ 58 w 82"/>
              <a:gd name="T19" fmla="*/ 46 h 91"/>
              <a:gd name="T20" fmla="*/ 63 w 82"/>
              <a:gd name="T21" fmla="*/ 47 h 91"/>
              <a:gd name="T22" fmla="*/ 71 w 82"/>
              <a:gd name="T23" fmla="*/ 59 h 91"/>
              <a:gd name="T24" fmla="*/ 64 w 82"/>
              <a:gd name="T25" fmla="*/ 81 h 91"/>
              <a:gd name="T26" fmla="*/ 70 w 82"/>
              <a:gd name="T27" fmla="*/ 47 h 91"/>
              <a:gd name="T28" fmla="*/ 70 w 82"/>
              <a:gd name="T29" fmla="*/ 43 h 91"/>
              <a:gd name="T30" fmla="*/ 70 w 82"/>
              <a:gd name="T31" fmla="*/ 47 h 91"/>
              <a:gd name="T32" fmla="*/ 63 w 82"/>
              <a:gd name="T33" fmla="*/ 39 h 91"/>
              <a:gd name="T34" fmla="*/ 63 w 82"/>
              <a:gd name="T35" fmla="*/ 43 h 91"/>
              <a:gd name="T36" fmla="*/ 59 w 82"/>
              <a:gd name="T37" fmla="*/ 39 h 91"/>
              <a:gd name="T38" fmla="*/ 60 w 82"/>
              <a:gd name="T39" fmla="*/ 35 h 91"/>
              <a:gd name="T40" fmla="*/ 42 w 82"/>
              <a:gd name="T41" fmla="*/ 50 h 91"/>
              <a:gd name="T42" fmla="*/ 42 w 82"/>
              <a:gd name="T43" fmla="*/ 77 h 91"/>
              <a:gd name="T44" fmla="*/ 57 w 82"/>
              <a:gd name="T45" fmla="*/ 91 h 91"/>
              <a:gd name="T46" fmla="*/ 60 w 82"/>
              <a:gd name="T47" fmla="*/ 91 h 91"/>
              <a:gd name="T48" fmla="*/ 81 w 82"/>
              <a:gd name="T49" fmla="*/ 57 h 91"/>
              <a:gd name="T50" fmla="*/ 79 w 82"/>
              <a:gd name="T51" fmla="*/ 50 h 91"/>
              <a:gd name="T52" fmla="*/ 57 w 82"/>
              <a:gd name="T53" fmla="*/ 12 h 91"/>
              <a:gd name="T54" fmla="*/ 11 w 82"/>
              <a:gd name="T55" fmla="*/ 82 h 91"/>
              <a:gd name="T56" fmla="*/ 59 w 82"/>
              <a:gd name="T57" fmla="*/ 15 h 91"/>
              <a:gd name="T58" fmla="*/ 32 w 82"/>
              <a:gd name="T59" fmla="*/ 38 h 91"/>
              <a:gd name="T60" fmla="*/ 32 w 82"/>
              <a:gd name="T61" fmla="*/ 38 h 91"/>
              <a:gd name="T62" fmla="*/ 36 w 82"/>
              <a:gd name="T63" fmla="*/ 25 h 91"/>
              <a:gd name="T64" fmla="*/ 37 w 82"/>
              <a:gd name="T65" fmla="*/ 21 h 91"/>
              <a:gd name="T66" fmla="*/ 37 w 82"/>
              <a:gd name="T67" fmla="*/ 18 h 91"/>
              <a:gd name="T68" fmla="*/ 37 w 82"/>
              <a:gd name="T69" fmla="*/ 15 h 91"/>
              <a:gd name="T70" fmla="*/ 34 w 82"/>
              <a:gd name="T71" fmla="*/ 11 h 91"/>
              <a:gd name="T72" fmla="*/ 17 w 82"/>
              <a:gd name="T73" fmla="*/ 51 h 91"/>
              <a:gd name="T74" fmla="*/ 3 w 82"/>
              <a:gd name="T75" fmla="*/ 26 h 91"/>
              <a:gd name="T76" fmla="*/ 25 w 82"/>
              <a:gd name="T77" fmla="*/ 11 h 91"/>
              <a:gd name="T78" fmla="*/ 27 w 82"/>
              <a:gd name="T79" fmla="*/ 12 h 91"/>
              <a:gd name="T80" fmla="*/ 32 w 82"/>
              <a:gd name="T81" fmla="*/ 22 h 91"/>
              <a:gd name="T82" fmla="*/ 25 w 82"/>
              <a:gd name="T83" fmla="*/ 45 h 91"/>
              <a:gd name="T84" fmla="*/ 27 w 82"/>
              <a:gd name="T85" fmla="*/ 8 h 91"/>
              <a:gd name="T86" fmla="*/ 27 w 82"/>
              <a:gd name="T87" fmla="*/ 5 h 91"/>
              <a:gd name="T88" fmla="*/ 17 w 82"/>
              <a:gd name="T89" fmla="*/ 6 h 91"/>
              <a:gd name="T90" fmla="*/ 22 w 82"/>
              <a:gd name="T91" fmla="*/ 3 h 91"/>
              <a:gd name="T92" fmla="*/ 18 w 82"/>
              <a:gd name="T93" fmla="*/ 6 h 91"/>
              <a:gd name="T94" fmla="*/ 20 w 82"/>
              <a:gd name="T95" fmla="*/ 0 h 91"/>
              <a:gd name="T96" fmla="*/ 5 w 82"/>
              <a:gd name="T97" fmla="*/ 12 h 91"/>
              <a:gd name="T98" fmla="*/ 8 w 82"/>
              <a:gd name="T99" fmla="*/ 50 h 91"/>
              <a:gd name="T100" fmla="*/ 24 w 82"/>
              <a:gd name="T101" fmla="*/ 51 h 91"/>
              <a:gd name="T102" fmla="*/ 41 w 82"/>
              <a:gd name="T103" fmla="*/ 20 h 91"/>
              <a:gd name="T104" fmla="*/ 22 w 82"/>
              <a:gd name="T10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91">
                <a:moveTo>
                  <a:pt x="70" y="78"/>
                </a:moveTo>
                <a:cubicBezTo>
                  <a:pt x="71" y="77"/>
                  <a:pt x="72" y="75"/>
                  <a:pt x="72" y="73"/>
                </a:cubicBezTo>
                <a:cubicBezTo>
                  <a:pt x="74" y="74"/>
                  <a:pt x="74" y="74"/>
                  <a:pt x="74" y="74"/>
                </a:cubicBezTo>
                <a:cubicBezTo>
                  <a:pt x="73" y="75"/>
                  <a:pt x="71" y="77"/>
                  <a:pt x="70" y="78"/>
                </a:cubicBezTo>
                <a:moveTo>
                  <a:pt x="75" y="71"/>
                </a:moveTo>
                <a:cubicBezTo>
                  <a:pt x="73" y="70"/>
                  <a:pt x="73" y="70"/>
                  <a:pt x="73" y="70"/>
                </a:cubicBezTo>
                <a:cubicBezTo>
                  <a:pt x="73" y="69"/>
                  <a:pt x="73" y="68"/>
                  <a:pt x="74" y="68"/>
                </a:cubicBezTo>
                <a:cubicBezTo>
                  <a:pt x="74" y="67"/>
                  <a:pt x="74" y="66"/>
                  <a:pt x="75" y="65"/>
                </a:cubicBezTo>
                <a:cubicBezTo>
                  <a:pt x="76" y="67"/>
                  <a:pt x="76" y="67"/>
                  <a:pt x="76" y="67"/>
                </a:cubicBezTo>
                <a:cubicBezTo>
                  <a:pt x="77" y="67"/>
                  <a:pt x="77" y="67"/>
                  <a:pt x="77" y="67"/>
                </a:cubicBezTo>
                <a:cubicBezTo>
                  <a:pt x="77" y="68"/>
                  <a:pt x="77" y="68"/>
                  <a:pt x="77" y="68"/>
                </a:cubicBezTo>
                <a:cubicBezTo>
                  <a:pt x="76" y="69"/>
                  <a:pt x="76" y="70"/>
                  <a:pt x="75" y="71"/>
                </a:cubicBezTo>
                <a:moveTo>
                  <a:pt x="78" y="64"/>
                </a:moveTo>
                <a:cubicBezTo>
                  <a:pt x="75" y="62"/>
                  <a:pt x="75" y="62"/>
                  <a:pt x="75" y="62"/>
                </a:cubicBezTo>
                <a:cubicBezTo>
                  <a:pt x="75" y="60"/>
                  <a:pt x="75" y="59"/>
                  <a:pt x="75" y="58"/>
                </a:cubicBezTo>
                <a:cubicBezTo>
                  <a:pt x="78" y="58"/>
                  <a:pt x="78" y="58"/>
                  <a:pt x="78" y="58"/>
                </a:cubicBezTo>
                <a:cubicBezTo>
                  <a:pt x="78" y="60"/>
                  <a:pt x="78" y="62"/>
                  <a:pt x="78" y="64"/>
                </a:cubicBezTo>
                <a:moveTo>
                  <a:pt x="74" y="54"/>
                </a:moveTo>
                <a:cubicBezTo>
                  <a:pt x="74" y="53"/>
                  <a:pt x="73" y="51"/>
                  <a:pt x="72" y="50"/>
                </a:cubicBezTo>
                <a:cubicBezTo>
                  <a:pt x="74" y="49"/>
                  <a:pt x="74" y="49"/>
                  <a:pt x="74" y="49"/>
                </a:cubicBezTo>
                <a:cubicBezTo>
                  <a:pt x="75" y="49"/>
                  <a:pt x="75" y="49"/>
                  <a:pt x="75" y="49"/>
                </a:cubicBezTo>
                <a:cubicBezTo>
                  <a:pt x="75" y="50"/>
                  <a:pt x="76" y="51"/>
                  <a:pt x="76" y="52"/>
                </a:cubicBezTo>
                <a:cubicBezTo>
                  <a:pt x="77" y="52"/>
                  <a:pt x="77" y="53"/>
                  <a:pt x="77" y="54"/>
                </a:cubicBezTo>
                <a:cubicBezTo>
                  <a:pt x="74" y="54"/>
                  <a:pt x="74" y="54"/>
                  <a:pt x="74" y="54"/>
                </a:cubicBezTo>
                <a:moveTo>
                  <a:pt x="56" y="87"/>
                </a:moveTo>
                <a:cubicBezTo>
                  <a:pt x="54" y="87"/>
                  <a:pt x="51" y="86"/>
                  <a:pt x="49" y="84"/>
                </a:cubicBezTo>
                <a:cubicBezTo>
                  <a:pt x="47" y="82"/>
                  <a:pt x="46" y="79"/>
                  <a:pt x="45" y="76"/>
                </a:cubicBezTo>
                <a:cubicBezTo>
                  <a:pt x="43" y="71"/>
                  <a:pt x="43" y="66"/>
                  <a:pt x="43" y="62"/>
                </a:cubicBezTo>
                <a:cubicBezTo>
                  <a:pt x="43" y="57"/>
                  <a:pt x="44" y="53"/>
                  <a:pt x="47" y="50"/>
                </a:cubicBezTo>
                <a:cubicBezTo>
                  <a:pt x="50" y="47"/>
                  <a:pt x="54" y="46"/>
                  <a:pt x="58" y="46"/>
                </a:cubicBezTo>
                <a:cubicBezTo>
                  <a:pt x="59" y="46"/>
                  <a:pt x="61" y="46"/>
                  <a:pt x="62" y="46"/>
                </a:cubicBezTo>
                <a:cubicBezTo>
                  <a:pt x="62" y="46"/>
                  <a:pt x="63" y="47"/>
                  <a:pt x="63" y="47"/>
                </a:cubicBezTo>
                <a:cubicBezTo>
                  <a:pt x="63" y="47"/>
                  <a:pt x="63" y="47"/>
                  <a:pt x="63" y="47"/>
                </a:cubicBezTo>
                <a:cubicBezTo>
                  <a:pt x="64" y="47"/>
                  <a:pt x="65" y="47"/>
                  <a:pt x="66" y="48"/>
                </a:cubicBezTo>
                <a:cubicBezTo>
                  <a:pt x="69" y="50"/>
                  <a:pt x="71" y="54"/>
                  <a:pt x="72" y="57"/>
                </a:cubicBezTo>
                <a:cubicBezTo>
                  <a:pt x="71" y="57"/>
                  <a:pt x="71" y="58"/>
                  <a:pt x="71" y="59"/>
                </a:cubicBezTo>
                <a:cubicBezTo>
                  <a:pt x="71" y="60"/>
                  <a:pt x="71" y="60"/>
                  <a:pt x="71" y="61"/>
                </a:cubicBezTo>
                <a:cubicBezTo>
                  <a:pt x="71" y="62"/>
                  <a:pt x="71" y="62"/>
                  <a:pt x="71" y="62"/>
                </a:cubicBezTo>
                <a:cubicBezTo>
                  <a:pt x="70" y="69"/>
                  <a:pt x="68" y="76"/>
                  <a:pt x="64" y="81"/>
                </a:cubicBezTo>
                <a:cubicBezTo>
                  <a:pt x="62" y="85"/>
                  <a:pt x="59" y="87"/>
                  <a:pt x="57" y="87"/>
                </a:cubicBezTo>
                <a:cubicBezTo>
                  <a:pt x="57" y="87"/>
                  <a:pt x="56" y="87"/>
                  <a:pt x="56" y="87"/>
                </a:cubicBezTo>
                <a:moveTo>
                  <a:pt x="70" y="47"/>
                </a:moveTo>
                <a:cubicBezTo>
                  <a:pt x="69" y="46"/>
                  <a:pt x="68" y="46"/>
                  <a:pt x="68" y="45"/>
                </a:cubicBezTo>
                <a:cubicBezTo>
                  <a:pt x="67" y="45"/>
                  <a:pt x="67" y="45"/>
                  <a:pt x="67" y="45"/>
                </a:cubicBezTo>
                <a:cubicBezTo>
                  <a:pt x="70" y="43"/>
                  <a:pt x="70" y="43"/>
                  <a:pt x="70" y="43"/>
                </a:cubicBezTo>
                <a:cubicBezTo>
                  <a:pt x="70" y="43"/>
                  <a:pt x="70" y="43"/>
                  <a:pt x="70" y="43"/>
                </a:cubicBezTo>
                <a:cubicBezTo>
                  <a:pt x="71" y="44"/>
                  <a:pt x="72" y="45"/>
                  <a:pt x="73" y="46"/>
                </a:cubicBezTo>
                <a:cubicBezTo>
                  <a:pt x="70" y="47"/>
                  <a:pt x="70" y="47"/>
                  <a:pt x="70" y="47"/>
                </a:cubicBezTo>
                <a:moveTo>
                  <a:pt x="63" y="43"/>
                </a:moveTo>
                <a:cubicBezTo>
                  <a:pt x="62" y="43"/>
                  <a:pt x="61" y="43"/>
                  <a:pt x="60" y="43"/>
                </a:cubicBezTo>
                <a:cubicBezTo>
                  <a:pt x="63" y="39"/>
                  <a:pt x="63" y="39"/>
                  <a:pt x="63" y="39"/>
                </a:cubicBezTo>
                <a:cubicBezTo>
                  <a:pt x="64" y="39"/>
                  <a:pt x="64" y="40"/>
                  <a:pt x="65" y="40"/>
                </a:cubicBezTo>
                <a:cubicBezTo>
                  <a:pt x="66" y="40"/>
                  <a:pt x="66" y="41"/>
                  <a:pt x="67" y="41"/>
                </a:cubicBezTo>
                <a:cubicBezTo>
                  <a:pt x="63" y="43"/>
                  <a:pt x="63" y="43"/>
                  <a:pt x="63" y="43"/>
                </a:cubicBezTo>
                <a:moveTo>
                  <a:pt x="52" y="43"/>
                </a:moveTo>
                <a:cubicBezTo>
                  <a:pt x="54" y="41"/>
                  <a:pt x="55" y="39"/>
                  <a:pt x="58" y="39"/>
                </a:cubicBezTo>
                <a:cubicBezTo>
                  <a:pt x="58" y="39"/>
                  <a:pt x="58" y="39"/>
                  <a:pt x="59" y="39"/>
                </a:cubicBezTo>
                <a:cubicBezTo>
                  <a:pt x="56" y="42"/>
                  <a:pt x="56" y="42"/>
                  <a:pt x="56" y="42"/>
                </a:cubicBezTo>
                <a:cubicBezTo>
                  <a:pt x="55" y="43"/>
                  <a:pt x="53" y="43"/>
                  <a:pt x="52" y="43"/>
                </a:cubicBezTo>
                <a:moveTo>
                  <a:pt x="60" y="35"/>
                </a:moveTo>
                <a:cubicBezTo>
                  <a:pt x="59" y="35"/>
                  <a:pt x="58" y="35"/>
                  <a:pt x="57" y="36"/>
                </a:cubicBezTo>
                <a:cubicBezTo>
                  <a:pt x="53" y="37"/>
                  <a:pt x="51" y="40"/>
                  <a:pt x="49" y="42"/>
                </a:cubicBezTo>
                <a:cubicBezTo>
                  <a:pt x="42" y="50"/>
                  <a:pt x="42" y="50"/>
                  <a:pt x="42" y="50"/>
                </a:cubicBezTo>
                <a:cubicBezTo>
                  <a:pt x="42" y="51"/>
                  <a:pt x="42" y="51"/>
                  <a:pt x="42" y="52"/>
                </a:cubicBezTo>
                <a:cubicBezTo>
                  <a:pt x="40" y="55"/>
                  <a:pt x="39" y="58"/>
                  <a:pt x="39" y="62"/>
                </a:cubicBezTo>
                <a:cubicBezTo>
                  <a:pt x="39" y="67"/>
                  <a:pt x="40" y="71"/>
                  <a:pt x="42" y="77"/>
                </a:cubicBezTo>
                <a:cubicBezTo>
                  <a:pt x="43" y="80"/>
                  <a:pt x="44" y="84"/>
                  <a:pt x="47" y="86"/>
                </a:cubicBezTo>
                <a:cubicBezTo>
                  <a:pt x="50" y="89"/>
                  <a:pt x="53" y="91"/>
                  <a:pt x="56" y="91"/>
                </a:cubicBezTo>
                <a:cubicBezTo>
                  <a:pt x="56" y="91"/>
                  <a:pt x="57" y="91"/>
                  <a:pt x="57" y="91"/>
                </a:cubicBezTo>
                <a:cubicBezTo>
                  <a:pt x="58" y="91"/>
                  <a:pt x="58" y="90"/>
                  <a:pt x="58" y="90"/>
                </a:cubicBezTo>
                <a:cubicBezTo>
                  <a:pt x="59" y="90"/>
                  <a:pt x="59" y="90"/>
                  <a:pt x="59" y="90"/>
                </a:cubicBezTo>
                <a:cubicBezTo>
                  <a:pt x="59" y="91"/>
                  <a:pt x="59" y="91"/>
                  <a:pt x="60" y="91"/>
                </a:cubicBezTo>
                <a:cubicBezTo>
                  <a:pt x="61" y="91"/>
                  <a:pt x="61" y="91"/>
                  <a:pt x="61" y="91"/>
                </a:cubicBezTo>
                <a:cubicBezTo>
                  <a:pt x="68" y="85"/>
                  <a:pt x="77" y="79"/>
                  <a:pt x="80" y="69"/>
                </a:cubicBezTo>
                <a:cubicBezTo>
                  <a:pt x="81" y="65"/>
                  <a:pt x="82" y="61"/>
                  <a:pt x="81" y="57"/>
                </a:cubicBezTo>
                <a:cubicBezTo>
                  <a:pt x="81" y="57"/>
                  <a:pt x="82" y="56"/>
                  <a:pt x="82" y="56"/>
                </a:cubicBezTo>
                <a:cubicBezTo>
                  <a:pt x="82" y="55"/>
                  <a:pt x="81" y="55"/>
                  <a:pt x="81" y="54"/>
                </a:cubicBezTo>
                <a:cubicBezTo>
                  <a:pt x="80" y="53"/>
                  <a:pt x="80" y="52"/>
                  <a:pt x="79" y="50"/>
                </a:cubicBezTo>
                <a:cubicBezTo>
                  <a:pt x="77" y="44"/>
                  <a:pt x="72" y="40"/>
                  <a:pt x="67" y="37"/>
                </a:cubicBezTo>
                <a:cubicBezTo>
                  <a:pt x="64" y="36"/>
                  <a:pt x="62" y="35"/>
                  <a:pt x="60" y="35"/>
                </a:cubicBezTo>
                <a:moveTo>
                  <a:pt x="57" y="12"/>
                </a:moveTo>
                <a:cubicBezTo>
                  <a:pt x="57" y="12"/>
                  <a:pt x="56" y="12"/>
                  <a:pt x="56" y="13"/>
                </a:cubicBezTo>
                <a:cubicBezTo>
                  <a:pt x="10" y="80"/>
                  <a:pt x="10" y="80"/>
                  <a:pt x="10" y="80"/>
                </a:cubicBezTo>
                <a:cubicBezTo>
                  <a:pt x="10" y="81"/>
                  <a:pt x="10" y="82"/>
                  <a:pt x="11" y="82"/>
                </a:cubicBezTo>
                <a:cubicBezTo>
                  <a:pt x="12" y="82"/>
                  <a:pt x="12" y="82"/>
                  <a:pt x="12" y="82"/>
                </a:cubicBezTo>
                <a:cubicBezTo>
                  <a:pt x="12" y="82"/>
                  <a:pt x="13" y="82"/>
                  <a:pt x="13" y="82"/>
                </a:cubicBezTo>
                <a:cubicBezTo>
                  <a:pt x="59" y="15"/>
                  <a:pt x="59" y="15"/>
                  <a:pt x="59" y="15"/>
                </a:cubicBezTo>
                <a:cubicBezTo>
                  <a:pt x="59" y="14"/>
                  <a:pt x="59" y="13"/>
                  <a:pt x="58" y="13"/>
                </a:cubicBezTo>
                <a:cubicBezTo>
                  <a:pt x="58" y="12"/>
                  <a:pt x="58" y="12"/>
                  <a:pt x="57" y="12"/>
                </a:cubicBezTo>
                <a:moveTo>
                  <a:pt x="32" y="38"/>
                </a:moveTo>
                <a:cubicBezTo>
                  <a:pt x="33" y="37"/>
                  <a:pt x="33" y="36"/>
                  <a:pt x="34" y="34"/>
                </a:cubicBezTo>
                <a:cubicBezTo>
                  <a:pt x="34" y="34"/>
                  <a:pt x="34" y="34"/>
                  <a:pt x="34" y="34"/>
                </a:cubicBezTo>
                <a:cubicBezTo>
                  <a:pt x="34" y="36"/>
                  <a:pt x="33" y="37"/>
                  <a:pt x="32" y="38"/>
                </a:cubicBezTo>
                <a:moveTo>
                  <a:pt x="36" y="31"/>
                </a:moveTo>
                <a:cubicBezTo>
                  <a:pt x="35" y="31"/>
                  <a:pt x="35" y="31"/>
                  <a:pt x="35" y="31"/>
                </a:cubicBezTo>
                <a:cubicBezTo>
                  <a:pt x="35" y="29"/>
                  <a:pt x="36" y="27"/>
                  <a:pt x="36" y="25"/>
                </a:cubicBezTo>
                <a:cubicBezTo>
                  <a:pt x="37" y="25"/>
                  <a:pt x="37" y="25"/>
                  <a:pt x="37" y="25"/>
                </a:cubicBezTo>
                <a:cubicBezTo>
                  <a:pt x="37" y="27"/>
                  <a:pt x="36" y="29"/>
                  <a:pt x="36" y="31"/>
                </a:cubicBezTo>
                <a:moveTo>
                  <a:pt x="37" y="21"/>
                </a:moveTo>
                <a:cubicBezTo>
                  <a:pt x="36" y="21"/>
                  <a:pt x="36" y="21"/>
                  <a:pt x="36" y="21"/>
                </a:cubicBezTo>
                <a:cubicBezTo>
                  <a:pt x="36" y="20"/>
                  <a:pt x="36" y="19"/>
                  <a:pt x="35" y="18"/>
                </a:cubicBezTo>
                <a:cubicBezTo>
                  <a:pt x="37" y="18"/>
                  <a:pt x="37" y="18"/>
                  <a:pt x="37" y="18"/>
                </a:cubicBezTo>
                <a:cubicBezTo>
                  <a:pt x="37" y="19"/>
                  <a:pt x="37" y="20"/>
                  <a:pt x="37" y="20"/>
                </a:cubicBezTo>
                <a:cubicBezTo>
                  <a:pt x="37" y="21"/>
                  <a:pt x="37" y="21"/>
                  <a:pt x="37" y="21"/>
                </a:cubicBezTo>
                <a:moveTo>
                  <a:pt x="37" y="15"/>
                </a:moveTo>
                <a:cubicBezTo>
                  <a:pt x="34" y="15"/>
                  <a:pt x="34" y="15"/>
                  <a:pt x="34" y="15"/>
                </a:cubicBezTo>
                <a:cubicBezTo>
                  <a:pt x="33" y="14"/>
                  <a:pt x="32" y="12"/>
                  <a:pt x="31" y="11"/>
                </a:cubicBezTo>
                <a:cubicBezTo>
                  <a:pt x="34" y="11"/>
                  <a:pt x="34" y="11"/>
                  <a:pt x="34" y="11"/>
                </a:cubicBezTo>
                <a:cubicBezTo>
                  <a:pt x="35" y="11"/>
                  <a:pt x="35" y="11"/>
                  <a:pt x="35" y="11"/>
                </a:cubicBezTo>
                <a:cubicBezTo>
                  <a:pt x="36" y="12"/>
                  <a:pt x="36" y="13"/>
                  <a:pt x="37" y="15"/>
                </a:cubicBezTo>
                <a:moveTo>
                  <a:pt x="17" y="51"/>
                </a:moveTo>
                <a:cubicBezTo>
                  <a:pt x="15" y="51"/>
                  <a:pt x="12" y="50"/>
                  <a:pt x="10" y="48"/>
                </a:cubicBezTo>
                <a:cubicBezTo>
                  <a:pt x="8" y="45"/>
                  <a:pt x="7" y="42"/>
                  <a:pt x="6" y="39"/>
                </a:cubicBezTo>
                <a:cubicBezTo>
                  <a:pt x="4" y="34"/>
                  <a:pt x="3" y="30"/>
                  <a:pt x="3" y="26"/>
                </a:cubicBezTo>
                <a:cubicBezTo>
                  <a:pt x="4" y="21"/>
                  <a:pt x="5" y="17"/>
                  <a:pt x="8" y="14"/>
                </a:cubicBezTo>
                <a:cubicBezTo>
                  <a:pt x="11" y="11"/>
                  <a:pt x="15" y="9"/>
                  <a:pt x="19" y="9"/>
                </a:cubicBezTo>
                <a:cubicBezTo>
                  <a:pt x="21" y="9"/>
                  <a:pt x="23" y="10"/>
                  <a:pt x="25" y="11"/>
                </a:cubicBezTo>
                <a:cubicBezTo>
                  <a:pt x="25" y="11"/>
                  <a:pt x="26" y="11"/>
                  <a:pt x="27" y="11"/>
                </a:cubicBezTo>
                <a:cubicBezTo>
                  <a:pt x="27" y="11"/>
                  <a:pt x="27" y="11"/>
                  <a:pt x="27" y="11"/>
                </a:cubicBezTo>
                <a:cubicBezTo>
                  <a:pt x="27" y="12"/>
                  <a:pt x="27" y="12"/>
                  <a:pt x="27" y="12"/>
                </a:cubicBezTo>
                <a:cubicBezTo>
                  <a:pt x="30" y="14"/>
                  <a:pt x="32" y="17"/>
                  <a:pt x="32" y="21"/>
                </a:cubicBezTo>
                <a:cubicBezTo>
                  <a:pt x="32" y="21"/>
                  <a:pt x="32" y="21"/>
                  <a:pt x="32" y="22"/>
                </a:cubicBezTo>
                <a:cubicBezTo>
                  <a:pt x="32" y="22"/>
                  <a:pt x="32" y="22"/>
                  <a:pt x="32" y="22"/>
                </a:cubicBezTo>
                <a:cubicBezTo>
                  <a:pt x="32" y="23"/>
                  <a:pt x="32" y="23"/>
                  <a:pt x="32" y="23"/>
                </a:cubicBezTo>
                <a:cubicBezTo>
                  <a:pt x="32" y="23"/>
                  <a:pt x="32" y="23"/>
                  <a:pt x="32" y="23"/>
                </a:cubicBezTo>
                <a:cubicBezTo>
                  <a:pt x="32" y="31"/>
                  <a:pt x="30" y="38"/>
                  <a:pt x="25" y="45"/>
                </a:cubicBezTo>
                <a:cubicBezTo>
                  <a:pt x="23" y="48"/>
                  <a:pt x="20" y="50"/>
                  <a:pt x="18" y="51"/>
                </a:cubicBezTo>
                <a:cubicBezTo>
                  <a:pt x="17" y="51"/>
                  <a:pt x="17" y="51"/>
                  <a:pt x="17" y="51"/>
                </a:cubicBezTo>
                <a:moveTo>
                  <a:pt x="27" y="8"/>
                </a:moveTo>
                <a:cubicBezTo>
                  <a:pt x="26" y="7"/>
                  <a:pt x="25" y="7"/>
                  <a:pt x="23" y="6"/>
                </a:cubicBezTo>
                <a:cubicBezTo>
                  <a:pt x="27" y="5"/>
                  <a:pt x="27" y="5"/>
                  <a:pt x="27" y="5"/>
                </a:cubicBezTo>
                <a:cubicBezTo>
                  <a:pt x="27" y="5"/>
                  <a:pt x="27" y="5"/>
                  <a:pt x="27" y="5"/>
                </a:cubicBezTo>
                <a:cubicBezTo>
                  <a:pt x="29" y="6"/>
                  <a:pt x="31" y="7"/>
                  <a:pt x="32" y="8"/>
                </a:cubicBezTo>
                <a:cubicBezTo>
                  <a:pt x="27" y="8"/>
                  <a:pt x="27" y="8"/>
                  <a:pt x="27" y="8"/>
                </a:cubicBezTo>
                <a:moveTo>
                  <a:pt x="17" y="6"/>
                </a:moveTo>
                <a:cubicBezTo>
                  <a:pt x="18" y="5"/>
                  <a:pt x="18" y="5"/>
                  <a:pt x="18" y="5"/>
                </a:cubicBezTo>
                <a:cubicBezTo>
                  <a:pt x="19" y="4"/>
                  <a:pt x="20" y="3"/>
                  <a:pt x="21" y="3"/>
                </a:cubicBezTo>
                <a:cubicBezTo>
                  <a:pt x="21" y="3"/>
                  <a:pt x="22" y="3"/>
                  <a:pt x="22" y="3"/>
                </a:cubicBezTo>
                <a:cubicBezTo>
                  <a:pt x="22" y="3"/>
                  <a:pt x="22" y="3"/>
                  <a:pt x="23" y="3"/>
                </a:cubicBezTo>
                <a:cubicBezTo>
                  <a:pt x="18" y="5"/>
                  <a:pt x="18" y="5"/>
                  <a:pt x="18" y="5"/>
                </a:cubicBezTo>
                <a:cubicBezTo>
                  <a:pt x="18" y="6"/>
                  <a:pt x="18" y="6"/>
                  <a:pt x="18" y="6"/>
                </a:cubicBezTo>
                <a:cubicBezTo>
                  <a:pt x="17" y="6"/>
                  <a:pt x="17" y="6"/>
                  <a:pt x="17" y="6"/>
                </a:cubicBezTo>
                <a:moveTo>
                  <a:pt x="22" y="0"/>
                </a:moveTo>
                <a:cubicBezTo>
                  <a:pt x="21" y="0"/>
                  <a:pt x="21" y="0"/>
                  <a:pt x="20" y="0"/>
                </a:cubicBezTo>
                <a:cubicBezTo>
                  <a:pt x="18" y="0"/>
                  <a:pt x="17" y="2"/>
                  <a:pt x="15" y="3"/>
                </a:cubicBezTo>
                <a:cubicBezTo>
                  <a:pt x="5" y="11"/>
                  <a:pt x="5" y="11"/>
                  <a:pt x="5" y="11"/>
                </a:cubicBezTo>
                <a:cubicBezTo>
                  <a:pt x="5" y="11"/>
                  <a:pt x="5" y="12"/>
                  <a:pt x="5" y="12"/>
                </a:cubicBezTo>
                <a:cubicBezTo>
                  <a:pt x="2" y="16"/>
                  <a:pt x="0" y="20"/>
                  <a:pt x="0" y="26"/>
                </a:cubicBezTo>
                <a:cubicBezTo>
                  <a:pt x="0" y="30"/>
                  <a:pt x="1" y="35"/>
                  <a:pt x="3" y="40"/>
                </a:cubicBezTo>
                <a:cubicBezTo>
                  <a:pt x="4" y="43"/>
                  <a:pt x="5" y="47"/>
                  <a:pt x="8" y="50"/>
                </a:cubicBezTo>
                <a:cubicBezTo>
                  <a:pt x="10" y="53"/>
                  <a:pt x="14" y="54"/>
                  <a:pt x="17" y="54"/>
                </a:cubicBezTo>
                <a:cubicBezTo>
                  <a:pt x="17" y="54"/>
                  <a:pt x="18" y="54"/>
                  <a:pt x="18" y="54"/>
                </a:cubicBezTo>
                <a:cubicBezTo>
                  <a:pt x="20" y="54"/>
                  <a:pt x="22" y="53"/>
                  <a:pt x="24" y="51"/>
                </a:cubicBezTo>
                <a:cubicBezTo>
                  <a:pt x="24" y="51"/>
                  <a:pt x="24" y="51"/>
                  <a:pt x="24" y="51"/>
                </a:cubicBezTo>
                <a:cubicBezTo>
                  <a:pt x="25" y="51"/>
                  <a:pt x="25" y="51"/>
                  <a:pt x="25" y="51"/>
                </a:cubicBezTo>
                <a:cubicBezTo>
                  <a:pt x="35" y="44"/>
                  <a:pt x="41" y="32"/>
                  <a:pt x="41" y="20"/>
                </a:cubicBezTo>
                <a:cubicBezTo>
                  <a:pt x="40" y="15"/>
                  <a:pt x="39" y="11"/>
                  <a:pt x="37" y="8"/>
                </a:cubicBezTo>
                <a:cubicBezTo>
                  <a:pt x="34" y="5"/>
                  <a:pt x="31" y="3"/>
                  <a:pt x="29" y="2"/>
                </a:cubicBezTo>
                <a:cubicBezTo>
                  <a:pt x="27" y="1"/>
                  <a:pt x="24" y="0"/>
                  <a:pt x="2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14">
            <a:extLst>
              <a:ext uri="{FF2B5EF4-FFF2-40B4-BE49-F238E27FC236}">
                <a16:creationId xmlns:a16="http://schemas.microsoft.com/office/drawing/2014/main" id="{EC0F1AF3-F68D-6241-AF13-3114C14469BE}"/>
              </a:ext>
            </a:extLst>
          </p:cNvPr>
          <p:cNvSpPr>
            <a:spLocks noEditPoints="1"/>
          </p:cNvSpPr>
          <p:nvPr/>
        </p:nvSpPr>
        <p:spPr bwMode="auto">
          <a:xfrm>
            <a:off x="136645" y="2996770"/>
            <a:ext cx="379766" cy="397347"/>
          </a:xfrm>
          <a:custGeom>
            <a:avLst/>
            <a:gdLst>
              <a:gd name="T0" fmla="*/ 25 w 91"/>
              <a:gd name="T1" fmla="*/ 78 h 95"/>
              <a:gd name="T2" fmla="*/ 7 w 91"/>
              <a:gd name="T3" fmla="*/ 71 h 95"/>
              <a:gd name="T4" fmla="*/ 18 w 91"/>
              <a:gd name="T5" fmla="*/ 39 h 95"/>
              <a:gd name="T6" fmla="*/ 17 w 91"/>
              <a:gd name="T7" fmla="*/ 38 h 95"/>
              <a:gd name="T8" fmla="*/ 16 w 91"/>
              <a:gd name="T9" fmla="*/ 37 h 95"/>
              <a:gd name="T10" fmla="*/ 6 w 91"/>
              <a:gd name="T11" fmla="*/ 34 h 95"/>
              <a:gd name="T12" fmla="*/ 61 w 91"/>
              <a:gd name="T13" fmla="*/ 4 h 95"/>
              <a:gd name="T14" fmla="*/ 69 w 91"/>
              <a:gd name="T15" fmla="*/ 19 h 95"/>
              <a:gd name="T16" fmla="*/ 72 w 91"/>
              <a:gd name="T17" fmla="*/ 25 h 95"/>
              <a:gd name="T18" fmla="*/ 86 w 91"/>
              <a:gd name="T19" fmla="*/ 62 h 95"/>
              <a:gd name="T20" fmla="*/ 77 w 91"/>
              <a:gd name="T21" fmla="*/ 58 h 95"/>
              <a:gd name="T22" fmla="*/ 76 w 91"/>
              <a:gd name="T23" fmla="*/ 58 h 95"/>
              <a:gd name="T24" fmla="*/ 75 w 91"/>
              <a:gd name="T25" fmla="*/ 58 h 95"/>
              <a:gd name="T26" fmla="*/ 75 w 91"/>
              <a:gd name="T27" fmla="*/ 59 h 95"/>
              <a:gd name="T28" fmla="*/ 65 w 91"/>
              <a:gd name="T29" fmla="*/ 91 h 95"/>
              <a:gd name="T30" fmla="*/ 47 w 91"/>
              <a:gd name="T31" fmla="*/ 86 h 95"/>
              <a:gd name="T32" fmla="*/ 55 w 91"/>
              <a:gd name="T33" fmla="*/ 61 h 95"/>
              <a:gd name="T34" fmla="*/ 54 w 91"/>
              <a:gd name="T35" fmla="*/ 58 h 95"/>
              <a:gd name="T36" fmla="*/ 36 w 91"/>
              <a:gd name="T37" fmla="*/ 51 h 95"/>
              <a:gd name="T38" fmla="*/ 35 w 91"/>
              <a:gd name="T39" fmla="*/ 51 h 95"/>
              <a:gd name="T40" fmla="*/ 34 w 91"/>
              <a:gd name="T41" fmla="*/ 52 h 95"/>
              <a:gd name="T42" fmla="*/ 34 w 91"/>
              <a:gd name="T43" fmla="*/ 53 h 95"/>
              <a:gd name="T44" fmla="*/ 25 w 91"/>
              <a:gd name="T45" fmla="*/ 78 h 95"/>
              <a:gd name="T46" fmla="*/ 62 w 91"/>
              <a:gd name="T47" fmla="*/ 0 h 95"/>
              <a:gd name="T48" fmla="*/ 61 w 91"/>
              <a:gd name="T49" fmla="*/ 0 h 95"/>
              <a:gd name="T50" fmla="*/ 1 w 91"/>
              <a:gd name="T51" fmla="*/ 33 h 95"/>
              <a:gd name="T52" fmla="*/ 0 w 91"/>
              <a:gd name="T53" fmla="*/ 34 h 95"/>
              <a:gd name="T54" fmla="*/ 1 w 91"/>
              <a:gd name="T55" fmla="*/ 36 h 95"/>
              <a:gd name="T56" fmla="*/ 14 w 91"/>
              <a:gd name="T57" fmla="*/ 40 h 95"/>
              <a:gd name="T58" fmla="*/ 3 w 91"/>
              <a:gd name="T59" fmla="*/ 72 h 95"/>
              <a:gd name="T60" fmla="*/ 4 w 91"/>
              <a:gd name="T61" fmla="*/ 74 h 95"/>
              <a:gd name="T62" fmla="*/ 26 w 91"/>
              <a:gd name="T63" fmla="*/ 82 h 95"/>
              <a:gd name="T64" fmla="*/ 27 w 91"/>
              <a:gd name="T65" fmla="*/ 82 h 95"/>
              <a:gd name="T66" fmla="*/ 27 w 91"/>
              <a:gd name="T67" fmla="*/ 82 h 95"/>
              <a:gd name="T68" fmla="*/ 28 w 91"/>
              <a:gd name="T69" fmla="*/ 81 h 95"/>
              <a:gd name="T70" fmla="*/ 36 w 91"/>
              <a:gd name="T71" fmla="*/ 55 h 95"/>
              <a:gd name="T72" fmla="*/ 52 w 91"/>
              <a:gd name="T73" fmla="*/ 61 h 95"/>
              <a:gd name="T74" fmla="*/ 43 w 91"/>
              <a:gd name="T75" fmla="*/ 86 h 95"/>
              <a:gd name="T76" fmla="*/ 43 w 91"/>
              <a:gd name="T77" fmla="*/ 87 h 95"/>
              <a:gd name="T78" fmla="*/ 44 w 91"/>
              <a:gd name="T79" fmla="*/ 88 h 95"/>
              <a:gd name="T80" fmla="*/ 65 w 91"/>
              <a:gd name="T81" fmla="*/ 95 h 95"/>
              <a:gd name="T82" fmla="*/ 66 w 91"/>
              <a:gd name="T83" fmla="*/ 95 h 95"/>
              <a:gd name="T84" fmla="*/ 67 w 91"/>
              <a:gd name="T85" fmla="*/ 95 h 95"/>
              <a:gd name="T86" fmla="*/ 68 w 91"/>
              <a:gd name="T87" fmla="*/ 94 h 95"/>
              <a:gd name="T88" fmla="*/ 77 w 91"/>
              <a:gd name="T89" fmla="*/ 62 h 95"/>
              <a:gd name="T90" fmla="*/ 88 w 91"/>
              <a:gd name="T91" fmla="*/ 67 h 95"/>
              <a:gd name="T92" fmla="*/ 89 w 91"/>
              <a:gd name="T93" fmla="*/ 67 h 95"/>
              <a:gd name="T94" fmla="*/ 90 w 91"/>
              <a:gd name="T95" fmla="*/ 67 h 95"/>
              <a:gd name="T96" fmla="*/ 90 w 91"/>
              <a:gd name="T97" fmla="*/ 65 h 95"/>
              <a:gd name="T98" fmla="*/ 75 w 91"/>
              <a:gd name="T99" fmla="*/ 23 h 95"/>
              <a:gd name="T100" fmla="*/ 71 w 91"/>
              <a:gd name="T101" fmla="*/ 17 h 95"/>
              <a:gd name="T102" fmla="*/ 64 w 91"/>
              <a:gd name="T103" fmla="*/ 2 h 95"/>
              <a:gd name="T104" fmla="*/ 63 w 91"/>
              <a:gd name="T105" fmla="*/ 0 h 95"/>
              <a:gd name="T106" fmla="*/ 62 w 91"/>
              <a:gd name="T10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95">
                <a:moveTo>
                  <a:pt x="25" y="78"/>
                </a:moveTo>
                <a:cubicBezTo>
                  <a:pt x="7" y="71"/>
                  <a:pt x="7" y="71"/>
                  <a:pt x="7" y="71"/>
                </a:cubicBezTo>
                <a:cubicBezTo>
                  <a:pt x="18" y="39"/>
                  <a:pt x="18" y="39"/>
                  <a:pt x="18" y="39"/>
                </a:cubicBezTo>
                <a:cubicBezTo>
                  <a:pt x="18" y="39"/>
                  <a:pt x="18" y="38"/>
                  <a:pt x="17" y="38"/>
                </a:cubicBezTo>
                <a:cubicBezTo>
                  <a:pt x="17" y="38"/>
                  <a:pt x="17" y="37"/>
                  <a:pt x="16" y="37"/>
                </a:cubicBezTo>
                <a:cubicBezTo>
                  <a:pt x="6" y="34"/>
                  <a:pt x="6" y="34"/>
                  <a:pt x="6" y="34"/>
                </a:cubicBezTo>
                <a:cubicBezTo>
                  <a:pt x="61" y="4"/>
                  <a:pt x="61" y="4"/>
                  <a:pt x="61" y="4"/>
                </a:cubicBezTo>
                <a:cubicBezTo>
                  <a:pt x="63" y="10"/>
                  <a:pt x="66" y="14"/>
                  <a:pt x="69" y="19"/>
                </a:cubicBezTo>
                <a:cubicBezTo>
                  <a:pt x="70" y="21"/>
                  <a:pt x="71" y="23"/>
                  <a:pt x="72" y="25"/>
                </a:cubicBezTo>
                <a:cubicBezTo>
                  <a:pt x="78" y="36"/>
                  <a:pt x="82" y="50"/>
                  <a:pt x="86" y="62"/>
                </a:cubicBezTo>
                <a:cubicBezTo>
                  <a:pt x="77" y="58"/>
                  <a:pt x="77" y="58"/>
                  <a:pt x="77" y="58"/>
                </a:cubicBezTo>
                <a:cubicBezTo>
                  <a:pt x="77" y="58"/>
                  <a:pt x="76" y="58"/>
                  <a:pt x="76" y="58"/>
                </a:cubicBezTo>
                <a:cubicBezTo>
                  <a:pt x="76" y="58"/>
                  <a:pt x="76" y="58"/>
                  <a:pt x="75" y="58"/>
                </a:cubicBezTo>
                <a:cubicBezTo>
                  <a:pt x="75" y="58"/>
                  <a:pt x="75" y="59"/>
                  <a:pt x="75" y="59"/>
                </a:cubicBezTo>
                <a:cubicBezTo>
                  <a:pt x="65" y="91"/>
                  <a:pt x="65" y="91"/>
                  <a:pt x="65" y="91"/>
                </a:cubicBezTo>
                <a:cubicBezTo>
                  <a:pt x="47" y="86"/>
                  <a:pt x="47" y="86"/>
                  <a:pt x="47" y="86"/>
                </a:cubicBezTo>
                <a:cubicBezTo>
                  <a:pt x="55" y="61"/>
                  <a:pt x="55" y="61"/>
                  <a:pt x="55" y="61"/>
                </a:cubicBezTo>
                <a:cubicBezTo>
                  <a:pt x="56" y="60"/>
                  <a:pt x="55" y="59"/>
                  <a:pt x="54" y="58"/>
                </a:cubicBezTo>
                <a:cubicBezTo>
                  <a:pt x="36" y="51"/>
                  <a:pt x="36" y="51"/>
                  <a:pt x="36" y="51"/>
                </a:cubicBezTo>
                <a:cubicBezTo>
                  <a:pt x="36" y="51"/>
                  <a:pt x="36" y="51"/>
                  <a:pt x="35" y="51"/>
                </a:cubicBezTo>
                <a:cubicBezTo>
                  <a:pt x="35" y="51"/>
                  <a:pt x="35" y="51"/>
                  <a:pt x="34" y="52"/>
                </a:cubicBezTo>
                <a:cubicBezTo>
                  <a:pt x="34" y="52"/>
                  <a:pt x="34" y="52"/>
                  <a:pt x="34" y="53"/>
                </a:cubicBezTo>
                <a:cubicBezTo>
                  <a:pt x="25" y="78"/>
                  <a:pt x="25" y="78"/>
                  <a:pt x="25" y="78"/>
                </a:cubicBezTo>
                <a:moveTo>
                  <a:pt x="62" y="0"/>
                </a:moveTo>
                <a:cubicBezTo>
                  <a:pt x="62" y="0"/>
                  <a:pt x="62" y="0"/>
                  <a:pt x="61" y="0"/>
                </a:cubicBezTo>
                <a:cubicBezTo>
                  <a:pt x="1" y="33"/>
                  <a:pt x="1" y="33"/>
                  <a:pt x="1" y="33"/>
                </a:cubicBezTo>
                <a:cubicBezTo>
                  <a:pt x="0" y="33"/>
                  <a:pt x="0" y="34"/>
                  <a:pt x="0" y="34"/>
                </a:cubicBezTo>
                <a:cubicBezTo>
                  <a:pt x="0" y="35"/>
                  <a:pt x="0" y="36"/>
                  <a:pt x="1" y="36"/>
                </a:cubicBezTo>
                <a:cubicBezTo>
                  <a:pt x="14" y="40"/>
                  <a:pt x="14" y="40"/>
                  <a:pt x="14" y="40"/>
                </a:cubicBezTo>
                <a:cubicBezTo>
                  <a:pt x="3" y="72"/>
                  <a:pt x="3" y="72"/>
                  <a:pt x="3" y="72"/>
                </a:cubicBezTo>
                <a:cubicBezTo>
                  <a:pt x="3" y="73"/>
                  <a:pt x="3" y="74"/>
                  <a:pt x="4" y="74"/>
                </a:cubicBezTo>
                <a:cubicBezTo>
                  <a:pt x="26" y="82"/>
                  <a:pt x="26" y="82"/>
                  <a:pt x="26" y="82"/>
                </a:cubicBezTo>
                <a:cubicBezTo>
                  <a:pt x="26" y="82"/>
                  <a:pt x="26" y="82"/>
                  <a:pt x="27" y="82"/>
                </a:cubicBezTo>
                <a:cubicBezTo>
                  <a:pt x="27" y="82"/>
                  <a:pt x="27" y="82"/>
                  <a:pt x="27" y="82"/>
                </a:cubicBezTo>
                <a:cubicBezTo>
                  <a:pt x="28" y="82"/>
                  <a:pt x="28" y="81"/>
                  <a:pt x="28" y="81"/>
                </a:cubicBezTo>
                <a:cubicBezTo>
                  <a:pt x="36" y="55"/>
                  <a:pt x="36" y="55"/>
                  <a:pt x="36" y="55"/>
                </a:cubicBezTo>
                <a:cubicBezTo>
                  <a:pt x="52" y="61"/>
                  <a:pt x="52" y="61"/>
                  <a:pt x="52" y="61"/>
                </a:cubicBezTo>
                <a:cubicBezTo>
                  <a:pt x="43" y="86"/>
                  <a:pt x="43" y="86"/>
                  <a:pt x="43" y="86"/>
                </a:cubicBezTo>
                <a:cubicBezTo>
                  <a:pt x="43" y="87"/>
                  <a:pt x="43" y="87"/>
                  <a:pt x="43" y="87"/>
                </a:cubicBezTo>
                <a:cubicBezTo>
                  <a:pt x="43" y="88"/>
                  <a:pt x="44" y="88"/>
                  <a:pt x="44" y="88"/>
                </a:cubicBezTo>
                <a:cubicBezTo>
                  <a:pt x="65" y="95"/>
                  <a:pt x="65" y="95"/>
                  <a:pt x="65" y="95"/>
                </a:cubicBezTo>
                <a:cubicBezTo>
                  <a:pt x="66" y="95"/>
                  <a:pt x="66" y="95"/>
                  <a:pt x="66" y="95"/>
                </a:cubicBezTo>
                <a:cubicBezTo>
                  <a:pt x="67" y="95"/>
                  <a:pt x="67" y="95"/>
                  <a:pt x="67" y="95"/>
                </a:cubicBezTo>
                <a:cubicBezTo>
                  <a:pt x="67" y="95"/>
                  <a:pt x="67" y="94"/>
                  <a:pt x="68" y="94"/>
                </a:cubicBezTo>
                <a:cubicBezTo>
                  <a:pt x="77" y="62"/>
                  <a:pt x="77" y="62"/>
                  <a:pt x="77" y="62"/>
                </a:cubicBezTo>
                <a:cubicBezTo>
                  <a:pt x="88" y="67"/>
                  <a:pt x="88" y="67"/>
                  <a:pt x="88" y="67"/>
                </a:cubicBezTo>
                <a:cubicBezTo>
                  <a:pt x="88" y="67"/>
                  <a:pt x="89" y="67"/>
                  <a:pt x="89" y="67"/>
                </a:cubicBezTo>
                <a:cubicBezTo>
                  <a:pt x="89" y="67"/>
                  <a:pt x="90" y="67"/>
                  <a:pt x="90" y="67"/>
                </a:cubicBezTo>
                <a:cubicBezTo>
                  <a:pt x="90" y="66"/>
                  <a:pt x="91" y="66"/>
                  <a:pt x="90" y="65"/>
                </a:cubicBezTo>
                <a:cubicBezTo>
                  <a:pt x="86" y="51"/>
                  <a:pt x="82" y="36"/>
                  <a:pt x="75" y="23"/>
                </a:cubicBezTo>
                <a:cubicBezTo>
                  <a:pt x="74" y="21"/>
                  <a:pt x="73" y="19"/>
                  <a:pt x="71" y="17"/>
                </a:cubicBezTo>
                <a:cubicBezTo>
                  <a:pt x="69" y="12"/>
                  <a:pt x="65" y="7"/>
                  <a:pt x="64" y="2"/>
                </a:cubicBezTo>
                <a:cubicBezTo>
                  <a:pt x="64" y="1"/>
                  <a:pt x="63" y="1"/>
                  <a:pt x="63" y="0"/>
                </a:cubicBezTo>
                <a:cubicBezTo>
                  <a:pt x="63" y="0"/>
                  <a:pt x="62" y="0"/>
                  <a:pt x="6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Freeform 15">
            <a:extLst>
              <a:ext uri="{FF2B5EF4-FFF2-40B4-BE49-F238E27FC236}">
                <a16:creationId xmlns:a16="http://schemas.microsoft.com/office/drawing/2014/main" id="{30403A7E-0E3B-CA46-9D39-2444DD0BE3AB}"/>
              </a:ext>
            </a:extLst>
          </p:cNvPr>
          <p:cNvSpPr>
            <a:spLocks noEditPoints="1"/>
          </p:cNvSpPr>
          <p:nvPr/>
        </p:nvSpPr>
        <p:spPr bwMode="auto">
          <a:xfrm>
            <a:off x="479488" y="3986621"/>
            <a:ext cx="583714" cy="363943"/>
          </a:xfrm>
          <a:custGeom>
            <a:avLst/>
            <a:gdLst>
              <a:gd name="T0" fmla="*/ 60 w 140"/>
              <a:gd name="T1" fmla="*/ 51 h 87"/>
              <a:gd name="T2" fmla="*/ 57 w 140"/>
              <a:gd name="T3" fmla="*/ 43 h 87"/>
              <a:gd name="T4" fmla="*/ 58 w 140"/>
              <a:gd name="T5" fmla="*/ 36 h 87"/>
              <a:gd name="T6" fmla="*/ 61 w 140"/>
              <a:gd name="T7" fmla="*/ 31 h 87"/>
              <a:gd name="T8" fmla="*/ 58 w 140"/>
              <a:gd name="T9" fmla="*/ 34 h 87"/>
              <a:gd name="T10" fmla="*/ 56 w 140"/>
              <a:gd name="T11" fmla="*/ 46 h 87"/>
              <a:gd name="T12" fmla="*/ 53 w 140"/>
              <a:gd name="T13" fmla="*/ 54 h 87"/>
              <a:gd name="T14" fmla="*/ 47 w 140"/>
              <a:gd name="T15" fmla="*/ 50 h 87"/>
              <a:gd name="T16" fmla="*/ 52 w 140"/>
              <a:gd name="T17" fmla="*/ 56 h 87"/>
              <a:gd name="T18" fmla="*/ 52 w 140"/>
              <a:gd name="T19" fmla="*/ 60 h 87"/>
              <a:gd name="T20" fmla="*/ 55 w 140"/>
              <a:gd name="T21" fmla="*/ 57 h 87"/>
              <a:gd name="T22" fmla="*/ 63 w 140"/>
              <a:gd name="T23" fmla="*/ 50 h 87"/>
              <a:gd name="T24" fmla="*/ 63 w 140"/>
              <a:gd name="T25" fmla="*/ 40 h 87"/>
              <a:gd name="T26" fmla="*/ 65 w 140"/>
              <a:gd name="T27" fmla="*/ 38 h 87"/>
              <a:gd name="T28" fmla="*/ 61 w 140"/>
              <a:gd name="T29" fmla="*/ 31 h 87"/>
              <a:gd name="T30" fmla="*/ 55 w 140"/>
              <a:gd name="T31" fmla="*/ 62 h 87"/>
              <a:gd name="T32" fmla="*/ 42 w 140"/>
              <a:gd name="T33" fmla="*/ 36 h 87"/>
              <a:gd name="T34" fmla="*/ 61 w 140"/>
              <a:gd name="T35" fmla="*/ 27 h 87"/>
              <a:gd name="T36" fmla="*/ 76 w 140"/>
              <a:gd name="T37" fmla="*/ 44 h 87"/>
              <a:gd name="T38" fmla="*/ 59 w 140"/>
              <a:gd name="T39" fmla="*/ 62 h 87"/>
              <a:gd name="T40" fmla="*/ 40 w 140"/>
              <a:gd name="T41" fmla="*/ 35 h 87"/>
              <a:gd name="T42" fmla="*/ 46 w 140"/>
              <a:gd name="T43" fmla="*/ 63 h 87"/>
              <a:gd name="T44" fmla="*/ 66 w 140"/>
              <a:gd name="T45" fmla="*/ 64 h 87"/>
              <a:gd name="T46" fmla="*/ 74 w 140"/>
              <a:gd name="T47" fmla="*/ 30 h 87"/>
              <a:gd name="T48" fmla="*/ 123 w 140"/>
              <a:gd name="T49" fmla="*/ 77 h 87"/>
              <a:gd name="T50" fmla="*/ 128 w 140"/>
              <a:gd name="T51" fmla="*/ 31 h 87"/>
              <a:gd name="T52" fmla="*/ 126 w 140"/>
              <a:gd name="T53" fmla="*/ 71 h 87"/>
              <a:gd name="T54" fmla="*/ 97 w 140"/>
              <a:gd name="T55" fmla="*/ 82 h 87"/>
              <a:gd name="T56" fmla="*/ 111 w 140"/>
              <a:gd name="T57" fmla="*/ 39 h 87"/>
              <a:gd name="T58" fmla="*/ 114 w 140"/>
              <a:gd name="T59" fmla="*/ 39 h 87"/>
              <a:gd name="T60" fmla="*/ 21 w 140"/>
              <a:gd name="T61" fmla="*/ 8 h 87"/>
              <a:gd name="T62" fmla="*/ 103 w 140"/>
              <a:gd name="T63" fmla="*/ 81 h 87"/>
              <a:gd name="T64" fmla="*/ 105 w 140"/>
              <a:gd name="T65" fmla="*/ 82 h 87"/>
              <a:gd name="T66" fmla="*/ 27 w 140"/>
              <a:gd name="T67" fmla="*/ 6 h 87"/>
              <a:gd name="T68" fmla="*/ 118 w 140"/>
              <a:gd name="T69" fmla="*/ 34 h 87"/>
              <a:gd name="T70" fmla="*/ 119 w 140"/>
              <a:gd name="T71" fmla="*/ 50 h 87"/>
              <a:gd name="T72" fmla="*/ 105 w 140"/>
              <a:gd name="T73" fmla="*/ 82 h 87"/>
              <a:gd name="T74" fmla="*/ 124 w 140"/>
              <a:gd name="T75" fmla="*/ 40 h 87"/>
              <a:gd name="T76" fmla="*/ 34 w 140"/>
              <a:gd name="T77" fmla="*/ 4 h 87"/>
              <a:gd name="T78" fmla="*/ 130 w 140"/>
              <a:gd name="T79" fmla="*/ 35 h 87"/>
              <a:gd name="T80" fmla="*/ 119 w 140"/>
              <a:gd name="T81" fmla="*/ 79 h 87"/>
              <a:gd name="T82" fmla="*/ 43 w 140"/>
              <a:gd name="T83" fmla="*/ 3 h 87"/>
              <a:gd name="T84" fmla="*/ 40 w 140"/>
              <a:gd name="T85" fmla="*/ 0 h 87"/>
              <a:gd name="T86" fmla="*/ 34 w 140"/>
              <a:gd name="T87" fmla="*/ 0 h 87"/>
              <a:gd name="T88" fmla="*/ 32 w 140"/>
              <a:gd name="T89" fmla="*/ 1 h 87"/>
              <a:gd name="T90" fmla="*/ 28 w 140"/>
              <a:gd name="T91" fmla="*/ 2 h 87"/>
              <a:gd name="T92" fmla="*/ 23 w 140"/>
              <a:gd name="T93" fmla="*/ 5 h 87"/>
              <a:gd name="T94" fmla="*/ 20 w 140"/>
              <a:gd name="T95" fmla="*/ 5 h 87"/>
              <a:gd name="T96" fmla="*/ 16 w 140"/>
              <a:gd name="T97" fmla="*/ 5 h 87"/>
              <a:gd name="T98" fmla="*/ 1 w 140"/>
              <a:gd name="T99" fmla="*/ 50 h 87"/>
              <a:gd name="T100" fmla="*/ 96 w 140"/>
              <a:gd name="T101" fmla="*/ 85 h 87"/>
              <a:gd name="T102" fmla="*/ 98 w 140"/>
              <a:gd name="T103" fmla="*/ 87 h 87"/>
              <a:gd name="T104" fmla="*/ 129 w 140"/>
              <a:gd name="T105" fmla="*/ 72 h 87"/>
              <a:gd name="T106" fmla="*/ 52 w 140"/>
              <a:gd name="T10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87">
                <a:moveTo>
                  <a:pt x="56" y="55"/>
                </a:moveTo>
                <a:cubicBezTo>
                  <a:pt x="57" y="52"/>
                  <a:pt x="58" y="50"/>
                  <a:pt x="58" y="48"/>
                </a:cubicBezTo>
                <a:cubicBezTo>
                  <a:pt x="59" y="49"/>
                  <a:pt x="60" y="50"/>
                  <a:pt x="60" y="51"/>
                </a:cubicBezTo>
                <a:cubicBezTo>
                  <a:pt x="60" y="52"/>
                  <a:pt x="59" y="54"/>
                  <a:pt x="58" y="54"/>
                </a:cubicBezTo>
                <a:cubicBezTo>
                  <a:pt x="57" y="54"/>
                  <a:pt x="56" y="55"/>
                  <a:pt x="56" y="55"/>
                </a:cubicBezTo>
                <a:moveTo>
                  <a:pt x="57" y="43"/>
                </a:moveTo>
                <a:cubicBezTo>
                  <a:pt x="56" y="42"/>
                  <a:pt x="56" y="41"/>
                  <a:pt x="55" y="40"/>
                </a:cubicBezTo>
                <a:cubicBezTo>
                  <a:pt x="55" y="39"/>
                  <a:pt x="55" y="37"/>
                  <a:pt x="56" y="37"/>
                </a:cubicBezTo>
                <a:cubicBezTo>
                  <a:pt x="57" y="36"/>
                  <a:pt x="57" y="36"/>
                  <a:pt x="58" y="36"/>
                </a:cubicBezTo>
                <a:cubicBezTo>
                  <a:pt x="58" y="36"/>
                  <a:pt x="59" y="36"/>
                  <a:pt x="59" y="36"/>
                </a:cubicBezTo>
                <a:cubicBezTo>
                  <a:pt x="58" y="39"/>
                  <a:pt x="58" y="41"/>
                  <a:pt x="57" y="43"/>
                </a:cubicBezTo>
                <a:moveTo>
                  <a:pt x="61" y="31"/>
                </a:moveTo>
                <a:cubicBezTo>
                  <a:pt x="60" y="31"/>
                  <a:pt x="60" y="32"/>
                  <a:pt x="60" y="32"/>
                </a:cubicBezTo>
                <a:cubicBezTo>
                  <a:pt x="60" y="33"/>
                  <a:pt x="60" y="33"/>
                  <a:pt x="59" y="34"/>
                </a:cubicBezTo>
                <a:cubicBezTo>
                  <a:pt x="59" y="34"/>
                  <a:pt x="58" y="34"/>
                  <a:pt x="58" y="34"/>
                </a:cubicBezTo>
                <a:cubicBezTo>
                  <a:pt x="57" y="34"/>
                  <a:pt x="56" y="34"/>
                  <a:pt x="55" y="35"/>
                </a:cubicBezTo>
                <a:cubicBezTo>
                  <a:pt x="53" y="36"/>
                  <a:pt x="52" y="38"/>
                  <a:pt x="53" y="41"/>
                </a:cubicBezTo>
                <a:cubicBezTo>
                  <a:pt x="53" y="42"/>
                  <a:pt x="54" y="44"/>
                  <a:pt x="56" y="46"/>
                </a:cubicBezTo>
                <a:cubicBezTo>
                  <a:pt x="56" y="46"/>
                  <a:pt x="56" y="46"/>
                  <a:pt x="56" y="46"/>
                </a:cubicBezTo>
                <a:cubicBezTo>
                  <a:pt x="55" y="49"/>
                  <a:pt x="54" y="51"/>
                  <a:pt x="53" y="54"/>
                </a:cubicBezTo>
                <a:cubicBezTo>
                  <a:pt x="53" y="54"/>
                  <a:pt x="53" y="54"/>
                  <a:pt x="53" y="54"/>
                </a:cubicBezTo>
                <a:cubicBezTo>
                  <a:pt x="51" y="53"/>
                  <a:pt x="50" y="52"/>
                  <a:pt x="49" y="50"/>
                </a:cubicBezTo>
                <a:cubicBezTo>
                  <a:pt x="49" y="50"/>
                  <a:pt x="48" y="50"/>
                  <a:pt x="48" y="50"/>
                </a:cubicBezTo>
                <a:cubicBezTo>
                  <a:pt x="47" y="50"/>
                  <a:pt x="47" y="50"/>
                  <a:pt x="47" y="50"/>
                </a:cubicBezTo>
                <a:cubicBezTo>
                  <a:pt x="46" y="50"/>
                  <a:pt x="46" y="51"/>
                  <a:pt x="47" y="52"/>
                </a:cubicBezTo>
                <a:cubicBezTo>
                  <a:pt x="48" y="54"/>
                  <a:pt x="50" y="55"/>
                  <a:pt x="52" y="56"/>
                </a:cubicBezTo>
                <a:cubicBezTo>
                  <a:pt x="52" y="56"/>
                  <a:pt x="52" y="56"/>
                  <a:pt x="52" y="56"/>
                </a:cubicBezTo>
                <a:cubicBezTo>
                  <a:pt x="52" y="57"/>
                  <a:pt x="52" y="58"/>
                  <a:pt x="51" y="58"/>
                </a:cubicBezTo>
                <a:cubicBezTo>
                  <a:pt x="51" y="59"/>
                  <a:pt x="51" y="60"/>
                  <a:pt x="52" y="60"/>
                </a:cubicBezTo>
                <a:cubicBezTo>
                  <a:pt x="52" y="60"/>
                  <a:pt x="52" y="60"/>
                  <a:pt x="52" y="60"/>
                </a:cubicBezTo>
                <a:cubicBezTo>
                  <a:pt x="52" y="60"/>
                  <a:pt x="52" y="60"/>
                  <a:pt x="52" y="60"/>
                </a:cubicBezTo>
                <a:cubicBezTo>
                  <a:pt x="53" y="60"/>
                  <a:pt x="53" y="60"/>
                  <a:pt x="54" y="59"/>
                </a:cubicBezTo>
                <a:cubicBezTo>
                  <a:pt x="54" y="59"/>
                  <a:pt x="54" y="58"/>
                  <a:pt x="55" y="57"/>
                </a:cubicBezTo>
                <a:cubicBezTo>
                  <a:pt x="55" y="57"/>
                  <a:pt x="55" y="57"/>
                  <a:pt x="56" y="57"/>
                </a:cubicBezTo>
                <a:cubicBezTo>
                  <a:pt x="57" y="57"/>
                  <a:pt x="58" y="57"/>
                  <a:pt x="59" y="57"/>
                </a:cubicBezTo>
                <a:cubicBezTo>
                  <a:pt x="61" y="56"/>
                  <a:pt x="63" y="53"/>
                  <a:pt x="63" y="50"/>
                </a:cubicBezTo>
                <a:cubicBezTo>
                  <a:pt x="62" y="48"/>
                  <a:pt x="61" y="46"/>
                  <a:pt x="59" y="45"/>
                </a:cubicBezTo>
                <a:cubicBezTo>
                  <a:pt x="60" y="43"/>
                  <a:pt x="61" y="40"/>
                  <a:pt x="61" y="38"/>
                </a:cubicBezTo>
                <a:cubicBezTo>
                  <a:pt x="62" y="38"/>
                  <a:pt x="63" y="39"/>
                  <a:pt x="63" y="40"/>
                </a:cubicBezTo>
                <a:cubicBezTo>
                  <a:pt x="64" y="40"/>
                  <a:pt x="64" y="40"/>
                  <a:pt x="64" y="40"/>
                </a:cubicBezTo>
                <a:cubicBezTo>
                  <a:pt x="65" y="40"/>
                  <a:pt x="65" y="40"/>
                  <a:pt x="65" y="40"/>
                </a:cubicBezTo>
                <a:cubicBezTo>
                  <a:pt x="66" y="39"/>
                  <a:pt x="66" y="38"/>
                  <a:pt x="65" y="38"/>
                </a:cubicBezTo>
                <a:cubicBezTo>
                  <a:pt x="64" y="37"/>
                  <a:pt x="63" y="36"/>
                  <a:pt x="62" y="35"/>
                </a:cubicBezTo>
                <a:cubicBezTo>
                  <a:pt x="62" y="34"/>
                  <a:pt x="62" y="33"/>
                  <a:pt x="62" y="33"/>
                </a:cubicBezTo>
                <a:cubicBezTo>
                  <a:pt x="63" y="32"/>
                  <a:pt x="62" y="31"/>
                  <a:pt x="61" y="31"/>
                </a:cubicBezTo>
                <a:cubicBezTo>
                  <a:pt x="61" y="31"/>
                  <a:pt x="61" y="31"/>
                  <a:pt x="61" y="31"/>
                </a:cubicBezTo>
                <a:moveTo>
                  <a:pt x="59" y="62"/>
                </a:moveTo>
                <a:cubicBezTo>
                  <a:pt x="58" y="62"/>
                  <a:pt x="56" y="62"/>
                  <a:pt x="55" y="62"/>
                </a:cubicBezTo>
                <a:cubicBezTo>
                  <a:pt x="51" y="62"/>
                  <a:pt x="47" y="61"/>
                  <a:pt x="45" y="59"/>
                </a:cubicBezTo>
                <a:cubicBezTo>
                  <a:pt x="43" y="58"/>
                  <a:pt x="42" y="55"/>
                  <a:pt x="41" y="51"/>
                </a:cubicBezTo>
                <a:cubicBezTo>
                  <a:pt x="40" y="45"/>
                  <a:pt x="40" y="40"/>
                  <a:pt x="42" y="36"/>
                </a:cubicBezTo>
                <a:cubicBezTo>
                  <a:pt x="44" y="31"/>
                  <a:pt x="48" y="28"/>
                  <a:pt x="52" y="26"/>
                </a:cubicBezTo>
                <a:cubicBezTo>
                  <a:pt x="53" y="26"/>
                  <a:pt x="54" y="26"/>
                  <a:pt x="56" y="26"/>
                </a:cubicBezTo>
                <a:cubicBezTo>
                  <a:pt x="57" y="26"/>
                  <a:pt x="59" y="26"/>
                  <a:pt x="61" y="27"/>
                </a:cubicBezTo>
                <a:cubicBezTo>
                  <a:pt x="63" y="27"/>
                  <a:pt x="65" y="28"/>
                  <a:pt x="67" y="28"/>
                </a:cubicBezTo>
                <a:cubicBezTo>
                  <a:pt x="69" y="29"/>
                  <a:pt x="70" y="30"/>
                  <a:pt x="72" y="32"/>
                </a:cubicBezTo>
                <a:cubicBezTo>
                  <a:pt x="75" y="35"/>
                  <a:pt x="76" y="39"/>
                  <a:pt x="76" y="44"/>
                </a:cubicBezTo>
                <a:cubicBezTo>
                  <a:pt x="75" y="48"/>
                  <a:pt x="73" y="52"/>
                  <a:pt x="70" y="56"/>
                </a:cubicBezTo>
                <a:cubicBezTo>
                  <a:pt x="69" y="59"/>
                  <a:pt x="67" y="60"/>
                  <a:pt x="65" y="61"/>
                </a:cubicBezTo>
                <a:cubicBezTo>
                  <a:pt x="63" y="62"/>
                  <a:pt x="61" y="62"/>
                  <a:pt x="59" y="62"/>
                </a:cubicBezTo>
                <a:moveTo>
                  <a:pt x="56" y="23"/>
                </a:moveTo>
                <a:cubicBezTo>
                  <a:pt x="54" y="23"/>
                  <a:pt x="53" y="24"/>
                  <a:pt x="52" y="24"/>
                </a:cubicBezTo>
                <a:cubicBezTo>
                  <a:pt x="46" y="25"/>
                  <a:pt x="42" y="29"/>
                  <a:pt x="40" y="35"/>
                </a:cubicBezTo>
                <a:cubicBezTo>
                  <a:pt x="38" y="40"/>
                  <a:pt x="37" y="45"/>
                  <a:pt x="38" y="51"/>
                </a:cubicBezTo>
                <a:cubicBezTo>
                  <a:pt x="39" y="56"/>
                  <a:pt x="41" y="59"/>
                  <a:pt x="43" y="62"/>
                </a:cubicBezTo>
                <a:cubicBezTo>
                  <a:pt x="44" y="62"/>
                  <a:pt x="45" y="63"/>
                  <a:pt x="46" y="63"/>
                </a:cubicBezTo>
                <a:cubicBezTo>
                  <a:pt x="49" y="64"/>
                  <a:pt x="51" y="65"/>
                  <a:pt x="54" y="65"/>
                </a:cubicBezTo>
                <a:cubicBezTo>
                  <a:pt x="56" y="65"/>
                  <a:pt x="57" y="65"/>
                  <a:pt x="59" y="65"/>
                </a:cubicBezTo>
                <a:cubicBezTo>
                  <a:pt x="61" y="65"/>
                  <a:pt x="64" y="65"/>
                  <a:pt x="66" y="64"/>
                </a:cubicBezTo>
                <a:cubicBezTo>
                  <a:pt x="69" y="62"/>
                  <a:pt x="71" y="60"/>
                  <a:pt x="73" y="58"/>
                </a:cubicBezTo>
                <a:cubicBezTo>
                  <a:pt x="76" y="53"/>
                  <a:pt x="78" y="49"/>
                  <a:pt x="78" y="44"/>
                </a:cubicBezTo>
                <a:cubicBezTo>
                  <a:pt x="79" y="39"/>
                  <a:pt x="77" y="33"/>
                  <a:pt x="74" y="30"/>
                </a:cubicBezTo>
                <a:cubicBezTo>
                  <a:pt x="71" y="27"/>
                  <a:pt x="67" y="25"/>
                  <a:pt x="62" y="24"/>
                </a:cubicBezTo>
                <a:cubicBezTo>
                  <a:pt x="60" y="24"/>
                  <a:pt x="58" y="23"/>
                  <a:pt x="56" y="23"/>
                </a:cubicBezTo>
                <a:moveTo>
                  <a:pt x="123" y="77"/>
                </a:moveTo>
                <a:cubicBezTo>
                  <a:pt x="132" y="39"/>
                  <a:pt x="132" y="39"/>
                  <a:pt x="132" y="39"/>
                </a:cubicBezTo>
                <a:cubicBezTo>
                  <a:pt x="133" y="38"/>
                  <a:pt x="133" y="36"/>
                  <a:pt x="132" y="34"/>
                </a:cubicBezTo>
                <a:cubicBezTo>
                  <a:pt x="131" y="32"/>
                  <a:pt x="129" y="31"/>
                  <a:pt x="128" y="31"/>
                </a:cubicBezTo>
                <a:cubicBezTo>
                  <a:pt x="120" y="28"/>
                  <a:pt x="113" y="25"/>
                  <a:pt x="105" y="23"/>
                </a:cubicBezTo>
                <a:cubicBezTo>
                  <a:pt x="137" y="33"/>
                  <a:pt x="137" y="33"/>
                  <a:pt x="137" y="33"/>
                </a:cubicBezTo>
                <a:cubicBezTo>
                  <a:pt x="126" y="71"/>
                  <a:pt x="126" y="71"/>
                  <a:pt x="126" y="71"/>
                </a:cubicBezTo>
                <a:cubicBezTo>
                  <a:pt x="126" y="74"/>
                  <a:pt x="125" y="76"/>
                  <a:pt x="123" y="77"/>
                </a:cubicBezTo>
                <a:cubicBezTo>
                  <a:pt x="123" y="77"/>
                  <a:pt x="123" y="77"/>
                  <a:pt x="123" y="77"/>
                </a:cubicBezTo>
                <a:moveTo>
                  <a:pt x="97" y="82"/>
                </a:moveTo>
                <a:cubicBezTo>
                  <a:pt x="4" y="49"/>
                  <a:pt x="4" y="49"/>
                  <a:pt x="4" y="49"/>
                </a:cubicBezTo>
                <a:cubicBezTo>
                  <a:pt x="17" y="9"/>
                  <a:pt x="17" y="9"/>
                  <a:pt x="17" y="9"/>
                </a:cubicBezTo>
                <a:cubicBezTo>
                  <a:pt x="111" y="39"/>
                  <a:pt x="111" y="39"/>
                  <a:pt x="111" y="39"/>
                </a:cubicBezTo>
                <a:cubicBezTo>
                  <a:pt x="97" y="82"/>
                  <a:pt x="97" y="82"/>
                  <a:pt x="97" y="82"/>
                </a:cubicBezTo>
                <a:moveTo>
                  <a:pt x="99" y="83"/>
                </a:moveTo>
                <a:cubicBezTo>
                  <a:pt x="114" y="39"/>
                  <a:pt x="114" y="39"/>
                  <a:pt x="114" y="39"/>
                </a:cubicBezTo>
                <a:cubicBezTo>
                  <a:pt x="114" y="38"/>
                  <a:pt x="114" y="38"/>
                  <a:pt x="114" y="38"/>
                </a:cubicBezTo>
                <a:cubicBezTo>
                  <a:pt x="114" y="37"/>
                  <a:pt x="114" y="37"/>
                  <a:pt x="114" y="37"/>
                </a:cubicBezTo>
                <a:cubicBezTo>
                  <a:pt x="21" y="8"/>
                  <a:pt x="21" y="8"/>
                  <a:pt x="21" y="8"/>
                </a:cubicBezTo>
                <a:cubicBezTo>
                  <a:pt x="22" y="8"/>
                  <a:pt x="22" y="8"/>
                  <a:pt x="23" y="8"/>
                </a:cubicBezTo>
                <a:cubicBezTo>
                  <a:pt x="54" y="16"/>
                  <a:pt x="85" y="26"/>
                  <a:pt x="115" y="37"/>
                </a:cubicBezTo>
                <a:cubicBezTo>
                  <a:pt x="113" y="52"/>
                  <a:pt x="108" y="67"/>
                  <a:pt x="103" y="81"/>
                </a:cubicBezTo>
                <a:cubicBezTo>
                  <a:pt x="102" y="82"/>
                  <a:pt x="102" y="82"/>
                  <a:pt x="103" y="83"/>
                </a:cubicBezTo>
                <a:cubicBezTo>
                  <a:pt x="99" y="83"/>
                  <a:pt x="99" y="83"/>
                  <a:pt x="99" y="83"/>
                </a:cubicBezTo>
                <a:moveTo>
                  <a:pt x="105" y="82"/>
                </a:moveTo>
                <a:cubicBezTo>
                  <a:pt x="111" y="67"/>
                  <a:pt x="115" y="52"/>
                  <a:pt x="118" y="36"/>
                </a:cubicBezTo>
                <a:cubicBezTo>
                  <a:pt x="118" y="36"/>
                  <a:pt x="118" y="35"/>
                  <a:pt x="117" y="35"/>
                </a:cubicBezTo>
                <a:cubicBezTo>
                  <a:pt x="88" y="24"/>
                  <a:pt x="58" y="15"/>
                  <a:pt x="27" y="6"/>
                </a:cubicBezTo>
                <a:cubicBezTo>
                  <a:pt x="28" y="6"/>
                  <a:pt x="29" y="6"/>
                  <a:pt x="29" y="5"/>
                </a:cubicBezTo>
                <a:cubicBezTo>
                  <a:pt x="29" y="5"/>
                  <a:pt x="29" y="5"/>
                  <a:pt x="29" y="5"/>
                </a:cubicBezTo>
                <a:cubicBezTo>
                  <a:pt x="118" y="34"/>
                  <a:pt x="118" y="34"/>
                  <a:pt x="118" y="34"/>
                </a:cubicBezTo>
                <a:cubicBezTo>
                  <a:pt x="120" y="34"/>
                  <a:pt x="121" y="35"/>
                  <a:pt x="122" y="36"/>
                </a:cubicBezTo>
                <a:cubicBezTo>
                  <a:pt x="123" y="37"/>
                  <a:pt x="122" y="38"/>
                  <a:pt x="122" y="40"/>
                </a:cubicBezTo>
                <a:cubicBezTo>
                  <a:pt x="121" y="43"/>
                  <a:pt x="120" y="46"/>
                  <a:pt x="119" y="50"/>
                </a:cubicBezTo>
                <a:cubicBezTo>
                  <a:pt x="117" y="60"/>
                  <a:pt x="114" y="70"/>
                  <a:pt x="111" y="80"/>
                </a:cubicBezTo>
                <a:cubicBezTo>
                  <a:pt x="111" y="81"/>
                  <a:pt x="111" y="81"/>
                  <a:pt x="111" y="81"/>
                </a:cubicBezTo>
                <a:cubicBezTo>
                  <a:pt x="105" y="82"/>
                  <a:pt x="105" y="82"/>
                  <a:pt x="105" y="82"/>
                </a:cubicBezTo>
                <a:moveTo>
                  <a:pt x="114" y="80"/>
                </a:moveTo>
                <a:cubicBezTo>
                  <a:pt x="117" y="70"/>
                  <a:pt x="119" y="60"/>
                  <a:pt x="122" y="50"/>
                </a:cubicBezTo>
                <a:cubicBezTo>
                  <a:pt x="123" y="47"/>
                  <a:pt x="124" y="44"/>
                  <a:pt x="124" y="40"/>
                </a:cubicBezTo>
                <a:cubicBezTo>
                  <a:pt x="125" y="39"/>
                  <a:pt x="125" y="37"/>
                  <a:pt x="124" y="35"/>
                </a:cubicBezTo>
                <a:cubicBezTo>
                  <a:pt x="123" y="33"/>
                  <a:pt x="121" y="32"/>
                  <a:pt x="119" y="31"/>
                </a:cubicBezTo>
                <a:cubicBezTo>
                  <a:pt x="34" y="4"/>
                  <a:pt x="34" y="4"/>
                  <a:pt x="34" y="4"/>
                </a:cubicBezTo>
                <a:cubicBezTo>
                  <a:pt x="34" y="4"/>
                  <a:pt x="35" y="4"/>
                  <a:pt x="35" y="3"/>
                </a:cubicBezTo>
                <a:cubicBezTo>
                  <a:pt x="66" y="12"/>
                  <a:pt x="97" y="22"/>
                  <a:pt x="127" y="33"/>
                </a:cubicBezTo>
                <a:cubicBezTo>
                  <a:pt x="128" y="34"/>
                  <a:pt x="129" y="34"/>
                  <a:pt x="130" y="35"/>
                </a:cubicBezTo>
                <a:cubicBezTo>
                  <a:pt x="130" y="36"/>
                  <a:pt x="130" y="37"/>
                  <a:pt x="130" y="38"/>
                </a:cubicBezTo>
                <a:cubicBezTo>
                  <a:pt x="120" y="78"/>
                  <a:pt x="120" y="78"/>
                  <a:pt x="120" y="78"/>
                </a:cubicBezTo>
                <a:cubicBezTo>
                  <a:pt x="119" y="79"/>
                  <a:pt x="119" y="79"/>
                  <a:pt x="119" y="79"/>
                </a:cubicBezTo>
                <a:cubicBezTo>
                  <a:pt x="114" y="80"/>
                  <a:pt x="114" y="80"/>
                  <a:pt x="114" y="80"/>
                </a:cubicBezTo>
                <a:moveTo>
                  <a:pt x="57" y="7"/>
                </a:moveTo>
                <a:cubicBezTo>
                  <a:pt x="52" y="5"/>
                  <a:pt x="47" y="4"/>
                  <a:pt x="43" y="3"/>
                </a:cubicBezTo>
                <a:cubicBezTo>
                  <a:pt x="45" y="3"/>
                  <a:pt x="48" y="4"/>
                  <a:pt x="51" y="5"/>
                </a:cubicBezTo>
                <a:cubicBezTo>
                  <a:pt x="57" y="7"/>
                  <a:pt x="57" y="7"/>
                  <a:pt x="57" y="7"/>
                </a:cubicBezTo>
                <a:moveTo>
                  <a:pt x="40" y="0"/>
                </a:moveTo>
                <a:cubicBezTo>
                  <a:pt x="40" y="0"/>
                  <a:pt x="40" y="0"/>
                  <a:pt x="40" y="0"/>
                </a:cubicBezTo>
                <a:cubicBezTo>
                  <a:pt x="38" y="0"/>
                  <a:pt x="37" y="0"/>
                  <a:pt x="35" y="1"/>
                </a:cubicBezTo>
                <a:cubicBezTo>
                  <a:pt x="35" y="1"/>
                  <a:pt x="34" y="0"/>
                  <a:pt x="34" y="0"/>
                </a:cubicBezTo>
                <a:cubicBezTo>
                  <a:pt x="34" y="0"/>
                  <a:pt x="34" y="0"/>
                  <a:pt x="33" y="0"/>
                </a:cubicBezTo>
                <a:cubicBezTo>
                  <a:pt x="33" y="0"/>
                  <a:pt x="32" y="1"/>
                  <a:pt x="32" y="1"/>
                </a:cubicBezTo>
                <a:cubicBezTo>
                  <a:pt x="32" y="1"/>
                  <a:pt x="32" y="1"/>
                  <a:pt x="32" y="1"/>
                </a:cubicBezTo>
                <a:cubicBezTo>
                  <a:pt x="31" y="2"/>
                  <a:pt x="30" y="2"/>
                  <a:pt x="29" y="2"/>
                </a:cubicBezTo>
                <a:cubicBezTo>
                  <a:pt x="29" y="2"/>
                  <a:pt x="29" y="2"/>
                  <a:pt x="29" y="2"/>
                </a:cubicBezTo>
                <a:cubicBezTo>
                  <a:pt x="29" y="2"/>
                  <a:pt x="29" y="2"/>
                  <a:pt x="28" y="2"/>
                </a:cubicBezTo>
                <a:cubicBezTo>
                  <a:pt x="28" y="2"/>
                  <a:pt x="27" y="3"/>
                  <a:pt x="27" y="3"/>
                </a:cubicBezTo>
                <a:cubicBezTo>
                  <a:pt x="27" y="3"/>
                  <a:pt x="27" y="3"/>
                  <a:pt x="27" y="3"/>
                </a:cubicBezTo>
                <a:cubicBezTo>
                  <a:pt x="26" y="4"/>
                  <a:pt x="24" y="4"/>
                  <a:pt x="23" y="5"/>
                </a:cubicBezTo>
                <a:cubicBezTo>
                  <a:pt x="22" y="5"/>
                  <a:pt x="22" y="5"/>
                  <a:pt x="22" y="5"/>
                </a:cubicBezTo>
                <a:cubicBezTo>
                  <a:pt x="22" y="4"/>
                  <a:pt x="22" y="4"/>
                  <a:pt x="21" y="4"/>
                </a:cubicBezTo>
                <a:cubicBezTo>
                  <a:pt x="21" y="4"/>
                  <a:pt x="20" y="5"/>
                  <a:pt x="20" y="5"/>
                </a:cubicBezTo>
                <a:cubicBezTo>
                  <a:pt x="19" y="5"/>
                  <a:pt x="19" y="5"/>
                  <a:pt x="18" y="5"/>
                </a:cubicBezTo>
                <a:cubicBezTo>
                  <a:pt x="17" y="5"/>
                  <a:pt x="17" y="5"/>
                  <a:pt x="16" y="5"/>
                </a:cubicBezTo>
                <a:cubicBezTo>
                  <a:pt x="16" y="5"/>
                  <a:pt x="16" y="5"/>
                  <a:pt x="16" y="5"/>
                </a:cubicBezTo>
                <a:cubicBezTo>
                  <a:pt x="15" y="5"/>
                  <a:pt x="15" y="6"/>
                  <a:pt x="15" y="6"/>
                </a:cubicBezTo>
                <a:cubicBezTo>
                  <a:pt x="14" y="7"/>
                  <a:pt x="15" y="7"/>
                  <a:pt x="15" y="7"/>
                </a:cubicBezTo>
                <a:cubicBezTo>
                  <a:pt x="1" y="50"/>
                  <a:pt x="1" y="50"/>
                  <a:pt x="1" y="50"/>
                </a:cubicBezTo>
                <a:cubicBezTo>
                  <a:pt x="0" y="50"/>
                  <a:pt x="1" y="51"/>
                  <a:pt x="1" y="51"/>
                </a:cubicBezTo>
                <a:cubicBezTo>
                  <a:pt x="1" y="51"/>
                  <a:pt x="1" y="51"/>
                  <a:pt x="1" y="51"/>
                </a:cubicBezTo>
                <a:cubicBezTo>
                  <a:pt x="96" y="85"/>
                  <a:pt x="96" y="85"/>
                  <a:pt x="96" y="85"/>
                </a:cubicBezTo>
                <a:cubicBezTo>
                  <a:pt x="96" y="85"/>
                  <a:pt x="96" y="85"/>
                  <a:pt x="96" y="86"/>
                </a:cubicBezTo>
                <a:cubicBezTo>
                  <a:pt x="96" y="86"/>
                  <a:pt x="96" y="86"/>
                  <a:pt x="97" y="87"/>
                </a:cubicBezTo>
                <a:cubicBezTo>
                  <a:pt x="98" y="87"/>
                  <a:pt x="98" y="87"/>
                  <a:pt x="98" y="87"/>
                </a:cubicBezTo>
                <a:cubicBezTo>
                  <a:pt x="120" y="81"/>
                  <a:pt x="120" y="81"/>
                  <a:pt x="120" y="81"/>
                </a:cubicBezTo>
                <a:cubicBezTo>
                  <a:pt x="121" y="81"/>
                  <a:pt x="123" y="80"/>
                  <a:pt x="125" y="79"/>
                </a:cubicBezTo>
                <a:cubicBezTo>
                  <a:pt x="127" y="77"/>
                  <a:pt x="128" y="74"/>
                  <a:pt x="129" y="72"/>
                </a:cubicBezTo>
                <a:cubicBezTo>
                  <a:pt x="140" y="32"/>
                  <a:pt x="140" y="32"/>
                  <a:pt x="140" y="32"/>
                </a:cubicBezTo>
                <a:cubicBezTo>
                  <a:pt x="140" y="32"/>
                  <a:pt x="140" y="31"/>
                  <a:pt x="139" y="31"/>
                </a:cubicBezTo>
                <a:cubicBezTo>
                  <a:pt x="52" y="2"/>
                  <a:pt x="52" y="2"/>
                  <a:pt x="52" y="2"/>
                </a:cubicBezTo>
                <a:cubicBezTo>
                  <a:pt x="48" y="1"/>
                  <a:pt x="44" y="0"/>
                  <a:pt x="4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16">
            <a:extLst>
              <a:ext uri="{FF2B5EF4-FFF2-40B4-BE49-F238E27FC236}">
                <a16:creationId xmlns:a16="http://schemas.microsoft.com/office/drawing/2014/main" id="{8D3ADA78-18CC-9640-A0DF-9F07B9182442}"/>
              </a:ext>
            </a:extLst>
          </p:cNvPr>
          <p:cNvSpPr>
            <a:spLocks noEditPoints="1"/>
          </p:cNvSpPr>
          <p:nvPr/>
        </p:nvSpPr>
        <p:spPr bwMode="auto">
          <a:xfrm>
            <a:off x="440808" y="1405622"/>
            <a:ext cx="530969" cy="826342"/>
          </a:xfrm>
          <a:custGeom>
            <a:avLst/>
            <a:gdLst>
              <a:gd name="T0" fmla="*/ 70 w 127"/>
              <a:gd name="T1" fmla="*/ 193 h 198"/>
              <a:gd name="T2" fmla="*/ 70 w 127"/>
              <a:gd name="T3" fmla="*/ 197 h 198"/>
              <a:gd name="T4" fmla="*/ 81 w 127"/>
              <a:gd name="T5" fmla="*/ 167 h 198"/>
              <a:gd name="T6" fmla="*/ 73 w 127"/>
              <a:gd name="T7" fmla="*/ 171 h 198"/>
              <a:gd name="T8" fmla="*/ 71 w 127"/>
              <a:gd name="T9" fmla="*/ 172 h 198"/>
              <a:gd name="T10" fmla="*/ 61 w 127"/>
              <a:gd name="T11" fmla="*/ 171 h 198"/>
              <a:gd name="T12" fmla="*/ 48 w 127"/>
              <a:gd name="T13" fmla="*/ 174 h 198"/>
              <a:gd name="T14" fmla="*/ 49 w 127"/>
              <a:gd name="T15" fmla="*/ 175 h 198"/>
              <a:gd name="T16" fmla="*/ 50 w 127"/>
              <a:gd name="T17" fmla="*/ 176 h 198"/>
              <a:gd name="T18" fmla="*/ 59 w 127"/>
              <a:gd name="T19" fmla="*/ 174 h 198"/>
              <a:gd name="T20" fmla="*/ 51 w 127"/>
              <a:gd name="T21" fmla="*/ 179 h 198"/>
              <a:gd name="T22" fmla="*/ 52 w 127"/>
              <a:gd name="T23" fmla="*/ 181 h 198"/>
              <a:gd name="T24" fmla="*/ 53 w 127"/>
              <a:gd name="T25" fmla="*/ 182 h 198"/>
              <a:gd name="T26" fmla="*/ 55 w 127"/>
              <a:gd name="T27" fmla="*/ 180 h 198"/>
              <a:gd name="T28" fmla="*/ 65 w 127"/>
              <a:gd name="T29" fmla="*/ 177 h 198"/>
              <a:gd name="T30" fmla="*/ 55 w 127"/>
              <a:gd name="T31" fmla="*/ 184 h 198"/>
              <a:gd name="T32" fmla="*/ 56 w 127"/>
              <a:gd name="T33" fmla="*/ 187 h 198"/>
              <a:gd name="T34" fmla="*/ 59 w 127"/>
              <a:gd name="T35" fmla="*/ 185 h 198"/>
              <a:gd name="T36" fmla="*/ 65 w 127"/>
              <a:gd name="T37" fmla="*/ 181 h 198"/>
              <a:gd name="T38" fmla="*/ 68 w 127"/>
              <a:gd name="T39" fmla="*/ 179 h 198"/>
              <a:gd name="T40" fmla="*/ 60 w 127"/>
              <a:gd name="T41" fmla="*/ 191 h 198"/>
              <a:gd name="T42" fmla="*/ 60 w 127"/>
              <a:gd name="T43" fmla="*/ 192 h 198"/>
              <a:gd name="T44" fmla="*/ 61 w 127"/>
              <a:gd name="T45" fmla="*/ 194 h 198"/>
              <a:gd name="T46" fmla="*/ 70 w 127"/>
              <a:gd name="T47" fmla="*/ 182 h 198"/>
              <a:gd name="T48" fmla="*/ 72 w 127"/>
              <a:gd name="T49" fmla="*/ 189 h 198"/>
              <a:gd name="T50" fmla="*/ 82 w 127"/>
              <a:gd name="T51" fmla="*/ 171 h 198"/>
              <a:gd name="T52" fmla="*/ 73 w 127"/>
              <a:gd name="T53" fmla="*/ 123 h 198"/>
              <a:gd name="T54" fmla="*/ 56 w 127"/>
              <a:gd name="T55" fmla="*/ 74 h 198"/>
              <a:gd name="T56" fmla="*/ 6 w 127"/>
              <a:gd name="T57" fmla="*/ 46 h 198"/>
              <a:gd name="T58" fmla="*/ 21 w 127"/>
              <a:gd name="T59" fmla="*/ 33 h 198"/>
              <a:gd name="T60" fmla="*/ 86 w 127"/>
              <a:gd name="T61" fmla="*/ 94 h 198"/>
              <a:gd name="T62" fmla="*/ 73 w 127"/>
              <a:gd name="T63" fmla="*/ 123 h 198"/>
              <a:gd name="T64" fmla="*/ 17 w 127"/>
              <a:gd name="T65" fmla="*/ 4 h 198"/>
              <a:gd name="T66" fmla="*/ 89 w 127"/>
              <a:gd name="T67" fmla="*/ 33 h 198"/>
              <a:gd name="T68" fmla="*/ 110 w 127"/>
              <a:gd name="T69" fmla="*/ 114 h 198"/>
              <a:gd name="T70" fmla="*/ 103 w 127"/>
              <a:gd name="T71" fmla="*/ 120 h 198"/>
              <a:gd name="T72" fmla="*/ 106 w 127"/>
              <a:gd name="T73" fmla="*/ 120 h 198"/>
              <a:gd name="T74" fmla="*/ 113 w 127"/>
              <a:gd name="T75" fmla="*/ 124 h 198"/>
              <a:gd name="T76" fmla="*/ 112 w 127"/>
              <a:gd name="T77" fmla="*/ 128 h 198"/>
              <a:gd name="T78" fmla="*/ 110 w 127"/>
              <a:gd name="T79" fmla="*/ 128 h 198"/>
              <a:gd name="T80" fmla="*/ 85 w 127"/>
              <a:gd name="T81" fmla="*/ 118 h 198"/>
              <a:gd name="T82" fmla="*/ 90 w 127"/>
              <a:gd name="T83" fmla="*/ 94 h 198"/>
              <a:gd name="T84" fmla="*/ 24 w 127"/>
              <a:gd name="T85" fmla="*/ 30 h 198"/>
              <a:gd name="T86" fmla="*/ 25 w 127"/>
              <a:gd name="T87" fmla="*/ 28 h 198"/>
              <a:gd name="T88" fmla="*/ 22 w 127"/>
              <a:gd name="T89" fmla="*/ 28 h 198"/>
              <a:gd name="T90" fmla="*/ 15 w 127"/>
              <a:gd name="T91" fmla="*/ 0 h 198"/>
              <a:gd name="T92" fmla="*/ 13 w 127"/>
              <a:gd name="T93" fmla="*/ 2 h 198"/>
              <a:gd name="T94" fmla="*/ 19 w 127"/>
              <a:gd name="T95" fmla="*/ 30 h 198"/>
              <a:gd name="T96" fmla="*/ 0 w 127"/>
              <a:gd name="T97" fmla="*/ 48 h 198"/>
              <a:gd name="T98" fmla="*/ 1 w 127"/>
              <a:gd name="T99" fmla="*/ 50 h 198"/>
              <a:gd name="T100" fmla="*/ 53 w 127"/>
              <a:gd name="T101" fmla="*/ 76 h 198"/>
              <a:gd name="T102" fmla="*/ 69 w 127"/>
              <a:gd name="T103" fmla="*/ 126 h 198"/>
              <a:gd name="T104" fmla="*/ 70 w 127"/>
              <a:gd name="T105" fmla="*/ 129 h 198"/>
              <a:gd name="T106" fmla="*/ 82 w 127"/>
              <a:gd name="T107" fmla="*/ 120 h 198"/>
              <a:gd name="T108" fmla="*/ 112 w 127"/>
              <a:gd name="T109" fmla="*/ 131 h 198"/>
              <a:gd name="T110" fmla="*/ 116 w 127"/>
              <a:gd name="T111" fmla="*/ 124 h 198"/>
              <a:gd name="T112" fmla="*/ 118 w 127"/>
              <a:gd name="T113" fmla="*/ 118 h 198"/>
              <a:gd name="T114" fmla="*/ 116 w 127"/>
              <a:gd name="T115" fmla="*/ 138 h 198"/>
              <a:gd name="T116" fmla="*/ 85 w 127"/>
              <a:gd name="T117" fmla="*/ 168 h 198"/>
              <a:gd name="T118" fmla="*/ 125 w 127"/>
              <a:gd name="T119" fmla="*/ 131 h 198"/>
              <a:gd name="T120" fmla="*/ 114 w 127"/>
              <a:gd name="T121" fmla="*/ 114 h 198"/>
              <a:gd name="T122" fmla="*/ 92 w 127"/>
              <a:gd name="T123" fmla="*/ 31 h 198"/>
              <a:gd name="T124" fmla="*/ 15 w 127"/>
              <a:gd name="T1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 h="198">
                <a:moveTo>
                  <a:pt x="71" y="193"/>
                </a:moveTo>
                <a:cubicBezTo>
                  <a:pt x="71" y="193"/>
                  <a:pt x="70" y="193"/>
                  <a:pt x="70" y="193"/>
                </a:cubicBezTo>
                <a:cubicBezTo>
                  <a:pt x="70" y="195"/>
                  <a:pt x="70" y="196"/>
                  <a:pt x="70" y="198"/>
                </a:cubicBezTo>
                <a:cubicBezTo>
                  <a:pt x="70" y="197"/>
                  <a:pt x="70" y="197"/>
                  <a:pt x="70" y="197"/>
                </a:cubicBezTo>
                <a:cubicBezTo>
                  <a:pt x="71" y="196"/>
                  <a:pt x="71" y="194"/>
                  <a:pt x="71" y="193"/>
                </a:cubicBezTo>
                <a:moveTo>
                  <a:pt x="81" y="167"/>
                </a:moveTo>
                <a:cubicBezTo>
                  <a:pt x="79" y="169"/>
                  <a:pt x="77" y="170"/>
                  <a:pt x="74" y="172"/>
                </a:cubicBezTo>
                <a:cubicBezTo>
                  <a:pt x="74" y="171"/>
                  <a:pt x="74" y="171"/>
                  <a:pt x="73" y="171"/>
                </a:cubicBezTo>
                <a:cubicBezTo>
                  <a:pt x="73" y="171"/>
                  <a:pt x="73" y="171"/>
                  <a:pt x="73" y="171"/>
                </a:cubicBezTo>
                <a:cubicBezTo>
                  <a:pt x="72" y="171"/>
                  <a:pt x="72" y="171"/>
                  <a:pt x="71" y="172"/>
                </a:cubicBezTo>
                <a:cubicBezTo>
                  <a:pt x="70" y="171"/>
                  <a:pt x="68" y="171"/>
                  <a:pt x="66" y="171"/>
                </a:cubicBezTo>
                <a:cubicBezTo>
                  <a:pt x="65" y="171"/>
                  <a:pt x="63" y="171"/>
                  <a:pt x="61" y="171"/>
                </a:cubicBezTo>
                <a:cubicBezTo>
                  <a:pt x="49" y="172"/>
                  <a:pt x="49" y="172"/>
                  <a:pt x="49" y="172"/>
                </a:cubicBezTo>
                <a:cubicBezTo>
                  <a:pt x="48" y="172"/>
                  <a:pt x="48" y="173"/>
                  <a:pt x="48" y="174"/>
                </a:cubicBezTo>
                <a:cubicBezTo>
                  <a:pt x="48" y="174"/>
                  <a:pt x="48" y="174"/>
                  <a:pt x="48" y="174"/>
                </a:cubicBezTo>
                <a:cubicBezTo>
                  <a:pt x="47" y="175"/>
                  <a:pt x="48" y="175"/>
                  <a:pt x="49" y="175"/>
                </a:cubicBezTo>
                <a:cubicBezTo>
                  <a:pt x="50" y="176"/>
                  <a:pt x="50" y="176"/>
                  <a:pt x="50" y="176"/>
                </a:cubicBezTo>
                <a:cubicBezTo>
                  <a:pt x="50" y="176"/>
                  <a:pt x="50" y="176"/>
                  <a:pt x="50" y="176"/>
                </a:cubicBezTo>
                <a:cubicBezTo>
                  <a:pt x="51" y="176"/>
                  <a:pt x="51" y="176"/>
                  <a:pt x="51" y="175"/>
                </a:cubicBezTo>
                <a:cubicBezTo>
                  <a:pt x="59" y="174"/>
                  <a:pt x="59" y="174"/>
                  <a:pt x="59" y="174"/>
                </a:cubicBezTo>
                <a:cubicBezTo>
                  <a:pt x="57" y="175"/>
                  <a:pt x="54" y="177"/>
                  <a:pt x="52" y="178"/>
                </a:cubicBezTo>
                <a:cubicBezTo>
                  <a:pt x="51" y="179"/>
                  <a:pt x="51" y="179"/>
                  <a:pt x="51" y="179"/>
                </a:cubicBezTo>
                <a:cubicBezTo>
                  <a:pt x="51" y="180"/>
                  <a:pt x="51" y="180"/>
                  <a:pt x="51" y="180"/>
                </a:cubicBezTo>
                <a:cubicBezTo>
                  <a:pt x="51" y="180"/>
                  <a:pt x="51" y="181"/>
                  <a:pt x="52" y="181"/>
                </a:cubicBezTo>
                <a:cubicBezTo>
                  <a:pt x="53" y="182"/>
                  <a:pt x="53" y="182"/>
                  <a:pt x="53" y="182"/>
                </a:cubicBezTo>
                <a:cubicBezTo>
                  <a:pt x="53" y="182"/>
                  <a:pt x="53" y="182"/>
                  <a:pt x="53" y="182"/>
                </a:cubicBezTo>
                <a:cubicBezTo>
                  <a:pt x="54" y="182"/>
                  <a:pt x="55" y="181"/>
                  <a:pt x="55" y="181"/>
                </a:cubicBezTo>
                <a:cubicBezTo>
                  <a:pt x="55" y="180"/>
                  <a:pt x="55" y="180"/>
                  <a:pt x="55" y="180"/>
                </a:cubicBezTo>
                <a:cubicBezTo>
                  <a:pt x="59" y="178"/>
                  <a:pt x="63" y="176"/>
                  <a:pt x="68" y="176"/>
                </a:cubicBezTo>
                <a:cubicBezTo>
                  <a:pt x="67" y="176"/>
                  <a:pt x="66" y="176"/>
                  <a:pt x="65" y="177"/>
                </a:cubicBezTo>
                <a:cubicBezTo>
                  <a:pt x="65" y="177"/>
                  <a:pt x="64" y="177"/>
                  <a:pt x="63" y="178"/>
                </a:cubicBezTo>
                <a:cubicBezTo>
                  <a:pt x="60" y="180"/>
                  <a:pt x="57" y="182"/>
                  <a:pt x="55" y="184"/>
                </a:cubicBezTo>
                <a:cubicBezTo>
                  <a:pt x="54" y="184"/>
                  <a:pt x="54" y="185"/>
                  <a:pt x="55" y="186"/>
                </a:cubicBezTo>
                <a:cubicBezTo>
                  <a:pt x="55" y="186"/>
                  <a:pt x="55" y="187"/>
                  <a:pt x="56" y="187"/>
                </a:cubicBezTo>
                <a:cubicBezTo>
                  <a:pt x="56" y="187"/>
                  <a:pt x="57" y="187"/>
                  <a:pt x="57" y="186"/>
                </a:cubicBezTo>
                <a:cubicBezTo>
                  <a:pt x="59" y="185"/>
                  <a:pt x="59" y="185"/>
                  <a:pt x="59" y="185"/>
                </a:cubicBezTo>
                <a:cubicBezTo>
                  <a:pt x="60" y="185"/>
                  <a:pt x="60" y="185"/>
                  <a:pt x="60" y="184"/>
                </a:cubicBezTo>
                <a:cubicBezTo>
                  <a:pt x="62" y="183"/>
                  <a:pt x="63" y="182"/>
                  <a:pt x="65" y="181"/>
                </a:cubicBezTo>
                <a:cubicBezTo>
                  <a:pt x="65" y="180"/>
                  <a:pt x="66" y="180"/>
                  <a:pt x="67" y="180"/>
                </a:cubicBezTo>
                <a:cubicBezTo>
                  <a:pt x="67" y="180"/>
                  <a:pt x="68" y="179"/>
                  <a:pt x="68" y="179"/>
                </a:cubicBezTo>
                <a:cubicBezTo>
                  <a:pt x="66" y="183"/>
                  <a:pt x="63" y="187"/>
                  <a:pt x="61" y="191"/>
                </a:cubicBezTo>
                <a:cubicBezTo>
                  <a:pt x="60" y="191"/>
                  <a:pt x="60" y="191"/>
                  <a:pt x="60" y="191"/>
                </a:cubicBezTo>
                <a:cubicBezTo>
                  <a:pt x="60" y="192"/>
                  <a:pt x="60" y="192"/>
                  <a:pt x="60" y="192"/>
                </a:cubicBezTo>
                <a:cubicBezTo>
                  <a:pt x="60" y="192"/>
                  <a:pt x="60" y="192"/>
                  <a:pt x="60" y="192"/>
                </a:cubicBezTo>
                <a:cubicBezTo>
                  <a:pt x="60" y="193"/>
                  <a:pt x="60" y="193"/>
                  <a:pt x="60" y="194"/>
                </a:cubicBezTo>
                <a:cubicBezTo>
                  <a:pt x="61" y="194"/>
                  <a:pt x="61" y="194"/>
                  <a:pt x="61" y="194"/>
                </a:cubicBezTo>
                <a:cubicBezTo>
                  <a:pt x="62" y="194"/>
                  <a:pt x="62" y="194"/>
                  <a:pt x="63" y="194"/>
                </a:cubicBezTo>
                <a:cubicBezTo>
                  <a:pt x="65" y="190"/>
                  <a:pt x="68" y="186"/>
                  <a:pt x="70" y="182"/>
                </a:cubicBezTo>
                <a:cubicBezTo>
                  <a:pt x="70" y="185"/>
                  <a:pt x="69" y="188"/>
                  <a:pt x="69" y="190"/>
                </a:cubicBezTo>
                <a:cubicBezTo>
                  <a:pt x="70" y="190"/>
                  <a:pt x="71" y="190"/>
                  <a:pt x="72" y="189"/>
                </a:cubicBezTo>
                <a:cubicBezTo>
                  <a:pt x="73" y="185"/>
                  <a:pt x="74" y="181"/>
                  <a:pt x="74" y="176"/>
                </a:cubicBezTo>
                <a:cubicBezTo>
                  <a:pt x="77" y="175"/>
                  <a:pt x="79" y="173"/>
                  <a:pt x="82" y="171"/>
                </a:cubicBezTo>
                <a:cubicBezTo>
                  <a:pt x="82" y="170"/>
                  <a:pt x="81" y="168"/>
                  <a:pt x="81" y="167"/>
                </a:cubicBezTo>
                <a:moveTo>
                  <a:pt x="73" y="123"/>
                </a:moveTo>
                <a:cubicBezTo>
                  <a:pt x="75" y="113"/>
                  <a:pt x="73" y="105"/>
                  <a:pt x="70" y="99"/>
                </a:cubicBezTo>
                <a:cubicBezTo>
                  <a:pt x="67" y="90"/>
                  <a:pt x="62" y="82"/>
                  <a:pt x="56" y="74"/>
                </a:cubicBezTo>
                <a:cubicBezTo>
                  <a:pt x="50" y="66"/>
                  <a:pt x="45" y="58"/>
                  <a:pt x="37" y="54"/>
                </a:cubicBezTo>
                <a:cubicBezTo>
                  <a:pt x="28" y="48"/>
                  <a:pt x="16" y="47"/>
                  <a:pt x="6" y="46"/>
                </a:cubicBezTo>
                <a:cubicBezTo>
                  <a:pt x="21" y="33"/>
                  <a:pt x="21" y="33"/>
                  <a:pt x="21" y="33"/>
                </a:cubicBezTo>
                <a:cubicBezTo>
                  <a:pt x="21" y="33"/>
                  <a:pt x="21" y="33"/>
                  <a:pt x="21" y="33"/>
                </a:cubicBezTo>
                <a:cubicBezTo>
                  <a:pt x="44" y="35"/>
                  <a:pt x="66" y="49"/>
                  <a:pt x="78" y="70"/>
                </a:cubicBezTo>
                <a:cubicBezTo>
                  <a:pt x="83" y="78"/>
                  <a:pt x="86" y="86"/>
                  <a:pt x="86" y="94"/>
                </a:cubicBezTo>
                <a:cubicBezTo>
                  <a:pt x="87" y="102"/>
                  <a:pt x="85" y="110"/>
                  <a:pt x="81" y="117"/>
                </a:cubicBezTo>
                <a:cubicBezTo>
                  <a:pt x="73" y="123"/>
                  <a:pt x="73" y="123"/>
                  <a:pt x="73" y="123"/>
                </a:cubicBezTo>
                <a:moveTo>
                  <a:pt x="22" y="28"/>
                </a:moveTo>
                <a:cubicBezTo>
                  <a:pt x="17" y="4"/>
                  <a:pt x="17" y="4"/>
                  <a:pt x="17" y="4"/>
                </a:cubicBezTo>
                <a:cubicBezTo>
                  <a:pt x="36" y="11"/>
                  <a:pt x="56" y="18"/>
                  <a:pt x="75" y="25"/>
                </a:cubicBezTo>
                <a:cubicBezTo>
                  <a:pt x="81" y="27"/>
                  <a:pt x="86" y="29"/>
                  <a:pt x="89" y="33"/>
                </a:cubicBezTo>
                <a:cubicBezTo>
                  <a:pt x="92" y="36"/>
                  <a:pt x="92" y="39"/>
                  <a:pt x="93" y="43"/>
                </a:cubicBezTo>
                <a:cubicBezTo>
                  <a:pt x="110" y="114"/>
                  <a:pt x="110" y="114"/>
                  <a:pt x="110" y="114"/>
                </a:cubicBezTo>
                <a:cubicBezTo>
                  <a:pt x="108" y="115"/>
                  <a:pt x="105" y="116"/>
                  <a:pt x="103" y="118"/>
                </a:cubicBezTo>
                <a:cubicBezTo>
                  <a:pt x="103" y="118"/>
                  <a:pt x="103" y="119"/>
                  <a:pt x="103" y="120"/>
                </a:cubicBezTo>
                <a:cubicBezTo>
                  <a:pt x="104" y="120"/>
                  <a:pt x="104" y="121"/>
                  <a:pt x="104" y="121"/>
                </a:cubicBezTo>
                <a:cubicBezTo>
                  <a:pt x="105" y="121"/>
                  <a:pt x="105" y="120"/>
                  <a:pt x="106" y="120"/>
                </a:cubicBezTo>
                <a:cubicBezTo>
                  <a:pt x="107" y="119"/>
                  <a:pt x="109" y="118"/>
                  <a:pt x="111" y="117"/>
                </a:cubicBezTo>
                <a:cubicBezTo>
                  <a:pt x="113" y="124"/>
                  <a:pt x="113" y="124"/>
                  <a:pt x="113" y="124"/>
                </a:cubicBezTo>
                <a:cubicBezTo>
                  <a:pt x="113" y="125"/>
                  <a:pt x="113" y="126"/>
                  <a:pt x="113" y="127"/>
                </a:cubicBezTo>
                <a:cubicBezTo>
                  <a:pt x="113" y="128"/>
                  <a:pt x="113" y="128"/>
                  <a:pt x="112" y="128"/>
                </a:cubicBezTo>
                <a:cubicBezTo>
                  <a:pt x="112" y="128"/>
                  <a:pt x="112" y="128"/>
                  <a:pt x="112" y="128"/>
                </a:cubicBezTo>
                <a:cubicBezTo>
                  <a:pt x="111" y="128"/>
                  <a:pt x="110" y="128"/>
                  <a:pt x="110" y="128"/>
                </a:cubicBezTo>
                <a:cubicBezTo>
                  <a:pt x="85" y="118"/>
                  <a:pt x="85" y="118"/>
                  <a:pt x="85" y="118"/>
                </a:cubicBezTo>
                <a:cubicBezTo>
                  <a:pt x="85" y="118"/>
                  <a:pt x="85" y="118"/>
                  <a:pt x="85" y="118"/>
                </a:cubicBezTo>
                <a:cubicBezTo>
                  <a:pt x="86" y="117"/>
                  <a:pt x="86" y="116"/>
                  <a:pt x="86" y="115"/>
                </a:cubicBezTo>
                <a:cubicBezTo>
                  <a:pt x="89" y="109"/>
                  <a:pt x="90" y="101"/>
                  <a:pt x="90" y="94"/>
                </a:cubicBezTo>
                <a:cubicBezTo>
                  <a:pt x="89" y="85"/>
                  <a:pt x="86" y="77"/>
                  <a:pt x="81" y="68"/>
                </a:cubicBezTo>
                <a:cubicBezTo>
                  <a:pt x="69" y="47"/>
                  <a:pt x="47" y="33"/>
                  <a:pt x="24" y="30"/>
                </a:cubicBezTo>
                <a:cubicBezTo>
                  <a:pt x="24" y="30"/>
                  <a:pt x="24" y="30"/>
                  <a:pt x="24" y="30"/>
                </a:cubicBezTo>
                <a:cubicBezTo>
                  <a:pt x="25" y="29"/>
                  <a:pt x="25" y="28"/>
                  <a:pt x="25" y="28"/>
                </a:cubicBezTo>
                <a:cubicBezTo>
                  <a:pt x="24" y="27"/>
                  <a:pt x="24" y="27"/>
                  <a:pt x="23" y="27"/>
                </a:cubicBezTo>
                <a:cubicBezTo>
                  <a:pt x="23" y="27"/>
                  <a:pt x="23" y="27"/>
                  <a:pt x="22" y="28"/>
                </a:cubicBezTo>
                <a:cubicBezTo>
                  <a:pt x="22" y="28"/>
                  <a:pt x="22" y="28"/>
                  <a:pt x="22" y="28"/>
                </a:cubicBezTo>
                <a:moveTo>
                  <a:pt x="15" y="0"/>
                </a:moveTo>
                <a:cubicBezTo>
                  <a:pt x="14" y="0"/>
                  <a:pt x="14" y="0"/>
                  <a:pt x="14" y="1"/>
                </a:cubicBezTo>
                <a:cubicBezTo>
                  <a:pt x="13" y="1"/>
                  <a:pt x="13" y="1"/>
                  <a:pt x="13" y="2"/>
                </a:cubicBezTo>
                <a:cubicBezTo>
                  <a:pt x="13" y="2"/>
                  <a:pt x="13" y="2"/>
                  <a:pt x="13" y="2"/>
                </a:cubicBezTo>
                <a:cubicBezTo>
                  <a:pt x="19" y="30"/>
                  <a:pt x="19" y="30"/>
                  <a:pt x="19" y="30"/>
                </a:cubicBezTo>
                <a:cubicBezTo>
                  <a:pt x="0" y="47"/>
                  <a:pt x="0" y="47"/>
                  <a:pt x="0" y="47"/>
                </a:cubicBezTo>
                <a:cubicBezTo>
                  <a:pt x="0" y="47"/>
                  <a:pt x="0" y="47"/>
                  <a:pt x="0" y="48"/>
                </a:cubicBezTo>
                <a:cubicBezTo>
                  <a:pt x="0" y="49"/>
                  <a:pt x="0" y="49"/>
                  <a:pt x="0" y="49"/>
                </a:cubicBezTo>
                <a:cubicBezTo>
                  <a:pt x="0" y="49"/>
                  <a:pt x="1" y="50"/>
                  <a:pt x="1" y="50"/>
                </a:cubicBezTo>
                <a:cubicBezTo>
                  <a:pt x="12" y="50"/>
                  <a:pt x="25" y="50"/>
                  <a:pt x="35" y="57"/>
                </a:cubicBezTo>
                <a:cubicBezTo>
                  <a:pt x="42" y="61"/>
                  <a:pt x="48" y="68"/>
                  <a:pt x="53" y="76"/>
                </a:cubicBezTo>
                <a:cubicBezTo>
                  <a:pt x="59" y="84"/>
                  <a:pt x="64" y="91"/>
                  <a:pt x="67" y="100"/>
                </a:cubicBezTo>
                <a:cubicBezTo>
                  <a:pt x="71" y="109"/>
                  <a:pt x="71" y="119"/>
                  <a:pt x="69" y="126"/>
                </a:cubicBezTo>
                <a:cubicBezTo>
                  <a:pt x="69" y="127"/>
                  <a:pt x="69" y="128"/>
                  <a:pt x="69" y="128"/>
                </a:cubicBezTo>
                <a:cubicBezTo>
                  <a:pt x="70" y="129"/>
                  <a:pt x="70" y="129"/>
                  <a:pt x="70" y="129"/>
                </a:cubicBezTo>
                <a:cubicBezTo>
                  <a:pt x="71" y="129"/>
                  <a:pt x="71" y="129"/>
                  <a:pt x="71" y="128"/>
                </a:cubicBezTo>
                <a:cubicBezTo>
                  <a:pt x="82" y="120"/>
                  <a:pt x="82" y="120"/>
                  <a:pt x="82" y="120"/>
                </a:cubicBezTo>
                <a:cubicBezTo>
                  <a:pt x="109" y="131"/>
                  <a:pt x="109" y="131"/>
                  <a:pt x="109" y="131"/>
                </a:cubicBezTo>
                <a:cubicBezTo>
                  <a:pt x="109" y="131"/>
                  <a:pt x="111" y="131"/>
                  <a:pt x="112" y="131"/>
                </a:cubicBezTo>
                <a:cubicBezTo>
                  <a:pt x="113" y="131"/>
                  <a:pt x="113" y="131"/>
                  <a:pt x="114" y="131"/>
                </a:cubicBezTo>
                <a:cubicBezTo>
                  <a:pt x="115" y="130"/>
                  <a:pt x="117" y="128"/>
                  <a:pt x="116" y="124"/>
                </a:cubicBezTo>
                <a:cubicBezTo>
                  <a:pt x="114" y="117"/>
                  <a:pt x="114" y="117"/>
                  <a:pt x="114" y="117"/>
                </a:cubicBezTo>
                <a:cubicBezTo>
                  <a:pt x="116" y="117"/>
                  <a:pt x="117" y="118"/>
                  <a:pt x="118" y="118"/>
                </a:cubicBezTo>
                <a:cubicBezTo>
                  <a:pt x="122" y="121"/>
                  <a:pt x="124" y="126"/>
                  <a:pt x="122" y="130"/>
                </a:cubicBezTo>
                <a:cubicBezTo>
                  <a:pt x="121" y="133"/>
                  <a:pt x="119" y="136"/>
                  <a:pt x="116" y="138"/>
                </a:cubicBezTo>
                <a:cubicBezTo>
                  <a:pt x="105" y="147"/>
                  <a:pt x="95" y="156"/>
                  <a:pt x="84" y="165"/>
                </a:cubicBezTo>
                <a:cubicBezTo>
                  <a:pt x="84" y="166"/>
                  <a:pt x="85" y="167"/>
                  <a:pt x="85" y="168"/>
                </a:cubicBezTo>
                <a:cubicBezTo>
                  <a:pt x="96" y="160"/>
                  <a:pt x="107" y="150"/>
                  <a:pt x="118" y="141"/>
                </a:cubicBezTo>
                <a:cubicBezTo>
                  <a:pt x="120" y="139"/>
                  <a:pt x="124" y="135"/>
                  <a:pt x="125" y="131"/>
                </a:cubicBezTo>
                <a:cubicBezTo>
                  <a:pt x="127" y="126"/>
                  <a:pt x="125" y="119"/>
                  <a:pt x="120" y="116"/>
                </a:cubicBezTo>
                <a:cubicBezTo>
                  <a:pt x="118" y="114"/>
                  <a:pt x="116" y="114"/>
                  <a:pt x="114" y="114"/>
                </a:cubicBezTo>
                <a:cubicBezTo>
                  <a:pt x="97" y="42"/>
                  <a:pt x="97" y="42"/>
                  <a:pt x="97" y="42"/>
                </a:cubicBezTo>
                <a:cubicBezTo>
                  <a:pt x="96" y="38"/>
                  <a:pt x="95" y="34"/>
                  <a:pt x="92" y="31"/>
                </a:cubicBezTo>
                <a:cubicBezTo>
                  <a:pt x="89" y="26"/>
                  <a:pt x="83" y="24"/>
                  <a:pt x="77" y="21"/>
                </a:cubicBezTo>
                <a:cubicBezTo>
                  <a:pt x="56" y="14"/>
                  <a:pt x="36" y="7"/>
                  <a:pt x="15" y="0"/>
                </a:cubicBezTo>
                <a:cubicBezTo>
                  <a:pt x="15" y="0"/>
                  <a:pt x="15" y="0"/>
                  <a:pt x="1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7">
            <a:extLst>
              <a:ext uri="{FF2B5EF4-FFF2-40B4-BE49-F238E27FC236}">
                <a16:creationId xmlns:a16="http://schemas.microsoft.com/office/drawing/2014/main" id="{2C2E434A-0C0D-7140-8AA0-E3D55F42DD95}"/>
              </a:ext>
            </a:extLst>
          </p:cNvPr>
          <p:cNvSpPr>
            <a:spLocks noEditPoints="1"/>
          </p:cNvSpPr>
          <p:nvPr/>
        </p:nvSpPr>
        <p:spPr bwMode="auto">
          <a:xfrm>
            <a:off x="97965" y="3406424"/>
            <a:ext cx="318230" cy="425478"/>
          </a:xfrm>
          <a:custGeom>
            <a:avLst/>
            <a:gdLst>
              <a:gd name="T0" fmla="*/ 35 w 76"/>
              <a:gd name="T1" fmla="*/ 80 h 102"/>
              <a:gd name="T2" fmla="*/ 32 w 76"/>
              <a:gd name="T3" fmla="*/ 69 h 102"/>
              <a:gd name="T4" fmla="*/ 34 w 76"/>
              <a:gd name="T5" fmla="*/ 63 h 102"/>
              <a:gd name="T6" fmla="*/ 37 w 76"/>
              <a:gd name="T7" fmla="*/ 55 h 102"/>
              <a:gd name="T8" fmla="*/ 41 w 76"/>
              <a:gd name="T9" fmla="*/ 55 h 102"/>
              <a:gd name="T10" fmla="*/ 42 w 76"/>
              <a:gd name="T11" fmla="*/ 60 h 102"/>
              <a:gd name="T12" fmla="*/ 44 w 76"/>
              <a:gd name="T13" fmla="*/ 68 h 102"/>
              <a:gd name="T14" fmla="*/ 44 w 76"/>
              <a:gd name="T15" fmla="*/ 80 h 102"/>
              <a:gd name="T16" fmla="*/ 39 w 76"/>
              <a:gd name="T17" fmla="*/ 52 h 102"/>
              <a:gd name="T18" fmla="*/ 31 w 76"/>
              <a:gd name="T19" fmla="*/ 60 h 102"/>
              <a:gd name="T20" fmla="*/ 30 w 76"/>
              <a:gd name="T21" fmla="*/ 66 h 102"/>
              <a:gd name="T22" fmla="*/ 28 w 76"/>
              <a:gd name="T23" fmla="*/ 72 h 102"/>
              <a:gd name="T24" fmla="*/ 39 w 76"/>
              <a:gd name="T25" fmla="*/ 84 h 102"/>
              <a:gd name="T26" fmla="*/ 49 w 76"/>
              <a:gd name="T27" fmla="*/ 70 h 102"/>
              <a:gd name="T28" fmla="*/ 45 w 76"/>
              <a:gd name="T29" fmla="*/ 63 h 102"/>
              <a:gd name="T30" fmla="*/ 45 w 76"/>
              <a:gd name="T31" fmla="*/ 58 h 102"/>
              <a:gd name="T32" fmla="*/ 39 w 76"/>
              <a:gd name="T33" fmla="*/ 52 h 102"/>
              <a:gd name="T34" fmla="*/ 17 w 76"/>
              <a:gd name="T35" fmla="*/ 33 h 102"/>
              <a:gd name="T36" fmla="*/ 37 w 76"/>
              <a:gd name="T37" fmla="*/ 3 h 102"/>
              <a:gd name="T38" fmla="*/ 55 w 76"/>
              <a:gd name="T39" fmla="*/ 13 h 102"/>
              <a:gd name="T40" fmla="*/ 17 w 76"/>
              <a:gd name="T41" fmla="*/ 33 h 102"/>
              <a:gd name="T42" fmla="*/ 17 w 76"/>
              <a:gd name="T43" fmla="*/ 11 h 102"/>
              <a:gd name="T44" fmla="*/ 2 w 76"/>
              <a:gd name="T45" fmla="*/ 33 h 102"/>
              <a:gd name="T46" fmla="*/ 0 w 76"/>
              <a:gd name="T47" fmla="*/ 35 h 102"/>
              <a:gd name="T48" fmla="*/ 4 w 76"/>
              <a:gd name="T49" fmla="*/ 99 h 102"/>
              <a:gd name="T50" fmla="*/ 74 w 76"/>
              <a:gd name="T51" fmla="*/ 102 h 102"/>
              <a:gd name="T52" fmla="*/ 76 w 76"/>
              <a:gd name="T53" fmla="*/ 101 h 102"/>
              <a:gd name="T54" fmla="*/ 73 w 76"/>
              <a:gd name="T55" fmla="*/ 60 h 102"/>
              <a:gd name="T56" fmla="*/ 5 w 76"/>
              <a:gd name="T57" fmla="*/ 96 h 102"/>
              <a:gd name="T58" fmla="*/ 73 w 76"/>
              <a:gd name="T59" fmla="*/ 35 h 102"/>
              <a:gd name="T60" fmla="*/ 76 w 76"/>
              <a:gd name="T61" fmla="*/ 55 h 102"/>
              <a:gd name="T62" fmla="*/ 75 w 76"/>
              <a:gd name="T63" fmla="*/ 33 h 102"/>
              <a:gd name="T64" fmla="*/ 62 w 76"/>
              <a:gd name="T65" fmla="*/ 33 h 102"/>
              <a:gd name="T66" fmla="*/ 37 w 76"/>
              <a:gd name="T6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02">
                <a:moveTo>
                  <a:pt x="39" y="81"/>
                </a:moveTo>
                <a:cubicBezTo>
                  <a:pt x="37" y="81"/>
                  <a:pt x="36" y="81"/>
                  <a:pt x="35" y="80"/>
                </a:cubicBezTo>
                <a:cubicBezTo>
                  <a:pt x="32" y="79"/>
                  <a:pt x="30" y="75"/>
                  <a:pt x="31" y="72"/>
                </a:cubicBezTo>
                <a:cubicBezTo>
                  <a:pt x="31" y="71"/>
                  <a:pt x="31" y="70"/>
                  <a:pt x="32" y="69"/>
                </a:cubicBezTo>
                <a:cubicBezTo>
                  <a:pt x="32" y="68"/>
                  <a:pt x="33" y="68"/>
                  <a:pt x="33" y="67"/>
                </a:cubicBezTo>
                <a:cubicBezTo>
                  <a:pt x="33" y="65"/>
                  <a:pt x="33" y="64"/>
                  <a:pt x="34" y="63"/>
                </a:cubicBezTo>
                <a:cubicBezTo>
                  <a:pt x="34" y="62"/>
                  <a:pt x="34" y="61"/>
                  <a:pt x="34" y="60"/>
                </a:cubicBezTo>
                <a:cubicBezTo>
                  <a:pt x="35" y="58"/>
                  <a:pt x="36" y="56"/>
                  <a:pt x="37" y="55"/>
                </a:cubicBezTo>
                <a:cubicBezTo>
                  <a:pt x="37" y="55"/>
                  <a:pt x="38" y="55"/>
                  <a:pt x="39" y="55"/>
                </a:cubicBezTo>
                <a:cubicBezTo>
                  <a:pt x="40" y="55"/>
                  <a:pt x="41" y="55"/>
                  <a:pt x="41" y="55"/>
                </a:cubicBezTo>
                <a:cubicBezTo>
                  <a:pt x="42" y="56"/>
                  <a:pt x="42" y="57"/>
                  <a:pt x="42" y="58"/>
                </a:cubicBezTo>
                <a:cubicBezTo>
                  <a:pt x="42" y="59"/>
                  <a:pt x="42" y="59"/>
                  <a:pt x="42" y="60"/>
                </a:cubicBezTo>
                <a:cubicBezTo>
                  <a:pt x="42" y="61"/>
                  <a:pt x="42" y="62"/>
                  <a:pt x="42" y="63"/>
                </a:cubicBezTo>
                <a:cubicBezTo>
                  <a:pt x="43" y="65"/>
                  <a:pt x="43" y="66"/>
                  <a:pt x="44" y="68"/>
                </a:cubicBezTo>
                <a:cubicBezTo>
                  <a:pt x="45" y="69"/>
                  <a:pt x="46" y="70"/>
                  <a:pt x="46" y="71"/>
                </a:cubicBezTo>
                <a:cubicBezTo>
                  <a:pt x="47" y="74"/>
                  <a:pt x="46" y="78"/>
                  <a:pt x="44" y="80"/>
                </a:cubicBezTo>
                <a:cubicBezTo>
                  <a:pt x="42" y="81"/>
                  <a:pt x="40" y="81"/>
                  <a:pt x="39" y="81"/>
                </a:cubicBezTo>
                <a:moveTo>
                  <a:pt x="39" y="52"/>
                </a:moveTo>
                <a:cubicBezTo>
                  <a:pt x="38" y="52"/>
                  <a:pt x="36" y="52"/>
                  <a:pt x="35" y="53"/>
                </a:cubicBezTo>
                <a:cubicBezTo>
                  <a:pt x="33" y="54"/>
                  <a:pt x="32" y="57"/>
                  <a:pt x="31" y="60"/>
                </a:cubicBezTo>
                <a:cubicBezTo>
                  <a:pt x="31" y="61"/>
                  <a:pt x="31" y="61"/>
                  <a:pt x="31" y="62"/>
                </a:cubicBezTo>
                <a:cubicBezTo>
                  <a:pt x="31" y="64"/>
                  <a:pt x="30" y="65"/>
                  <a:pt x="30" y="66"/>
                </a:cubicBezTo>
                <a:cubicBezTo>
                  <a:pt x="30" y="67"/>
                  <a:pt x="30" y="67"/>
                  <a:pt x="29" y="68"/>
                </a:cubicBezTo>
                <a:cubicBezTo>
                  <a:pt x="29" y="69"/>
                  <a:pt x="28" y="71"/>
                  <a:pt x="28" y="72"/>
                </a:cubicBezTo>
                <a:cubicBezTo>
                  <a:pt x="28" y="76"/>
                  <a:pt x="30" y="81"/>
                  <a:pt x="33" y="83"/>
                </a:cubicBezTo>
                <a:cubicBezTo>
                  <a:pt x="35" y="84"/>
                  <a:pt x="37" y="84"/>
                  <a:pt x="39" y="84"/>
                </a:cubicBezTo>
                <a:cubicBezTo>
                  <a:pt x="41" y="84"/>
                  <a:pt x="44" y="83"/>
                  <a:pt x="45" y="82"/>
                </a:cubicBezTo>
                <a:cubicBezTo>
                  <a:pt x="49" y="79"/>
                  <a:pt x="50" y="74"/>
                  <a:pt x="49" y="70"/>
                </a:cubicBezTo>
                <a:cubicBezTo>
                  <a:pt x="48" y="69"/>
                  <a:pt x="47" y="68"/>
                  <a:pt x="47" y="66"/>
                </a:cubicBezTo>
                <a:cubicBezTo>
                  <a:pt x="46" y="65"/>
                  <a:pt x="45" y="64"/>
                  <a:pt x="45" y="63"/>
                </a:cubicBezTo>
                <a:cubicBezTo>
                  <a:pt x="45" y="62"/>
                  <a:pt x="45" y="61"/>
                  <a:pt x="45" y="60"/>
                </a:cubicBezTo>
                <a:cubicBezTo>
                  <a:pt x="45" y="59"/>
                  <a:pt x="45" y="59"/>
                  <a:pt x="45" y="58"/>
                </a:cubicBezTo>
                <a:cubicBezTo>
                  <a:pt x="45" y="56"/>
                  <a:pt x="44" y="55"/>
                  <a:pt x="43" y="53"/>
                </a:cubicBezTo>
                <a:cubicBezTo>
                  <a:pt x="42" y="52"/>
                  <a:pt x="41" y="52"/>
                  <a:pt x="39" y="52"/>
                </a:cubicBezTo>
                <a:moveTo>
                  <a:pt x="17" y="33"/>
                </a:moveTo>
                <a:cubicBezTo>
                  <a:pt x="17" y="33"/>
                  <a:pt x="17" y="33"/>
                  <a:pt x="17" y="33"/>
                </a:cubicBezTo>
                <a:cubicBezTo>
                  <a:pt x="14" y="26"/>
                  <a:pt x="15" y="18"/>
                  <a:pt x="19" y="12"/>
                </a:cubicBezTo>
                <a:cubicBezTo>
                  <a:pt x="23" y="7"/>
                  <a:pt x="30" y="3"/>
                  <a:pt x="37" y="3"/>
                </a:cubicBezTo>
                <a:cubicBezTo>
                  <a:pt x="37" y="3"/>
                  <a:pt x="37" y="3"/>
                  <a:pt x="37" y="3"/>
                </a:cubicBezTo>
                <a:cubicBezTo>
                  <a:pt x="44" y="3"/>
                  <a:pt x="51" y="7"/>
                  <a:pt x="55" y="13"/>
                </a:cubicBezTo>
                <a:cubicBezTo>
                  <a:pt x="58" y="18"/>
                  <a:pt x="59" y="24"/>
                  <a:pt x="59" y="33"/>
                </a:cubicBezTo>
                <a:cubicBezTo>
                  <a:pt x="17" y="33"/>
                  <a:pt x="17" y="33"/>
                  <a:pt x="17" y="33"/>
                </a:cubicBezTo>
                <a:moveTo>
                  <a:pt x="37" y="0"/>
                </a:moveTo>
                <a:cubicBezTo>
                  <a:pt x="29" y="0"/>
                  <a:pt x="21" y="4"/>
                  <a:pt x="17" y="11"/>
                </a:cubicBezTo>
                <a:cubicBezTo>
                  <a:pt x="12" y="17"/>
                  <a:pt x="11" y="26"/>
                  <a:pt x="14" y="33"/>
                </a:cubicBezTo>
                <a:cubicBezTo>
                  <a:pt x="2" y="33"/>
                  <a:pt x="2" y="33"/>
                  <a:pt x="2" y="33"/>
                </a:cubicBezTo>
                <a:cubicBezTo>
                  <a:pt x="1" y="33"/>
                  <a:pt x="1" y="33"/>
                  <a:pt x="1" y="34"/>
                </a:cubicBezTo>
                <a:cubicBezTo>
                  <a:pt x="1" y="34"/>
                  <a:pt x="0" y="34"/>
                  <a:pt x="0" y="35"/>
                </a:cubicBezTo>
                <a:cubicBezTo>
                  <a:pt x="2" y="98"/>
                  <a:pt x="2" y="98"/>
                  <a:pt x="2" y="98"/>
                </a:cubicBezTo>
                <a:cubicBezTo>
                  <a:pt x="2" y="99"/>
                  <a:pt x="3" y="99"/>
                  <a:pt x="4" y="99"/>
                </a:cubicBezTo>
                <a:cubicBezTo>
                  <a:pt x="74" y="102"/>
                  <a:pt x="74" y="102"/>
                  <a:pt x="74" y="102"/>
                </a:cubicBezTo>
                <a:cubicBezTo>
                  <a:pt x="74" y="102"/>
                  <a:pt x="74" y="102"/>
                  <a:pt x="74" y="102"/>
                </a:cubicBezTo>
                <a:cubicBezTo>
                  <a:pt x="75" y="102"/>
                  <a:pt x="75" y="102"/>
                  <a:pt x="75" y="102"/>
                </a:cubicBezTo>
                <a:cubicBezTo>
                  <a:pt x="75" y="101"/>
                  <a:pt x="76" y="101"/>
                  <a:pt x="76" y="101"/>
                </a:cubicBezTo>
                <a:cubicBezTo>
                  <a:pt x="76" y="59"/>
                  <a:pt x="76" y="59"/>
                  <a:pt x="76" y="59"/>
                </a:cubicBezTo>
                <a:cubicBezTo>
                  <a:pt x="73" y="60"/>
                  <a:pt x="73" y="60"/>
                  <a:pt x="73" y="60"/>
                </a:cubicBezTo>
                <a:cubicBezTo>
                  <a:pt x="73" y="99"/>
                  <a:pt x="73" y="99"/>
                  <a:pt x="73" y="99"/>
                </a:cubicBezTo>
                <a:cubicBezTo>
                  <a:pt x="5" y="96"/>
                  <a:pt x="5" y="96"/>
                  <a:pt x="5" y="96"/>
                </a:cubicBezTo>
                <a:cubicBezTo>
                  <a:pt x="3" y="36"/>
                  <a:pt x="3" y="36"/>
                  <a:pt x="3" y="36"/>
                </a:cubicBezTo>
                <a:cubicBezTo>
                  <a:pt x="73" y="35"/>
                  <a:pt x="73" y="35"/>
                  <a:pt x="73" y="35"/>
                </a:cubicBezTo>
                <a:cubicBezTo>
                  <a:pt x="73" y="57"/>
                  <a:pt x="73" y="57"/>
                  <a:pt x="73" y="57"/>
                </a:cubicBezTo>
                <a:cubicBezTo>
                  <a:pt x="76" y="55"/>
                  <a:pt x="76" y="55"/>
                  <a:pt x="76" y="55"/>
                </a:cubicBezTo>
                <a:cubicBezTo>
                  <a:pt x="76" y="34"/>
                  <a:pt x="76" y="34"/>
                  <a:pt x="76" y="34"/>
                </a:cubicBezTo>
                <a:cubicBezTo>
                  <a:pt x="76" y="33"/>
                  <a:pt x="75" y="33"/>
                  <a:pt x="75" y="33"/>
                </a:cubicBezTo>
                <a:cubicBezTo>
                  <a:pt x="74" y="32"/>
                  <a:pt x="74" y="32"/>
                  <a:pt x="74" y="32"/>
                </a:cubicBezTo>
                <a:cubicBezTo>
                  <a:pt x="62" y="33"/>
                  <a:pt x="62" y="33"/>
                  <a:pt x="62" y="33"/>
                </a:cubicBezTo>
                <a:cubicBezTo>
                  <a:pt x="62" y="24"/>
                  <a:pt x="61" y="17"/>
                  <a:pt x="57" y="12"/>
                </a:cubicBezTo>
                <a:cubicBezTo>
                  <a:pt x="53" y="5"/>
                  <a:pt x="45" y="0"/>
                  <a:pt x="37" y="0"/>
                </a:cubicBezTo>
                <a:cubicBezTo>
                  <a:pt x="37" y="0"/>
                  <a:pt x="37" y="0"/>
                  <a:pt x="3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18">
            <a:extLst>
              <a:ext uri="{FF2B5EF4-FFF2-40B4-BE49-F238E27FC236}">
                <a16:creationId xmlns:a16="http://schemas.microsoft.com/office/drawing/2014/main" id="{FD610638-44B9-CE41-B928-D94E602AC024}"/>
              </a:ext>
            </a:extLst>
          </p:cNvPr>
          <p:cNvSpPr>
            <a:spLocks noEditPoints="1"/>
          </p:cNvSpPr>
          <p:nvPr/>
        </p:nvSpPr>
        <p:spPr bwMode="auto">
          <a:xfrm>
            <a:off x="161259" y="5600625"/>
            <a:ext cx="559099" cy="446576"/>
          </a:xfrm>
          <a:custGeom>
            <a:avLst/>
            <a:gdLst>
              <a:gd name="T0" fmla="*/ 32 w 134"/>
              <a:gd name="T1" fmla="*/ 84 h 107"/>
              <a:gd name="T2" fmla="*/ 5 w 134"/>
              <a:gd name="T3" fmla="*/ 74 h 107"/>
              <a:gd name="T4" fmla="*/ 18 w 134"/>
              <a:gd name="T5" fmla="*/ 26 h 107"/>
              <a:gd name="T6" fmla="*/ 24 w 134"/>
              <a:gd name="T7" fmla="*/ 19 h 107"/>
              <a:gd name="T8" fmla="*/ 29 w 134"/>
              <a:gd name="T9" fmla="*/ 20 h 107"/>
              <a:gd name="T10" fmla="*/ 57 w 134"/>
              <a:gd name="T11" fmla="*/ 32 h 107"/>
              <a:gd name="T12" fmla="*/ 43 w 134"/>
              <a:gd name="T13" fmla="*/ 83 h 107"/>
              <a:gd name="T14" fmla="*/ 38 w 134"/>
              <a:gd name="T15" fmla="*/ 85 h 107"/>
              <a:gd name="T16" fmla="*/ 97 w 134"/>
              <a:gd name="T17" fmla="*/ 103 h 107"/>
              <a:gd name="T18" fmla="*/ 47 w 134"/>
              <a:gd name="T19" fmla="*/ 83 h 107"/>
              <a:gd name="T20" fmla="*/ 59 w 134"/>
              <a:gd name="T21" fmla="*/ 44 h 107"/>
              <a:gd name="T22" fmla="*/ 86 w 134"/>
              <a:gd name="T23" fmla="*/ 19 h 107"/>
              <a:gd name="T24" fmla="*/ 94 w 134"/>
              <a:gd name="T25" fmla="*/ 6 h 107"/>
              <a:gd name="T26" fmla="*/ 105 w 134"/>
              <a:gd name="T27" fmla="*/ 5 h 107"/>
              <a:gd name="T28" fmla="*/ 98 w 134"/>
              <a:gd name="T29" fmla="*/ 40 h 107"/>
              <a:gd name="T30" fmla="*/ 99 w 134"/>
              <a:gd name="T31" fmla="*/ 42 h 107"/>
              <a:gd name="T32" fmla="*/ 130 w 134"/>
              <a:gd name="T33" fmla="*/ 57 h 107"/>
              <a:gd name="T34" fmla="*/ 124 w 134"/>
              <a:gd name="T35" fmla="*/ 65 h 107"/>
              <a:gd name="T36" fmla="*/ 118 w 134"/>
              <a:gd name="T37" fmla="*/ 63 h 107"/>
              <a:gd name="T38" fmla="*/ 116 w 134"/>
              <a:gd name="T39" fmla="*/ 63 h 107"/>
              <a:gd name="T40" fmla="*/ 120 w 134"/>
              <a:gd name="T41" fmla="*/ 68 h 107"/>
              <a:gd name="T42" fmla="*/ 121 w 134"/>
              <a:gd name="T43" fmla="*/ 76 h 107"/>
              <a:gd name="T44" fmla="*/ 115 w 134"/>
              <a:gd name="T45" fmla="*/ 80 h 107"/>
              <a:gd name="T46" fmla="*/ 110 w 134"/>
              <a:gd name="T47" fmla="*/ 78 h 107"/>
              <a:gd name="T48" fmla="*/ 108 w 134"/>
              <a:gd name="T49" fmla="*/ 79 h 107"/>
              <a:gd name="T50" fmla="*/ 112 w 134"/>
              <a:gd name="T51" fmla="*/ 83 h 107"/>
              <a:gd name="T52" fmla="*/ 114 w 134"/>
              <a:gd name="T53" fmla="*/ 90 h 107"/>
              <a:gd name="T54" fmla="*/ 108 w 134"/>
              <a:gd name="T55" fmla="*/ 93 h 107"/>
              <a:gd name="T56" fmla="*/ 104 w 134"/>
              <a:gd name="T57" fmla="*/ 92 h 107"/>
              <a:gd name="T58" fmla="*/ 102 w 134"/>
              <a:gd name="T59" fmla="*/ 93 h 107"/>
              <a:gd name="T60" fmla="*/ 106 w 134"/>
              <a:gd name="T61" fmla="*/ 96 h 107"/>
              <a:gd name="T62" fmla="*/ 105 w 134"/>
              <a:gd name="T63" fmla="*/ 103 h 107"/>
              <a:gd name="T64" fmla="*/ 101 w 134"/>
              <a:gd name="T65" fmla="*/ 0 h 107"/>
              <a:gd name="T66" fmla="*/ 85 w 134"/>
              <a:gd name="T67" fmla="*/ 13 h 107"/>
              <a:gd name="T68" fmla="*/ 60 w 134"/>
              <a:gd name="T69" fmla="*/ 33 h 107"/>
              <a:gd name="T70" fmla="*/ 49 w 134"/>
              <a:gd name="T71" fmla="*/ 24 h 107"/>
              <a:gd name="T72" fmla="*/ 24 w 134"/>
              <a:gd name="T73" fmla="*/ 16 h 107"/>
              <a:gd name="T74" fmla="*/ 15 w 134"/>
              <a:gd name="T75" fmla="*/ 25 h 107"/>
              <a:gd name="T76" fmla="*/ 2 w 134"/>
              <a:gd name="T77" fmla="*/ 75 h 107"/>
              <a:gd name="T78" fmla="*/ 10 w 134"/>
              <a:gd name="T79" fmla="*/ 80 h 107"/>
              <a:gd name="T80" fmla="*/ 38 w 134"/>
              <a:gd name="T81" fmla="*/ 88 h 107"/>
              <a:gd name="T82" fmla="*/ 44 w 134"/>
              <a:gd name="T83" fmla="*/ 86 h 107"/>
              <a:gd name="T84" fmla="*/ 96 w 134"/>
              <a:gd name="T85" fmla="*/ 106 h 107"/>
              <a:gd name="T86" fmla="*/ 107 w 134"/>
              <a:gd name="T87" fmla="*/ 106 h 107"/>
              <a:gd name="T88" fmla="*/ 110 w 134"/>
              <a:gd name="T89" fmla="*/ 96 h 107"/>
              <a:gd name="T90" fmla="*/ 117 w 134"/>
              <a:gd name="T91" fmla="*/ 91 h 107"/>
              <a:gd name="T92" fmla="*/ 117 w 134"/>
              <a:gd name="T93" fmla="*/ 83 h 107"/>
              <a:gd name="T94" fmla="*/ 124 w 134"/>
              <a:gd name="T95" fmla="*/ 69 h 107"/>
              <a:gd name="T96" fmla="*/ 128 w 134"/>
              <a:gd name="T97" fmla="*/ 67 h 107"/>
              <a:gd name="T98" fmla="*/ 124 w 134"/>
              <a:gd name="T99" fmla="*/ 46 h 107"/>
              <a:gd name="T100" fmla="*/ 108 w 134"/>
              <a:gd name="T101" fmla="*/ 19 h 107"/>
              <a:gd name="T102" fmla="*/ 101 w 134"/>
              <a:gd name="T10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07">
                <a:moveTo>
                  <a:pt x="38" y="85"/>
                </a:moveTo>
                <a:cubicBezTo>
                  <a:pt x="36" y="85"/>
                  <a:pt x="34" y="84"/>
                  <a:pt x="32" y="84"/>
                </a:cubicBezTo>
                <a:cubicBezTo>
                  <a:pt x="11" y="77"/>
                  <a:pt x="11" y="77"/>
                  <a:pt x="11" y="77"/>
                </a:cubicBezTo>
                <a:cubicBezTo>
                  <a:pt x="8" y="76"/>
                  <a:pt x="6" y="75"/>
                  <a:pt x="5" y="74"/>
                </a:cubicBezTo>
                <a:cubicBezTo>
                  <a:pt x="4" y="72"/>
                  <a:pt x="5" y="70"/>
                  <a:pt x="5" y="67"/>
                </a:cubicBezTo>
                <a:cubicBezTo>
                  <a:pt x="18" y="26"/>
                  <a:pt x="18" y="26"/>
                  <a:pt x="18" y="26"/>
                </a:cubicBezTo>
                <a:cubicBezTo>
                  <a:pt x="19" y="23"/>
                  <a:pt x="20" y="20"/>
                  <a:pt x="23" y="19"/>
                </a:cubicBezTo>
                <a:cubicBezTo>
                  <a:pt x="23" y="19"/>
                  <a:pt x="24" y="19"/>
                  <a:pt x="24" y="19"/>
                </a:cubicBezTo>
                <a:cubicBezTo>
                  <a:pt x="25" y="19"/>
                  <a:pt x="26" y="19"/>
                  <a:pt x="28" y="20"/>
                </a:cubicBezTo>
                <a:cubicBezTo>
                  <a:pt x="28" y="20"/>
                  <a:pt x="29" y="20"/>
                  <a:pt x="29" y="20"/>
                </a:cubicBezTo>
                <a:cubicBezTo>
                  <a:pt x="48" y="27"/>
                  <a:pt x="48" y="27"/>
                  <a:pt x="48" y="27"/>
                </a:cubicBezTo>
                <a:cubicBezTo>
                  <a:pt x="52" y="28"/>
                  <a:pt x="55" y="30"/>
                  <a:pt x="57" y="32"/>
                </a:cubicBezTo>
                <a:cubicBezTo>
                  <a:pt x="58" y="36"/>
                  <a:pt x="57" y="40"/>
                  <a:pt x="56" y="43"/>
                </a:cubicBezTo>
                <a:cubicBezTo>
                  <a:pt x="43" y="83"/>
                  <a:pt x="43" y="83"/>
                  <a:pt x="43" y="83"/>
                </a:cubicBezTo>
                <a:cubicBezTo>
                  <a:pt x="42" y="84"/>
                  <a:pt x="40" y="85"/>
                  <a:pt x="39" y="85"/>
                </a:cubicBezTo>
                <a:cubicBezTo>
                  <a:pt x="39" y="85"/>
                  <a:pt x="39" y="85"/>
                  <a:pt x="38" y="85"/>
                </a:cubicBezTo>
                <a:moveTo>
                  <a:pt x="102" y="104"/>
                </a:moveTo>
                <a:cubicBezTo>
                  <a:pt x="101" y="104"/>
                  <a:pt x="99" y="103"/>
                  <a:pt x="97" y="103"/>
                </a:cubicBezTo>
                <a:cubicBezTo>
                  <a:pt x="58" y="91"/>
                  <a:pt x="58" y="91"/>
                  <a:pt x="58" y="91"/>
                </a:cubicBezTo>
                <a:cubicBezTo>
                  <a:pt x="53" y="90"/>
                  <a:pt x="48" y="87"/>
                  <a:pt x="47" y="83"/>
                </a:cubicBezTo>
                <a:cubicBezTo>
                  <a:pt x="47" y="83"/>
                  <a:pt x="47" y="83"/>
                  <a:pt x="47" y="83"/>
                </a:cubicBezTo>
                <a:cubicBezTo>
                  <a:pt x="59" y="44"/>
                  <a:pt x="59" y="44"/>
                  <a:pt x="59" y="44"/>
                </a:cubicBezTo>
                <a:cubicBezTo>
                  <a:pt x="60" y="42"/>
                  <a:pt x="61" y="39"/>
                  <a:pt x="61" y="37"/>
                </a:cubicBezTo>
                <a:cubicBezTo>
                  <a:pt x="71" y="34"/>
                  <a:pt x="80" y="28"/>
                  <a:pt x="86" y="19"/>
                </a:cubicBezTo>
                <a:cubicBezTo>
                  <a:pt x="87" y="17"/>
                  <a:pt x="88" y="16"/>
                  <a:pt x="88" y="14"/>
                </a:cubicBezTo>
                <a:cubicBezTo>
                  <a:pt x="90" y="11"/>
                  <a:pt x="91" y="9"/>
                  <a:pt x="94" y="6"/>
                </a:cubicBezTo>
                <a:cubicBezTo>
                  <a:pt x="95" y="5"/>
                  <a:pt x="98" y="3"/>
                  <a:pt x="101" y="3"/>
                </a:cubicBezTo>
                <a:cubicBezTo>
                  <a:pt x="102" y="3"/>
                  <a:pt x="104" y="4"/>
                  <a:pt x="105" y="5"/>
                </a:cubicBezTo>
                <a:cubicBezTo>
                  <a:pt x="108" y="8"/>
                  <a:pt x="106" y="13"/>
                  <a:pt x="105" y="18"/>
                </a:cubicBezTo>
                <a:cubicBezTo>
                  <a:pt x="98" y="40"/>
                  <a:pt x="98" y="40"/>
                  <a:pt x="98" y="40"/>
                </a:cubicBezTo>
                <a:cubicBezTo>
                  <a:pt x="98" y="40"/>
                  <a:pt x="98" y="41"/>
                  <a:pt x="98" y="41"/>
                </a:cubicBezTo>
                <a:cubicBezTo>
                  <a:pt x="98" y="41"/>
                  <a:pt x="99" y="42"/>
                  <a:pt x="99" y="42"/>
                </a:cubicBezTo>
                <a:cubicBezTo>
                  <a:pt x="107" y="43"/>
                  <a:pt x="115" y="45"/>
                  <a:pt x="123" y="49"/>
                </a:cubicBezTo>
                <a:cubicBezTo>
                  <a:pt x="127" y="51"/>
                  <a:pt x="130" y="54"/>
                  <a:pt x="130" y="57"/>
                </a:cubicBezTo>
                <a:cubicBezTo>
                  <a:pt x="131" y="60"/>
                  <a:pt x="129" y="63"/>
                  <a:pt x="127" y="64"/>
                </a:cubicBezTo>
                <a:cubicBezTo>
                  <a:pt x="126" y="65"/>
                  <a:pt x="125" y="65"/>
                  <a:pt x="124" y="65"/>
                </a:cubicBezTo>
                <a:cubicBezTo>
                  <a:pt x="123" y="65"/>
                  <a:pt x="122" y="65"/>
                  <a:pt x="122" y="65"/>
                </a:cubicBezTo>
                <a:cubicBezTo>
                  <a:pt x="121" y="64"/>
                  <a:pt x="119" y="63"/>
                  <a:pt x="118" y="63"/>
                </a:cubicBezTo>
                <a:cubicBezTo>
                  <a:pt x="118" y="63"/>
                  <a:pt x="118" y="63"/>
                  <a:pt x="117" y="63"/>
                </a:cubicBezTo>
                <a:cubicBezTo>
                  <a:pt x="117" y="63"/>
                  <a:pt x="116" y="63"/>
                  <a:pt x="116" y="63"/>
                </a:cubicBezTo>
                <a:cubicBezTo>
                  <a:pt x="116" y="64"/>
                  <a:pt x="116" y="65"/>
                  <a:pt x="116" y="65"/>
                </a:cubicBezTo>
                <a:cubicBezTo>
                  <a:pt x="117" y="67"/>
                  <a:pt x="119" y="67"/>
                  <a:pt x="120" y="68"/>
                </a:cubicBezTo>
                <a:cubicBezTo>
                  <a:pt x="121" y="68"/>
                  <a:pt x="121" y="69"/>
                  <a:pt x="121" y="70"/>
                </a:cubicBezTo>
                <a:cubicBezTo>
                  <a:pt x="122" y="72"/>
                  <a:pt x="122" y="74"/>
                  <a:pt x="121" y="76"/>
                </a:cubicBezTo>
                <a:cubicBezTo>
                  <a:pt x="120" y="78"/>
                  <a:pt x="119" y="79"/>
                  <a:pt x="116" y="80"/>
                </a:cubicBezTo>
                <a:cubicBezTo>
                  <a:pt x="116" y="80"/>
                  <a:pt x="115" y="80"/>
                  <a:pt x="115" y="80"/>
                </a:cubicBezTo>
                <a:cubicBezTo>
                  <a:pt x="114" y="80"/>
                  <a:pt x="114" y="80"/>
                  <a:pt x="114" y="80"/>
                </a:cubicBezTo>
                <a:cubicBezTo>
                  <a:pt x="112" y="79"/>
                  <a:pt x="111" y="78"/>
                  <a:pt x="110" y="78"/>
                </a:cubicBezTo>
                <a:cubicBezTo>
                  <a:pt x="110" y="78"/>
                  <a:pt x="110" y="78"/>
                  <a:pt x="110" y="78"/>
                </a:cubicBezTo>
                <a:cubicBezTo>
                  <a:pt x="109" y="78"/>
                  <a:pt x="108" y="78"/>
                  <a:pt x="108" y="79"/>
                </a:cubicBezTo>
                <a:cubicBezTo>
                  <a:pt x="108" y="80"/>
                  <a:pt x="108" y="81"/>
                  <a:pt x="108" y="81"/>
                </a:cubicBezTo>
                <a:cubicBezTo>
                  <a:pt x="110" y="82"/>
                  <a:pt x="111" y="82"/>
                  <a:pt x="112" y="83"/>
                </a:cubicBezTo>
                <a:cubicBezTo>
                  <a:pt x="113" y="83"/>
                  <a:pt x="113" y="84"/>
                  <a:pt x="113" y="84"/>
                </a:cubicBezTo>
                <a:cubicBezTo>
                  <a:pt x="114" y="86"/>
                  <a:pt x="115" y="88"/>
                  <a:pt x="114" y="90"/>
                </a:cubicBezTo>
                <a:cubicBezTo>
                  <a:pt x="113" y="91"/>
                  <a:pt x="112" y="92"/>
                  <a:pt x="110" y="93"/>
                </a:cubicBezTo>
                <a:cubicBezTo>
                  <a:pt x="109" y="93"/>
                  <a:pt x="109" y="93"/>
                  <a:pt x="108" y="93"/>
                </a:cubicBezTo>
                <a:cubicBezTo>
                  <a:pt x="108" y="93"/>
                  <a:pt x="107" y="93"/>
                  <a:pt x="107" y="93"/>
                </a:cubicBezTo>
                <a:cubicBezTo>
                  <a:pt x="106" y="93"/>
                  <a:pt x="105" y="92"/>
                  <a:pt x="104" y="92"/>
                </a:cubicBezTo>
                <a:cubicBezTo>
                  <a:pt x="104" y="92"/>
                  <a:pt x="104" y="92"/>
                  <a:pt x="104" y="92"/>
                </a:cubicBezTo>
                <a:cubicBezTo>
                  <a:pt x="103" y="92"/>
                  <a:pt x="103" y="92"/>
                  <a:pt x="102" y="93"/>
                </a:cubicBezTo>
                <a:cubicBezTo>
                  <a:pt x="102" y="94"/>
                  <a:pt x="102" y="95"/>
                  <a:pt x="103" y="95"/>
                </a:cubicBezTo>
                <a:cubicBezTo>
                  <a:pt x="104" y="96"/>
                  <a:pt x="105" y="96"/>
                  <a:pt x="106" y="96"/>
                </a:cubicBezTo>
                <a:cubicBezTo>
                  <a:pt x="106" y="97"/>
                  <a:pt x="107" y="98"/>
                  <a:pt x="107" y="99"/>
                </a:cubicBezTo>
                <a:cubicBezTo>
                  <a:pt x="107" y="101"/>
                  <a:pt x="107" y="103"/>
                  <a:pt x="105" y="103"/>
                </a:cubicBezTo>
                <a:cubicBezTo>
                  <a:pt x="104" y="104"/>
                  <a:pt x="103" y="104"/>
                  <a:pt x="102" y="104"/>
                </a:cubicBezTo>
                <a:moveTo>
                  <a:pt x="101" y="0"/>
                </a:moveTo>
                <a:cubicBezTo>
                  <a:pt x="97" y="0"/>
                  <a:pt x="94" y="2"/>
                  <a:pt x="91" y="4"/>
                </a:cubicBezTo>
                <a:cubicBezTo>
                  <a:pt x="89" y="7"/>
                  <a:pt x="87" y="10"/>
                  <a:pt x="85" y="13"/>
                </a:cubicBezTo>
                <a:cubicBezTo>
                  <a:pt x="85" y="14"/>
                  <a:pt x="84" y="16"/>
                  <a:pt x="83" y="17"/>
                </a:cubicBezTo>
                <a:cubicBezTo>
                  <a:pt x="78" y="25"/>
                  <a:pt x="70" y="31"/>
                  <a:pt x="60" y="33"/>
                </a:cubicBezTo>
                <a:cubicBezTo>
                  <a:pt x="60" y="32"/>
                  <a:pt x="60" y="32"/>
                  <a:pt x="60" y="31"/>
                </a:cubicBezTo>
                <a:cubicBezTo>
                  <a:pt x="57" y="27"/>
                  <a:pt x="53" y="25"/>
                  <a:pt x="49" y="24"/>
                </a:cubicBezTo>
                <a:cubicBezTo>
                  <a:pt x="30" y="17"/>
                  <a:pt x="30" y="17"/>
                  <a:pt x="30" y="17"/>
                </a:cubicBezTo>
                <a:cubicBezTo>
                  <a:pt x="29" y="16"/>
                  <a:pt x="27" y="16"/>
                  <a:pt x="24" y="16"/>
                </a:cubicBezTo>
                <a:cubicBezTo>
                  <a:pt x="23" y="16"/>
                  <a:pt x="22" y="16"/>
                  <a:pt x="22" y="16"/>
                </a:cubicBezTo>
                <a:cubicBezTo>
                  <a:pt x="17" y="18"/>
                  <a:pt x="16" y="22"/>
                  <a:pt x="15" y="25"/>
                </a:cubicBezTo>
                <a:cubicBezTo>
                  <a:pt x="2" y="66"/>
                  <a:pt x="2" y="66"/>
                  <a:pt x="2" y="66"/>
                </a:cubicBezTo>
                <a:cubicBezTo>
                  <a:pt x="1" y="69"/>
                  <a:pt x="0" y="72"/>
                  <a:pt x="2" y="75"/>
                </a:cubicBezTo>
                <a:cubicBezTo>
                  <a:pt x="3" y="78"/>
                  <a:pt x="6" y="79"/>
                  <a:pt x="9" y="80"/>
                </a:cubicBezTo>
                <a:cubicBezTo>
                  <a:pt x="10" y="80"/>
                  <a:pt x="10" y="80"/>
                  <a:pt x="10" y="80"/>
                </a:cubicBezTo>
                <a:cubicBezTo>
                  <a:pt x="31" y="87"/>
                  <a:pt x="31" y="87"/>
                  <a:pt x="31" y="87"/>
                </a:cubicBezTo>
                <a:cubicBezTo>
                  <a:pt x="33" y="87"/>
                  <a:pt x="36" y="88"/>
                  <a:pt x="38" y="88"/>
                </a:cubicBezTo>
                <a:cubicBezTo>
                  <a:pt x="39" y="88"/>
                  <a:pt x="39" y="88"/>
                  <a:pt x="39" y="88"/>
                </a:cubicBezTo>
                <a:cubicBezTo>
                  <a:pt x="41" y="88"/>
                  <a:pt x="43" y="87"/>
                  <a:pt x="44" y="86"/>
                </a:cubicBezTo>
                <a:cubicBezTo>
                  <a:pt x="47" y="91"/>
                  <a:pt x="52" y="93"/>
                  <a:pt x="57" y="94"/>
                </a:cubicBezTo>
                <a:cubicBezTo>
                  <a:pt x="96" y="106"/>
                  <a:pt x="96" y="106"/>
                  <a:pt x="96" y="106"/>
                </a:cubicBezTo>
                <a:cubicBezTo>
                  <a:pt x="98" y="107"/>
                  <a:pt x="100" y="107"/>
                  <a:pt x="102" y="107"/>
                </a:cubicBezTo>
                <a:cubicBezTo>
                  <a:pt x="104" y="107"/>
                  <a:pt x="105" y="107"/>
                  <a:pt x="107" y="106"/>
                </a:cubicBezTo>
                <a:cubicBezTo>
                  <a:pt x="109" y="105"/>
                  <a:pt x="111" y="101"/>
                  <a:pt x="110" y="98"/>
                </a:cubicBezTo>
                <a:cubicBezTo>
                  <a:pt x="110" y="98"/>
                  <a:pt x="110" y="97"/>
                  <a:pt x="110" y="96"/>
                </a:cubicBezTo>
                <a:cubicBezTo>
                  <a:pt x="110" y="96"/>
                  <a:pt x="111" y="96"/>
                  <a:pt x="111" y="96"/>
                </a:cubicBezTo>
                <a:cubicBezTo>
                  <a:pt x="114" y="95"/>
                  <a:pt x="116" y="93"/>
                  <a:pt x="117" y="91"/>
                </a:cubicBezTo>
                <a:cubicBezTo>
                  <a:pt x="118" y="88"/>
                  <a:pt x="118" y="85"/>
                  <a:pt x="117" y="83"/>
                </a:cubicBezTo>
                <a:cubicBezTo>
                  <a:pt x="117" y="83"/>
                  <a:pt x="117" y="83"/>
                  <a:pt x="117" y="83"/>
                </a:cubicBezTo>
                <a:cubicBezTo>
                  <a:pt x="120" y="82"/>
                  <a:pt x="123" y="80"/>
                  <a:pt x="124" y="78"/>
                </a:cubicBezTo>
                <a:cubicBezTo>
                  <a:pt x="126" y="75"/>
                  <a:pt x="126" y="72"/>
                  <a:pt x="124" y="69"/>
                </a:cubicBezTo>
                <a:cubicBezTo>
                  <a:pt x="124" y="68"/>
                  <a:pt x="124" y="68"/>
                  <a:pt x="124" y="68"/>
                </a:cubicBezTo>
                <a:cubicBezTo>
                  <a:pt x="126" y="68"/>
                  <a:pt x="127" y="68"/>
                  <a:pt x="128" y="67"/>
                </a:cubicBezTo>
                <a:cubicBezTo>
                  <a:pt x="132" y="65"/>
                  <a:pt x="134" y="61"/>
                  <a:pt x="133" y="57"/>
                </a:cubicBezTo>
                <a:cubicBezTo>
                  <a:pt x="133" y="53"/>
                  <a:pt x="130" y="49"/>
                  <a:pt x="124" y="46"/>
                </a:cubicBezTo>
                <a:cubicBezTo>
                  <a:pt x="117" y="42"/>
                  <a:pt x="109" y="41"/>
                  <a:pt x="102" y="39"/>
                </a:cubicBezTo>
                <a:cubicBezTo>
                  <a:pt x="108" y="19"/>
                  <a:pt x="108" y="19"/>
                  <a:pt x="108" y="19"/>
                </a:cubicBezTo>
                <a:cubicBezTo>
                  <a:pt x="110" y="14"/>
                  <a:pt x="111" y="7"/>
                  <a:pt x="107" y="2"/>
                </a:cubicBezTo>
                <a:cubicBezTo>
                  <a:pt x="105" y="1"/>
                  <a:pt x="103" y="0"/>
                  <a:pt x="10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21">
            <a:extLst>
              <a:ext uri="{FF2B5EF4-FFF2-40B4-BE49-F238E27FC236}">
                <a16:creationId xmlns:a16="http://schemas.microsoft.com/office/drawing/2014/main" id="{ED7B0D4B-3331-964A-8E37-5251BEB3CD78}"/>
              </a:ext>
            </a:extLst>
          </p:cNvPr>
          <p:cNvSpPr>
            <a:spLocks noEditPoints="1"/>
          </p:cNvSpPr>
          <p:nvPr/>
        </p:nvSpPr>
        <p:spPr bwMode="auto">
          <a:xfrm>
            <a:off x="324769" y="2228447"/>
            <a:ext cx="455368" cy="450093"/>
          </a:xfrm>
          <a:custGeom>
            <a:avLst/>
            <a:gdLst>
              <a:gd name="T0" fmla="*/ 24 w 109"/>
              <a:gd name="T1" fmla="*/ 95 h 108"/>
              <a:gd name="T2" fmla="*/ 30 w 109"/>
              <a:gd name="T3" fmla="*/ 77 h 108"/>
              <a:gd name="T4" fmla="*/ 44 w 109"/>
              <a:gd name="T5" fmla="*/ 102 h 108"/>
              <a:gd name="T6" fmla="*/ 64 w 109"/>
              <a:gd name="T7" fmla="*/ 104 h 108"/>
              <a:gd name="T8" fmla="*/ 78 w 109"/>
              <a:gd name="T9" fmla="*/ 76 h 108"/>
              <a:gd name="T10" fmla="*/ 68 w 109"/>
              <a:gd name="T11" fmla="*/ 103 h 108"/>
              <a:gd name="T12" fmla="*/ 56 w 109"/>
              <a:gd name="T13" fmla="*/ 103 h 108"/>
              <a:gd name="T14" fmla="*/ 38 w 109"/>
              <a:gd name="T15" fmla="*/ 88 h 108"/>
              <a:gd name="T16" fmla="*/ 56 w 109"/>
              <a:gd name="T17" fmla="*/ 71 h 108"/>
              <a:gd name="T18" fmla="*/ 75 w 109"/>
              <a:gd name="T19" fmla="*/ 75 h 108"/>
              <a:gd name="T20" fmla="*/ 59 w 109"/>
              <a:gd name="T21" fmla="*/ 102 h 108"/>
              <a:gd name="T22" fmla="*/ 96 w 109"/>
              <a:gd name="T23" fmla="*/ 83 h 108"/>
              <a:gd name="T24" fmla="*/ 81 w 109"/>
              <a:gd name="T25" fmla="*/ 54 h 108"/>
              <a:gd name="T26" fmla="*/ 101 w 109"/>
              <a:gd name="T27" fmla="*/ 73 h 108"/>
              <a:gd name="T28" fmla="*/ 32 w 109"/>
              <a:gd name="T29" fmla="*/ 72 h 108"/>
              <a:gd name="T30" fmla="*/ 78 w 109"/>
              <a:gd name="T31" fmla="*/ 54 h 108"/>
              <a:gd name="T32" fmla="*/ 56 w 109"/>
              <a:gd name="T33" fmla="*/ 68 h 108"/>
              <a:gd name="T34" fmla="*/ 32 w 109"/>
              <a:gd name="T35" fmla="*/ 72 h 108"/>
              <a:gd name="T36" fmla="*/ 6 w 109"/>
              <a:gd name="T37" fmla="*/ 69 h 108"/>
              <a:gd name="T38" fmla="*/ 26 w 109"/>
              <a:gd name="T39" fmla="*/ 54 h 108"/>
              <a:gd name="T40" fmla="*/ 14 w 109"/>
              <a:gd name="T41" fmla="*/ 84 h 108"/>
              <a:gd name="T42" fmla="*/ 30 w 109"/>
              <a:gd name="T43" fmla="*/ 51 h 108"/>
              <a:gd name="T44" fmla="*/ 54 w 109"/>
              <a:gd name="T45" fmla="*/ 36 h 108"/>
              <a:gd name="T46" fmla="*/ 75 w 109"/>
              <a:gd name="T47" fmla="*/ 32 h 108"/>
              <a:gd name="T48" fmla="*/ 26 w 109"/>
              <a:gd name="T49" fmla="*/ 51 h 108"/>
              <a:gd name="T50" fmla="*/ 9 w 109"/>
              <a:gd name="T51" fmla="*/ 32 h 108"/>
              <a:gd name="T52" fmla="*/ 29 w 109"/>
              <a:gd name="T53" fmla="*/ 30 h 108"/>
              <a:gd name="T54" fmla="*/ 105 w 109"/>
              <a:gd name="T55" fmla="*/ 51 h 108"/>
              <a:gd name="T56" fmla="*/ 78 w 109"/>
              <a:gd name="T57" fmla="*/ 30 h 108"/>
              <a:gd name="T58" fmla="*/ 99 w 109"/>
              <a:gd name="T59" fmla="*/ 29 h 108"/>
              <a:gd name="T60" fmla="*/ 30 w 109"/>
              <a:gd name="T61" fmla="*/ 27 h 108"/>
              <a:gd name="T62" fmla="*/ 36 w 109"/>
              <a:gd name="T63" fmla="*/ 7 h 108"/>
              <a:gd name="T64" fmla="*/ 34 w 109"/>
              <a:gd name="T65" fmla="*/ 16 h 108"/>
              <a:gd name="T66" fmla="*/ 77 w 109"/>
              <a:gd name="T67" fmla="*/ 27 h 108"/>
              <a:gd name="T68" fmla="*/ 66 w 109"/>
              <a:gd name="T69" fmla="*/ 6 h 108"/>
              <a:gd name="T70" fmla="*/ 80 w 109"/>
              <a:gd name="T71" fmla="*/ 10 h 108"/>
              <a:gd name="T72" fmla="*/ 77 w 109"/>
              <a:gd name="T73" fmla="*/ 27 h 108"/>
              <a:gd name="T74" fmla="*/ 33 w 109"/>
              <a:gd name="T75" fmla="*/ 28 h 108"/>
              <a:gd name="T76" fmla="*/ 51 w 109"/>
              <a:gd name="T77" fmla="*/ 4 h 108"/>
              <a:gd name="T78" fmla="*/ 53 w 109"/>
              <a:gd name="T79" fmla="*/ 3 h 108"/>
              <a:gd name="T80" fmla="*/ 72 w 109"/>
              <a:gd name="T81" fmla="*/ 21 h 108"/>
              <a:gd name="T82" fmla="*/ 55 w 109"/>
              <a:gd name="T83" fmla="*/ 32 h 108"/>
              <a:gd name="T84" fmla="*/ 53 w 109"/>
              <a:gd name="T85" fmla="*/ 0 h 108"/>
              <a:gd name="T86" fmla="*/ 35 w 109"/>
              <a:gd name="T87" fmla="*/ 4 h 108"/>
              <a:gd name="T88" fmla="*/ 1 w 109"/>
              <a:gd name="T89" fmla="*/ 52 h 108"/>
              <a:gd name="T90" fmla="*/ 1 w 109"/>
              <a:gd name="T91" fmla="*/ 54 h 108"/>
              <a:gd name="T92" fmla="*/ 22 w 109"/>
              <a:gd name="T93" fmla="*/ 97 h 108"/>
              <a:gd name="T94" fmla="*/ 69 w 109"/>
              <a:gd name="T95" fmla="*/ 106 h 108"/>
              <a:gd name="T96" fmla="*/ 97 w 109"/>
              <a:gd name="T97" fmla="*/ 87 h 108"/>
              <a:gd name="T98" fmla="*/ 99 w 109"/>
              <a:gd name="T99" fmla="*/ 85 h 108"/>
              <a:gd name="T100" fmla="*/ 108 w 109"/>
              <a:gd name="T101" fmla="*/ 54 h 108"/>
              <a:gd name="T102" fmla="*/ 108 w 109"/>
              <a:gd name="T103" fmla="*/ 51 h 108"/>
              <a:gd name="T104" fmla="*/ 95 w 109"/>
              <a:gd name="T105" fmla="*/ 18 h 108"/>
              <a:gd name="T106" fmla="*/ 94 w 109"/>
              <a:gd name="T107" fmla="*/ 17 h 108"/>
              <a:gd name="T108" fmla="*/ 84 w 109"/>
              <a:gd name="T109" fmla="*/ 9 h 108"/>
              <a:gd name="T110" fmla="*/ 55 w 109"/>
              <a:gd name="T11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108">
                <a:moveTo>
                  <a:pt x="48" y="104"/>
                </a:moveTo>
                <a:cubicBezTo>
                  <a:pt x="39" y="103"/>
                  <a:pt x="31" y="100"/>
                  <a:pt x="24" y="95"/>
                </a:cubicBezTo>
                <a:cubicBezTo>
                  <a:pt x="21" y="92"/>
                  <a:pt x="18" y="90"/>
                  <a:pt x="16" y="86"/>
                </a:cubicBezTo>
                <a:cubicBezTo>
                  <a:pt x="20" y="83"/>
                  <a:pt x="25" y="79"/>
                  <a:pt x="30" y="77"/>
                </a:cubicBezTo>
                <a:cubicBezTo>
                  <a:pt x="31" y="81"/>
                  <a:pt x="33" y="86"/>
                  <a:pt x="35" y="90"/>
                </a:cubicBezTo>
                <a:cubicBezTo>
                  <a:pt x="37" y="94"/>
                  <a:pt x="40" y="98"/>
                  <a:pt x="44" y="102"/>
                </a:cubicBezTo>
                <a:cubicBezTo>
                  <a:pt x="45" y="103"/>
                  <a:pt x="46" y="103"/>
                  <a:pt x="48" y="104"/>
                </a:cubicBezTo>
                <a:moveTo>
                  <a:pt x="64" y="104"/>
                </a:moveTo>
                <a:cubicBezTo>
                  <a:pt x="68" y="101"/>
                  <a:pt x="71" y="95"/>
                  <a:pt x="73" y="91"/>
                </a:cubicBezTo>
                <a:cubicBezTo>
                  <a:pt x="75" y="86"/>
                  <a:pt x="77" y="81"/>
                  <a:pt x="78" y="76"/>
                </a:cubicBezTo>
                <a:cubicBezTo>
                  <a:pt x="84" y="78"/>
                  <a:pt x="89" y="81"/>
                  <a:pt x="94" y="85"/>
                </a:cubicBezTo>
                <a:cubicBezTo>
                  <a:pt x="87" y="94"/>
                  <a:pt x="78" y="100"/>
                  <a:pt x="68" y="103"/>
                </a:cubicBezTo>
                <a:cubicBezTo>
                  <a:pt x="67" y="103"/>
                  <a:pt x="65" y="103"/>
                  <a:pt x="64" y="104"/>
                </a:cubicBezTo>
                <a:moveTo>
                  <a:pt x="56" y="103"/>
                </a:moveTo>
                <a:cubicBezTo>
                  <a:pt x="53" y="103"/>
                  <a:pt x="49" y="102"/>
                  <a:pt x="46" y="99"/>
                </a:cubicBezTo>
                <a:cubicBezTo>
                  <a:pt x="43" y="96"/>
                  <a:pt x="40" y="92"/>
                  <a:pt x="38" y="88"/>
                </a:cubicBezTo>
                <a:cubicBezTo>
                  <a:pt x="36" y="84"/>
                  <a:pt x="35" y="80"/>
                  <a:pt x="33" y="76"/>
                </a:cubicBezTo>
                <a:cubicBezTo>
                  <a:pt x="40" y="73"/>
                  <a:pt x="48" y="71"/>
                  <a:pt x="56" y="71"/>
                </a:cubicBezTo>
                <a:cubicBezTo>
                  <a:pt x="56" y="71"/>
                  <a:pt x="56" y="71"/>
                  <a:pt x="56" y="71"/>
                </a:cubicBezTo>
                <a:cubicBezTo>
                  <a:pt x="62" y="71"/>
                  <a:pt x="69" y="72"/>
                  <a:pt x="75" y="75"/>
                </a:cubicBezTo>
                <a:cubicBezTo>
                  <a:pt x="74" y="80"/>
                  <a:pt x="72" y="85"/>
                  <a:pt x="70" y="90"/>
                </a:cubicBezTo>
                <a:cubicBezTo>
                  <a:pt x="67" y="97"/>
                  <a:pt x="63" y="101"/>
                  <a:pt x="59" y="102"/>
                </a:cubicBezTo>
                <a:cubicBezTo>
                  <a:pt x="58" y="103"/>
                  <a:pt x="57" y="103"/>
                  <a:pt x="56" y="103"/>
                </a:cubicBezTo>
                <a:moveTo>
                  <a:pt x="96" y="83"/>
                </a:moveTo>
                <a:cubicBezTo>
                  <a:pt x="91" y="78"/>
                  <a:pt x="85" y="75"/>
                  <a:pt x="79" y="72"/>
                </a:cubicBezTo>
                <a:cubicBezTo>
                  <a:pt x="80" y="66"/>
                  <a:pt x="81" y="60"/>
                  <a:pt x="81" y="54"/>
                </a:cubicBezTo>
                <a:cubicBezTo>
                  <a:pt x="105" y="54"/>
                  <a:pt x="105" y="54"/>
                  <a:pt x="105" y="54"/>
                </a:cubicBezTo>
                <a:cubicBezTo>
                  <a:pt x="105" y="61"/>
                  <a:pt x="104" y="67"/>
                  <a:pt x="101" y="73"/>
                </a:cubicBezTo>
                <a:cubicBezTo>
                  <a:pt x="100" y="77"/>
                  <a:pt x="98" y="80"/>
                  <a:pt x="96" y="83"/>
                </a:cubicBezTo>
                <a:moveTo>
                  <a:pt x="32" y="72"/>
                </a:moveTo>
                <a:cubicBezTo>
                  <a:pt x="31" y="66"/>
                  <a:pt x="30" y="60"/>
                  <a:pt x="30" y="54"/>
                </a:cubicBezTo>
                <a:cubicBezTo>
                  <a:pt x="78" y="54"/>
                  <a:pt x="78" y="54"/>
                  <a:pt x="78" y="54"/>
                </a:cubicBezTo>
                <a:cubicBezTo>
                  <a:pt x="77" y="60"/>
                  <a:pt x="77" y="66"/>
                  <a:pt x="76" y="71"/>
                </a:cubicBezTo>
                <a:cubicBezTo>
                  <a:pt x="69" y="69"/>
                  <a:pt x="62" y="68"/>
                  <a:pt x="56" y="68"/>
                </a:cubicBezTo>
                <a:cubicBezTo>
                  <a:pt x="56" y="68"/>
                  <a:pt x="56" y="68"/>
                  <a:pt x="56" y="68"/>
                </a:cubicBezTo>
                <a:cubicBezTo>
                  <a:pt x="48" y="68"/>
                  <a:pt x="40" y="69"/>
                  <a:pt x="32" y="72"/>
                </a:cubicBezTo>
                <a:moveTo>
                  <a:pt x="14" y="84"/>
                </a:moveTo>
                <a:cubicBezTo>
                  <a:pt x="10" y="79"/>
                  <a:pt x="8" y="74"/>
                  <a:pt x="6" y="69"/>
                </a:cubicBezTo>
                <a:cubicBezTo>
                  <a:pt x="5" y="64"/>
                  <a:pt x="4" y="59"/>
                  <a:pt x="4" y="54"/>
                </a:cubicBezTo>
                <a:cubicBezTo>
                  <a:pt x="26" y="54"/>
                  <a:pt x="26" y="54"/>
                  <a:pt x="26" y="54"/>
                </a:cubicBezTo>
                <a:cubicBezTo>
                  <a:pt x="27" y="61"/>
                  <a:pt x="28" y="67"/>
                  <a:pt x="29" y="74"/>
                </a:cubicBezTo>
                <a:cubicBezTo>
                  <a:pt x="24" y="76"/>
                  <a:pt x="18" y="80"/>
                  <a:pt x="14" y="84"/>
                </a:cubicBezTo>
                <a:moveTo>
                  <a:pt x="78" y="51"/>
                </a:moveTo>
                <a:cubicBezTo>
                  <a:pt x="30" y="51"/>
                  <a:pt x="30" y="51"/>
                  <a:pt x="30" y="51"/>
                </a:cubicBezTo>
                <a:cubicBezTo>
                  <a:pt x="30" y="44"/>
                  <a:pt x="31" y="38"/>
                  <a:pt x="32" y="31"/>
                </a:cubicBezTo>
                <a:cubicBezTo>
                  <a:pt x="39" y="34"/>
                  <a:pt x="47" y="36"/>
                  <a:pt x="54" y="36"/>
                </a:cubicBezTo>
                <a:cubicBezTo>
                  <a:pt x="55" y="36"/>
                  <a:pt x="55" y="36"/>
                  <a:pt x="55" y="36"/>
                </a:cubicBezTo>
                <a:cubicBezTo>
                  <a:pt x="62" y="36"/>
                  <a:pt x="69" y="34"/>
                  <a:pt x="75" y="32"/>
                </a:cubicBezTo>
                <a:cubicBezTo>
                  <a:pt x="77" y="38"/>
                  <a:pt x="77" y="44"/>
                  <a:pt x="78" y="51"/>
                </a:cubicBezTo>
                <a:moveTo>
                  <a:pt x="26" y="51"/>
                </a:moveTo>
                <a:cubicBezTo>
                  <a:pt x="4" y="51"/>
                  <a:pt x="4" y="51"/>
                  <a:pt x="4" y="51"/>
                </a:cubicBezTo>
                <a:cubicBezTo>
                  <a:pt x="4" y="44"/>
                  <a:pt x="6" y="38"/>
                  <a:pt x="9" y="32"/>
                </a:cubicBezTo>
                <a:cubicBezTo>
                  <a:pt x="11" y="28"/>
                  <a:pt x="13" y="24"/>
                  <a:pt x="16" y="21"/>
                </a:cubicBezTo>
                <a:cubicBezTo>
                  <a:pt x="20" y="25"/>
                  <a:pt x="24" y="28"/>
                  <a:pt x="29" y="30"/>
                </a:cubicBezTo>
                <a:cubicBezTo>
                  <a:pt x="27" y="37"/>
                  <a:pt x="26" y="44"/>
                  <a:pt x="26" y="51"/>
                </a:cubicBezTo>
                <a:moveTo>
                  <a:pt x="105" y="51"/>
                </a:moveTo>
                <a:cubicBezTo>
                  <a:pt x="81" y="51"/>
                  <a:pt x="81" y="51"/>
                  <a:pt x="81" y="51"/>
                </a:cubicBezTo>
                <a:cubicBezTo>
                  <a:pt x="81" y="44"/>
                  <a:pt x="80" y="37"/>
                  <a:pt x="78" y="30"/>
                </a:cubicBezTo>
                <a:cubicBezTo>
                  <a:pt x="83" y="28"/>
                  <a:pt x="88" y="25"/>
                  <a:pt x="93" y="21"/>
                </a:cubicBezTo>
                <a:cubicBezTo>
                  <a:pt x="95" y="23"/>
                  <a:pt x="97" y="26"/>
                  <a:pt x="99" y="29"/>
                </a:cubicBezTo>
                <a:cubicBezTo>
                  <a:pt x="103" y="36"/>
                  <a:pt x="105" y="43"/>
                  <a:pt x="105" y="51"/>
                </a:cubicBezTo>
                <a:moveTo>
                  <a:pt x="30" y="27"/>
                </a:moveTo>
                <a:cubicBezTo>
                  <a:pt x="26" y="25"/>
                  <a:pt x="22" y="22"/>
                  <a:pt x="18" y="19"/>
                </a:cubicBezTo>
                <a:cubicBezTo>
                  <a:pt x="23" y="14"/>
                  <a:pt x="29" y="9"/>
                  <a:pt x="36" y="7"/>
                </a:cubicBezTo>
                <a:cubicBezTo>
                  <a:pt x="38" y="6"/>
                  <a:pt x="40" y="5"/>
                  <a:pt x="41" y="5"/>
                </a:cubicBezTo>
                <a:cubicBezTo>
                  <a:pt x="39" y="8"/>
                  <a:pt x="36" y="11"/>
                  <a:pt x="34" y="16"/>
                </a:cubicBezTo>
                <a:cubicBezTo>
                  <a:pt x="33" y="19"/>
                  <a:pt x="31" y="23"/>
                  <a:pt x="30" y="27"/>
                </a:cubicBezTo>
                <a:moveTo>
                  <a:pt x="77" y="27"/>
                </a:moveTo>
                <a:cubicBezTo>
                  <a:pt x="77" y="25"/>
                  <a:pt x="76" y="23"/>
                  <a:pt x="75" y="20"/>
                </a:cubicBezTo>
                <a:cubicBezTo>
                  <a:pt x="73" y="16"/>
                  <a:pt x="71" y="10"/>
                  <a:pt x="66" y="6"/>
                </a:cubicBezTo>
                <a:cubicBezTo>
                  <a:pt x="66" y="5"/>
                  <a:pt x="65" y="5"/>
                  <a:pt x="65" y="4"/>
                </a:cubicBezTo>
                <a:cubicBezTo>
                  <a:pt x="70" y="6"/>
                  <a:pt x="76" y="7"/>
                  <a:pt x="80" y="10"/>
                </a:cubicBezTo>
                <a:cubicBezTo>
                  <a:pt x="84" y="12"/>
                  <a:pt x="88" y="15"/>
                  <a:pt x="91" y="18"/>
                </a:cubicBezTo>
                <a:cubicBezTo>
                  <a:pt x="87" y="22"/>
                  <a:pt x="82" y="25"/>
                  <a:pt x="77" y="27"/>
                </a:cubicBezTo>
                <a:moveTo>
                  <a:pt x="54" y="32"/>
                </a:moveTo>
                <a:cubicBezTo>
                  <a:pt x="47" y="32"/>
                  <a:pt x="40" y="31"/>
                  <a:pt x="33" y="28"/>
                </a:cubicBezTo>
                <a:cubicBezTo>
                  <a:pt x="34" y="24"/>
                  <a:pt x="36" y="21"/>
                  <a:pt x="37" y="17"/>
                </a:cubicBezTo>
                <a:cubicBezTo>
                  <a:pt x="41" y="9"/>
                  <a:pt x="46" y="5"/>
                  <a:pt x="51" y="4"/>
                </a:cubicBezTo>
                <a:cubicBezTo>
                  <a:pt x="51" y="3"/>
                  <a:pt x="52" y="3"/>
                  <a:pt x="52" y="3"/>
                </a:cubicBezTo>
                <a:cubicBezTo>
                  <a:pt x="53" y="3"/>
                  <a:pt x="53" y="3"/>
                  <a:pt x="53" y="3"/>
                </a:cubicBezTo>
                <a:cubicBezTo>
                  <a:pt x="57" y="3"/>
                  <a:pt x="61" y="5"/>
                  <a:pt x="64" y="8"/>
                </a:cubicBezTo>
                <a:cubicBezTo>
                  <a:pt x="68" y="12"/>
                  <a:pt x="70" y="17"/>
                  <a:pt x="72" y="21"/>
                </a:cubicBezTo>
                <a:cubicBezTo>
                  <a:pt x="73" y="24"/>
                  <a:pt x="73" y="26"/>
                  <a:pt x="74" y="28"/>
                </a:cubicBezTo>
                <a:cubicBezTo>
                  <a:pt x="68" y="31"/>
                  <a:pt x="62" y="32"/>
                  <a:pt x="55" y="32"/>
                </a:cubicBezTo>
                <a:cubicBezTo>
                  <a:pt x="55" y="32"/>
                  <a:pt x="54" y="32"/>
                  <a:pt x="54" y="32"/>
                </a:cubicBezTo>
                <a:moveTo>
                  <a:pt x="53" y="0"/>
                </a:moveTo>
                <a:cubicBezTo>
                  <a:pt x="52" y="0"/>
                  <a:pt x="51" y="0"/>
                  <a:pt x="51" y="0"/>
                </a:cubicBezTo>
                <a:cubicBezTo>
                  <a:pt x="45" y="1"/>
                  <a:pt x="40" y="2"/>
                  <a:pt x="35" y="4"/>
                </a:cubicBezTo>
                <a:cubicBezTo>
                  <a:pt x="22" y="8"/>
                  <a:pt x="12" y="18"/>
                  <a:pt x="6" y="30"/>
                </a:cubicBezTo>
                <a:cubicBezTo>
                  <a:pt x="3" y="37"/>
                  <a:pt x="1" y="44"/>
                  <a:pt x="1" y="52"/>
                </a:cubicBezTo>
                <a:cubicBezTo>
                  <a:pt x="0" y="52"/>
                  <a:pt x="0" y="52"/>
                  <a:pt x="0" y="53"/>
                </a:cubicBezTo>
                <a:cubicBezTo>
                  <a:pt x="0" y="53"/>
                  <a:pt x="0" y="53"/>
                  <a:pt x="1" y="54"/>
                </a:cubicBezTo>
                <a:cubicBezTo>
                  <a:pt x="1" y="59"/>
                  <a:pt x="1" y="64"/>
                  <a:pt x="3" y="70"/>
                </a:cubicBezTo>
                <a:cubicBezTo>
                  <a:pt x="6" y="81"/>
                  <a:pt x="13" y="90"/>
                  <a:pt x="22" y="97"/>
                </a:cubicBezTo>
                <a:cubicBezTo>
                  <a:pt x="32" y="104"/>
                  <a:pt x="43" y="108"/>
                  <a:pt x="55" y="108"/>
                </a:cubicBezTo>
                <a:cubicBezTo>
                  <a:pt x="60" y="108"/>
                  <a:pt x="64" y="107"/>
                  <a:pt x="69" y="106"/>
                </a:cubicBezTo>
                <a:cubicBezTo>
                  <a:pt x="80" y="103"/>
                  <a:pt x="90" y="96"/>
                  <a:pt x="97" y="87"/>
                </a:cubicBezTo>
                <a:cubicBezTo>
                  <a:pt x="97" y="87"/>
                  <a:pt x="97" y="87"/>
                  <a:pt x="97" y="87"/>
                </a:cubicBezTo>
                <a:cubicBezTo>
                  <a:pt x="98" y="87"/>
                  <a:pt x="98" y="87"/>
                  <a:pt x="98" y="87"/>
                </a:cubicBezTo>
                <a:cubicBezTo>
                  <a:pt x="99" y="86"/>
                  <a:pt x="99" y="86"/>
                  <a:pt x="99" y="85"/>
                </a:cubicBezTo>
                <a:cubicBezTo>
                  <a:pt x="101" y="82"/>
                  <a:pt x="103" y="78"/>
                  <a:pt x="105" y="75"/>
                </a:cubicBezTo>
                <a:cubicBezTo>
                  <a:pt x="107" y="68"/>
                  <a:pt x="109" y="61"/>
                  <a:pt x="108" y="54"/>
                </a:cubicBezTo>
                <a:cubicBezTo>
                  <a:pt x="109" y="54"/>
                  <a:pt x="109" y="53"/>
                  <a:pt x="109" y="53"/>
                </a:cubicBezTo>
                <a:cubicBezTo>
                  <a:pt x="109" y="52"/>
                  <a:pt x="109" y="52"/>
                  <a:pt x="108" y="51"/>
                </a:cubicBezTo>
                <a:cubicBezTo>
                  <a:pt x="108" y="43"/>
                  <a:pt x="106" y="35"/>
                  <a:pt x="102" y="27"/>
                </a:cubicBezTo>
                <a:cubicBezTo>
                  <a:pt x="100" y="24"/>
                  <a:pt x="97" y="21"/>
                  <a:pt x="95" y="18"/>
                </a:cubicBezTo>
                <a:cubicBezTo>
                  <a:pt x="94" y="17"/>
                  <a:pt x="94" y="17"/>
                  <a:pt x="94" y="17"/>
                </a:cubicBezTo>
                <a:cubicBezTo>
                  <a:pt x="94" y="17"/>
                  <a:pt x="94" y="17"/>
                  <a:pt x="94" y="17"/>
                </a:cubicBezTo>
                <a:cubicBezTo>
                  <a:pt x="93" y="16"/>
                  <a:pt x="92" y="15"/>
                  <a:pt x="91" y="14"/>
                </a:cubicBezTo>
                <a:cubicBezTo>
                  <a:pt x="88" y="12"/>
                  <a:pt x="86" y="11"/>
                  <a:pt x="84" y="9"/>
                </a:cubicBezTo>
                <a:cubicBezTo>
                  <a:pt x="84" y="8"/>
                  <a:pt x="83" y="8"/>
                  <a:pt x="82" y="7"/>
                </a:cubicBezTo>
                <a:cubicBezTo>
                  <a:pt x="74" y="2"/>
                  <a:pt x="64" y="0"/>
                  <a:pt x="55" y="0"/>
                </a:cubicBezTo>
                <a:cubicBezTo>
                  <a:pt x="54" y="0"/>
                  <a:pt x="54"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22">
            <a:extLst>
              <a:ext uri="{FF2B5EF4-FFF2-40B4-BE49-F238E27FC236}">
                <a16:creationId xmlns:a16="http://schemas.microsoft.com/office/drawing/2014/main" id="{E899C3E7-F3AA-EA4F-878C-C97B7DA0141B}"/>
              </a:ext>
            </a:extLst>
          </p:cNvPr>
          <p:cNvSpPr>
            <a:spLocks noEditPoints="1"/>
          </p:cNvSpPr>
          <p:nvPr/>
        </p:nvSpPr>
        <p:spPr bwMode="auto">
          <a:xfrm>
            <a:off x="370481" y="5161081"/>
            <a:ext cx="634701" cy="388557"/>
          </a:xfrm>
          <a:custGeom>
            <a:avLst/>
            <a:gdLst>
              <a:gd name="T0" fmla="*/ 39 w 152"/>
              <a:gd name="T1" fmla="*/ 56 h 93"/>
              <a:gd name="T2" fmla="*/ 35 w 152"/>
              <a:gd name="T3" fmla="*/ 51 h 93"/>
              <a:gd name="T4" fmla="*/ 93 w 152"/>
              <a:gd name="T5" fmla="*/ 12 h 93"/>
              <a:gd name="T6" fmla="*/ 108 w 152"/>
              <a:gd name="T7" fmla="*/ 53 h 93"/>
              <a:gd name="T8" fmla="*/ 54 w 152"/>
              <a:gd name="T9" fmla="*/ 57 h 93"/>
              <a:gd name="T10" fmla="*/ 93 w 152"/>
              <a:gd name="T11" fmla="*/ 8 h 93"/>
              <a:gd name="T12" fmla="*/ 31 w 152"/>
              <a:gd name="T13" fmla="*/ 11 h 93"/>
              <a:gd name="T14" fmla="*/ 33 w 152"/>
              <a:gd name="T15" fmla="*/ 57 h 93"/>
              <a:gd name="T16" fmla="*/ 49 w 152"/>
              <a:gd name="T17" fmla="*/ 61 h 93"/>
              <a:gd name="T18" fmla="*/ 62 w 152"/>
              <a:gd name="T19" fmla="*/ 60 h 93"/>
              <a:gd name="T20" fmla="*/ 112 w 152"/>
              <a:gd name="T21" fmla="*/ 54 h 93"/>
              <a:gd name="T22" fmla="*/ 110 w 152"/>
              <a:gd name="T23" fmla="*/ 8 h 93"/>
              <a:gd name="T24" fmla="*/ 93 w 152"/>
              <a:gd name="T25" fmla="*/ 8 h 93"/>
              <a:gd name="T26" fmla="*/ 59 w 152"/>
              <a:gd name="T27" fmla="*/ 85 h 93"/>
              <a:gd name="T28" fmla="*/ 65 w 152"/>
              <a:gd name="T29" fmla="*/ 81 h 93"/>
              <a:gd name="T30" fmla="*/ 82 w 152"/>
              <a:gd name="T31" fmla="*/ 80 h 93"/>
              <a:gd name="T32" fmla="*/ 91 w 152"/>
              <a:gd name="T33" fmla="*/ 86 h 93"/>
              <a:gd name="T34" fmla="*/ 7 w 152"/>
              <a:gd name="T35" fmla="*/ 89 h 93"/>
              <a:gd name="T36" fmla="*/ 119 w 152"/>
              <a:gd name="T37" fmla="*/ 65 h 93"/>
              <a:gd name="T38" fmla="*/ 95 w 152"/>
              <a:gd name="T39" fmla="*/ 86 h 93"/>
              <a:gd name="T40" fmla="*/ 82 w 152"/>
              <a:gd name="T41" fmla="*/ 76 h 93"/>
              <a:gd name="T42" fmla="*/ 65 w 152"/>
              <a:gd name="T43" fmla="*/ 77 h 93"/>
              <a:gd name="T44" fmla="*/ 56 w 152"/>
              <a:gd name="T45" fmla="*/ 83 h 93"/>
              <a:gd name="T46" fmla="*/ 52 w 152"/>
              <a:gd name="T47" fmla="*/ 87 h 93"/>
              <a:gd name="T48" fmla="*/ 29 w 152"/>
              <a:gd name="T49" fmla="*/ 64 h 93"/>
              <a:gd name="T50" fmla="*/ 112 w 152"/>
              <a:gd name="T51" fmla="*/ 4 h 93"/>
              <a:gd name="T52" fmla="*/ 114 w 152"/>
              <a:gd name="T53" fmla="*/ 4 h 93"/>
              <a:gd name="T54" fmla="*/ 119 w 152"/>
              <a:gd name="T55" fmla="*/ 61 h 93"/>
              <a:gd name="T56" fmla="*/ 113 w 152"/>
              <a:gd name="T57" fmla="*/ 0 h 93"/>
              <a:gd name="T58" fmla="*/ 24 w 152"/>
              <a:gd name="T59" fmla="*/ 4 h 93"/>
              <a:gd name="T60" fmla="*/ 1 w 152"/>
              <a:gd name="T61" fmla="*/ 89 h 93"/>
              <a:gd name="T62" fmla="*/ 1 w 152"/>
              <a:gd name="T63" fmla="*/ 92 h 93"/>
              <a:gd name="T64" fmla="*/ 2 w 152"/>
              <a:gd name="T65" fmla="*/ 93 h 93"/>
              <a:gd name="T66" fmla="*/ 120 w 152"/>
              <a:gd name="T67" fmla="*/ 88 h 93"/>
              <a:gd name="T68" fmla="*/ 152 w 152"/>
              <a:gd name="T69" fmla="*/ 87 h 93"/>
              <a:gd name="T70" fmla="*/ 120 w 152"/>
              <a:gd name="T71" fmla="*/ 9 h 93"/>
              <a:gd name="T72" fmla="*/ 113 w 152"/>
              <a:gd name="T7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93">
                <a:moveTo>
                  <a:pt x="50" y="57"/>
                </a:moveTo>
                <a:cubicBezTo>
                  <a:pt x="46" y="57"/>
                  <a:pt x="42" y="57"/>
                  <a:pt x="39" y="56"/>
                </a:cubicBezTo>
                <a:cubicBezTo>
                  <a:pt x="38" y="56"/>
                  <a:pt x="37" y="55"/>
                  <a:pt x="36" y="55"/>
                </a:cubicBezTo>
                <a:cubicBezTo>
                  <a:pt x="36" y="54"/>
                  <a:pt x="35" y="53"/>
                  <a:pt x="35" y="51"/>
                </a:cubicBezTo>
                <a:cubicBezTo>
                  <a:pt x="35" y="15"/>
                  <a:pt x="35" y="15"/>
                  <a:pt x="35" y="15"/>
                </a:cubicBezTo>
                <a:cubicBezTo>
                  <a:pt x="54" y="13"/>
                  <a:pt x="74" y="12"/>
                  <a:pt x="93" y="12"/>
                </a:cubicBezTo>
                <a:cubicBezTo>
                  <a:pt x="97" y="12"/>
                  <a:pt x="102" y="12"/>
                  <a:pt x="106" y="12"/>
                </a:cubicBezTo>
                <a:cubicBezTo>
                  <a:pt x="106" y="26"/>
                  <a:pt x="107" y="39"/>
                  <a:pt x="108" y="53"/>
                </a:cubicBezTo>
                <a:cubicBezTo>
                  <a:pt x="62" y="56"/>
                  <a:pt x="62" y="56"/>
                  <a:pt x="62" y="56"/>
                </a:cubicBezTo>
                <a:cubicBezTo>
                  <a:pt x="59" y="56"/>
                  <a:pt x="57" y="57"/>
                  <a:pt x="54" y="57"/>
                </a:cubicBezTo>
                <a:cubicBezTo>
                  <a:pt x="53" y="57"/>
                  <a:pt x="51" y="57"/>
                  <a:pt x="50" y="57"/>
                </a:cubicBezTo>
                <a:moveTo>
                  <a:pt x="93" y="8"/>
                </a:moveTo>
                <a:cubicBezTo>
                  <a:pt x="73" y="8"/>
                  <a:pt x="53" y="9"/>
                  <a:pt x="33" y="11"/>
                </a:cubicBezTo>
                <a:cubicBezTo>
                  <a:pt x="31" y="11"/>
                  <a:pt x="31" y="11"/>
                  <a:pt x="31" y="11"/>
                </a:cubicBezTo>
                <a:cubicBezTo>
                  <a:pt x="32" y="51"/>
                  <a:pt x="32" y="51"/>
                  <a:pt x="32" y="51"/>
                </a:cubicBezTo>
                <a:cubicBezTo>
                  <a:pt x="32" y="53"/>
                  <a:pt x="32" y="55"/>
                  <a:pt x="33" y="57"/>
                </a:cubicBezTo>
                <a:cubicBezTo>
                  <a:pt x="35" y="59"/>
                  <a:pt x="37" y="59"/>
                  <a:pt x="38" y="60"/>
                </a:cubicBezTo>
                <a:cubicBezTo>
                  <a:pt x="42" y="60"/>
                  <a:pt x="45" y="61"/>
                  <a:pt x="49" y="61"/>
                </a:cubicBezTo>
                <a:cubicBezTo>
                  <a:pt x="51" y="61"/>
                  <a:pt x="53" y="61"/>
                  <a:pt x="54" y="60"/>
                </a:cubicBezTo>
                <a:cubicBezTo>
                  <a:pt x="57" y="60"/>
                  <a:pt x="60" y="60"/>
                  <a:pt x="62" y="60"/>
                </a:cubicBezTo>
                <a:cubicBezTo>
                  <a:pt x="112" y="56"/>
                  <a:pt x="112" y="56"/>
                  <a:pt x="112" y="56"/>
                </a:cubicBezTo>
                <a:cubicBezTo>
                  <a:pt x="112" y="54"/>
                  <a:pt x="112" y="54"/>
                  <a:pt x="112" y="54"/>
                </a:cubicBezTo>
                <a:cubicBezTo>
                  <a:pt x="111" y="40"/>
                  <a:pt x="110" y="25"/>
                  <a:pt x="110" y="10"/>
                </a:cubicBezTo>
                <a:cubicBezTo>
                  <a:pt x="110" y="8"/>
                  <a:pt x="110" y="8"/>
                  <a:pt x="110" y="8"/>
                </a:cubicBezTo>
                <a:cubicBezTo>
                  <a:pt x="108" y="8"/>
                  <a:pt x="108" y="8"/>
                  <a:pt x="108" y="8"/>
                </a:cubicBezTo>
                <a:cubicBezTo>
                  <a:pt x="103" y="8"/>
                  <a:pt x="98" y="8"/>
                  <a:pt x="93" y="8"/>
                </a:cubicBezTo>
                <a:moveTo>
                  <a:pt x="57" y="87"/>
                </a:moveTo>
                <a:cubicBezTo>
                  <a:pt x="58" y="86"/>
                  <a:pt x="58" y="85"/>
                  <a:pt x="59" y="85"/>
                </a:cubicBezTo>
                <a:cubicBezTo>
                  <a:pt x="60" y="83"/>
                  <a:pt x="60" y="82"/>
                  <a:pt x="61" y="82"/>
                </a:cubicBezTo>
                <a:cubicBezTo>
                  <a:pt x="62" y="81"/>
                  <a:pt x="64" y="81"/>
                  <a:pt x="65" y="81"/>
                </a:cubicBezTo>
                <a:cubicBezTo>
                  <a:pt x="80" y="80"/>
                  <a:pt x="80" y="80"/>
                  <a:pt x="80" y="80"/>
                </a:cubicBezTo>
                <a:cubicBezTo>
                  <a:pt x="80" y="80"/>
                  <a:pt x="81" y="80"/>
                  <a:pt x="82" y="80"/>
                </a:cubicBezTo>
                <a:cubicBezTo>
                  <a:pt x="84" y="80"/>
                  <a:pt x="85" y="80"/>
                  <a:pt x="87" y="80"/>
                </a:cubicBezTo>
                <a:cubicBezTo>
                  <a:pt x="89" y="81"/>
                  <a:pt x="90" y="83"/>
                  <a:pt x="91" y="86"/>
                </a:cubicBezTo>
                <a:cubicBezTo>
                  <a:pt x="80" y="86"/>
                  <a:pt x="68" y="87"/>
                  <a:pt x="57" y="87"/>
                </a:cubicBezTo>
                <a:moveTo>
                  <a:pt x="7" y="89"/>
                </a:moveTo>
                <a:cubicBezTo>
                  <a:pt x="28" y="67"/>
                  <a:pt x="28" y="67"/>
                  <a:pt x="28" y="67"/>
                </a:cubicBezTo>
                <a:cubicBezTo>
                  <a:pt x="119" y="65"/>
                  <a:pt x="119" y="65"/>
                  <a:pt x="119" y="65"/>
                </a:cubicBezTo>
                <a:cubicBezTo>
                  <a:pt x="142" y="84"/>
                  <a:pt x="142" y="84"/>
                  <a:pt x="142" y="84"/>
                </a:cubicBezTo>
                <a:cubicBezTo>
                  <a:pt x="126" y="84"/>
                  <a:pt x="111" y="85"/>
                  <a:pt x="95" y="86"/>
                </a:cubicBezTo>
                <a:cubicBezTo>
                  <a:pt x="94" y="83"/>
                  <a:pt x="92" y="79"/>
                  <a:pt x="88" y="77"/>
                </a:cubicBezTo>
                <a:cubicBezTo>
                  <a:pt x="86" y="76"/>
                  <a:pt x="84" y="76"/>
                  <a:pt x="82" y="76"/>
                </a:cubicBezTo>
                <a:cubicBezTo>
                  <a:pt x="81" y="76"/>
                  <a:pt x="80" y="76"/>
                  <a:pt x="79" y="76"/>
                </a:cubicBezTo>
                <a:cubicBezTo>
                  <a:pt x="65" y="77"/>
                  <a:pt x="65" y="77"/>
                  <a:pt x="65" y="77"/>
                </a:cubicBezTo>
                <a:cubicBezTo>
                  <a:pt x="63" y="77"/>
                  <a:pt x="61" y="77"/>
                  <a:pt x="59" y="79"/>
                </a:cubicBezTo>
                <a:cubicBezTo>
                  <a:pt x="57" y="80"/>
                  <a:pt x="56" y="81"/>
                  <a:pt x="56" y="83"/>
                </a:cubicBezTo>
                <a:cubicBezTo>
                  <a:pt x="55" y="84"/>
                  <a:pt x="54" y="85"/>
                  <a:pt x="53" y="86"/>
                </a:cubicBezTo>
                <a:cubicBezTo>
                  <a:pt x="52" y="86"/>
                  <a:pt x="52" y="87"/>
                  <a:pt x="52" y="87"/>
                </a:cubicBezTo>
                <a:cubicBezTo>
                  <a:pt x="37" y="88"/>
                  <a:pt x="22" y="88"/>
                  <a:pt x="7" y="89"/>
                </a:cubicBezTo>
                <a:moveTo>
                  <a:pt x="29" y="64"/>
                </a:moveTo>
                <a:cubicBezTo>
                  <a:pt x="28" y="7"/>
                  <a:pt x="28" y="7"/>
                  <a:pt x="28" y="7"/>
                </a:cubicBezTo>
                <a:cubicBezTo>
                  <a:pt x="112" y="4"/>
                  <a:pt x="112" y="4"/>
                  <a:pt x="112" y="4"/>
                </a:cubicBezTo>
                <a:cubicBezTo>
                  <a:pt x="112" y="3"/>
                  <a:pt x="113" y="3"/>
                  <a:pt x="113" y="3"/>
                </a:cubicBezTo>
                <a:cubicBezTo>
                  <a:pt x="114" y="3"/>
                  <a:pt x="114" y="4"/>
                  <a:pt x="114" y="4"/>
                </a:cubicBezTo>
                <a:cubicBezTo>
                  <a:pt x="116" y="4"/>
                  <a:pt x="116" y="6"/>
                  <a:pt x="117" y="10"/>
                </a:cubicBezTo>
                <a:cubicBezTo>
                  <a:pt x="119" y="61"/>
                  <a:pt x="119" y="61"/>
                  <a:pt x="119" y="61"/>
                </a:cubicBezTo>
                <a:cubicBezTo>
                  <a:pt x="29" y="64"/>
                  <a:pt x="29" y="64"/>
                  <a:pt x="29" y="64"/>
                </a:cubicBezTo>
                <a:moveTo>
                  <a:pt x="113" y="0"/>
                </a:moveTo>
                <a:cubicBezTo>
                  <a:pt x="113" y="0"/>
                  <a:pt x="112" y="0"/>
                  <a:pt x="112" y="0"/>
                </a:cubicBezTo>
                <a:cubicBezTo>
                  <a:pt x="24" y="4"/>
                  <a:pt x="24" y="4"/>
                  <a:pt x="24" y="4"/>
                </a:cubicBezTo>
                <a:cubicBezTo>
                  <a:pt x="25" y="65"/>
                  <a:pt x="25" y="65"/>
                  <a:pt x="25" y="65"/>
                </a:cubicBezTo>
                <a:cubicBezTo>
                  <a:pt x="1" y="89"/>
                  <a:pt x="1" y="89"/>
                  <a:pt x="1" y="89"/>
                </a:cubicBezTo>
                <a:cubicBezTo>
                  <a:pt x="0" y="90"/>
                  <a:pt x="0" y="90"/>
                  <a:pt x="0" y="90"/>
                </a:cubicBezTo>
                <a:cubicBezTo>
                  <a:pt x="0" y="91"/>
                  <a:pt x="0" y="92"/>
                  <a:pt x="1" y="92"/>
                </a:cubicBezTo>
                <a:cubicBezTo>
                  <a:pt x="1" y="93"/>
                  <a:pt x="1" y="93"/>
                  <a:pt x="2" y="93"/>
                </a:cubicBezTo>
                <a:cubicBezTo>
                  <a:pt x="2" y="93"/>
                  <a:pt x="2" y="93"/>
                  <a:pt x="2" y="93"/>
                </a:cubicBezTo>
                <a:cubicBezTo>
                  <a:pt x="3" y="93"/>
                  <a:pt x="3" y="93"/>
                  <a:pt x="3" y="93"/>
                </a:cubicBezTo>
                <a:cubicBezTo>
                  <a:pt x="41" y="92"/>
                  <a:pt x="81" y="90"/>
                  <a:pt x="120" y="88"/>
                </a:cubicBezTo>
                <a:cubicBezTo>
                  <a:pt x="129" y="88"/>
                  <a:pt x="138" y="88"/>
                  <a:pt x="147" y="87"/>
                </a:cubicBezTo>
                <a:cubicBezTo>
                  <a:pt x="152" y="87"/>
                  <a:pt x="152" y="87"/>
                  <a:pt x="152" y="87"/>
                </a:cubicBezTo>
                <a:cubicBezTo>
                  <a:pt x="123" y="63"/>
                  <a:pt x="123" y="63"/>
                  <a:pt x="123" y="63"/>
                </a:cubicBezTo>
                <a:cubicBezTo>
                  <a:pt x="120" y="9"/>
                  <a:pt x="120" y="9"/>
                  <a:pt x="120" y="9"/>
                </a:cubicBezTo>
                <a:cubicBezTo>
                  <a:pt x="120" y="6"/>
                  <a:pt x="120" y="2"/>
                  <a:pt x="116" y="0"/>
                </a:cubicBezTo>
                <a:cubicBezTo>
                  <a:pt x="115" y="0"/>
                  <a:pt x="114" y="0"/>
                  <a:pt x="11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23">
            <a:extLst>
              <a:ext uri="{FF2B5EF4-FFF2-40B4-BE49-F238E27FC236}">
                <a16:creationId xmlns:a16="http://schemas.microsoft.com/office/drawing/2014/main" id="{73F6206F-3ED4-914C-8900-074F6E703595}"/>
              </a:ext>
            </a:extLst>
          </p:cNvPr>
          <p:cNvSpPr>
            <a:spLocks noEditPoints="1"/>
          </p:cNvSpPr>
          <p:nvPr/>
        </p:nvSpPr>
        <p:spPr bwMode="auto">
          <a:xfrm>
            <a:off x="358175" y="1880329"/>
            <a:ext cx="437786" cy="427237"/>
          </a:xfrm>
          <a:custGeom>
            <a:avLst/>
            <a:gdLst>
              <a:gd name="T0" fmla="*/ 36 w 105"/>
              <a:gd name="T1" fmla="*/ 50 h 102"/>
              <a:gd name="T2" fmla="*/ 36 w 105"/>
              <a:gd name="T3" fmla="*/ 53 h 102"/>
              <a:gd name="T4" fmla="*/ 36 w 105"/>
              <a:gd name="T5" fmla="*/ 57 h 102"/>
              <a:gd name="T6" fmla="*/ 39 w 105"/>
              <a:gd name="T7" fmla="*/ 58 h 102"/>
              <a:gd name="T8" fmla="*/ 43 w 105"/>
              <a:gd name="T9" fmla="*/ 52 h 102"/>
              <a:gd name="T10" fmla="*/ 38 w 105"/>
              <a:gd name="T11" fmla="*/ 50 h 102"/>
              <a:gd name="T12" fmla="*/ 40 w 105"/>
              <a:gd name="T13" fmla="*/ 13 h 102"/>
              <a:gd name="T14" fmla="*/ 25 w 105"/>
              <a:gd name="T15" fmla="*/ 22 h 102"/>
              <a:gd name="T16" fmla="*/ 27 w 105"/>
              <a:gd name="T17" fmla="*/ 25 h 102"/>
              <a:gd name="T18" fmla="*/ 37 w 105"/>
              <a:gd name="T19" fmla="*/ 17 h 102"/>
              <a:gd name="T20" fmla="*/ 47 w 105"/>
              <a:gd name="T21" fmla="*/ 19 h 102"/>
              <a:gd name="T22" fmla="*/ 44 w 105"/>
              <a:gd name="T23" fmla="*/ 35 h 102"/>
              <a:gd name="T24" fmla="*/ 36 w 105"/>
              <a:gd name="T25" fmla="*/ 46 h 102"/>
              <a:gd name="T26" fmla="*/ 38 w 105"/>
              <a:gd name="T27" fmla="*/ 48 h 102"/>
              <a:gd name="T28" fmla="*/ 44 w 105"/>
              <a:gd name="T29" fmla="*/ 39 h 102"/>
              <a:gd name="T30" fmla="*/ 52 w 105"/>
              <a:gd name="T31" fmla="*/ 31 h 102"/>
              <a:gd name="T32" fmla="*/ 40 w 105"/>
              <a:gd name="T33" fmla="*/ 13 h 102"/>
              <a:gd name="T34" fmla="*/ 40 w 105"/>
              <a:gd name="T35" fmla="*/ 66 h 102"/>
              <a:gd name="T36" fmla="*/ 84 w 105"/>
              <a:gd name="T37" fmla="*/ 30 h 102"/>
              <a:gd name="T38" fmla="*/ 101 w 105"/>
              <a:gd name="T39" fmla="*/ 53 h 102"/>
              <a:gd name="T40" fmla="*/ 101 w 105"/>
              <a:gd name="T41" fmla="*/ 64 h 102"/>
              <a:gd name="T42" fmla="*/ 89 w 105"/>
              <a:gd name="T43" fmla="*/ 76 h 102"/>
              <a:gd name="T44" fmla="*/ 87 w 105"/>
              <a:gd name="T45" fmla="*/ 78 h 102"/>
              <a:gd name="T46" fmla="*/ 74 w 105"/>
              <a:gd name="T47" fmla="*/ 83 h 102"/>
              <a:gd name="T48" fmla="*/ 72 w 105"/>
              <a:gd name="T49" fmla="*/ 83 h 102"/>
              <a:gd name="T50" fmla="*/ 11 w 105"/>
              <a:gd name="T51" fmla="*/ 82 h 102"/>
              <a:gd name="T52" fmla="*/ 25 w 105"/>
              <a:gd name="T53" fmla="*/ 59 h 102"/>
              <a:gd name="T54" fmla="*/ 7 w 105"/>
              <a:gd name="T55" fmla="*/ 35 h 102"/>
              <a:gd name="T56" fmla="*/ 47 w 105"/>
              <a:gd name="T57" fmla="*/ 3 h 102"/>
              <a:gd name="T58" fmla="*/ 73 w 105"/>
              <a:gd name="T59" fmla="*/ 10 h 102"/>
              <a:gd name="T60" fmla="*/ 70 w 105"/>
              <a:gd name="T61" fmla="*/ 45 h 102"/>
              <a:gd name="T62" fmla="*/ 38 w 105"/>
              <a:gd name="T63" fmla="*/ 63 h 102"/>
              <a:gd name="T64" fmla="*/ 36 w 105"/>
              <a:gd name="T65" fmla="*/ 62 h 102"/>
              <a:gd name="T66" fmla="*/ 35 w 105"/>
              <a:gd name="T67" fmla="*/ 65 h 102"/>
              <a:gd name="T68" fmla="*/ 11 w 105"/>
              <a:gd name="T69" fmla="*/ 82 h 102"/>
              <a:gd name="T70" fmla="*/ 23 w 105"/>
              <a:gd name="T71" fmla="*/ 6 h 102"/>
              <a:gd name="T72" fmla="*/ 21 w 105"/>
              <a:gd name="T73" fmla="*/ 61 h 102"/>
              <a:gd name="T74" fmla="*/ 1 w 105"/>
              <a:gd name="T75" fmla="*/ 86 h 102"/>
              <a:gd name="T76" fmla="*/ 2 w 105"/>
              <a:gd name="T77" fmla="*/ 87 h 102"/>
              <a:gd name="T78" fmla="*/ 70 w 105"/>
              <a:gd name="T79" fmla="*/ 86 h 102"/>
              <a:gd name="T80" fmla="*/ 76 w 105"/>
              <a:gd name="T81" fmla="*/ 92 h 102"/>
              <a:gd name="T82" fmla="*/ 101 w 105"/>
              <a:gd name="T83" fmla="*/ 102 h 102"/>
              <a:gd name="T84" fmla="*/ 104 w 105"/>
              <a:gd name="T85" fmla="*/ 100 h 102"/>
              <a:gd name="T86" fmla="*/ 90 w 105"/>
              <a:gd name="T87" fmla="*/ 84 h 102"/>
              <a:gd name="T88" fmla="*/ 91 w 105"/>
              <a:gd name="T89" fmla="*/ 79 h 102"/>
              <a:gd name="T90" fmla="*/ 105 w 105"/>
              <a:gd name="T91" fmla="*/ 54 h 102"/>
              <a:gd name="T92" fmla="*/ 100 w 105"/>
              <a:gd name="T93" fmla="*/ 42 h 102"/>
              <a:gd name="T94" fmla="*/ 85 w 105"/>
              <a:gd name="T95" fmla="*/ 23 h 102"/>
              <a:gd name="T96" fmla="*/ 57 w 105"/>
              <a:gd name="T97"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2">
                <a:moveTo>
                  <a:pt x="38" y="50"/>
                </a:moveTo>
                <a:cubicBezTo>
                  <a:pt x="37" y="50"/>
                  <a:pt x="37" y="50"/>
                  <a:pt x="36" y="50"/>
                </a:cubicBezTo>
                <a:cubicBezTo>
                  <a:pt x="36" y="51"/>
                  <a:pt x="36" y="51"/>
                  <a:pt x="36" y="52"/>
                </a:cubicBezTo>
                <a:cubicBezTo>
                  <a:pt x="36" y="53"/>
                  <a:pt x="36" y="53"/>
                  <a:pt x="36" y="53"/>
                </a:cubicBezTo>
                <a:cubicBezTo>
                  <a:pt x="35" y="53"/>
                  <a:pt x="35" y="53"/>
                  <a:pt x="35" y="53"/>
                </a:cubicBezTo>
                <a:cubicBezTo>
                  <a:pt x="35" y="54"/>
                  <a:pt x="35" y="56"/>
                  <a:pt x="36" y="57"/>
                </a:cubicBezTo>
                <a:cubicBezTo>
                  <a:pt x="37" y="58"/>
                  <a:pt x="38" y="58"/>
                  <a:pt x="39" y="58"/>
                </a:cubicBezTo>
                <a:cubicBezTo>
                  <a:pt x="39" y="58"/>
                  <a:pt x="39" y="58"/>
                  <a:pt x="39" y="58"/>
                </a:cubicBezTo>
                <a:cubicBezTo>
                  <a:pt x="40" y="58"/>
                  <a:pt x="41" y="57"/>
                  <a:pt x="42" y="56"/>
                </a:cubicBezTo>
                <a:cubicBezTo>
                  <a:pt x="43" y="55"/>
                  <a:pt x="43" y="54"/>
                  <a:pt x="43" y="52"/>
                </a:cubicBezTo>
                <a:cubicBezTo>
                  <a:pt x="43" y="51"/>
                  <a:pt x="42" y="50"/>
                  <a:pt x="41" y="50"/>
                </a:cubicBezTo>
                <a:cubicBezTo>
                  <a:pt x="38" y="50"/>
                  <a:pt x="38" y="50"/>
                  <a:pt x="38" y="50"/>
                </a:cubicBezTo>
                <a:cubicBezTo>
                  <a:pt x="38" y="50"/>
                  <a:pt x="38" y="50"/>
                  <a:pt x="38" y="50"/>
                </a:cubicBezTo>
                <a:moveTo>
                  <a:pt x="40" y="13"/>
                </a:moveTo>
                <a:cubicBezTo>
                  <a:pt x="38" y="13"/>
                  <a:pt x="37" y="13"/>
                  <a:pt x="36" y="13"/>
                </a:cubicBezTo>
                <a:cubicBezTo>
                  <a:pt x="31" y="15"/>
                  <a:pt x="27" y="18"/>
                  <a:pt x="25" y="22"/>
                </a:cubicBezTo>
                <a:cubicBezTo>
                  <a:pt x="25" y="23"/>
                  <a:pt x="25" y="24"/>
                  <a:pt x="26" y="25"/>
                </a:cubicBezTo>
                <a:cubicBezTo>
                  <a:pt x="26" y="25"/>
                  <a:pt x="26" y="25"/>
                  <a:pt x="27" y="25"/>
                </a:cubicBezTo>
                <a:cubicBezTo>
                  <a:pt x="27" y="25"/>
                  <a:pt x="28" y="24"/>
                  <a:pt x="28" y="24"/>
                </a:cubicBezTo>
                <a:cubicBezTo>
                  <a:pt x="30" y="20"/>
                  <a:pt x="33" y="18"/>
                  <a:pt x="37" y="17"/>
                </a:cubicBezTo>
                <a:cubicBezTo>
                  <a:pt x="38" y="16"/>
                  <a:pt x="39" y="16"/>
                  <a:pt x="40" y="16"/>
                </a:cubicBezTo>
                <a:cubicBezTo>
                  <a:pt x="43" y="16"/>
                  <a:pt x="45" y="17"/>
                  <a:pt x="47" y="19"/>
                </a:cubicBezTo>
                <a:cubicBezTo>
                  <a:pt x="50" y="22"/>
                  <a:pt x="51" y="26"/>
                  <a:pt x="49" y="30"/>
                </a:cubicBezTo>
                <a:cubicBezTo>
                  <a:pt x="48" y="32"/>
                  <a:pt x="46" y="33"/>
                  <a:pt x="44" y="35"/>
                </a:cubicBezTo>
                <a:cubicBezTo>
                  <a:pt x="43" y="35"/>
                  <a:pt x="42" y="36"/>
                  <a:pt x="42" y="36"/>
                </a:cubicBezTo>
                <a:cubicBezTo>
                  <a:pt x="38" y="39"/>
                  <a:pt x="36" y="43"/>
                  <a:pt x="36" y="46"/>
                </a:cubicBezTo>
                <a:cubicBezTo>
                  <a:pt x="37" y="47"/>
                  <a:pt x="37" y="48"/>
                  <a:pt x="38" y="48"/>
                </a:cubicBezTo>
                <a:cubicBezTo>
                  <a:pt x="38" y="48"/>
                  <a:pt x="38" y="48"/>
                  <a:pt x="38" y="48"/>
                </a:cubicBezTo>
                <a:cubicBezTo>
                  <a:pt x="39" y="48"/>
                  <a:pt x="40" y="47"/>
                  <a:pt x="40" y="46"/>
                </a:cubicBezTo>
                <a:cubicBezTo>
                  <a:pt x="39" y="43"/>
                  <a:pt x="42" y="40"/>
                  <a:pt x="44" y="39"/>
                </a:cubicBezTo>
                <a:cubicBezTo>
                  <a:pt x="44" y="38"/>
                  <a:pt x="45" y="38"/>
                  <a:pt x="46" y="37"/>
                </a:cubicBezTo>
                <a:cubicBezTo>
                  <a:pt x="48" y="36"/>
                  <a:pt x="50" y="34"/>
                  <a:pt x="52" y="31"/>
                </a:cubicBezTo>
                <a:cubicBezTo>
                  <a:pt x="54" y="27"/>
                  <a:pt x="53" y="21"/>
                  <a:pt x="50" y="17"/>
                </a:cubicBezTo>
                <a:cubicBezTo>
                  <a:pt x="47" y="14"/>
                  <a:pt x="43" y="13"/>
                  <a:pt x="40" y="13"/>
                </a:cubicBezTo>
                <a:moveTo>
                  <a:pt x="70" y="83"/>
                </a:moveTo>
                <a:cubicBezTo>
                  <a:pt x="58" y="83"/>
                  <a:pt x="47" y="76"/>
                  <a:pt x="40" y="66"/>
                </a:cubicBezTo>
                <a:cubicBezTo>
                  <a:pt x="52" y="62"/>
                  <a:pt x="63" y="56"/>
                  <a:pt x="72" y="48"/>
                </a:cubicBezTo>
                <a:cubicBezTo>
                  <a:pt x="79" y="42"/>
                  <a:pt x="83" y="36"/>
                  <a:pt x="84" y="30"/>
                </a:cubicBezTo>
                <a:cubicBezTo>
                  <a:pt x="89" y="34"/>
                  <a:pt x="94" y="39"/>
                  <a:pt x="97" y="44"/>
                </a:cubicBezTo>
                <a:cubicBezTo>
                  <a:pt x="99" y="47"/>
                  <a:pt x="100" y="50"/>
                  <a:pt x="101" y="53"/>
                </a:cubicBezTo>
                <a:cubicBezTo>
                  <a:pt x="101" y="54"/>
                  <a:pt x="102" y="56"/>
                  <a:pt x="102" y="57"/>
                </a:cubicBezTo>
                <a:cubicBezTo>
                  <a:pt x="102" y="59"/>
                  <a:pt x="102" y="61"/>
                  <a:pt x="101" y="64"/>
                </a:cubicBezTo>
                <a:cubicBezTo>
                  <a:pt x="100" y="69"/>
                  <a:pt x="97" y="73"/>
                  <a:pt x="92" y="75"/>
                </a:cubicBezTo>
                <a:cubicBezTo>
                  <a:pt x="91" y="76"/>
                  <a:pt x="90" y="76"/>
                  <a:pt x="89" y="76"/>
                </a:cubicBezTo>
                <a:cubicBezTo>
                  <a:pt x="89" y="76"/>
                  <a:pt x="88" y="76"/>
                  <a:pt x="88" y="76"/>
                </a:cubicBezTo>
                <a:cubicBezTo>
                  <a:pt x="87" y="76"/>
                  <a:pt x="87" y="77"/>
                  <a:pt x="87" y="78"/>
                </a:cubicBezTo>
                <a:cubicBezTo>
                  <a:pt x="86" y="85"/>
                  <a:pt x="89" y="93"/>
                  <a:pt x="95" y="98"/>
                </a:cubicBezTo>
                <a:cubicBezTo>
                  <a:pt x="86" y="96"/>
                  <a:pt x="79" y="91"/>
                  <a:pt x="74" y="83"/>
                </a:cubicBezTo>
                <a:cubicBezTo>
                  <a:pt x="74" y="83"/>
                  <a:pt x="73" y="83"/>
                  <a:pt x="73" y="83"/>
                </a:cubicBezTo>
                <a:cubicBezTo>
                  <a:pt x="73" y="83"/>
                  <a:pt x="73" y="83"/>
                  <a:pt x="72" y="83"/>
                </a:cubicBezTo>
                <a:cubicBezTo>
                  <a:pt x="72" y="83"/>
                  <a:pt x="71" y="83"/>
                  <a:pt x="70" y="83"/>
                </a:cubicBezTo>
                <a:moveTo>
                  <a:pt x="11" y="82"/>
                </a:moveTo>
                <a:cubicBezTo>
                  <a:pt x="18" y="77"/>
                  <a:pt x="23" y="69"/>
                  <a:pt x="25" y="60"/>
                </a:cubicBezTo>
                <a:cubicBezTo>
                  <a:pt x="25" y="60"/>
                  <a:pt x="25" y="59"/>
                  <a:pt x="25" y="59"/>
                </a:cubicBezTo>
                <a:cubicBezTo>
                  <a:pt x="25" y="59"/>
                  <a:pt x="24" y="58"/>
                  <a:pt x="24" y="58"/>
                </a:cubicBezTo>
                <a:cubicBezTo>
                  <a:pt x="14" y="56"/>
                  <a:pt x="6" y="46"/>
                  <a:pt x="7" y="35"/>
                </a:cubicBezTo>
                <a:cubicBezTo>
                  <a:pt x="7" y="24"/>
                  <a:pt x="14" y="14"/>
                  <a:pt x="24" y="9"/>
                </a:cubicBezTo>
                <a:cubicBezTo>
                  <a:pt x="31" y="5"/>
                  <a:pt x="38" y="3"/>
                  <a:pt x="47" y="3"/>
                </a:cubicBezTo>
                <a:cubicBezTo>
                  <a:pt x="50" y="3"/>
                  <a:pt x="53" y="4"/>
                  <a:pt x="57" y="4"/>
                </a:cubicBezTo>
                <a:cubicBezTo>
                  <a:pt x="63" y="5"/>
                  <a:pt x="69" y="7"/>
                  <a:pt x="73" y="10"/>
                </a:cubicBezTo>
                <a:cubicBezTo>
                  <a:pt x="78" y="13"/>
                  <a:pt x="81" y="18"/>
                  <a:pt x="82" y="23"/>
                </a:cubicBezTo>
                <a:cubicBezTo>
                  <a:pt x="83" y="32"/>
                  <a:pt x="76" y="40"/>
                  <a:pt x="70" y="45"/>
                </a:cubicBezTo>
                <a:cubicBezTo>
                  <a:pt x="61" y="53"/>
                  <a:pt x="50" y="59"/>
                  <a:pt x="39" y="63"/>
                </a:cubicBezTo>
                <a:cubicBezTo>
                  <a:pt x="38" y="63"/>
                  <a:pt x="38" y="63"/>
                  <a:pt x="38" y="63"/>
                </a:cubicBezTo>
                <a:cubicBezTo>
                  <a:pt x="38" y="62"/>
                  <a:pt x="37" y="62"/>
                  <a:pt x="37" y="62"/>
                </a:cubicBezTo>
                <a:cubicBezTo>
                  <a:pt x="36" y="62"/>
                  <a:pt x="36" y="62"/>
                  <a:pt x="36" y="62"/>
                </a:cubicBezTo>
                <a:cubicBezTo>
                  <a:pt x="35" y="62"/>
                  <a:pt x="35" y="63"/>
                  <a:pt x="35" y="64"/>
                </a:cubicBezTo>
                <a:cubicBezTo>
                  <a:pt x="35" y="65"/>
                  <a:pt x="35" y="65"/>
                  <a:pt x="35" y="65"/>
                </a:cubicBezTo>
                <a:cubicBezTo>
                  <a:pt x="35" y="65"/>
                  <a:pt x="35" y="65"/>
                  <a:pt x="35" y="65"/>
                </a:cubicBezTo>
                <a:cubicBezTo>
                  <a:pt x="30" y="74"/>
                  <a:pt x="21" y="80"/>
                  <a:pt x="11" y="82"/>
                </a:cubicBezTo>
                <a:moveTo>
                  <a:pt x="47" y="0"/>
                </a:moveTo>
                <a:cubicBezTo>
                  <a:pt x="38" y="0"/>
                  <a:pt x="30" y="2"/>
                  <a:pt x="23" y="6"/>
                </a:cubicBezTo>
                <a:cubicBezTo>
                  <a:pt x="11" y="12"/>
                  <a:pt x="4" y="23"/>
                  <a:pt x="3" y="34"/>
                </a:cubicBezTo>
                <a:cubicBezTo>
                  <a:pt x="3" y="46"/>
                  <a:pt x="11" y="58"/>
                  <a:pt x="21" y="61"/>
                </a:cubicBezTo>
                <a:cubicBezTo>
                  <a:pt x="19" y="71"/>
                  <a:pt x="11" y="80"/>
                  <a:pt x="2" y="84"/>
                </a:cubicBezTo>
                <a:cubicBezTo>
                  <a:pt x="1" y="84"/>
                  <a:pt x="0" y="85"/>
                  <a:pt x="1" y="86"/>
                </a:cubicBezTo>
                <a:cubicBezTo>
                  <a:pt x="1" y="86"/>
                  <a:pt x="1" y="87"/>
                  <a:pt x="2" y="87"/>
                </a:cubicBezTo>
                <a:cubicBezTo>
                  <a:pt x="2" y="87"/>
                  <a:pt x="2" y="87"/>
                  <a:pt x="2" y="87"/>
                </a:cubicBezTo>
                <a:cubicBezTo>
                  <a:pt x="16" y="87"/>
                  <a:pt x="30" y="79"/>
                  <a:pt x="37" y="68"/>
                </a:cubicBezTo>
                <a:cubicBezTo>
                  <a:pt x="44" y="79"/>
                  <a:pt x="57" y="86"/>
                  <a:pt x="70" y="86"/>
                </a:cubicBezTo>
                <a:cubicBezTo>
                  <a:pt x="71" y="86"/>
                  <a:pt x="71" y="86"/>
                  <a:pt x="72" y="86"/>
                </a:cubicBezTo>
                <a:cubicBezTo>
                  <a:pt x="73" y="88"/>
                  <a:pt x="75" y="90"/>
                  <a:pt x="76" y="92"/>
                </a:cubicBezTo>
                <a:cubicBezTo>
                  <a:pt x="78" y="94"/>
                  <a:pt x="80" y="95"/>
                  <a:pt x="83" y="97"/>
                </a:cubicBezTo>
                <a:cubicBezTo>
                  <a:pt x="88" y="100"/>
                  <a:pt x="94" y="102"/>
                  <a:pt x="101" y="102"/>
                </a:cubicBezTo>
                <a:cubicBezTo>
                  <a:pt x="101" y="102"/>
                  <a:pt x="102" y="102"/>
                  <a:pt x="103" y="102"/>
                </a:cubicBezTo>
                <a:cubicBezTo>
                  <a:pt x="104" y="102"/>
                  <a:pt x="104" y="101"/>
                  <a:pt x="104" y="100"/>
                </a:cubicBezTo>
                <a:cubicBezTo>
                  <a:pt x="104" y="99"/>
                  <a:pt x="104" y="99"/>
                  <a:pt x="103" y="98"/>
                </a:cubicBezTo>
                <a:cubicBezTo>
                  <a:pt x="96" y="96"/>
                  <a:pt x="91" y="90"/>
                  <a:pt x="90" y="84"/>
                </a:cubicBezTo>
                <a:cubicBezTo>
                  <a:pt x="90" y="82"/>
                  <a:pt x="90" y="81"/>
                  <a:pt x="90" y="79"/>
                </a:cubicBezTo>
                <a:cubicBezTo>
                  <a:pt x="90" y="79"/>
                  <a:pt x="91" y="79"/>
                  <a:pt x="91" y="79"/>
                </a:cubicBezTo>
                <a:cubicBezTo>
                  <a:pt x="98" y="77"/>
                  <a:pt x="103" y="71"/>
                  <a:pt x="105" y="64"/>
                </a:cubicBezTo>
                <a:cubicBezTo>
                  <a:pt x="105" y="61"/>
                  <a:pt x="105" y="58"/>
                  <a:pt x="105" y="54"/>
                </a:cubicBezTo>
                <a:cubicBezTo>
                  <a:pt x="105" y="53"/>
                  <a:pt x="104" y="52"/>
                  <a:pt x="104" y="51"/>
                </a:cubicBezTo>
                <a:cubicBezTo>
                  <a:pt x="103" y="48"/>
                  <a:pt x="102" y="45"/>
                  <a:pt x="100" y="42"/>
                </a:cubicBezTo>
                <a:cubicBezTo>
                  <a:pt x="96" y="36"/>
                  <a:pt x="90" y="31"/>
                  <a:pt x="85" y="26"/>
                </a:cubicBezTo>
                <a:cubicBezTo>
                  <a:pt x="85" y="25"/>
                  <a:pt x="85" y="24"/>
                  <a:pt x="85" y="23"/>
                </a:cubicBezTo>
                <a:cubicBezTo>
                  <a:pt x="84" y="17"/>
                  <a:pt x="80" y="11"/>
                  <a:pt x="75" y="7"/>
                </a:cubicBezTo>
                <a:cubicBezTo>
                  <a:pt x="70" y="4"/>
                  <a:pt x="64" y="2"/>
                  <a:pt x="57" y="1"/>
                </a:cubicBezTo>
                <a:cubicBezTo>
                  <a:pt x="54"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24">
            <a:extLst>
              <a:ext uri="{FF2B5EF4-FFF2-40B4-BE49-F238E27FC236}">
                <a16:creationId xmlns:a16="http://schemas.microsoft.com/office/drawing/2014/main" id="{2E7ADCE9-EE64-F340-8BBE-D5DE474BFA14}"/>
              </a:ext>
            </a:extLst>
          </p:cNvPr>
          <p:cNvSpPr>
            <a:spLocks noEditPoints="1"/>
          </p:cNvSpPr>
          <p:nvPr/>
        </p:nvSpPr>
        <p:spPr bwMode="auto">
          <a:xfrm>
            <a:off x="498829" y="4325949"/>
            <a:ext cx="443060" cy="421962"/>
          </a:xfrm>
          <a:custGeom>
            <a:avLst/>
            <a:gdLst>
              <a:gd name="T0" fmla="*/ 36 w 106"/>
              <a:gd name="T1" fmla="*/ 50 h 101"/>
              <a:gd name="T2" fmla="*/ 35 w 106"/>
              <a:gd name="T3" fmla="*/ 52 h 101"/>
              <a:gd name="T4" fmla="*/ 36 w 106"/>
              <a:gd name="T5" fmla="*/ 56 h 101"/>
              <a:gd name="T6" fmla="*/ 38 w 106"/>
              <a:gd name="T7" fmla="*/ 57 h 101"/>
              <a:gd name="T8" fmla="*/ 43 w 106"/>
              <a:gd name="T9" fmla="*/ 51 h 101"/>
              <a:gd name="T10" fmla="*/ 37 w 106"/>
              <a:gd name="T11" fmla="*/ 49 h 101"/>
              <a:gd name="T12" fmla="*/ 39 w 106"/>
              <a:gd name="T13" fmla="*/ 12 h 101"/>
              <a:gd name="T14" fmla="*/ 25 w 106"/>
              <a:gd name="T15" fmla="*/ 22 h 101"/>
              <a:gd name="T16" fmla="*/ 26 w 106"/>
              <a:gd name="T17" fmla="*/ 24 h 101"/>
              <a:gd name="T18" fmla="*/ 36 w 106"/>
              <a:gd name="T19" fmla="*/ 16 h 101"/>
              <a:gd name="T20" fmla="*/ 47 w 106"/>
              <a:gd name="T21" fmla="*/ 19 h 101"/>
              <a:gd name="T22" fmla="*/ 43 w 106"/>
              <a:gd name="T23" fmla="*/ 34 h 101"/>
              <a:gd name="T24" fmla="*/ 36 w 106"/>
              <a:gd name="T25" fmla="*/ 46 h 101"/>
              <a:gd name="T26" fmla="*/ 38 w 106"/>
              <a:gd name="T27" fmla="*/ 47 h 101"/>
              <a:gd name="T28" fmla="*/ 44 w 106"/>
              <a:gd name="T29" fmla="*/ 38 h 101"/>
              <a:gd name="T30" fmla="*/ 52 w 106"/>
              <a:gd name="T31" fmla="*/ 31 h 101"/>
              <a:gd name="T32" fmla="*/ 39 w 106"/>
              <a:gd name="T33" fmla="*/ 12 h 101"/>
              <a:gd name="T34" fmla="*/ 40 w 106"/>
              <a:gd name="T35" fmla="*/ 66 h 101"/>
              <a:gd name="T36" fmla="*/ 84 w 106"/>
              <a:gd name="T37" fmla="*/ 29 h 101"/>
              <a:gd name="T38" fmla="*/ 101 w 106"/>
              <a:gd name="T39" fmla="*/ 63 h 101"/>
              <a:gd name="T40" fmla="*/ 86 w 106"/>
              <a:gd name="T41" fmla="*/ 77 h 101"/>
              <a:gd name="T42" fmla="*/ 74 w 106"/>
              <a:gd name="T43" fmla="*/ 83 h 101"/>
              <a:gd name="T44" fmla="*/ 72 w 106"/>
              <a:gd name="T45" fmla="*/ 82 h 101"/>
              <a:gd name="T46" fmla="*/ 10 w 106"/>
              <a:gd name="T47" fmla="*/ 82 h 101"/>
              <a:gd name="T48" fmla="*/ 25 w 106"/>
              <a:gd name="T49" fmla="*/ 59 h 101"/>
              <a:gd name="T50" fmla="*/ 6 w 106"/>
              <a:gd name="T51" fmla="*/ 34 h 101"/>
              <a:gd name="T52" fmla="*/ 47 w 106"/>
              <a:gd name="T53" fmla="*/ 3 h 101"/>
              <a:gd name="T54" fmla="*/ 72 w 106"/>
              <a:gd name="T55" fmla="*/ 9 h 101"/>
              <a:gd name="T56" fmla="*/ 70 w 106"/>
              <a:gd name="T57" fmla="*/ 45 h 101"/>
              <a:gd name="T58" fmla="*/ 38 w 106"/>
              <a:gd name="T59" fmla="*/ 62 h 101"/>
              <a:gd name="T60" fmla="*/ 36 w 106"/>
              <a:gd name="T61" fmla="*/ 61 h 101"/>
              <a:gd name="T62" fmla="*/ 35 w 106"/>
              <a:gd name="T63" fmla="*/ 64 h 101"/>
              <a:gd name="T64" fmla="*/ 10 w 106"/>
              <a:gd name="T65" fmla="*/ 82 h 101"/>
              <a:gd name="T66" fmla="*/ 22 w 106"/>
              <a:gd name="T67" fmla="*/ 5 h 101"/>
              <a:gd name="T68" fmla="*/ 21 w 106"/>
              <a:gd name="T69" fmla="*/ 61 h 101"/>
              <a:gd name="T70" fmla="*/ 0 w 106"/>
              <a:gd name="T71" fmla="*/ 85 h 101"/>
              <a:gd name="T72" fmla="*/ 2 w 106"/>
              <a:gd name="T73" fmla="*/ 86 h 101"/>
              <a:gd name="T74" fmla="*/ 70 w 106"/>
              <a:gd name="T75" fmla="*/ 85 h 101"/>
              <a:gd name="T76" fmla="*/ 100 w 106"/>
              <a:gd name="T77" fmla="*/ 101 h 101"/>
              <a:gd name="T78" fmla="*/ 104 w 106"/>
              <a:gd name="T79" fmla="*/ 100 h 101"/>
              <a:gd name="T80" fmla="*/ 90 w 106"/>
              <a:gd name="T81" fmla="*/ 79 h 101"/>
              <a:gd name="T82" fmla="*/ 100 w 106"/>
              <a:gd name="T83" fmla="*/ 42 h 101"/>
              <a:gd name="T84" fmla="*/ 85 w 106"/>
              <a:gd name="T85" fmla="*/ 22 h 101"/>
              <a:gd name="T86" fmla="*/ 57 w 106"/>
              <a:gd name="T8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 h="101">
                <a:moveTo>
                  <a:pt x="37" y="49"/>
                </a:moveTo>
                <a:cubicBezTo>
                  <a:pt x="37" y="49"/>
                  <a:pt x="36" y="50"/>
                  <a:pt x="36" y="50"/>
                </a:cubicBezTo>
                <a:cubicBezTo>
                  <a:pt x="36" y="50"/>
                  <a:pt x="36" y="51"/>
                  <a:pt x="36" y="51"/>
                </a:cubicBezTo>
                <a:cubicBezTo>
                  <a:pt x="35" y="52"/>
                  <a:pt x="35" y="52"/>
                  <a:pt x="35" y="52"/>
                </a:cubicBezTo>
                <a:cubicBezTo>
                  <a:pt x="35" y="53"/>
                  <a:pt x="35" y="53"/>
                  <a:pt x="35" y="53"/>
                </a:cubicBezTo>
                <a:cubicBezTo>
                  <a:pt x="35" y="54"/>
                  <a:pt x="35" y="55"/>
                  <a:pt x="36" y="56"/>
                </a:cubicBezTo>
                <a:cubicBezTo>
                  <a:pt x="36" y="57"/>
                  <a:pt x="37" y="57"/>
                  <a:pt x="38" y="57"/>
                </a:cubicBezTo>
                <a:cubicBezTo>
                  <a:pt x="38" y="57"/>
                  <a:pt x="38" y="57"/>
                  <a:pt x="38" y="57"/>
                </a:cubicBezTo>
                <a:cubicBezTo>
                  <a:pt x="40" y="57"/>
                  <a:pt x="41" y="57"/>
                  <a:pt x="41" y="56"/>
                </a:cubicBezTo>
                <a:cubicBezTo>
                  <a:pt x="42" y="55"/>
                  <a:pt x="43" y="53"/>
                  <a:pt x="43" y="51"/>
                </a:cubicBezTo>
                <a:cubicBezTo>
                  <a:pt x="42" y="50"/>
                  <a:pt x="42" y="50"/>
                  <a:pt x="41" y="50"/>
                </a:cubicBezTo>
                <a:cubicBezTo>
                  <a:pt x="37" y="49"/>
                  <a:pt x="37" y="49"/>
                  <a:pt x="37" y="49"/>
                </a:cubicBezTo>
                <a:cubicBezTo>
                  <a:pt x="37" y="49"/>
                  <a:pt x="37" y="49"/>
                  <a:pt x="37" y="49"/>
                </a:cubicBezTo>
                <a:moveTo>
                  <a:pt x="39" y="12"/>
                </a:moveTo>
                <a:cubicBezTo>
                  <a:pt x="38" y="12"/>
                  <a:pt x="37" y="12"/>
                  <a:pt x="35" y="13"/>
                </a:cubicBezTo>
                <a:cubicBezTo>
                  <a:pt x="31" y="14"/>
                  <a:pt x="27" y="17"/>
                  <a:pt x="25" y="22"/>
                </a:cubicBezTo>
                <a:cubicBezTo>
                  <a:pt x="24" y="23"/>
                  <a:pt x="25" y="24"/>
                  <a:pt x="26" y="24"/>
                </a:cubicBezTo>
                <a:cubicBezTo>
                  <a:pt x="26" y="24"/>
                  <a:pt x="26" y="24"/>
                  <a:pt x="26" y="24"/>
                </a:cubicBezTo>
                <a:cubicBezTo>
                  <a:pt x="27" y="24"/>
                  <a:pt x="28" y="24"/>
                  <a:pt x="28" y="23"/>
                </a:cubicBezTo>
                <a:cubicBezTo>
                  <a:pt x="29" y="20"/>
                  <a:pt x="33" y="17"/>
                  <a:pt x="36" y="16"/>
                </a:cubicBezTo>
                <a:cubicBezTo>
                  <a:pt x="37" y="16"/>
                  <a:pt x="38" y="16"/>
                  <a:pt x="39" y="16"/>
                </a:cubicBezTo>
                <a:cubicBezTo>
                  <a:pt x="42" y="16"/>
                  <a:pt x="45" y="17"/>
                  <a:pt x="47" y="19"/>
                </a:cubicBezTo>
                <a:cubicBezTo>
                  <a:pt x="50" y="21"/>
                  <a:pt x="50" y="26"/>
                  <a:pt x="49" y="29"/>
                </a:cubicBezTo>
                <a:cubicBezTo>
                  <a:pt x="48" y="31"/>
                  <a:pt x="46" y="33"/>
                  <a:pt x="43" y="34"/>
                </a:cubicBezTo>
                <a:cubicBezTo>
                  <a:pt x="43" y="35"/>
                  <a:pt x="42" y="35"/>
                  <a:pt x="42" y="36"/>
                </a:cubicBezTo>
                <a:cubicBezTo>
                  <a:pt x="38" y="39"/>
                  <a:pt x="36" y="42"/>
                  <a:pt x="36" y="46"/>
                </a:cubicBezTo>
                <a:cubicBezTo>
                  <a:pt x="36" y="47"/>
                  <a:pt x="37" y="47"/>
                  <a:pt x="38" y="47"/>
                </a:cubicBezTo>
                <a:cubicBezTo>
                  <a:pt x="38" y="47"/>
                  <a:pt x="38" y="47"/>
                  <a:pt x="38" y="47"/>
                </a:cubicBezTo>
                <a:cubicBezTo>
                  <a:pt x="39" y="47"/>
                  <a:pt x="40" y="46"/>
                  <a:pt x="39" y="45"/>
                </a:cubicBezTo>
                <a:cubicBezTo>
                  <a:pt x="39" y="42"/>
                  <a:pt x="42" y="40"/>
                  <a:pt x="44" y="38"/>
                </a:cubicBezTo>
                <a:cubicBezTo>
                  <a:pt x="44" y="38"/>
                  <a:pt x="45" y="37"/>
                  <a:pt x="45" y="37"/>
                </a:cubicBezTo>
                <a:cubicBezTo>
                  <a:pt x="48" y="35"/>
                  <a:pt x="50" y="33"/>
                  <a:pt x="52" y="31"/>
                </a:cubicBezTo>
                <a:cubicBezTo>
                  <a:pt x="54" y="26"/>
                  <a:pt x="53" y="20"/>
                  <a:pt x="49" y="16"/>
                </a:cubicBezTo>
                <a:cubicBezTo>
                  <a:pt x="47" y="14"/>
                  <a:pt x="43" y="12"/>
                  <a:pt x="39" y="12"/>
                </a:cubicBezTo>
                <a:moveTo>
                  <a:pt x="70" y="82"/>
                </a:moveTo>
                <a:cubicBezTo>
                  <a:pt x="58" y="82"/>
                  <a:pt x="46" y="76"/>
                  <a:pt x="40" y="66"/>
                </a:cubicBezTo>
                <a:cubicBezTo>
                  <a:pt x="52" y="62"/>
                  <a:pt x="63" y="55"/>
                  <a:pt x="72" y="47"/>
                </a:cubicBezTo>
                <a:cubicBezTo>
                  <a:pt x="78" y="41"/>
                  <a:pt x="83" y="35"/>
                  <a:pt x="84" y="29"/>
                </a:cubicBezTo>
                <a:cubicBezTo>
                  <a:pt x="89" y="34"/>
                  <a:pt x="93" y="38"/>
                  <a:pt x="97" y="43"/>
                </a:cubicBezTo>
                <a:cubicBezTo>
                  <a:pt x="101" y="50"/>
                  <a:pt x="102" y="57"/>
                  <a:pt x="101" y="63"/>
                </a:cubicBezTo>
                <a:cubicBezTo>
                  <a:pt x="100" y="70"/>
                  <a:pt x="94" y="75"/>
                  <a:pt x="88" y="76"/>
                </a:cubicBezTo>
                <a:cubicBezTo>
                  <a:pt x="87" y="76"/>
                  <a:pt x="86" y="76"/>
                  <a:pt x="86" y="77"/>
                </a:cubicBezTo>
                <a:cubicBezTo>
                  <a:pt x="85" y="85"/>
                  <a:pt x="89" y="93"/>
                  <a:pt x="95" y="97"/>
                </a:cubicBezTo>
                <a:cubicBezTo>
                  <a:pt x="86" y="96"/>
                  <a:pt x="78" y="90"/>
                  <a:pt x="74" y="83"/>
                </a:cubicBezTo>
                <a:cubicBezTo>
                  <a:pt x="73" y="82"/>
                  <a:pt x="73" y="82"/>
                  <a:pt x="72" y="82"/>
                </a:cubicBezTo>
                <a:cubicBezTo>
                  <a:pt x="72" y="82"/>
                  <a:pt x="72" y="82"/>
                  <a:pt x="72" y="82"/>
                </a:cubicBezTo>
                <a:cubicBezTo>
                  <a:pt x="71" y="82"/>
                  <a:pt x="71" y="82"/>
                  <a:pt x="70" y="82"/>
                </a:cubicBezTo>
                <a:moveTo>
                  <a:pt x="10" y="82"/>
                </a:moveTo>
                <a:cubicBezTo>
                  <a:pt x="18" y="77"/>
                  <a:pt x="23" y="69"/>
                  <a:pt x="25" y="60"/>
                </a:cubicBezTo>
                <a:cubicBezTo>
                  <a:pt x="25" y="59"/>
                  <a:pt x="25" y="59"/>
                  <a:pt x="25" y="59"/>
                </a:cubicBezTo>
                <a:cubicBezTo>
                  <a:pt x="24" y="58"/>
                  <a:pt x="24" y="58"/>
                  <a:pt x="23" y="58"/>
                </a:cubicBezTo>
                <a:cubicBezTo>
                  <a:pt x="14" y="56"/>
                  <a:pt x="6" y="45"/>
                  <a:pt x="6" y="34"/>
                </a:cubicBezTo>
                <a:cubicBezTo>
                  <a:pt x="7" y="24"/>
                  <a:pt x="14" y="14"/>
                  <a:pt x="24" y="8"/>
                </a:cubicBezTo>
                <a:cubicBezTo>
                  <a:pt x="30" y="5"/>
                  <a:pt x="38" y="3"/>
                  <a:pt x="47" y="3"/>
                </a:cubicBezTo>
                <a:cubicBezTo>
                  <a:pt x="50" y="3"/>
                  <a:pt x="53" y="3"/>
                  <a:pt x="56" y="4"/>
                </a:cubicBezTo>
                <a:cubicBezTo>
                  <a:pt x="63" y="5"/>
                  <a:pt x="68" y="6"/>
                  <a:pt x="72" y="9"/>
                </a:cubicBezTo>
                <a:cubicBezTo>
                  <a:pt x="78" y="13"/>
                  <a:pt x="81" y="18"/>
                  <a:pt x="81" y="23"/>
                </a:cubicBezTo>
                <a:cubicBezTo>
                  <a:pt x="82" y="31"/>
                  <a:pt x="76" y="39"/>
                  <a:pt x="70" y="45"/>
                </a:cubicBezTo>
                <a:cubicBezTo>
                  <a:pt x="61" y="53"/>
                  <a:pt x="50" y="59"/>
                  <a:pt x="38" y="63"/>
                </a:cubicBezTo>
                <a:cubicBezTo>
                  <a:pt x="38" y="62"/>
                  <a:pt x="38" y="62"/>
                  <a:pt x="38" y="62"/>
                </a:cubicBezTo>
                <a:cubicBezTo>
                  <a:pt x="38" y="61"/>
                  <a:pt x="37" y="61"/>
                  <a:pt x="36" y="61"/>
                </a:cubicBezTo>
                <a:cubicBezTo>
                  <a:pt x="36" y="61"/>
                  <a:pt x="36" y="61"/>
                  <a:pt x="36" y="61"/>
                </a:cubicBezTo>
                <a:cubicBezTo>
                  <a:pt x="35" y="62"/>
                  <a:pt x="34" y="63"/>
                  <a:pt x="35" y="63"/>
                </a:cubicBezTo>
                <a:cubicBezTo>
                  <a:pt x="35" y="64"/>
                  <a:pt x="35" y="64"/>
                  <a:pt x="35" y="64"/>
                </a:cubicBezTo>
                <a:cubicBezTo>
                  <a:pt x="35" y="64"/>
                  <a:pt x="35" y="64"/>
                  <a:pt x="35" y="64"/>
                </a:cubicBezTo>
                <a:cubicBezTo>
                  <a:pt x="29" y="73"/>
                  <a:pt x="20" y="79"/>
                  <a:pt x="10" y="82"/>
                </a:cubicBezTo>
                <a:moveTo>
                  <a:pt x="47" y="0"/>
                </a:moveTo>
                <a:cubicBezTo>
                  <a:pt x="38" y="0"/>
                  <a:pt x="29" y="2"/>
                  <a:pt x="22" y="5"/>
                </a:cubicBezTo>
                <a:cubicBezTo>
                  <a:pt x="11" y="11"/>
                  <a:pt x="4" y="23"/>
                  <a:pt x="3" y="34"/>
                </a:cubicBezTo>
                <a:cubicBezTo>
                  <a:pt x="2" y="46"/>
                  <a:pt x="10" y="57"/>
                  <a:pt x="21" y="61"/>
                </a:cubicBezTo>
                <a:cubicBezTo>
                  <a:pt x="18" y="71"/>
                  <a:pt x="11" y="79"/>
                  <a:pt x="1" y="83"/>
                </a:cubicBezTo>
                <a:cubicBezTo>
                  <a:pt x="1" y="83"/>
                  <a:pt x="0" y="84"/>
                  <a:pt x="0" y="85"/>
                </a:cubicBezTo>
                <a:cubicBezTo>
                  <a:pt x="0" y="86"/>
                  <a:pt x="1" y="86"/>
                  <a:pt x="2" y="86"/>
                </a:cubicBezTo>
                <a:cubicBezTo>
                  <a:pt x="2" y="86"/>
                  <a:pt x="2" y="86"/>
                  <a:pt x="2" y="86"/>
                </a:cubicBezTo>
                <a:cubicBezTo>
                  <a:pt x="16" y="86"/>
                  <a:pt x="29" y="79"/>
                  <a:pt x="37" y="67"/>
                </a:cubicBezTo>
                <a:cubicBezTo>
                  <a:pt x="44" y="78"/>
                  <a:pt x="57" y="85"/>
                  <a:pt x="70" y="85"/>
                </a:cubicBezTo>
                <a:cubicBezTo>
                  <a:pt x="71" y="85"/>
                  <a:pt x="71" y="85"/>
                  <a:pt x="71" y="85"/>
                </a:cubicBezTo>
                <a:cubicBezTo>
                  <a:pt x="78" y="95"/>
                  <a:pt x="89" y="101"/>
                  <a:pt x="100" y="101"/>
                </a:cubicBezTo>
                <a:cubicBezTo>
                  <a:pt x="101" y="101"/>
                  <a:pt x="102" y="101"/>
                  <a:pt x="103" y="101"/>
                </a:cubicBezTo>
                <a:cubicBezTo>
                  <a:pt x="103" y="101"/>
                  <a:pt x="104" y="100"/>
                  <a:pt x="104" y="100"/>
                </a:cubicBezTo>
                <a:cubicBezTo>
                  <a:pt x="104" y="99"/>
                  <a:pt x="104" y="98"/>
                  <a:pt x="103" y="98"/>
                </a:cubicBezTo>
                <a:cubicBezTo>
                  <a:pt x="95" y="96"/>
                  <a:pt x="89" y="87"/>
                  <a:pt x="90" y="79"/>
                </a:cubicBezTo>
                <a:cubicBezTo>
                  <a:pt x="97" y="78"/>
                  <a:pt x="103" y="72"/>
                  <a:pt x="104" y="64"/>
                </a:cubicBezTo>
                <a:cubicBezTo>
                  <a:pt x="106" y="57"/>
                  <a:pt x="104" y="49"/>
                  <a:pt x="100" y="42"/>
                </a:cubicBezTo>
                <a:cubicBezTo>
                  <a:pt x="96" y="35"/>
                  <a:pt x="90" y="30"/>
                  <a:pt x="85" y="25"/>
                </a:cubicBezTo>
                <a:cubicBezTo>
                  <a:pt x="85" y="24"/>
                  <a:pt x="85" y="23"/>
                  <a:pt x="85" y="22"/>
                </a:cubicBezTo>
                <a:cubicBezTo>
                  <a:pt x="84" y="16"/>
                  <a:pt x="80" y="10"/>
                  <a:pt x="74" y="6"/>
                </a:cubicBezTo>
                <a:cubicBezTo>
                  <a:pt x="70" y="3"/>
                  <a:pt x="64" y="1"/>
                  <a:pt x="57" y="0"/>
                </a:cubicBezTo>
                <a:cubicBezTo>
                  <a:pt x="53"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7">
            <a:extLst>
              <a:ext uri="{FF2B5EF4-FFF2-40B4-BE49-F238E27FC236}">
                <a16:creationId xmlns:a16="http://schemas.microsoft.com/office/drawing/2014/main" id="{7CA1F253-7A83-EC4B-B865-CF454293B467}"/>
              </a:ext>
            </a:extLst>
          </p:cNvPr>
          <p:cNvSpPr>
            <a:spLocks noEditPoints="1"/>
          </p:cNvSpPr>
          <p:nvPr/>
        </p:nvSpPr>
        <p:spPr bwMode="auto">
          <a:xfrm>
            <a:off x="391580" y="3336097"/>
            <a:ext cx="395590" cy="488772"/>
          </a:xfrm>
          <a:custGeom>
            <a:avLst/>
            <a:gdLst>
              <a:gd name="T0" fmla="*/ 89 w 95"/>
              <a:gd name="T1" fmla="*/ 81 h 117"/>
              <a:gd name="T2" fmla="*/ 91 w 95"/>
              <a:gd name="T3" fmla="*/ 79 h 117"/>
              <a:gd name="T4" fmla="*/ 12 w 95"/>
              <a:gd name="T5" fmla="*/ 69 h 117"/>
              <a:gd name="T6" fmla="*/ 0 w 95"/>
              <a:gd name="T7" fmla="*/ 77 h 117"/>
              <a:gd name="T8" fmla="*/ 6 w 95"/>
              <a:gd name="T9" fmla="*/ 76 h 117"/>
              <a:gd name="T10" fmla="*/ 94 w 95"/>
              <a:gd name="T11" fmla="*/ 29 h 117"/>
              <a:gd name="T12" fmla="*/ 82 w 95"/>
              <a:gd name="T13" fmla="*/ 38 h 117"/>
              <a:gd name="T14" fmla="*/ 95 w 95"/>
              <a:gd name="T15" fmla="*/ 30 h 117"/>
              <a:gd name="T16" fmla="*/ 3 w 95"/>
              <a:gd name="T17" fmla="*/ 25 h 117"/>
              <a:gd name="T18" fmla="*/ 17 w 95"/>
              <a:gd name="T19" fmla="*/ 31 h 117"/>
              <a:gd name="T20" fmla="*/ 41 w 95"/>
              <a:gd name="T21" fmla="*/ 97 h 117"/>
              <a:gd name="T22" fmla="*/ 36 w 95"/>
              <a:gd name="T23" fmla="*/ 90 h 117"/>
              <a:gd name="T24" fmla="*/ 45 w 95"/>
              <a:gd name="T25" fmla="*/ 103 h 117"/>
              <a:gd name="T26" fmla="*/ 53 w 95"/>
              <a:gd name="T27" fmla="*/ 107 h 117"/>
              <a:gd name="T28" fmla="*/ 41 w 95"/>
              <a:gd name="T29" fmla="*/ 112 h 117"/>
              <a:gd name="T30" fmla="*/ 41 w 95"/>
              <a:gd name="T31" fmla="*/ 97 h 117"/>
              <a:gd name="T32" fmla="*/ 49 w 95"/>
              <a:gd name="T33" fmla="*/ 88 h 117"/>
              <a:gd name="T34" fmla="*/ 45 w 95"/>
              <a:gd name="T35" fmla="*/ 61 h 117"/>
              <a:gd name="T36" fmla="*/ 49 w 95"/>
              <a:gd name="T37" fmla="*/ 51 h 117"/>
              <a:gd name="T38" fmla="*/ 52 w 95"/>
              <a:gd name="T39" fmla="*/ 53 h 117"/>
              <a:gd name="T40" fmla="*/ 60 w 95"/>
              <a:gd name="T41" fmla="*/ 53 h 117"/>
              <a:gd name="T42" fmla="*/ 63 w 95"/>
              <a:gd name="T43" fmla="*/ 51 h 117"/>
              <a:gd name="T44" fmla="*/ 38 w 95"/>
              <a:gd name="T45" fmla="*/ 52 h 117"/>
              <a:gd name="T46" fmla="*/ 40 w 95"/>
              <a:gd name="T47" fmla="*/ 50 h 117"/>
              <a:gd name="T48" fmla="*/ 33 w 95"/>
              <a:gd name="T49" fmla="*/ 86 h 117"/>
              <a:gd name="T50" fmla="*/ 25 w 95"/>
              <a:gd name="T51" fmla="*/ 72 h 117"/>
              <a:gd name="T52" fmla="*/ 57 w 95"/>
              <a:gd name="T53" fmla="*/ 25 h 117"/>
              <a:gd name="T54" fmla="*/ 65 w 95"/>
              <a:gd name="T55" fmla="*/ 78 h 117"/>
              <a:gd name="T56" fmla="*/ 57 w 95"/>
              <a:gd name="T57" fmla="*/ 88 h 117"/>
              <a:gd name="T58" fmla="*/ 56 w 95"/>
              <a:gd name="T59" fmla="*/ 63 h 117"/>
              <a:gd name="T60" fmla="*/ 62 w 95"/>
              <a:gd name="T61" fmla="*/ 48 h 117"/>
              <a:gd name="T62" fmla="*/ 51 w 95"/>
              <a:gd name="T63" fmla="*/ 59 h 117"/>
              <a:gd name="T64" fmla="*/ 50 w 95"/>
              <a:gd name="T65" fmla="*/ 48 h 117"/>
              <a:gd name="T66" fmla="*/ 45 w 95"/>
              <a:gd name="T67" fmla="*/ 58 h 117"/>
              <a:gd name="T68" fmla="*/ 39 w 95"/>
              <a:gd name="T69" fmla="*/ 46 h 117"/>
              <a:gd name="T70" fmla="*/ 40 w 95"/>
              <a:gd name="T71" fmla="*/ 60 h 117"/>
              <a:gd name="T72" fmla="*/ 35 w 95"/>
              <a:gd name="T73" fmla="*/ 87 h 117"/>
              <a:gd name="T74" fmla="*/ 50 w 95"/>
              <a:gd name="T75" fmla="*/ 21 h 117"/>
              <a:gd name="T76" fmla="*/ 25 w 95"/>
              <a:gd name="T77" fmla="*/ 76 h 117"/>
              <a:gd name="T78" fmla="*/ 33 w 95"/>
              <a:gd name="T79" fmla="*/ 90 h 117"/>
              <a:gd name="T80" fmla="*/ 32 w 95"/>
              <a:gd name="T81" fmla="*/ 102 h 117"/>
              <a:gd name="T82" fmla="*/ 46 w 95"/>
              <a:gd name="T83" fmla="*/ 117 h 117"/>
              <a:gd name="T84" fmla="*/ 56 w 95"/>
              <a:gd name="T85" fmla="*/ 105 h 117"/>
              <a:gd name="T86" fmla="*/ 61 w 95"/>
              <a:gd name="T87" fmla="*/ 92 h 117"/>
              <a:gd name="T88" fmla="*/ 69 w 95"/>
              <a:gd name="T89" fmla="*/ 79 h 117"/>
              <a:gd name="T90" fmla="*/ 53 w 95"/>
              <a:gd name="T91" fmla="*/ 0 h 117"/>
              <a:gd name="T92" fmla="*/ 51 w 95"/>
              <a:gd name="T93" fmla="*/ 15 h 117"/>
              <a:gd name="T94" fmla="*/ 53 w 95"/>
              <a:gd name="T9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17">
                <a:moveTo>
                  <a:pt x="81" y="73"/>
                </a:moveTo>
                <a:cubicBezTo>
                  <a:pt x="81" y="73"/>
                  <a:pt x="80" y="73"/>
                  <a:pt x="80" y="73"/>
                </a:cubicBezTo>
                <a:cubicBezTo>
                  <a:pt x="79" y="74"/>
                  <a:pt x="79" y="75"/>
                  <a:pt x="80" y="75"/>
                </a:cubicBezTo>
                <a:cubicBezTo>
                  <a:pt x="89" y="81"/>
                  <a:pt x="89" y="81"/>
                  <a:pt x="89" y="81"/>
                </a:cubicBezTo>
                <a:cubicBezTo>
                  <a:pt x="90" y="82"/>
                  <a:pt x="90" y="82"/>
                  <a:pt x="90" y="82"/>
                </a:cubicBezTo>
                <a:cubicBezTo>
                  <a:pt x="90" y="82"/>
                  <a:pt x="90" y="82"/>
                  <a:pt x="90" y="82"/>
                </a:cubicBezTo>
                <a:cubicBezTo>
                  <a:pt x="91" y="82"/>
                  <a:pt x="91" y="81"/>
                  <a:pt x="91" y="81"/>
                </a:cubicBezTo>
                <a:cubicBezTo>
                  <a:pt x="92" y="80"/>
                  <a:pt x="92" y="79"/>
                  <a:pt x="91" y="79"/>
                </a:cubicBezTo>
                <a:cubicBezTo>
                  <a:pt x="82" y="73"/>
                  <a:pt x="82" y="73"/>
                  <a:pt x="82" y="73"/>
                </a:cubicBezTo>
                <a:cubicBezTo>
                  <a:pt x="82" y="73"/>
                  <a:pt x="81" y="73"/>
                  <a:pt x="81" y="73"/>
                </a:cubicBezTo>
                <a:moveTo>
                  <a:pt x="12" y="69"/>
                </a:moveTo>
                <a:cubicBezTo>
                  <a:pt x="12" y="69"/>
                  <a:pt x="12" y="69"/>
                  <a:pt x="12" y="69"/>
                </a:cubicBezTo>
                <a:cubicBezTo>
                  <a:pt x="6" y="72"/>
                  <a:pt x="6" y="72"/>
                  <a:pt x="6" y="72"/>
                </a:cubicBezTo>
                <a:cubicBezTo>
                  <a:pt x="3" y="74"/>
                  <a:pt x="3" y="74"/>
                  <a:pt x="3" y="74"/>
                </a:cubicBezTo>
                <a:cubicBezTo>
                  <a:pt x="1" y="75"/>
                  <a:pt x="1" y="75"/>
                  <a:pt x="1" y="75"/>
                </a:cubicBezTo>
                <a:cubicBezTo>
                  <a:pt x="0" y="75"/>
                  <a:pt x="0" y="76"/>
                  <a:pt x="0" y="77"/>
                </a:cubicBezTo>
                <a:cubicBezTo>
                  <a:pt x="0" y="77"/>
                  <a:pt x="1" y="77"/>
                  <a:pt x="1" y="77"/>
                </a:cubicBezTo>
                <a:cubicBezTo>
                  <a:pt x="2" y="77"/>
                  <a:pt x="2" y="77"/>
                  <a:pt x="2" y="77"/>
                </a:cubicBezTo>
                <a:cubicBezTo>
                  <a:pt x="3" y="77"/>
                  <a:pt x="3" y="77"/>
                  <a:pt x="3" y="77"/>
                </a:cubicBezTo>
                <a:cubicBezTo>
                  <a:pt x="6" y="76"/>
                  <a:pt x="6" y="76"/>
                  <a:pt x="6" y="76"/>
                </a:cubicBezTo>
                <a:cubicBezTo>
                  <a:pt x="13" y="72"/>
                  <a:pt x="13" y="72"/>
                  <a:pt x="13" y="72"/>
                </a:cubicBezTo>
                <a:cubicBezTo>
                  <a:pt x="14" y="72"/>
                  <a:pt x="14" y="71"/>
                  <a:pt x="14" y="70"/>
                </a:cubicBezTo>
                <a:cubicBezTo>
                  <a:pt x="14" y="69"/>
                  <a:pt x="13" y="69"/>
                  <a:pt x="12" y="69"/>
                </a:cubicBezTo>
                <a:moveTo>
                  <a:pt x="94" y="29"/>
                </a:moveTo>
                <a:cubicBezTo>
                  <a:pt x="94" y="29"/>
                  <a:pt x="93" y="29"/>
                  <a:pt x="93" y="29"/>
                </a:cubicBezTo>
                <a:cubicBezTo>
                  <a:pt x="89" y="30"/>
                  <a:pt x="85" y="32"/>
                  <a:pt x="82" y="35"/>
                </a:cubicBezTo>
                <a:cubicBezTo>
                  <a:pt x="81" y="35"/>
                  <a:pt x="81" y="36"/>
                  <a:pt x="81" y="37"/>
                </a:cubicBezTo>
                <a:cubicBezTo>
                  <a:pt x="82" y="38"/>
                  <a:pt x="82" y="38"/>
                  <a:pt x="82" y="38"/>
                </a:cubicBezTo>
                <a:cubicBezTo>
                  <a:pt x="82" y="38"/>
                  <a:pt x="82" y="38"/>
                  <a:pt x="83" y="38"/>
                </a:cubicBezTo>
                <a:cubicBezTo>
                  <a:pt x="83" y="38"/>
                  <a:pt x="83" y="37"/>
                  <a:pt x="84" y="37"/>
                </a:cubicBezTo>
                <a:cubicBezTo>
                  <a:pt x="87" y="35"/>
                  <a:pt x="90" y="33"/>
                  <a:pt x="94" y="32"/>
                </a:cubicBezTo>
                <a:cubicBezTo>
                  <a:pt x="95" y="32"/>
                  <a:pt x="95" y="31"/>
                  <a:pt x="95" y="30"/>
                </a:cubicBezTo>
                <a:cubicBezTo>
                  <a:pt x="95" y="29"/>
                  <a:pt x="94" y="29"/>
                  <a:pt x="94" y="29"/>
                </a:cubicBezTo>
                <a:moveTo>
                  <a:pt x="4" y="23"/>
                </a:moveTo>
                <a:cubicBezTo>
                  <a:pt x="4" y="23"/>
                  <a:pt x="4" y="23"/>
                  <a:pt x="3" y="23"/>
                </a:cubicBezTo>
                <a:cubicBezTo>
                  <a:pt x="3" y="23"/>
                  <a:pt x="3" y="24"/>
                  <a:pt x="3" y="25"/>
                </a:cubicBezTo>
                <a:cubicBezTo>
                  <a:pt x="6" y="28"/>
                  <a:pt x="10" y="30"/>
                  <a:pt x="14" y="32"/>
                </a:cubicBezTo>
                <a:cubicBezTo>
                  <a:pt x="14" y="32"/>
                  <a:pt x="15" y="32"/>
                  <a:pt x="15" y="32"/>
                </a:cubicBezTo>
                <a:cubicBezTo>
                  <a:pt x="15" y="32"/>
                  <a:pt x="15" y="32"/>
                  <a:pt x="16" y="32"/>
                </a:cubicBezTo>
                <a:cubicBezTo>
                  <a:pt x="16" y="32"/>
                  <a:pt x="17" y="31"/>
                  <a:pt x="17" y="31"/>
                </a:cubicBezTo>
                <a:cubicBezTo>
                  <a:pt x="17" y="30"/>
                  <a:pt x="17" y="29"/>
                  <a:pt x="16" y="29"/>
                </a:cubicBezTo>
                <a:cubicBezTo>
                  <a:pt x="12" y="28"/>
                  <a:pt x="8" y="26"/>
                  <a:pt x="6" y="23"/>
                </a:cubicBezTo>
                <a:cubicBezTo>
                  <a:pt x="5" y="23"/>
                  <a:pt x="5" y="23"/>
                  <a:pt x="4" y="23"/>
                </a:cubicBezTo>
                <a:moveTo>
                  <a:pt x="41" y="97"/>
                </a:moveTo>
                <a:cubicBezTo>
                  <a:pt x="42" y="97"/>
                  <a:pt x="43" y="97"/>
                  <a:pt x="43" y="96"/>
                </a:cubicBezTo>
                <a:cubicBezTo>
                  <a:pt x="43" y="95"/>
                  <a:pt x="42" y="94"/>
                  <a:pt x="41" y="94"/>
                </a:cubicBezTo>
                <a:cubicBezTo>
                  <a:pt x="35" y="94"/>
                  <a:pt x="35" y="94"/>
                  <a:pt x="35" y="94"/>
                </a:cubicBezTo>
                <a:cubicBezTo>
                  <a:pt x="36" y="93"/>
                  <a:pt x="36" y="92"/>
                  <a:pt x="36" y="90"/>
                </a:cubicBezTo>
                <a:cubicBezTo>
                  <a:pt x="55" y="92"/>
                  <a:pt x="55" y="92"/>
                  <a:pt x="55" y="92"/>
                </a:cubicBezTo>
                <a:cubicBezTo>
                  <a:pt x="53" y="104"/>
                  <a:pt x="53" y="104"/>
                  <a:pt x="53" y="104"/>
                </a:cubicBezTo>
                <a:cubicBezTo>
                  <a:pt x="45" y="103"/>
                  <a:pt x="45" y="103"/>
                  <a:pt x="45" y="103"/>
                </a:cubicBezTo>
                <a:cubicBezTo>
                  <a:pt x="45" y="103"/>
                  <a:pt x="45" y="103"/>
                  <a:pt x="45" y="103"/>
                </a:cubicBezTo>
                <a:cubicBezTo>
                  <a:pt x="44" y="103"/>
                  <a:pt x="44" y="103"/>
                  <a:pt x="44" y="104"/>
                </a:cubicBezTo>
                <a:cubicBezTo>
                  <a:pt x="44" y="105"/>
                  <a:pt x="44" y="106"/>
                  <a:pt x="45" y="106"/>
                </a:cubicBezTo>
                <a:cubicBezTo>
                  <a:pt x="45" y="106"/>
                  <a:pt x="45" y="106"/>
                  <a:pt x="45" y="106"/>
                </a:cubicBezTo>
                <a:cubicBezTo>
                  <a:pt x="53" y="107"/>
                  <a:pt x="53" y="107"/>
                  <a:pt x="53" y="107"/>
                </a:cubicBezTo>
                <a:cubicBezTo>
                  <a:pt x="52" y="109"/>
                  <a:pt x="52" y="110"/>
                  <a:pt x="51" y="112"/>
                </a:cubicBezTo>
                <a:cubicBezTo>
                  <a:pt x="50" y="113"/>
                  <a:pt x="48" y="114"/>
                  <a:pt x="46" y="114"/>
                </a:cubicBezTo>
                <a:cubicBezTo>
                  <a:pt x="46" y="114"/>
                  <a:pt x="46" y="114"/>
                  <a:pt x="46" y="114"/>
                </a:cubicBezTo>
                <a:cubicBezTo>
                  <a:pt x="44" y="114"/>
                  <a:pt x="42" y="113"/>
                  <a:pt x="41" y="112"/>
                </a:cubicBezTo>
                <a:cubicBezTo>
                  <a:pt x="38" y="110"/>
                  <a:pt x="36" y="106"/>
                  <a:pt x="35" y="102"/>
                </a:cubicBezTo>
                <a:cubicBezTo>
                  <a:pt x="35" y="100"/>
                  <a:pt x="35" y="98"/>
                  <a:pt x="35" y="97"/>
                </a:cubicBezTo>
                <a:cubicBezTo>
                  <a:pt x="41" y="97"/>
                  <a:pt x="41" y="97"/>
                  <a:pt x="41" y="97"/>
                </a:cubicBezTo>
                <a:cubicBezTo>
                  <a:pt x="41" y="97"/>
                  <a:pt x="41" y="97"/>
                  <a:pt x="41" y="97"/>
                </a:cubicBezTo>
                <a:moveTo>
                  <a:pt x="45" y="61"/>
                </a:moveTo>
                <a:cubicBezTo>
                  <a:pt x="46" y="61"/>
                  <a:pt x="47" y="61"/>
                  <a:pt x="48" y="60"/>
                </a:cubicBezTo>
                <a:cubicBezTo>
                  <a:pt x="50" y="61"/>
                  <a:pt x="51" y="62"/>
                  <a:pt x="53" y="63"/>
                </a:cubicBezTo>
                <a:cubicBezTo>
                  <a:pt x="50" y="71"/>
                  <a:pt x="49" y="80"/>
                  <a:pt x="49" y="88"/>
                </a:cubicBezTo>
                <a:cubicBezTo>
                  <a:pt x="41" y="88"/>
                  <a:pt x="41" y="88"/>
                  <a:pt x="41" y="88"/>
                </a:cubicBezTo>
                <a:cubicBezTo>
                  <a:pt x="42" y="82"/>
                  <a:pt x="42" y="76"/>
                  <a:pt x="43" y="70"/>
                </a:cubicBezTo>
                <a:cubicBezTo>
                  <a:pt x="43" y="61"/>
                  <a:pt x="43" y="61"/>
                  <a:pt x="43" y="61"/>
                </a:cubicBezTo>
                <a:cubicBezTo>
                  <a:pt x="44" y="61"/>
                  <a:pt x="44" y="61"/>
                  <a:pt x="45" y="61"/>
                </a:cubicBezTo>
                <a:moveTo>
                  <a:pt x="49" y="57"/>
                </a:moveTo>
                <a:cubicBezTo>
                  <a:pt x="49" y="56"/>
                  <a:pt x="49" y="56"/>
                  <a:pt x="49" y="56"/>
                </a:cubicBezTo>
                <a:cubicBezTo>
                  <a:pt x="48" y="55"/>
                  <a:pt x="48" y="54"/>
                  <a:pt x="48" y="53"/>
                </a:cubicBezTo>
                <a:cubicBezTo>
                  <a:pt x="48" y="52"/>
                  <a:pt x="49" y="51"/>
                  <a:pt x="49" y="51"/>
                </a:cubicBezTo>
                <a:cubicBezTo>
                  <a:pt x="50" y="51"/>
                  <a:pt x="50" y="51"/>
                  <a:pt x="50" y="51"/>
                </a:cubicBezTo>
                <a:cubicBezTo>
                  <a:pt x="50" y="51"/>
                  <a:pt x="50" y="51"/>
                  <a:pt x="50" y="51"/>
                </a:cubicBezTo>
                <a:cubicBezTo>
                  <a:pt x="51" y="51"/>
                  <a:pt x="51" y="51"/>
                  <a:pt x="51" y="51"/>
                </a:cubicBezTo>
                <a:cubicBezTo>
                  <a:pt x="51" y="51"/>
                  <a:pt x="52" y="52"/>
                  <a:pt x="52" y="53"/>
                </a:cubicBezTo>
                <a:cubicBezTo>
                  <a:pt x="51" y="55"/>
                  <a:pt x="50" y="56"/>
                  <a:pt x="50" y="56"/>
                </a:cubicBezTo>
                <a:cubicBezTo>
                  <a:pt x="49" y="57"/>
                  <a:pt x="49" y="57"/>
                  <a:pt x="49" y="57"/>
                </a:cubicBezTo>
                <a:moveTo>
                  <a:pt x="57" y="60"/>
                </a:moveTo>
                <a:cubicBezTo>
                  <a:pt x="58" y="58"/>
                  <a:pt x="59" y="56"/>
                  <a:pt x="60" y="53"/>
                </a:cubicBezTo>
                <a:cubicBezTo>
                  <a:pt x="60" y="52"/>
                  <a:pt x="61" y="51"/>
                  <a:pt x="62" y="51"/>
                </a:cubicBezTo>
                <a:cubicBezTo>
                  <a:pt x="62" y="51"/>
                  <a:pt x="62" y="51"/>
                  <a:pt x="62" y="51"/>
                </a:cubicBezTo>
                <a:cubicBezTo>
                  <a:pt x="62" y="51"/>
                  <a:pt x="62" y="51"/>
                  <a:pt x="62" y="51"/>
                </a:cubicBezTo>
                <a:cubicBezTo>
                  <a:pt x="63" y="51"/>
                  <a:pt x="63" y="51"/>
                  <a:pt x="63" y="51"/>
                </a:cubicBezTo>
                <a:cubicBezTo>
                  <a:pt x="64" y="52"/>
                  <a:pt x="64" y="53"/>
                  <a:pt x="63" y="54"/>
                </a:cubicBezTo>
                <a:cubicBezTo>
                  <a:pt x="63" y="57"/>
                  <a:pt x="60" y="60"/>
                  <a:pt x="57" y="60"/>
                </a:cubicBezTo>
                <a:moveTo>
                  <a:pt x="40" y="56"/>
                </a:moveTo>
                <a:cubicBezTo>
                  <a:pt x="39" y="55"/>
                  <a:pt x="38" y="54"/>
                  <a:pt x="38" y="52"/>
                </a:cubicBezTo>
                <a:cubicBezTo>
                  <a:pt x="37" y="51"/>
                  <a:pt x="37" y="50"/>
                  <a:pt x="38" y="49"/>
                </a:cubicBezTo>
                <a:cubicBezTo>
                  <a:pt x="38" y="49"/>
                  <a:pt x="38" y="49"/>
                  <a:pt x="38" y="49"/>
                </a:cubicBezTo>
                <a:cubicBezTo>
                  <a:pt x="39" y="49"/>
                  <a:pt x="39" y="49"/>
                  <a:pt x="39" y="49"/>
                </a:cubicBezTo>
                <a:cubicBezTo>
                  <a:pt x="39" y="49"/>
                  <a:pt x="40" y="50"/>
                  <a:pt x="40" y="50"/>
                </a:cubicBezTo>
                <a:cubicBezTo>
                  <a:pt x="41" y="51"/>
                  <a:pt x="40" y="52"/>
                  <a:pt x="40" y="54"/>
                </a:cubicBezTo>
                <a:cubicBezTo>
                  <a:pt x="40" y="56"/>
                  <a:pt x="40" y="56"/>
                  <a:pt x="40" y="56"/>
                </a:cubicBezTo>
                <a:moveTo>
                  <a:pt x="33" y="87"/>
                </a:moveTo>
                <a:cubicBezTo>
                  <a:pt x="33" y="86"/>
                  <a:pt x="33" y="86"/>
                  <a:pt x="33" y="86"/>
                </a:cubicBezTo>
                <a:cubicBezTo>
                  <a:pt x="32" y="86"/>
                  <a:pt x="32" y="85"/>
                  <a:pt x="32" y="84"/>
                </a:cubicBezTo>
                <a:cubicBezTo>
                  <a:pt x="32" y="83"/>
                  <a:pt x="32" y="83"/>
                  <a:pt x="32" y="82"/>
                </a:cubicBezTo>
                <a:cubicBezTo>
                  <a:pt x="31" y="79"/>
                  <a:pt x="29" y="76"/>
                  <a:pt x="27" y="74"/>
                </a:cubicBezTo>
                <a:cubicBezTo>
                  <a:pt x="26" y="74"/>
                  <a:pt x="26" y="73"/>
                  <a:pt x="25" y="72"/>
                </a:cubicBezTo>
                <a:cubicBezTo>
                  <a:pt x="18" y="64"/>
                  <a:pt x="17" y="50"/>
                  <a:pt x="22" y="40"/>
                </a:cubicBezTo>
                <a:cubicBezTo>
                  <a:pt x="25" y="35"/>
                  <a:pt x="29" y="32"/>
                  <a:pt x="34" y="29"/>
                </a:cubicBezTo>
                <a:cubicBezTo>
                  <a:pt x="38" y="25"/>
                  <a:pt x="44" y="24"/>
                  <a:pt x="50" y="24"/>
                </a:cubicBezTo>
                <a:cubicBezTo>
                  <a:pt x="52" y="24"/>
                  <a:pt x="55" y="24"/>
                  <a:pt x="57" y="25"/>
                </a:cubicBezTo>
                <a:cubicBezTo>
                  <a:pt x="58" y="25"/>
                  <a:pt x="59" y="25"/>
                  <a:pt x="60" y="26"/>
                </a:cubicBezTo>
                <a:cubicBezTo>
                  <a:pt x="69" y="29"/>
                  <a:pt x="75" y="37"/>
                  <a:pt x="77" y="46"/>
                </a:cubicBezTo>
                <a:cubicBezTo>
                  <a:pt x="79" y="57"/>
                  <a:pt x="75" y="68"/>
                  <a:pt x="67" y="76"/>
                </a:cubicBezTo>
                <a:cubicBezTo>
                  <a:pt x="66" y="77"/>
                  <a:pt x="66" y="77"/>
                  <a:pt x="65" y="78"/>
                </a:cubicBezTo>
                <a:cubicBezTo>
                  <a:pt x="64" y="79"/>
                  <a:pt x="62" y="81"/>
                  <a:pt x="61" y="82"/>
                </a:cubicBezTo>
                <a:cubicBezTo>
                  <a:pt x="60" y="84"/>
                  <a:pt x="58" y="86"/>
                  <a:pt x="58" y="89"/>
                </a:cubicBezTo>
                <a:cubicBezTo>
                  <a:pt x="58" y="89"/>
                  <a:pt x="58" y="89"/>
                  <a:pt x="58" y="89"/>
                </a:cubicBezTo>
                <a:cubicBezTo>
                  <a:pt x="57" y="89"/>
                  <a:pt x="57" y="89"/>
                  <a:pt x="57" y="88"/>
                </a:cubicBezTo>
                <a:cubicBezTo>
                  <a:pt x="57" y="88"/>
                  <a:pt x="56" y="88"/>
                  <a:pt x="56" y="88"/>
                </a:cubicBezTo>
                <a:cubicBezTo>
                  <a:pt x="56" y="88"/>
                  <a:pt x="56" y="89"/>
                  <a:pt x="55" y="89"/>
                </a:cubicBezTo>
                <a:cubicBezTo>
                  <a:pt x="52" y="89"/>
                  <a:pt x="52" y="89"/>
                  <a:pt x="52" y="89"/>
                </a:cubicBezTo>
                <a:cubicBezTo>
                  <a:pt x="52" y="80"/>
                  <a:pt x="53" y="71"/>
                  <a:pt x="56" y="63"/>
                </a:cubicBezTo>
                <a:cubicBezTo>
                  <a:pt x="56" y="63"/>
                  <a:pt x="57" y="63"/>
                  <a:pt x="57" y="63"/>
                </a:cubicBezTo>
                <a:cubicBezTo>
                  <a:pt x="62" y="62"/>
                  <a:pt x="65" y="59"/>
                  <a:pt x="66" y="55"/>
                </a:cubicBezTo>
                <a:cubicBezTo>
                  <a:pt x="67" y="53"/>
                  <a:pt x="67" y="51"/>
                  <a:pt x="66" y="49"/>
                </a:cubicBezTo>
                <a:cubicBezTo>
                  <a:pt x="65" y="48"/>
                  <a:pt x="64" y="48"/>
                  <a:pt x="62" y="48"/>
                </a:cubicBezTo>
                <a:cubicBezTo>
                  <a:pt x="62" y="48"/>
                  <a:pt x="62" y="48"/>
                  <a:pt x="62" y="48"/>
                </a:cubicBezTo>
                <a:cubicBezTo>
                  <a:pt x="61" y="48"/>
                  <a:pt x="59" y="48"/>
                  <a:pt x="57" y="52"/>
                </a:cubicBezTo>
                <a:cubicBezTo>
                  <a:pt x="56" y="55"/>
                  <a:pt x="55" y="57"/>
                  <a:pt x="54" y="60"/>
                </a:cubicBezTo>
                <a:cubicBezTo>
                  <a:pt x="53" y="60"/>
                  <a:pt x="52" y="59"/>
                  <a:pt x="51" y="59"/>
                </a:cubicBezTo>
                <a:cubicBezTo>
                  <a:pt x="52" y="58"/>
                  <a:pt x="52" y="58"/>
                  <a:pt x="52" y="58"/>
                </a:cubicBezTo>
                <a:cubicBezTo>
                  <a:pt x="53" y="57"/>
                  <a:pt x="54" y="55"/>
                  <a:pt x="55" y="54"/>
                </a:cubicBezTo>
                <a:cubicBezTo>
                  <a:pt x="55" y="51"/>
                  <a:pt x="54" y="49"/>
                  <a:pt x="52" y="48"/>
                </a:cubicBezTo>
                <a:cubicBezTo>
                  <a:pt x="51" y="48"/>
                  <a:pt x="51" y="48"/>
                  <a:pt x="50" y="48"/>
                </a:cubicBezTo>
                <a:cubicBezTo>
                  <a:pt x="49" y="48"/>
                  <a:pt x="49" y="48"/>
                  <a:pt x="48" y="48"/>
                </a:cubicBezTo>
                <a:cubicBezTo>
                  <a:pt x="47" y="49"/>
                  <a:pt x="46" y="50"/>
                  <a:pt x="45" y="51"/>
                </a:cubicBezTo>
                <a:cubicBezTo>
                  <a:pt x="45" y="53"/>
                  <a:pt x="45" y="56"/>
                  <a:pt x="46" y="58"/>
                </a:cubicBezTo>
                <a:cubicBezTo>
                  <a:pt x="46" y="58"/>
                  <a:pt x="45" y="58"/>
                  <a:pt x="45" y="58"/>
                </a:cubicBezTo>
                <a:cubicBezTo>
                  <a:pt x="44" y="58"/>
                  <a:pt x="44" y="58"/>
                  <a:pt x="43" y="58"/>
                </a:cubicBezTo>
                <a:cubicBezTo>
                  <a:pt x="43" y="54"/>
                  <a:pt x="43" y="54"/>
                  <a:pt x="43" y="54"/>
                </a:cubicBezTo>
                <a:cubicBezTo>
                  <a:pt x="44" y="52"/>
                  <a:pt x="44" y="51"/>
                  <a:pt x="43" y="49"/>
                </a:cubicBezTo>
                <a:cubicBezTo>
                  <a:pt x="42" y="47"/>
                  <a:pt x="41" y="46"/>
                  <a:pt x="39" y="46"/>
                </a:cubicBezTo>
                <a:cubicBezTo>
                  <a:pt x="38" y="46"/>
                  <a:pt x="38" y="46"/>
                  <a:pt x="38" y="46"/>
                </a:cubicBezTo>
                <a:cubicBezTo>
                  <a:pt x="37" y="46"/>
                  <a:pt x="36" y="47"/>
                  <a:pt x="35" y="48"/>
                </a:cubicBezTo>
                <a:cubicBezTo>
                  <a:pt x="34" y="49"/>
                  <a:pt x="34" y="51"/>
                  <a:pt x="35" y="53"/>
                </a:cubicBezTo>
                <a:cubicBezTo>
                  <a:pt x="35" y="56"/>
                  <a:pt x="37" y="58"/>
                  <a:pt x="40" y="60"/>
                </a:cubicBezTo>
                <a:cubicBezTo>
                  <a:pt x="40" y="70"/>
                  <a:pt x="40" y="70"/>
                  <a:pt x="40" y="70"/>
                </a:cubicBezTo>
                <a:cubicBezTo>
                  <a:pt x="39" y="76"/>
                  <a:pt x="39" y="82"/>
                  <a:pt x="38" y="87"/>
                </a:cubicBezTo>
                <a:cubicBezTo>
                  <a:pt x="36" y="87"/>
                  <a:pt x="36" y="87"/>
                  <a:pt x="36" y="87"/>
                </a:cubicBezTo>
                <a:cubicBezTo>
                  <a:pt x="36" y="87"/>
                  <a:pt x="36" y="87"/>
                  <a:pt x="35" y="87"/>
                </a:cubicBezTo>
                <a:cubicBezTo>
                  <a:pt x="35" y="87"/>
                  <a:pt x="35" y="87"/>
                  <a:pt x="35" y="87"/>
                </a:cubicBezTo>
                <a:cubicBezTo>
                  <a:pt x="34" y="87"/>
                  <a:pt x="34" y="87"/>
                  <a:pt x="34" y="87"/>
                </a:cubicBezTo>
                <a:cubicBezTo>
                  <a:pt x="33" y="87"/>
                  <a:pt x="33" y="87"/>
                  <a:pt x="33" y="87"/>
                </a:cubicBezTo>
                <a:moveTo>
                  <a:pt x="50" y="21"/>
                </a:moveTo>
                <a:cubicBezTo>
                  <a:pt x="43" y="21"/>
                  <a:pt x="37" y="23"/>
                  <a:pt x="32" y="26"/>
                </a:cubicBezTo>
                <a:cubicBezTo>
                  <a:pt x="27" y="29"/>
                  <a:pt x="22" y="33"/>
                  <a:pt x="19" y="39"/>
                </a:cubicBezTo>
                <a:cubicBezTo>
                  <a:pt x="14" y="50"/>
                  <a:pt x="15" y="65"/>
                  <a:pt x="23" y="74"/>
                </a:cubicBezTo>
                <a:cubicBezTo>
                  <a:pt x="24" y="75"/>
                  <a:pt x="24" y="76"/>
                  <a:pt x="25" y="76"/>
                </a:cubicBezTo>
                <a:cubicBezTo>
                  <a:pt x="26" y="78"/>
                  <a:pt x="28" y="80"/>
                  <a:pt x="29" y="83"/>
                </a:cubicBezTo>
                <a:cubicBezTo>
                  <a:pt x="29" y="83"/>
                  <a:pt x="29" y="84"/>
                  <a:pt x="29" y="84"/>
                </a:cubicBezTo>
                <a:cubicBezTo>
                  <a:pt x="29" y="85"/>
                  <a:pt x="29" y="87"/>
                  <a:pt x="30" y="88"/>
                </a:cubicBezTo>
                <a:cubicBezTo>
                  <a:pt x="30" y="89"/>
                  <a:pt x="32" y="90"/>
                  <a:pt x="33" y="90"/>
                </a:cubicBezTo>
                <a:cubicBezTo>
                  <a:pt x="33" y="91"/>
                  <a:pt x="33" y="93"/>
                  <a:pt x="32" y="94"/>
                </a:cubicBezTo>
                <a:cubicBezTo>
                  <a:pt x="32" y="94"/>
                  <a:pt x="32" y="94"/>
                  <a:pt x="31" y="95"/>
                </a:cubicBezTo>
                <a:cubicBezTo>
                  <a:pt x="31" y="96"/>
                  <a:pt x="32" y="96"/>
                  <a:pt x="32" y="96"/>
                </a:cubicBezTo>
                <a:cubicBezTo>
                  <a:pt x="32" y="98"/>
                  <a:pt x="32" y="100"/>
                  <a:pt x="32" y="102"/>
                </a:cubicBezTo>
                <a:cubicBezTo>
                  <a:pt x="33" y="107"/>
                  <a:pt x="35" y="112"/>
                  <a:pt x="39" y="114"/>
                </a:cubicBezTo>
                <a:cubicBezTo>
                  <a:pt x="40" y="115"/>
                  <a:pt x="42" y="116"/>
                  <a:pt x="43" y="116"/>
                </a:cubicBezTo>
                <a:cubicBezTo>
                  <a:pt x="44" y="117"/>
                  <a:pt x="45" y="117"/>
                  <a:pt x="46" y="117"/>
                </a:cubicBezTo>
                <a:cubicBezTo>
                  <a:pt x="46" y="117"/>
                  <a:pt x="46" y="117"/>
                  <a:pt x="46" y="117"/>
                </a:cubicBezTo>
                <a:cubicBezTo>
                  <a:pt x="49" y="117"/>
                  <a:pt x="51" y="116"/>
                  <a:pt x="53" y="114"/>
                </a:cubicBezTo>
                <a:cubicBezTo>
                  <a:pt x="55" y="112"/>
                  <a:pt x="55" y="109"/>
                  <a:pt x="56" y="107"/>
                </a:cubicBezTo>
                <a:cubicBezTo>
                  <a:pt x="56" y="107"/>
                  <a:pt x="56" y="106"/>
                  <a:pt x="56" y="106"/>
                </a:cubicBezTo>
                <a:cubicBezTo>
                  <a:pt x="56" y="106"/>
                  <a:pt x="56" y="105"/>
                  <a:pt x="56" y="105"/>
                </a:cubicBezTo>
                <a:cubicBezTo>
                  <a:pt x="58" y="92"/>
                  <a:pt x="58" y="92"/>
                  <a:pt x="58" y="92"/>
                </a:cubicBezTo>
                <a:cubicBezTo>
                  <a:pt x="59" y="92"/>
                  <a:pt x="59" y="92"/>
                  <a:pt x="59" y="92"/>
                </a:cubicBezTo>
                <a:cubicBezTo>
                  <a:pt x="59" y="92"/>
                  <a:pt x="60" y="92"/>
                  <a:pt x="60" y="92"/>
                </a:cubicBezTo>
                <a:cubicBezTo>
                  <a:pt x="60" y="92"/>
                  <a:pt x="60" y="92"/>
                  <a:pt x="61" y="92"/>
                </a:cubicBezTo>
                <a:cubicBezTo>
                  <a:pt x="61" y="91"/>
                  <a:pt x="61" y="91"/>
                  <a:pt x="61" y="91"/>
                </a:cubicBezTo>
                <a:cubicBezTo>
                  <a:pt x="61" y="88"/>
                  <a:pt x="62" y="86"/>
                  <a:pt x="63" y="84"/>
                </a:cubicBezTo>
                <a:cubicBezTo>
                  <a:pt x="65" y="83"/>
                  <a:pt x="66" y="82"/>
                  <a:pt x="67" y="80"/>
                </a:cubicBezTo>
                <a:cubicBezTo>
                  <a:pt x="68" y="80"/>
                  <a:pt x="68" y="79"/>
                  <a:pt x="69" y="79"/>
                </a:cubicBezTo>
                <a:cubicBezTo>
                  <a:pt x="78" y="69"/>
                  <a:pt x="82" y="57"/>
                  <a:pt x="80" y="46"/>
                </a:cubicBezTo>
                <a:cubicBezTo>
                  <a:pt x="78" y="36"/>
                  <a:pt x="71" y="27"/>
                  <a:pt x="61" y="23"/>
                </a:cubicBezTo>
                <a:cubicBezTo>
                  <a:pt x="58" y="21"/>
                  <a:pt x="54" y="21"/>
                  <a:pt x="50" y="21"/>
                </a:cubicBezTo>
                <a:moveTo>
                  <a:pt x="53" y="0"/>
                </a:moveTo>
                <a:cubicBezTo>
                  <a:pt x="52" y="0"/>
                  <a:pt x="51" y="1"/>
                  <a:pt x="51" y="1"/>
                </a:cubicBezTo>
                <a:cubicBezTo>
                  <a:pt x="50" y="14"/>
                  <a:pt x="50" y="14"/>
                  <a:pt x="50" y="14"/>
                </a:cubicBezTo>
                <a:cubicBezTo>
                  <a:pt x="50" y="14"/>
                  <a:pt x="50" y="15"/>
                  <a:pt x="51" y="15"/>
                </a:cubicBezTo>
                <a:cubicBezTo>
                  <a:pt x="51" y="15"/>
                  <a:pt x="51" y="15"/>
                  <a:pt x="51" y="15"/>
                </a:cubicBezTo>
                <a:cubicBezTo>
                  <a:pt x="51" y="15"/>
                  <a:pt x="51" y="15"/>
                  <a:pt x="51" y="15"/>
                </a:cubicBezTo>
                <a:cubicBezTo>
                  <a:pt x="52" y="15"/>
                  <a:pt x="53" y="15"/>
                  <a:pt x="53" y="14"/>
                </a:cubicBezTo>
                <a:cubicBezTo>
                  <a:pt x="54" y="2"/>
                  <a:pt x="54" y="2"/>
                  <a:pt x="54" y="2"/>
                </a:cubicBezTo>
                <a:cubicBezTo>
                  <a:pt x="54" y="1"/>
                  <a:pt x="54" y="0"/>
                  <a:pt x="53" y="0"/>
                </a:cubicBezTo>
                <a:cubicBezTo>
                  <a:pt x="53" y="0"/>
                  <a:pt x="53"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Tree>
    <p:extLst>
      <p:ext uri="{BB962C8B-B14F-4D97-AF65-F5344CB8AC3E}">
        <p14:creationId xmlns:p14="http://schemas.microsoft.com/office/powerpoint/2010/main" val="334133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 calcmode="lin" valueType="num">
                                      <p:cBhvr>
                                        <p:cTn id="10" dur="750" fill="hold"/>
                                        <p:tgtEl>
                                          <p:spTgt spid="5"/>
                                        </p:tgtEl>
                                        <p:attrNameLst>
                                          <p:attrName>ppt_w</p:attrName>
                                        </p:attrNameLst>
                                      </p:cBhvr>
                                      <p:tavLst>
                                        <p:tav tm="0">
                                          <p:val>
                                            <p:fltVal val="0"/>
                                          </p:val>
                                        </p:tav>
                                        <p:tav tm="100000">
                                          <p:val>
                                            <p:strVal val="#ppt_w"/>
                                          </p:val>
                                        </p:tav>
                                      </p:tavLst>
                                    </p:anim>
                                    <p:anim calcmode="lin" valueType="num">
                                      <p:cBhvr>
                                        <p:cTn id="11" dur="750" fill="hold"/>
                                        <p:tgtEl>
                                          <p:spTgt spid="5"/>
                                        </p:tgtEl>
                                        <p:attrNameLst>
                                          <p:attrName>ppt_h</p:attrName>
                                        </p:attrNameLst>
                                      </p:cBhvr>
                                      <p:tavLst>
                                        <p:tav tm="0">
                                          <p:val>
                                            <p:fltVal val="0"/>
                                          </p:val>
                                        </p:tav>
                                        <p:tav tm="100000">
                                          <p:val>
                                            <p:strVal val="#ppt_h"/>
                                          </p:val>
                                        </p:tav>
                                      </p:tavLst>
                                    </p:anim>
                                    <p:animEffect transition="in" filter="fade">
                                      <p:cBhvr>
                                        <p:cTn id="12" dur="750"/>
                                        <p:tgtEl>
                                          <p:spTgt spid="5"/>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ppt_w</p:attrName>
                                        </p:attrNameLst>
                                      </p:cBhvr>
                                      <p:tavLst>
                                        <p:tav tm="0">
                                          <p:val>
                                            <p:fltVal val="0"/>
                                          </p:val>
                                        </p:tav>
                                        <p:tav tm="100000">
                                          <p:val>
                                            <p:strVal val="#ppt_w"/>
                                          </p:val>
                                        </p:tav>
                                      </p:tavLst>
                                    </p:anim>
                                    <p:anim calcmode="lin" valueType="num">
                                      <p:cBhvr>
                                        <p:cTn id="16" dur="750" fill="hold"/>
                                        <p:tgtEl>
                                          <p:spTgt spid="6"/>
                                        </p:tgtEl>
                                        <p:attrNameLst>
                                          <p:attrName>ppt_h</p:attrName>
                                        </p:attrNameLst>
                                      </p:cBhvr>
                                      <p:tavLst>
                                        <p:tav tm="0">
                                          <p:val>
                                            <p:fltVal val="0"/>
                                          </p:val>
                                        </p:tav>
                                        <p:tav tm="100000">
                                          <p:val>
                                            <p:strVal val="#ppt_h"/>
                                          </p:val>
                                        </p:tav>
                                      </p:tavLst>
                                    </p:anim>
                                    <p:animEffect transition="in" filter="fade">
                                      <p:cBhvr>
                                        <p:cTn id="17" dur="750"/>
                                        <p:tgtEl>
                                          <p:spTgt spid="6"/>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p:cTn id="20" dur="750" fill="hold"/>
                                        <p:tgtEl>
                                          <p:spTgt spid="7"/>
                                        </p:tgtEl>
                                        <p:attrNameLst>
                                          <p:attrName>ppt_w</p:attrName>
                                        </p:attrNameLst>
                                      </p:cBhvr>
                                      <p:tavLst>
                                        <p:tav tm="0">
                                          <p:val>
                                            <p:fltVal val="0"/>
                                          </p:val>
                                        </p:tav>
                                        <p:tav tm="100000">
                                          <p:val>
                                            <p:strVal val="#ppt_w"/>
                                          </p:val>
                                        </p:tav>
                                      </p:tavLst>
                                    </p:anim>
                                    <p:anim calcmode="lin" valueType="num">
                                      <p:cBhvr>
                                        <p:cTn id="21" dur="750" fill="hold"/>
                                        <p:tgtEl>
                                          <p:spTgt spid="7"/>
                                        </p:tgtEl>
                                        <p:attrNameLst>
                                          <p:attrName>ppt_h</p:attrName>
                                        </p:attrNameLst>
                                      </p:cBhvr>
                                      <p:tavLst>
                                        <p:tav tm="0">
                                          <p:val>
                                            <p:fltVal val="0"/>
                                          </p:val>
                                        </p:tav>
                                        <p:tav tm="100000">
                                          <p:val>
                                            <p:strVal val="#ppt_h"/>
                                          </p:val>
                                        </p:tav>
                                      </p:tavLst>
                                    </p:anim>
                                    <p:animEffect transition="in" filter="fade">
                                      <p:cBhvr>
                                        <p:cTn id="22" dur="750"/>
                                        <p:tgtEl>
                                          <p:spTgt spid="7"/>
                                        </p:tgtEl>
                                      </p:cBhvr>
                                    </p:animEffect>
                                  </p:childTnLst>
                                </p:cTn>
                              </p:par>
                              <p:par>
                                <p:cTn id="23" presetID="53" presetClass="entr" presetSubtype="16" fill="hold" grpId="0" nodeType="withEffect">
                                  <p:stCondLst>
                                    <p:cond delay="750"/>
                                  </p:stCondLst>
                                  <p:childTnLst>
                                    <p:set>
                                      <p:cBhvr>
                                        <p:cTn id="24" dur="1" fill="hold">
                                          <p:stCondLst>
                                            <p:cond delay="0"/>
                                          </p:stCondLst>
                                        </p:cTn>
                                        <p:tgtEl>
                                          <p:spTgt spid="8"/>
                                        </p:tgtEl>
                                        <p:attrNameLst>
                                          <p:attrName>style.visibility</p:attrName>
                                        </p:attrNameLst>
                                      </p:cBhvr>
                                      <p:to>
                                        <p:strVal val="visible"/>
                                      </p:to>
                                    </p:set>
                                    <p:anim calcmode="lin" valueType="num">
                                      <p:cBhvr>
                                        <p:cTn id="25" dur="750" fill="hold"/>
                                        <p:tgtEl>
                                          <p:spTgt spid="8"/>
                                        </p:tgtEl>
                                        <p:attrNameLst>
                                          <p:attrName>ppt_w</p:attrName>
                                        </p:attrNameLst>
                                      </p:cBhvr>
                                      <p:tavLst>
                                        <p:tav tm="0">
                                          <p:val>
                                            <p:fltVal val="0"/>
                                          </p:val>
                                        </p:tav>
                                        <p:tav tm="100000">
                                          <p:val>
                                            <p:strVal val="#ppt_w"/>
                                          </p:val>
                                        </p:tav>
                                      </p:tavLst>
                                    </p:anim>
                                    <p:anim calcmode="lin" valueType="num">
                                      <p:cBhvr>
                                        <p:cTn id="26" dur="750" fill="hold"/>
                                        <p:tgtEl>
                                          <p:spTgt spid="8"/>
                                        </p:tgtEl>
                                        <p:attrNameLst>
                                          <p:attrName>ppt_h</p:attrName>
                                        </p:attrNameLst>
                                      </p:cBhvr>
                                      <p:tavLst>
                                        <p:tav tm="0">
                                          <p:val>
                                            <p:fltVal val="0"/>
                                          </p:val>
                                        </p:tav>
                                        <p:tav tm="100000">
                                          <p:val>
                                            <p:strVal val="#ppt_h"/>
                                          </p:val>
                                        </p:tav>
                                      </p:tavLst>
                                    </p:anim>
                                    <p:animEffect transition="in" filter="fade">
                                      <p:cBhvr>
                                        <p:cTn id="27" dur="750"/>
                                        <p:tgtEl>
                                          <p:spTgt spid="8"/>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9"/>
                                        </p:tgtEl>
                                        <p:attrNameLst>
                                          <p:attrName>style.visibility</p:attrName>
                                        </p:attrNameLst>
                                      </p:cBhvr>
                                      <p:to>
                                        <p:strVal val="visible"/>
                                      </p:to>
                                    </p:set>
                                    <p:anim calcmode="lin" valueType="num">
                                      <p:cBhvr>
                                        <p:cTn id="30" dur="750" fill="hold"/>
                                        <p:tgtEl>
                                          <p:spTgt spid="9"/>
                                        </p:tgtEl>
                                        <p:attrNameLst>
                                          <p:attrName>ppt_w</p:attrName>
                                        </p:attrNameLst>
                                      </p:cBhvr>
                                      <p:tavLst>
                                        <p:tav tm="0">
                                          <p:val>
                                            <p:fltVal val="0"/>
                                          </p:val>
                                        </p:tav>
                                        <p:tav tm="100000">
                                          <p:val>
                                            <p:strVal val="#ppt_w"/>
                                          </p:val>
                                        </p:tav>
                                      </p:tavLst>
                                    </p:anim>
                                    <p:anim calcmode="lin" valueType="num">
                                      <p:cBhvr>
                                        <p:cTn id="31" dur="750" fill="hold"/>
                                        <p:tgtEl>
                                          <p:spTgt spid="9"/>
                                        </p:tgtEl>
                                        <p:attrNameLst>
                                          <p:attrName>ppt_h</p:attrName>
                                        </p:attrNameLst>
                                      </p:cBhvr>
                                      <p:tavLst>
                                        <p:tav tm="0">
                                          <p:val>
                                            <p:fltVal val="0"/>
                                          </p:val>
                                        </p:tav>
                                        <p:tav tm="100000">
                                          <p:val>
                                            <p:strVal val="#ppt_h"/>
                                          </p:val>
                                        </p:tav>
                                      </p:tavLst>
                                    </p:anim>
                                    <p:animEffect transition="in" filter="fade">
                                      <p:cBhvr>
                                        <p:cTn id="32" dur="750"/>
                                        <p:tgtEl>
                                          <p:spTgt spid="9"/>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10"/>
                                        </p:tgtEl>
                                        <p:attrNameLst>
                                          <p:attrName>style.visibility</p:attrName>
                                        </p:attrNameLst>
                                      </p:cBhvr>
                                      <p:to>
                                        <p:strVal val="visible"/>
                                      </p:to>
                                    </p:set>
                                    <p:anim calcmode="lin" valueType="num">
                                      <p:cBhvr>
                                        <p:cTn id="35" dur="750" fill="hold"/>
                                        <p:tgtEl>
                                          <p:spTgt spid="10"/>
                                        </p:tgtEl>
                                        <p:attrNameLst>
                                          <p:attrName>ppt_w</p:attrName>
                                        </p:attrNameLst>
                                      </p:cBhvr>
                                      <p:tavLst>
                                        <p:tav tm="0">
                                          <p:val>
                                            <p:fltVal val="0"/>
                                          </p:val>
                                        </p:tav>
                                        <p:tav tm="100000">
                                          <p:val>
                                            <p:strVal val="#ppt_w"/>
                                          </p:val>
                                        </p:tav>
                                      </p:tavLst>
                                    </p:anim>
                                    <p:anim calcmode="lin" valueType="num">
                                      <p:cBhvr>
                                        <p:cTn id="36" dur="750" fill="hold"/>
                                        <p:tgtEl>
                                          <p:spTgt spid="10"/>
                                        </p:tgtEl>
                                        <p:attrNameLst>
                                          <p:attrName>ppt_h</p:attrName>
                                        </p:attrNameLst>
                                      </p:cBhvr>
                                      <p:tavLst>
                                        <p:tav tm="0">
                                          <p:val>
                                            <p:fltVal val="0"/>
                                          </p:val>
                                        </p:tav>
                                        <p:tav tm="100000">
                                          <p:val>
                                            <p:strVal val="#ppt_h"/>
                                          </p:val>
                                        </p:tav>
                                      </p:tavLst>
                                    </p:anim>
                                    <p:animEffect transition="in" filter="fade">
                                      <p:cBhvr>
                                        <p:cTn id="37" dur="750"/>
                                        <p:tgtEl>
                                          <p:spTgt spid="10"/>
                                        </p:tgtEl>
                                      </p:cBhvr>
                                    </p:animEffect>
                                  </p:childTnLst>
                                </p:cTn>
                              </p:par>
                              <p:par>
                                <p:cTn id="38" presetID="53" presetClass="entr" presetSubtype="16" fill="hold" grpId="0" nodeType="withEffect">
                                  <p:stCondLst>
                                    <p:cond delay="750"/>
                                  </p:stCondLst>
                                  <p:childTnLst>
                                    <p:set>
                                      <p:cBhvr>
                                        <p:cTn id="39" dur="1" fill="hold">
                                          <p:stCondLst>
                                            <p:cond delay="0"/>
                                          </p:stCondLst>
                                        </p:cTn>
                                        <p:tgtEl>
                                          <p:spTgt spid="11"/>
                                        </p:tgtEl>
                                        <p:attrNameLst>
                                          <p:attrName>style.visibility</p:attrName>
                                        </p:attrNameLst>
                                      </p:cBhvr>
                                      <p:to>
                                        <p:strVal val="visible"/>
                                      </p:to>
                                    </p:set>
                                    <p:anim calcmode="lin" valueType="num">
                                      <p:cBhvr>
                                        <p:cTn id="40" dur="750" fill="hold"/>
                                        <p:tgtEl>
                                          <p:spTgt spid="11"/>
                                        </p:tgtEl>
                                        <p:attrNameLst>
                                          <p:attrName>ppt_w</p:attrName>
                                        </p:attrNameLst>
                                      </p:cBhvr>
                                      <p:tavLst>
                                        <p:tav tm="0">
                                          <p:val>
                                            <p:fltVal val="0"/>
                                          </p:val>
                                        </p:tav>
                                        <p:tav tm="100000">
                                          <p:val>
                                            <p:strVal val="#ppt_w"/>
                                          </p:val>
                                        </p:tav>
                                      </p:tavLst>
                                    </p:anim>
                                    <p:anim calcmode="lin" valueType="num">
                                      <p:cBhvr>
                                        <p:cTn id="41" dur="750" fill="hold"/>
                                        <p:tgtEl>
                                          <p:spTgt spid="11"/>
                                        </p:tgtEl>
                                        <p:attrNameLst>
                                          <p:attrName>ppt_h</p:attrName>
                                        </p:attrNameLst>
                                      </p:cBhvr>
                                      <p:tavLst>
                                        <p:tav tm="0">
                                          <p:val>
                                            <p:fltVal val="0"/>
                                          </p:val>
                                        </p:tav>
                                        <p:tav tm="100000">
                                          <p:val>
                                            <p:strVal val="#ppt_h"/>
                                          </p:val>
                                        </p:tav>
                                      </p:tavLst>
                                    </p:anim>
                                    <p:animEffect transition="in" filter="fade">
                                      <p:cBhvr>
                                        <p:cTn id="42" dur="750"/>
                                        <p:tgtEl>
                                          <p:spTgt spid="11"/>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750" fill="hold"/>
                                        <p:tgtEl>
                                          <p:spTgt spid="12"/>
                                        </p:tgtEl>
                                        <p:attrNameLst>
                                          <p:attrName>ppt_w</p:attrName>
                                        </p:attrNameLst>
                                      </p:cBhvr>
                                      <p:tavLst>
                                        <p:tav tm="0">
                                          <p:val>
                                            <p:fltVal val="0"/>
                                          </p:val>
                                        </p:tav>
                                        <p:tav tm="100000">
                                          <p:val>
                                            <p:strVal val="#ppt_w"/>
                                          </p:val>
                                        </p:tav>
                                      </p:tavLst>
                                    </p:anim>
                                    <p:anim calcmode="lin" valueType="num">
                                      <p:cBhvr>
                                        <p:cTn id="46" dur="750" fill="hold"/>
                                        <p:tgtEl>
                                          <p:spTgt spid="12"/>
                                        </p:tgtEl>
                                        <p:attrNameLst>
                                          <p:attrName>ppt_h</p:attrName>
                                        </p:attrNameLst>
                                      </p:cBhvr>
                                      <p:tavLst>
                                        <p:tav tm="0">
                                          <p:val>
                                            <p:fltVal val="0"/>
                                          </p:val>
                                        </p:tav>
                                        <p:tav tm="100000">
                                          <p:val>
                                            <p:strVal val="#ppt_h"/>
                                          </p:val>
                                        </p:tav>
                                      </p:tavLst>
                                    </p:anim>
                                    <p:animEffect transition="in" filter="fade">
                                      <p:cBhvr>
                                        <p:cTn id="47" dur="750"/>
                                        <p:tgtEl>
                                          <p:spTgt spid="12"/>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13"/>
                                        </p:tgtEl>
                                        <p:attrNameLst>
                                          <p:attrName>style.visibility</p:attrName>
                                        </p:attrNameLst>
                                      </p:cBhvr>
                                      <p:to>
                                        <p:strVal val="visible"/>
                                      </p:to>
                                    </p:set>
                                    <p:anim calcmode="lin" valueType="num">
                                      <p:cBhvr>
                                        <p:cTn id="50" dur="750" fill="hold"/>
                                        <p:tgtEl>
                                          <p:spTgt spid="13"/>
                                        </p:tgtEl>
                                        <p:attrNameLst>
                                          <p:attrName>ppt_w</p:attrName>
                                        </p:attrNameLst>
                                      </p:cBhvr>
                                      <p:tavLst>
                                        <p:tav tm="0">
                                          <p:val>
                                            <p:fltVal val="0"/>
                                          </p:val>
                                        </p:tav>
                                        <p:tav tm="100000">
                                          <p:val>
                                            <p:strVal val="#ppt_w"/>
                                          </p:val>
                                        </p:tav>
                                      </p:tavLst>
                                    </p:anim>
                                    <p:anim calcmode="lin" valueType="num">
                                      <p:cBhvr>
                                        <p:cTn id="51" dur="750" fill="hold"/>
                                        <p:tgtEl>
                                          <p:spTgt spid="13"/>
                                        </p:tgtEl>
                                        <p:attrNameLst>
                                          <p:attrName>ppt_h</p:attrName>
                                        </p:attrNameLst>
                                      </p:cBhvr>
                                      <p:tavLst>
                                        <p:tav tm="0">
                                          <p:val>
                                            <p:fltVal val="0"/>
                                          </p:val>
                                        </p:tav>
                                        <p:tav tm="100000">
                                          <p:val>
                                            <p:strVal val="#ppt_h"/>
                                          </p:val>
                                        </p:tav>
                                      </p:tavLst>
                                    </p:anim>
                                    <p:animEffect transition="in" filter="fade">
                                      <p:cBhvr>
                                        <p:cTn id="52" dur="750"/>
                                        <p:tgtEl>
                                          <p:spTgt spid="13"/>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750" fill="hold"/>
                                        <p:tgtEl>
                                          <p:spTgt spid="14"/>
                                        </p:tgtEl>
                                        <p:attrNameLst>
                                          <p:attrName>ppt_w</p:attrName>
                                        </p:attrNameLst>
                                      </p:cBhvr>
                                      <p:tavLst>
                                        <p:tav tm="0">
                                          <p:val>
                                            <p:fltVal val="0"/>
                                          </p:val>
                                        </p:tav>
                                        <p:tav tm="100000">
                                          <p:val>
                                            <p:strVal val="#ppt_w"/>
                                          </p:val>
                                        </p:tav>
                                      </p:tavLst>
                                    </p:anim>
                                    <p:anim calcmode="lin" valueType="num">
                                      <p:cBhvr>
                                        <p:cTn id="56" dur="750" fill="hold"/>
                                        <p:tgtEl>
                                          <p:spTgt spid="14"/>
                                        </p:tgtEl>
                                        <p:attrNameLst>
                                          <p:attrName>ppt_h</p:attrName>
                                        </p:attrNameLst>
                                      </p:cBhvr>
                                      <p:tavLst>
                                        <p:tav tm="0">
                                          <p:val>
                                            <p:fltVal val="0"/>
                                          </p:val>
                                        </p:tav>
                                        <p:tav tm="100000">
                                          <p:val>
                                            <p:strVal val="#ppt_h"/>
                                          </p:val>
                                        </p:tav>
                                      </p:tavLst>
                                    </p:anim>
                                    <p:animEffect transition="in" filter="fade">
                                      <p:cBhvr>
                                        <p:cTn id="57" dur="750"/>
                                        <p:tgtEl>
                                          <p:spTgt spid="14"/>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15"/>
                                        </p:tgtEl>
                                        <p:attrNameLst>
                                          <p:attrName>style.visibility</p:attrName>
                                        </p:attrNameLst>
                                      </p:cBhvr>
                                      <p:to>
                                        <p:strVal val="visible"/>
                                      </p:to>
                                    </p:set>
                                    <p:anim calcmode="lin" valueType="num">
                                      <p:cBhvr>
                                        <p:cTn id="60" dur="750" fill="hold"/>
                                        <p:tgtEl>
                                          <p:spTgt spid="15"/>
                                        </p:tgtEl>
                                        <p:attrNameLst>
                                          <p:attrName>ppt_w</p:attrName>
                                        </p:attrNameLst>
                                      </p:cBhvr>
                                      <p:tavLst>
                                        <p:tav tm="0">
                                          <p:val>
                                            <p:fltVal val="0"/>
                                          </p:val>
                                        </p:tav>
                                        <p:tav tm="100000">
                                          <p:val>
                                            <p:strVal val="#ppt_w"/>
                                          </p:val>
                                        </p:tav>
                                      </p:tavLst>
                                    </p:anim>
                                    <p:anim calcmode="lin" valueType="num">
                                      <p:cBhvr>
                                        <p:cTn id="61" dur="750" fill="hold"/>
                                        <p:tgtEl>
                                          <p:spTgt spid="15"/>
                                        </p:tgtEl>
                                        <p:attrNameLst>
                                          <p:attrName>ppt_h</p:attrName>
                                        </p:attrNameLst>
                                      </p:cBhvr>
                                      <p:tavLst>
                                        <p:tav tm="0">
                                          <p:val>
                                            <p:fltVal val="0"/>
                                          </p:val>
                                        </p:tav>
                                        <p:tav tm="100000">
                                          <p:val>
                                            <p:strVal val="#ppt_h"/>
                                          </p:val>
                                        </p:tav>
                                      </p:tavLst>
                                    </p:anim>
                                    <p:animEffect transition="in" filter="fade">
                                      <p:cBhvr>
                                        <p:cTn id="62" dur="750"/>
                                        <p:tgtEl>
                                          <p:spTgt spid="15"/>
                                        </p:tgtEl>
                                      </p:cBhvr>
                                    </p:animEffect>
                                  </p:childTnLst>
                                </p:cTn>
                              </p:par>
                              <p:par>
                                <p:cTn id="63" presetID="53" presetClass="entr" presetSubtype="16" fill="hold" grpId="0" nodeType="withEffect">
                                  <p:stCondLst>
                                    <p:cond delay="750"/>
                                  </p:stCondLst>
                                  <p:childTnLst>
                                    <p:set>
                                      <p:cBhvr>
                                        <p:cTn id="64" dur="1" fill="hold">
                                          <p:stCondLst>
                                            <p:cond delay="0"/>
                                          </p:stCondLst>
                                        </p:cTn>
                                        <p:tgtEl>
                                          <p:spTgt spid="16"/>
                                        </p:tgtEl>
                                        <p:attrNameLst>
                                          <p:attrName>style.visibility</p:attrName>
                                        </p:attrNameLst>
                                      </p:cBhvr>
                                      <p:to>
                                        <p:strVal val="visible"/>
                                      </p:to>
                                    </p:set>
                                    <p:anim calcmode="lin" valueType="num">
                                      <p:cBhvr>
                                        <p:cTn id="65" dur="750" fill="hold"/>
                                        <p:tgtEl>
                                          <p:spTgt spid="16"/>
                                        </p:tgtEl>
                                        <p:attrNameLst>
                                          <p:attrName>ppt_w</p:attrName>
                                        </p:attrNameLst>
                                      </p:cBhvr>
                                      <p:tavLst>
                                        <p:tav tm="0">
                                          <p:val>
                                            <p:fltVal val="0"/>
                                          </p:val>
                                        </p:tav>
                                        <p:tav tm="100000">
                                          <p:val>
                                            <p:strVal val="#ppt_w"/>
                                          </p:val>
                                        </p:tav>
                                      </p:tavLst>
                                    </p:anim>
                                    <p:anim calcmode="lin" valueType="num">
                                      <p:cBhvr>
                                        <p:cTn id="66" dur="750" fill="hold"/>
                                        <p:tgtEl>
                                          <p:spTgt spid="16"/>
                                        </p:tgtEl>
                                        <p:attrNameLst>
                                          <p:attrName>ppt_h</p:attrName>
                                        </p:attrNameLst>
                                      </p:cBhvr>
                                      <p:tavLst>
                                        <p:tav tm="0">
                                          <p:val>
                                            <p:fltVal val="0"/>
                                          </p:val>
                                        </p:tav>
                                        <p:tav tm="100000">
                                          <p:val>
                                            <p:strVal val="#ppt_h"/>
                                          </p:val>
                                        </p:tav>
                                      </p:tavLst>
                                    </p:anim>
                                    <p:animEffect transition="in" filter="fade">
                                      <p:cBhvr>
                                        <p:cTn id="67"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2720</TotalTime>
  <Words>631</Words>
  <Application>Microsoft Office PowerPoint</Application>
  <PresentationFormat>Panorámica</PresentationFormat>
  <Paragraphs>135</Paragraphs>
  <Slides>60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60</vt:i4>
      </vt:variant>
    </vt:vector>
  </HeadingPairs>
  <TitlesOfParts>
    <vt:vector size="65" baseType="lpstr">
      <vt:lpstr>Arial</vt:lpstr>
      <vt:lpstr>Calibri</vt:lpstr>
      <vt:lpstr>Calibri Light</vt:lpstr>
      <vt:lpstr>Wingdings</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Алексей</dc:creator>
  <cp:lastModifiedBy>Ricardo Cantillo</cp:lastModifiedBy>
  <cp:revision>230</cp:revision>
  <dcterms:created xsi:type="dcterms:W3CDTF">2020-05-06T08:34:25Z</dcterms:created>
  <dcterms:modified xsi:type="dcterms:W3CDTF">2021-10-08T21:36:29Z</dcterms:modified>
</cp:coreProperties>
</file>