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</p:sldIdLst>
  <p:sldSz cx="9144000" cy="5143500" type="screen16x9"/>
  <p:notesSz cx="6858000" cy="9144000"/>
  <p:embeddedFontLst>
    <p:embeddedFont>
      <p:font typeface="Comfortaa" pitchFamily="2" charset="0"/>
      <p:regular r:id="rId25"/>
      <p:bold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46"/>
  </p:normalViewPr>
  <p:slideViewPr>
    <p:cSldViewPr snapToGrid="0">
      <p:cViewPr>
        <p:scale>
          <a:sx n="172" d="100"/>
          <a:sy n="172" d="100"/>
        </p:scale>
        <p:origin x="-864" y="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5ea1e5d7a_6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5ea1e5d7a_6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587dd9bd3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587dd9bd3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878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58e3dc4f4_6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58e3dc4f4_6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58e3dc4f4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58e3dc4f4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58e3dc4f4_6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58e3dc4f4_6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58e3dc4f4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58e3dc4f4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58e3dc4f4_8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58e3dc4f4_8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5ea7f18b3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5ea7f18b3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5587dd9bd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5587dd9bd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58e3dc4f4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58e3dc4f4_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c3271b640ebc29a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c3271b640ebc29a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483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115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58e3dc4f4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58e3dc4f4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8e3dc4f4_5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8e3dc4f4_5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5ea7f18b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5ea7f18b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57ec0731e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57ec0731e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5827a65d2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5827a65d2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587dd9bd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587dd9bd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57ec073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57ec073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slide" Target="slide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1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slide" Target="slide16.xml"/><Relationship Id="rId3" Type="http://schemas.openxmlformats.org/officeDocument/2006/relationships/image" Target="../media/image16.png"/><Relationship Id="rId7" Type="http://schemas.openxmlformats.org/officeDocument/2006/relationships/image" Target="../media/image8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5.png"/><Relationship Id="rId10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slide" Target="slide5.xml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slide" Target="slide13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9.png"/><Relationship Id="rId5" Type="http://schemas.openxmlformats.org/officeDocument/2006/relationships/image" Target="../media/image5.png"/><Relationship Id="rId15" Type="http://schemas.openxmlformats.org/officeDocument/2006/relationships/image" Target="../media/image6.png"/><Relationship Id="rId10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slide" Target="slide14.xml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7.png"/><Relationship Id="rId10" Type="http://schemas.openxmlformats.org/officeDocument/2006/relationships/slide" Target="slide15.xml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slide" Target="slide15.xml"/><Relationship Id="rId5" Type="http://schemas.openxmlformats.org/officeDocument/2006/relationships/image" Target="../media/image18.png"/><Relationship Id="rId10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slide" Target="slide5.xml"/><Relationship Id="rId4" Type="http://schemas.openxmlformats.org/officeDocument/2006/relationships/image" Target="../media/image8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slide" Target="slide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8.png"/><Relationship Id="rId12" Type="http://schemas.openxmlformats.org/officeDocument/2006/relationships/slide" Target="slide1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11" Type="http://schemas.openxmlformats.org/officeDocument/2006/relationships/image" Target="../media/image2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slide" Target="slide5.xml"/><Relationship Id="rId5" Type="http://schemas.openxmlformats.org/officeDocument/2006/relationships/image" Target="../media/image19.png"/><Relationship Id="rId10" Type="http://schemas.openxmlformats.org/officeDocument/2006/relationships/slide" Target="slide4.xml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slide" Target="slide11.xml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7.png"/><Relationship Id="rId5" Type="http://schemas.openxmlformats.org/officeDocument/2006/relationships/image" Target="../media/image19.png"/><Relationship Id="rId15" Type="http://schemas.openxmlformats.org/officeDocument/2006/relationships/slide" Target="slide18.xml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slide" Target="slide6.xml"/><Relationship Id="rId1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slide" Target="slid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92825" y="2076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SETUP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00" y="1080718"/>
            <a:ext cx="2069101" cy="118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113" y="586725"/>
            <a:ext cx="2105625" cy="37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650" y="2426850"/>
            <a:ext cx="577350" cy="57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1376" y="2413249"/>
            <a:ext cx="604550" cy="60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2049013" y="2345025"/>
            <a:ext cx="227100" cy="219000"/>
          </a:xfrm>
          <a:prstGeom prst="ellipse">
            <a:avLst/>
          </a:prstGeom>
          <a:solidFill>
            <a:srgbClr val="DD2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5213" y="3308000"/>
            <a:ext cx="1475275" cy="3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5988" y="3694700"/>
            <a:ext cx="287375" cy="2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01575" y="3715682"/>
            <a:ext cx="245400" cy="2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22437" y="2185988"/>
            <a:ext cx="26384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76921" y="3191496"/>
            <a:ext cx="3186100" cy="8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796410" y="3913296"/>
            <a:ext cx="2964449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096343" y="1207375"/>
            <a:ext cx="2547257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90500" y="4143250"/>
            <a:ext cx="2773252" cy="71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9238" y="712897"/>
            <a:ext cx="2467220" cy="2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208024" y="482948"/>
            <a:ext cx="2467200" cy="747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572450" y="152519"/>
            <a:ext cx="3698949" cy="330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9206" y="0"/>
            <a:ext cx="942320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3"/>
          <p:cNvSpPr/>
          <p:nvPr/>
        </p:nvSpPr>
        <p:spPr>
          <a:xfrm>
            <a:off x="3387375" y="717813"/>
            <a:ext cx="2069100" cy="335100"/>
          </a:xfrm>
          <a:prstGeom prst="rect">
            <a:avLst/>
          </a:prstGeom>
          <a:solidFill>
            <a:srgbClr val="00D715">
              <a:alpha val="7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3387375" y="632425"/>
            <a:ext cx="2069100" cy="109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3"/>
          <p:cNvSpPr txBox="1"/>
          <p:nvPr/>
        </p:nvSpPr>
        <p:spPr>
          <a:xfrm>
            <a:off x="3747425" y="717825"/>
            <a:ext cx="20691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   Malcom Jonas </a:t>
            </a:r>
            <a:endParaRPr sz="12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3399825" y="1052925"/>
            <a:ext cx="2044200" cy="3237000"/>
          </a:xfrm>
          <a:prstGeom prst="rect">
            <a:avLst/>
          </a:prstGeom>
          <a:solidFill>
            <a:srgbClr val="E1E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" name="Google Shape;259;p23"/>
          <p:cNvCxnSpPr/>
          <p:nvPr/>
        </p:nvCxnSpPr>
        <p:spPr>
          <a:xfrm>
            <a:off x="-804900" y="804900"/>
            <a:ext cx="245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0" name="Google Shape;2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637" y="4322313"/>
            <a:ext cx="26384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7375" y="3106093"/>
            <a:ext cx="2069101" cy="118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0425" y="1702850"/>
            <a:ext cx="1175575" cy="48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91375" y="1362863"/>
            <a:ext cx="1175575" cy="3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99823" y="1084275"/>
            <a:ext cx="1278397" cy="3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3"/>
          <p:cNvSpPr txBox="1"/>
          <p:nvPr/>
        </p:nvSpPr>
        <p:spPr>
          <a:xfrm>
            <a:off x="4372000" y="1379675"/>
            <a:ext cx="9096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Hi, Malcom!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3"/>
          <p:cNvSpPr txBox="1"/>
          <p:nvPr/>
        </p:nvSpPr>
        <p:spPr>
          <a:xfrm>
            <a:off x="4619625" y="1052925"/>
            <a:ext cx="11757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mfortaa"/>
                <a:ea typeface="Comfortaa"/>
                <a:cs typeface="Comfortaa"/>
                <a:sym typeface="Comfortaa"/>
              </a:rPr>
              <a:t>Today, 8:30AM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7" name="Google Shape;267;p23"/>
          <p:cNvSpPr txBox="1"/>
          <p:nvPr/>
        </p:nvSpPr>
        <p:spPr>
          <a:xfrm>
            <a:off x="3514600" y="1735925"/>
            <a:ext cx="8574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O, Hey. What’s on your mind?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68450" y="2092167"/>
            <a:ext cx="1175575" cy="6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3"/>
          <p:cNvSpPr txBox="1"/>
          <p:nvPr/>
        </p:nvSpPr>
        <p:spPr>
          <a:xfrm>
            <a:off x="4341025" y="2173538"/>
            <a:ext cx="10836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Just wanted to see if you were going to the Chess </a:t>
            </a:r>
            <a:endParaRPr sz="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game today.</a:t>
            </a:r>
            <a:endParaRPr sz="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0" name="Google Shape;27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0425" y="2630600"/>
            <a:ext cx="1175575" cy="4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3"/>
          <p:cNvSpPr txBox="1"/>
          <p:nvPr/>
        </p:nvSpPr>
        <p:spPr>
          <a:xfrm>
            <a:off x="3514600" y="2635875"/>
            <a:ext cx="8574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Wouldn’t miss it! Someone has to be champ!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87375" y="2865061"/>
            <a:ext cx="2069100" cy="24101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3"/>
          <p:cNvSpPr txBox="1"/>
          <p:nvPr/>
        </p:nvSpPr>
        <p:spPr>
          <a:xfrm>
            <a:off x="3637875" y="2865048"/>
            <a:ext cx="1114500" cy="2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  <a:t>Type message...</a:t>
            </a:r>
            <a:endParaRPr sz="600">
              <a:solidFill>
                <a:srgbClr val="B7B7B7"/>
              </a:solidFill>
            </a:endParaRPr>
          </a:p>
        </p:txBody>
      </p:sp>
      <p:pic>
        <p:nvPicPr>
          <p:cNvPr id="274" name="Google Shape;274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87375" y="606339"/>
            <a:ext cx="2069099" cy="16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3"/>
          <p:cNvPicPr preferRelativeResize="0"/>
          <p:nvPr/>
        </p:nvPicPr>
        <p:blipFill rotWithShape="1">
          <a:blip r:embed="rId11">
            <a:alphaModFix/>
          </a:blip>
          <a:srcRect t="1996" b="2006"/>
          <a:stretch/>
        </p:blipFill>
        <p:spPr>
          <a:xfrm>
            <a:off x="1044333" y="-76200"/>
            <a:ext cx="685796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3">
            <a:hlinkClick r:id="rId12" action="ppaction://hlinksldjump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314750" y="564575"/>
            <a:ext cx="1586610" cy="5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9206" y="0"/>
            <a:ext cx="942320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113" y="586725"/>
            <a:ext cx="2105625" cy="37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4"/>
          <p:cNvSpPr/>
          <p:nvPr/>
        </p:nvSpPr>
        <p:spPr>
          <a:xfrm>
            <a:off x="3380425" y="717825"/>
            <a:ext cx="2069100" cy="3351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3380425" y="608625"/>
            <a:ext cx="2069100" cy="109200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4"/>
          <p:cNvSpPr txBox="1"/>
          <p:nvPr/>
        </p:nvSpPr>
        <p:spPr>
          <a:xfrm>
            <a:off x="3968400" y="717825"/>
            <a:ext cx="8322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Events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6" name="Google Shape;286;p24"/>
          <p:cNvSpPr txBox="1"/>
          <p:nvPr/>
        </p:nvSpPr>
        <p:spPr>
          <a:xfrm>
            <a:off x="6344850" y="1824800"/>
            <a:ext cx="69060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3399825" y="1052925"/>
            <a:ext cx="2044200" cy="3237000"/>
          </a:xfrm>
          <a:prstGeom prst="rect">
            <a:avLst/>
          </a:prstGeom>
          <a:solidFill>
            <a:srgbClr val="E1E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0" name="Google Shape;310;p24"/>
          <p:cNvPicPr preferRelativeResize="0"/>
          <p:nvPr/>
        </p:nvPicPr>
        <p:blipFill rotWithShape="1">
          <a:blip r:embed="rId5">
            <a:alphaModFix/>
          </a:blip>
          <a:srcRect t="1996" b="2006"/>
          <a:stretch/>
        </p:blipFill>
        <p:spPr>
          <a:xfrm>
            <a:off x="1032622" y="-99349"/>
            <a:ext cx="6857966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24"/>
          <p:cNvCxnSpPr/>
          <p:nvPr/>
        </p:nvCxnSpPr>
        <p:spPr>
          <a:xfrm>
            <a:off x="-804900" y="804900"/>
            <a:ext cx="245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" name="Google Shape;292;p24">
            <a:hlinkClick r:id="rId6" action="ppaction://hlinksldjump"/>
          </p:cNvPr>
          <p:cNvSpPr txBox="1"/>
          <p:nvPr/>
        </p:nvSpPr>
        <p:spPr>
          <a:xfrm>
            <a:off x="3091028" y="1592894"/>
            <a:ext cx="2188233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      Events from me</a:t>
            </a:r>
            <a:endParaRPr b="1" dirty="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07" name="Google Shape;30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8637" y="4322313"/>
            <a:ext cx="26384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80425" y="608614"/>
            <a:ext cx="2069099" cy="16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4">
            <a:hlinkClick r:id="rId9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14750" y="564575"/>
            <a:ext cx="1586610" cy="5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292;p2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B00EF4-BF27-1645-8956-EDBBABB9A7F8}"/>
              </a:ext>
            </a:extLst>
          </p:cNvPr>
          <p:cNvSpPr txBox="1"/>
          <p:nvPr/>
        </p:nvSpPr>
        <p:spPr>
          <a:xfrm>
            <a:off x="3392779" y="2698291"/>
            <a:ext cx="2307153" cy="3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Events from friends</a:t>
            </a:r>
            <a:endParaRPr b="1" dirty="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Pictur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244BC0A-6850-BB47-A1DF-70E2A13B5F19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3451660" y="1917985"/>
            <a:ext cx="1217199" cy="1217199"/>
          </a:xfrm>
          <a:prstGeom prst="rect">
            <a:avLst/>
          </a:prstGeom>
        </p:spPr>
      </p:pic>
      <p:pic>
        <p:nvPicPr>
          <p:cNvPr id="5" name="Picture 4">
            <a:hlinkClick r:id="rId6" action="ppaction://hlinksldjump"/>
            <a:extLst>
              <a:ext uri="{FF2B5EF4-FFF2-40B4-BE49-F238E27FC236}">
                <a16:creationId xmlns:a16="http://schemas.microsoft.com/office/drawing/2014/main" id="{BBA0C7B1-0C37-4C4F-924D-7C7963BAE554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20000"/>
          </a:blip>
          <a:stretch>
            <a:fillRect/>
          </a:stretch>
        </p:blipFill>
        <p:spPr>
          <a:xfrm>
            <a:off x="4398875" y="1043706"/>
            <a:ext cx="961425" cy="961425"/>
          </a:xfrm>
          <a:prstGeom prst="rect">
            <a:avLst/>
          </a:prstGeom>
        </p:spPr>
      </p:pic>
      <p:sp>
        <p:nvSpPr>
          <p:cNvPr id="23" name="Google Shape;292;p24">
            <a:hlinkClick r:id="rId13" action="ppaction://hlinksldjump"/>
            <a:extLst>
              <a:ext uri="{FF2B5EF4-FFF2-40B4-BE49-F238E27FC236}">
                <a16:creationId xmlns:a16="http://schemas.microsoft.com/office/drawing/2014/main" id="{2D1C6510-7688-6445-BF60-74FDF9EFE132}"/>
              </a:ext>
            </a:extLst>
          </p:cNvPr>
          <p:cNvSpPr txBox="1"/>
          <p:nvPr/>
        </p:nvSpPr>
        <p:spPr>
          <a:xfrm>
            <a:off x="3392779" y="3729212"/>
            <a:ext cx="2307153" cy="3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Create new Event</a:t>
            </a:r>
            <a:endParaRPr b="1" dirty="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" name="Picture 3">
            <a:hlinkClick r:id="rId13" action="ppaction://hlinksldjump"/>
            <a:extLst>
              <a:ext uri="{FF2B5EF4-FFF2-40B4-BE49-F238E27FC236}">
                <a16:creationId xmlns:a16="http://schemas.microsoft.com/office/drawing/2014/main" id="{E62200D2-1D09-6C45-B45C-5AE9A046185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20000"/>
          </a:blip>
          <a:stretch>
            <a:fillRect/>
          </a:stretch>
        </p:blipFill>
        <p:spPr>
          <a:xfrm>
            <a:off x="3976268" y="2841572"/>
            <a:ext cx="1589953" cy="1589953"/>
          </a:xfrm>
          <a:prstGeom prst="rect">
            <a:avLst/>
          </a:prstGeom>
        </p:spPr>
      </p:pic>
      <p:pic>
        <p:nvPicPr>
          <p:cNvPr id="29" name="Google Shape;66;p14">
            <a:extLst>
              <a:ext uri="{FF2B5EF4-FFF2-40B4-BE49-F238E27FC236}">
                <a16:creationId xmlns:a16="http://schemas.microsoft.com/office/drawing/2014/main" id="{6F688DB5-C272-1A47-8BC1-82A7D08F8908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426085" y="1916377"/>
            <a:ext cx="1899177" cy="3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6;p14">
            <a:extLst>
              <a:ext uri="{FF2B5EF4-FFF2-40B4-BE49-F238E27FC236}">
                <a16:creationId xmlns:a16="http://schemas.microsoft.com/office/drawing/2014/main" id="{BFF2E31A-1C31-5145-A1C0-5FD1D3EDBB3D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434911" y="3019029"/>
            <a:ext cx="1899177" cy="386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36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9206" y="0"/>
            <a:ext cx="942320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113" y="586725"/>
            <a:ext cx="2105625" cy="37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4"/>
          <p:cNvSpPr/>
          <p:nvPr/>
        </p:nvSpPr>
        <p:spPr>
          <a:xfrm>
            <a:off x="3380425" y="717825"/>
            <a:ext cx="2069100" cy="3351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3380425" y="608625"/>
            <a:ext cx="2069100" cy="109200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4"/>
          <p:cNvSpPr txBox="1"/>
          <p:nvPr/>
        </p:nvSpPr>
        <p:spPr>
          <a:xfrm>
            <a:off x="3968400" y="717825"/>
            <a:ext cx="8322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Events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6" name="Google Shape;286;p24"/>
          <p:cNvSpPr txBox="1"/>
          <p:nvPr/>
        </p:nvSpPr>
        <p:spPr>
          <a:xfrm>
            <a:off x="6344850" y="1824800"/>
            <a:ext cx="69060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3399825" y="1052925"/>
            <a:ext cx="2044200" cy="3237000"/>
          </a:xfrm>
          <a:prstGeom prst="rect">
            <a:avLst/>
          </a:prstGeom>
          <a:solidFill>
            <a:srgbClr val="E1E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8" name="Google Shape;288;p24"/>
          <p:cNvCxnSpPr/>
          <p:nvPr/>
        </p:nvCxnSpPr>
        <p:spPr>
          <a:xfrm>
            <a:off x="-804900" y="804900"/>
            <a:ext cx="245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24"/>
          <p:cNvSpPr txBox="1"/>
          <p:nvPr/>
        </p:nvSpPr>
        <p:spPr>
          <a:xfrm>
            <a:off x="3578325" y="1364300"/>
            <a:ext cx="1687200" cy="95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4"/>
          <p:cNvSpPr txBox="1"/>
          <p:nvPr/>
        </p:nvSpPr>
        <p:spPr>
          <a:xfrm>
            <a:off x="3578325" y="2675425"/>
            <a:ext cx="1687200" cy="95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1" name="Google Shape;29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6800" y="1100550"/>
            <a:ext cx="1178900" cy="3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4"/>
          <p:cNvSpPr txBox="1"/>
          <p:nvPr/>
        </p:nvSpPr>
        <p:spPr>
          <a:xfrm>
            <a:off x="4524375" y="1052925"/>
            <a:ext cx="11232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Today, 12:30PM</a:t>
            </a:r>
            <a:endParaRPr sz="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93" name="Google Shape;29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6800" y="2359113"/>
            <a:ext cx="1178900" cy="4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4"/>
          <p:cNvPicPr preferRelativeResize="0"/>
          <p:nvPr/>
        </p:nvPicPr>
        <p:blipFill rotWithShape="1">
          <a:blip r:embed="rId6">
            <a:alphaModFix/>
          </a:blip>
          <a:srcRect t="1996" b="2006"/>
          <a:stretch/>
        </p:blipFill>
        <p:spPr>
          <a:xfrm>
            <a:off x="1044333" y="-76200"/>
            <a:ext cx="685796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4">
            <a:hlinkClick r:id="rId7" action="ppaction://hlinksldjump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78325" y="1364300"/>
            <a:ext cx="1687200" cy="95490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4"/>
          <p:cNvSpPr txBox="1"/>
          <p:nvPr/>
        </p:nvSpPr>
        <p:spPr>
          <a:xfrm>
            <a:off x="4547850" y="2345525"/>
            <a:ext cx="11790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Today, 6:30PM</a:t>
            </a:r>
            <a:endParaRPr sz="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96" name="Google Shape;296;p24">
            <a:hlinkClick r:id="rId9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71375" y="2675425"/>
            <a:ext cx="1687200" cy="9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05500" y="1869975"/>
            <a:ext cx="1818950" cy="8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05500" y="1869975"/>
            <a:ext cx="1836375" cy="8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22925" y="3203475"/>
            <a:ext cx="1818950" cy="8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05500" y="3203475"/>
            <a:ext cx="1836375" cy="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4">
            <a:hlinkClick r:id="rId7" action="ppaction://hlinksldjump"/>
          </p:cNvPr>
          <p:cNvSpPr txBox="1"/>
          <p:nvPr/>
        </p:nvSpPr>
        <p:spPr>
          <a:xfrm>
            <a:off x="3522925" y="2072825"/>
            <a:ext cx="16089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Chess Match</a:t>
            </a:r>
            <a:endParaRPr sz="9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2" name="Google Shape;302;p24">
            <a:hlinkClick r:id="rId9" action="ppaction://hlinksldjump"/>
          </p:cNvPr>
          <p:cNvSpPr txBox="1"/>
          <p:nvPr/>
        </p:nvSpPr>
        <p:spPr>
          <a:xfrm>
            <a:off x="3571375" y="3382975"/>
            <a:ext cx="16089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Tennis Game</a:t>
            </a:r>
            <a:endParaRPr sz="900" dirty="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3" name="Google Shape;303;p24"/>
          <p:cNvSpPr/>
          <p:nvPr/>
        </p:nvSpPr>
        <p:spPr>
          <a:xfrm>
            <a:off x="4857750" y="812650"/>
            <a:ext cx="522300" cy="1614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4"/>
          <p:cNvSpPr txBox="1"/>
          <p:nvPr/>
        </p:nvSpPr>
        <p:spPr>
          <a:xfrm>
            <a:off x="4799250" y="751475"/>
            <a:ext cx="676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Search...</a:t>
            </a:r>
            <a:endParaRPr sz="8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07" name="Google Shape;307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198637" y="4322313"/>
            <a:ext cx="26384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380425" y="608614"/>
            <a:ext cx="2069099" cy="16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4">
            <a:hlinkClick r:id="" action="ppaction://hlinkshowjump?jump=previousslide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314750" y="564575"/>
            <a:ext cx="1586610" cy="55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474594" y="1288847"/>
            <a:ext cx="462912" cy="4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505488" y="2617650"/>
            <a:ext cx="287375" cy="2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11;p24">
            <a:extLst>
              <a:ext uri="{FF2B5EF4-FFF2-40B4-BE49-F238E27FC236}">
                <a16:creationId xmlns:a16="http://schemas.microsoft.com/office/drawing/2014/main" id="{C5A8607E-A9FA-194C-B064-9C300D9BA009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463429" y="2553987"/>
            <a:ext cx="462912" cy="45003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02;p24">
            <a:hlinkClick r:id="rId9" action="ppaction://hlinksldjump"/>
            <a:extLst>
              <a:ext uri="{FF2B5EF4-FFF2-40B4-BE49-F238E27FC236}">
                <a16:creationId xmlns:a16="http://schemas.microsoft.com/office/drawing/2014/main" id="{4A56F034-FC3F-B947-B842-4CF6CC0B427B}"/>
              </a:ext>
            </a:extLst>
          </p:cNvPr>
          <p:cNvSpPr txBox="1"/>
          <p:nvPr/>
        </p:nvSpPr>
        <p:spPr>
          <a:xfrm>
            <a:off x="3522925" y="3840075"/>
            <a:ext cx="1958477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900" b="1" dirty="0">
                <a:solidFill>
                  <a:schemeClr val="bg2"/>
                </a:solidFill>
                <a:latin typeface="Comfortaa"/>
                <a:ea typeface="Comfortaa"/>
                <a:cs typeface="Comfortaa"/>
                <a:sym typeface="Comfortaa"/>
              </a:rPr>
              <a:t>V    </a:t>
            </a:r>
            <a:r>
              <a:rPr lang="en" sz="900" dirty="0">
                <a:solidFill>
                  <a:schemeClr val="bg2"/>
                </a:solidFill>
                <a:latin typeface="Comfortaa"/>
                <a:ea typeface="Comfortaa"/>
                <a:cs typeface="Comfortaa"/>
                <a:sym typeface="Comfortaa"/>
              </a:rPr>
              <a:t>Scroll Down for more</a:t>
            </a:r>
            <a:r>
              <a:rPr lang="en" sz="900" b="1" dirty="0">
                <a:solidFill>
                  <a:schemeClr val="bg2"/>
                </a:solidFill>
                <a:latin typeface="Comfortaa"/>
                <a:ea typeface="Comfortaa"/>
                <a:cs typeface="Comfortaa"/>
                <a:sym typeface="Comfortaa"/>
              </a:rPr>
              <a:t>   V</a:t>
            </a:r>
            <a:endParaRPr sz="900" b="1" dirty="0">
              <a:solidFill>
                <a:schemeClr val="bg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9206" y="0"/>
            <a:ext cx="942320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113" y="586725"/>
            <a:ext cx="2105625" cy="37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5"/>
          <p:cNvSpPr/>
          <p:nvPr/>
        </p:nvSpPr>
        <p:spPr>
          <a:xfrm>
            <a:off x="3380425" y="717825"/>
            <a:ext cx="2069100" cy="3351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5"/>
          <p:cNvSpPr/>
          <p:nvPr/>
        </p:nvSpPr>
        <p:spPr>
          <a:xfrm>
            <a:off x="3380425" y="608625"/>
            <a:ext cx="2069100" cy="109200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5"/>
          <p:cNvSpPr txBox="1"/>
          <p:nvPr/>
        </p:nvSpPr>
        <p:spPr>
          <a:xfrm>
            <a:off x="3892200" y="717825"/>
            <a:ext cx="1232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More Info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2" name="Google Shape;322;p25"/>
          <p:cNvSpPr txBox="1"/>
          <p:nvPr/>
        </p:nvSpPr>
        <p:spPr>
          <a:xfrm>
            <a:off x="6344850" y="1824800"/>
            <a:ext cx="69060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5"/>
          <p:cNvSpPr/>
          <p:nvPr/>
        </p:nvSpPr>
        <p:spPr>
          <a:xfrm>
            <a:off x="3399825" y="2055125"/>
            <a:ext cx="2069100" cy="2220300"/>
          </a:xfrm>
          <a:prstGeom prst="rect">
            <a:avLst/>
          </a:prstGeom>
          <a:solidFill>
            <a:srgbClr val="E1E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    </a:t>
            </a:r>
            <a:r>
              <a:rPr lang="en" sz="1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Event: Chess Match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Date: 04/21/2019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Time: 12:30PM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Location: 123 Welch Ln. RM 102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Host: Jill Wagner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24" name="Google Shape;32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9825" y="1016700"/>
            <a:ext cx="2105602" cy="1156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25"/>
          <p:cNvCxnSpPr/>
          <p:nvPr/>
        </p:nvCxnSpPr>
        <p:spPr>
          <a:xfrm>
            <a:off x="-804900" y="804900"/>
            <a:ext cx="245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6" name="Google Shape;32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8637" y="4322313"/>
            <a:ext cx="26384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0425" y="608614"/>
            <a:ext cx="2069099" cy="16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5"/>
          <p:cNvPicPr preferRelativeResize="0"/>
          <p:nvPr/>
        </p:nvPicPr>
        <p:blipFill rotWithShape="1">
          <a:blip r:embed="rId8">
            <a:alphaModFix/>
          </a:blip>
          <a:srcRect t="1996" b="2006"/>
          <a:stretch/>
        </p:blipFill>
        <p:spPr>
          <a:xfrm>
            <a:off x="1044333" y="-76200"/>
            <a:ext cx="685796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5">
            <a:hlinkClick r:id="" action="ppaction://hlinkshowjump?jump=previousslide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14750" y="564575"/>
            <a:ext cx="1586610" cy="5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5">
            <a:hlinkClick r:id="rId10" action="ppaction://hlinksldjump"/>
          </p:cNvPr>
          <p:cNvSpPr/>
          <p:nvPr/>
        </p:nvSpPr>
        <p:spPr>
          <a:xfrm>
            <a:off x="3724543" y="3968225"/>
            <a:ext cx="1423200" cy="235500"/>
          </a:xfrm>
          <a:prstGeom prst="roundRect">
            <a:avLst>
              <a:gd name="adj" fmla="val 16667"/>
            </a:avLst>
          </a:prstGeom>
          <a:solidFill>
            <a:srgbClr val="DD2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Sign Up Now</a:t>
            </a:r>
            <a:endParaRPr sz="1200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9206" y="0"/>
            <a:ext cx="942320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113" y="586725"/>
            <a:ext cx="2105625" cy="37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6"/>
          <p:cNvSpPr/>
          <p:nvPr/>
        </p:nvSpPr>
        <p:spPr>
          <a:xfrm>
            <a:off x="3380425" y="717825"/>
            <a:ext cx="2069100" cy="3351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3380425" y="608625"/>
            <a:ext cx="2069100" cy="109200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 txBox="1"/>
          <p:nvPr/>
        </p:nvSpPr>
        <p:spPr>
          <a:xfrm>
            <a:off x="3892200" y="717825"/>
            <a:ext cx="1232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More Info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0" name="Google Shape;340;p26"/>
          <p:cNvSpPr txBox="1"/>
          <p:nvPr/>
        </p:nvSpPr>
        <p:spPr>
          <a:xfrm>
            <a:off x="6344850" y="1824800"/>
            <a:ext cx="69060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3399825" y="2055125"/>
            <a:ext cx="2069100" cy="2220300"/>
          </a:xfrm>
          <a:prstGeom prst="rect">
            <a:avLst/>
          </a:prstGeom>
          <a:solidFill>
            <a:srgbClr val="E1E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    </a:t>
            </a:r>
            <a:r>
              <a:rPr lang="en" sz="1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Event: Tennis Game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Date: 04/21/2019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Time: 6:30PM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Location: Halton Wagner Tennis Complex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Host: Tommy Wright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48" name="Google Shape;348;p26"/>
          <p:cNvPicPr preferRelativeResize="0"/>
          <p:nvPr/>
        </p:nvPicPr>
        <p:blipFill rotWithShape="1">
          <a:blip r:embed="rId5">
            <a:alphaModFix/>
          </a:blip>
          <a:srcRect t="1996" b="2006"/>
          <a:stretch/>
        </p:blipFill>
        <p:spPr>
          <a:xfrm>
            <a:off x="1044333" y="-76200"/>
            <a:ext cx="6857966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26"/>
          <p:cNvCxnSpPr/>
          <p:nvPr/>
        </p:nvCxnSpPr>
        <p:spPr>
          <a:xfrm>
            <a:off x="-804900" y="804900"/>
            <a:ext cx="245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3" name="Google Shape;34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8637" y="4322313"/>
            <a:ext cx="26384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0425" y="608614"/>
            <a:ext cx="2069099" cy="16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6">
            <a:hlinkClick r:id="rId8" action="ppaction://hlinksldjump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14750" y="564575"/>
            <a:ext cx="1586610" cy="55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99825" y="1007850"/>
            <a:ext cx="2049700" cy="1160063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6">
            <a:hlinkClick r:id="rId11" action="ppaction://hlinksldjump"/>
          </p:cNvPr>
          <p:cNvSpPr/>
          <p:nvPr/>
        </p:nvSpPr>
        <p:spPr>
          <a:xfrm>
            <a:off x="3717109" y="3968225"/>
            <a:ext cx="1423200" cy="235500"/>
          </a:xfrm>
          <a:prstGeom prst="roundRect">
            <a:avLst>
              <a:gd name="adj" fmla="val 16667"/>
            </a:avLst>
          </a:prstGeom>
          <a:solidFill>
            <a:srgbClr val="DD2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Sign Up Now</a:t>
            </a:r>
            <a:endParaRPr sz="1200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9206" y="0"/>
            <a:ext cx="942320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113" y="586725"/>
            <a:ext cx="2105625" cy="37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7"/>
          <p:cNvSpPr/>
          <p:nvPr/>
        </p:nvSpPr>
        <p:spPr>
          <a:xfrm>
            <a:off x="3399825" y="1052925"/>
            <a:ext cx="2069100" cy="3222600"/>
          </a:xfrm>
          <a:prstGeom prst="rect">
            <a:avLst/>
          </a:prstGeom>
          <a:solidFill>
            <a:srgbClr val="E1E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  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You have signed up for this event!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6" name="Google Shape;356;p27"/>
          <p:cNvSpPr/>
          <p:nvPr/>
        </p:nvSpPr>
        <p:spPr>
          <a:xfrm>
            <a:off x="3380425" y="717825"/>
            <a:ext cx="2069100" cy="3351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"/>
          <p:cNvSpPr/>
          <p:nvPr/>
        </p:nvSpPr>
        <p:spPr>
          <a:xfrm>
            <a:off x="3380425" y="608625"/>
            <a:ext cx="2069100" cy="109200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5" name="Google Shape;365;p27"/>
          <p:cNvPicPr preferRelativeResize="0"/>
          <p:nvPr/>
        </p:nvPicPr>
        <p:blipFill rotWithShape="1">
          <a:blip r:embed="rId5">
            <a:alphaModFix/>
          </a:blip>
          <a:srcRect t="1996" b="2006"/>
          <a:stretch/>
        </p:blipFill>
        <p:spPr>
          <a:xfrm>
            <a:off x="1044333" y="-76200"/>
            <a:ext cx="68579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7"/>
          <p:cNvSpPr txBox="1"/>
          <p:nvPr/>
        </p:nvSpPr>
        <p:spPr>
          <a:xfrm>
            <a:off x="3968400" y="717825"/>
            <a:ext cx="1232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Success</a:t>
            </a:r>
            <a:endParaRPr sz="12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9" name="Google Shape;359;p27"/>
          <p:cNvSpPr txBox="1"/>
          <p:nvPr/>
        </p:nvSpPr>
        <p:spPr>
          <a:xfrm>
            <a:off x="6344850" y="1824800"/>
            <a:ext cx="69060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0" name="Google Shape;360;p27"/>
          <p:cNvCxnSpPr/>
          <p:nvPr/>
        </p:nvCxnSpPr>
        <p:spPr>
          <a:xfrm>
            <a:off x="-804900" y="804900"/>
            <a:ext cx="245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61" name="Google Shape;36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8637" y="4322313"/>
            <a:ext cx="26384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0425" y="608614"/>
            <a:ext cx="2069099" cy="161373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7">
            <a:hlinkClick r:id="rId8" action="ppaction://hlinksldjump"/>
          </p:cNvPr>
          <p:cNvSpPr/>
          <p:nvPr/>
        </p:nvSpPr>
        <p:spPr>
          <a:xfrm>
            <a:off x="3544375" y="3827925"/>
            <a:ext cx="1741200" cy="335100"/>
          </a:xfrm>
          <a:prstGeom prst="flowChartAlternateProcess">
            <a:avLst/>
          </a:prstGeom>
          <a:solidFill>
            <a:srgbClr val="DD2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OK</a:t>
            </a:r>
            <a:endParaRPr dirty="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64" name="Google Shape;364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98802" y="1753175"/>
            <a:ext cx="949032" cy="9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9206" y="0"/>
            <a:ext cx="942320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113" y="586725"/>
            <a:ext cx="2105625" cy="37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8"/>
          <p:cNvSpPr/>
          <p:nvPr/>
        </p:nvSpPr>
        <p:spPr>
          <a:xfrm>
            <a:off x="3399825" y="608625"/>
            <a:ext cx="2069100" cy="3666900"/>
          </a:xfrm>
          <a:prstGeom prst="rect">
            <a:avLst/>
          </a:prstGeom>
          <a:solidFill>
            <a:srgbClr val="E1E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  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3" name="Google Shape;373;p28"/>
          <p:cNvSpPr/>
          <p:nvPr/>
        </p:nvSpPr>
        <p:spPr>
          <a:xfrm>
            <a:off x="3380425" y="717825"/>
            <a:ext cx="2069100" cy="3351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8"/>
          <p:cNvSpPr/>
          <p:nvPr/>
        </p:nvSpPr>
        <p:spPr>
          <a:xfrm>
            <a:off x="3380425" y="608625"/>
            <a:ext cx="2069100" cy="109200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8"/>
          <p:cNvSpPr txBox="1"/>
          <p:nvPr/>
        </p:nvSpPr>
        <p:spPr>
          <a:xfrm>
            <a:off x="3892200" y="717825"/>
            <a:ext cx="13596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Create Event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76" name="Google Shape;376;p28"/>
          <p:cNvCxnSpPr/>
          <p:nvPr/>
        </p:nvCxnSpPr>
        <p:spPr>
          <a:xfrm>
            <a:off x="-804900" y="804900"/>
            <a:ext cx="245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80" name="Google Shape;380;p28"/>
          <p:cNvPicPr preferRelativeResize="0"/>
          <p:nvPr/>
        </p:nvPicPr>
        <p:blipFill rotWithShape="1">
          <a:blip r:embed="rId5">
            <a:alphaModFix/>
          </a:blip>
          <a:srcRect t="1996" b="2006"/>
          <a:stretch/>
        </p:blipFill>
        <p:spPr>
          <a:xfrm>
            <a:off x="1044333" y="-76200"/>
            <a:ext cx="685796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8637" y="4322313"/>
            <a:ext cx="26384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0425" y="608614"/>
            <a:ext cx="2069099" cy="16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8">
            <a:hlinkClick r:id="rId8" action="ppaction://hlinksldjump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14750" y="564575"/>
            <a:ext cx="1586610" cy="5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8">
            <a:hlinkClick r:id="" action="ppaction://hlinkshowjump?jump=nextslide"/>
          </p:cNvPr>
          <p:cNvSpPr/>
          <p:nvPr/>
        </p:nvSpPr>
        <p:spPr>
          <a:xfrm>
            <a:off x="3544375" y="3827925"/>
            <a:ext cx="1741200" cy="335100"/>
          </a:xfrm>
          <a:prstGeom prst="flowChartAlternateProcess">
            <a:avLst/>
          </a:prstGeom>
          <a:solidFill>
            <a:srgbClr val="DD2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Create Event</a:t>
            </a:r>
            <a:endParaRPr dirty="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2" name="Google Shape;382;p28"/>
          <p:cNvSpPr/>
          <p:nvPr/>
        </p:nvSpPr>
        <p:spPr>
          <a:xfrm>
            <a:off x="3605163" y="3192175"/>
            <a:ext cx="1590600" cy="35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Location: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3" name="Google Shape;383;p28"/>
          <p:cNvSpPr/>
          <p:nvPr/>
        </p:nvSpPr>
        <p:spPr>
          <a:xfrm>
            <a:off x="3605175" y="1931350"/>
            <a:ext cx="1590600" cy="35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Time: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4" name="Google Shape;384;p28"/>
          <p:cNvSpPr/>
          <p:nvPr/>
        </p:nvSpPr>
        <p:spPr>
          <a:xfrm>
            <a:off x="3605175" y="2560563"/>
            <a:ext cx="1590600" cy="35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Date: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5" name="Google Shape;385;p28"/>
          <p:cNvSpPr/>
          <p:nvPr/>
        </p:nvSpPr>
        <p:spPr>
          <a:xfrm>
            <a:off x="3605175" y="1302113"/>
            <a:ext cx="1590600" cy="35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Event Name: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9206" y="0"/>
            <a:ext cx="942320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113" y="586725"/>
            <a:ext cx="2105625" cy="37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9"/>
          <p:cNvSpPr/>
          <p:nvPr/>
        </p:nvSpPr>
        <p:spPr>
          <a:xfrm>
            <a:off x="3399825" y="1052925"/>
            <a:ext cx="2069100" cy="3222600"/>
          </a:xfrm>
          <a:prstGeom prst="rect">
            <a:avLst/>
          </a:prstGeom>
          <a:solidFill>
            <a:srgbClr val="E1E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  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You have created this event!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3" name="Google Shape;393;p29"/>
          <p:cNvSpPr/>
          <p:nvPr/>
        </p:nvSpPr>
        <p:spPr>
          <a:xfrm>
            <a:off x="3380425" y="717825"/>
            <a:ext cx="2069100" cy="3351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9"/>
          <p:cNvSpPr/>
          <p:nvPr/>
        </p:nvSpPr>
        <p:spPr>
          <a:xfrm>
            <a:off x="3380425" y="608625"/>
            <a:ext cx="2069100" cy="109200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9"/>
          <p:cNvSpPr txBox="1"/>
          <p:nvPr/>
        </p:nvSpPr>
        <p:spPr>
          <a:xfrm>
            <a:off x="3968400" y="717825"/>
            <a:ext cx="1232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Success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6" name="Google Shape;396;p29"/>
          <p:cNvSpPr txBox="1"/>
          <p:nvPr/>
        </p:nvSpPr>
        <p:spPr>
          <a:xfrm>
            <a:off x="6344850" y="1824800"/>
            <a:ext cx="69060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7" name="Google Shape;397;p29"/>
          <p:cNvCxnSpPr/>
          <p:nvPr/>
        </p:nvCxnSpPr>
        <p:spPr>
          <a:xfrm>
            <a:off x="-804900" y="804900"/>
            <a:ext cx="245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98" name="Google Shape;39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8637" y="4322313"/>
            <a:ext cx="26384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9"/>
          <p:cNvPicPr preferRelativeResize="0"/>
          <p:nvPr/>
        </p:nvPicPr>
        <p:blipFill rotWithShape="1">
          <a:blip r:embed="rId6">
            <a:alphaModFix/>
          </a:blip>
          <a:srcRect t="1996" b="2006"/>
          <a:stretch/>
        </p:blipFill>
        <p:spPr>
          <a:xfrm>
            <a:off x="1044333" y="-76200"/>
            <a:ext cx="685796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0425" y="608614"/>
            <a:ext cx="2069099" cy="161373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9">
            <a:hlinkClick r:id="rId8" action="ppaction://hlinksldjump"/>
          </p:cNvPr>
          <p:cNvSpPr/>
          <p:nvPr/>
        </p:nvSpPr>
        <p:spPr>
          <a:xfrm>
            <a:off x="3544375" y="3827925"/>
            <a:ext cx="1741200" cy="335100"/>
          </a:xfrm>
          <a:prstGeom prst="flowChartAlternateProcess">
            <a:avLst/>
          </a:prstGeom>
          <a:solidFill>
            <a:srgbClr val="DD2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OK</a:t>
            </a:r>
            <a:endParaRPr dirty="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01" name="Google Shape;401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98802" y="1753175"/>
            <a:ext cx="949032" cy="9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9206" y="0"/>
            <a:ext cx="942320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0"/>
          <p:cNvSpPr/>
          <p:nvPr/>
        </p:nvSpPr>
        <p:spPr>
          <a:xfrm>
            <a:off x="3387375" y="717813"/>
            <a:ext cx="2069100" cy="335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0"/>
          <p:cNvSpPr txBox="1"/>
          <p:nvPr/>
        </p:nvSpPr>
        <p:spPr>
          <a:xfrm>
            <a:off x="4067175" y="723800"/>
            <a:ext cx="8097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Phone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0"/>
          <p:cNvSpPr txBox="1"/>
          <p:nvPr/>
        </p:nvSpPr>
        <p:spPr>
          <a:xfrm>
            <a:off x="6344850" y="1824800"/>
            <a:ext cx="69060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0"/>
          <p:cNvSpPr/>
          <p:nvPr/>
        </p:nvSpPr>
        <p:spPr>
          <a:xfrm>
            <a:off x="3399825" y="1052925"/>
            <a:ext cx="2044200" cy="3237000"/>
          </a:xfrm>
          <a:prstGeom prst="rect">
            <a:avLst/>
          </a:prstGeom>
          <a:solidFill>
            <a:srgbClr val="E1E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2" name="Google Shape;412;p30"/>
          <p:cNvCxnSpPr/>
          <p:nvPr/>
        </p:nvCxnSpPr>
        <p:spPr>
          <a:xfrm>
            <a:off x="-804900" y="804900"/>
            <a:ext cx="245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3" name="Google Shape;413;p30"/>
          <p:cNvSpPr/>
          <p:nvPr/>
        </p:nvSpPr>
        <p:spPr>
          <a:xfrm>
            <a:off x="3380425" y="608625"/>
            <a:ext cx="2069100" cy="13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4" name="Google Shape;41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637" y="4322313"/>
            <a:ext cx="26384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7850" y="608627"/>
            <a:ext cx="2069099" cy="16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8925" y="1447375"/>
            <a:ext cx="533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8275" y="1447375"/>
            <a:ext cx="533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7625" y="1447375"/>
            <a:ext cx="533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8925" y="2061825"/>
            <a:ext cx="533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8275" y="2061825"/>
            <a:ext cx="533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7625" y="2061825"/>
            <a:ext cx="533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8925" y="2630600"/>
            <a:ext cx="533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8275" y="2630600"/>
            <a:ext cx="533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7625" y="2630600"/>
            <a:ext cx="533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5225" y="3199375"/>
            <a:ext cx="533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21085" y="3199377"/>
            <a:ext cx="509080" cy="5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3685" y="3199377"/>
            <a:ext cx="509080" cy="50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0"/>
          <p:cNvSpPr txBox="1"/>
          <p:nvPr/>
        </p:nvSpPr>
        <p:spPr>
          <a:xfrm>
            <a:off x="4222375" y="1674200"/>
            <a:ext cx="11004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FA8DC"/>
                </a:solidFill>
              </a:rPr>
              <a:t>ABC               DEF                 </a:t>
            </a:r>
            <a:endParaRPr sz="800">
              <a:solidFill>
                <a:srgbClr val="6FA8DC"/>
              </a:solidFill>
            </a:endParaRPr>
          </a:p>
        </p:txBody>
      </p:sp>
      <p:sp>
        <p:nvSpPr>
          <p:cNvPr id="429" name="Google Shape;429;p30"/>
          <p:cNvSpPr txBox="1"/>
          <p:nvPr/>
        </p:nvSpPr>
        <p:spPr>
          <a:xfrm>
            <a:off x="3582775" y="2295500"/>
            <a:ext cx="1819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FA8DC"/>
                </a:solidFill>
              </a:rPr>
              <a:t>GHI                 JKL               MNO              </a:t>
            </a:r>
            <a:endParaRPr sz="800">
              <a:solidFill>
                <a:srgbClr val="6FA8DC"/>
              </a:solidFill>
            </a:endParaRPr>
          </a:p>
        </p:txBody>
      </p:sp>
      <p:sp>
        <p:nvSpPr>
          <p:cNvPr id="430" name="Google Shape;430;p30"/>
          <p:cNvSpPr txBox="1"/>
          <p:nvPr/>
        </p:nvSpPr>
        <p:spPr>
          <a:xfrm>
            <a:off x="3534000" y="2864275"/>
            <a:ext cx="18786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FA8DC"/>
                </a:solidFill>
              </a:rPr>
              <a:t>PQRS              TUV              WXYZ              </a:t>
            </a:r>
            <a:endParaRPr sz="800">
              <a:solidFill>
                <a:srgbClr val="6FA8DC"/>
              </a:solidFill>
            </a:endParaRPr>
          </a:p>
        </p:txBody>
      </p:sp>
      <p:sp>
        <p:nvSpPr>
          <p:cNvPr id="431" name="Google Shape;431;p30"/>
          <p:cNvSpPr txBox="1"/>
          <p:nvPr/>
        </p:nvSpPr>
        <p:spPr>
          <a:xfrm>
            <a:off x="3563700" y="1422225"/>
            <a:ext cx="11559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D85C6"/>
                </a:solidFill>
                <a:latin typeface="Comfortaa"/>
                <a:ea typeface="Comfortaa"/>
                <a:cs typeface="Comfortaa"/>
                <a:sym typeface="Comfortaa"/>
              </a:rPr>
              <a:t> 1        2       </a:t>
            </a:r>
            <a:endParaRPr sz="1800">
              <a:solidFill>
                <a:srgbClr val="3D85C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2" name="Google Shape;432;p30"/>
          <p:cNvSpPr txBox="1"/>
          <p:nvPr/>
        </p:nvSpPr>
        <p:spPr>
          <a:xfrm>
            <a:off x="4886325" y="1442625"/>
            <a:ext cx="434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D85C6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endParaRPr sz="1800">
              <a:solidFill>
                <a:srgbClr val="3D85C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3" name="Google Shape;433;p30"/>
          <p:cNvSpPr txBox="1"/>
          <p:nvPr/>
        </p:nvSpPr>
        <p:spPr>
          <a:xfrm>
            <a:off x="3607625" y="2061825"/>
            <a:ext cx="434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D85C6"/>
                </a:solidFill>
                <a:latin typeface="Comfortaa"/>
                <a:ea typeface="Comfortaa"/>
                <a:cs typeface="Comfortaa"/>
                <a:sym typeface="Comfortaa"/>
              </a:rPr>
              <a:t>4</a:t>
            </a:r>
            <a:endParaRPr sz="1800">
              <a:solidFill>
                <a:srgbClr val="3D85C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4" name="Google Shape;434;p30"/>
          <p:cNvSpPr txBox="1"/>
          <p:nvPr/>
        </p:nvSpPr>
        <p:spPr>
          <a:xfrm>
            <a:off x="4255938" y="2061825"/>
            <a:ext cx="434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D85C6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endParaRPr sz="1800">
              <a:solidFill>
                <a:srgbClr val="3D85C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5" name="Google Shape;435;p30"/>
          <p:cNvSpPr txBox="1"/>
          <p:nvPr/>
        </p:nvSpPr>
        <p:spPr>
          <a:xfrm>
            <a:off x="4904263" y="2061825"/>
            <a:ext cx="434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D85C6"/>
                </a:solidFill>
                <a:latin typeface="Comfortaa"/>
                <a:ea typeface="Comfortaa"/>
                <a:cs typeface="Comfortaa"/>
                <a:sym typeface="Comfortaa"/>
              </a:rPr>
              <a:t>6</a:t>
            </a:r>
            <a:endParaRPr sz="1800">
              <a:solidFill>
                <a:srgbClr val="3D85C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6" name="Google Shape;436;p30"/>
          <p:cNvSpPr txBox="1"/>
          <p:nvPr/>
        </p:nvSpPr>
        <p:spPr>
          <a:xfrm>
            <a:off x="3607613" y="2630600"/>
            <a:ext cx="434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D85C6"/>
                </a:solidFill>
                <a:latin typeface="Comfortaa"/>
                <a:ea typeface="Comfortaa"/>
                <a:cs typeface="Comfortaa"/>
                <a:sym typeface="Comfortaa"/>
              </a:rPr>
              <a:t>7</a:t>
            </a:r>
            <a:endParaRPr sz="1800">
              <a:solidFill>
                <a:srgbClr val="3D85C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7" name="Google Shape;437;p30"/>
          <p:cNvSpPr txBox="1"/>
          <p:nvPr/>
        </p:nvSpPr>
        <p:spPr>
          <a:xfrm>
            <a:off x="4255938" y="2630600"/>
            <a:ext cx="434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D85C6"/>
                </a:solidFill>
                <a:latin typeface="Comfortaa"/>
                <a:ea typeface="Comfortaa"/>
                <a:cs typeface="Comfortaa"/>
                <a:sym typeface="Comfortaa"/>
              </a:rPr>
              <a:t>8</a:t>
            </a:r>
            <a:endParaRPr sz="1800">
              <a:solidFill>
                <a:srgbClr val="3D85C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8" name="Google Shape;438;p30"/>
          <p:cNvSpPr txBox="1"/>
          <p:nvPr/>
        </p:nvSpPr>
        <p:spPr>
          <a:xfrm>
            <a:off x="4904263" y="2630600"/>
            <a:ext cx="434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D85C6"/>
                </a:solidFill>
                <a:latin typeface="Comfortaa"/>
                <a:ea typeface="Comfortaa"/>
                <a:cs typeface="Comfortaa"/>
                <a:sym typeface="Comfortaa"/>
              </a:rPr>
              <a:t>9</a:t>
            </a:r>
            <a:endParaRPr sz="1800">
              <a:solidFill>
                <a:srgbClr val="3D85C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9" name="Google Shape;439;p30"/>
          <p:cNvSpPr txBox="1"/>
          <p:nvPr/>
        </p:nvSpPr>
        <p:spPr>
          <a:xfrm>
            <a:off x="4255949" y="3223200"/>
            <a:ext cx="393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D85C6"/>
                </a:solidFill>
                <a:latin typeface="Comfortaa"/>
                <a:ea typeface="Comfortaa"/>
                <a:cs typeface="Comfortaa"/>
                <a:sym typeface="Comfortaa"/>
              </a:rPr>
              <a:t>0</a:t>
            </a:r>
            <a:endParaRPr sz="1800">
              <a:solidFill>
                <a:srgbClr val="3D85C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0" name="Google Shape;440;p30"/>
          <p:cNvSpPr txBox="1"/>
          <p:nvPr/>
        </p:nvSpPr>
        <p:spPr>
          <a:xfrm>
            <a:off x="3607625" y="3245275"/>
            <a:ext cx="4227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47" name="Google Shape;447;p30"/>
          <p:cNvPicPr preferRelativeResize="0"/>
          <p:nvPr/>
        </p:nvPicPr>
        <p:blipFill rotWithShape="1">
          <a:blip r:embed="rId8">
            <a:alphaModFix/>
          </a:blip>
          <a:srcRect t="1996" b="2006"/>
          <a:stretch/>
        </p:blipFill>
        <p:spPr>
          <a:xfrm>
            <a:off x="1044333" y="-76200"/>
            <a:ext cx="68579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0"/>
          <p:cNvSpPr txBox="1"/>
          <p:nvPr/>
        </p:nvSpPr>
        <p:spPr>
          <a:xfrm>
            <a:off x="4904275" y="3246150"/>
            <a:ext cx="462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#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2" name="Google Shape;442;p30">
            <a:hlinkClick r:id="" action="ppaction://hlinkshowjump?jump=nextslide"/>
          </p:cNvPr>
          <p:cNvSpPr/>
          <p:nvPr/>
        </p:nvSpPr>
        <p:spPr>
          <a:xfrm>
            <a:off x="3712875" y="3830850"/>
            <a:ext cx="1418100" cy="381000"/>
          </a:xfrm>
          <a:prstGeom prst="flowChartAlternateProcess">
            <a:avLst/>
          </a:prstGeom>
          <a:solidFill>
            <a:srgbClr val="00D715">
              <a:alpha val="700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D85C6"/>
              </a:solidFill>
            </a:endParaRPr>
          </a:p>
        </p:txBody>
      </p:sp>
      <p:pic>
        <p:nvPicPr>
          <p:cNvPr id="443" name="Google Shape;443;p30">
            <a:hlinkClick r:id="" action="ppaction://hlinkshowjump?jump=nextslide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84925" y="3896250"/>
            <a:ext cx="245400" cy="2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0">
            <a:hlinkClick r:id="" action="ppaction://hlinkshowjump?jump=nextslide"/>
          </p:cNvPr>
          <p:cNvSpPr txBox="1"/>
          <p:nvPr/>
        </p:nvSpPr>
        <p:spPr>
          <a:xfrm>
            <a:off x="4030325" y="3830850"/>
            <a:ext cx="11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Place Call</a:t>
            </a:r>
            <a:endParaRPr dirty="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5" name="Google Shape;445;p30"/>
          <p:cNvSpPr txBox="1"/>
          <p:nvPr/>
        </p:nvSpPr>
        <p:spPr>
          <a:xfrm>
            <a:off x="3862950" y="1085175"/>
            <a:ext cx="14181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704-650-3412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46" name="Google Shape;446;p30">
            <a:hlinkClick r:id="rId10" action="ppaction://hlinksldjump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14750" y="564575"/>
            <a:ext cx="1586610" cy="5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9206" y="0"/>
            <a:ext cx="942320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1"/>
          <p:cNvSpPr/>
          <p:nvPr/>
        </p:nvSpPr>
        <p:spPr>
          <a:xfrm>
            <a:off x="3387375" y="717813"/>
            <a:ext cx="2069100" cy="335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1"/>
          <p:cNvSpPr txBox="1"/>
          <p:nvPr/>
        </p:nvSpPr>
        <p:spPr>
          <a:xfrm>
            <a:off x="4030325" y="723800"/>
            <a:ext cx="8466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  Talk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55" name="Google Shape;455;p31"/>
          <p:cNvSpPr txBox="1"/>
          <p:nvPr/>
        </p:nvSpPr>
        <p:spPr>
          <a:xfrm>
            <a:off x="6344850" y="1824800"/>
            <a:ext cx="69060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1"/>
          <p:cNvSpPr/>
          <p:nvPr/>
        </p:nvSpPr>
        <p:spPr>
          <a:xfrm>
            <a:off x="3399825" y="1052925"/>
            <a:ext cx="2044200" cy="3237000"/>
          </a:xfrm>
          <a:prstGeom prst="rect">
            <a:avLst/>
          </a:prstGeom>
          <a:solidFill>
            <a:srgbClr val="E1E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7" name="Google Shape;457;p31"/>
          <p:cNvCxnSpPr/>
          <p:nvPr/>
        </p:nvCxnSpPr>
        <p:spPr>
          <a:xfrm>
            <a:off x="-804900" y="804900"/>
            <a:ext cx="245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8" name="Google Shape;458;p31"/>
          <p:cNvSpPr/>
          <p:nvPr/>
        </p:nvSpPr>
        <p:spPr>
          <a:xfrm>
            <a:off x="3380425" y="608625"/>
            <a:ext cx="2069100" cy="13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9" name="Google Shape;4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637" y="4322313"/>
            <a:ext cx="26384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7850" y="608627"/>
            <a:ext cx="2069099" cy="161373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1"/>
          <p:cNvSpPr/>
          <p:nvPr/>
        </p:nvSpPr>
        <p:spPr>
          <a:xfrm>
            <a:off x="3723350" y="2397925"/>
            <a:ext cx="1418100" cy="381000"/>
          </a:xfrm>
          <a:prstGeom prst="flowChartAlternateProcess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D85C6"/>
              </a:solidFill>
            </a:endParaRPr>
          </a:p>
        </p:txBody>
      </p:sp>
      <p:pic>
        <p:nvPicPr>
          <p:cNvPr id="462" name="Google Shape;46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4925" y="2465725"/>
            <a:ext cx="245400" cy="2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1"/>
          <p:cNvSpPr txBox="1"/>
          <p:nvPr/>
        </p:nvSpPr>
        <p:spPr>
          <a:xfrm>
            <a:off x="4087475" y="2397925"/>
            <a:ext cx="1133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Speaker</a:t>
            </a:r>
            <a:endParaRPr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72" name="Google Shape;472;p31"/>
          <p:cNvPicPr preferRelativeResize="0"/>
          <p:nvPr/>
        </p:nvPicPr>
        <p:blipFill rotWithShape="1">
          <a:blip r:embed="rId7">
            <a:alphaModFix/>
          </a:blip>
          <a:srcRect t="1996" b="2006"/>
          <a:stretch/>
        </p:blipFill>
        <p:spPr>
          <a:xfrm>
            <a:off x="1044333" y="-76200"/>
            <a:ext cx="68579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1"/>
          <p:cNvSpPr txBox="1"/>
          <p:nvPr/>
        </p:nvSpPr>
        <p:spPr>
          <a:xfrm>
            <a:off x="3590228" y="1720763"/>
            <a:ext cx="172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704-650-3412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65" name="Google Shape;465;p31"/>
          <p:cNvSpPr txBox="1"/>
          <p:nvPr/>
        </p:nvSpPr>
        <p:spPr>
          <a:xfrm>
            <a:off x="3590225" y="1321300"/>
            <a:ext cx="1890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Currently Talking with...</a:t>
            </a:r>
            <a:endParaRPr sz="10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66" name="Google Shape;466;p31"/>
          <p:cNvSpPr/>
          <p:nvPr/>
        </p:nvSpPr>
        <p:spPr>
          <a:xfrm>
            <a:off x="3705925" y="2929525"/>
            <a:ext cx="1418100" cy="381000"/>
          </a:xfrm>
          <a:prstGeom prst="flowChartAlternateProcess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D85C6"/>
              </a:solidFill>
            </a:endParaRPr>
          </a:p>
        </p:txBody>
      </p:sp>
      <p:sp>
        <p:nvSpPr>
          <p:cNvPr id="467" name="Google Shape;467;p31"/>
          <p:cNvSpPr txBox="1"/>
          <p:nvPr/>
        </p:nvSpPr>
        <p:spPr>
          <a:xfrm>
            <a:off x="4087475" y="2929525"/>
            <a:ext cx="1133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Dial Pad</a:t>
            </a:r>
            <a:endParaRPr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68" name="Google Shape;468;p31">
            <a:hlinkClick r:id="" action="ppaction://hlinkshowjump?jump=previousslide"/>
          </p:cNvPr>
          <p:cNvSpPr/>
          <p:nvPr/>
        </p:nvSpPr>
        <p:spPr>
          <a:xfrm>
            <a:off x="3705925" y="3461125"/>
            <a:ext cx="1418100" cy="381000"/>
          </a:xfrm>
          <a:prstGeom prst="flowChartAlternateProcess">
            <a:avLst/>
          </a:prstGeom>
          <a:solidFill>
            <a:srgbClr val="DD2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D85C6"/>
              </a:solidFill>
            </a:endParaRPr>
          </a:p>
        </p:txBody>
      </p:sp>
      <p:sp>
        <p:nvSpPr>
          <p:cNvPr id="469" name="Google Shape;469;p31">
            <a:hlinkClick r:id="" action="ppaction://hlinkshowjump?jump=previousslide"/>
          </p:cNvPr>
          <p:cNvSpPr txBox="1"/>
          <p:nvPr/>
        </p:nvSpPr>
        <p:spPr>
          <a:xfrm>
            <a:off x="4087475" y="3461125"/>
            <a:ext cx="984588" cy="34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End Call</a:t>
            </a:r>
            <a:endParaRPr dirty="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70" name="Google Shape;470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5925" y="2898399"/>
            <a:ext cx="457750" cy="4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31">
            <a:hlinkClick r:id="" action="ppaction://hlinkshowjump?jump=previousslide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82396" y="3499221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9206" y="0"/>
            <a:ext cx="9423208" cy="5143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2" name="Google Shape;82;p15"/>
          <p:cNvSpPr/>
          <p:nvPr/>
        </p:nvSpPr>
        <p:spPr>
          <a:xfrm>
            <a:off x="3399825" y="619125"/>
            <a:ext cx="2044200" cy="3670800"/>
          </a:xfrm>
          <a:prstGeom prst="rect">
            <a:avLst/>
          </a:prstGeom>
          <a:solidFill>
            <a:srgbClr val="E1E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15"/>
          <p:cNvCxnSpPr/>
          <p:nvPr/>
        </p:nvCxnSpPr>
        <p:spPr>
          <a:xfrm>
            <a:off x="-804900" y="804900"/>
            <a:ext cx="245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113" y="586725"/>
            <a:ext cx="2105625" cy="37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3387363" y="639950"/>
            <a:ext cx="2069100" cy="109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8162" y="4322313"/>
            <a:ext cx="26384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7375" y="639952"/>
            <a:ext cx="2069099" cy="16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5900" y="2029925"/>
            <a:ext cx="1998125" cy="5656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3505200" y="2514600"/>
            <a:ext cx="17430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Simple. Safe. Smart.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0" name="Google Shape;90;p15">
            <a:hlinkClick r:id="" action="ppaction://hlinkshowjump?jump=nextslide"/>
          </p:cNvPr>
          <p:cNvPicPr preferRelativeResize="0"/>
          <p:nvPr/>
        </p:nvPicPr>
        <p:blipFill rotWithShape="1">
          <a:blip r:embed="rId7">
            <a:alphaModFix/>
          </a:blip>
          <a:srcRect t="1996" b="2006"/>
          <a:stretch/>
        </p:blipFill>
        <p:spPr>
          <a:xfrm>
            <a:off x="1044320" y="-49650"/>
            <a:ext cx="68579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6635" y="7"/>
            <a:ext cx="942320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32"/>
          <p:cNvSpPr/>
          <p:nvPr/>
        </p:nvSpPr>
        <p:spPr>
          <a:xfrm>
            <a:off x="3387375" y="717813"/>
            <a:ext cx="2069100" cy="335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2"/>
          <p:cNvSpPr txBox="1"/>
          <p:nvPr/>
        </p:nvSpPr>
        <p:spPr>
          <a:xfrm>
            <a:off x="3928975" y="723800"/>
            <a:ext cx="9480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  Phone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80" name="Google Shape;480;p32"/>
          <p:cNvSpPr/>
          <p:nvPr/>
        </p:nvSpPr>
        <p:spPr>
          <a:xfrm>
            <a:off x="3399825" y="1052925"/>
            <a:ext cx="2044200" cy="3237000"/>
          </a:xfrm>
          <a:prstGeom prst="rect">
            <a:avLst/>
          </a:prstGeom>
          <a:solidFill>
            <a:srgbClr val="E1E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1" name="Google Shape;481;p32"/>
          <p:cNvCxnSpPr/>
          <p:nvPr/>
        </p:nvCxnSpPr>
        <p:spPr>
          <a:xfrm>
            <a:off x="-804900" y="804900"/>
            <a:ext cx="245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2" name="Google Shape;482;p32"/>
          <p:cNvSpPr/>
          <p:nvPr/>
        </p:nvSpPr>
        <p:spPr>
          <a:xfrm>
            <a:off x="3380425" y="608625"/>
            <a:ext cx="2069100" cy="13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3" name="Google Shape;48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637" y="4322313"/>
            <a:ext cx="26384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7850" y="608627"/>
            <a:ext cx="2069099" cy="161373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2"/>
          <p:cNvSpPr/>
          <p:nvPr/>
        </p:nvSpPr>
        <p:spPr>
          <a:xfrm>
            <a:off x="3723350" y="2397925"/>
            <a:ext cx="1418100" cy="381000"/>
          </a:xfrm>
          <a:prstGeom prst="flowChartAlternateProcess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D85C6"/>
              </a:solidFill>
            </a:endParaRPr>
          </a:p>
        </p:txBody>
      </p:sp>
      <p:pic>
        <p:nvPicPr>
          <p:cNvPr id="486" name="Google Shape;48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4925" y="2465725"/>
            <a:ext cx="245400" cy="2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2"/>
          <p:cNvSpPr txBox="1"/>
          <p:nvPr/>
        </p:nvSpPr>
        <p:spPr>
          <a:xfrm>
            <a:off x="4087475" y="2397925"/>
            <a:ext cx="1133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Accept</a:t>
            </a:r>
            <a:endParaRPr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88" name="Google Shape;488;p32"/>
          <p:cNvSpPr txBox="1"/>
          <p:nvPr/>
        </p:nvSpPr>
        <p:spPr>
          <a:xfrm>
            <a:off x="3545275" y="1720775"/>
            <a:ext cx="1771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James Smith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89" name="Google Shape;489;p32"/>
          <p:cNvSpPr txBox="1"/>
          <p:nvPr/>
        </p:nvSpPr>
        <p:spPr>
          <a:xfrm>
            <a:off x="3590225" y="1321300"/>
            <a:ext cx="1890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  Incoming Call from...</a:t>
            </a:r>
            <a:endParaRPr sz="10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90" name="Google Shape;490;p32"/>
          <p:cNvSpPr/>
          <p:nvPr/>
        </p:nvSpPr>
        <p:spPr>
          <a:xfrm>
            <a:off x="3705925" y="3147088"/>
            <a:ext cx="1418100" cy="381000"/>
          </a:xfrm>
          <a:prstGeom prst="flowChartAlternateProcess">
            <a:avLst/>
          </a:prstGeom>
          <a:solidFill>
            <a:srgbClr val="DD2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D85C6"/>
              </a:solidFill>
            </a:endParaRPr>
          </a:p>
        </p:txBody>
      </p:sp>
      <p:sp>
        <p:nvSpPr>
          <p:cNvPr id="491" name="Google Shape;491;p32"/>
          <p:cNvSpPr txBox="1"/>
          <p:nvPr/>
        </p:nvSpPr>
        <p:spPr>
          <a:xfrm>
            <a:off x="4048650" y="3151275"/>
            <a:ext cx="10467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Decline</a:t>
            </a:r>
            <a:endParaRPr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92" name="Google Shape;492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55221" y="3185184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2"/>
          <p:cNvPicPr preferRelativeResize="0"/>
          <p:nvPr/>
        </p:nvPicPr>
        <p:blipFill rotWithShape="1">
          <a:blip r:embed="rId8">
            <a:alphaModFix/>
          </a:blip>
          <a:srcRect t="1996" b="2006"/>
          <a:stretch/>
        </p:blipFill>
        <p:spPr>
          <a:xfrm>
            <a:off x="1066800" y="-80950"/>
            <a:ext cx="6794574" cy="5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9206" y="0"/>
            <a:ext cx="942320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113" y="586725"/>
            <a:ext cx="2105625" cy="37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4"/>
          <p:cNvSpPr/>
          <p:nvPr/>
        </p:nvSpPr>
        <p:spPr>
          <a:xfrm>
            <a:off x="3378989" y="717825"/>
            <a:ext cx="2069100" cy="3351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3380425" y="608625"/>
            <a:ext cx="2069100" cy="109200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4"/>
          <p:cNvSpPr txBox="1"/>
          <p:nvPr/>
        </p:nvSpPr>
        <p:spPr>
          <a:xfrm>
            <a:off x="3881774" y="717825"/>
            <a:ext cx="1084863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My Events</a:t>
            </a:r>
            <a:endParaRPr sz="12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3399825" y="1052925"/>
            <a:ext cx="2044200" cy="3237000"/>
          </a:xfrm>
          <a:prstGeom prst="rect">
            <a:avLst/>
          </a:prstGeom>
          <a:solidFill>
            <a:srgbClr val="E1E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0" name="Google Shape;310;p24"/>
          <p:cNvPicPr preferRelativeResize="0"/>
          <p:nvPr/>
        </p:nvPicPr>
        <p:blipFill rotWithShape="1">
          <a:blip r:embed="rId5">
            <a:alphaModFix/>
          </a:blip>
          <a:srcRect t="1996" b="2006"/>
          <a:stretch/>
        </p:blipFill>
        <p:spPr>
          <a:xfrm>
            <a:off x="1044333" y="-76200"/>
            <a:ext cx="6857966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24"/>
          <p:cNvCxnSpPr/>
          <p:nvPr/>
        </p:nvCxnSpPr>
        <p:spPr>
          <a:xfrm>
            <a:off x="-804900" y="804900"/>
            <a:ext cx="245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5" name="Google Shape;305;p24">
            <a:hlinkClick r:id="rId6" action="ppaction://hlinksldjump"/>
          </p:cNvPr>
          <p:cNvSpPr/>
          <p:nvPr/>
        </p:nvSpPr>
        <p:spPr>
          <a:xfrm>
            <a:off x="3551322" y="3360460"/>
            <a:ext cx="1741200" cy="335100"/>
          </a:xfrm>
          <a:prstGeom prst="flowChartAlternateProcess">
            <a:avLst/>
          </a:prstGeom>
          <a:solidFill>
            <a:srgbClr val="DD2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">
            <a:hlinkClick r:id="rId6" action="ppaction://hlinksldjump"/>
          </p:cNvPr>
          <p:cNvSpPr txBox="1"/>
          <p:nvPr/>
        </p:nvSpPr>
        <p:spPr>
          <a:xfrm>
            <a:off x="3677884" y="3360460"/>
            <a:ext cx="1488075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Create new Event</a:t>
            </a:r>
            <a:endParaRPr sz="1100" dirty="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07" name="Google Shape;30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8637" y="4322313"/>
            <a:ext cx="26384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80425" y="608614"/>
            <a:ext cx="2069099" cy="1613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CFF1CE-D0ED-E54F-99E5-AB1E38E8B022}"/>
              </a:ext>
            </a:extLst>
          </p:cNvPr>
          <p:cNvSpPr txBox="1"/>
          <p:nvPr/>
        </p:nvSpPr>
        <p:spPr>
          <a:xfrm>
            <a:off x="3506072" y="1272225"/>
            <a:ext cx="18178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100" dirty="0">
                <a:solidFill>
                  <a:schemeClr val="bg2"/>
                </a:solidFill>
                <a:latin typeface="Comfortaa"/>
                <a:ea typeface="Comfortaa"/>
                <a:cs typeface="Comfortaa"/>
                <a:sym typeface="Comfortaa"/>
              </a:rPr>
              <a:t>Wow, it looks like you haven’t created any events yet! </a:t>
            </a:r>
          </a:p>
          <a:p>
            <a:pPr algn="ctr"/>
            <a:endParaRPr lang="en" sz="1100" dirty="0">
              <a:solidFill>
                <a:schemeClr val="bg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endParaRPr lang="en" sz="1100" dirty="0">
              <a:solidFill>
                <a:schemeClr val="bg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endParaRPr lang="en" sz="1100" dirty="0">
              <a:solidFill>
                <a:schemeClr val="bg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endParaRPr lang="en" sz="1100" dirty="0">
              <a:solidFill>
                <a:schemeClr val="bg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endParaRPr lang="en" sz="1100" dirty="0">
              <a:solidFill>
                <a:schemeClr val="bg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endParaRPr lang="en" sz="1100" dirty="0">
              <a:solidFill>
                <a:schemeClr val="bg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r>
              <a:rPr lang="en" sz="1100" dirty="0">
                <a:solidFill>
                  <a:schemeClr val="bg2"/>
                </a:solidFill>
                <a:latin typeface="Comfortaa"/>
                <a:ea typeface="Comfortaa"/>
                <a:cs typeface="Comfortaa"/>
                <a:sym typeface="Comfortaa"/>
              </a:rPr>
              <a:t>To get started, just tap the button below</a:t>
            </a:r>
            <a:r>
              <a:rPr lang="en" sz="1200" dirty="0">
                <a:solidFill>
                  <a:schemeClr val="bg2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309" name="Google Shape;309;p24">
            <a:hlinkClick r:id="rId9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14750" y="564575"/>
            <a:ext cx="1586610" cy="556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5210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9206" y="0"/>
            <a:ext cx="942320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113" y="586725"/>
            <a:ext cx="2105625" cy="37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4"/>
          <p:cNvSpPr/>
          <p:nvPr/>
        </p:nvSpPr>
        <p:spPr>
          <a:xfrm>
            <a:off x="3378989" y="717825"/>
            <a:ext cx="2069100" cy="3351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3380425" y="608625"/>
            <a:ext cx="2069100" cy="109200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4"/>
          <p:cNvSpPr txBox="1"/>
          <p:nvPr/>
        </p:nvSpPr>
        <p:spPr>
          <a:xfrm>
            <a:off x="3881774" y="717825"/>
            <a:ext cx="1084863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My Events</a:t>
            </a:r>
            <a:endParaRPr sz="12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3399825" y="1052925"/>
            <a:ext cx="2044200" cy="3237000"/>
          </a:xfrm>
          <a:prstGeom prst="rect">
            <a:avLst/>
          </a:prstGeom>
          <a:solidFill>
            <a:srgbClr val="E1E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0" name="Google Shape;310;p24"/>
          <p:cNvPicPr preferRelativeResize="0"/>
          <p:nvPr/>
        </p:nvPicPr>
        <p:blipFill rotWithShape="1">
          <a:blip r:embed="rId5">
            <a:alphaModFix/>
          </a:blip>
          <a:srcRect t="1996" b="2006"/>
          <a:stretch/>
        </p:blipFill>
        <p:spPr>
          <a:xfrm>
            <a:off x="1044333" y="-76200"/>
            <a:ext cx="68579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4"/>
          <p:cNvSpPr txBox="1"/>
          <p:nvPr/>
        </p:nvSpPr>
        <p:spPr>
          <a:xfrm>
            <a:off x="6344850" y="1824800"/>
            <a:ext cx="69060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8" name="Google Shape;288;p24"/>
          <p:cNvCxnSpPr/>
          <p:nvPr/>
        </p:nvCxnSpPr>
        <p:spPr>
          <a:xfrm>
            <a:off x="-804900" y="804900"/>
            <a:ext cx="245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5" name="Google Shape;305;p24">
            <a:hlinkClick r:id="rId6" action="ppaction://hlinksldjump"/>
          </p:cNvPr>
          <p:cNvSpPr/>
          <p:nvPr/>
        </p:nvSpPr>
        <p:spPr>
          <a:xfrm>
            <a:off x="3551322" y="3859227"/>
            <a:ext cx="1741200" cy="335100"/>
          </a:xfrm>
          <a:prstGeom prst="flowChartAlternateProcess">
            <a:avLst/>
          </a:prstGeom>
          <a:solidFill>
            <a:srgbClr val="DD2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">
            <a:hlinkClick r:id="rId6" action="ppaction://hlinksldjump"/>
          </p:cNvPr>
          <p:cNvSpPr txBox="1"/>
          <p:nvPr/>
        </p:nvSpPr>
        <p:spPr>
          <a:xfrm>
            <a:off x="3677884" y="3859227"/>
            <a:ext cx="1488075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Create new Event</a:t>
            </a:r>
            <a:endParaRPr sz="1100" dirty="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07" name="Google Shape;30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8637" y="4322313"/>
            <a:ext cx="26384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80425" y="608614"/>
            <a:ext cx="2069099" cy="16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4">
            <a:hlinkClick r:id="rId9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14750" y="564575"/>
            <a:ext cx="1586610" cy="5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289;p24">
            <a:extLst>
              <a:ext uri="{FF2B5EF4-FFF2-40B4-BE49-F238E27FC236}">
                <a16:creationId xmlns:a16="http://schemas.microsoft.com/office/drawing/2014/main" id="{50B80463-2A86-8C49-A63D-458156FF80DD}"/>
              </a:ext>
            </a:extLst>
          </p:cNvPr>
          <p:cNvSpPr txBox="1"/>
          <p:nvPr/>
        </p:nvSpPr>
        <p:spPr>
          <a:xfrm>
            <a:off x="3578321" y="1255275"/>
            <a:ext cx="1687200" cy="66259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298;p24">
            <a:extLst>
              <a:ext uri="{FF2B5EF4-FFF2-40B4-BE49-F238E27FC236}">
                <a16:creationId xmlns:a16="http://schemas.microsoft.com/office/drawing/2014/main" id="{C31ED7C7-0539-254B-928E-AC73F88B716D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03733" y="1484553"/>
            <a:ext cx="1836375" cy="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301;p24">
            <a:hlinkClick r:id="rId12" action="ppaction://hlinksldjump"/>
            <a:extLst>
              <a:ext uri="{FF2B5EF4-FFF2-40B4-BE49-F238E27FC236}">
                <a16:creationId xmlns:a16="http://schemas.microsoft.com/office/drawing/2014/main" id="{F5B76DA4-80F2-DA46-9242-7539C8C54550}"/>
              </a:ext>
            </a:extLst>
          </p:cNvPr>
          <p:cNvSpPr txBox="1"/>
          <p:nvPr/>
        </p:nvSpPr>
        <p:spPr>
          <a:xfrm>
            <a:off x="3547608" y="1660437"/>
            <a:ext cx="16089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My Event 1</a:t>
            </a:r>
            <a:endParaRPr sz="900" dirty="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" name="Google Shape;301;p24">
            <a:hlinkClick r:id="rId12" action="ppaction://hlinksldjump"/>
            <a:extLst>
              <a:ext uri="{FF2B5EF4-FFF2-40B4-BE49-F238E27FC236}">
                <a16:creationId xmlns:a16="http://schemas.microsoft.com/office/drawing/2014/main" id="{16A1621E-1D4D-0442-893D-A5F341633371}"/>
              </a:ext>
            </a:extLst>
          </p:cNvPr>
          <p:cNvSpPr txBox="1"/>
          <p:nvPr/>
        </p:nvSpPr>
        <p:spPr>
          <a:xfrm>
            <a:off x="3517232" y="1171280"/>
            <a:ext cx="1822876" cy="75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?  ?  ?  ?  ?  ?  ?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  ?  ?  ?  ?  ?  ?  ?</a:t>
            </a:r>
            <a:endParaRPr sz="1600" dirty="0">
              <a:solidFill>
                <a:schemeClr val="bg2">
                  <a:lumMod val="40000"/>
                  <a:lumOff val="60000"/>
                </a:schemeClr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36971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9206" y="0"/>
            <a:ext cx="9423208" cy="5143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6" name="Google Shape;96;p16"/>
          <p:cNvSpPr/>
          <p:nvPr/>
        </p:nvSpPr>
        <p:spPr>
          <a:xfrm>
            <a:off x="3399825" y="619125"/>
            <a:ext cx="2044200" cy="3670800"/>
          </a:xfrm>
          <a:prstGeom prst="rect">
            <a:avLst/>
          </a:prstGeom>
          <a:solidFill>
            <a:srgbClr val="E1E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7" name="Google Shape;97;p16"/>
          <p:cNvCxnSpPr/>
          <p:nvPr/>
        </p:nvCxnSpPr>
        <p:spPr>
          <a:xfrm>
            <a:off x="-804900" y="804900"/>
            <a:ext cx="245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113" y="586725"/>
            <a:ext cx="2105625" cy="37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5">
            <a:alphaModFix/>
          </a:blip>
          <a:srcRect t="17256" b="17256"/>
          <a:stretch/>
        </p:blipFill>
        <p:spPr>
          <a:xfrm>
            <a:off x="3254125" y="452425"/>
            <a:ext cx="2308475" cy="10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/>
          <p:nvPr/>
        </p:nvSpPr>
        <p:spPr>
          <a:xfrm>
            <a:off x="3387363" y="639950"/>
            <a:ext cx="2069100" cy="109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 rotWithShape="1">
          <a:blip r:embed="rId6">
            <a:alphaModFix/>
          </a:blip>
          <a:srcRect t="1996" b="2006"/>
          <a:stretch/>
        </p:blipFill>
        <p:spPr>
          <a:xfrm>
            <a:off x="1044320" y="-49650"/>
            <a:ext cx="685796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96877" y="749150"/>
            <a:ext cx="952850" cy="278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08162" y="4322313"/>
            <a:ext cx="26384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87375" y="639952"/>
            <a:ext cx="2069099" cy="16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62838" y="1493450"/>
            <a:ext cx="1475275" cy="3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3694700" y="1200150"/>
            <a:ext cx="14754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     Sign in:</a:t>
            </a:r>
            <a:endParaRPr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3605175" y="1879900"/>
            <a:ext cx="1590600" cy="35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Username: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605163" y="2445400"/>
            <a:ext cx="1590600" cy="35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Password: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9" name="Google Shape;109;p16">
            <a:hlinkClick r:id="rId10" action="ppaction://hlinksldjump"/>
          </p:cNvPr>
          <p:cNvSpPr/>
          <p:nvPr/>
        </p:nvSpPr>
        <p:spPr>
          <a:xfrm>
            <a:off x="3529863" y="3823775"/>
            <a:ext cx="1741200" cy="335100"/>
          </a:xfrm>
          <a:prstGeom prst="flowChartAlternateProcess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Sign Up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" name="Google Shape;110;p16">
            <a:hlinkClick r:id="rId11" action="ppaction://hlinksldjump"/>
            <a:hlinkHover r:id="" action="ppaction://noaction" highlightClick="1"/>
          </p:cNvPr>
          <p:cNvSpPr/>
          <p:nvPr/>
        </p:nvSpPr>
        <p:spPr>
          <a:xfrm>
            <a:off x="3529863" y="3363150"/>
            <a:ext cx="1741200" cy="335100"/>
          </a:xfrm>
          <a:prstGeom prst="flowChartAlternateProcess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Login</a:t>
            </a:r>
            <a:endParaRPr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9206" y="0"/>
            <a:ext cx="9423208" cy="5143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6" name="Google Shape;116;p17"/>
          <p:cNvSpPr/>
          <p:nvPr/>
        </p:nvSpPr>
        <p:spPr>
          <a:xfrm>
            <a:off x="3399825" y="619125"/>
            <a:ext cx="2044200" cy="3670800"/>
          </a:xfrm>
          <a:prstGeom prst="rect">
            <a:avLst/>
          </a:prstGeom>
          <a:solidFill>
            <a:srgbClr val="E1E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" name="Google Shape;117;p17"/>
          <p:cNvCxnSpPr/>
          <p:nvPr/>
        </p:nvCxnSpPr>
        <p:spPr>
          <a:xfrm>
            <a:off x="-804900" y="804900"/>
            <a:ext cx="245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113" y="586725"/>
            <a:ext cx="2105625" cy="37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5">
            <a:alphaModFix/>
          </a:blip>
          <a:srcRect t="17256" b="17256"/>
          <a:stretch/>
        </p:blipFill>
        <p:spPr>
          <a:xfrm>
            <a:off x="3254125" y="452425"/>
            <a:ext cx="2308475" cy="10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3387363" y="639950"/>
            <a:ext cx="2069100" cy="109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6877" y="749150"/>
            <a:ext cx="952850" cy="278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 rotWithShape="1">
          <a:blip r:embed="rId7">
            <a:alphaModFix/>
          </a:blip>
          <a:srcRect t="1996" b="2006"/>
          <a:stretch/>
        </p:blipFill>
        <p:spPr>
          <a:xfrm>
            <a:off x="1044320" y="-49650"/>
            <a:ext cx="685796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8162" y="4322313"/>
            <a:ext cx="26384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87375" y="639952"/>
            <a:ext cx="2069099" cy="16137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>
            <a:hlinkClick r:id="" action="ppaction://hlinkshowjump?jump=nextslide"/>
          </p:cNvPr>
          <p:cNvSpPr/>
          <p:nvPr/>
        </p:nvSpPr>
        <p:spPr>
          <a:xfrm>
            <a:off x="3529863" y="3823775"/>
            <a:ext cx="1741200" cy="335100"/>
          </a:xfrm>
          <a:prstGeom prst="flowChartAlternateProcess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Sign Up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62838" y="1385150"/>
            <a:ext cx="1475275" cy="3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3878750" y="1139863"/>
            <a:ext cx="11073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Sign up:</a:t>
            </a:r>
            <a:endParaRPr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14750" y="564575"/>
            <a:ext cx="1586610" cy="5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/>
          <p:nvPr/>
        </p:nvSpPr>
        <p:spPr>
          <a:xfrm>
            <a:off x="3605175" y="1630738"/>
            <a:ext cx="1590600" cy="35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Username: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3605163" y="3268375"/>
            <a:ext cx="1590600" cy="35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Retype Password: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3605175" y="2159950"/>
            <a:ext cx="1590600" cy="35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Phone: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3605175" y="2712963"/>
            <a:ext cx="1590600" cy="35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Password: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9206" y="0"/>
            <a:ext cx="942320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/>
        </p:nvSpPr>
        <p:spPr>
          <a:xfrm>
            <a:off x="6344850" y="1824800"/>
            <a:ext cx="69060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3399825" y="619125"/>
            <a:ext cx="2044200" cy="3670800"/>
          </a:xfrm>
          <a:prstGeom prst="rect">
            <a:avLst/>
          </a:prstGeom>
          <a:solidFill>
            <a:srgbClr val="E1E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" name="Google Shape;140;p18"/>
          <p:cNvCxnSpPr/>
          <p:nvPr/>
        </p:nvCxnSpPr>
        <p:spPr>
          <a:xfrm>
            <a:off x="-804900" y="804900"/>
            <a:ext cx="245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113" y="586725"/>
            <a:ext cx="2105625" cy="37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 rotWithShape="1">
          <a:blip r:embed="rId5">
            <a:alphaModFix/>
          </a:blip>
          <a:srcRect t="17256" b="17256"/>
          <a:stretch/>
        </p:blipFill>
        <p:spPr>
          <a:xfrm>
            <a:off x="3254125" y="452425"/>
            <a:ext cx="2308475" cy="10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7200" y="804900"/>
            <a:ext cx="19710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3502725" y="1343100"/>
            <a:ext cx="1838400" cy="10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  <a:latin typeface="Comfortaa"/>
                <a:ea typeface="Comfortaa"/>
                <a:cs typeface="Comfortaa"/>
                <a:sym typeface="Comfortaa"/>
              </a:rPr>
              <a:t>Welcome,</a:t>
            </a:r>
            <a:r>
              <a:rPr lang="en" sz="2400">
                <a:solidFill>
                  <a:srgbClr val="6FA8DC"/>
                </a:solidFill>
                <a:latin typeface="Comfortaa"/>
                <a:ea typeface="Comfortaa"/>
                <a:cs typeface="Comfortaa"/>
                <a:sym typeface="Comfortaa"/>
              </a:rPr>
              <a:t>      </a:t>
            </a:r>
            <a:endParaRPr sz="2400">
              <a:solidFill>
                <a:srgbClr val="6FA8D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  <a:latin typeface="Comfortaa"/>
                <a:ea typeface="Comfortaa"/>
                <a:cs typeface="Comfortaa"/>
                <a:sym typeface="Comfortaa"/>
              </a:rPr>
              <a:t>         Matt</a:t>
            </a:r>
            <a:endParaRPr sz="2400">
              <a:solidFill>
                <a:srgbClr val="3D85C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3583725" y="2243100"/>
            <a:ext cx="16764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Let’s take a look at what you have going on...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4288" y="2110550"/>
            <a:ext cx="1475275" cy="3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/>
          <p:nvPr/>
        </p:nvSpPr>
        <p:spPr>
          <a:xfrm>
            <a:off x="3387363" y="639950"/>
            <a:ext cx="2069100" cy="109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3457200" y="3426250"/>
            <a:ext cx="7002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Chat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4068450" y="3426250"/>
            <a:ext cx="14370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Events    Phone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0" name="Google Shape;160;p18"/>
          <p:cNvPicPr preferRelativeResize="0"/>
          <p:nvPr/>
        </p:nvPicPr>
        <p:blipFill rotWithShape="1">
          <a:blip r:embed="rId8">
            <a:alphaModFix/>
          </a:blip>
          <a:srcRect t="1996" b="2006"/>
          <a:stretch/>
        </p:blipFill>
        <p:spPr>
          <a:xfrm>
            <a:off x="1044320" y="-49650"/>
            <a:ext cx="685796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>
            <a:hlinkClick r:id="rId9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23250" y="3056838"/>
            <a:ext cx="452200" cy="4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/>
          <p:nvPr/>
        </p:nvSpPr>
        <p:spPr>
          <a:xfrm>
            <a:off x="3811675" y="2994250"/>
            <a:ext cx="197100" cy="197100"/>
          </a:xfrm>
          <a:prstGeom prst="ellipse">
            <a:avLst/>
          </a:prstGeom>
          <a:solidFill>
            <a:srgbClr val="DD2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Google Shape;156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87375" y="639954"/>
            <a:ext cx="2069099" cy="16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996877" y="749150"/>
            <a:ext cx="952850" cy="278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08162" y="4322313"/>
            <a:ext cx="26384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>
            <a:hlinkClick r:id="rId13" action="ppaction://hlinksldjump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185512" y="3046775"/>
            <a:ext cx="472300" cy="4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/>
          <p:nvPr/>
        </p:nvSpPr>
        <p:spPr>
          <a:xfrm>
            <a:off x="4473450" y="2994250"/>
            <a:ext cx="197100" cy="197100"/>
          </a:xfrm>
          <a:prstGeom prst="ellipse">
            <a:avLst/>
          </a:prstGeom>
          <a:solidFill>
            <a:srgbClr val="DD2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4446350" y="2933650"/>
            <a:ext cx="4215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sz="10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9" name="Google Shape;159;p18">
            <a:hlinkClick r:id="rId15" action="ppaction://hlinksldjump"/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67850" y="3056837"/>
            <a:ext cx="452200" cy="4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 txBox="1"/>
          <p:nvPr/>
        </p:nvSpPr>
        <p:spPr>
          <a:xfrm>
            <a:off x="3774750" y="2916575"/>
            <a:ext cx="3567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4</a:t>
            </a:r>
            <a:endParaRPr sz="10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9206" y="0"/>
            <a:ext cx="942320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/>
          <p:nvPr/>
        </p:nvSpPr>
        <p:spPr>
          <a:xfrm>
            <a:off x="3387375" y="717813"/>
            <a:ext cx="2069100" cy="335100"/>
          </a:xfrm>
          <a:prstGeom prst="rect">
            <a:avLst/>
          </a:prstGeom>
          <a:solidFill>
            <a:srgbClr val="00D715">
              <a:alpha val="7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3387375" y="632425"/>
            <a:ext cx="2069100" cy="109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3951150" y="717825"/>
            <a:ext cx="1851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   Chat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3399825" y="1052925"/>
            <a:ext cx="2044200" cy="3237000"/>
          </a:xfrm>
          <a:prstGeom prst="rect">
            <a:avLst/>
          </a:prstGeom>
          <a:solidFill>
            <a:srgbClr val="E1E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19"/>
          <p:cNvCxnSpPr/>
          <p:nvPr/>
        </p:nvCxnSpPr>
        <p:spPr>
          <a:xfrm>
            <a:off x="-804900" y="804900"/>
            <a:ext cx="245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637" y="4322313"/>
            <a:ext cx="26384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3372975" y="1121388"/>
            <a:ext cx="2097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Recent Conversations:</a:t>
            </a:r>
            <a:endParaRPr sz="1200">
              <a:solidFill>
                <a:srgbClr val="38761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7375" y="606339"/>
            <a:ext cx="2069099" cy="16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 rotWithShape="1">
          <a:blip r:embed="rId6">
            <a:alphaModFix/>
          </a:blip>
          <a:srcRect t="1996" b="2006"/>
          <a:stretch/>
        </p:blipFill>
        <p:spPr>
          <a:xfrm>
            <a:off x="1044333" y="-97716"/>
            <a:ext cx="68579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>
            <a:hlinkClick r:id="rId7" action="ppaction://hlinksldjump"/>
          </p:cNvPr>
          <p:cNvSpPr/>
          <p:nvPr/>
        </p:nvSpPr>
        <p:spPr>
          <a:xfrm>
            <a:off x="3399825" y="1663725"/>
            <a:ext cx="2044200" cy="3351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3399825" y="1998825"/>
            <a:ext cx="2044200" cy="3351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3399825" y="2328000"/>
            <a:ext cx="2044200" cy="3351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3399825" y="2654475"/>
            <a:ext cx="2044200" cy="3351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3399825" y="2992275"/>
            <a:ext cx="2044200" cy="3351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9" name="Google Shape;179;p19">
            <a:hlinkClick r:id="rId7" action="ppaction://hlinksldjump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25813" y="1687600"/>
            <a:ext cx="287375" cy="2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25813" y="2019725"/>
            <a:ext cx="287375" cy="2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25813" y="2350525"/>
            <a:ext cx="287375" cy="2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25813" y="2684012"/>
            <a:ext cx="287375" cy="2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25813" y="3006187"/>
            <a:ext cx="287375" cy="2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>
            <a:hlinkClick r:id="rId7" action="ppaction://hlinksldjump"/>
          </p:cNvPr>
          <p:cNvSpPr txBox="1"/>
          <p:nvPr/>
        </p:nvSpPr>
        <p:spPr>
          <a:xfrm>
            <a:off x="3692075" y="1663725"/>
            <a:ext cx="175195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Malcom Jonas</a:t>
            </a:r>
            <a:endParaRPr sz="1200" dirty="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3692075" y="2009513"/>
            <a:ext cx="2097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Sam Snively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3692075" y="2331988"/>
            <a:ext cx="2097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Tommy Wright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3713175" y="2662125"/>
            <a:ext cx="2097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Joel Banks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3713175" y="3004238"/>
            <a:ext cx="2097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Sam Brooks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9" name="Google Shape;189;p19">
            <a:hlinkClick r:id="" action="ppaction://hlinkshowjump?jump=nextslide"/>
          </p:cNvPr>
          <p:cNvSpPr/>
          <p:nvPr/>
        </p:nvSpPr>
        <p:spPr>
          <a:xfrm>
            <a:off x="3544375" y="3827925"/>
            <a:ext cx="1741200" cy="335100"/>
          </a:xfrm>
          <a:prstGeom prst="flowChartAlternateProcess">
            <a:avLst/>
          </a:prstGeom>
          <a:solidFill>
            <a:srgbClr val="00D715">
              <a:alpha val="700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9">
            <a:hlinkClick r:id="" action="ppaction://hlinkshowjump?jump=nextslide"/>
          </p:cNvPr>
          <p:cNvSpPr txBox="1"/>
          <p:nvPr/>
        </p:nvSpPr>
        <p:spPr>
          <a:xfrm>
            <a:off x="3590925" y="3827925"/>
            <a:ext cx="169465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New Conversation</a:t>
            </a:r>
            <a:endParaRPr sz="1200" dirty="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1" name="Google Shape;191;p19">
            <a:hlinkClick r:id="" action="ppaction://hlinkshowjump?jump=previousslide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14750" y="564575"/>
            <a:ext cx="1586610" cy="5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9206" y="0"/>
            <a:ext cx="942320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/>
          <p:nvPr/>
        </p:nvSpPr>
        <p:spPr>
          <a:xfrm>
            <a:off x="3387375" y="717813"/>
            <a:ext cx="2069100" cy="335100"/>
          </a:xfrm>
          <a:prstGeom prst="rect">
            <a:avLst/>
          </a:prstGeom>
          <a:solidFill>
            <a:srgbClr val="00D715">
              <a:alpha val="7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3387375" y="632425"/>
            <a:ext cx="2069100" cy="109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 txBox="1"/>
          <p:nvPr/>
        </p:nvSpPr>
        <p:spPr>
          <a:xfrm>
            <a:off x="3646350" y="717825"/>
            <a:ext cx="1851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    </a:t>
            </a:r>
            <a:r>
              <a:rPr lang="en" sz="1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New Conversation</a:t>
            </a:r>
            <a:endParaRPr sz="1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01" name="Google Shape;201;p20"/>
          <p:cNvCxnSpPr/>
          <p:nvPr/>
        </p:nvCxnSpPr>
        <p:spPr>
          <a:xfrm>
            <a:off x="-804900" y="804900"/>
            <a:ext cx="245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" name="Google Shape;202;p20"/>
          <p:cNvSpPr/>
          <p:nvPr/>
        </p:nvSpPr>
        <p:spPr>
          <a:xfrm>
            <a:off x="3399825" y="1052925"/>
            <a:ext cx="2044200" cy="3237000"/>
          </a:xfrm>
          <a:prstGeom prst="rect">
            <a:avLst/>
          </a:prstGeom>
          <a:solidFill>
            <a:srgbClr val="E1E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637" y="4322313"/>
            <a:ext cx="26384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7375" y="3106068"/>
            <a:ext cx="2069101" cy="118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7375" y="606339"/>
            <a:ext cx="2069099" cy="16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0"/>
          <p:cNvPicPr preferRelativeResize="0"/>
          <p:nvPr/>
        </p:nvPicPr>
        <p:blipFill rotWithShape="1">
          <a:blip r:embed="rId7">
            <a:alphaModFix/>
          </a:blip>
          <a:srcRect t="1996" b="2006"/>
          <a:stretch/>
        </p:blipFill>
        <p:spPr>
          <a:xfrm>
            <a:off x="1044333" y="-76200"/>
            <a:ext cx="68579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0">
            <a:hlinkClick r:id="" action="ppaction://hlinkshowjump?jump=nextslide"/>
          </p:cNvPr>
          <p:cNvSpPr/>
          <p:nvPr/>
        </p:nvSpPr>
        <p:spPr>
          <a:xfrm>
            <a:off x="3434475" y="1204425"/>
            <a:ext cx="1974900" cy="2937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 txBox="1"/>
          <p:nvPr/>
        </p:nvSpPr>
        <p:spPr>
          <a:xfrm>
            <a:off x="3706550" y="2476050"/>
            <a:ext cx="14517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  <a:t>Once you start searching, your results will appear here.</a:t>
            </a:r>
            <a:endParaRPr sz="800">
              <a:solidFill>
                <a:srgbClr val="B7B7B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3434475" y="1204425"/>
            <a:ext cx="1906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Search for people...</a:t>
            </a:r>
            <a:endParaRPr sz="800" dirty="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8" name="Google Shape;208;p20">
            <a:hlinkClick r:id="" action="ppaction://hlinkshowjump?jump=previous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14750" y="564575"/>
            <a:ext cx="1586610" cy="5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9206" y="0"/>
            <a:ext cx="942320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/>
          <p:nvPr/>
        </p:nvSpPr>
        <p:spPr>
          <a:xfrm>
            <a:off x="3387375" y="717813"/>
            <a:ext cx="2069100" cy="335100"/>
          </a:xfrm>
          <a:prstGeom prst="rect">
            <a:avLst/>
          </a:prstGeom>
          <a:solidFill>
            <a:srgbClr val="00D715">
              <a:alpha val="7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3387375" y="632425"/>
            <a:ext cx="2069100" cy="109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"/>
          <p:cNvSpPr txBox="1"/>
          <p:nvPr/>
        </p:nvSpPr>
        <p:spPr>
          <a:xfrm>
            <a:off x="3646350" y="717825"/>
            <a:ext cx="1851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    </a:t>
            </a:r>
            <a:r>
              <a:rPr lang="en" sz="1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New Conversation</a:t>
            </a:r>
            <a:endParaRPr sz="1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3399825" y="1052925"/>
            <a:ext cx="2044200" cy="3237000"/>
          </a:xfrm>
          <a:prstGeom prst="rect">
            <a:avLst/>
          </a:prstGeom>
          <a:solidFill>
            <a:srgbClr val="E1E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0" name="Google Shape;220;p21"/>
          <p:cNvCxnSpPr/>
          <p:nvPr/>
        </p:nvCxnSpPr>
        <p:spPr>
          <a:xfrm>
            <a:off x="-804900" y="804900"/>
            <a:ext cx="245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1" name="Google Shape;2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637" y="4322313"/>
            <a:ext cx="26384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1"/>
          <p:cNvSpPr/>
          <p:nvPr/>
        </p:nvSpPr>
        <p:spPr>
          <a:xfrm>
            <a:off x="3434475" y="1204425"/>
            <a:ext cx="1974900" cy="2937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1"/>
          <p:cNvSpPr txBox="1"/>
          <p:nvPr/>
        </p:nvSpPr>
        <p:spPr>
          <a:xfrm>
            <a:off x="3434475" y="1162050"/>
            <a:ext cx="19062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Jill</a:t>
            </a:r>
            <a:endParaRPr sz="11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3399825" y="1694475"/>
            <a:ext cx="1752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Results:</a:t>
            </a:r>
            <a:endParaRPr sz="1200">
              <a:solidFill>
                <a:srgbClr val="38761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5" name="Google Shape;2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7375" y="3106068"/>
            <a:ext cx="2069101" cy="118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1"/>
          <p:cNvPicPr preferRelativeResize="0"/>
          <p:nvPr/>
        </p:nvPicPr>
        <p:blipFill rotWithShape="1">
          <a:blip r:embed="rId6">
            <a:alphaModFix/>
          </a:blip>
          <a:srcRect t="1996" b="2006"/>
          <a:stretch/>
        </p:blipFill>
        <p:spPr>
          <a:xfrm>
            <a:off x="1044333" y="-76200"/>
            <a:ext cx="685796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7375" y="606339"/>
            <a:ext cx="2069099" cy="16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1">
            <a:hlinkClick r:id="" action="ppaction://hlinkshowjump?jump=previous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14750" y="564575"/>
            <a:ext cx="1586610" cy="5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>
            <a:hlinkClick r:id="" action="ppaction://hlinkshowjump?jump=nextslide"/>
          </p:cNvPr>
          <p:cNvSpPr/>
          <p:nvPr/>
        </p:nvSpPr>
        <p:spPr>
          <a:xfrm>
            <a:off x="3399825" y="2060150"/>
            <a:ext cx="2044200" cy="3351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Google Shape;229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34463" y="2084012"/>
            <a:ext cx="287375" cy="2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 txBox="1"/>
          <p:nvPr/>
        </p:nvSpPr>
        <p:spPr>
          <a:xfrm>
            <a:off x="3721825" y="2060150"/>
            <a:ext cx="1026021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Jill Wagner</a:t>
            </a:r>
            <a:endParaRPr sz="11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9206" y="0"/>
            <a:ext cx="942320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2"/>
          <p:cNvSpPr/>
          <p:nvPr/>
        </p:nvSpPr>
        <p:spPr>
          <a:xfrm>
            <a:off x="3387375" y="717813"/>
            <a:ext cx="2069100" cy="335100"/>
          </a:xfrm>
          <a:prstGeom prst="rect">
            <a:avLst/>
          </a:prstGeom>
          <a:solidFill>
            <a:srgbClr val="00D715">
              <a:alpha val="7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3387375" y="632425"/>
            <a:ext cx="2069100" cy="109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2"/>
          <p:cNvSpPr txBox="1"/>
          <p:nvPr/>
        </p:nvSpPr>
        <p:spPr>
          <a:xfrm>
            <a:off x="3747425" y="717825"/>
            <a:ext cx="20691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   Jill Wagner </a:t>
            </a:r>
            <a:endParaRPr sz="12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0" name="Google Shape;240;p22"/>
          <p:cNvSpPr/>
          <p:nvPr/>
        </p:nvSpPr>
        <p:spPr>
          <a:xfrm>
            <a:off x="3399825" y="1052925"/>
            <a:ext cx="2044200" cy="3237000"/>
          </a:xfrm>
          <a:prstGeom prst="rect">
            <a:avLst/>
          </a:prstGeom>
          <a:solidFill>
            <a:srgbClr val="E1E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1" name="Google Shape;241;p22"/>
          <p:cNvCxnSpPr/>
          <p:nvPr/>
        </p:nvCxnSpPr>
        <p:spPr>
          <a:xfrm>
            <a:off x="-804900" y="804900"/>
            <a:ext cx="245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2" name="Google Shape;2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637" y="4322313"/>
            <a:ext cx="26384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7375" y="3106093"/>
            <a:ext cx="2069101" cy="118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7375" y="2865061"/>
            <a:ext cx="2069100" cy="24101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2"/>
          <p:cNvSpPr txBox="1"/>
          <p:nvPr/>
        </p:nvSpPr>
        <p:spPr>
          <a:xfrm>
            <a:off x="3637875" y="2865048"/>
            <a:ext cx="1114500" cy="2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  <a:t>Type message...</a:t>
            </a:r>
            <a:endParaRPr sz="600">
              <a:solidFill>
                <a:srgbClr val="B7B7B7"/>
              </a:solidFill>
            </a:endParaRPr>
          </a:p>
        </p:txBody>
      </p:sp>
      <p:pic>
        <p:nvPicPr>
          <p:cNvPr id="246" name="Google Shape;24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7375" y="606339"/>
            <a:ext cx="2069099" cy="16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2"/>
          <p:cNvPicPr preferRelativeResize="0"/>
          <p:nvPr/>
        </p:nvPicPr>
        <p:blipFill rotWithShape="1">
          <a:blip r:embed="rId8">
            <a:alphaModFix/>
          </a:blip>
          <a:srcRect t="1996" b="2006"/>
          <a:stretch/>
        </p:blipFill>
        <p:spPr>
          <a:xfrm>
            <a:off x="1044333" y="-76200"/>
            <a:ext cx="685796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2">
            <a:hlinkClick r:id="" action="ppaction://hlinkshowjump?jump=previousslide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14750" y="564575"/>
            <a:ext cx="1586610" cy="5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2"/>
          <p:cNvSpPr txBox="1"/>
          <p:nvPr/>
        </p:nvSpPr>
        <p:spPr>
          <a:xfrm>
            <a:off x="3695700" y="1157300"/>
            <a:ext cx="14517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  <a:t>Once you send your message, it will appear here...</a:t>
            </a:r>
            <a:endParaRPr sz="800">
              <a:solidFill>
                <a:srgbClr val="B7B7B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381</Words>
  <Application>Microsoft Macintosh PowerPoint</Application>
  <PresentationFormat>On-screen Show (16:9)</PresentationFormat>
  <Paragraphs>151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Roboto</vt:lpstr>
      <vt:lpstr>Comfortaa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Matthew Bishop</cp:lastModifiedBy>
  <cp:revision>16</cp:revision>
  <dcterms:modified xsi:type="dcterms:W3CDTF">2019-04-25T20:50:41Z</dcterms:modified>
</cp:coreProperties>
</file>