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7" r:id="rId4"/>
    <p:sldId id="27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FED-94A1-4DA2-B0CE-A7E2C245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184366"/>
            <a:ext cx="3793678" cy="3189142"/>
          </a:xfrm>
        </p:spPr>
        <p:txBody>
          <a:bodyPr>
            <a:normAutofit/>
          </a:bodyPr>
          <a:lstStyle/>
          <a:p>
            <a:pPr algn="ctr"/>
            <a:r>
              <a:rPr lang="id-ID" sz="8800" dirty="0">
                <a:latin typeface="Rockwell Condensed" panose="02060603050405020104" pitchFamily="18" charset="0"/>
              </a:rPr>
              <a:t>Electronic voting</a:t>
            </a:r>
            <a:endParaRPr lang="en-US" sz="8800" dirty="0">
              <a:latin typeface="Rockwell Condensed" panose="020606030504050201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64E09-181E-44A9-B08A-2346FB71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789714"/>
            <a:ext cx="3793678" cy="119342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dirty="0">
                <a:latin typeface="Agency FB" panose="020B0503020202020204" pitchFamily="34" charset="0"/>
              </a:rPr>
              <a:t>Fatin delfi andita	14117087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dirty="0">
                <a:latin typeface="Agency FB" panose="020B0503020202020204" pitchFamily="34" charset="0"/>
              </a:rPr>
              <a:t>Nova yastika putri	 14117073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dirty="0">
                <a:latin typeface="Agency FB" panose="020B0503020202020204" pitchFamily="34" charset="0"/>
              </a:rPr>
              <a:t>Reza octaviany	 14117062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0"/>
            <a:ext cx="3230625" cy="930442"/>
          </a:xfrm>
        </p:spPr>
        <p:txBody>
          <a:bodyPr/>
          <a:lstStyle/>
          <a:p>
            <a:pPr algn="ctr"/>
            <a:r>
              <a:rPr lang="id-ID" dirty="0"/>
              <a:t>void login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171074"/>
            <a:ext cx="3227832" cy="492492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mengecek data saat login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String uname : menerima inputan username dari 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String pass : menerima inputan password dari 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hitungData(‘u’) , nilai N yang dimasukkan ke dalam array akan di hitung dulu melalui fungsi hitungData dengan syarat if tipedata=u.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System (“CLS”) , membersihkan layar cmd.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CBF0-0B8C-4A84-9590-A5BDC6627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6"/>
          <a:stretch/>
        </p:blipFill>
        <p:spPr>
          <a:xfrm>
            <a:off x="1" y="-1"/>
            <a:ext cx="81026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60422"/>
            <a:ext cx="3230625" cy="930442"/>
          </a:xfrm>
        </p:spPr>
        <p:txBody>
          <a:bodyPr/>
          <a:lstStyle/>
          <a:p>
            <a:pPr algn="ctr"/>
            <a:r>
              <a:rPr lang="id-ID" dirty="0"/>
              <a:t>bool bisaLogin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411705"/>
            <a:ext cx="3227832" cy="468429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Kembalian berupa boolean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mengecek apakah suatu user bisa login atau tidak berdasarkan sudah voting atau belumnya user tersebut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hitungData(‘m’) , nilai N yang dimasukkan ke dalam array akan di hitung dulu melalui fungsi hitungData dengan syarat if tipedata=m.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F7055-CE50-41EE-B160-86C4CA3E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0" y="1833082"/>
            <a:ext cx="8117251" cy="31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7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319640"/>
            <a:ext cx="3230625" cy="626844"/>
          </a:xfrm>
        </p:spPr>
        <p:txBody>
          <a:bodyPr/>
          <a:lstStyle/>
          <a:p>
            <a:pPr algn="ctr"/>
            <a:r>
              <a:rPr lang="id-ID" dirty="0"/>
              <a:t>void admin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219200"/>
            <a:ext cx="3227832" cy="48768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Jika saat login, user tersebut di nyatakan admin, maka akan memanggil prossedur ini.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Terdapat 4 menu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x agar admin dapat mencari data mahasiswa di file eksternal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Pilihan : menu yg ditampilkan saat masuk admin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B2EB9-C7A8-49D5-A596-96B72E385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3"/>
          <a:stretch/>
        </p:blipFill>
        <p:spPr>
          <a:xfrm>
            <a:off x="-1" y="0"/>
            <a:ext cx="810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0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584B2-C9DE-4F54-95DD-DD7A49681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6"/>
          <a:stretch/>
        </p:blipFill>
        <p:spPr>
          <a:xfrm>
            <a:off x="0" y="1904734"/>
            <a:ext cx="8102651" cy="35977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F7DBBA-7179-4207-9AEA-DE92FE03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319640"/>
            <a:ext cx="3230625" cy="626844"/>
          </a:xfrm>
        </p:spPr>
        <p:txBody>
          <a:bodyPr/>
          <a:lstStyle/>
          <a:p>
            <a:pPr algn="ctr"/>
            <a:r>
              <a:rPr lang="id-ID" dirty="0"/>
              <a:t>void admin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2D5C386-E2A3-41F7-B5A1-43C026DA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219200"/>
            <a:ext cx="3227832" cy="48768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Search : jika admin memilih search masuk ke menu ini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319640"/>
            <a:ext cx="3230625" cy="442360"/>
          </a:xfrm>
        </p:spPr>
        <p:txBody>
          <a:bodyPr/>
          <a:lstStyle/>
          <a:p>
            <a:r>
              <a:rPr lang="id-ID" sz="2800" dirty="0"/>
              <a:t>void generatePass</a:t>
            </a:r>
            <a:endParaRPr lang="en-US" sz="2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978568"/>
            <a:ext cx="3227832" cy="511743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Agar admin bisa generate password untuk mahasiswa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Bool found mula mula bernilai salah (karena tidak ditemukan pada awalnya)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Datalogin data[N+1] : agar dia bisa menambah data yang akan di simpan saat menyimpan password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EC843-B13E-4755-99D7-1775EB65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0"/>
            <a:ext cx="8102650" cy="5403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095C5-5293-4544-94D1-61E4031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0"/>
          <a:stretch/>
        </p:blipFill>
        <p:spPr>
          <a:xfrm>
            <a:off x="16041" y="5459562"/>
            <a:ext cx="8086610" cy="12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319640"/>
            <a:ext cx="3230625" cy="562676"/>
          </a:xfrm>
        </p:spPr>
        <p:txBody>
          <a:bodyPr/>
          <a:lstStyle/>
          <a:p>
            <a:pPr algn="ctr"/>
            <a:r>
              <a:rPr lang="id-ID" dirty="0"/>
              <a:t>void voter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58779"/>
            <a:ext cx="3227832" cy="503722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voter agar bisa voting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pilih : untuk memilih calon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nomorCalon : 	untuk menyimpan nomor calon agar menjadi parameter di sub-program sudahVote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Getline (load,calon[i],nama,’#’) , untuk mendapatkan inputan berupa nama lengkap berspasi, dan berhenti jika menerima input ‘#’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213FB-69BD-4B95-B7B5-12E2E5DA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22822"/>
            <a:ext cx="7384004" cy="2721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571D3-CE87-45D7-AE49-CD10B224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384004" cy="43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252550"/>
            <a:ext cx="3230625" cy="618308"/>
          </a:xfrm>
        </p:spPr>
        <p:txBody>
          <a:bodyPr/>
          <a:lstStyle/>
          <a:p>
            <a:r>
              <a:rPr lang="id-ID" dirty="0"/>
              <a:t>void hasilVote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71154"/>
            <a:ext cx="3227832" cy="502484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menampilkan nilai hasil vote dengan jumlah nya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hitungData(‘c’) , nilai N yang dimasukkan ke dalam array akan di hitung dulu melalui fungsi hitungData dengan syarat if tipedata=c.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(float) untuk mengkonversi nilai berupa float (desimal) sementara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printf(“%.2f”) agar dapat mengoutputkan nilai hasil hanya 2 angka di belakang koma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3ACDE-E5B9-4B5C-97CD-BC683DE3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2790"/>
            <a:ext cx="8102651" cy="37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6401-E513-4D20-A5EB-9D6E787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243840"/>
            <a:ext cx="3297501" cy="705394"/>
          </a:xfrm>
        </p:spPr>
        <p:txBody>
          <a:bodyPr/>
          <a:lstStyle/>
          <a:p>
            <a:r>
              <a:rPr lang="id-ID" dirty="0"/>
              <a:t>void sudahVote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6B37-CBB8-4A0F-986E-D5DC3843F8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5CD0-C8A7-4D57-AC07-6BBF1A0B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53737"/>
            <a:ext cx="3227832" cy="504226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menyimpan hasil vote, dari voter, secara berurutan menyimpan NIM, Prodi, Keterangan (bool sudah vote/belum), dan memilih calon nomor berapa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hitungData(‘m’) , nilai N yang dimasukkan ke dalam array akan di hitung dulu melalui fungsi hitungData dengan syarat if tipedata=m.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8929-71B5-4BA5-AECE-5079C8A1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" y="1368275"/>
            <a:ext cx="8102651" cy="41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6401-E513-4D20-A5EB-9D6E787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74172"/>
            <a:ext cx="3230625" cy="670560"/>
          </a:xfrm>
        </p:spPr>
        <p:txBody>
          <a:bodyPr/>
          <a:lstStyle/>
          <a:p>
            <a:r>
              <a:rPr lang="id-ID" sz="2800" dirty="0"/>
              <a:t>void sortingProdi</a:t>
            </a:r>
            <a:endParaRPr lang="en-US" sz="2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6B37-CBB8-4A0F-986E-D5DC3843F8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5CD0-C8A7-4D57-AC07-6BBF1A0B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27611"/>
            <a:ext cx="3227832" cy="5068389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mensorting suatu prodi yang memilih calon. Dari yang terbesar sampai ke terkecil.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hitungData(‘c’) , nilai N yang dimasukkan ke dalam array akan di hitung dulu melalui fungsi hitungData dengan syarat if tipedata=c.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hitungData(‘m’) , nilai N yang dimasukkan ke dalam array akan di hitung dulu melalui fungsi hitungData dengan syarat if tipedata=m.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DB3C7-8C32-4986-A129-2175FD62C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1"/>
          <a:stretch/>
        </p:blipFill>
        <p:spPr>
          <a:xfrm>
            <a:off x="-1" y="1180635"/>
            <a:ext cx="8102651" cy="46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6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6B37-CBB8-4A0F-986E-D5DC3843F8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30239-836F-4A1B-989B-6F1AD131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607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94437-9D44-4874-925C-2F9FBA86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74172"/>
            <a:ext cx="3230625" cy="670560"/>
          </a:xfrm>
        </p:spPr>
        <p:txBody>
          <a:bodyPr/>
          <a:lstStyle/>
          <a:p>
            <a:r>
              <a:rPr lang="id-ID" sz="2800" dirty="0"/>
              <a:t>void sortingProdi</a:t>
            </a:r>
            <a:endParaRPr lang="en-US" sz="2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6C7A397-EBEA-470D-BCD7-0F79B9AB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27611"/>
            <a:ext cx="3227832" cy="5068389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mensorting suatu prodi yang memilih calon. Dari yang terbesar sampai ke terkecil.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prodi.kode[]++; bermaksud untuk menambah nilai pada array yang bernama kode[], agar prodi yang bertipedata string dapat di sorting</a:t>
            </a:r>
          </a:p>
        </p:txBody>
      </p:sp>
    </p:spTree>
    <p:extLst>
      <p:ext uri="{BB962C8B-B14F-4D97-AF65-F5344CB8AC3E}">
        <p14:creationId xmlns:p14="http://schemas.microsoft.com/office/powerpoint/2010/main" val="9761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45D3-A8BD-4100-B9DD-5D0073F5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695" y="368967"/>
            <a:ext cx="3230625" cy="1687924"/>
          </a:xfrm>
        </p:spPr>
        <p:txBody>
          <a:bodyPr/>
          <a:lstStyle/>
          <a:p>
            <a:pPr algn="ctr"/>
            <a:r>
              <a:rPr lang="id-ID" dirty="0"/>
              <a:t>HEADER DAN DATA RECORD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99EE77-DA78-463F-BDAF-5ABB3FCC49C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DC8FC-7CC3-44F9-B138-BB9B815A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2056891"/>
            <a:ext cx="3227832" cy="403910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&lt;iostream&gt; : bahasa c++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r>
              <a:rPr lang="id-ID" dirty="0"/>
              <a:t> : file eksternal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&lt;conio.h&gt; : getch (input pause)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r>
              <a:rPr lang="id-ID" dirty="0"/>
              <a:t> :  srand, rand, printf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time.h</a:t>
            </a:r>
            <a:r>
              <a:rPr lang="en-US" dirty="0"/>
              <a:t>&gt;</a:t>
            </a:r>
            <a:r>
              <a:rPr lang="id-ID" dirty="0"/>
              <a:t> : time null random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Prodi : sinkronisasi file datamhs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dataMahasiswa : file datamhs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datalogin : file unamepass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Calon : file calon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102AA-C683-4194-91EC-17E146D0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174"/>
            <a:ext cx="8102651" cy="54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6B37-CBB8-4A0F-986E-D5DC3843F8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BEC78E-217C-4377-B763-BB5CB9B2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74172"/>
            <a:ext cx="3230625" cy="670560"/>
          </a:xfrm>
        </p:spPr>
        <p:txBody>
          <a:bodyPr/>
          <a:lstStyle/>
          <a:p>
            <a:r>
              <a:rPr lang="id-ID" sz="2800" dirty="0"/>
              <a:t>void sortingProdi</a:t>
            </a:r>
            <a:endParaRPr lang="en-US" sz="2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9531D5-86D0-473C-80FE-DAC08A9F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27611"/>
            <a:ext cx="3227832" cy="5068389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mensorting suatu prodi yang memilih calon. Dari yang terbesar sampai ke terkecil.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swap adalah fungsi untuk menukar isi dari variabel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Menukar kedua array agar nama array tertukarr saat kode tertukar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(float) untuk mengkonversi nilai berupa float (desimal) sementara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printf(“%.2f”) agar dapat mengoutputkan nilai hasil hanya 2 angka di belakang koma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7EF13-FAEB-43EB-9FFB-76916836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5" y="2079515"/>
            <a:ext cx="7999439" cy="29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6401-E513-4D20-A5EB-9D6E787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39337"/>
            <a:ext cx="3230625" cy="557349"/>
          </a:xfrm>
        </p:spPr>
        <p:txBody>
          <a:bodyPr/>
          <a:lstStyle/>
          <a:p>
            <a:pPr algn="ctr"/>
            <a:r>
              <a:rPr lang="id-ID" sz="2400" dirty="0"/>
              <a:t>Void tampilkanData</a:t>
            </a:r>
            <a:endParaRPr lang="en-US" sz="2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6B37-CBB8-4A0F-986E-D5DC3843F8D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5CD0-C8A7-4D57-AC07-6BBF1A0B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879566"/>
            <a:ext cx="3227832" cy="521643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Untuk menampilkan data semua mahasiswa dan menampilkan apakah mahasiswa sudah vote atau belum vote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= hitungData(‘m’) , nilai N yang dimasukkan ke dalam array akan di hitung dulu melalui fungsi hitungData dengan syarat if tipedata=m.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A8657-85A5-4C3B-90B2-F5A24B80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8"/>
          <a:stretch/>
        </p:blipFill>
        <p:spPr>
          <a:xfrm>
            <a:off x="0" y="1332490"/>
            <a:ext cx="8102651" cy="41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7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F0E34A-BE72-4622-98C9-EE900F8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Kelebihan program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C6868-97C3-428B-9821-44D9CCCD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adanya</a:t>
            </a:r>
            <a:r>
              <a:rPr lang="en-US" dirty="0">
                <a:latin typeface="+mj-lt"/>
              </a:rPr>
              <a:t> program </a:t>
            </a:r>
            <a:r>
              <a:rPr lang="en-US" i="1" dirty="0">
                <a:latin typeface="+mj-lt"/>
              </a:rPr>
              <a:t>e-voting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maka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panitia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perlu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menyiapkan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kertas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pencoblosan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lagi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pemilihan</a:t>
            </a:r>
            <a:r>
              <a:rPr lang="en-US" dirty="0">
                <a:latin typeface="+mj-lt"/>
              </a:rPr>
              <a:t>.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Program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menghemat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waktu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biaya</a:t>
            </a:r>
            <a:r>
              <a:rPr lang="en-US" dirty="0">
                <a:latin typeface="+mj-lt"/>
              </a:rPr>
              <a:t>.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Program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memuat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akun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yaitu</a:t>
            </a:r>
            <a:r>
              <a:rPr lang="en-US" dirty="0">
                <a:latin typeface="+mj-lt"/>
              </a:rPr>
              <a:t> admin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mahasiswa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akun</a:t>
            </a:r>
            <a:r>
              <a:rPr lang="en-US" dirty="0">
                <a:latin typeface="+mj-lt"/>
              </a:rPr>
              <a:t> admin,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melihat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hasil</a:t>
            </a:r>
            <a:r>
              <a:rPr lang="en-US" dirty="0">
                <a:latin typeface="+mj-lt"/>
              </a:rPr>
              <a:t> vote, </a:t>
            </a:r>
            <a:r>
              <a:rPr lang="en-US" dirty="0" err="1">
                <a:latin typeface="+mj-lt"/>
              </a:rPr>
              <a:t>memberikan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passoword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random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kepada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voters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mengubah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kandidat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akun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mahasiswa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voters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memilih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kandidat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403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F0E34A-BE72-4622-98C9-EE900F8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Kekurangan program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C6868-97C3-428B-9821-44D9CCCD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skala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besar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passsword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disimpan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file </a:t>
            </a:r>
            <a:r>
              <a:rPr lang="en-US" dirty="0" err="1">
                <a:latin typeface="+mj-lt"/>
              </a:rPr>
              <a:t>eksternal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mudah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curi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oleh</a:t>
            </a:r>
            <a:r>
              <a:rPr lang="en-US" dirty="0">
                <a:latin typeface="+mj-lt"/>
              </a:rPr>
              <a:t> orang yang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bertanggung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jawab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id-ID" dirty="0">
                <a:latin typeface="+mj-lt"/>
              </a:rPr>
              <a:t>Data mahasiswa tidak terdapat nama, sehingga dapat terjadi kesalahan data pada saat voting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id-ID" dirty="0">
                <a:latin typeface="+mj-lt"/>
              </a:rPr>
              <a:t>Source code tidak rapih dan kurang terstruktur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3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2A13-AC36-4D5C-A430-6C161E09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0"/>
            <a:ext cx="3230625" cy="3191834"/>
          </a:xfrm>
        </p:spPr>
        <p:txBody>
          <a:bodyPr/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14A9A-0DA9-4599-A166-96709A1F18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C6CE-1524-4C99-B60A-4B175D9E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21062-BED8-4193-8741-1763CD56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0" y="0"/>
            <a:ext cx="6897189" cy="68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F9EB-F245-4EA8-BD7C-4849E4B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0B138-9F29-4D60-B6A2-90698933D7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ACEA8-31BA-4601-AA8A-514F52A9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CCF7-6012-4922-80B4-F9CD9556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7" b="8294"/>
          <a:stretch/>
        </p:blipFill>
        <p:spPr>
          <a:xfrm>
            <a:off x="554833" y="32942"/>
            <a:ext cx="6992983" cy="68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1E80-FB5D-476F-9253-658DF022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01662-20CF-4C01-9412-2D75586EE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83A2-86C7-4685-95C1-062F1ABB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A77A0-AD30-4941-BB8C-A4C56B9D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1922"/>
            <a:ext cx="8102651" cy="6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0"/>
            <a:ext cx="3230625" cy="1700463"/>
          </a:xfrm>
        </p:spPr>
        <p:txBody>
          <a:bodyPr/>
          <a:lstStyle/>
          <a:p>
            <a:pPr algn="ctr"/>
            <a:r>
              <a:rPr lang="id-ID" sz="2800" dirty="0"/>
              <a:t>SUB-PROGRAM YANG DIGUNAKAN</a:t>
            </a:r>
            <a:endParaRPr lang="en-US" sz="2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700463"/>
            <a:ext cx="3227832" cy="4395537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4 fungsi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8 prosedur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d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Main program memanggil sub-program yg bernama login.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F5432-5E8C-4E51-AA0B-2AB8CAE5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278"/>
            <a:ext cx="8104540" cy="2908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3AA97-0AC3-4909-87A8-E89A4E1D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6123"/>
            <a:ext cx="8102651" cy="17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92504"/>
            <a:ext cx="3230625" cy="762000"/>
          </a:xfrm>
        </p:spPr>
        <p:txBody>
          <a:bodyPr/>
          <a:lstStyle/>
          <a:p>
            <a:r>
              <a:rPr lang="id-ID" dirty="0"/>
              <a:t>Int hitungData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74820"/>
            <a:ext cx="3227832" cy="5021179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Kembalian berupa integer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Char tipedata adalah batasan-batasan 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i = 0 ; mendeklarasi nilai i=0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tempInt memuat variabel sementara berupa integer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tempV memuat variabel sementara berupa boolean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temp memuat variabel sementara berupa string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ifstream tipedata untuk menerima input melalui file eksternal</a:t>
            </a:r>
            <a:endParaRPr lang="en-US" dirty="0"/>
          </a:p>
        </p:txBody>
      </p:sp>
      <p:pic>
        <p:nvPicPr>
          <p:cNvPr id="2050" name="Picture 2" descr="C:\Users\GOCCHAN\AppData\Local\LINE\Cache\tmp\1524451420630.jpg">
            <a:extLst>
              <a:ext uri="{FF2B5EF4-FFF2-40B4-BE49-F238E27FC236}">
                <a16:creationId xmlns:a16="http://schemas.microsoft.com/office/drawing/2014/main" id="{EF016F58-057E-41B7-B09E-30BB4651E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"/>
          <a:stretch/>
        </p:blipFill>
        <p:spPr bwMode="auto">
          <a:xfrm>
            <a:off x="0" y="541420"/>
            <a:ext cx="8102651" cy="5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0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60421"/>
            <a:ext cx="3230625" cy="1042737"/>
          </a:xfrm>
        </p:spPr>
        <p:txBody>
          <a:bodyPr/>
          <a:lstStyle/>
          <a:p>
            <a:pPr algn="ctr"/>
            <a:r>
              <a:rPr lang="id-ID" sz="2800" dirty="0"/>
              <a:t>bool searchData1 </a:t>
            </a:r>
            <a:br>
              <a:rPr lang="id-ID" sz="2800" dirty="0"/>
            </a:br>
            <a:r>
              <a:rPr lang="id-ID" sz="2800" dirty="0"/>
              <a:t>bool searchData2 </a:t>
            </a:r>
            <a:endParaRPr lang="en-US" sz="2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347537"/>
            <a:ext cx="3227832" cy="535004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Kembalian berupa boolean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dataMahasiswa data[] dan datalogin data[] adalah array of record untuk menyimpan data dalam file ke dalam variabel.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N : banyak data dalam file eksternal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String cari : mencari data yang di inputkan dari suatu sub-program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*x : agar nilai i bisa di oper untuk meng-outputkan mahasiswa nomor berapa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String uname dan string pass : mencari data “username” dan “password” yang di inputkan dari suatu sub-program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3FE85-2E33-44AA-B80C-5E21619D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666"/>
            <a:ext cx="8123068" cy="34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69-32F7-495F-B0FA-13D631D8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44379"/>
            <a:ext cx="3230625" cy="617621"/>
          </a:xfrm>
        </p:spPr>
        <p:txBody>
          <a:bodyPr/>
          <a:lstStyle/>
          <a:p>
            <a:pPr algn="ctr"/>
            <a:r>
              <a:rPr lang="id-ID" sz="2400" dirty="0"/>
              <a:t>string passBintang</a:t>
            </a:r>
            <a:endParaRPr lang="en-US" sz="2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C806-21BB-4C30-86CF-3C3B1557C4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DDD2-944B-451A-9FD6-391F7515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074821"/>
            <a:ext cx="3227832" cy="5021179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Kembalian berupa string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Agar output password bisa berupa bintang - bintang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Int j = 0 : panjang password mula-mula nol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Char ch = menyimpan setiap karakter yg di input di keyboard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/>
              <a:t>Kode ascii : setiap karakter punya angka yg mendeklarasikan dirinya</a:t>
            </a:r>
          </a:p>
          <a:p>
            <a:endParaRPr lang="en-US" dirty="0"/>
          </a:p>
        </p:txBody>
      </p:sp>
      <p:pic>
        <p:nvPicPr>
          <p:cNvPr id="3074" name="Picture 2" descr="C:\Users\GOCCHAN\AppData\Local\LINE\Cache\tmp\messageImage_1524451486991.jpg">
            <a:extLst>
              <a:ext uri="{FF2B5EF4-FFF2-40B4-BE49-F238E27FC236}">
                <a16:creationId xmlns:a16="http://schemas.microsoft.com/office/drawing/2014/main" id="{73EF093A-F3D8-4832-B92B-7BDEF5F9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012"/>
            <a:ext cx="8110824" cy="34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4099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260</TotalTime>
  <Words>937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Agency FB</vt:lpstr>
      <vt:lpstr>Calibri</vt:lpstr>
      <vt:lpstr>Century Schoolbook</vt:lpstr>
      <vt:lpstr>Corbel</vt:lpstr>
      <vt:lpstr>Courier New</vt:lpstr>
      <vt:lpstr>Rockwell Condensed</vt:lpstr>
      <vt:lpstr>Feathered</vt:lpstr>
      <vt:lpstr>Electronic voting</vt:lpstr>
      <vt:lpstr>HEADER DAN DATA RECORD</vt:lpstr>
      <vt:lpstr>PowerPoint Presentation</vt:lpstr>
      <vt:lpstr>PowerPoint Presentation</vt:lpstr>
      <vt:lpstr>PowerPoint Presentation</vt:lpstr>
      <vt:lpstr>SUB-PROGRAM YANG DIGUNAKAN</vt:lpstr>
      <vt:lpstr>Int hitungData</vt:lpstr>
      <vt:lpstr>bool searchData1  bool searchData2 </vt:lpstr>
      <vt:lpstr>string passBintang</vt:lpstr>
      <vt:lpstr>void login</vt:lpstr>
      <vt:lpstr>bool bisaLogin</vt:lpstr>
      <vt:lpstr>void admin</vt:lpstr>
      <vt:lpstr>void admin</vt:lpstr>
      <vt:lpstr>void generatePass</vt:lpstr>
      <vt:lpstr>void voter</vt:lpstr>
      <vt:lpstr>void hasilVote</vt:lpstr>
      <vt:lpstr>void sudahVote</vt:lpstr>
      <vt:lpstr>void sortingProdi</vt:lpstr>
      <vt:lpstr>void sortingProdi</vt:lpstr>
      <vt:lpstr>void sortingProdi</vt:lpstr>
      <vt:lpstr>Void tampilkanData</vt:lpstr>
      <vt:lpstr>Kelebihan program</vt:lpstr>
      <vt:lpstr>Kekurangan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</dc:title>
  <dc:creator>GOCCHAN</dc:creator>
  <cp:lastModifiedBy>GOCCHAN</cp:lastModifiedBy>
  <cp:revision>22</cp:revision>
  <dcterms:created xsi:type="dcterms:W3CDTF">2018-04-23T02:21:26Z</dcterms:created>
  <dcterms:modified xsi:type="dcterms:W3CDTF">2018-04-30T04:27:17Z</dcterms:modified>
</cp:coreProperties>
</file>