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86" r:id="rId3"/>
    <p:sldId id="257" r:id="rId4"/>
    <p:sldId id="287" r:id="rId5"/>
    <p:sldId id="261" r:id="rId6"/>
    <p:sldId id="263" r:id="rId7"/>
  </p:sldIdLst>
  <p:sldSz cx="9144000" cy="5143500" type="screen16x9"/>
  <p:notesSz cx="6858000" cy="9144000"/>
  <p:embeddedFontLst>
    <p:embeddedFont>
      <p:font typeface="Barlow Ligh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Josefin Sans"/>
      <p:regular r:id="rId17"/>
      <p:bold r:id="rId18"/>
      <p:italic r:id="rId19"/>
      <p:boldItalic r:id="rId20"/>
    </p:embeddedFont>
    <p:embeddedFont>
      <p:font typeface="Lilita One"/>
      <p:regular r:id="rId21"/>
    </p:embeddedFont>
    <p:embeddedFont>
      <p:font typeface="Raleway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D6C226-DDC7-4DF4-B1E9-B3E6C469C35E}">
  <a:tblStyle styleId="{82D6C226-DDC7-4DF4-B1E9-B3E6C469C3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Three columns 5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33923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466643" y="1863538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2800" dirty="0"/>
              <a:t>AUTOMATIC CLOTHESLINE </a:t>
            </a:r>
            <a:br>
              <a:rPr lang="en-US" sz="2800" dirty="0"/>
            </a:br>
            <a:r>
              <a:rPr lang="en-US" sz="2800" dirty="0"/>
              <a:t>WITH ARDUINO </a:t>
            </a:r>
            <a:br>
              <a:rPr lang="en-US" sz="2800" dirty="0"/>
            </a:br>
            <a:r>
              <a:rPr lang="en-US" sz="2800" dirty="0"/>
              <a:t>&amp;</a:t>
            </a:r>
            <a:br>
              <a:rPr lang="en-US" sz="2800" dirty="0"/>
            </a:br>
            <a:r>
              <a:rPr lang="en-US" sz="2800" dirty="0"/>
              <a:t>MOBILE CONTROL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12845;p72">
            <a:extLst>
              <a:ext uri="{FF2B5EF4-FFF2-40B4-BE49-F238E27FC236}">
                <a16:creationId xmlns:a16="http://schemas.microsoft.com/office/drawing/2014/main" id="{F7708C29-A650-4A44-B6B7-D2DBF958AA19}"/>
              </a:ext>
            </a:extLst>
          </p:cNvPr>
          <p:cNvGrpSpPr/>
          <p:nvPr/>
        </p:nvGrpSpPr>
        <p:grpSpPr>
          <a:xfrm rot="1134571">
            <a:off x="8208531" y="1468753"/>
            <a:ext cx="579005" cy="580275"/>
            <a:chOff x="7104188" y="1971904"/>
            <a:chExt cx="347341" cy="348103"/>
          </a:xfrm>
        </p:grpSpPr>
        <p:sp>
          <p:nvSpPr>
            <p:cNvPr id="441" name="Google Shape;12846;p72">
              <a:extLst>
                <a:ext uri="{FF2B5EF4-FFF2-40B4-BE49-F238E27FC236}">
                  <a16:creationId xmlns:a16="http://schemas.microsoft.com/office/drawing/2014/main" id="{891D9946-9C90-4918-B7FB-8BE14349AE63}"/>
                </a:ext>
              </a:extLst>
            </p:cNvPr>
            <p:cNvSpPr/>
            <p:nvPr/>
          </p:nvSpPr>
          <p:spPr>
            <a:xfrm>
              <a:off x="7204947" y="1994277"/>
              <a:ext cx="167906" cy="153752"/>
            </a:xfrm>
            <a:custGeom>
              <a:avLst/>
              <a:gdLst/>
              <a:ahLst/>
              <a:cxnLst/>
              <a:rect l="l" t="t" r="r" b="b"/>
              <a:pathLst>
                <a:path w="6394" h="5855" extrusionOk="0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8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345" y="4700"/>
                  </a:lnTo>
                  <a:lnTo>
                    <a:pt x="4059" y="5839"/>
                  </a:lnTo>
                  <a:cubicBezTo>
                    <a:pt x="4076" y="5850"/>
                    <a:pt x="4095" y="5855"/>
                    <a:pt x="4114" y="5855"/>
                  </a:cubicBezTo>
                  <a:cubicBezTo>
                    <a:pt x="4177" y="5855"/>
                    <a:pt x="4236" y="5800"/>
                    <a:pt x="4221" y="5733"/>
                  </a:cubicBezTo>
                  <a:lnTo>
                    <a:pt x="4049" y="4700"/>
                  </a:lnTo>
                  <a:lnTo>
                    <a:pt x="5752" y="4700"/>
                  </a:lnTo>
                  <a:cubicBezTo>
                    <a:pt x="6107" y="4700"/>
                    <a:pt x="6394" y="4413"/>
                    <a:pt x="6394" y="4058"/>
                  </a:cubicBezTo>
                  <a:lnTo>
                    <a:pt x="6394" y="642"/>
                  </a:lnTo>
                  <a:cubicBezTo>
                    <a:pt x="6394" y="288"/>
                    <a:pt x="6107" y="1"/>
                    <a:pt x="575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2847;p72">
              <a:extLst>
                <a:ext uri="{FF2B5EF4-FFF2-40B4-BE49-F238E27FC236}">
                  <a16:creationId xmlns:a16="http://schemas.microsoft.com/office/drawing/2014/main" id="{F90E9D93-B31F-4677-A078-E66B81295BC5}"/>
                </a:ext>
              </a:extLst>
            </p:cNvPr>
            <p:cNvSpPr/>
            <p:nvPr/>
          </p:nvSpPr>
          <p:spPr>
            <a:xfrm>
              <a:off x="7204711" y="1994277"/>
              <a:ext cx="156851" cy="112130"/>
            </a:xfrm>
            <a:custGeom>
              <a:avLst/>
              <a:gdLst/>
              <a:ahLst/>
              <a:cxnLst/>
              <a:rect l="l" t="t" r="r" b="b"/>
              <a:pathLst>
                <a:path w="5973" h="4270" extrusionOk="0">
                  <a:moveTo>
                    <a:pt x="641" y="1"/>
                  </a:moveTo>
                  <a:cubicBezTo>
                    <a:pt x="297" y="1"/>
                    <a:pt x="0" y="288"/>
                    <a:pt x="10" y="642"/>
                  </a:cubicBezTo>
                  <a:lnTo>
                    <a:pt x="10" y="4058"/>
                  </a:lnTo>
                  <a:cubicBezTo>
                    <a:pt x="10" y="4125"/>
                    <a:pt x="19" y="4202"/>
                    <a:pt x="48" y="4269"/>
                  </a:cubicBezTo>
                  <a:lnTo>
                    <a:pt x="4910" y="4269"/>
                  </a:lnTo>
                  <a:cubicBezTo>
                    <a:pt x="5503" y="4269"/>
                    <a:pt x="5972" y="3791"/>
                    <a:pt x="5972" y="3207"/>
                  </a:cubicBezTo>
                  <a:lnTo>
                    <a:pt x="5972" y="39"/>
                  </a:lnTo>
                  <a:cubicBezTo>
                    <a:pt x="5905" y="20"/>
                    <a:pt x="5838" y="1"/>
                    <a:pt x="576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2848;p72">
              <a:extLst>
                <a:ext uri="{FF2B5EF4-FFF2-40B4-BE49-F238E27FC236}">
                  <a16:creationId xmlns:a16="http://schemas.microsoft.com/office/drawing/2014/main" id="{DFCA4781-3423-40C0-9B7D-DFA8471491F3}"/>
                </a:ext>
              </a:extLst>
            </p:cNvPr>
            <p:cNvSpPr/>
            <p:nvPr/>
          </p:nvSpPr>
          <p:spPr>
            <a:xfrm>
              <a:off x="7104923" y="2129490"/>
              <a:ext cx="122923" cy="123159"/>
            </a:xfrm>
            <a:custGeom>
              <a:avLst/>
              <a:gdLst/>
              <a:ahLst/>
              <a:cxnLst/>
              <a:rect l="l" t="t" r="r" b="b"/>
              <a:pathLst>
                <a:path w="4681" h="4690" extrusionOk="0">
                  <a:moveTo>
                    <a:pt x="2345" y="0"/>
                  </a:moveTo>
                  <a:cubicBezTo>
                    <a:pt x="1321" y="0"/>
                    <a:pt x="565" y="824"/>
                    <a:pt x="489" y="1828"/>
                  </a:cubicBezTo>
                  <a:cubicBezTo>
                    <a:pt x="431" y="2556"/>
                    <a:pt x="278" y="3264"/>
                    <a:pt x="49" y="3963"/>
                  </a:cubicBezTo>
                  <a:cubicBezTo>
                    <a:pt x="1" y="4087"/>
                    <a:pt x="58" y="4231"/>
                    <a:pt x="192" y="4288"/>
                  </a:cubicBezTo>
                  <a:cubicBezTo>
                    <a:pt x="623" y="4489"/>
                    <a:pt x="1082" y="4623"/>
                    <a:pt x="1551" y="4690"/>
                  </a:cubicBezTo>
                  <a:lnTo>
                    <a:pt x="3140" y="4690"/>
                  </a:lnTo>
                  <a:cubicBezTo>
                    <a:pt x="3609" y="4623"/>
                    <a:pt x="4068" y="4489"/>
                    <a:pt x="4499" y="4288"/>
                  </a:cubicBezTo>
                  <a:cubicBezTo>
                    <a:pt x="4623" y="4231"/>
                    <a:pt x="4681" y="4087"/>
                    <a:pt x="4633" y="3963"/>
                  </a:cubicBezTo>
                  <a:cubicBezTo>
                    <a:pt x="4403" y="3264"/>
                    <a:pt x="4260" y="2556"/>
                    <a:pt x="4193" y="1828"/>
                  </a:cubicBezTo>
                  <a:cubicBezTo>
                    <a:pt x="4126" y="824"/>
                    <a:pt x="3370" y="0"/>
                    <a:pt x="23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2849;p72">
              <a:extLst>
                <a:ext uri="{FF2B5EF4-FFF2-40B4-BE49-F238E27FC236}">
                  <a16:creationId xmlns:a16="http://schemas.microsoft.com/office/drawing/2014/main" id="{B4A7A3A4-FD42-4652-BA7D-63D380FE4700}"/>
                </a:ext>
              </a:extLst>
            </p:cNvPr>
            <p:cNvSpPr/>
            <p:nvPr/>
          </p:nvSpPr>
          <p:spPr>
            <a:xfrm>
              <a:off x="7138352" y="2129490"/>
              <a:ext cx="89494" cy="123159"/>
            </a:xfrm>
            <a:custGeom>
              <a:avLst/>
              <a:gdLst/>
              <a:ahLst/>
              <a:cxnLst/>
              <a:rect l="l" t="t" r="r" b="b"/>
              <a:pathLst>
                <a:path w="3408" h="4690" extrusionOk="0">
                  <a:moveTo>
                    <a:pt x="1063" y="0"/>
                  </a:moveTo>
                  <a:cubicBezTo>
                    <a:pt x="278" y="0"/>
                    <a:pt x="1" y="1082"/>
                    <a:pt x="680" y="1474"/>
                  </a:cubicBezTo>
                  <a:cubicBezTo>
                    <a:pt x="699" y="1493"/>
                    <a:pt x="718" y="1503"/>
                    <a:pt x="747" y="1513"/>
                  </a:cubicBezTo>
                  <a:lnTo>
                    <a:pt x="1340" y="4690"/>
                  </a:lnTo>
                  <a:lnTo>
                    <a:pt x="1876" y="4690"/>
                  </a:lnTo>
                  <a:cubicBezTo>
                    <a:pt x="2336" y="4623"/>
                    <a:pt x="2795" y="4489"/>
                    <a:pt x="3226" y="4288"/>
                  </a:cubicBezTo>
                  <a:cubicBezTo>
                    <a:pt x="3350" y="4231"/>
                    <a:pt x="3408" y="4087"/>
                    <a:pt x="3360" y="3963"/>
                  </a:cubicBezTo>
                  <a:cubicBezTo>
                    <a:pt x="3130" y="3264"/>
                    <a:pt x="2987" y="2556"/>
                    <a:pt x="2920" y="1828"/>
                  </a:cubicBezTo>
                  <a:cubicBezTo>
                    <a:pt x="2853" y="824"/>
                    <a:pt x="2097" y="0"/>
                    <a:pt x="1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2850;p72">
              <a:extLst>
                <a:ext uri="{FF2B5EF4-FFF2-40B4-BE49-F238E27FC236}">
                  <a16:creationId xmlns:a16="http://schemas.microsoft.com/office/drawing/2014/main" id="{8F2FD8B4-130C-41B4-A03E-15D8A5E297A3}"/>
                </a:ext>
              </a:extLst>
            </p:cNvPr>
            <p:cNvSpPr/>
            <p:nvPr/>
          </p:nvSpPr>
          <p:spPr>
            <a:xfrm>
              <a:off x="7104188" y="2222477"/>
              <a:ext cx="123159" cy="97293"/>
            </a:xfrm>
            <a:custGeom>
              <a:avLst/>
              <a:gdLst/>
              <a:ahLst/>
              <a:cxnLst/>
              <a:rect l="l" t="t" r="r" b="b"/>
              <a:pathLst>
                <a:path w="4690" h="3705" extrusionOk="0">
                  <a:moveTo>
                    <a:pt x="1560" y="0"/>
                  </a:moveTo>
                  <a:lnTo>
                    <a:pt x="1560" y="785"/>
                  </a:lnTo>
                  <a:cubicBezTo>
                    <a:pt x="1560" y="977"/>
                    <a:pt x="1445" y="1158"/>
                    <a:pt x="1273" y="1254"/>
                  </a:cubicBezTo>
                  <a:lnTo>
                    <a:pt x="431" y="1675"/>
                  </a:lnTo>
                  <a:cubicBezTo>
                    <a:pt x="172" y="1800"/>
                    <a:pt x="0" y="2077"/>
                    <a:pt x="0" y="2374"/>
                  </a:cubicBezTo>
                  <a:lnTo>
                    <a:pt x="0" y="3446"/>
                  </a:lnTo>
                  <a:cubicBezTo>
                    <a:pt x="0" y="3589"/>
                    <a:pt x="115" y="3704"/>
                    <a:pt x="268" y="3704"/>
                  </a:cubicBezTo>
                  <a:lnTo>
                    <a:pt x="4431" y="3704"/>
                  </a:lnTo>
                  <a:cubicBezTo>
                    <a:pt x="4575" y="3704"/>
                    <a:pt x="4689" y="3589"/>
                    <a:pt x="4689" y="3446"/>
                  </a:cubicBezTo>
                  <a:lnTo>
                    <a:pt x="4689" y="2374"/>
                  </a:lnTo>
                  <a:cubicBezTo>
                    <a:pt x="4689" y="2077"/>
                    <a:pt x="4517" y="1809"/>
                    <a:pt x="4259" y="1675"/>
                  </a:cubicBezTo>
                  <a:lnTo>
                    <a:pt x="3417" y="1254"/>
                  </a:lnTo>
                  <a:cubicBezTo>
                    <a:pt x="3244" y="1168"/>
                    <a:pt x="3130" y="986"/>
                    <a:pt x="3130" y="785"/>
                  </a:cubicBezTo>
                  <a:lnTo>
                    <a:pt x="313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2851;p72">
              <a:extLst>
                <a:ext uri="{FF2B5EF4-FFF2-40B4-BE49-F238E27FC236}">
                  <a16:creationId xmlns:a16="http://schemas.microsoft.com/office/drawing/2014/main" id="{5FBE39FE-937C-4B5B-9DEC-E549105FC255}"/>
                </a:ext>
              </a:extLst>
            </p:cNvPr>
            <p:cNvSpPr/>
            <p:nvPr/>
          </p:nvSpPr>
          <p:spPr>
            <a:xfrm>
              <a:off x="7144891" y="2222477"/>
              <a:ext cx="41753" cy="27678"/>
            </a:xfrm>
            <a:custGeom>
              <a:avLst/>
              <a:gdLst/>
              <a:ahLst/>
              <a:cxnLst/>
              <a:rect l="l" t="t" r="r" b="b"/>
              <a:pathLst>
                <a:path w="1590" h="1054" extrusionOk="0">
                  <a:moveTo>
                    <a:pt x="10" y="0"/>
                  </a:moveTo>
                  <a:lnTo>
                    <a:pt x="10" y="785"/>
                  </a:lnTo>
                  <a:cubicBezTo>
                    <a:pt x="10" y="814"/>
                    <a:pt x="0" y="852"/>
                    <a:pt x="0" y="881"/>
                  </a:cubicBezTo>
                  <a:cubicBezTo>
                    <a:pt x="249" y="986"/>
                    <a:pt x="517" y="1044"/>
                    <a:pt x="795" y="1053"/>
                  </a:cubicBezTo>
                  <a:cubicBezTo>
                    <a:pt x="1063" y="1044"/>
                    <a:pt x="1340" y="996"/>
                    <a:pt x="1589" y="891"/>
                  </a:cubicBezTo>
                  <a:cubicBezTo>
                    <a:pt x="1580" y="852"/>
                    <a:pt x="1580" y="824"/>
                    <a:pt x="1580" y="785"/>
                  </a:cubicBezTo>
                  <a:lnTo>
                    <a:pt x="158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2852;p72">
              <a:extLst>
                <a:ext uri="{FF2B5EF4-FFF2-40B4-BE49-F238E27FC236}">
                  <a16:creationId xmlns:a16="http://schemas.microsoft.com/office/drawing/2014/main" id="{2232A653-A5A7-498A-88EA-35F894801A01}"/>
                </a:ext>
              </a:extLst>
            </p:cNvPr>
            <p:cNvSpPr/>
            <p:nvPr/>
          </p:nvSpPr>
          <p:spPr>
            <a:xfrm>
              <a:off x="7104188" y="2258663"/>
              <a:ext cx="123159" cy="61343"/>
            </a:xfrm>
            <a:custGeom>
              <a:avLst/>
              <a:gdLst/>
              <a:ahLst/>
              <a:cxnLst/>
              <a:rect l="l" t="t" r="r" b="b"/>
              <a:pathLst>
                <a:path w="4690" h="2336" extrusionOk="0">
                  <a:moveTo>
                    <a:pt x="1034" y="1"/>
                  </a:moveTo>
                  <a:lnTo>
                    <a:pt x="440" y="297"/>
                  </a:lnTo>
                  <a:cubicBezTo>
                    <a:pt x="172" y="431"/>
                    <a:pt x="0" y="699"/>
                    <a:pt x="0" y="996"/>
                  </a:cubicBezTo>
                  <a:lnTo>
                    <a:pt x="0" y="2077"/>
                  </a:lnTo>
                  <a:cubicBezTo>
                    <a:pt x="0" y="2221"/>
                    <a:pt x="124" y="2336"/>
                    <a:pt x="268" y="2336"/>
                  </a:cubicBezTo>
                  <a:lnTo>
                    <a:pt x="4431" y="2336"/>
                  </a:lnTo>
                  <a:cubicBezTo>
                    <a:pt x="4575" y="2336"/>
                    <a:pt x="4689" y="2221"/>
                    <a:pt x="4689" y="2077"/>
                  </a:cubicBezTo>
                  <a:lnTo>
                    <a:pt x="4689" y="996"/>
                  </a:lnTo>
                  <a:cubicBezTo>
                    <a:pt x="4689" y="699"/>
                    <a:pt x="4527" y="431"/>
                    <a:pt x="4259" y="297"/>
                  </a:cubicBezTo>
                  <a:lnTo>
                    <a:pt x="3656" y="1"/>
                  </a:lnTo>
                  <a:cubicBezTo>
                    <a:pt x="3350" y="474"/>
                    <a:pt x="2847" y="711"/>
                    <a:pt x="2345" y="711"/>
                  </a:cubicBezTo>
                  <a:cubicBezTo>
                    <a:pt x="1842" y="711"/>
                    <a:pt x="1340" y="474"/>
                    <a:pt x="10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2853;p72">
              <a:extLst>
                <a:ext uri="{FF2B5EF4-FFF2-40B4-BE49-F238E27FC236}">
                  <a16:creationId xmlns:a16="http://schemas.microsoft.com/office/drawing/2014/main" id="{4FB5E777-6705-45FA-ACFE-910C1FB59047}"/>
                </a:ext>
              </a:extLst>
            </p:cNvPr>
            <p:cNvSpPr/>
            <p:nvPr/>
          </p:nvSpPr>
          <p:spPr>
            <a:xfrm>
              <a:off x="7124539" y="2169011"/>
              <a:ext cx="82194" cy="67304"/>
            </a:xfrm>
            <a:custGeom>
              <a:avLst/>
              <a:gdLst/>
              <a:ahLst/>
              <a:cxnLst/>
              <a:rect l="l" t="t" r="r" b="b"/>
              <a:pathLst>
                <a:path w="3130" h="2563" extrusionOk="0">
                  <a:moveTo>
                    <a:pt x="1201" y="0"/>
                  </a:moveTo>
                  <a:cubicBezTo>
                    <a:pt x="1102" y="0"/>
                    <a:pt x="1016" y="56"/>
                    <a:pt x="976" y="151"/>
                  </a:cubicBezTo>
                  <a:cubicBezTo>
                    <a:pt x="881" y="333"/>
                    <a:pt x="766" y="486"/>
                    <a:pt x="613" y="620"/>
                  </a:cubicBezTo>
                  <a:cubicBezTo>
                    <a:pt x="469" y="744"/>
                    <a:pt x="316" y="850"/>
                    <a:pt x="153" y="936"/>
                  </a:cubicBezTo>
                  <a:cubicBezTo>
                    <a:pt x="58" y="984"/>
                    <a:pt x="0" y="1089"/>
                    <a:pt x="10" y="1204"/>
                  </a:cubicBezTo>
                  <a:cubicBezTo>
                    <a:pt x="115" y="1979"/>
                    <a:pt x="785" y="2563"/>
                    <a:pt x="1570" y="2563"/>
                  </a:cubicBezTo>
                  <a:cubicBezTo>
                    <a:pt x="2383" y="2563"/>
                    <a:pt x="3063" y="1931"/>
                    <a:pt x="3120" y="1118"/>
                  </a:cubicBezTo>
                  <a:cubicBezTo>
                    <a:pt x="3130" y="1041"/>
                    <a:pt x="3091" y="965"/>
                    <a:pt x="3034" y="907"/>
                  </a:cubicBezTo>
                  <a:cubicBezTo>
                    <a:pt x="2517" y="477"/>
                    <a:pt x="1914" y="170"/>
                    <a:pt x="1264" y="8"/>
                  </a:cubicBezTo>
                  <a:cubicBezTo>
                    <a:pt x="1242" y="3"/>
                    <a:pt x="1221" y="0"/>
                    <a:pt x="120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2854;p72">
              <a:extLst>
                <a:ext uri="{FF2B5EF4-FFF2-40B4-BE49-F238E27FC236}">
                  <a16:creationId xmlns:a16="http://schemas.microsoft.com/office/drawing/2014/main" id="{4E0DDCF2-2070-4935-8D89-AAEA7EDB3472}"/>
                </a:ext>
              </a:extLst>
            </p:cNvPr>
            <p:cNvSpPr/>
            <p:nvPr/>
          </p:nvSpPr>
          <p:spPr>
            <a:xfrm>
              <a:off x="7124277" y="2169011"/>
              <a:ext cx="82456" cy="66569"/>
            </a:xfrm>
            <a:custGeom>
              <a:avLst/>
              <a:gdLst/>
              <a:ahLst/>
              <a:cxnLst/>
              <a:rect l="l" t="t" r="r" b="b"/>
              <a:pathLst>
                <a:path w="3140" h="2535" extrusionOk="0">
                  <a:moveTo>
                    <a:pt x="1213" y="0"/>
                  </a:moveTo>
                  <a:cubicBezTo>
                    <a:pt x="1118" y="0"/>
                    <a:pt x="1024" y="55"/>
                    <a:pt x="977" y="142"/>
                  </a:cubicBezTo>
                  <a:cubicBezTo>
                    <a:pt x="919" y="276"/>
                    <a:pt x="833" y="390"/>
                    <a:pt x="738" y="496"/>
                  </a:cubicBezTo>
                  <a:cubicBezTo>
                    <a:pt x="699" y="534"/>
                    <a:pt x="661" y="572"/>
                    <a:pt x="623" y="611"/>
                  </a:cubicBezTo>
                  <a:cubicBezTo>
                    <a:pt x="479" y="735"/>
                    <a:pt x="326" y="840"/>
                    <a:pt x="163" y="926"/>
                  </a:cubicBezTo>
                  <a:cubicBezTo>
                    <a:pt x="58" y="974"/>
                    <a:pt x="1" y="1079"/>
                    <a:pt x="20" y="1194"/>
                  </a:cubicBezTo>
                  <a:cubicBezTo>
                    <a:pt x="116" y="1883"/>
                    <a:pt x="651" y="2429"/>
                    <a:pt x="1341" y="2534"/>
                  </a:cubicBezTo>
                  <a:cubicBezTo>
                    <a:pt x="977" y="2314"/>
                    <a:pt x="776" y="1931"/>
                    <a:pt x="795" y="1510"/>
                  </a:cubicBezTo>
                  <a:lnTo>
                    <a:pt x="795" y="1137"/>
                  </a:lnTo>
                  <a:cubicBezTo>
                    <a:pt x="852" y="1099"/>
                    <a:pt x="910" y="1051"/>
                    <a:pt x="967" y="1003"/>
                  </a:cubicBezTo>
                  <a:cubicBezTo>
                    <a:pt x="1111" y="869"/>
                    <a:pt x="1235" y="725"/>
                    <a:pt x="1341" y="563"/>
                  </a:cubicBezTo>
                  <a:cubicBezTo>
                    <a:pt x="1838" y="716"/>
                    <a:pt x="2298" y="965"/>
                    <a:pt x="2699" y="1300"/>
                  </a:cubicBezTo>
                  <a:cubicBezTo>
                    <a:pt x="2747" y="1338"/>
                    <a:pt x="2872" y="1453"/>
                    <a:pt x="3015" y="1587"/>
                  </a:cubicBezTo>
                  <a:cubicBezTo>
                    <a:pt x="3082" y="1434"/>
                    <a:pt x="3121" y="1271"/>
                    <a:pt x="3140" y="1108"/>
                  </a:cubicBezTo>
                  <a:cubicBezTo>
                    <a:pt x="3140" y="1032"/>
                    <a:pt x="3101" y="965"/>
                    <a:pt x="3044" y="917"/>
                  </a:cubicBezTo>
                  <a:cubicBezTo>
                    <a:pt x="2537" y="486"/>
                    <a:pt x="1924" y="170"/>
                    <a:pt x="1274" y="8"/>
                  </a:cubicBezTo>
                  <a:cubicBezTo>
                    <a:pt x="1254" y="3"/>
                    <a:pt x="1233" y="0"/>
                    <a:pt x="1213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2855;p72">
              <a:extLst>
                <a:ext uri="{FF2B5EF4-FFF2-40B4-BE49-F238E27FC236}">
                  <a16:creationId xmlns:a16="http://schemas.microsoft.com/office/drawing/2014/main" id="{F7BC3BB6-2387-4CF4-9BE3-82A39199D9CF}"/>
                </a:ext>
              </a:extLst>
            </p:cNvPr>
            <p:cNvSpPr/>
            <p:nvPr/>
          </p:nvSpPr>
          <p:spPr>
            <a:xfrm>
              <a:off x="7104188" y="2272476"/>
              <a:ext cx="27415" cy="47531"/>
            </a:xfrm>
            <a:custGeom>
              <a:avLst/>
              <a:gdLst/>
              <a:ahLst/>
              <a:cxnLst/>
              <a:rect l="l" t="t" r="r" b="b"/>
              <a:pathLst>
                <a:path w="1044" h="1810" extrusionOk="0">
                  <a:moveTo>
                    <a:pt x="153" y="1"/>
                  </a:moveTo>
                  <a:cubicBezTo>
                    <a:pt x="57" y="135"/>
                    <a:pt x="0" y="298"/>
                    <a:pt x="0" y="470"/>
                  </a:cubicBezTo>
                  <a:lnTo>
                    <a:pt x="0" y="1551"/>
                  </a:lnTo>
                  <a:cubicBezTo>
                    <a:pt x="0" y="1695"/>
                    <a:pt x="115" y="1810"/>
                    <a:pt x="258" y="1810"/>
                  </a:cubicBezTo>
                  <a:lnTo>
                    <a:pt x="1043" y="1810"/>
                  </a:lnTo>
                  <a:lnTo>
                    <a:pt x="1043" y="958"/>
                  </a:lnTo>
                  <a:cubicBezTo>
                    <a:pt x="1043" y="805"/>
                    <a:pt x="967" y="652"/>
                    <a:pt x="842" y="556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2856;p72">
              <a:extLst>
                <a:ext uri="{FF2B5EF4-FFF2-40B4-BE49-F238E27FC236}">
                  <a16:creationId xmlns:a16="http://schemas.microsoft.com/office/drawing/2014/main" id="{EA58BDDF-508B-4CA1-994A-AC67F48FDA92}"/>
                </a:ext>
              </a:extLst>
            </p:cNvPr>
            <p:cNvSpPr/>
            <p:nvPr/>
          </p:nvSpPr>
          <p:spPr>
            <a:xfrm>
              <a:off x="7199932" y="2272476"/>
              <a:ext cx="27415" cy="47531"/>
            </a:xfrm>
            <a:custGeom>
              <a:avLst/>
              <a:gdLst/>
              <a:ahLst/>
              <a:cxnLst/>
              <a:rect l="l" t="t" r="r" b="b"/>
              <a:pathLst>
                <a:path w="1044" h="1810" extrusionOk="0">
                  <a:moveTo>
                    <a:pt x="881" y="1"/>
                  </a:moveTo>
                  <a:lnTo>
                    <a:pt x="201" y="546"/>
                  </a:lnTo>
                  <a:cubicBezTo>
                    <a:pt x="77" y="652"/>
                    <a:pt x="0" y="795"/>
                    <a:pt x="0" y="958"/>
                  </a:cubicBezTo>
                  <a:lnTo>
                    <a:pt x="0" y="1810"/>
                  </a:lnTo>
                  <a:lnTo>
                    <a:pt x="785" y="1810"/>
                  </a:lnTo>
                  <a:cubicBezTo>
                    <a:pt x="929" y="1800"/>
                    <a:pt x="1043" y="1685"/>
                    <a:pt x="1043" y="1551"/>
                  </a:cubicBezTo>
                  <a:lnTo>
                    <a:pt x="1043" y="470"/>
                  </a:lnTo>
                  <a:cubicBezTo>
                    <a:pt x="1043" y="298"/>
                    <a:pt x="986" y="135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2857;p72">
              <a:extLst>
                <a:ext uri="{FF2B5EF4-FFF2-40B4-BE49-F238E27FC236}">
                  <a16:creationId xmlns:a16="http://schemas.microsoft.com/office/drawing/2014/main" id="{45D38A05-D584-4BDE-BF5C-5AE98018E2C8}"/>
                </a:ext>
              </a:extLst>
            </p:cNvPr>
            <p:cNvSpPr/>
            <p:nvPr/>
          </p:nvSpPr>
          <p:spPr>
            <a:xfrm>
              <a:off x="7337140" y="2141806"/>
              <a:ext cx="33718" cy="73922"/>
            </a:xfrm>
            <a:custGeom>
              <a:avLst/>
              <a:gdLst/>
              <a:ahLst/>
              <a:cxnLst/>
              <a:rect l="l" t="t" r="r" b="b"/>
              <a:pathLst>
                <a:path w="1284" h="2815" extrusionOk="0">
                  <a:moveTo>
                    <a:pt x="776" y="0"/>
                  </a:moveTo>
                  <a:cubicBezTo>
                    <a:pt x="345" y="0"/>
                    <a:pt x="1" y="345"/>
                    <a:pt x="1" y="776"/>
                  </a:cubicBezTo>
                  <a:lnTo>
                    <a:pt x="1" y="948"/>
                  </a:lnTo>
                  <a:cubicBezTo>
                    <a:pt x="1" y="1168"/>
                    <a:pt x="39" y="1388"/>
                    <a:pt x="106" y="1599"/>
                  </a:cubicBezTo>
                  <a:lnTo>
                    <a:pt x="518" y="2814"/>
                  </a:lnTo>
                  <a:lnTo>
                    <a:pt x="1283" y="281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2858;p72">
              <a:extLst>
                <a:ext uri="{FF2B5EF4-FFF2-40B4-BE49-F238E27FC236}">
                  <a16:creationId xmlns:a16="http://schemas.microsoft.com/office/drawing/2014/main" id="{500AA204-5F3F-4367-A3AB-4251506B45E9}"/>
                </a:ext>
              </a:extLst>
            </p:cNvPr>
            <p:cNvSpPr/>
            <p:nvPr/>
          </p:nvSpPr>
          <p:spPr>
            <a:xfrm>
              <a:off x="7350717" y="2135031"/>
              <a:ext cx="80697" cy="80697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766" y="0"/>
                  </a:moveTo>
                  <a:cubicBezTo>
                    <a:pt x="345" y="0"/>
                    <a:pt x="1" y="345"/>
                    <a:pt x="1" y="766"/>
                  </a:cubicBezTo>
                  <a:cubicBezTo>
                    <a:pt x="1" y="1053"/>
                    <a:pt x="230" y="1282"/>
                    <a:pt x="508" y="1282"/>
                  </a:cubicBezTo>
                  <a:lnTo>
                    <a:pt x="2556" y="3072"/>
                  </a:lnTo>
                  <a:lnTo>
                    <a:pt x="2986" y="1560"/>
                  </a:lnTo>
                  <a:cubicBezTo>
                    <a:pt x="3044" y="1378"/>
                    <a:pt x="3073" y="1187"/>
                    <a:pt x="3073" y="995"/>
                  </a:cubicBezTo>
                  <a:lnTo>
                    <a:pt x="3073" y="517"/>
                  </a:lnTo>
                  <a:cubicBezTo>
                    <a:pt x="3073" y="230"/>
                    <a:pt x="2843" y="0"/>
                    <a:pt x="25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2859;p72">
              <a:extLst>
                <a:ext uri="{FF2B5EF4-FFF2-40B4-BE49-F238E27FC236}">
                  <a16:creationId xmlns:a16="http://schemas.microsoft.com/office/drawing/2014/main" id="{33DE5C92-E03A-43A2-B0FB-FDF5CB977260}"/>
                </a:ext>
              </a:extLst>
            </p:cNvPr>
            <p:cNvSpPr/>
            <p:nvPr/>
          </p:nvSpPr>
          <p:spPr>
            <a:xfrm>
              <a:off x="7364030" y="2235791"/>
              <a:ext cx="40493" cy="29936"/>
            </a:xfrm>
            <a:custGeom>
              <a:avLst/>
              <a:gdLst/>
              <a:ahLst/>
              <a:cxnLst/>
              <a:rect l="l" t="t" r="r" b="b"/>
              <a:pathLst>
                <a:path w="1542" h="1140" extrusionOk="0">
                  <a:moveTo>
                    <a:pt x="1" y="1"/>
                  </a:moveTo>
                  <a:lnTo>
                    <a:pt x="1" y="1140"/>
                  </a:lnTo>
                  <a:lnTo>
                    <a:pt x="1542" y="1140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2860;p72">
              <a:extLst>
                <a:ext uri="{FF2B5EF4-FFF2-40B4-BE49-F238E27FC236}">
                  <a16:creationId xmlns:a16="http://schemas.microsoft.com/office/drawing/2014/main" id="{98AC8E96-9535-4AD2-B0CF-91772073960A}"/>
                </a:ext>
              </a:extLst>
            </p:cNvPr>
            <p:cNvSpPr/>
            <p:nvPr/>
          </p:nvSpPr>
          <p:spPr>
            <a:xfrm>
              <a:off x="7364030" y="2236053"/>
              <a:ext cx="40493" cy="16281"/>
            </a:xfrm>
            <a:custGeom>
              <a:avLst/>
              <a:gdLst/>
              <a:ahLst/>
              <a:cxnLst/>
              <a:rect l="l" t="t" r="r" b="b"/>
              <a:pathLst>
                <a:path w="1542" h="620" extrusionOk="0">
                  <a:moveTo>
                    <a:pt x="1" y="0"/>
                  </a:moveTo>
                  <a:lnTo>
                    <a:pt x="1" y="469"/>
                  </a:lnTo>
                  <a:cubicBezTo>
                    <a:pt x="250" y="570"/>
                    <a:pt x="510" y="620"/>
                    <a:pt x="771" y="620"/>
                  </a:cubicBezTo>
                  <a:cubicBezTo>
                    <a:pt x="1032" y="620"/>
                    <a:pt x="1293" y="570"/>
                    <a:pt x="1542" y="469"/>
                  </a:cubicBezTo>
                  <a:lnTo>
                    <a:pt x="1542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2861;p72">
              <a:extLst>
                <a:ext uri="{FF2B5EF4-FFF2-40B4-BE49-F238E27FC236}">
                  <a16:creationId xmlns:a16="http://schemas.microsoft.com/office/drawing/2014/main" id="{DB910775-C473-4CCF-8BD1-33CC9E84F582}"/>
                </a:ext>
              </a:extLst>
            </p:cNvPr>
            <p:cNvSpPr/>
            <p:nvPr/>
          </p:nvSpPr>
          <p:spPr>
            <a:xfrm>
              <a:off x="7317051" y="2252124"/>
              <a:ext cx="134477" cy="67882"/>
            </a:xfrm>
            <a:custGeom>
              <a:avLst/>
              <a:gdLst/>
              <a:ahLst/>
              <a:cxnLst/>
              <a:rect l="l" t="t" r="r" b="b"/>
              <a:pathLst>
                <a:path w="5121" h="2585" extrusionOk="0">
                  <a:moveTo>
                    <a:pt x="1790" y="1"/>
                  </a:moveTo>
                  <a:lnTo>
                    <a:pt x="555" y="355"/>
                  </a:lnTo>
                  <a:cubicBezTo>
                    <a:pt x="230" y="451"/>
                    <a:pt x="0" y="757"/>
                    <a:pt x="0" y="1092"/>
                  </a:cubicBezTo>
                  <a:lnTo>
                    <a:pt x="0" y="2326"/>
                  </a:lnTo>
                  <a:cubicBezTo>
                    <a:pt x="0" y="2470"/>
                    <a:pt x="115" y="2585"/>
                    <a:pt x="258" y="2585"/>
                  </a:cubicBezTo>
                  <a:lnTo>
                    <a:pt x="4862" y="2585"/>
                  </a:lnTo>
                  <a:cubicBezTo>
                    <a:pt x="5005" y="2585"/>
                    <a:pt x="5120" y="2470"/>
                    <a:pt x="5120" y="2326"/>
                  </a:cubicBezTo>
                  <a:lnTo>
                    <a:pt x="5120" y="1092"/>
                  </a:lnTo>
                  <a:cubicBezTo>
                    <a:pt x="5120" y="757"/>
                    <a:pt x="4891" y="451"/>
                    <a:pt x="4565" y="355"/>
                  </a:cubicBezTo>
                  <a:lnTo>
                    <a:pt x="3331" y="1"/>
                  </a:lnTo>
                  <a:lnTo>
                    <a:pt x="2555" y="518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2862;p72">
              <a:extLst>
                <a:ext uri="{FF2B5EF4-FFF2-40B4-BE49-F238E27FC236}">
                  <a16:creationId xmlns:a16="http://schemas.microsoft.com/office/drawing/2014/main" id="{88E1472F-7426-4EAE-9AEA-22EB72FFB392}"/>
                </a:ext>
              </a:extLst>
            </p:cNvPr>
            <p:cNvSpPr/>
            <p:nvPr/>
          </p:nvSpPr>
          <p:spPr>
            <a:xfrm>
              <a:off x="7377607" y="2265701"/>
              <a:ext cx="13340" cy="54306"/>
            </a:xfrm>
            <a:custGeom>
              <a:avLst/>
              <a:gdLst/>
              <a:ahLst/>
              <a:cxnLst/>
              <a:rect l="l" t="t" r="r" b="b"/>
              <a:pathLst>
                <a:path w="508" h="2068" extrusionOk="0">
                  <a:moveTo>
                    <a:pt x="125" y="1"/>
                  </a:moveTo>
                  <a:lnTo>
                    <a:pt x="1" y="2068"/>
                  </a:lnTo>
                  <a:lnTo>
                    <a:pt x="508" y="206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2863;p72">
              <a:extLst>
                <a:ext uri="{FF2B5EF4-FFF2-40B4-BE49-F238E27FC236}">
                  <a16:creationId xmlns:a16="http://schemas.microsoft.com/office/drawing/2014/main" id="{9F67A4FE-D450-4FD6-A0A0-E5AC89754917}"/>
                </a:ext>
              </a:extLst>
            </p:cNvPr>
            <p:cNvSpPr/>
            <p:nvPr/>
          </p:nvSpPr>
          <p:spPr>
            <a:xfrm>
              <a:off x="7343941" y="2168906"/>
              <a:ext cx="80697" cy="73712"/>
            </a:xfrm>
            <a:custGeom>
              <a:avLst/>
              <a:gdLst/>
              <a:ahLst/>
              <a:cxnLst/>
              <a:rect l="l" t="t" r="r" b="b"/>
              <a:pathLst>
                <a:path w="3073" h="2807" extrusionOk="0">
                  <a:moveTo>
                    <a:pt x="955" y="1"/>
                  </a:moveTo>
                  <a:cubicBezTo>
                    <a:pt x="823" y="1"/>
                    <a:pt x="701" y="57"/>
                    <a:pt x="613" y="155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78"/>
                  </a:cubicBezTo>
                  <a:lnTo>
                    <a:pt x="0" y="1275"/>
                  </a:lnTo>
                  <a:cubicBezTo>
                    <a:pt x="0" y="2117"/>
                    <a:pt x="689" y="2806"/>
                    <a:pt x="1531" y="2806"/>
                  </a:cubicBezTo>
                  <a:cubicBezTo>
                    <a:pt x="2383" y="2806"/>
                    <a:pt x="3072" y="2117"/>
                    <a:pt x="3072" y="1275"/>
                  </a:cubicBezTo>
                  <a:lnTo>
                    <a:pt x="3072" y="949"/>
                  </a:lnTo>
                  <a:cubicBezTo>
                    <a:pt x="3072" y="815"/>
                    <a:pt x="3015" y="682"/>
                    <a:pt x="2919" y="586"/>
                  </a:cubicBezTo>
                  <a:cubicBezTo>
                    <a:pt x="2527" y="203"/>
                    <a:pt x="1799" y="3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2864;p72">
              <a:extLst>
                <a:ext uri="{FF2B5EF4-FFF2-40B4-BE49-F238E27FC236}">
                  <a16:creationId xmlns:a16="http://schemas.microsoft.com/office/drawing/2014/main" id="{5633C131-99FA-4FD8-B3A5-82921D3925AD}"/>
                </a:ext>
              </a:extLst>
            </p:cNvPr>
            <p:cNvSpPr/>
            <p:nvPr/>
          </p:nvSpPr>
          <p:spPr>
            <a:xfrm>
              <a:off x="7343941" y="2168906"/>
              <a:ext cx="80434" cy="72189"/>
            </a:xfrm>
            <a:custGeom>
              <a:avLst/>
              <a:gdLst/>
              <a:ahLst/>
              <a:cxnLst/>
              <a:rect l="l" t="t" r="r" b="b"/>
              <a:pathLst>
                <a:path w="3063" h="2749" extrusionOk="0">
                  <a:moveTo>
                    <a:pt x="955" y="1"/>
                  </a:moveTo>
                  <a:cubicBezTo>
                    <a:pt x="823" y="1"/>
                    <a:pt x="701" y="57"/>
                    <a:pt x="613" y="146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69"/>
                  </a:cubicBezTo>
                  <a:lnTo>
                    <a:pt x="0" y="1275"/>
                  </a:lnTo>
                  <a:cubicBezTo>
                    <a:pt x="0" y="1954"/>
                    <a:pt x="450" y="2557"/>
                    <a:pt x="1110" y="2749"/>
                  </a:cubicBezTo>
                  <a:cubicBezTo>
                    <a:pt x="890" y="2471"/>
                    <a:pt x="766" y="2136"/>
                    <a:pt x="766" y="1792"/>
                  </a:cubicBezTo>
                  <a:lnTo>
                    <a:pt x="766" y="1036"/>
                  </a:lnTo>
                  <a:cubicBezTo>
                    <a:pt x="766" y="751"/>
                    <a:pt x="996" y="527"/>
                    <a:pt x="1277" y="527"/>
                  </a:cubicBezTo>
                  <a:cubicBezTo>
                    <a:pt x="1288" y="527"/>
                    <a:pt x="1300" y="528"/>
                    <a:pt x="1311" y="528"/>
                  </a:cubicBezTo>
                  <a:cubicBezTo>
                    <a:pt x="1828" y="557"/>
                    <a:pt x="2594" y="643"/>
                    <a:pt x="3063" y="873"/>
                  </a:cubicBezTo>
                  <a:cubicBezTo>
                    <a:pt x="3053" y="768"/>
                    <a:pt x="2996" y="662"/>
                    <a:pt x="2919" y="586"/>
                  </a:cubicBezTo>
                  <a:cubicBezTo>
                    <a:pt x="2527" y="203"/>
                    <a:pt x="1799" y="2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2865;p72">
              <a:extLst>
                <a:ext uri="{FF2B5EF4-FFF2-40B4-BE49-F238E27FC236}">
                  <a16:creationId xmlns:a16="http://schemas.microsoft.com/office/drawing/2014/main" id="{F1597068-A914-44DC-AEB2-96383343B7D4}"/>
                </a:ext>
              </a:extLst>
            </p:cNvPr>
            <p:cNvSpPr/>
            <p:nvPr/>
          </p:nvSpPr>
          <p:spPr>
            <a:xfrm>
              <a:off x="7317051" y="2269482"/>
              <a:ext cx="26916" cy="50524"/>
            </a:xfrm>
            <a:custGeom>
              <a:avLst/>
              <a:gdLst/>
              <a:ahLst/>
              <a:cxnLst/>
              <a:rect l="l" t="t" r="r" b="b"/>
              <a:pathLst>
                <a:path w="1025" h="1924" extrusionOk="0">
                  <a:moveTo>
                    <a:pt x="144" y="0"/>
                  </a:moveTo>
                  <a:cubicBezTo>
                    <a:pt x="48" y="125"/>
                    <a:pt x="0" y="278"/>
                    <a:pt x="0" y="440"/>
                  </a:cubicBezTo>
                  <a:lnTo>
                    <a:pt x="0" y="1665"/>
                  </a:lnTo>
                  <a:cubicBezTo>
                    <a:pt x="0" y="1809"/>
                    <a:pt x="115" y="1924"/>
                    <a:pt x="258" y="1924"/>
                  </a:cubicBezTo>
                  <a:lnTo>
                    <a:pt x="1024" y="1924"/>
                  </a:lnTo>
                  <a:lnTo>
                    <a:pt x="1024" y="1206"/>
                  </a:lnTo>
                  <a:cubicBezTo>
                    <a:pt x="1024" y="995"/>
                    <a:pt x="948" y="804"/>
                    <a:pt x="804" y="66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2866;p72">
              <a:extLst>
                <a:ext uri="{FF2B5EF4-FFF2-40B4-BE49-F238E27FC236}">
                  <a16:creationId xmlns:a16="http://schemas.microsoft.com/office/drawing/2014/main" id="{C471D57D-4D89-4B86-9379-084620D304FB}"/>
                </a:ext>
              </a:extLst>
            </p:cNvPr>
            <p:cNvSpPr/>
            <p:nvPr/>
          </p:nvSpPr>
          <p:spPr>
            <a:xfrm>
              <a:off x="7424612" y="2269482"/>
              <a:ext cx="26916" cy="50524"/>
            </a:xfrm>
            <a:custGeom>
              <a:avLst/>
              <a:gdLst/>
              <a:ahLst/>
              <a:cxnLst/>
              <a:rect l="l" t="t" r="r" b="b"/>
              <a:pathLst>
                <a:path w="1025" h="1924" extrusionOk="0">
                  <a:moveTo>
                    <a:pt x="881" y="0"/>
                  </a:moveTo>
                  <a:lnTo>
                    <a:pt x="220" y="660"/>
                  </a:lnTo>
                  <a:cubicBezTo>
                    <a:pt x="77" y="804"/>
                    <a:pt x="0" y="995"/>
                    <a:pt x="0" y="1206"/>
                  </a:cubicBezTo>
                  <a:lnTo>
                    <a:pt x="0" y="1924"/>
                  </a:lnTo>
                  <a:lnTo>
                    <a:pt x="766" y="1924"/>
                  </a:lnTo>
                  <a:cubicBezTo>
                    <a:pt x="909" y="1924"/>
                    <a:pt x="1024" y="1809"/>
                    <a:pt x="1024" y="1665"/>
                  </a:cubicBezTo>
                  <a:lnTo>
                    <a:pt x="1024" y="440"/>
                  </a:lnTo>
                  <a:cubicBezTo>
                    <a:pt x="1024" y="278"/>
                    <a:pt x="976" y="125"/>
                    <a:pt x="881" y="0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2867;p72">
              <a:extLst>
                <a:ext uri="{FF2B5EF4-FFF2-40B4-BE49-F238E27FC236}">
                  <a16:creationId xmlns:a16="http://schemas.microsoft.com/office/drawing/2014/main" id="{4AB7C14B-46FE-4A77-A223-22E9E3D22D9D}"/>
                </a:ext>
              </a:extLst>
            </p:cNvPr>
            <p:cNvSpPr/>
            <p:nvPr/>
          </p:nvSpPr>
          <p:spPr>
            <a:xfrm>
              <a:off x="7377607" y="2265701"/>
              <a:ext cx="13340" cy="13340"/>
            </a:xfrm>
            <a:custGeom>
              <a:avLst/>
              <a:gdLst/>
              <a:ahLst/>
              <a:cxnLst/>
              <a:rect l="l" t="t" r="r" b="b"/>
              <a:pathLst>
                <a:path w="508" h="508" extrusionOk="0">
                  <a:moveTo>
                    <a:pt x="1" y="1"/>
                  </a:moveTo>
                  <a:lnTo>
                    <a:pt x="1" y="403"/>
                  </a:lnTo>
                  <a:cubicBezTo>
                    <a:pt x="1" y="460"/>
                    <a:pt x="48" y="508"/>
                    <a:pt x="106" y="508"/>
                  </a:cubicBezTo>
                  <a:lnTo>
                    <a:pt x="402" y="508"/>
                  </a:lnTo>
                  <a:cubicBezTo>
                    <a:pt x="460" y="508"/>
                    <a:pt x="508" y="460"/>
                    <a:pt x="508" y="403"/>
                  </a:cubicBezTo>
                  <a:lnTo>
                    <a:pt x="508" y="1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2868;p72">
              <a:extLst>
                <a:ext uri="{FF2B5EF4-FFF2-40B4-BE49-F238E27FC236}">
                  <a16:creationId xmlns:a16="http://schemas.microsoft.com/office/drawing/2014/main" id="{D51049ED-9CEE-4D0A-88AB-ABDEF5AC1FD9}"/>
                </a:ext>
              </a:extLst>
            </p:cNvPr>
            <p:cNvSpPr/>
            <p:nvPr/>
          </p:nvSpPr>
          <p:spPr>
            <a:xfrm>
              <a:off x="7356756" y="2246899"/>
              <a:ext cx="27415" cy="28229"/>
            </a:xfrm>
            <a:custGeom>
              <a:avLst/>
              <a:gdLst/>
              <a:ahLst/>
              <a:cxnLst/>
              <a:rect l="l" t="t" r="r" b="b"/>
              <a:pathLst>
                <a:path w="1044" h="1075" extrusionOk="0">
                  <a:moveTo>
                    <a:pt x="235" y="1"/>
                  </a:moveTo>
                  <a:cubicBezTo>
                    <a:pt x="204" y="1"/>
                    <a:pt x="174" y="15"/>
                    <a:pt x="153" y="47"/>
                  </a:cubicBezTo>
                  <a:lnTo>
                    <a:pt x="0" y="286"/>
                  </a:lnTo>
                  <a:lnTo>
                    <a:pt x="383" y="994"/>
                  </a:lnTo>
                  <a:cubicBezTo>
                    <a:pt x="412" y="1047"/>
                    <a:pt x="464" y="1075"/>
                    <a:pt x="517" y="1075"/>
                  </a:cubicBezTo>
                  <a:cubicBezTo>
                    <a:pt x="550" y="1075"/>
                    <a:pt x="583" y="1064"/>
                    <a:pt x="613" y="1042"/>
                  </a:cubicBezTo>
                  <a:lnTo>
                    <a:pt x="1043" y="717"/>
                  </a:lnTo>
                  <a:lnTo>
                    <a:pt x="306" y="28"/>
                  </a:lnTo>
                  <a:cubicBezTo>
                    <a:pt x="285" y="10"/>
                    <a:pt x="260" y="1"/>
                    <a:pt x="235" y="1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2869;p72">
              <a:extLst>
                <a:ext uri="{FF2B5EF4-FFF2-40B4-BE49-F238E27FC236}">
                  <a16:creationId xmlns:a16="http://schemas.microsoft.com/office/drawing/2014/main" id="{60511ABE-3CAE-424D-8CAC-E48F85871FC6}"/>
                </a:ext>
              </a:extLst>
            </p:cNvPr>
            <p:cNvSpPr/>
            <p:nvPr/>
          </p:nvSpPr>
          <p:spPr>
            <a:xfrm>
              <a:off x="7384146" y="2246899"/>
              <a:ext cx="27678" cy="28229"/>
            </a:xfrm>
            <a:custGeom>
              <a:avLst/>
              <a:gdLst/>
              <a:ahLst/>
              <a:cxnLst/>
              <a:rect l="l" t="t" r="r" b="b"/>
              <a:pathLst>
                <a:path w="1054" h="1075" extrusionOk="0">
                  <a:moveTo>
                    <a:pt x="813" y="1"/>
                  </a:moveTo>
                  <a:cubicBezTo>
                    <a:pt x="786" y="1"/>
                    <a:pt x="759" y="10"/>
                    <a:pt x="737" y="28"/>
                  </a:cubicBezTo>
                  <a:lnTo>
                    <a:pt x="0" y="717"/>
                  </a:lnTo>
                  <a:lnTo>
                    <a:pt x="441" y="1042"/>
                  </a:lnTo>
                  <a:cubicBezTo>
                    <a:pt x="466" y="1064"/>
                    <a:pt x="499" y="1075"/>
                    <a:pt x="532" y="1075"/>
                  </a:cubicBezTo>
                  <a:cubicBezTo>
                    <a:pt x="585" y="1075"/>
                    <a:pt x="637" y="1047"/>
                    <a:pt x="661" y="994"/>
                  </a:cubicBezTo>
                  <a:lnTo>
                    <a:pt x="1053" y="286"/>
                  </a:lnTo>
                  <a:lnTo>
                    <a:pt x="900" y="47"/>
                  </a:lnTo>
                  <a:cubicBezTo>
                    <a:pt x="879" y="15"/>
                    <a:pt x="846" y="1"/>
                    <a:pt x="813" y="1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2870;p72">
              <a:extLst>
                <a:ext uri="{FF2B5EF4-FFF2-40B4-BE49-F238E27FC236}">
                  <a16:creationId xmlns:a16="http://schemas.microsoft.com/office/drawing/2014/main" id="{5FAF3E7C-5330-4542-ABCE-0F48D3D05A39}"/>
                </a:ext>
              </a:extLst>
            </p:cNvPr>
            <p:cNvSpPr/>
            <p:nvPr/>
          </p:nvSpPr>
          <p:spPr>
            <a:xfrm>
              <a:off x="7159964" y="1971904"/>
              <a:ext cx="190516" cy="164151"/>
            </a:xfrm>
            <a:custGeom>
              <a:avLst/>
              <a:gdLst/>
              <a:ahLst/>
              <a:cxnLst/>
              <a:rect l="l" t="t" r="r" b="b"/>
              <a:pathLst>
                <a:path w="7255" h="6251" extrusionOk="0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9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987" y="4700"/>
                  </a:lnTo>
                  <a:lnTo>
                    <a:pt x="2632" y="6116"/>
                  </a:lnTo>
                  <a:cubicBezTo>
                    <a:pt x="2611" y="6189"/>
                    <a:pt x="2672" y="6251"/>
                    <a:pt x="2736" y="6251"/>
                  </a:cubicBezTo>
                  <a:cubicBezTo>
                    <a:pt x="2756" y="6251"/>
                    <a:pt x="2777" y="6245"/>
                    <a:pt x="2795" y="6231"/>
                  </a:cubicBezTo>
                  <a:lnTo>
                    <a:pt x="4901" y="4700"/>
                  </a:lnTo>
                  <a:lnTo>
                    <a:pt x="6614" y="4700"/>
                  </a:lnTo>
                  <a:cubicBezTo>
                    <a:pt x="6968" y="4700"/>
                    <a:pt x="7255" y="4413"/>
                    <a:pt x="7255" y="4059"/>
                  </a:cubicBezTo>
                  <a:lnTo>
                    <a:pt x="7255" y="642"/>
                  </a:lnTo>
                  <a:cubicBezTo>
                    <a:pt x="7255" y="288"/>
                    <a:pt x="6968" y="1"/>
                    <a:pt x="661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2871;p72">
              <a:extLst>
                <a:ext uri="{FF2B5EF4-FFF2-40B4-BE49-F238E27FC236}">
                  <a16:creationId xmlns:a16="http://schemas.microsoft.com/office/drawing/2014/main" id="{20CD48F9-37B9-49FC-B017-BD194DBC9A47}"/>
                </a:ext>
              </a:extLst>
            </p:cNvPr>
            <p:cNvSpPr/>
            <p:nvPr/>
          </p:nvSpPr>
          <p:spPr>
            <a:xfrm>
              <a:off x="7191896" y="2000055"/>
              <a:ext cx="31670" cy="11082"/>
            </a:xfrm>
            <a:custGeom>
              <a:avLst/>
              <a:gdLst/>
              <a:ahLst/>
              <a:cxnLst/>
              <a:rect l="l" t="t" r="r" b="b"/>
              <a:pathLst>
                <a:path w="1206" h="422" extrusionOk="0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919" y="422"/>
                  </a:lnTo>
                  <a:cubicBezTo>
                    <a:pt x="1206" y="422"/>
                    <a:pt x="1206" y="1"/>
                    <a:pt x="9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2872;p72">
              <a:extLst>
                <a:ext uri="{FF2B5EF4-FFF2-40B4-BE49-F238E27FC236}">
                  <a16:creationId xmlns:a16="http://schemas.microsoft.com/office/drawing/2014/main" id="{96CC8C36-F6DF-46BE-94A9-E1EAD5F1F0AE}"/>
                </a:ext>
              </a:extLst>
            </p:cNvPr>
            <p:cNvSpPr/>
            <p:nvPr/>
          </p:nvSpPr>
          <p:spPr>
            <a:xfrm>
              <a:off x="7231102" y="2000055"/>
              <a:ext cx="87735" cy="11082"/>
            </a:xfrm>
            <a:custGeom>
              <a:avLst/>
              <a:gdLst/>
              <a:ahLst/>
              <a:cxnLst/>
              <a:rect l="l" t="t" r="r" b="b"/>
              <a:pathLst>
                <a:path w="3341" h="422" extrusionOk="0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2873;p72">
              <a:extLst>
                <a:ext uri="{FF2B5EF4-FFF2-40B4-BE49-F238E27FC236}">
                  <a16:creationId xmlns:a16="http://schemas.microsoft.com/office/drawing/2014/main" id="{FAF8A6DA-50D2-440D-AA1C-12FB3B205700}"/>
                </a:ext>
              </a:extLst>
            </p:cNvPr>
            <p:cNvSpPr/>
            <p:nvPr/>
          </p:nvSpPr>
          <p:spPr>
            <a:xfrm>
              <a:off x="7191896" y="2027969"/>
              <a:ext cx="126941" cy="11318"/>
            </a:xfrm>
            <a:custGeom>
              <a:avLst/>
              <a:gdLst/>
              <a:ahLst/>
              <a:cxnLst/>
              <a:rect l="l" t="t" r="r" b="b"/>
              <a:pathLst>
                <a:path w="4834" h="431" extrusionOk="0">
                  <a:moveTo>
                    <a:pt x="287" y="0"/>
                  </a:moveTo>
                  <a:cubicBezTo>
                    <a:pt x="0" y="0"/>
                    <a:pt x="0" y="431"/>
                    <a:pt x="287" y="431"/>
                  </a:cubicBezTo>
                  <a:lnTo>
                    <a:pt x="4546" y="431"/>
                  </a:lnTo>
                  <a:cubicBezTo>
                    <a:pt x="4833" y="431"/>
                    <a:pt x="4833" y="0"/>
                    <a:pt x="4546" y="0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2874;p72">
              <a:extLst>
                <a:ext uri="{FF2B5EF4-FFF2-40B4-BE49-F238E27FC236}">
                  <a16:creationId xmlns:a16="http://schemas.microsoft.com/office/drawing/2014/main" id="{187C2003-78F6-44B0-AD39-E435402B5D46}"/>
                </a:ext>
              </a:extLst>
            </p:cNvPr>
            <p:cNvSpPr/>
            <p:nvPr/>
          </p:nvSpPr>
          <p:spPr>
            <a:xfrm>
              <a:off x="7191896" y="2056093"/>
              <a:ext cx="87735" cy="11108"/>
            </a:xfrm>
            <a:custGeom>
              <a:avLst/>
              <a:gdLst/>
              <a:ahLst/>
              <a:cxnLst/>
              <a:rect l="l" t="t" r="r" b="b"/>
              <a:pathLst>
                <a:path w="3341" h="423" extrusionOk="0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2875;p72">
              <a:extLst>
                <a:ext uri="{FF2B5EF4-FFF2-40B4-BE49-F238E27FC236}">
                  <a16:creationId xmlns:a16="http://schemas.microsoft.com/office/drawing/2014/main" id="{88345D76-35BB-47DF-998D-2D8612DB4CA0}"/>
                </a:ext>
              </a:extLst>
            </p:cNvPr>
            <p:cNvSpPr/>
            <p:nvPr/>
          </p:nvSpPr>
          <p:spPr>
            <a:xfrm>
              <a:off x="7286878" y="2056093"/>
              <a:ext cx="31958" cy="11108"/>
            </a:xfrm>
            <a:custGeom>
              <a:avLst/>
              <a:gdLst/>
              <a:ahLst/>
              <a:cxnLst/>
              <a:rect l="l" t="t" r="r" b="b"/>
              <a:pathLst>
                <a:path w="1217" h="423" extrusionOk="0">
                  <a:moveTo>
                    <a:pt x="288" y="1"/>
                  </a:moveTo>
                  <a:cubicBezTo>
                    <a:pt x="1" y="1"/>
                    <a:pt x="1" y="422"/>
                    <a:pt x="288" y="422"/>
                  </a:cubicBezTo>
                  <a:lnTo>
                    <a:pt x="929" y="422"/>
                  </a:lnTo>
                  <a:cubicBezTo>
                    <a:pt x="1216" y="422"/>
                    <a:pt x="1216" y="1"/>
                    <a:pt x="929" y="1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16420;p74">
            <a:extLst>
              <a:ext uri="{FF2B5EF4-FFF2-40B4-BE49-F238E27FC236}">
                <a16:creationId xmlns:a16="http://schemas.microsoft.com/office/drawing/2014/main" id="{999E2255-A3A2-4E94-9FDF-ABC63766E61F}"/>
              </a:ext>
            </a:extLst>
          </p:cNvPr>
          <p:cNvGrpSpPr/>
          <p:nvPr/>
        </p:nvGrpSpPr>
        <p:grpSpPr>
          <a:xfrm>
            <a:off x="1641741" y="1210466"/>
            <a:ext cx="768638" cy="734957"/>
            <a:chOff x="849673" y="2891343"/>
            <a:chExt cx="383468" cy="366665"/>
          </a:xfrm>
        </p:grpSpPr>
        <p:sp>
          <p:nvSpPr>
            <p:cNvPr id="472" name="Google Shape;16421;p74">
              <a:extLst>
                <a:ext uri="{FF2B5EF4-FFF2-40B4-BE49-F238E27FC236}">
                  <a16:creationId xmlns:a16="http://schemas.microsoft.com/office/drawing/2014/main" id="{B1FF5476-93CC-4663-93FB-2584C83CE162}"/>
                </a:ext>
              </a:extLst>
            </p:cNvPr>
            <p:cNvSpPr/>
            <p:nvPr/>
          </p:nvSpPr>
          <p:spPr>
            <a:xfrm>
              <a:off x="849673" y="2976561"/>
              <a:ext cx="322188" cy="281447"/>
            </a:xfrm>
            <a:custGeom>
              <a:avLst/>
              <a:gdLst/>
              <a:ahLst/>
              <a:cxnLst/>
              <a:rect l="l" t="t" r="r" b="b"/>
              <a:pathLst>
                <a:path w="12329" h="10770" extrusionOk="0">
                  <a:moveTo>
                    <a:pt x="9525" y="7316"/>
                  </a:moveTo>
                  <a:cubicBezTo>
                    <a:pt x="9710" y="7316"/>
                    <a:pt x="9896" y="7370"/>
                    <a:pt x="10059" y="7482"/>
                  </a:cubicBezTo>
                  <a:cubicBezTo>
                    <a:pt x="10761" y="7963"/>
                    <a:pt x="10530" y="9040"/>
                    <a:pt x="9703" y="9203"/>
                  </a:cubicBezTo>
                  <a:cubicBezTo>
                    <a:pt x="9641" y="9215"/>
                    <a:pt x="9581" y="9220"/>
                    <a:pt x="9522" y="9220"/>
                  </a:cubicBezTo>
                  <a:cubicBezTo>
                    <a:pt x="8790" y="9220"/>
                    <a:pt x="8297" y="8382"/>
                    <a:pt x="8742" y="7732"/>
                  </a:cubicBezTo>
                  <a:cubicBezTo>
                    <a:pt x="8921" y="7462"/>
                    <a:pt x="9221" y="7316"/>
                    <a:pt x="9525" y="7316"/>
                  </a:cubicBezTo>
                  <a:close/>
                  <a:moveTo>
                    <a:pt x="5338" y="1"/>
                  </a:moveTo>
                  <a:cubicBezTo>
                    <a:pt x="3781" y="1"/>
                    <a:pt x="2332" y="778"/>
                    <a:pt x="1453" y="2059"/>
                  </a:cubicBezTo>
                  <a:cubicBezTo>
                    <a:pt x="1" y="4213"/>
                    <a:pt x="558" y="7145"/>
                    <a:pt x="2703" y="8607"/>
                  </a:cubicBezTo>
                  <a:cubicBezTo>
                    <a:pt x="2703" y="8607"/>
                    <a:pt x="5578" y="10769"/>
                    <a:pt x="8408" y="10769"/>
                  </a:cubicBezTo>
                  <a:cubicBezTo>
                    <a:pt x="9657" y="10769"/>
                    <a:pt x="10896" y="10349"/>
                    <a:pt x="11877" y="9136"/>
                  </a:cubicBezTo>
                  <a:lnTo>
                    <a:pt x="11896" y="9117"/>
                  </a:lnTo>
                  <a:cubicBezTo>
                    <a:pt x="11973" y="9001"/>
                    <a:pt x="12030" y="8876"/>
                    <a:pt x="12078" y="8751"/>
                  </a:cubicBezTo>
                  <a:cubicBezTo>
                    <a:pt x="12328" y="7972"/>
                    <a:pt x="11953" y="7126"/>
                    <a:pt x="11213" y="6799"/>
                  </a:cubicBezTo>
                  <a:cubicBezTo>
                    <a:pt x="11040" y="6732"/>
                    <a:pt x="10876" y="6636"/>
                    <a:pt x="10723" y="6530"/>
                  </a:cubicBezTo>
                  <a:cubicBezTo>
                    <a:pt x="10723" y="6530"/>
                    <a:pt x="9348" y="5751"/>
                    <a:pt x="9405" y="4097"/>
                  </a:cubicBezTo>
                  <a:cubicBezTo>
                    <a:pt x="9405" y="4030"/>
                    <a:pt x="9405" y="3963"/>
                    <a:pt x="9415" y="3886"/>
                  </a:cubicBezTo>
                  <a:cubicBezTo>
                    <a:pt x="9501" y="3068"/>
                    <a:pt x="9290" y="2251"/>
                    <a:pt x="8809" y="1587"/>
                  </a:cubicBezTo>
                  <a:cubicBezTo>
                    <a:pt x="8588" y="1289"/>
                    <a:pt x="8309" y="1020"/>
                    <a:pt x="8001" y="809"/>
                  </a:cubicBezTo>
                  <a:cubicBezTo>
                    <a:pt x="7222" y="280"/>
                    <a:pt x="6309" y="1"/>
                    <a:pt x="5366" y="1"/>
                  </a:cubicBezTo>
                  <a:cubicBezTo>
                    <a:pt x="5357" y="1"/>
                    <a:pt x="5347" y="1"/>
                    <a:pt x="5338" y="1"/>
                  </a:cubicBez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6422;p74">
              <a:extLst>
                <a:ext uri="{FF2B5EF4-FFF2-40B4-BE49-F238E27FC236}">
                  <a16:creationId xmlns:a16="http://schemas.microsoft.com/office/drawing/2014/main" id="{9561A677-3144-4388-A468-250D9670FD65}"/>
                </a:ext>
              </a:extLst>
            </p:cNvPr>
            <p:cNvSpPr/>
            <p:nvPr/>
          </p:nvSpPr>
          <p:spPr>
            <a:xfrm>
              <a:off x="867260" y="2976561"/>
              <a:ext cx="304600" cy="258947"/>
            </a:xfrm>
            <a:custGeom>
              <a:avLst/>
              <a:gdLst/>
              <a:ahLst/>
              <a:cxnLst/>
              <a:rect l="l" t="t" r="r" b="b"/>
              <a:pathLst>
                <a:path w="11656" h="9909" extrusionOk="0">
                  <a:moveTo>
                    <a:pt x="8856" y="7317"/>
                  </a:moveTo>
                  <a:cubicBezTo>
                    <a:pt x="9033" y="7317"/>
                    <a:pt x="9216" y="7368"/>
                    <a:pt x="9386" y="7482"/>
                  </a:cubicBezTo>
                  <a:cubicBezTo>
                    <a:pt x="9819" y="7771"/>
                    <a:pt x="9934" y="8367"/>
                    <a:pt x="9636" y="8799"/>
                  </a:cubicBezTo>
                  <a:cubicBezTo>
                    <a:pt x="9445" y="9084"/>
                    <a:pt x="9152" y="9216"/>
                    <a:pt x="8861" y="9216"/>
                  </a:cubicBezTo>
                  <a:cubicBezTo>
                    <a:pt x="8436" y="9216"/>
                    <a:pt x="8016" y="8935"/>
                    <a:pt x="7924" y="8444"/>
                  </a:cubicBezTo>
                  <a:cubicBezTo>
                    <a:pt x="7801" y="7817"/>
                    <a:pt x="8301" y="7317"/>
                    <a:pt x="8856" y="7317"/>
                  </a:cubicBezTo>
                  <a:close/>
                  <a:moveTo>
                    <a:pt x="4693" y="1"/>
                  </a:moveTo>
                  <a:cubicBezTo>
                    <a:pt x="3376" y="1"/>
                    <a:pt x="2116" y="549"/>
                    <a:pt x="1222" y="1510"/>
                  </a:cubicBezTo>
                  <a:cubicBezTo>
                    <a:pt x="1" y="3655"/>
                    <a:pt x="636" y="6367"/>
                    <a:pt x="2664" y="7751"/>
                  </a:cubicBezTo>
                  <a:cubicBezTo>
                    <a:pt x="2664" y="7751"/>
                    <a:pt x="5536" y="9909"/>
                    <a:pt x="8365" y="9909"/>
                  </a:cubicBezTo>
                  <a:cubicBezTo>
                    <a:pt x="9434" y="9909"/>
                    <a:pt x="10496" y="9601"/>
                    <a:pt x="11396" y="8751"/>
                  </a:cubicBezTo>
                  <a:cubicBezTo>
                    <a:pt x="11655" y="7972"/>
                    <a:pt x="11280" y="7126"/>
                    <a:pt x="10540" y="6799"/>
                  </a:cubicBezTo>
                  <a:cubicBezTo>
                    <a:pt x="10367" y="6732"/>
                    <a:pt x="10203" y="6636"/>
                    <a:pt x="10050" y="6530"/>
                  </a:cubicBezTo>
                  <a:cubicBezTo>
                    <a:pt x="10050" y="6530"/>
                    <a:pt x="8675" y="5751"/>
                    <a:pt x="8732" y="4097"/>
                  </a:cubicBezTo>
                  <a:cubicBezTo>
                    <a:pt x="8732" y="4030"/>
                    <a:pt x="8732" y="3963"/>
                    <a:pt x="8742" y="3886"/>
                  </a:cubicBezTo>
                  <a:cubicBezTo>
                    <a:pt x="8828" y="3068"/>
                    <a:pt x="8617" y="2251"/>
                    <a:pt x="8136" y="1587"/>
                  </a:cubicBezTo>
                  <a:cubicBezTo>
                    <a:pt x="7915" y="1289"/>
                    <a:pt x="7636" y="1020"/>
                    <a:pt x="7328" y="809"/>
                  </a:cubicBezTo>
                  <a:cubicBezTo>
                    <a:pt x="6549" y="280"/>
                    <a:pt x="5636" y="1"/>
                    <a:pt x="4693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6423;p74">
              <a:extLst>
                <a:ext uri="{FF2B5EF4-FFF2-40B4-BE49-F238E27FC236}">
                  <a16:creationId xmlns:a16="http://schemas.microsoft.com/office/drawing/2014/main" id="{53AE2C17-7F6B-40EF-ACF2-13D510E876DB}"/>
                </a:ext>
              </a:extLst>
            </p:cNvPr>
            <p:cNvSpPr/>
            <p:nvPr/>
          </p:nvSpPr>
          <p:spPr>
            <a:xfrm>
              <a:off x="947173" y="3018948"/>
              <a:ext cx="81952" cy="50122"/>
            </a:xfrm>
            <a:custGeom>
              <a:avLst/>
              <a:gdLst/>
              <a:ahLst/>
              <a:cxnLst/>
              <a:rect l="l" t="t" r="r" b="b"/>
              <a:pathLst>
                <a:path w="3136" h="1918" extrusionOk="0">
                  <a:moveTo>
                    <a:pt x="2688" y="0"/>
                  </a:moveTo>
                  <a:cubicBezTo>
                    <a:pt x="2671" y="0"/>
                    <a:pt x="2654" y="1"/>
                    <a:pt x="2636" y="4"/>
                  </a:cubicBezTo>
                  <a:lnTo>
                    <a:pt x="1607" y="52"/>
                  </a:lnTo>
                  <a:lnTo>
                    <a:pt x="1001" y="90"/>
                  </a:lnTo>
                  <a:cubicBezTo>
                    <a:pt x="760" y="100"/>
                    <a:pt x="558" y="302"/>
                    <a:pt x="558" y="552"/>
                  </a:cubicBezTo>
                  <a:lnTo>
                    <a:pt x="558" y="571"/>
                  </a:lnTo>
                  <a:cubicBezTo>
                    <a:pt x="568" y="677"/>
                    <a:pt x="607" y="783"/>
                    <a:pt x="683" y="860"/>
                  </a:cubicBezTo>
                  <a:cubicBezTo>
                    <a:pt x="712" y="908"/>
                    <a:pt x="683" y="975"/>
                    <a:pt x="626" y="975"/>
                  </a:cubicBezTo>
                  <a:lnTo>
                    <a:pt x="462" y="985"/>
                  </a:lnTo>
                  <a:cubicBezTo>
                    <a:pt x="203" y="1004"/>
                    <a:pt x="1" y="1225"/>
                    <a:pt x="10" y="1485"/>
                  </a:cubicBezTo>
                  <a:cubicBezTo>
                    <a:pt x="29" y="1729"/>
                    <a:pt x="231" y="1918"/>
                    <a:pt x="482" y="1918"/>
                  </a:cubicBezTo>
                  <a:cubicBezTo>
                    <a:pt x="488" y="1918"/>
                    <a:pt x="495" y="1918"/>
                    <a:pt x="501" y="1917"/>
                  </a:cubicBezTo>
                  <a:lnTo>
                    <a:pt x="1010" y="1889"/>
                  </a:lnTo>
                  <a:lnTo>
                    <a:pt x="1126" y="1889"/>
                  </a:lnTo>
                  <a:lnTo>
                    <a:pt x="2126" y="1841"/>
                  </a:lnTo>
                  <a:cubicBezTo>
                    <a:pt x="2376" y="1831"/>
                    <a:pt x="2568" y="1629"/>
                    <a:pt x="2578" y="1389"/>
                  </a:cubicBezTo>
                  <a:cubicBezTo>
                    <a:pt x="2587" y="1273"/>
                    <a:pt x="2549" y="1167"/>
                    <a:pt x="2482" y="1081"/>
                  </a:cubicBezTo>
                  <a:cubicBezTo>
                    <a:pt x="2434" y="1023"/>
                    <a:pt x="2472" y="937"/>
                    <a:pt x="2539" y="937"/>
                  </a:cubicBezTo>
                  <a:lnTo>
                    <a:pt x="2693" y="927"/>
                  </a:lnTo>
                  <a:cubicBezTo>
                    <a:pt x="2943" y="917"/>
                    <a:pt x="3136" y="715"/>
                    <a:pt x="3136" y="465"/>
                  </a:cubicBezTo>
                  <a:cubicBezTo>
                    <a:pt x="3136" y="456"/>
                    <a:pt x="3136" y="446"/>
                    <a:pt x="3126" y="437"/>
                  </a:cubicBezTo>
                  <a:cubicBezTo>
                    <a:pt x="3116" y="254"/>
                    <a:pt x="2991" y="90"/>
                    <a:pt x="2818" y="23"/>
                  </a:cubicBezTo>
                  <a:cubicBezTo>
                    <a:pt x="2776" y="9"/>
                    <a:pt x="2734" y="0"/>
                    <a:pt x="2688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6424;p74">
              <a:extLst>
                <a:ext uri="{FF2B5EF4-FFF2-40B4-BE49-F238E27FC236}">
                  <a16:creationId xmlns:a16="http://schemas.microsoft.com/office/drawing/2014/main" id="{CE38E3B3-38B0-4E19-9C11-0E545B47BF98}"/>
                </a:ext>
              </a:extLst>
            </p:cNvPr>
            <p:cNvSpPr/>
            <p:nvPr/>
          </p:nvSpPr>
          <p:spPr>
            <a:xfrm>
              <a:off x="967792" y="3018791"/>
              <a:ext cx="61333" cy="49521"/>
            </a:xfrm>
            <a:custGeom>
              <a:avLst/>
              <a:gdLst/>
              <a:ahLst/>
              <a:cxnLst/>
              <a:rect l="l" t="t" r="r" b="b"/>
              <a:pathLst>
                <a:path w="2347" h="1895" extrusionOk="0">
                  <a:moveTo>
                    <a:pt x="1856" y="0"/>
                  </a:moveTo>
                  <a:lnTo>
                    <a:pt x="827" y="58"/>
                  </a:lnTo>
                  <a:cubicBezTo>
                    <a:pt x="673" y="144"/>
                    <a:pt x="587" y="308"/>
                    <a:pt x="587" y="481"/>
                  </a:cubicBezTo>
                  <a:lnTo>
                    <a:pt x="587" y="510"/>
                  </a:lnTo>
                  <a:cubicBezTo>
                    <a:pt x="587" y="616"/>
                    <a:pt x="635" y="721"/>
                    <a:pt x="702" y="808"/>
                  </a:cubicBezTo>
                  <a:cubicBezTo>
                    <a:pt x="750" y="856"/>
                    <a:pt x="712" y="933"/>
                    <a:pt x="645" y="933"/>
                  </a:cubicBezTo>
                  <a:lnTo>
                    <a:pt x="481" y="943"/>
                  </a:lnTo>
                  <a:cubicBezTo>
                    <a:pt x="212" y="962"/>
                    <a:pt x="0" y="1193"/>
                    <a:pt x="10" y="1462"/>
                  </a:cubicBezTo>
                  <a:cubicBezTo>
                    <a:pt x="29" y="1664"/>
                    <a:pt x="154" y="1827"/>
                    <a:pt x="337" y="1895"/>
                  </a:cubicBezTo>
                  <a:lnTo>
                    <a:pt x="1337" y="1847"/>
                  </a:lnTo>
                  <a:cubicBezTo>
                    <a:pt x="1587" y="1837"/>
                    <a:pt x="1779" y="1635"/>
                    <a:pt x="1789" y="1395"/>
                  </a:cubicBezTo>
                  <a:cubicBezTo>
                    <a:pt x="1798" y="1279"/>
                    <a:pt x="1760" y="1173"/>
                    <a:pt x="1693" y="1087"/>
                  </a:cubicBezTo>
                  <a:cubicBezTo>
                    <a:pt x="1645" y="1029"/>
                    <a:pt x="1683" y="943"/>
                    <a:pt x="1750" y="943"/>
                  </a:cubicBezTo>
                  <a:lnTo>
                    <a:pt x="1904" y="933"/>
                  </a:lnTo>
                  <a:cubicBezTo>
                    <a:pt x="2154" y="923"/>
                    <a:pt x="2347" y="721"/>
                    <a:pt x="2347" y="471"/>
                  </a:cubicBezTo>
                  <a:cubicBezTo>
                    <a:pt x="2347" y="462"/>
                    <a:pt x="2347" y="452"/>
                    <a:pt x="2347" y="443"/>
                  </a:cubicBezTo>
                  <a:cubicBezTo>
                    <a:pt x="2337" y="260"/>
                    <a:pt x="2212" y="96"/>
                    <a:pt x="2039" y="29"/>
                  </a:cubicBezTo>
                  <a:cubicBezTo>
                    <a:pt x="1981" y="10"/>
                    <a:pt x="1923" y="0"/>
                    <a:pt x="1856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6425;p74">
              <a:extLst>
                <a:ext uri="{FF2B5EF4-FFF2-40B4-BE49-F238E27FC236}">
                  <a16:creationId xmlns:a16="http://schemas.microsoft.com/office/drawing/2014/main" id="{D410AC98-6B98-48A8-827B-020AB1F2AC37}"/>
                </a:ext>
              </a:extLst>
            </p:cNvPr>
            <p:cNvSpPr/>
            <p:nvPr/>
          </p:nvSpPr>
          <p:spPr>
            <a:xfrm>
              <a:off x="992174" y="3104663"/>
              <a:ext cx="65357" cy="72831"/>
            </a:xfrm>
            <a:custGeom>
              <a:avLst/>
              <a:gdLst/>
              <a:ahLst/>
              <a:cxnLst/>
              <a:rect l="l" t="t" r="r" b="b"/>
              <a:pathLst>
                <a:path w="2501" h="2787" extrusionOk="0">
                  <a:moveTo>
                    <a:pt x="2031" y="1"/>
                  </a:moveTo>
                  <a:cubicBezTo>
                    <a:pt x="1953" y="1"/>
                    <a:pt x="1873" y="20"/>
                    <a:pt x="1798" y="61"/>
                  </a:cubicBezTo>
                  <a:lnTo>
                    <a:pt x="952" y="541"/>
                  </a:lnTo>
                  <a:lnTo>
                    <a:pt x="375" y="868"/>
                  </a:lnTo>
                  <a:cubicBezTo>
                    <a:pt x="231" y="945"/>
                    <a:pt x="135" y="1109"/>
                    <a:pt x="135" y="1272"/>
                  </a:cubicBezTo>
                  <a:cubicBezTo>
                    <a:pt x="135" y="1416"/>
                    <a:pt x="202" y="1551"/>
                    <a:pt x="317" y="1638"/>
                  </a:cubicBezTo>
                  <a:cubicBezTo>
                    <a:pt x="414" y="1705"/>
                    <a:pt x="404" y="1859"/>
                    <a:pt x="298" y="1917"/>
                  </a:cubicBezTo>
                  <a:lnTo>
                    <a:pt x="288" y="1917"/>
                  </a:lnTo>
                  <a:cubicBezTo>
                    <a:pt x="87" y="2032"/>
                    <a:pt x="0" y="2272"/>
                    <a:pt x="77" y="2484"/>
                  </a:cubicBezTo>
                  <a:cubicBezTo>
                    <a:pt x="145" y="2674"/>
                    <a:pt x="322" y="2787"/>
                    <a:pt x="509" y="2787"/>
                  </a:cubicBezTo>
                  <a:cubicBezTo>
                    <a:pt x="587" y="2787"/>
                    <a:pt x="667" y="2767"/>
                    <a:pt x="740" y="2724"/>
                  </a:cubicBezTo>
                  <a:lnTo>
                    <a:pt x="1183" y="2474"/>
                  </a:lnTo>
                  <a:lnTo>
                    <a:pt x="2154" y="1926"/>
                  </a:lnTo>
                  <a:cubicBezTo>
                    <a:pt x="2356" y="1811"/>
                    <a:pt x="2452" y="1570"/>
                    <a:pt x="2366" y="1349"/>
                  </a:cubicBezTo>
                  <a:cubicBezTo>
                    <a:pt x="2317" y="1224"/>
                    <a:pt x="2221" y="1128"/>
                    <a:pt x="2096" y="1080"/>
                  </a:cubicBezTo>
                  <a:cubicBezTo>
                    <a:pt x="2048" y="1061"/>
                    <a:pt x="2039" y="993"/>
                    <a:pt x="2087" y="965"/>
                  </a:cubicBezTo>
                  <a:lnTo>
                    <a:pt x="2260" y="868"/>
                  </a:lnTo>
                  <a:cubicBezTo>
                    <a:pt x="2404" y="791"/>
                    <a:pt x="2491" y="628"/>
                    <a:pt x="2500" y="465"/>
                  </a:cubicBezTo>
                  <a:cubicBezTo>
                    <a:pt x="2491" y="388"/>
                    <a:pt x="2471" y="301"/>
                    <a:pt x="2433" y="234"/>
                  </a:cubicBezTo>
                  <a:cubicBezTo>
                    <a:pt x="2348" y="84"/>
                    <a:pt x="2194" y="1"/>
                    <a:pt x="2031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6426;p74">
              <a:extLst>
                <a:ext uri="{FF2B5EF4-FFF2-40B4-BE49-F238E27FC236}">
                  <a16:creationId xmlns:a16="http://schemas.microsoft.com/office/drawing/2014/main" id="{F150E8CB-AA09-48F0-BD24-01F5A633568D}"/>
                </a:ext>
              </a:extLst>
            </p:cNvPr>
            <p:cNvSpPr/>
            <p:nvPr/>
          </p:nvSpPr>
          <p:spPr>
            <a:xfrm>
              <a:off x="1009499" y="3104427"/>
              <a:ext cx="48032" cy="64913"/>
            </a:xfrm>
            <a:custGeom>
              <a:avLst/>
              <a:gdLst/>
              <a:ahLst/>
              <a:cxnLst/>
              <a:rect l="l" t="t" r="r" b="b"/>
              <a:pathLst>
                <a:path w="1838" h="2484" extrusionOk="0">
                  <a:moveTo>
                    <a:pt x="1368" y="0"/>
                  </a:moveTo>
                  <a:cubicBezTo>
                    <a:pt x="1290" y="0"/>
                    <a:pt x="1210" y="19"/>
                    <a:pt x="1135" y="60"/>
                  </a:cubicBezTo>
                  <a:lnTo>
                    <a:pt x="289" y="541"/>
                  </a:lnTo>
                  <a:cubicBezTo>
                    <a:pt x="202" y="637"/>
                    <a:pt x="145" y="762"/>
                    <a:pt x="154" y="887"/>
                  </a:cubicBezTo>
                  <a:cubicBezTo>
                    <a:pt x="145" y="974"/>
                    <a:pt x="174" y="1060"/>
                    <a:pt x="212" y="1127"/>
                  </a:cubicBezTo>
                  <a:cubicBezTo>
                    <a:pt x="241" y="1185"/>
                    <a:pt x="279" y="1233"/>
                    <a:pt x="337" y="1272"/>
                  </a:cubicBezTo>
                  <a:cubicBezTo>
                    <a:pt x="433" y="1349"/>
                    <a:pt x="424" y="1502"/>
                    <a:pt x="308" y="1570"/>
                  </a:cubicBezTo>
                  <a:cubicBezTo>
                    <a:pt x="97" y="1695"/>
                    <a:pt x="1" y="1945"/>
                    <a:pt x="77" y="2166"/>
                  </a:cubicBezTo>
                  <a:cubicBezTo>
                    <a:pt x="145" y="2358"/>
                    <a:pt x="318" y="2474"/>
                    <a:pt x="520" y="2483"/>
                  </a:cubicBezTo>
                  <a:lnTo>
                    <a:pt x="1491" y="1935"/>
                  </a:lnTo>
                  <a:cubicBezTo>
                    <a:pt x="1693" y="1820"/>
                    <a:pt x="1789" y="1579"/>
                    <a:pt x="1703" y="1358"/>
                  </a:cubicBezTo>
                  <a:cubicBezTo>
                    <a:pt x="1654" y="1233"/>
                    <a:pt x="1558" y="1127"/>
                    <a:pt x="1433" y="1089"/>
                  </a:cubicBezTo>
                  <a:cubicBezTo>
                    <a:pt x="1385" y="1060"/>
                    <a:pt x="1376" y="993"/>
                    <a:pt x="1424" y="964"/>
                  </a:cubicBezTo>
                  <a:lnTo>
                    <a:pt x="1597" y="868"/>
                  </a:lnTo>
                  <a:cubicBezTo>
                    <a:pt x="1741" y="791"/>
                    <a:pt x="1828" y="637"/>
                    <a:pt x="1837" y="464"/>
                  </a:cubicBezTo>
                  <a:cubicBezTo>
                    <a:pt x="1828" y="387"/>
                    <a:pt x="1808" y="310"/>
                    <a:pt x="1770" y="233"/>
                  </a:cubicBezTo>
                  <a:cubicBezTo>
                    <a:pt x="1685" y="84"/>
                    <a:pt x="1531" y="0"/>
                    <a:pt x="1368" y="0"/>
                  </a:cubicBezTo>
                  <a:close/>
                </a:path>
              </a:pathLst>
            </a:custGeom>
            <a:solidFill>
              <a:srgbClr val="4F64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6427;p74">
              <a:extLst>
                <a:ext uri="{FF2B5EF4-FFF2-40B4-BE49-F238E27FC236}">
                  <a16:creationId xmlns:a16="http://schemas.microsoft.com/office/drawing/2014/main" id="{1B1EDB0C-E8F3-43FD-98C1-2F38052DFEA7}"/>
                </a:ext>
              </a:extLst>
            </p:cNvPr>
            <p:cNvSpPr/>
            <p:nvPr/>
          </p:nvSpPr>
          <p:spPr>
            <a:xfrm>
              <a:off x="897417" y="3078400"/>
              <a:ext cx="69147" cy="70584"/>
            </a:xfrm>
            <a:custGeom>
              <a:avLst/>
              <a:gdLst/>
              <a:ahLst/>
              <a:cxnLst/>
              <a:rect l="l" t="t" r="r" b="b"/>
              <a:pathLst>
                <a:path w="2646" h="2701" extrusionOk="0">
                  <a:moveTo>
                    <a:pt x="518" y="1"/>
                  </a:moveTo>
                  <a:cubicBezTo>
                    <a:pt x="490" y="1"/>
                    <a:pt x="462" y="3"/>
                    <a:pt x="433" y="8"/>
                  </a:cubicBezTo>
                  <a:cubicBezTo>
                    <a:pt x="155" y="75"/>
                    <a:pt x="1" y="364"/>
                    <a:pt x="97" y="633"/>
                  </a:cubicBezTo>
                  <a:lnTo>
                    <a:pt x="280" y="1104"/>
                  </a:lnTo>
                  <a:lnTo>
                    <a:pt x="385" y="1354"/>
                  </a:lnTo>
                  <a:lnTo>
                    <a:pt x="693" y="2152"/>
                  </a:lnTo>
                  <a:cubicBezTo>
                    <a:pt x="767" y="2342"/>
                    <a:pt x="947" y="2461"/>
                    <a:pt x="1142" y="2461"/>
                  </a:cubicBezTo>
                  <a:cubicBezTo>
                    <a:pt x="1175" y="2461"/>
                    <a:pt x="1208" y="2457"/>
                    <a:pt x="1241" y="2450"/>
                  </a:cubicBezTo>
                  <a:cubicBezTo>
                    <a:pt x="1366" y="2421"/>
                    <a:pt x="1472" y="2335"/>
                    <a:pt x="1539" y="2220"/>
                  </a:cubicBezTo>
                  <a:cubicBezTo>
                    <a:pt x="1552" y="2198"/>
                    <a:pt x="1573" y="2188"/>
                    <a:pt x="1595" y="2188"/>
                  </a:cubicBezTo>
                  <a:cubicBezTo>
                    <a:pt x="1621" y="2188"/>
                    <a:pt x="1648" y="2203"/>
                    <a:pt x="1664" y="2229"/>
                  </a:cubicBezTo>
                  <a:lnTo>
                    <a:pt x="1732" y="2402"/>
                  </a:lnTo>
                  <a:cubicBezTo>
                    <a:pt x="1799" y="2585"/>
                    <a:pt x="1972" y="2700"/>
                    <a:pt x="2164" y="2700"/>
                  </a:cubicBezTo>
                  <a:cubicBezTo>
                    <a:pt x="2222" y="2700"/>
                    <a:pt x="2280" y="2691"/>
                    <a:pt x="2328" y="2672"/>
                  </a:cubicBezTo>
                  <a:cubicBezTo>
                    <a:pt x="2530" y="2595"/>
                    <a:pt x="2645" y="2393"/>
                    <a:pt x="2626" y="2181"/>
                  </a:cubicBezTo>
                  <a:cubicBezTo>
                    <a:pt x="2616" y="2143"/>
                    <a:pt x="2607" y="2104"/>
                    <a:pt x="2597" y="2075"/>
                  </a:cubicBezTo>
                  <a:lnTo>
                    <a:pt x="2193" y="1037"/>
                  </a:lnTo>
                  <a:lnTo>
                    <a:pt x="2001" y="546"/>
                  </a:lnTo>
                  <a:cubicBezTo>
                    <a:pt x="1934" y="364"/>
                    <a:pt x="1761" y="239"/>
                    <a:pt x="1568" y="239"/>
                  </a:cubicBezTo>
                  <a:cubicBezTo>
                    <a:pt x="1405" y="239"/>
                    <a:pt x="1251" y="325"/>
                    <a:pt x="1164" y="469"/>
                  </a:cubicBezTo>
                  <a:cubicBezTo>
                    <a:pt x="1151" y="496"/>
                    <a:pt x="1128" y="508"/>
                    <a:pt x="1104" y="508"/>
                  </a:cubicBezTo>
                  <a:cubicBezTo>
                    <a:pt x="1077" y="508"/>
                    <a:pt x="1050" y="491"/>
                    <a:pt x="1039" y="460"/>
                  </a:cubicBezTo>
                  <a:lnTo>
                    <a:pt x="972" y="306"/>
                  </a:lnTo>
                  <a:cubicBezTo>
                    <a:pt x="896" y="113"/>
                    <a:pt x="711" y="1"/>
                    <a:pt x="518" y="1"/>
                  </a:cubicBezTo>
                  <a:close/>
                </a:path>
              </a:pathLst>
            </a:custGeom>
            <a:solidFill>
              <a:srgbClr val="7A8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6428;p74">
              <a:extLst>
                <a:ext uri="{FF2B5EF4-FFF2-40B4-BE49-F238E27FC236}">
                  <a16:creationId xmlns:a16="http://schemas.microsoft.com/office/drawing/2014/main" id="{04C9ED76-2100-402D-A768-E8A29DC3B5B0}"/>
                </a:ext>
              </a:extLst>
            </p:cNvPr>
            <p:cNvSpPr/>
            <p:nvPr/>
          </p:nvSpPr>
          <p:spPr>
            <a:xfrm>
              <a:off x="904708" y="3094915"/>
              <a:ext cx="61856" cy="54068"/>
            </a:xfrm>
            <a:custGeom>
              <a:avLst/>
              <a:gdLst/>
              <a:ahLst/>
              <a:cxnLst/>
              <a:rect l="l" t="t" r="r" b="b"/>
              <a:pathLst>
                <a:path w="2367" h="2069" extrusionOk="0">
                  <a:moveTo>
                    <a:pt x="479" y="1"/>
                  </a:moveTo>
                  <a:cubicBezTo>
                    <a:pt x="448" y="1"/>
                    <a:pt x="417" y="4"/>
                    <a:pt x="385" y="11"/>
                  </a:cubicBezTo>
                  <a:cubicBezTo>
                    <a:pt x="164" y="59"/>
                    <a:pt x="1" y="251"/>
                    <a:pt x="1" y="472"/>
                  </a:cubicBezTo>
                  <a:lnTo>
                    <a:pt x="106" y="722"/>
                  </a:lnTo>
                  <a:lnTo>
                    <a:pt x="414" y="1520"/>
                  </a:lnTo>
                  <a:cubicBezTo>
                    <a:pt x="488" y="1710"/>
                    <a:pt x="668" y="1829"/>
                    <a:pt x="863" y="1829"/>
                  </a:cubicBezTo>
                  <a:cubicBezTo>
                    <a:pt x="896" y="1829"/>
                    <a:pt x="929" y="1825"/>
                    <a:pt x="962" y="1818"/>
                  </a:cubicBezTo>
                  <a:cubicBezTo>
                    <a:pt x="1087" y="1789"/>
                    <a:pt x="1193" y="1703"/>
                    <a:pt x="1260" y="1588"/>
                  </a:cubicBezTo>
                  <a:cubicBezTo>
                    <a:pt x="1273" y="1566"/>
                    <a:pt x="1294" y="1556"/>
                    <a:pt x="1316" y="1556"/>
                  </a:cubicBezTo>
                  <a:cubicBezTo>
                    <a:pt x="1342" y="1556"/>
                    <a:pt x="1369" y="1571"/>
                    <a:pt x="1385" y="1597"/>
                  </a:cubicBezTo>
                  <a:lnTo>
                    <a:pt x="1453" y="1770"/>
                  </a:lnTo>
                  <a:cubicBezTo>
                    <a:pt x="1520" y="1953"/>
                    <a:pt x="1693" y="2068"/>
                    <a:pt x="1885" y="2068"/>
                  </a:cubicBezTo>
                  <a:cubicBezTo>
                    <a:pt x="1943" y="2068"/>
                    <a:pt x="2001" y="2059"/>
                    <a:pt x="2049" y="2040"/>
                  </a:cubicBezTo>
                  <a:cubicBezTo>
                    <a:pt x="2251" y="1963"/>
                    <a:pt x="2366" y="1761"/>
                    <a:pt x="2347" y="1549"/>
                  </a:cubicBezTo>
                  <a:cubicBezTo>
                    <a:pt x="2337" y="1511"/>
                    <a:pt x="2328" y="1472"/>
                    <a:pt x="2318" y="1443"/>
                  </a:cubicBezTo>
                  <a:lnTo>
                    <a:pt x="1914" y="405"/>
                  </a:lnTo>
                  <a:cubicBezTo>
                    <a:pt x="1818" y="309"/>
                    <a:pt x="1693" y="251"/>
                    <a:pt x="1558" y="251"/>
                  </a:cubicBezTo>
                  <a:cubicBezTo>
                    <a:pt x="1395" y="251"/>
                    <a:pt x="1231" y="347"/>
                    <a:pt x="1145" y="491"/>
                  </a:cubicBezTo>
                  <a:cubicBezTo>
                    <a:pt x="1132" y="518"/>
                    <a:pt x="1106" y="530"/>
                    <a:pt x="1081" y="530"/>
                  </a:cubicBezTo>
                  <a:cubicBezTo>
                    <a:pt x="1051" y="530"/>
                    <a:pt x="1021" y="513"/>
                    <a:pt x="1010" y="482"/>
                  </a:cubicBezTo>
                  <a:lnTo>
                    <a:pt x="943" y="318"/>
                  </a:lnTo>
                  <a:cubicBezTo>
                    <a:pt x="860" y="127"/>
                    <a:pt x="677" y="1"/>
                    <a:pt x="479" y="1"/>
                  </a:cubicBezTo>
                  <a:close/>
                </a:path>
              </a:pathLst>
            </a:custGeom>
            <a:solidFill>
              <a:srgbClr val="7C9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6429;p74">
              <a:extLst>
                <a:ext uri="{FF2B5EF4-FFF2-40B4-BE49-F238E27FC236}">
                  <a16:creationId xmlns:a16="http://schemas.microsoft.com/office/drawing/2014/main" id="{A5C133FC-831F-495F-9885-C029C0FC5CCC}"/>
                </a:ext>
              </a:extLst>
            </p:cNvPr>
            <p:cNvSpPr/>
            <p:nvPr/>
          </p:nvSpPr>
          <p:spPr>
            <a:xfrm>
              <a:off x="1107261" y="2891343"/>
              <a:ext cx="125880" cy="143049"/>
            </a:xfrm>
            <a:custGeom>
              <a:avLst/>
              <a:gdLst/>
              <a:ahLst/>
              <a:cxnLst/>
              <a:rect l="l" t="t" r="r" b="b"/>
              <a:pathLst>
                <a:path w="4817" h="5474" extrusionOk="0">
                  <a:moveTo>
                    <a:pt x="4756" y="0"/>
                  </a:moveTo>
                  <a:cubicBezTo>
                    <a:pt x="4751" y="0"/>
                    <a:pt x="4746" y="1"/>
                    <a:pt x="4741" y="2"/>
                  </a:cubicBezTo>
                  <a:cubicBezTo>
                    <a:pt x="3279" y="627"/>
                    <a:pt x="2106" y="1781"/>
                    <a:pt x="1269" y="2829"/>
                  </a:cubicBezTo>
                  <a:cubicBezTo>
                    <a:pt x="1077" y="3079"/>
                    <a:pt x="904" y="3310"/>
                    <a:pt x="741" y="3531"/>
                  </a:cubicBezTo>
                  <a:cubicBezTo>
                    <a:pt x="414" y="4012"/>
                    <a:pt x="164" y="4435"/>
                    <a:pt x="0" y="4714"/>
                  </a:cubicBezTo>
                  <a:cubicBezTo>
                    <a:pt x="164" y="4752"/>
                    <a:pt x="308" y="4829"/>
                    <a:pt x="442" y="4925"/>
                  </a:cubicBezTo>
                  <a:lnTo>
                    <a:pt x="462" y="4945"/>
                  </a:lnTo>
                  <a:lnTo>
                    <a:pt x="510" y="4983"/>
                  </a:lnTo>
                  <a:lnTo>
                    <a:pt x="529" y="5002"/>
                  </a:lnTo>
                  <a:lnTo>
                    <a:pt x="548" y="5012"/>
                  </a:lnTo>
                  <a:lnTo>
                    <a:pt x="587" y="5060"/>
                  </a:lnTo>
                  <a:cubicBezTo>
                    <a:pt x="712" y="5175"/>
                    <a:pt x="818" y="5310"/>
                    <a:pt x="885" y="5473"/>
                  </a:cubicBezTo>
                  <a:cubicBezTo>
                    <a:pt x="1144" y="5272"/>
                    <a:pt x="1519" y="4964"/>
                    <a:pt x="1933" y="4560"/>
                  </a:cubicBezTo>
                  <a:cubicBezTo>
                    <a:pt x="2135" y="4368"/>
                    <a:pt x="2337" y="4156"/>
                    <a:pt x="2548" y="3935"/>
                  </a:cubicBezTo>
                  <a:cubicBezTo>
                    <a:pt x="3462" y="2944"/>
                    <a:pt x="4424" y="1608"/>
                    <a:pt x="4808" y="69"/>
                  </a:cubicBezTo>
                  <a:cubicBezTo>
                    <a:pt x="4817" y="27"/>
                    <a:pt x="4788" y="0"/>
                    <a:pt x="4756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6430;p74">
              <a:extLst>
                <a:ext uri="{FF2B5EF4-FFF2-40B4-BE49-F238E27FC236}">
                  <a16:creationId xmlns:a16="http://schemas.microsoft.com/office/drawing/2014/main" id="{1A81452A-6F23-4271-9CF1-BD059F410A3C}"/>
                </a:ext>
              </a:extLst>
            </p:cNvPr>
            <p:cNvSpPr/>
            <p:nvPr/>
          </p:nvSpPr>
          <p:spPr>
            <a:xfrm>
              <a:off x="1126599" y="2965507"/>
              <a:ext cx="47274" cy="45000"/>
            </a:xfrm>
            <a:custGeom>
              <a:avLst/>
              <a:gdLst/>
              <a:ahLst/>
              <a:cxnLst/>
              <a:rect l="l" t="t" r="r" b="b"/>
              <a:pathLst>
                <a:path w="1809" h="1722" extrusionOk="0">
                  <a:moveTo>
                    <a:pt x="529" y="1"/>
                  </a:moveTo>
                  <a:cubicBezTo>
                    <a:pt x="337" y="241"/>
                    <a:pt x="164" y="472"/>
                    <a:pt x="1" y="703"/>
                  </a:cubicBezTo>
                  <a:lnTo>
                    <a:pt x="1193" y="1722"/>
                  </a:lnTo>
                  <a:cubicBezTo>
                    <a:pt x="1395" y="1530"/>
                    <a:pt x="1597" y="1318"/>
                    <a:pt x="1808" y="1097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6431;p74">
              <a:extLst>
                <a:ext uri="{FF2B5EF4-FFF2-40B4-BE49-F238E27FC236}">
                  <a16:creationId xmlns:a16="http://schemas.microsoft.com/office/drawing/2014/main" id="{8FDD63D5-5BF1-4C0B-8641-A63C96BC936A}"/>
                </a:ext>
              </a:extLst>
            </p:cNvPr>
            <p:cNvSpPr/>
            <p:nvPr/>
          </p:nvSpPr>
          <p:spPr>
            <a:xfrm>
              <a:off x="1024578" y="3005411"/>
              <a:ext cx="119635" cy="81507"/>
            </a:xfrm>
            <a:custGeom>
              <a:avLst/>
              <a:gdLst/>
              <a:ahLst/>
              <a:cxnLst/>
              <a:rect l="l" t="t" r="r" b="b"/>
              <a:pathLst>
                <a:path w="4578" h="3119" extrusionOk="0">
                  <a:moveTo>
                    <a:pt x="3126" y="0"/>
                  </a:moveTo>
                  <a:cubicBezTo>
                    <a:pt x="2861" y="0"/>
                    <a:pt x="2597" y="84"/>
                    <a:pt x="2376" y="253"/>
                  </a:cubicBezTo>
                  <a:cubicBezTo>
                    <a:pt x="2193" y="378"/>
                    <a:pt x="2049" y="541"/>
                    <a:pt x="1953" y="743"/>
                  </a:cubicBezTo>
                  <a:cubicBezTo>
                    <a:pt x="1924" y="801"/>
                    <a:pt x="1895" y="858"/>
                    <a:pt x="1876" y="916"/>
                  </a:cubicBezTo>
                  <a:cubicBezTo>
                    <a:pt x="1837" y="1080"/>
                    <a:pt x="1779" y="1233"/>
                    <a:pt x="1703" y="1378"/>
                  </a:cubicBezTo>
                  <a:cubicBezTo>
                    <a:pt x="1578" y="1580"/>
                    <a:pt x="1404" y="1743"/>
                    <a:pt x="1212" y="1858"/>
                  </a:cubicBezTo>
                  <a:cubicBezTo>
                    <a:pt x="1010" y="1974"/>
                    <a:pt x="789" y="2060"/>
                    <a:pt x="568" y="2118"/>
                  </a:cubicBezTo>
                  <a:lnTo>
                    <a:pt x="539" y="2118"/>
                  </a:lnTo>
                  <a:cubicBezTo>
                    <a:pt x="491" y="2128"/>
                    <a:pt x="308" y="2176"/>
                    <a:pt x="145" y="2205"/>
                  </a:cubicBezTo>
                  <a:cubicBezTo>
                    <a:pt x="39" y="2234"/>
                    <a:pt x="0" y="2359"/>
                    <a:pt x="87" y="2435"/>
                  </a:cubicBezTo>
                  <a:cubicBezTo>
                    <a:pt x="646" y="2953"/>
                    <a:pt x="1266" y="3119"/>
                    <a:pt x="1831" y="3119"/>
                  </a:cubicBezTo>
                  <a:cubicBezTo>
                    <a:pt x="2840" y="3119"/>
                    <a:pt x="3674" y="2589"/>
                    <a:pt x="3674" y="2589"/>
                  </a:cubicBezTo>
                  <a:cubicBezTo>
                    <a:pt x="3780" y="2522"/>
                    <a:pt x="3876" y="2445"/>
                    <a:pt x="3962" y="2359"/>
                  </a:cubicBezTo>
                  <a:cubicBezTo>
                    <a:pt x="4472" y="1858"/>
                    <a:pt x="4578" y="1099"/>
                    <a:pt x="4203" y="570"/>
                  </a:cubicBezTo>
                  <a:cubicBezTo>
                    <a:pt x="4145" y="503"/>
                    <a:pt x="4097" y="435"/>
                    <a:pt x="4030" y="378"/>
                  </a:cubicBezTo>
                  <a:lnTo>
                    <a:pt x="3982" y="339"/>
                  </a:lnTo>
                  <a:lnTo>
                    <a:pt x="3962" y="320"/>
                  </a:lnTo>
                  <a:lnTo>
                    <a:pt x="3943" y="301"/>
                  </a:lnTo>
                  <a:lnTo>
                    <a:pt x="3895" y="262"/>
                  </a:lnTo>
                  <a:lnTo>
                    <a:pt x="3876" y="253"/>
                  </a:lnTo>
                  <a:cubicBezTo>
                    <a:pt x="3655" y="84"/>
                    <a:pt x="3390" y="0"/>
                    <a:pt x="3126" y="0"/>
                  </a:cubicBezTo>
                  <a:close/>
                </a:path>
              </a:pathLst>
            </a:custGeom>
            <a:solidFill>
              <a:srgbClr val="BCC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6432;p74">
              <a:extLst>
                <a:ext uri="{FF2B5EF4-FFF2-40B4-BE49-F238E27FC236}">
                  <a16:creationId xmlns:a16="http://schemas.microsoft.com/office/drawing/2014/main" id="{1111481B-43A8-4F7E-B1B1-70D97DDC60E4}"/>
                </a:ext>
              </a:extLst>
            </p:cNvPr>
            <p:cNvSpPr/>
            <p:nvPr/>
          </p:nvSpPr>
          <p:spPr>
            <a:xfrm>
              <a:off x="1039395" y="3005150"/>
              <a:ext cx="95018" cy="60863"/>
            </a:xfrm>
            <a:custGeom>
              <a:avLst/>
              <a:gdLst/>
              <a:ahLst/>
              <a:cxnLst/>
              <a:rect l="l" t="t" r="r" b="b"/>
              <a:pathLst>
                <a:path w="3636" h="2329" extrusionOk="0">
                  <a:moveTo>
                    <a:pt x="2554" y="1"/>
                  </a:moveTo>
                  <a:cubicBezTo>
                    <a:pt x="2289" y="1"/>
                    <a:pt x="2025" y="85"/>
                    <a:pt x="1799" y="253"/>
                  </a:cubicBezTo>
                  <a:cubicBezTo>
                    <a:pt x="1626" y="378"/>
                    <a:pt x="1472" y="551"/>
                    <a:pt x="1376" y="743"/>
                  </a:cubicBezTo>
                  <a:cubicBezTo>
                    <a:pt x="1347" y="801"/>
                    <a:pt x="1328" y="859"/>
                    <a:pt x="1309" y="926"/>
                  </a:cubicBezTo>
                  <a:cubicBezTo>
                    <a:pt x="1261" y="1080"/>
                    <a:pt x="1203" y="1234"/>
                    <a:pt x="1126" y="1388"/>
                  </a:cubicBezTo>
                  <a:cubicBezTo>
                    <a:pt x="1011" y="1580"/>
                    <a:pt x="837" y="1743"/>
                    <a:pt x="635" y="1868"/>
                  </a:cubicBezTo>
                  <a:cubicBezTo>
                    <a:pt x="434" y="1984"/>
                    <a:pt x="222" y="2070"/>
                    <a:pt x="1" y="2119"/>
                  </a:cubicBezTo>
                  <a:cubicBezTo>
                    <a:pt x="349" y="2271"/>
                    <a:pt x="702" y="2329"/>
                    <a:pt x="1035" y="2329"/>
                  </a:cubicBezTo>
                  <a:cubicBezTo>
                    <a:pt x="2044" y="2329"/>
                    <a:pt x="2876" y="1801"/>
                    <a:pt x="2876" y="1801"/>
                  </a:cubicBezTo>
                  <a:cubicBezTo>
                    <a:pt x="2982" y="1734"/>
                    <a:pt x="3078" y="1657"/>
                    <a:pt x="3165" y="1570"/>
                  </a:cubicBezTo>
                  <a:cubicBezTo>
                    <a:pt x="3443" y="1301"/>
                    <a:pt x="3607" y="945"/>
                    <a:pt x="3636" y="570"/>
                  </a:cubicBezTo>
                  <a:cubicBezTo>
                    <a:pt x="3578" y="503"/>
                    <a:pt x="3520" y="436"/>
                    <a:pt x="3463" y="378"/>
                  </a:cubicBezTo>
                  <a:lnTo>
                    <a:pt x="3415" y="340"/>
                  </a:lnTo>
                  <a:lnTo>
                    <a:pt x="3395" y="320"/>
                  </a:lnTo>
                  <a:lnTo>
                    <a:pt x="3376" y="311"/>
                  </a:lnTo>
                  <a:lnTo>
                    <a:pt x="3328" y="272"/>
                  </a:lnTo>
                  <a:lnTo>
                    <a:pt x="3309" y="253"/>
                  </a:lnTo>
                  <a:cubicBezTo>
                    <a:pt x="3083" y="85"/>
                    <a:pt x="2818" y="1"/>
                    <a:pt x="2554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3217;p58">
            <a:extLst>
              <a:ext uri="{FF2B5EF4-FFF2-40B4-BE49-F238E27FC236}">
                <a16:creationId xmlns:a16="http://schemas.microsoft.com/office/drawing/2014/main" id="{5E847734-C770-4E73-BF91-F2C883B7FD38}"/>
              </a:ext>
            </a:extLst>
          </p:cNvPr>
          <p:cNvSpPr/>
          <p:nvPr/>
        </p:nvSpPr>
        <p:spPr>
          <a:xfrm rot="1476238">
            <a:off x="6202389" y="1923949"/>
            <a:ext cx="1908610" cy="580906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3278;p58">
            <a:extLst>
              <a:ext uri="{FF2B5EF4-FFF2-40B4-BE49-F238E27FC236}">
                <a16:creationId xmlns:a16="http://schemas.microsoft.com/office/drawing/2014/main" id="{D9603E3A-76D2-4FCE-99F1-21CFBD3CF56D}"/>
              </a:ext>
            </a:extLst>
          </p:cNvPr>
          <p:cNvSpPr/>
          <p:nvPr/>
        </p:nvSpPr>
        <p:spPr>
          <a:xfrm>
            <a:off x="7502596" y="1885477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3216;p58">
            <a:extLst>
              <a:ext uri="{FF2B5EF4-FFF2-40B4-BE49-F238E27FC236}">
                <a16:creationId xmlns:a16="http://schemas.microsoft.com/office/drawing/2014/main" id="{D5DE4AD4-81CE-4107-98BE-0A77D3B962A3}"/>
              </a:ext>
            </a:extLst>
          </p:cNvPr>
          <p:cNvSpPr/>
          <p:nvPr/>
        </p:nvSpPr>
        <p:spPr>
          <a:xfrm rot="8499357">
            <a:off x="869549" y="2408330"/>
            <a:ext cx="1908602" cy="455321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ANGGOTA</a:t>
            </a:r>
            <a:endParaRPr dirty="0"/>
          </a:p>
        </p:txBody>
      </p:sp>
      <p:sp>
        <p:nvSpPr>
          <p:cNvPr id="3197" name="Google Shape;3197;p58"/>
          <p:cNvSpPr txBox="1">
            <a:spLocks noGrp="1"/>
          </p:cNvSpPr>
          <p:nvPr>
            <p:ph type="subTitle" idx="1"/>
          </p:nvPr>
        </p:nvSpPr>
        <p:spPr>
          <a:xfrm>
            <a:off x="134651" y="353477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Raleway SemiBold" panose="020B0604020202020204" charset="0"/>
              </a:rPr>
              <a:t>M. Haidar </a:t>
            </a:r>
            <a:r>
              <a:rPr lang="en-AU" dirty="0" err="1">
                <a:latin typeface="Raleway SemiBold" panose="020B0604020202020204" charset="0"/>
              </a:rPr>
              <a:t>Rais</a:t>
            </a:r>
            <a:endParaRPr lang="en-AU" dirty="0">
              <a:latin typeface="Raleway SemiBold" panose="020B0604020202020204" charset="0"/>
            </a:endParaRPr>
          </a:p>
          <a:p>
            <a:pPr marL="0" lvl="0" indent="0"/>
            <a:r>
              <a:rPr lang="id-ID" dirty="0">
                <a:latin typeface="Raleway SemiBold" panose="020B0604020202020204" charset="0"/>
              </a:rPr>
              <a:t>1411705</a:t>
            </a:r>
            <a:r>
              <a:rPr lang="en-AU" dirty="0">
                <a:latin typeface="Raleway SemiBold" panose="020B0604020202020204" charset="0"/>
              </a:rPr>
              <a:t>7</a:t>
            </a:r>
            <a:endParaRPr dirty="0">
              <a:latin typeface="Raleway SemiBold" panose="020B0604020202020204" charset="0"/>
            </a:endParaRPr>
          </a:p>
        </p:txBody>
      </p:sp>
      <p:sp>
        <p:nvSpPr>
          <p:cNvPr id="3199" name="Google Shape;3199;p58"/>
          <p:cNvSpPr txBox="1">
            <a:spLocks noGrp="1"/>
          </p:cNvSpPr>
          <p:nvPr>
            <p:ph type="subTitle" idx="3"/>
          </p:nvPr>
        </p:nvSpPr>
        <p:spPr>
          <a:xfrm>
            <a:off x="1769008" y="282063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AU" dirty="0" err="1">
                <a:latin typeface="Raleway SemiBold" panose="020B0604020202020204" charset="0"/>
              </a:rPr>
              <a:t>Yosua</a:t>
            </a:r>
            <a:r>
              <a:rPr lang="en-AU" dirty="0">
                <a:latin typeface="Raleway SemiBold" panose="020B0604020202020204" charset="0"/>
              </a:rPr>
              <a:t> Tan S.</a:t>
            </a:r>
          </a:p>
          <a:p>
            <a:pPr marL="0" lvl="0" indent="0"/>
            <a:r>
              <a:rPr lang="en-AU" dirty="0">
                <a:latin typeface="Raleway SemiBold" panose="020B0604020202020204" charset="0"/>
              </a:rPr>
              <a:t>14117060</a:t>
            </a:r>
            <a:endParaRPr dirty="0">
              <a:latin typeface="Raleway SemiBold" panose="020B0604020202020204" charset="0"/>
            </a:endParaRPr>
          </a:p>
        </p:txBody>
      </p:sp>
      <p:sp>
        <p:nvSpPr>
          <p:cNvPr id="3201" name="Google Shape;3201;p58"/>
          <p:cNvSpPr txBox="1">
            <a:spLocks noGrp="1"/>
          </p:cNvSpPr>
          <p:nvPr>
            <p:ph type="subTitle" idx="5"/>
          </p:nvPr>
        </p:nvSpPr>
        <p:spPr>
          <a:xfrm>
            <a:off x="3364049" y="3265231"/>
            <a:ext cx="2100971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AU" dirty="0">
                <a:latin typeface="Raleway SemiBold" panose="020B0604020202020204" charset="0"/>
              </a:rPr>
              <a:t>Reza Octaviany</a:t>
            </a:r>
          </a:p>
          <a:p>
            <a:pPr marL="0" lvl="0" indent="0"/>
            <a:r>
              <a:rPr lang="en-AU" dirty="0">
                <a:latin typeface="Raleway SemiBold" panose="020B0604020202020204" charset="0"/>
              </a:rPr>
              <a:t>14117062</a:t>
            </a:r>
          </a:p>
        </p:txBody>
      </p:sp>
      <p:grpSp>
        <p:nvGrpSpPr>
          <p:cNvPr id="3203" name="Google Shape;3203;p58"/>
          <p:cNvGrpSpPr/>
          <p:nvPr/>
        </p:nvGrpSpPr>
        <p:grpSpPr>
          <a:xfrm>
            <a:off x="6456118" y="1383092"/>
            <a:ext cx="650134" cy="642474"/>
            <a:chOff x="7302646" y="1315923"/>
            <a:chExt cx="650134" cy="642474"/>
          </a:xfrm>
        </p:grpSpPr>
        <p:sp>
          <p:nvSpPr>
            <p:cNvPr id="3204" name="Google Shape;3204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7302646" y="1407586"/>
              <a:ext cx="650134" cy="550811"/>
            </a:xfrm>
            <a:custGeom>
              <a:avLst/>
              <a:gdLst/>
              <a:ahLst/>
              <a:cxnLst/>
              <a:rect l="l" t="t" r="r" b="b"/>
              <a:pathLst>
                <a:path w="20285" h="17186" extrusionOk="0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58"/>
          <p:cNvGrpSpPr/>
          <p:nvPr/>
        </p:nvGrpSpPr>
        <p:grpSpPr>
          <a:xfrm>
            <a:off x="85965" y="2041748"/>
            <a:ext cx="659781" cy="682280"/>
            <a:chOff x="1475763" y="1500948"/>
            <a:chExt cx="659781" cy="682280"/>
          </a:xfrm>
        </p:grpSpPr>
        <p:sp>
          <p:nvSpPr>
            <p:cNvPr id="3208" name="Google Shape;3208;p58"/>
            <p:cNvSpPr/>
            <p:nvPr/>
          </p:nvSpPr>
          <p:spPr>
            <a:xfrm>
              <a:off x="1475763" y="1542741"/>
              <a:ext cx="659781" cy="640487"/>
            </a:xfrm>
            <a:custGeom>
              <a:avLst/>
              <a:gdLst/>
              <a:ahLst/>
              <a:cxnLst/>
              <a:rect l="l" t="t" r="r" b="b"/>
              <a:pathLst>
                <a:path w="20586" h="19984" extrusionOk="0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1631045" y="1500948"/>
              <a:ext cx="359889" cy="110348"/>
            </a:xfrm>
            <a:custGeom>
              <a:avLst/>
              <a:gdLst/>
              <a:ahLst/>
              <a:cxnLst/>
              <a:rect l="l" t="t" r="r" b="b"/>
              <a:pathLst>
                <a:path w="11229" h="3443" extrusionOk="0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1624091" y="1694401"/>
              <a:ext cx="373799" cy="23877"/>
            </a:xfrm>
            <a:custGeom>
              <a:avLst/>
              <a:gdLst/>
              <a:ahLst/>
              <a:cxnLst/>
              <a:rect l="l" t="t" r="r" b="b"/>
              <a:pathLst>
                <a:path w="11663" h="745" extrusionOk="0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1638545" y="1766706"/>
              <a:ext cx="373286" cy="23845"/>
            </a:xfrm>
            <a:custGeom>
              <a:avLst/>
              <a:gdLst/>
              <a:ahLst/>
              <a:cxnLst/>
              <a:rect l="l" t="t" r="r" b="b"/>
              <a:pathLst>
                <a:path w="11647" h="744" extrusionOk="0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1643353" y="1841126"/>
              <a:ext cx="373831" cy="23877"/>
            </a:xfrm>
            <a:custGeom>
              <a:avLst/>
              <a:gdLst/>
              <a:ahLst/>
              <a:cxnLst/>
              <a:rect l="l" t="t" r="r" b="b"/>
              <a:pathLst>
                <a:path w="11664" h="745" extrusionOk="0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1652455" y="1915450"/>
              <a:ext cx="373831" cy="23461"/>
            </a:xfrm>
            <a:custGeom>
              <a:avLst/>
              <a:gdLst/>
              <a:ahLst/>
              <a:cxnLst/>
              <a:rect l="l" t="t" r="r" b="b"/>
              <a:pathLst>
                <a:path w="11664" h="732" extrusionOk="0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1673351" y="1995351"/>
              <a:ext cx="373286" cy="23877"/>
            </a:xfrm>
            <a:custGeom>
              <a:avLst/>
              <a:gdLst/>
              <a:ahLst/>
              <a:cxnLst/>
              <a:rect l="l" t="t" r="r" b="b"/>
              <a:pathLst>
                <a:path w="11647" h="745" extrusionOk="0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5" name="Google Shape;3215;p58"/>
          <p:cNvSpPr/>
          <p:nvPr/>
        </p:nvSpPr>
        <p:spPr>
          <a:xfrm>
            <a:off x="4683433" y="2082501"/>
            <a:ext cx="515172" cy="515204"/>
          </a:xfrm>
          <a:custGeom>
            <a:avLst/>
            <a:gdLst/>
            <a:ahLst/>
            <a:cxnLst/>
            <a:rect l="l" t="t" r="r" b="b"/>
            <a:pathLst>
              <a:path w="16074" h="16075" extrusionOk="0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58"/>
          <p:cNvSpPr/>
          <p:nvPr/>
        </p:nvSpPr>
        <p:spPr>
          <a:xfrm>
            <a:off x="2120589" y="2065025"/>
            <a:ext cx="1908602" cy="455321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58"/>
          <p:cNvSpPr/>
          <p:nvPr/>
        </p:nvSpPr>
        <p:spPr>
          <a:xfrm>
            <a:off x="4678219" y="2259230"/>
            <a:ext cx="1908610" cy="580906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58"/>
          <p:cNvSpPr/>
          <p:nvPr/>
        </p:nvSpPr>
        <p:spPr>
          <a:xfrm>
            <a:off x="3888912" y="2107890"/>
            <a:ext cx="1093001" cy="1036401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58"/>
          <p:cNvSpPr/>
          <p:nvPr/>
        </p:nvSpPr>
        <p:spPr>
          <a:xfrm>
            <a:off x="2084708" y="1679278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8" name="Google Shape;3278;p58"/>
          <p:cNvSpPr/>
          <p:nvPr/>
        </p:nvSpPr>
        <p:spPr>
          <a:xfrm>
            <a:off x="5602353" y="1584627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9" name="Google Shape;3279;p58"/>
          <p:cNvGrpSpPr/>
          <p:nvPr/>
        </p:nvGrpSpPr>
        <p:grpSpPr>
          <a:xfrm>
            <a:off x="1727327" y="1343345"/>
            <a:ext cx="1386996" cy="1394431"/>
            <a:chOff x="6397363" y="1227085"/>
            <a:chExt cx="1386996" cy="1394431"/>
          </a:xfrm>
        </p:grpSpPr>
        <p:sp>
          <p:nvSpPr>
            <p:cNvPr id="3280" name="Google Shape;3280;p58"/>
            <p:cNvSpPr/>
            <p:nvPr/>
          </p:nvSpPr>
          <p:spPr>
            <a:xfrm>
              <a:off x="6560690" y="1778153"/>
              <a:ext cx="45575" cy="4038"/>
            </a:xfrm>
            <a:custGeom>
              <a:avLst/>
              <a:gdLst/>
              <a:ahLst/>
              <a:cxnLst/>
              <a:rect l="l" t="t" r="r" b="b"/>
              <a:pathLst>
                <a:path w="1422" h="126" extrusionOk="0">
                  <a:moveTo>
                    <a:pt x="717" y="0"/>
                  </a:moveTo>
                  <a:cubicBezTo>
                    <a:pt x="481" y="0"/>
                    <a:pt x="243" y="21"/>
                    <a:pt x="1" y="63"/>
                  </a:cubicBezTo>
                  <a:cubicBezTo>
                    <a:pt x="243" y="105"/>
                    <a:pt x="481" y="126"/>
                    <a:pt x="717" y="126"/>
                  </a:cubicBezTo>
                  <a:cubicBezTo>
                    <a:pt x="953" y="126"/>
                    <a:pt x="1187" y="105"/>
                    <a:pt x="1421" y="63"/>
                  </a:cubicBezTo>
                  <a:cubicBezTo>
                    <a:pt x="1187" y="21"/>
                    <a:pt x="953" y="0"/>
                    <a:pt x="7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8"/>
            <p:cNvSpPr/>
            <p:nvPr/>
          </p:nvSpPr>
          <p:spPr>
            <a:xfrm>
              <a:off x="7565329" y="2216052"/>
              <a:ext cx="198165" cy="258163"/>
            </a:xfrm>
            <a:custGeom>
              <a:avLst/>
              <a:gdLst/>
              <a:ahLst/>
              <a:cxnLst/>
              <a:rect l="l" t="t" r="r" b="b"/>
              <a:pathLst>
                <a:path w="6183" h="8055" extrusionOk="0">
                  <a:moveTo>
                    <a:pt x="5380" y="1"/>
                  </a:moveTo>
                  <a:lnTo>
                    <a:pt x="0" y="3309"/>
                  </a:lnTo>
                  <a:lnTo>
                    <a:pt x="1972" y="8054"/>
                  </a:lnTo>
                  <a:cubicBezTo>
                    <a:pt x="3793" y="6350"/>
                    <a:pt x="5247" y="4278"/>
                    <a:pt x="6182" y="1972"/>
                  </a:cubicBezTo>
                  <a:lnTo>
                    <a:pt x="5380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8"/>
            <p:cNvSpPr/>
            <p:nvPr/>
          </p:nvSpPr>
          <p:spPr>
            <a:xfrm>
              <a:off x="6742253" y="1838984"/>
              <a:ext cx="1042106" cy="782533"/>
            </a:xfrm>
            <a:custGeom>
              <a:avLst/>
              <a:gdLst/>
              <a:ahLst/>
              <a:cxnLst/>
              <a:rect l="l" t="t" r="r" b="b"/>
              <a:pathLst>
                <a:path w="32515" h="24416" extrusionOk="0">
                  <a:moveTo>
                    <a:pt x="19845" y="1"/>
                  </a:moveTo>
                  <a:cubicBezTo>
                    <a:pt x="19439" y="1"/>
                    <a:pt x="19198" y="20"/>
                    <a:pt x="19198" y="20"/>
                  </a:cubicBezTo>
                  <a:lnTo>
                    <a:pt x="12381" y="270"/>
                  </a:lnTo>
                  <a:cubicBezTo>
                    <a:pt x="10627" y="504"/>
                    <a:pt x="8922" y="1022"/>
                    <a:pt x="7352" y="1824"/>
                  </a:cubicBezTo>
                  <a:lnTo>
                    <a:pt x="7185" y="1874"/>
                  </a:lnTo>
                  <a:lnTo>
                    <a:pt x="7185" y="1908"/>
                  </a:lnTo>
                  <a:cubicBezTo>
                    <a:pt x="5280" y="2944"/>
                    <a:pt x="2573" y="5433"/>
                    <a:pt x="0" y="7839"/>
                  </a:cubicBezTo>
                  <a:lnTo>
                    <a:pt x="3074" y="10713"/>
                  </a:lnTo>
                  <a:lnTo>
                    <a:pt x="6483" y="13737"/>
                  </a:lnTo>
                  <a:cubicBezTo>
                    <a:pt x="6483" y="13754"/>
                    <a:pt x="6483" y="13771"/>
                    <a:pt x="6483" y="13804"/>
                  </a:cubicBezTo>
                  <a:cubicBezTo>
                    <a:pt x="6516" y="13988"/>
                    <a:pt x="5932" y="17647"/>
                    <a:pt x="5414" y="20805"/>
                  </a:cubicBezTo>
                  <a:cubicBezTo>
                    <a:pt x="8483" y="23191"/>
                    <a:pt x="12204" y="24416"/>
                    <a:pt x="15954" y="24416"/>
                  </a:cubicBezTo>
                  <a:cubicBezTo>
                    <a:pt x="18532" y="24416"/>
                    <a:pt x="21123" y="23837"/>
                    <a:pt x="23526" y="22660"/>
                  </a:cubicBezTo>
                  <a:lnTo>
                    <a:pt x="23793" y="19736"/>
                  </a:lnTo>
                  <a:cubicBezTo>
                    <a:pt x="24027" y="17079"/>
                    <a:pt x="24194" y="13787"/>
                    <a:pt x="24194" y="13787"/>
                  </a:cubicBezTo>
                  <a:lnTo>
                    <a:pt x="25180" y="16277"/>
                  </a:lnTo>
                  <a:lnTo>
                    <a:pt x="32298" y="12568"/>
                  </a:lnTo>
                  <a:cubicBezTo>
                    <a:pt x="32381" y="12334"/>
                    <a:pt x="32448" y="12117"/>
                    <a:pt x="32515" y="11883"/>
                  </a:cubicBezTo>
                  <a:cubicBezTo>
                    <a:pt x="31813" y="10212"/>
                    <a:pt x="29441" y="4731"/>
                    <a:pt x="27436" y="2676"/>
                  </a:cubicBezTo>
                  <a:cubicBezTo>
                    <a:pt x="25097" y="259"/>
                    <a:pt x="21343" y="1"/>
                    <a:pt x="19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8"/>
            <p:cNvSpPr/>
            <p:nvPr/>
          </p:nvSpPr>
          <p:spPr>
            <a:xfrm>
              <a:off x="7131564" y="1831036"/>
              <a:ext cx="235119" cy="137911"/>
            </a:xfrm>
            <a:custGeom>
              <a:avLst/>
              <a:gdLst/>
              <a:ahLst/>
              <a:cxnLst/>
              <a:rect l="l" t="t" r="r" b="b"/>
              <a:pathLst>
                <a:path w="7336" h="4303" extrusionOk="0">
                  <a:moveTo>
                    <a:pt x="7252" y="0"/>
                  </a:moveTo>
                  <a:cubicBezTo>
                    <a:pt x="7235" y="17"/>
                    <a:pt x="7268" y="184"/>
                    <a:pt x="7268" y="485"/>
                  </a:cubicBezTo>
                  <a:cubicBezTo>
                    <a:pt x="7268" y="919"/>
                    <a:pt x="7202" y="1354"/>
                    <a:pt x="7068" y="1771"/>
                  </a:cubicBezTo>
                  <a:cubicBezTo>
                    <a:pt x="6851" y="2373"/>
                    <a:pt x="6483" y="2924"/>
                    <a:pt x="5982" y="3342"/>
                  </a:cubicBezTo>
                  <a:cubicBezTo>
                    <a:pt x="5307" y="3900"/>
                    <a:pt x="4481" y="4182"/>
                    <a:pt x="3652" y="4182"/>
                  </a:cubicBezTo>
                  <a:cubicBezTo>
                    <a:pt x="2942" y="4182"/>
                    <a:pt x="2229" y="3975"/>
                    <a:pt x="1604" y="3559"/>
                  </a:cubicBezTo>
                  <a:cubicBezTo>
                    <a:pt x="1086" y="3175"/>
                    <a:pt x="669" y="2674"/>
                    <a:pt x="385" y="2089"/>
                  </a:cubicBezTo>
                  <a:cubicBezTo>
                    <a:pt x="217" y="1688"/>
                    <a:pt x="101" y="1270"/>
                    <a:pt x="67" y="836"/>
                  </a:cubicBezTo>
                  <a:cubicBezTo>
                    <a:pt x="34" y="518"/>
                    <a:pt x="50" y="351"/>
                    <a:pt x="50" y="351"/>
                  </a:cubicBezTo>
                  <a:lnTo>
                    <a:pt x="50" y="351"/>
                  </a:lnTo>
                  <a:cubicBezTo>
                    <a:pt x="34" y="385"/>
                    <a:pt x="17" y="435"/>
                    <a:pt x="17" y="468"/>
                  </a:cubicBezTo>
                  <a:cubicBezTo>
                    <a:pt x="17" y="585"/>
                    <a:pt x="0" y="719"/>
                    <a:pt x="17" y="836"/>
                  </a:cubicBezTo>
                  <a:cubicBezTo>
                    <a:pt x="34" y="1270"/>
                    <a:pt x="134" y="1721"/>
                    <a:pt x="318" y="2122"/>
                  </a:cubicBezTo>
                  <a:cubicBezTo>
                    <a:pt x="585" y="2724"/>
                    <a:pt x="1003" y="3258"/>
                    <a:pt x="1537" y="3643"/>
                  </a:cubicBezTo>
                  <a:cubicBezTo>
                    <a:pt x="2180" y="4084"/>
                    <a:pt x="2922" y="4303"/>
                    <a:pt x="3662" y="4303"/>
                  </a:cubicBezTo>
                  <a:cubicBezTo>
                    <a:pt x="4520" y="4303"/>
                    <a:pt x="5375" y="4009"/>
                    <a:pt x="6065" y="3426"/>
                  </a:cubicBezTo>
                  <a:cubicBezTo>
                    <a:pt x="6567" y="2991"/>
                    <a:pt x="6934" y="2423"/>
                    <a:pt x="7135" y="1805"/>
                  </a:cubicBezTo>
                  <a:cubicBezTo>
                    <a:pt x="7285" y="1370"/>
                    <a:pt x="7335" y="936"/>
                    <a:pt x="7319" y="485"/>
                  </a:cubicBezTo>
                  <a:cubicBezTo>
                    <a:pt x="7319" y="368"/>
                    <a:pt x="7302" y="251"/>
                    <a:pt x="7268" y="134"/>
                  </a:cubicBezTo>
                  <a:cubicBezTo>
                    <a:pt x="7268" y="84"/>
                    <a:pt x="7252" y="50"/>
                    <a:pt x="7252" y="17"/>
                  </a:cubicBezTo>
                  <a:lnTo>
                    <a:pt x="725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8"/>
            <p:cNvSpPr/>
            <p:nvPr/>
          </p:nvSpPr>
          <p:spPr>
            <a:xfrm>
              <a:off x="7493024" y="1878694"/>
              <a:ext cx="78747" cy="371684"/>
            </a:xfrm>
            <a:custGeom>
              <a:avLst/>
              <a:gdLst/>
              <a:ahLst/>
              <a:cxnLst/>
              <a:rect l="l" t="t" r="r" b="b"/>
              <a:pathLst>
                <a:path w="2457" h="11597" extrusionOk="0">
                  <a:moveTo>
                    <a:pt x="2457" y="0"/>
                  </a:moveTo>
                  <a:cubicBezTo>
                    <a:pt x="2290" y="0"/>
                    <a:pt x="2123" y="17"/>
                    <a:pt x="1972" y="67"/>
                  </a:cubicBezTo>
                  <a:cubicBezTo>
                    <a:pt x="1521" y="218"/>
                    <a:pt x="1137" y="502"/>
                    <a:pt x="853" y="869"/>
                  </a:cubicBezTo>
                  <a:cubicBezTo>
                    <a:pt x="452" y="1421"/>
                    <a:pt x="201" y="2072"/>
                    <a:pt x="134" y="2757"/>
                  </a:cubicBezTo>
                  <a:cubicBezTo>
                    <a:pt x="84" y="3142"/>
                    <a:pt x="67" y="3543"/>
                    <a:pt x="51" y="3960"/>
                  </a:cubicBezTo>
                  <a:cubicBezTo>
                    <a:pt x="34" y="4378"/>
                    <a:pt x="17" y="4812"/>
                    <a:pt x="17" y="5247"/>
                  </a:cubicBezTo>
                  <a:cubicBezTo>
                    <a:pt x="1" y="6751"/>
                    <a:pt x="84" y="8254"/>
                    <a:pt x="251" y="9758"/>
                  </a:cubicBezTo>
                  <a:cubicBezTo>
                    <a:pt x="318" y="10326"/>
                    <a:pt x="385" y="10794"/>
                    <a:pt x="435" y="11111"/>
                  </a:cubicBezTo>
                  <a:cubicBezTo>
                    <a:pt x="468" y="11245"/>
                    <a:pt x="485" y="11379"/>
                    <a:pt x="502" y="11479"/>
                  </a:cubicBezTo>
                  <a:cubicBezTo>
                    <a:pt x="519" y="11512"/>
                    <a:pt x="519" y="11563"/>
                    <a:pt x="535" y="11596"/>
                  </a:cubicBezTo>
                  <a:cubicBezTo>
                    <a:pt x="535" y="11546"/>
                    <a:pt x="535" y="11512"/>
                    <a:pt x="535" y="11462"/>
                  </a:cubicBezTo>
                  <a:cubicBezTo>
                    <a:pt x="519" y="11362"/>
                    <a:pt x="502" y="11245"/>
                    <a:pt x="485" y="11095"/>
                  </a:cubicBezTo>
                  <a:cubicBezTo>
                    <a:pt x="452" y="10777"/>
                    <a:pt x="402" y="10309"/>
                    <a:pt x="351" y="9741"/>
                  </a:cubicBezTo>
                  <a:cubicBezTo>
                    <a:pt x="201" y="8254"/>
                    <a:pt x="134" y="6751"/>
                    <a:pt x="134" y="5247"/>
                  </a:cubicBezTo>
                  <a:cubicBezTo>
                    <a:pt x="151" y="4812"/>
                    <a:pt x="151" y="4378"/>
                    <a:pt x="168" y="3960"/>
                  </a:cubicBezTo>
                  <a:cubicBezTo>
                    <a:pt x="184" y="3543"/>
                    <a:pt x="201" y="3158"/>
                    <a:pt x="251" y="2774"/>
                  </a:cubicBezTo>
                  <a:cubicBezTo>
                    <a:pt x="301" y="2106"/>
                    <a:pt x="535" y="1471"/>
                    <a:pt x="920" y="919"/>
                  </a:cubicBezTo>
                  <a:cubicBezTo>
                    <a:pt x="1187" y="552"/>
                    <a:pt x="1554" y="284"/>
                    <a:pt x="1989" y="117"/>
                  </a:cubicBezTo>
                  <a:cubicBezTo>
                    <a:pt x="2139" y="67"/>
                    <a:pt x="2306" y="34"/>
                    <a:pt x="2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8"/>
            <p:cNvSpPr/>
            <p:nvPr/>
          </p:nvSpPr>
          <p:spPr>
            <a:xfrm>
              <a:off x="6948398" y="1864752"/>
              <a:ext cx="102848" cy="414567"/>
            </a:xfrm>
            <a:custGeom>
              <a:avLst/>
              <a:gdLst/>
              <a:ahLst/>
              <a:cxnLst/>
              <a:rect l="l" t="t" r="r" b="b"/>
              <a:pathLst>
                <a:path w="3209" h="12935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3192" y="34"/>
                    <a:pt x="3176" y="84"/>
                    <a:pt x="3159" y="118"/>
                  </a:cubicBezTo>
                  <a:cubicBezTo>
                    <a:pt x="3125" y="218"/>
                    <a:pt x="3092" y="335"/>
                    <a:pt x="3025" y="485"/>
                  </a:cubicBezTo>
                  <a:cubicBezTo>
                    <a:pt x="2925" y="803"/>
                    <a:pt x="2775" y="1271"/>
                    <a:pt x="2591" y="1839"/>
                  </a:cubicBezTo>
                  <a:cubicBezTo>
                    <a:pt x="2240" y="2992"/>
                    <a:pt x="1789" y="4596"/>
                    <a:pt x="1354" y="6384"/>
                  </a:cubicBezTo>
                  <a:cubicBezTo>
                    <a:pt x="920" y="8188"/>
                    <a:pt x="586" y="9826"/>
                    <a:pt x="385" y="11012"/>
                  </a:cubicBezTo>
                  <a:cubicBezTo>
                    <a:pt x="285" y="11597"/>
                    <a:pt x="201" y="12081"/>
                    <a:pt x="151" y="12415"/>
                  </a:cubicBezTo>
                  <a:cubicBezTo>
                    <a:pt x="135" y="12566"/>
                    <a:pt x="118" y="12699"/>
                    <a:pt x="101" y="12800"/>
                  </a:cubicBezTo>
                  <a:cubicBezTo>
                    <a:pt x="18" y="12800"/>
                    <a:pt x="1" y="12917"/>
                    <a:pt x="84" y="12933"/>
                  </a:cubicBezTo>
                  <a:cubicBezTo>
                    <a:pt x="90" y="12934"/>
                    <a:pt x="95" y="12935"/>
                    <a:pt x="100" y="12935"/>
                  </a:cubicBezTo>
                  <a:cubicBezTo>
                    <a:pt x="172" y="12935"/>
                    <a:pt x="196" y="12831"/>
                    <a:pt x="118" y="12800"/>
                  </a:cubicBezTo>
                  <a:cubicBezTo>
                    <a:pt x="151" y="12699"/>
                    <a:pt x="168" y="12582"/>
                    <a:pt x="201" y="12415"/>
                  </a:cubicBezTo>
                  <a:cubicBezTo>
                    <a:pt x="268" y="12081"/>
                    <a:pt x="352" y="11597"/>
                    <a:pt x="469" y="11029"/>
                  </a:cubicBezTo>
                  <a:cubicBezTo>
                    <a:pt x="703" y="9842"/>
                    <a:pt x="1037" y="8205"/>
                    <a:pt x="1471" y="6417"/>
                  </a:cubicBezTo>
                  <a:cubicBezTo>
                    <a:pt x="1906" y="4629"/>
                    <a:pt x="2340" y="3025"/>
                    <a:pt x="2674" y="1872"/>
                  </a:cubicBezTo>
                  <a:cubicBezTo>
                    <a:pt x="2841" y="1304"/>
                    <a:pt x="2975" y="836"/>
                    <a:pt x="3075" y="502"/>
                  </a:cubicBezTo>
                  <a:cubicBezTo>
                    <a:pt x="3125" y="352"/>
                    <a:pt x="3159" y="218"/>
                    <a:pt x="3192" y="135"/>
                  </a:cubicBezTo>
                  <a:cubicBezTo>
                    <a:pt x="3192" y="84"/>
                    <a:pt x="3209" y="34"/>
                    <a:pt x="3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8"/>
            <p:cNvSpPr/>
            <p:nvPr/>
          </p:nvSpPr>
          <p:spPr>
            <a:xfrm>
              <a:off x="7534785" y="2182848"/>
              <a:ext cx="245311" cy="140892"/>
            </a:xfrm>
            <a:custGeom>
              <a:avLst/>
              <a:gdLst/>
              <a:ahLst/>
              <a:cxnLst/>
              <a:rect l="l" t="t" r="r" b="b"/>
              <a:pathLst>
                <a:path w="7654" h="4396" extrusionOk="0">
                  <a:moveTo>
                    <a:pt x="7653" y="1"/>
                  </a:moveTo>
                  <a:cubicBezTo>
                    <a:pt x="7536" y="51"/>
                    <a:pt x="7436" y="101"/>
                    <a:pt x="7336" y="168"/>
                  </a:cubicBezTo>
                  <a:lnTo>
                    <a:pt x="6534" y="669"/>
                  </a:lnTo>
                  <a:cubicBezTo>
                    <a:pt x="5849" y="1070"/>
                    <a:pt x="4913" y="1638"/>
                    <a:pt x="3860" y="2256"/>
                  </a:cubicBezTo>
                  <a:cubicBezTo>
                    <a:pt x="2791" y="2858"/>
                    <a:pt x="1839" y="3376"/>
                    <a:pt x="1137" y="3760"/>
                  </a:cubicBezTo>
                  <a:lnTo>
                    <a:pt x="302" y="4211"/>
                  </a:lnTo>
                  <a:cubicBezTo>
                    <a:pt x="201" y="4261"/>
                    <a:pt x="101" y="4312"/>
                    <a:pt x="1" y="4395"/>
                  </a:cubicBezTo>
                  <a:cubicBezTo>
                    <a:pt x="118" y="4345"/>
                    <a:pt x="218" y="4312"/>
                    <a:pt x="318" y="4245"/>
                  </a:cubicBezTo>
                  <a:cubicBezTo>
                    <a:pt x="519" y="4161"/>
                    <a:pt x="820" y="4011"/>
                    <a:pt x="1170" y="3844"/>
                  </a:cubicBezTo>
                  <a:cubicBezTo>
                    <a:pt x="1889" y="3476"/>
                    <a:pt x="2858" y="2958"/>
                    <a:pt x="3911" y="2357"/>
                  </a:cubicBezTo>
                  <a:cubicBezTo>
                    <a:pt x="4980" y="1755"/>
                    <a:pt x="5916" y="1170"/>
                    <a:pt x="6584" y="736"/>
                  </a:cubicBezTo>
                  <a:cubicBezTo>
                    <a:pt x="6918" y="519"/>
                    <a:pt x="7185" y="335"/>
                    <a:pt x="7369" y="218"/>
                  </a:cubicBezTo>
                  <a:cubicBezTo>
                    <a:pt x="7470" y="151"/>
                    <a:pt x="7570" y="84"/>
                    <a:pt x="76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8"/>
            <p:cNvSpPr/>
            <p:nvPr/>
          </p:nvSpPr>
          <p:spPr>
            <a:xfrm>
              <a:off x="6771162" y="2061796"/>
              <a:ext cx="191210" cy="154321"/>
            </a:xfrm>
            <a:custGeom>
              <a:avLst/>
              <a:gdLst/>
              <a:ahLst/>
              <a:cxnLst/>
              <a:rect l="l" t="t" r="r" b="b"/>
              <a:pathLst>
                <a:path w="5966" h="4815" extrusionOk="0">
                  <a:moveTo>
                    <a:pt x="20" y="1"/>
                  </a:moveTo>
                  <a:cubicBezTo>
                    <a:pt x="18" y="1"/>
                    <a:pt x="18" y="1"/>
                    <a:pt x="17" y="2"/>
                  </a:cubicBezTo>
                  <a:cubicBezTo>
                    <a:pt x="0" y="18"/>
                    <a:pt x="1304" y="1121"/>
                    <a:pt x="2941" y="2458"/>
                  </a:cubicBezTo>
                  <a:cubicBezTo>
                    <a:pt x="4553" y="3774"/>
                    <a:pt x="5874" y="4814"/>
                    <a:pt x="5930" y="4814"/>
                  </a:cubicBezTo>
                  <a:cubicBezTo>
                    <a:pt x="5931" y="4814"/>
                    <a:pt x="5932" y="4814"/>
                    <a:pt x="5932" y="4814"/>
                  </a:cubicBezTo>
                  <a:cubicBezTo>
                    <a:pt x="5965" y="4797"/>
                    <a:pt x="4662" y="3694"/>
                    <a:pt x="3025" y="2358"/>
                  </a:cubicBezTo>
                  <a:cubicBezTo>
                    <a:pt x="1412" y="1058"/>
                    <a:pt x="91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8"/>
            <p:cNvSpPr/>
            <p:nvPr/>
          </p:nvSpPr>
          <p:spPr>
            <a:xfrm>
              <a:off x="7081214" y="2167849"/>
              <a:ext cx="294572" cy="106598"/>
            </a:xfrm>
            <a:custGeom>
              <a:avLst/>
              <a:gdLst/>
              <a:ahLst/>
              <a:cxnLst/>
              <a:rect l="l" t="t" r="r" b="b"/>
              <a:pathLst>
                <a:path w="9191" h="3326" extrusionOk="0">
                  <a:moveTo>
                    <a:pt x="9190" y="1"/>
                  </a:moveTo>
                  <a:lnTo>
                    <a:pt x="569" y="168"/>
                  </a:lnTo>
                  <a:lnTo>
                    <a:pt x="1" y="3326"/>
                  </a:lnTo>
                  <a:lnTo>
                    <a:pt x="8555" y="3293"/>
                  </a:lnTo>
                  <a:lnTo>
                    <a:pt x="9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8"/>
            <p:cNvSpPr/>
            <p:nvPr/>
          </p:nvSpPr>
          <p:spPr>
            <a:xfrm>
              <a:off x="6959648" y="1227085"/>
              <a:ext cx="450399" cy="305020"/>
            </a:xfrm>
            <a:custGeom>
              <a:avLst/>
              <a:gdLst/>
              <a:ahLst/>
              <a:cxnLst/>
              <a:rect l="l" t="t" r="r" b="b"/>
              <a:pathLst>
                <a:path w="14053" h="9517" extrusionOk="0">
                  <a:moveTo>
                    <a:pt x="3382" y="0"/>
                  </a:moveTo>
                  <a:cubicBezTo>
                    <a:pt x="2512" y="0"/>
                    <a:pt x="1659" y="354"/>
                    <a:pt x="1037" y="1000"/>
                  </a:cubicBezTo>
                  <a:cubicBezTo>
                    <a:pt x="168" y="2002"/>
                    <a:pt x="1" y="3439"/>
                    <a:pt x="619" y="4625"/>
                  </a:cubicBezTo>
                  <a:cubicBezTo>
                    <a:pt x="820" y="5043"/>
                    <a:pt x="1170" y="5377"/>
                    <a:pt x="1605" y="5561"/>
                  </a:cubicBezTo>
                  <a:lnTo>
                    <a:pt x="11530" y="8719"/>
                  </a:lnTo>
                  <a:cubicBezTo>
                    <a:pt x="11410" y="9144"/>
                    <a:pt x="11735" y="9517"/>
                    <a:pt x="12125" y="9517"/>
                  </a:cubicBezTo>
                  <a:cubicBezTo>
                    <a:pt x="12225" y="9517"/>
                    <a:pt x="12329" y="9492"/>
                    <a:pt x="12432" y="9437"/>
                  </a:cubicBezTo>
                  <a:cubicBezTo>
                    <a:pt x="12850" y="9220"/>
                    <a:pt x="12883" y="8652"/>
                    <a:pt x="12800" y="8184"/>
                  </a:cubicBezTo>
                  <a:cubicBezTo>
                    <a:pt x="12699" y="7733"/>
                    <a:pt x="12532" y="7249"/>
                    <a:pt x="12716" y="6814"/>
                  </a:cubicBezTo>
                  <a:cubicBezTo>
                    <a:pt x="12866" y="6480"/>
                    <a:pt x="13184" y="6279"/>
                    <a:pt x="13418" y="6012"/>
                  </a:cubicBezTo>
                  <a:cubicBezTo>
                    <a:pt x="13852" y="5561"/>
                    <a:pt x="14053" y="4909"/>
                    <a:pt x="13952" y="4291"/>
                  </a:cubicBezTo>
                  <a:cubicBezTo>
                    <a:pt x="13835" y="3673"/>
                    <a:pt x="13368" y="3155"/>
                    <a:pt x="12749" y="2988"/>
                  </a:cubicBezTo>
                  <a:cubicBezTo>
                    <a:pt x="12148" y="2821"/>
                    <a:pt x="11396" y="3021"/>
                    <a:pt x="10928" y="2587"/>
                  </a:cubicBezTo>
                  <a:cubicBezTo>
                    <a:pt x="10594" y="2269"/>
                    <a:pt x="10561" y="1751"/>
                    <a:pt x="10293" y="1367"/>
                  </a:cubicBezTo>
                  <a:cubicBezTo>
                    <a:pt x="9991" y="926"/>
                    <a:pt x="9432" y="770"/>
                    <a:pt x="8875" y="770"/>
                  </a:cubicBezTo>
                  <a:cubicBezTo>
                    <a:pt x="8693" y="770"/>
                    <a:pt x="8511" y="787"/>
                    <a:pt x="8338" y="816"/>
                  </a:cubicBezTo>
                  <a:cubicBezTo>
                    <a:pt x="7798" y="906"/>
                    <a:pt x="7248" y="1065"/>
                    <a:pt x="6703" y="1065"/>
                  </a:cubicBezTo>
                  <a:cubicBezTo>
                    <a:pt x="6540" y="1065"/>
                    <a:pt x="6378" y="1051"/>
                    <a:pt x="6216" y="1016"/>
                  </a:cubicBezTo>
                  <a:cubicBezTo>
                    <a:pt x="5632" y="883"/>
                    <a:pt x="5147" y="482"/>
                    <a:pt x="4612" y="248"/>
                  </a:cubicBezTo>
                  <a:cubicBezTo>
                    <a:pt x="4214" y="81"/>
                    <a:pt x="3796" y="0"/>
                    <a:pt x="3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8"/>
            <p:cNvSpPr/>
            <p:nvPr/>
          </p:nvSpPr>
          <p:spPr>
            <a:xfrm>
              <a:off x="7021761" y="1331088"/>
              <a:ext cx="341172" cy="635455"/>
            </a:xfrm>
            <a:custGeom>
              <a:avLst/>
              <a:gdLst/>
              <a:ahLst/>
              <a:cxnLst/>
              <a:rect l="l" t="t" r="r" b="b"/>
              <a:pathLst>
                <a:path w="10645" h="19827" extrusionOk="0">
                  <a:moveTo>
                    <a:pt x="4637" y="1"/>
                  </a:moveTo>
                  <a:cubicBezTo>
                    <a:pt x="3048" y="1"/>
                    <a:pt x="1456" y="380"/>
                    <a:pt x="1" y="1146"/>
                  </a:cubicBezTo>
                  <a:cubicBezTo>
                    <a:pt x="1" y="1146"/>
                    <a:pt x="34" y="7646"/>
                    <a:pt x="302" y="10453"/>
                  </a:cubicBezTo>
                  <a:cubicBezTo>
                    <a:pt x="569" y="13260"/>
                    <a:pt x="3443" y="13477"/>
                    <a:pt x="3443" y="13477"/>
                  </a:cubicBezTo>
                  <a:cubicBezTo>
                    <a:pt x="3443" y="13477"/>
                    <a:pt x="3510" y="14964"/>
                    <a:pt x="3593" y="16518"/>
                  </a:cubicBezTo>
                  <a:cubicBezTo>
                    <a:pt x="3693" y="18362"/>
                    <a:pt x="5214" y="19827"/>
                    <a:pt x="7071" y="19827"/>
                  </a:cubicBezTo>
                  <a:cubicBezTo>
                    <a:pt x="7081" y="19827"/>
                    <a:pt x="7092" y="19827"/>
                    <a:pt x="7102" y="19827"/>
                  </a:cubicBezTo>
                  <a:cubicBezTo>
                    <a:pt x="9057" y="19827"/>
                    <a:pt x="10644" y="18256"/>
                    <a:pt x="10628" y="16301"/>
                  </a:cubicBezTo>
                  <a:lnTo>
                    <a:pt x="10293" y="1748"/>
                  </a:lnTo>
                  <a:lnTo>
                    <a:pt x="10026" y="1581"/>
                  </a:lnTo>
                  <a:cubicBezTo>
                    <a:pt x="8388" y="531"/>
                    <a:pt x="6515" y="1"/>
                    <a:pt x="463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8"/>
            <p:cNvSpPr/>
            <p:nvPr/>
          </p:nvSpPr>
          <p:spPr>
            <a:xfrm>
              <a:off x="7186177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1" y="0"/>
                  </a:moveTo>
                  <a:cubicBezTo>
                    <a:pt x="412" y="0"/>
                    <a:pt x="373" y="6"/>
                    <a:pt x="335" y="19"/>
                  </a:cubicBezTo>
                  <a:cubicBezTo>
                    <a:pt x="117" y="103"/>
                    <a:pt x="1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3" y="738"/>
                    <a:pt x="919" y="504"/>
                    <a:pt x="853" y="286"/>
                  </a:cubicBezTo>
                  <a:cubicBezTo>
                    <a:pt x="785" y="111"/>
                    <a:pt x="619" y="0"/>
                    <a:pt x="4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8"/>
            <p:cNvSpPr/>
            <p:nvPr/>
          </p:nvSpPr>
          <p:spPr>
            <a:xfrm>
              <a:off x="7170633" y="1496594"/>
              <a:ext cx="47178" cy="14455"/>
            </a:xfrm>
            <a:custGeom>
              <a:avLst/>
              <a:gdLst/>
              <a:ahLst/>
              <a:cxnLst/>
              <a:rect l="l" t="t" r="r" b="b"/>
              <a:pathLst>
                <a:path w="1472" h="451" extrusionOk="0">
                  <a:moveTo>
                    <a:pt x="788" y="0"/>
                  </a:moveTo>
                  <a:cubicBezTo>
                    <a:pt x="562" y="0"/>
                    <a:pt x="339" y="77"/>
                    <a:pt x="151" y="226"/>
                  </a:cubicBezTo>
                  <a:cubicBezTo>
                    <a:pt x="34" y="343"/>
                    <a:pt x="1" y="427"/>
                    <a:pt x="18" y="444"/>
                  </a:cubicBezTo>
                  <a:cubicBezTo>
                    <a:pt x="23" y="448"/>
                    <a:pt x="29" y="451"/>
                    <a:pt x="38" y="451"/>
                  </a:cubicBezTo>
                  <a:cubicBezTo>
                    <a:pt x="121" y="451"/>
                    <a:pt x="374" y="258"/>
                    <a:pt x="736" y="243"/>
                  </a:cubicBezTo>
                  <a:cubicBezTo>
                    <a:pt x="769" y="240"/>
                    <a:pt x="800" y="239"/>
                    <a:pt x="831" y="239"/>
                  </a:cubicBezTo>
                  <a:cubicBezTo>
                    <a:pt x="1124" y="239"/>
                    <a:pt x="1355" y="352"/>
                    <a:pt x="1431" y="352"/>
                  </a:cubicBezTo>
                  <a:cubicBezTo>
                    <a:pt x="1443" y="352"/>
                    <a:pt x="1451" y="349"/>
                    <a:pt x="1455" y="343"/>
                  </a:cubicBezTo>
                  <a:cubicBezTo>
                    <a:pt x="1471" y="327"/>
                    <a:pt x="1421" y="243"/>
                    <a:pt x="1304" y="143"/>
                  </a:cubicBezTo>
                  <a:cubicBezTo>
                    <a:pt x="1143" y="47"/>
                    <a:pt x="965" y="0"/>
                    <a:pt x="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8"/>
            <p:cNvSpPr/>
            <p:nvPr/>
          </p:nvSpPr>
          <p:spPr>
            <a:xfrm>
              <a:off x="7048555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9" y="0"/>
                  </a:moveTo>
                  <a:cubicBezTo>
                    <a:pt x="418" y="0"/>
                    <a:pt x="376" y="6"/>
                    <a:pt x="335" y="19"/>
                  </a:cubicBezTo>
                  <a:cubicBezTo>
                    <a:pt x="117" y="103"/>
                    <a:pt x="0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2" y="738"/>
                    <a:pt x="919" y="504"/>
                    <a:pt x="853" y="286"/>
                  </a:cubicBezTo>
                  <a:cubicBezTo>
                    <a:pt x="798" y="111"/>
                    <a:pt x="635" y="0"/>
                    <a:pt x="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8"/>
            <p:cNvSpPr/>
            <p:nvPr/>
          </p:nvSpPr>
          <p:spPr>
            <a:xfrm>
              <a:off x="7031408" y="1496946"/>
              <a:ext cx="47178" cy="14519"/>
            </a:xfrm>
            <a:custGeom>
              <a:avLst/>
              <a:gdLst/>
              <a:ahLst/>
              <a:cxnLst/>
              <a:rect l="l" t="t" r="r" b="b"/>
              <a:pathLst>
                <a:path w="1472" h="453" extrusionOk="0">
                  <a:moveTo>
                    <a:pt x="775" y="0"/>
                  </a:moveTo>
                  <a:cubicBezTo>
                    <a:pt x="554" y="0"/>
                    <a:pt x="335" y="76"/>
                    <a:pt x="151" y="232"/>
                  </a:cubicBezTo>
                  <a:cubicBezTo>
                    <a:pt x="34" y="332"/>
                    <a:pt x="1" y="433"/>
                    <a:pt x="17" y="449"/>
                  </a:cubicBezTo>
                  <a:cubicBezTo>
                    <a:pt x="21" y="452"/>
                    <a:pt x="26" y="453"/>
                    <a:pt x="31" y="453"/>
                  </a:cubicBezTo>
                  <a:cubicBezTo>
                    <a:pt x="106" y="453"/>
                    <a:pt x="363" y="263"/>
                    <a:pt x="736" y="232"/>
                  </a:cubicBezTo>
                  <a:cubicBezTo>
                    <a:pt x="766" y="229"/>
                    <a:pt x="795" y="228"/>
                    <a:pt x="824" y="228"/>
                  </a:cubicBezTo>
                  <a:cubicBezTo>
                    <a:pt x="1124" y="228"/>
                    <a:pt x="1360" y="357"/>
                    <a:pt x="1433" y="357"/>
                  </a:cubicBezTo>
                  <a:cubicBezTo>
                    <a:pt x="1444" y="357"/>
                    <a:pt x="1451" y="355"/>
                    <a:pt x="1454" y="349"/>
                  </a:cubicBezTo>
                  <a:cubicBezTo>
                    <a:pt x="1471" y="316"/>
                    <a:pt x="1421" y="232"/>
                    <a:pt x="1304" y="148"/>
                  </a:cubicBezTo>
                  <a:cubicBezTo>
                    <a:pt x="1139" y="51"/>
                    <a:pt x="956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8"/>
            <p:cNvSpPr/>
            <p:nvPr/>
          </p:nvSpPr>
          <p:spPr>
            <a:xfrm>
              <a:off x="7093008" y="1500087"/>
              <a:ext cx="34293" cy="110893"/>
            </a:xfrm>
            <a:custGeom>
              <a:avLst/>
              <a:gdLst/>
              <a:ahLst/>
              <a:cxnLst/>
              <a:rect l="l" t="t" r="r" b="b"/>
              <a:pathLst>
                <a:path w="1070" h="3460" extrusionOk="0">
                  <a:moveTo>
                    <a:pt x="1001" y="0"/>
                  </a:moveTo>
                  <a:cubicBezTo>
                    <a:pt x="947" y="0"/>
                    <a:pt x="632" y="913"/>
                    <a:pt x="301" y="2056"/>
                  </a:cubicBezTo>
                  <a:lnTo>
                    <a:pt x="67" y="2874"/>
                  </a:lnTo>
                  <a:cubicBezTo>
                    <a:pt x="17" y="3008"/>
                    <a:pt x="0" y="3158"/>
                    <a:pt x="50" y="3309"/>
                  </a:cubicBezTo>
                  <a:cubicBezTo>
                    <a:pt x="84" y="3375"/>
                    <a:pt x="151" y="3442"/>
                    <a:pt x="234" y="3459"/>
                  </a:cubicBezTo>
                  <a:lnTo>
                    <a:pt x="418" y="3459"/>
                  </a:lnTo>
                  <a:cubicBezTo>
                    <a:pt x="802" y="3442"/>
                    <a:pt x="1053" y="3409"/>
                    <a:pt x="1053" y="3392"/>
                  </a:cubicBezTo>
                  <a:cubicBezTo>
                    <a:pt x="1053" y="3359"/>
                    <a:pt x="802" y="3325"/>
                    <a:pt x="418" y="3309"/>
                  </a:cubicBezTo>
                  <a:cubicBezTo>
                    <a:pt x="318" y="3309"/>
                    <a:pt x="234" y="3292"/>
                    <a:pt x="217" y="3225"/>
                  </a:cubicBezTo>
                  <a:cubicBezTo>
                    <a:pt x="201" y="3125"/>
                    <a:pt x="217" y="3025"/>
                    <a:pt x="268" y="2941"/>
                  </a:cubicBezTo>
                  <a:cubicBezTo>
                    <a:pt x="351" y="2674"/>
                    <a:pt x="418" y="2406"/>
                    <a:pt x="501" y="2122"/>
                  </a:cubicBezTo>
                  <a:cubicBezTo>
                    <a:pt x="852" y="969"/>
                    <a:pt x="1070" y="17"/>
                    <a:pt x="1003" y="0"/>
                  </a:cubicBezTo>
                  <a:cubicBezTo>
                    <a:pt x="1002" y="0"/>
                    <a:pt x="1002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8"/>
            <p:cNvSpPr/>
            <p:nvPr/>
          </p:nvSpPr>
          <p:spPr>
            <a:xfrm>
              <a:off x="7108520" y="1618961"/>
              <a:ext cx="68587" cy="36184"/>
            </a:xfrm>
            <a:custGeom>
              <a:avLst/>
              <a:gdLst/>
              <a:ahLst/>
              <a:cxnLst/>
              <a:rect l="l" t="t" r="r" b="b"/>
              <a:pathLst>
                <a:path w="2140" h="1129" extrusionOk="0">
                  <a:moveTo>
                    <a:pt x="1872" y="1"/>
                  </a:moveTo>
                  <a:lnTo>
                    <a:pt x="1872" y="1"/>
                  </a:lnTo>
                  <a:cubicBezTo>
                    <a:pt x="1287" y="301"/>
                    <a:pt x="652" y="535"/>
                    <a:pt x="1" y="702"/>
                  </a:cubicBezTo>
                  <a:cubicBezTo>
                    <a:pt x="220" y="979"/>
                    <a:pt x="543" y="1129"/>
                    <a:pt x="875" y="1129"/>
                  </a:cubicBezTo>
                  <a:cubicBezTo>
                    <a:pt x="1025" y="1129"/>
                    <a:pt x="1176" y="1099"/>
                    <a:pt x="1321" y="1037"/>
                  </a:cubicBezTo>
                  <a:cubicBezTo>
                    <a:pt x="2139" y="652"/>
                    <a:pt x="1872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8"/>
            <p:cNvSpPr/>
            <p:nvPr/>
          </p:nvSpPr>
          <p:spPr>
            <a:xfrm>
              <a:off x="7132077" y="1718572"/>
              <a:ext cx="115701" cy="66440"/>
            </a:xfrm>
            <a:custGeom>
              <a:avLst/>
              <a:gdLst/>
              <a:ahLst/>
              <a:cxnLst/>
              <a:rect l="l" t="t" r="r" b="b"/>
              <a:pathLst>
                <a:path w="3610" h="2073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2557" y="786"/>
                    <a:pt x="1304" y="1254"/>
                    <a:pt x="1" y="1337"/>
                  </a:cubicBezTo>
                  <a:lnTo>
                    <a:pt x="51" y="2072"/>
                  </a:lnTo>
                  <a:cubicBezTo>
                    <a:pt x="62" y="2072"/>
                    <a:pt x="74" y="2072"/>
                    <a:pt x="85" y="2072"/>
                  </a:cubicBezTo>
                  <a:cubicBezTo>
                    <a:pt x="2914" y="2072"/>
                    <a:pt x="3610" y="1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8"/>
            <p:cNvSpPr/>
            <p:nvPr/>
          </p:nvSpPr>
          <p:spPr>
            <a:xfrm>
              <a:off x="7353799" y="1464159"/>
              <a:ext cx="64805" cy="104002"/>
            </a:xfrm>
            <a:custGeom>
              <a:avLst/>
              <a:gdLst/>
              <a:ahLst/>
              <a:cxnLst/>
              <a:rect l="l" t="t" r="r" b="b"/>
              <a:pathLst>
                <a:path w="2022" h="3245" extrusionOk="0">
                  <a:moveTo>
                    <a:pt x="463" y="1"/>
                  </a:moveTo>
                  <a:cubicBezTo>
                    <a:pt x="442" y="1"/>
                    <a:pt x="422" y="1"/>
                    <a:pt x="401" y="2"/>
                  </a:cubicBezTo>
                  <a:cubicBezTo>
                    <a:pt x="167" y="19"/>
                    <a:pt x="0" y="219"/>
                    <a:pt x="0" y="436"/>
                  </a:cubicBezTo>
                  <a:cubicBezTo>
                    <a:pt x="17" y="1255"/>
                    <a:pt x="34" y="3110"/>
                    <a:pt x="34" y="3160"/>
                  </a:cubicBezTo>
                  <a:cubicBezTo>
                    <a:pt x="39" y="3177"/>
                    <a:pt x="277" y="3244"/>
                    <a:pt x="581" y="3244"/>
                  </a:cubicBezTo>
                  <a:cubicBezTo>
                    <a:pt x="1174" y="3244"/>
                    <a:pt x="2021" y="2990"/>
                    <a:pt x="1922" y="1623"/>
                  </a:cubicBezTo>
                  <a:cubicBezTo>
                    <a:pt x="1809" y="224"/>
                    <a:pt x="1001" y="1"/>
                    <a:pt x="46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8"/>
            <p:cNvSpPr/>
            <p:nvPr/>
          </p:nvSpPr>
          <p:spPr>
            <a:xfrm>
              <a:off x="7369311" y="1485473"/>
              <a:ext cx="28428" cy="58171"/>
            </a:xfrm>
            <a:custGeom>
              <a:avLst/>
              <a:gdLst/>
              <a:ahLst/>
              <a:cxnLst/>
              <a:rect l="l" t="t" r="r" b="b"/>
              <a:pathLst>
                <a:path w="887" h="1815" extrusionOk="0">
                  <a:moveTo>
                    <a:pt x="265" y="1"/>
                  </a:moveTo>
                  <a:cubicBezTo>
                    <a:pt x="206" y="1"/>
                    <a:pt x="142" y="31"/>
                    <a:pt x="101" y="72"/>
                  </a:cubicBezTo>
                  <a:cubicBezTo>
                    <a:pt x="68" y="105"/>
                    <a:pt x="34" y="156"/>
                    <a:pt x="34" y="206"/>
                  </a:cubicBezTo>
                  <a:cubicBezTo>
                    <a:pt x="18" y="289"/>
                    <a:pt x="68" y="323"/>
                    <a:pt x="68" y="323"/>
                  </a:cubicBezTo>
                  <a:cubicBezTo>
                    <a:pt x="84" y="323"/>
                    <a:pt x="68" y="273"/>
                    <a:pt x="84" y="222"/>
                  </a:cubicBezTo>
                  <a:cubicBezTo>
                    <a:pt x="114" y="150"/>
                    <a:pt x="181" y="102"/>
                    <a:pt x="264" y="102"/>
                  </a:cubicBezTo>
                  <a:cubicBezTo>
                    <a:pt x="276" y="102"/>
                    <a:pt x="289" y="103"/>
                    <a:pt x="302" y="105"/>
                  </a:cubicBezTo>
                  <a:cubicBezTo>
                    <a:pt x="435" y="139"/>
                    <a:pt x="536" y="222"/>
                    <a:pt x="586" y="356"/>
                  </a:cubicBezTo>
                  <a:cubicBezTo>
                    <a:pt x="669" y="523"/>
                    <a:pt x="719" y="690"/>
                    <a:pt x="736" y="874"/>
                  </a:cubicBezTo>
                  <a:cubicBezTo>
                    <a:pt x="753" y="1242"/>
                    <a:pt x="586" y="1609"/>
                    <a:pt x="368" y="1693"/>
                  </a:cubicBezTo>
                  <a:cubicBezTo>
                    <a:pt x="322" y="1720"/>
                    <a:pt x="276" y="1733"/>
                    <a:pt x="228" y="1733"/>
                  </a:cubicBezTo>
                  <a:cubicBezTo>
                    <a:pt x="188" y="1733"/>
                    <a:pt x="146" y="1725"/>
                    <a:pt x="101" y="1710"/>
                  </a:cubicBezTo>
                  <a:cubicBezTo>
                    <a:pt x="47" y="1696"/>
                    <a:pt x="26" y="1672"/>
                    <a:pt x="11" y="1672"/>
                  </a:cubicBezTo>
                  <a:cubicBezTo>
                    <a:pt x="8" y="1672"/>
                    <a:pt x="5" y="1673"/>
                    <a:pt x="2" y="1675"/>
                  </a:cubicBezTo>
                  <a:lnTo>
                    <a:pt x="2" y="1675"/>
                  </a:lnTo>
                  <a:cubicBezTo>
                    <a:pt x="1" y="1669"/>
                    <a:pt x="1" y="1664"/>
                    <a:pt x="1" y="1659"/>
                  </a:cubicBezTo>
                  <a:lnTo>
                    <a:pt x="1" y="1676"/>
                  </a:lnTo>
                  <a:cubicBezTo>
                    <a:pt x="1" y="1676"/>
                    <a:pt x="2" y="1675"/>
                    <a:pt x="2" y="1675"/>
                  </a:cubicBezTo>
                  <a:lnTo>
                    <a:pt x="2" y="1675"/>
                  </a:lnTo>
                  <a:cubicBezTo>
                    <a:pt x="6" y="1694"/>
                    <a:pt x="22" y="1722"/>
                    <a:pt x="84" y="1760"/>
                  </a:cubicBezTo>
                  <a:cubicBezTo>
                    <a:pt x="143" y="1799"/>
                    <a:pt x="208" y="1815"/>
                    <a:pt x="274" y="1815"/>
                  </a:cubicBezTo>
                  <a:cubicBezTo>
                    <a:pt x="322" y="1815"/>
                    <a:pt x="370" y="1807"/>
                    <a:pt x="419" y="1793"/>
                  </a:cubicBezTo>
                  <a:cubicBezTo>
                    <a:pt x="703" y="1676"/>
                    <a:pt x="886" y="1275"/>
                    <a:pt x="870" y="857"/>
                  </a:cubicBezTo>
                  <a:cubicBezTo>
                    <a:pt x="870" y="657"/>
                    <a:pt x="803" y="456"/>
                    <a:pt x="703" y="289"/>
                  </a:cubicBezTo>
                  <a:cubicBezTo>
                    <a:pt x="636" y="139"/>
                    <a:pt x="485" y="22"/>
                    <a:pt x="302" y="5"/>
                  </a:cubicBezTo>
                  <a:cubicBezTo>
                    <a:pt x="290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8"/>
            <p:cNvSpPr/>
            <p:nvPr/>
          </p:nvSpPr>
          <p:spPr>
            <a:xfrm>
              <a:off x="7162749" y="1458230"/>
              <a:ext cx="56664" cy="18044"/>
            </a:xfrm>
            <a:custGeom>
              <a:avLst/>
              <a:gdLst/>
              <a:ahLst/>
              <a:cxnLst/>
              <a:rect l="l" t="t" r="r" b="b"/>
              <a:pathLst>
                <a:path w="1768" h="563" extrusionOk="0">
                  <a:moveTo>
                    <a:pt x="819" y="1"/>
                  </a:moveTo>
                  <a:cubicBezTo>
                    <a:pt x="342" y="1"/>
                    <a:pt x="1" y="277"/>
                    <a:pt x="80" y="387"/>
                  </a:cubicBezTo>
                  <a:cubicBezTo>
                    <a:pt x="147" y="521"/>
                    <a:pt x="464" y="504"/>
                    <a:pt x="865" y="538"/>
                  </a:cubicBezTo>
                  <a:cubicBezTo>
                    <a:pt x="1066" y="546"/>
                    <a:pt x="1245" y="563"/>
                    <a:pt x="1385" y="563"/>
                  </a:cubicBezTo>
                  <a:cubicBezTo>
                    <a:pt x="1525" y="563"/>
                    <a:pt x="1625" y="546"/>
                    <a:pt x="1667" y="488"/>
                  </a:cubicBezTo>
                  <a:cubicBezTo>
                    <a:pt x="1767" y="371"/>
                    <a:pt x="1417" y="37"/>
                    <a:pt x="899" y="3"/>
                  </a:cubicBezTo>
                  <a:cubicBezTo>
                    <a:pt x="872" y="1"/>
                    <a:pt x="845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8"/>
            <p:cNvSpPr/>
            <p:nvPr/>
          </p:nvSpPr>
          <p:spPr>
            <a:xfrm>
              <a:off x="7031408" y="1462461"/>
              <a:ext cx="40639" cy="17147"/>
            </a:xfrm>
            <a:custGeom>
              <a:avLst/>
              <a:gdLst/>
              <a:ahLst/>
              <a:cxnLst/>
              <a:rect l="l" t="t" r="r" b="b"/>
              <a:pathLst>
                <a:path w="1268" h="535" extrusionOk="0">
                  <a:moveTo>
                    <a:pt x="717" y="0"/>
                  </a:moveTo>
                  <a:cubicBezTo>
                    <a:pt x="685" y="0"/>
                    <a:pt x="653" y="2"/>
                    <a:pt x="619" y="5"/>
                  </a:cubicBezTo>
                  <a:cubicBezTo>
                    <a:pt x="235" y="38"/>
                    <a:pt x="1" y="255"/>
                    <a:pt x="51" y="389"/>
                  </a:cubicBezTo>
                  <a:cubicBezTo>
                    <a:pt x="89" y="491"/>
                    <a:pt x="254" y="535"/>
                    <a:pt x="464" y="535"/>
                  </a:cubicBezTo>
                  <a:cubicBezTo>
                    <a:pt x="529" y="535"/>
                    <a:pt x="598" y="531"/>
                    <a:pt x="669" y="523"/>
                  </a:cubicBezTo>
                  <a:cubicBezTo>
                    <a:pt x="953" y="506"/>
                    <a:pt x="1220" y="422"/>
                    <a:pt x="1237" y="289"/>
                  </a:cubicBezTo>
                  <a:cubicBezTo>
                    <a:pt x="1268" y="152"/>
                    <a:pt x="1048" y="0"/>
                    <a:pt x="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8"/>
            <p:cNvSpPr/>
            <p:nvPr/>
          </p:nvSpPr>
          <p:spPr>
            <a:xfrm>
              <a:off x="7005191" y="1314261"/>
              <a:ext cx="373799" cy="207876"/>
            </a:xfrm>
            <a:custGeom>
              <a:avLst/>
              <a:gdLst/>
              <a:ahLst/>
              <a:cxnLst/>
              <a:rect l="l" t="t" r="r" b="b"/>
              <a:pathLst>
                <a:path w="11663" h="6486" extrusionOk="0">
                  <a:moveTo>
                    <a:pt x="5096" y="0"/>
                  </a:moveTo>
                  <a:lnTo>
                    <a:pt x="2222" y="402"/>
                  </a:lnTo>
                  <a:lnTo>
                    <a:pt x="0" y="1020"/>
                  </a:lnTo>
                  <a:lnTo>
                    <a:pt x="117" y="2557"/>
                  </a:lnTo>
                  <a:cubicBezTo>
                    <a:pt x="117" y="2557"/>
                    <a:pt x="726" y="2849"/>
                    <a:pt x="1690" y="2849"/>
                  </a:cubicBezTo>
                  <a:cubicBezTo>
                    <a:pt x="2339" y="2849"/>
                    <a:pt x="3149" y="2717"/>
                    <a:pt x="4044" y="2273"/>
                  </a:cubicBezTo>
                  <a:cubicBezTo>
                    <a:pt x="5150" y="1726"/>
                    <a:pt x="6403" y="1382"/>
                    <a:pt x="7099" y="1382"/>
                  </a:cubicBezTo>
                  <a:cubicBezTo>
                    <a:pt x="7318" y="1382"/>
                    <a:pt x="7481" y="1416"/>
                    <a:pt x="7569" y="1488"/>
                  </a:cubicBezTo>
                  <a:cubicBezTo>
                    <a:pt x="7953" y="1772"/>
                    <a:pt x="8037" y="3275"/>
                    <a:pt x="9474" y="3710"/>
                  </a:cubicBezTo>
                  <a:cubicBezTo>
                    <a:pt x="9474" y="3710"/>
                    <a:pt x="9377" y="6486"/>
                    <a:pt x="10452" y="6486"/>
                  </a:cubicBezTo>
                  <a:cubicBezTo>
                    <a:pt x="10471" y="6486"/>
                    <a:pt x="10490" y="6485"/>
                    <a:pt x="10510" y="6483"/>
                  </a:cubicBezTo>
                  <a:cubicBezTo>
                    <a:pt x="11663" y="6383"/>
                    <a:pt x="10944" y="1939"/>
                    <a:pt x="10944" y="1939"/>
                  </a:cubicBezTo>
                  <a:lnTo>
                    <a:pt x="8154" y="569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8"/>
            <p:cNvSpPr/>
            <p:nvPr/>
          </p:nvSpPr>
          <p:spPr>
            <a:xfrm>
              <a:off x="6485725" y="1553098"/>
              <a:ext cx="304731" cy="398990"/>
            </a:xfrm>
            <a:custGeom>
              <a:avLst/>
              <a:gdLst/>
              <a:ahLst/>
              <a:cxnLst/>
              <a:rect l="l" t="t" r="r" b="b"/>
              <a:pathLst>
                <a:path w="9508" h="12449" extrusionOk="0">
                  <a:moveTo>
                    <a:pt x="6116" y="1"/>
                  </a:moveTo>
                  <a:lnTo>
                    <a:pt x="1" y="3158"/>
                  </a:lnTo>
                  <a:lnTo>
                    <a:pt x="2992" y="12448"/>
                  </a:lnTo>
                  <a:lnTo>
                    <a:pt x="9508" y="11546"/>
                  </a:lnTo>
                  <a:cubicBezTo>
                    <a:pt x="9508" y="11546"/>
                    <a:pt x="6216" y="168"/>
                    <a:pt x="6116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8"/>
            <p:cNvSpPr/>
            <p:nvPr/>
          </p:nvSpPr>
          <p:spPr>
            <a:xfrm>
              <a:off x="6679595" y="1543996"/>
              <a:ext cx="129610" cy="379184"/>
            </a:xfrm>
            <a:custGeom>
              <a:avLst/>
              <a:gdLst/>
              <a:ahLst/>
              <a:cxnLst/>
              <a:rect l="l" t="t" r="r" b="b"/>
              <a:pathLst>
                <a:path w="4044" h="11831" extrusionOk="0">
                  <a:moveTo>
                    <a:pt x="635" y="0"/>
                  </a:moveTo>
                  <a:lnTo>
                    <a:pt x="0" y="335"/>
                  </a:lnTo>
                  <a:lnTo>
                    <a:pt x="3459" y="11830"/>
                  </a:lnTo>
                  <a:lnTo>
                    <a:pt x="4044" y="1152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8"/>
            <p:cNvSpPr/>
            <p:nvPr/>
          </p:nvSpPr>
          <p:spPr>
            <a:xfrm>
              <a:off x="6574087" y="1643351"/>
              <a:ext cx="21634" cy="17788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368" y="1"/>
                  </a:moveTo>
                  <a:cubicBezTo>
                    <a:pt x="346" y="1"/>
                    <a:pt x="324" y="3"/>
                    <a:pt x="301" y="8"/>
                  </a:cubicBezTo>
                  <a:cubicBezTo>
                    <a:pt x="67" y="58"/>
                    <a:pt x="1" y="376"/>
                    <a:pt x="218" y="510"/>
                  </a:cubicBezTo>
                  <a:cubicBezTo>
                    <a:pt x="264" y="540"/>
                    <a:pt x="314" y="554"/>
                    <a:pt x="363" y="554"/>
                  </a:cubicBezTo>
                  <a:cubicBezTo>
                    <a:pt x="525" y="554"/>
                    <a:pt x="674" y="401"/>
                    <a:pt x="636" y="209"/>
                  </a:cubicBezTo>
                  <a:cubicBezTo>
                    <a:pt x="607" y="81"/>
                    <a:pt x="494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8"/>
            <p:cNvSpPr/>
            <p:nvPr/>
          </p:nvSpPr>
          <p:spPr>
            <a:xfrm>
              <a:off x="6397363" y="1703316"/>
              <a:ext cx="537703" cy="756797"/>
            </a:xfrm>
            <a:custGeom>
              <a:avLst/>
              <a:gdLst/>
              <a:ahLst/>
              <a:cxnLst/>
              <a:rect l="l" t="t" r="r" b="b"/>
              <a:pathLst>
                <a:path w="16777" h="23613" extrusionOk="0">
                  <a:moveTo>
                    <a:pt x="6416" y="0"/>
                  </a:moveTo>
                  <a:cubicBezTo>
                    <a:pt x="6131" y="0"/>
                    <a:pt x="5840" y="67"/>
                    <a:pt x="5565" y="209"/>
                  </a:cubicBezTo>
                  <a:lnTo>
                    <a:pt x="4646" y="677"/>
                  </a:lnTo>
                  <a:cubicBezTo>
                    <a:pt x="3977" y="1011"/>
                    <a:pt x="3493" y="1613"/>
                    <a:pt x="3292" y="2331"/>
                  </a:cubicBezTo>
                  <a:cubicBezTo>
                    <a:pt x="2988" y="3517"/>
                    <a:pt x="2699" y="4794"/>
                    <a:pt x="2705" y="4794"/>
                  </a:cubicBezTo>
                  <a:cubicBezTo>
                    <a:pt x="2705" y="4794"/>
                    <a:pt x="2706" y="4792"/>
                    <a:pt x="2708" y="4787"/>
                  </a:cubicBezTo>
                  <a:lnTo>
                    <a:pt x="2708" y="4787"/>
                  </a:lnTo>
                  <a:lnTo>
                    <a:pt x="870" y="17603"/>
                  </a:lnTo>
                  <a:cubicBezTo>
                    <a:pt x="870" y="17603"/>
                    <a:pt x="1" y="21312"/>
                    <a:pt x="2541" y="23066"/>
                  </a:cubicBezTo>
                  <a:cubicBezTo>
                    <a:pt x="3097" y="23457"/>
                    <a:pt x="3766" y="23612"/>
                    <a:pt x="4476" y="23612"/>
                  </a:cubicBezTo>
                  <a:cubicBezTo>
                    <a:pt x="6199" y="23612"/>
                    <a:pt x="8168" y="22700"/>
                    <a:pt x="9374" y="22014"/>
                  </a:cubicBezTo>
                  <a:lnTo>
                    <a:pt x="16776" y="17553"/>
                  </a:lnTo>
                  <a:lnTo>
                    <a:pt x="11045" y="12055"/>
                  </a:lnTo>
                  <a:lnTo>
                    <a:pt x="6768" y="14846"/>
                  </a:lnTo>
                  <a:lnTo>
                    <a:pt x="5966" y="4888"/>
                  </a:lnTo>
                  <a:lnTo>
                    <a:pt x="6033" y="4386"/>
                  </a:lnTo>
                  <a:lnTo>
                    <a:pt x="8940" y="3283"/>
                  </a:lnTo>
                  <a:lnTo>
                    <a:pt x="8104" y="1145"/>
                  </a:lnTo>
                  <a:cubicBezTo>
                    <a:pt x="7817" y="427"/>
                    <a:pt x="7136" y="0"/>
                    <a:pt x="641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3219;p58">
            <a:extLst>
              <a:ext uri="{FF2B5EF4-FFF2-40B4-BE49-F238E27FC236}">
                <a16:creationId xmlns:a16="http://schemas.microsoft.com/office/drawing/2014/main" id="{1D31140C-45AE-43C6-AF98-4F706F1FFCC8}"/>
              </a:ext>
            </a:extLst>
          </p:cNvPr>
          <p:cNvGrpSpPr/>
          <p:nvPr/>
        </p:nvGrpSpPr>
        <p:grpSpPr>
          <a:xfrm flipH="1">
            <a:off x="3938911" y="1728656"/>
            <a:ext cx="1150150" cy="1417764"/>
            <a:chOff x="3916200" y="1687420"/>
            <a:chExt cx="1174857" cy="1417764"/>
          </a:xfrm>
        </p:grpSpPr>
        <p:sp>
          <p:nvSpPr>
            <p:cNvPr id="114" name="Google Shape;3220;p58">
              <a:extLst>
                <a:ext uri="{FF2B5EF4-FFF2-40B4-BE49-F238E27FC236}">
                  <a16:creationId xmlns:a16="http://schemas.microsoft.com/office/drawing/2014/main" id="{53EAD60B-3D39-4595-AA54-1740FC5BAC2E}"/>
                </a:ext>
              </a:extLst>
            </p:cNvPr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21;p58">
              <a:extLst>
                <a:ext uri="{FF2B5EF4-FFF2-40B4-BE49-F238E27FC236}">
                  <a16:creationId xmlns:a16="http://schemas.microsoft.com/office/drawing/2014/main" id="{67DE3DC0-9B47-4A59-BDC3-048EC8F2C410}"/>
                </a:ext>
              </a:extLst>
            </p:cNvPr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22;p58">
              <a:extLst>
                <a:ext uri="{FF2B5EF4-FFF2-40B4-BE49-F238E27FC236}">
                  <a16:creationId xmlns:a16="http://schemas.microsoft.com/office/drawing/2014/main" id="{C2E5438C-5E5B-44B9-A1AB-BF41CF9D0664}"/>
                </a:ext>
              </a:extLst>
            </p:cNvPr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23;p58">
              <a:extLst>
                <a:ext uri="{FF2B5EF4-FFF2-40B4-BE49-F238E27FC236}">
                  <a16:creationId xmlns:a16="http://schemas.microsoft.com/office/drawing/2014/main" id="{2E1860F3-12F9-46DF-8827-0BE2E2C3817D}"/>
                </a:ext>
              </a:extLst>
            </p:cNvPr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24;p58">
              <a:extLst>
                <a:ext uri="{FF2B5EF4-FFF2-40B4-BE49-F238E27FC236}">
                  <a16:creationId xmlns:a16="http://schemas.microsoft.com/office/drawing/2014/main" id="{87CA6F24-B857-49A0-B41F-4BBBAE437C61}"/>
                </a:ext>
              </a:extLst>
            </p:cNvPr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25;p58">
              <a:extLst>
                <a:ext uri="{FF2B5EF4-FFF2-40B4-BE49-F238E27FC236}">
                  <a16:creationId xmlns:a16="http://schemas.microsoft.com/office/drawing/2014/main" id="{34C64122-A1E0-4EF2-9DA6-2FE38A33398C}"/>
                </a:ext>
              </a:extLst>
            </p:cNvPr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26;p58">
              <a:extLst>
                <a:ext uri="{FF2B5EF4-FFF2-40B4-BE49-F238E27FC236}">
                  <a16:creationId xmlns:a16="http://schemas.microsoft.com/office/drawing/2014/main" id="{9DF77A97-C138-4AFF-AF0B-FC2126C0AFBA}"/>
                </a:ext>
              </a:extLst>
            </p:cNvPr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7;p58">
              <a:extLst>
                <a:ext uri="{FF2B5EF4-FFF2-40B4-BE49-F238E27FC236}">
                  <a16:creationId xmlns:a16="http://schemas.microsoft.com/office/drawing/2014/main" id="{82831700-CF92-4AFB-8E53-AE9A781E59AE}"/>
                </a:ext>
              </a:extLst>
            </p:cNvPr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28;p58">
              <a:extLst>
                <a:ext uri="{FF2B5EF4-FFF2-40B4-BE49-F238E27FC236}">
                  <a16:creationId xmlns:a16="http://schemas.microsoft.com/office/drawing/2014/main" id="{942AFFFE-C495-4564-A2A7-B42C2D12FD46}"/>
                </a:ext>
              </a:extLst>
            </p:cNvPr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29;p58">
              <a:extLst>
                <a:ext uri="{FF2B5EF4-FFF2-40B4-BE49-F238E27FC236}">
                  <a16:creationId xmlns:a16="http://schemas.microsoft.com/office/drawing/2014/main" id="{ED1495CB-94C4-4866-BA09-04F9FB5A7BAA}"/>
                </a:ext>
              </a:extLst>
            </p:cNvPr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30;p58">
              <a:extLst>
                <a:ext uri="{FF2B5EF4-FFF2-40B4-BE49-F238E27FC236}">
                  <a16:creationId xmlns:a16="http://schemas.microsoft.com/office/drawing/2014/main" id="{66FF2B54-7499-4968-A72B-00E90F4CAEAF}"/>
                </a:ext>
              </a:extLst>
            </p:cNvPr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31;p58">
              <a:extLst>
                <a:ext uri="{FF2B5EF4-FFF2-40B4-BE49-F238E27FC236}">
                  <a16:creationId xmlns:a16="http://schemas.microsoft.com/office/drawing/2014/main" id="{E22A28E0-49CE-4C0F-A179-81A701DE46EA}"/>
                </a:ext>
              </a:extLst>
            </p:cNvPr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32;p58">
              <a:extLst>
                <a:ext uri="{FF2B5EF4-FFF2-40B4-BE49-F238E27FC236}">
                  <a16:creationId xmlns:a16="http://schemas.microsoft.com/office/drawing/2014/main" id="{A747125D-1D09-431A-85BB-5FE7A263566D}"/>
                </a:ext>
              </a:extLst>
            </p:cNvPr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33;p58">
              <a:extLst>
                <a:ext uri="{FF2B5EF4-FFF2-40B4-BE49-F238E27FC236}">
                  <a16:creationId xmlns:a16="http://schemas.microsoft.com/office/drawing/2014/main" id="{E4EC9685-036F-4DCB-92DC-BFDBDB89F1E4}"/>
                </a:ext>
              </a:extLst>
            </p:cNvPr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34;p58">
              <a:extLst>
                <a:ext uri="{FF2B5EF4-FFF2-40B4-BE49-F238E27FC236}">
                  <a16:creationId xmlns:a16="http://schemas.microsoft.com/office/drawing/2014/main" id="{139E5183-6FCC-47A5-9A59-367B46B5597D}"/>
                </a:ext>
              </a:extLst>
            </p:cNvPr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35;p58">
              <a:extLst>
                <a:ext uri="{FF2B5EF4-FFF2-40B4-BE49-F238E27FC236}">
                  <a16:creationId xmlns:a16="http://schemas.microsoft.com/office/drawing/2014/main" id="{7C81314D-A099-4C50-95C2-F3BA6F4E516E}"/>
                </a:ext>
              </a:extLst>
            </p:cNvPr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36;p58">
              <a:extLst>
                <a:ext uri="{FF2B5EF4-FFF2-40B4-BE49-F238E27FC236}">
                  <a16:creationId xmlns:a16="http://schemas.microsoft.com/office/drawing/2014/main" id="{1BE570CD-55C5-4780-95D9-4876C160414C}"/>
                </a:ext>
              </a:extLst>
            </p:cNvPr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37;p58">
              <a:extLst>
                <a:ext uri="{FF2B5EF4-FFF2-40B4-BE49-F238E27FC236}">
                  <a16:creationId xmlns:a16="http://schemas.microsoft.com/office/drawing/2014/main" id="{51212AD5-2D68-4326-A925-532C5B8D964C}"/>
                </a:ext>
              </a:extLst>
            </p:cNvPr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38;p58">
              <a:extLst>
                <a:ext uri="{FF2B5EF4-FFF2-40B4-BE49-F238E27FC236}">
                  <a16:creationId xmlns:a16="http://schemas.microsoft.com/office/drawing/2014/main" id="{7953E23D-AA78-438C-98AD-6B5986FD73B1}"/>
                </a:ext>
              </a:extLst>
            </p:cNvPr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39;p58">
              <a:extLst>
                <a:ext uri="{FF2B5EF4-FFF2-40B4-BE49-F238E27FC236}">
                  <a16:creationId xmlns:a16="http://schemas.microsoft.com/office/drawing/2014/main" id="{9CB2C6AD-51FC-4B93-924A-80DEB497A7F2}"/>
                </a:ext>
              </a:extLst>
            </p:cNvPr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40;p58">
              <a:extLst>
                <a:ext uri="{FF2B5EF4-FFF2-40B4-BE49-F238E27FC236}">
                  <a16:creationId xmlns:a16="http://schemas.microsoft.com/office/drawing/2014/main" id="{9F1669B7-1E26-4CD3-9AE2-8E9F341E8E8E}"/>
                </a:ext>
              </a:extLst>
            </p:cNvPr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41;p58">
              <a:extLst>
                <a:ext uri="{FF2B5EF4-FFF2-40B4-BE49-F238E27FC236}">
                  <a16:creationId xmlns:a16="http://schemas.microsoft.com/office/drawing/2014/main" id="{2A96160D-85CB-42E0-9ED1-9A8D68F05824}"/>
                </a:ext>
              </a:extLst>
            </p:cNvPr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42;p58">
              <a:extLst>
                <a:ext uri="{FF2B5EF4-FFF2-40B4-BE49-F238E27FC236}">
                  <a16:creationId xmlns:a16="http://schemas.microsoft.com/office/drawing/2014/main" id="{F9588723-2839-41DD-9D30-436B2915EC96}"/>
                </a:ext>
              </a:extLst>
            </p:cNvPr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43;p58">
              <a:extLst>
                <a:ext uri="{FF2B5EF4-FFF2-40B4-BE49-F238E27FC236}">
                  <a16:creationId xmlns:a16="http://schemas.microsoft.com/office/drawing/2014/main" id="{D131D661-E064-4F3A-ADCB-C9A428432644}"/>
                </a:ext>
              </a:extLst>
            </p:cNvPr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44;p58">
              <a:extLst>
                <a:ext uri="{FF2B5EF4-FFF2-40B4-BE49-F238E27FC236}">
                  <a16:creationId xmlns:a16="http://schemas.microsoft.com/office/drawing/2014/main" id="{989DFAF1-ECA4-4E66-8721-C95EE9F6C3D3}"/>
                </a:ext>
              </a:extLst>
            </p:cNvPr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45;p58">
              <a:extLst>
                <a:ext uri="{FF2B5EF4-FFF2-40B4-BE49-F238E27FC236}">
                  <a16:creationId xmlns:a16="http://schemas.microsoft.com/office/drawing/2014/main" id="{833CE54E-9C0A-40E9-AE3C-E9B93BC7B578}"/>
                </a:ext>
              </a:extLst>
            </p:cNvPr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246;p58">
            <a:extLst>
              <a:ext uri="{FF2B5EF4-FFF2-40B4-BE49-F238E27FC236}">
                <a16:creationId xmlns:a16="http://schemas.microsoft.com/office/drawing/2014/main" id="{D3F2870F-A891-495B-9E1E-C9B42D659F64}"/>
              </a:ext>
            </a:extLst>
          </p:cNvPr>
          <p:cNvSpPr/>
          <p:nvPr/>
        </p:nvSpPr>
        <p:spPr>
          <a:xfrm>
            <a:off x="448023" y="2360234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247;p58">
            <a:extLst>
              <a:ext uri="{FF2B5EF4-FFF2-40B4-BE49-F238E27FC236}">
                <a16:creationId xmlns:a16="http://schemas.microsoft.com/office/drawing/2014/main" id="{2FB7B75F-6198-4EC8-81AB-76F59817AF52}"/>
              </a:ext>
            </a:extLst>
          </p:cNvPr>
          <p:cNvGrpSpPr/>
          <p:nvPr/>
        </p:nvGrpSpPr>
        <p:grpSpPr>
          <a:xfrm>
            <a:off x="453338" y="2074265"/>
            <a:ext cx="1123000" cy="1362990"/>
            <a:chOff x="1530438" y="1390423"/>
            <a:chExt cx="1123000" cy="1362990"/>
          </a:xfrm>
        </p:grpSpPr>
        <p:sp>
          <p:nvSpPr>
            <p:cNvPr id="372" name="Google Shape;3248;p58">
              <a:extLst>
                <a:ext uri="{FF2B5EF4-FFF2-40B4-BE49-F238E27FC236}">
                  <a16:creationId xmlns:a16="http://schemas.microsoft.com/office/drawing/2014/main" id="{325DE7C2-9320-481F-8C61-9B073A8E6645}"/>
                </a:ext>
              </a:extLst>
            </p:cNvPr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249;p58">
              <a:extLst>
                <a:ext uri="{FF2B5EF4-FFF2-40B4-BE49-F238E27FC236}">
                  <a16:creationId xmlns:a16="http://schemas.microsoft.com/office/drawing/2014/main" id="{77857AD4-80B0-40CA-B656-F07C01AEE32F}"/>
                </a:ext>
              </a:extLst>
            </p:cNvPr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263238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250;p58">
              <a:extLst>
                <a:ext uri="{FF2B5EF4-FFF2-40B4-BE49-F238E27FC236}">
                  <a16:creationId xmlns:a16="http://schemas.microsoft.com/office/drawing/2014/main" id="{EC16820F-BB4A-46A7-BE05-CC9730A0E261}"/>
                </a:ext>
              </a:extLst>
            </p:cNvPr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251;p58">
              <a:extLst>
                <a:ext uri="{FF2B5EF4-FFF2-40B4-BE49-F238E27FC236}">
                  <a16:creationId xmlns:a16="http://schemas.microsoft.com/office/drawing/2014/main" id="{7D7CFD3F-CBF9-4C9F-AA5D-DB4EFE5ED30B}"/>
                </a:ext>
              </a:extLst>
            </p:cNvPr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252;p58">
              <a:extLst>
                <a:ext uri="{FF2B5EF4-FFF2-40B4-BE49-F238E27FC236}">
                  <a16:creationId xmlns:a16="http://schemas.microsoft.com/office/drawing/2014/main" id="{2CBAAA04-699F-4F0B-8492-DE155CBB7DD2}"/>
                </a:ext>
              </a:extLst>
            </p:cNvPr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253;p58">
              <a:extLst>
                <a:ext uri="{FF2B5EF4-FFF2-40B4-BE49-F238E27FC236}">
                  <a16:creationId xmlns:a16="http://schemas.microsoft.com/office/drawing/2014/main" id="{7C3C11A7-EE8F-4D48-A4E8-937BDAB79247}"/>
                </a:ext>
              </a:extLst>
            </p:cNvPr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254;p58">
              <a:extLst>
                <a:ext uri="{FF2B5EF4-FFF2-40B4-BE49-F238E27FC236}">
                  <a16:creationId xmlns:a16="http://schemas.microsoft.com/office/drawing/2014/main" id="{2880EEE7-0204-48DE-B9EA-D930CAE53650}"/>
                </a:ext>
              </a:extLst>
            </p:cNvPr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255;p58">
              <a:extLst>
                <a:ext uri="{FF2B5EF4-FFF2-40B4-BE49-F238E27FC236}">
                  <a16:creationId xmlns:a16="http://schemas.microsoft.com/office/drawing/2014/main" id="{F1B77947-851D-47F9-BE95-FEA98FA25AE7}"/>
                </a:ext>
              </a:extLst>
            </p:cNvPr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256;p58">
              <a:extLst>
                <a:ext uri="{FF2B5EF4-FFF2-40B4-BE49-F238E27FC236}">
                  <a16:creationId xmlns:a16="http://schemas.microsoft.com/office/drawing/2014/main" id="{6CA012FD-C715-4C9F-A3A1-BA22F00A98E6}"/>
                </a:ext>
              </a:extLst>
            </p:cNvPr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257;p58">
              <a:extLst>
                <a:ext uri="{FF2B5EF4-FFF2-40B4-BE49-F238E27FC236}">
                  <a16:creationId xmlns:a16="http://schemas.microsoft.com/office/drawing/2014/main" id="{75D42975-53A8-4AEB-9E62-858D196D035C}"/>
                </a:ext>
              </a:extLst>
            </p:cNvPr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258;p58">
              <a:extLst>
                <a:ext uri="{FF2B5EF4-FFF2-40B4-BE49-F238E27FC236}">
                  <a16:creationId xmlns:a16="http://schemas.microsoft.com/office/drawing/2014/main" id="{4CDAEEC7-C0FF-4A02-96CC-59E1EF1D0E0B}"/>
                </a:ext>
              </a:extLst>
            </p:cNvPr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259;p58">
              <a:extLst>
                <a:ext uri="{FF2B5EF4-FFF2-40B4-BE49-F238E27FC236}">
                  <a16:creationId xmlns:a16="http://schemas.microsoft.com/office/drawing/2014/main" id="{659B93C6-229C-46D8-A177-82439F5E24DD}"/>
                </a:ext>
              </a:extLst>
            </p:cNvPr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260;p58">
              <a:extLst>
                <a:ext uri="{FF2B5EF4-FFF2-40B4-BE49-F238E27FC236}">
                  <a16:creationId xmlns:a16="http://schemas.microsoft.com/office/drawing/2014/main" id="{6894FF44-85C8-4984-9A54-57778C2C295D}"/>
                </a:ext>
              </a:extLst>
            </p:cNvPr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261;p58">
              <a:extLst>
                <a:ext uri="{FF2B5EF4-FFF2-40B4-BE49-F238E27FC236}">
                  <a16:creationId xmlns:a16="http://schemas.microsoft.com/office/drawing/2014/main" id="{6E031E44-1504-4268-86A4-29D0EB26D13B}"/>
                </a:ext>
              </a:extLst>
            </p:cNvPr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262;p58">
              <a:extLst>
                <a:ext uri="{FF2B5EF4-FFF2-40B4-BE49-F238E27FC236}">
                  <a16:creationId xmlns:a16="http://schemas.microsoft.com/office/drawing/2014/main" id="{6AEC1D3E-4EBC-466F-8E40-8435BD979AEB}"/>
                </a:ext>
              </a:extLst>
            </p:cNvPr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263;p58">
              <a:extLst>
                <a:ext uri="{FF2B5EF4-FFF2-40B4-BE49-F238E27FC236}">
                  <a16:creationId xmlns:a16="http://schemas.microsoft.com/office/drawing/2014/main" id="{D9EA7DF2-BDC9-47B7-8443-2CFA841C8953}"/>
                </a:ext>
              </a:extLst>
            </p:cNvPr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264;p58">
              <a:extLst>
                <a:ext uri="{FF2B5EF4-FFF2-40B4-BE49-F238E27FC236}">
                  <a16:creationId xmlns:a16="http://schemas.microsoft.com/office/drawing/2014/main" id="{4219F865-8558-42CD-83A3-6F6D6B21E327}"/>
                </a:ext>
              </a:extLst>
            </p:cNvPr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265;p58">
              <a:extLst>
                <a:ext uri="{FF2B5EF4-FFF2-40B4-BE49-F238E27FC236}">
                  <a16:creationId xmlns:a16="http://schemas.microsoft.com/office/drawing/2014/main" id="{A907C06A-F2E5-4484-9583-075D7783E9AA}"/>
                </a:ext>
              </a:extLst>
            </p:cNvPr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266;p58">
              <a:extLst>
                <a:ext uri="{FF2B5EF4-FFF2-40B4-BE49-F238E27FC236}">
                  <a16:creationId xmlns:a16="http://schemas.microsoft.com/office/drawing/2014/main" id="{420F4B68-F836-45C9-B086-2CB978017C2F}"/>
                </a:ext>
              </a:extLst>
            </p:cNvPr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267;p58">
              <a:extLst>
                <a:ext uri="{FF2B5EF4-FFF2-40B4-BE49-F238E27FC236}">
                  <a16:creationId xmlns:a16="http://schemas.microsoft.com/office/drawing/2014/main" id="{24C7258C-CAEF-41D4-AA0C-43EC63C91741}"/>
                </a:ext>
              </a:extLst>
            </p:cNvPr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268;p58">
              <a:extLst>
                <a:ext uri="{FF2B5EF4-FFF2-40B4-BE49-F238E27FC236}">
                  <a16:creationId xmlns:a16="http://schemas.microsoft.com/office/drawing/2014/main" id="{A0513473-FE90-45AA-B1D9-E0280A57B9FA}"/>
                </a:ext>
              </a:extLst>
            </p:cNvPr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269;p58">
              <a:extLst>
                <a:ext uri="{FF2B5EF4-FFF2-40B4-BE49-F238E27FC236}">
                  <a16:creationId xmlns:a16="http://schemas.microsoft.com/office/drawing/2014/main" id="{BBD147A9-0A46-468A-88AD-DEDFB39412D3}"/>
                </a:ext>
              </a:extLst>
            </p:cNvPr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270;p58">
              <a:extLst>
                <a:ext uri="{FF2B5EF4-FFF2-40B4-BE49-F238E27FC236}">
                  <a16:creationId xmlns:a16="http://schemas.microsoft.com/office/drawing/2014/main" id="{FA19DF53-66C4-4FDB-BF43-D74806AC99E4}"/>
                </a:ext>
              </a:extLst>
            </p:cNvPr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271;p58">
              <a:extLst>
                <a:ext uri="{FF2B5EF4-FFF2-40B4-BE49-F238E27FC236}">
                  <a16:creationId xmlns:a16="http://schemas.microsoft.com/office/drawing/2014/main" id="{0CF04631-BF6F-41D5-86C9-85AF5F602114}"/>
                </a:ext>
              </a:extLst>
            </p:cNvPr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272;p58">
              <a:extLst>
                <a:ext uri="{FF2B5EF4-FFF2-40B4-BE49-F238E27FC236}">
                  <a16:creationId xmlns:a16="http://schemas.microsoft.com/office/drawing/2014/main" id="{28F0CE55-7B92-44DA-95AB-9696787EC8E4}"/>
                </a:ext>
              </a:extLst>
            </p:cNvPr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273;p58">
              <a:extLst>
                <a:ext uri="{FF2B5EF4-FFF2-40B4-BE49-F238E27FC236}">
                  <a16:creationId xmlns:a16="http://schemas.microsoft.com/office/drawing/2014/main" id="{D131FFC4-6989-4E26-90CF-50A8D5615C4D}"/>
                </a:ext>
              </a:extLst>
            </p:cNvPr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274;p58">
              <a:extLst>
                <a:ext uri="{FF2B5EF4-FFF2-40B4-BE49-F238E27FC236}">
                  <a16:creationId xmlns:a16="http://schemas.microsoft.com/office/drawing/2014/main" id="{DEA9DCE0-0F94-4CAD-BD3A-6FE56838A2CB}"/>
                </a:ext>
              </a:extLst>
            </p:cNvPr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275;p58">
              <a:extLst>
                <a:ext uri="{FF2B5EF4-FFF2-40B4-BE49-F238E27FC236}">
                  <a16:creationId xmlns:a16="http://schemas.microsoft.com/office/drawing/2014/main" id="{26930252-8FEA-4665-9465-D40B40E3A5DE}"/>
                </a:ext>
              </a:extLst>
            </p:cNvPr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276;p58">
              <a:extLst>
                <a:ext uri="{FF2B5EF4-FFF2-40B4-BE49-F238E27FC236}">
                  <a16:creationId xmlns:a16="http://schemas.microsoft.com/office/drawing/2014/main" id="{9EAD049B-79A8-4244-8B0F-A6B5A6B78EFA}"/>
                </a:ext>
              </a:extLst>
            </p:cNvPr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277;p58">
              <a:extLst>
                <a:ext uri="{FF2B5EF4-FFF2-40B4-BE49-F238E27FC236}">
                  <a16:creationId xmlns:a16="http://schemas.microsoft.com/office/drawing/2014/main" id="{C125A318-A73D-4A65-9D39-7867694DB921}"/>
                </a:ext>
              </a:extLst>
            </p:cNvPr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3432;p60">
            <a:extLst>
              <a:ext uri="{FF2B5EF4-FFF2-40B4-BE49-F238E27FC236}">
                <a16:creationId xmlns:a16="http://schemas.microsoft.com/office/drawing/2014/main" id="{F40ABD93-6A89-479D-ABD2-D944A6CD9B19}"/>
              </a:ext>
            </a:extLst>
          </p:cNvPr>
          <p:cNvGrpSpPr/>
          <p:nvPr/>
        </p:nvGrpSpPr>
        <p:grpSpPr>
          <a:xfrm>
            <a:off x="7301253" y="1040479"/>
            <a:ext cx="1570798" cy="1855766"/>
            <a:chOff x="4092173" y="1249820"/>
            <a:chExt cx="1027138" cy="1213477"/>
          </a:xfrm>
        </p:grpSpPr>
        <p:sp>
          <p:nvSpPr>
            <p:cNvPr id="405" name="Google Shape;3436;p60">
              <a:extLst>
                <a:ext uri="{FF2B5EF4-FFF2-40B4-BE49-F238E27FC236}">
                  <a16:creationId xmlns:a16="http://schemas.microsoft.com/office/drawing/2014/main" id="{92FB1529-C7FB-4DDA-8ABB-020C7559336E}"/>
                </a:ext>
              </a:extLst>
            </p:cNvPr>
            <p:cNvSpPr/>
            <p:nvPr/>
          </p:nvSpPr>
          <p:spPr>
            <a:xfrm>
              <a:off x="4142684" y="2091645"/>
              <a:ext cx="34678" cy="117880"/>
            </a:xfrm>
            <a:custGeom>
              <a:avLst/>
              <a:gdLst/>
              <a:ahLst/>
              <a:cxnLst/>
              <a:rect l="l" t="t" r="r" b="b"/>
              <a:pathLst>
                <a:path w="1082" h="3678" extrusionOk="0">
                  <a:moveTo>
                    <a:pt x="1082" y="0"/>
                  </a:moveTo>
                  <a:cubicBezTo>
                    <a:pt x="1048" y="50"/>
                    <a:pt x="1031" y="100"/>
                    <a:pt x="1031" y="151"/>
                  </a:cubicBezTo>
                  <a:cubicBezTo>
                    <a:pt x="998" y="251"/>
                    <a:pt x="948" y="384"/>
                    <a:pt x="914" y="535"/>
                  </a:cubicBezTo>
                  <a:cubicBezTo>
                    <a:pt x="814" y="869"/>
                    <a:pt x="681" y="1320"/>
                    <a:pt x="547" y="1821"/>
                  </a:cubicBezTo>
                  <a:cubicBezTo>
                    <a:pt x="413" y="2339"/>
                    <a:pt x="280" y="2791"/>
                    <a:pt x="196" y="3125"/>
                  </a:cubicBezTo>
                  <a:lnTo>
                    <a:pt x="96" y="3526"/>
                  </a:lnTo>
                  <a:cubicBezTo>
                    <a:pt x="91" y="3525"/>
                    <a:pt x="86" y="3524"/>
                    <a:pt x="82" y="3524"/>
                  </a:cubicBezTo>
                  <a:cubicBezTo>
                    <a:pt x="11" y="3524"/>
                    <a:pt x="0" y="3645"/>
                    <a:pt x="79" y="3676"/>
                  </a:cubicBezTo>
                  <a:cubicBezTo>
                    <a:pt x="85" y="3677"/>
                    <a:pt x="90" y="3678"/>
                    <a:pt x="95" y="3678"/>
                  </a:cubicBezTo>
                  <a:cubicBezTo>
                    <a:pt x="169" y="3678"/>
                    <a:pt x="207" y="3573"/>
                    <a:pt x="129" y="3526"/>
                  </a:cubicBezTo>
                  <a:lnTo>
                    <a:pt x="246" y="3141"/>
                  </a:lnTo>
                  <a:cubicBezTo>
                    <a:pt x="346" y="2807"/>
                    <a:pt x="463" y="2356"/>
                    <a:pt x="614" y="1838"/>
                  </a:cubicBezTo>
                  <a:cubicBezTo>
                    <a:pt x="747" y="1337"/>
                    <a:pt x="864" y="886"/>
                    <a:pt x="948" y="552"/>
                  </a:cubicBezTo>
                  <a:cubicBezTo>
                    <a:pt x="998" y="384"/>
                    <a:pt x="1015" y="251"/>
                    <a:pt x="1048" y="151"/>
                  </a:cubicBezTo>
                  <a:cubicBezTo>
                    <a:pt x="1065" y="100"/>
                    <a:pt x="1065" y="50"/>
                    <a:pt x="10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440;p60">
              <a:extLst>
                <a:ext uri="{FF2B5EF4-FFF2-40B4-BE49-F238E27FC236}">
                  <a16:creationId xmlns:a16="http://schemas.microsoft.com/office/drawing/2014/main" id="{B32ECDF9-2939-434E-B833-A9727EAA443F}"/>
                </a:ext>
              </a:extLst>
            </p:cNvPr>
            <p:cNvSpPr/>
            <p:nvPr/>
          </p:nvSpPr>
          <p:spPr>
            <a:xfrm>
              <a:off x="4876180" y="1249820"/>
              <a:ext cx="243131" cy="175666"/>
            </a:xfrm>
            <a:custGeom>
              <a:avLst/>
              <a:gdLst/>
              <a:ahLst/>
              <a:cxnLst/>
              <a:rect l="l" t="t" r="r" b="b"/>
              <a:pathLst>
                <a:path w="7586" h="5481" extrusionOk="0">
                  <a:moveTo>
                    <a:pt x="7135" y="0"/>
                  </a:moveTo>
                  <a:lnTo>
                    <a:pt x="0" y="669"/>
                  </a:lnTo>
                  <a:lnTo>
                    <a:pt x="451" y="5481"/>
                  </a:lnTo>
                  <a:lnTo>
                    <a:pt x="7586" y="4796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480;p60">
              <a:extLst>
                <a:ext uri="{FF2B5EF4-FFF2-40B4-BE49-F238E27FC236}">
                  <a16:creationId xmlns:a16="http://schemas.microsoft.com/office/drawing/2014/main" id="{D37A8F17-2A82-47DC-BFBB-12CA65084C2F}"/>
                </a:ext>
              </a:extLst>
            </p:cNvPr>
            <p:cNvSpPr/>
            <p:nvPr/>
          </p:nvSpPr>
          <p:spPr>
            <a:xfrm>
              <a:off x="4442416" y="1656887"/>
              <a:ext cx="214767" cy="409086"/>
            </a:xfrm>
            <a:custGeom>
              <a:avLst/>
              <a:gdLst/>
              <a:ahLst/>
              <a:cxnLst/>
              <a:rect l="l" t="t" r="r" b="b"/>
              <a:pathLst>
                <a:path w="6701" h="12764" extrusionOk="0">
                  <a:moveTo>
                    <a:pt x="2898" y="0"/>
                  </a:moveTo>
                  <a:cubicBezTo>
                    <a:pt x="1925" y="0"/>
                    <a:pt x="949" y="226"/>
                    <a:pt x="50" y="683"/>
                  </a:cubicBezTo>
                  <a:cubicBezTo>
                    <a:pt x="50" y="683"/>
                    <a:pt x="0" y="4843"/>
                    <a:pt x="134" y="6665"/>
                  </a:cubicBezTo>
                  <a:cubicBezTo>
                    <a:pt x="268" y="8469"/>
                    <a:pt x="2089" y="8636"/>
                    <a:pt x="2089" y="8636"/>
                  </a:cubicBezTo>
                  <a:cubicBezTo>
                    <a:pt x="2089" y="8636"/>
                    <a:pt x="2122" y="9589"/>
                    <a:pt x="2139" y="10591"/>
                  </a:cubicBezTo>
                  <a:cubicBezTo>
                    <a:pt x="2189" y="11777"/>
                    <a:pt x="3158" y="12730"/>
                    <a:pt x="4345" y="12763"/>
                  </a:cubicBezTo>
                  <a:cubicBezTo>
                    <a:pt x="4355" y="12763"/>
                    <a:pt x="4365" y="12763"/>
                    <a:pt x="4375" y="12763"/>
                  </a:cubicBezTo>
                  <a:cubicBezTo>
                    <a:pt x="5614" y="12763"/>
                    <a:pt x="6617" y="11767"/>
                    <a:pt x="6634" y="10541"/>
                  </a:cubicBezTo>
                  <a:lnTo>
                    <a:pt x="6700" y="1268"/>
                  </a:lnTo>
                  <a:lnTo>
                    <a:pt x="6416" y="1084"/>
                  </a:lnTo>
                  <a:cubicBezTo>
                    <a:pt x="5360" y="364"/>
                    <a:pt x="4132" y="0"/>
                    <a:pt x="289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481;p60">
              <a:extLst>
                <a:ext uri="{FF2B5EF4-FFF2-40B4-BE49-F238E27FC236}">
                  <a16:creationId xmlns:a16="http://schemas.microsoft.com/office/drawing/2014/main" id="{FBF50AF6-54FD-4BAE-916A-E833BA9A3519}"/>
                </a:ext>
              </a:extLst>
            </p:cNvPr>
            <p:cNvSpPr/>
            <p:nvPr/>
          </p:nvSpPr>
          <p:spPr>
            <a:xfrm>
              <a:off x="4486869" y="1764960"/>
              <a:ext cx="23044" cy="70959"/>
            </a:xfrm>
            <a:custGeom>
              <a:avLst/>
              <a:gdLst/>
              <a:ahLst/>
              <a:cxnLst/>
              <a:rect l="l" t="t" r="r" b="b"/>
              <a:pathLst>
                <a:path w="719" h="2214" extrusionOk="0">
                  <a:moveTo>
                    <a:pt x="667" y="1"/>
                  </a:moveTo>
                  <a:cubicBezTo>
                    <a:pt x="629" y="1"/>
                    <a:pt x="415" y="580"/>
                    <a:pt x="201" y="1321"/>
                  </a:cubicBezTo>
                  <a:lnTo>
                    <a:pt x="34" y="1839"/>
                  </a:lnTo>
                  <a:cubicBezTo>
                    <a:pt x="0" y="1922"/>
                    <a:pt x="0" y="2023"/>
                    <a:pt x="17" y="2106"/>
                  </a:cubicBezTo>
                  <a:cubicBezTo>
                    <a:pt x="34" y="2156"/>
                    <a:pt x="84" y="2190"/>
                    <a:pt x="134" y="2207"/>
                  </a:cubicBezTo>
                  <a:cubicBezTo>
                    <a:pt x="156" y="2207"/>
                    <a:pt x="186" y="2214"/>
                    <a:pt x="213" y="2214"/>
                  </a:cubicBezTo>
                  <a:cubicBezTo>
                    <a:pt x="227" y="2214"/>
                    <a:pt x="240" y="2212"/>
                    <a:pt x="251" y="2207"/>
                  </a:cubicBezTo>
                  <a:cubicBezTo>
                    <a:pt x="287" y="2211"/>
                    <a:pt x="324" y="2213"/>
                    <a:pt x="361" y="2213"/>
                  </a:cubicBezTo>
                  <a:cubicBezTo>
                    <a:pt x="464" y="2213"/>
                    <a:pt x="571" y="2198"/>
                    <a:pt x="668" y="2173"/>
                  </a:cubicBezTo>
                  <a:cubicBezTo>
                    <a:pt x="535" y="2123"/>
                    <a:pt x="384" y="2106"/>
                    <a:pt x="251" y="2106"/>
                  </a:cubicBezTo>
                  <a:cubicBezTo>
                    <a:pt x="184" y="2106"/>
                    <a:pt x="134" y="2106"/>
                    <a:pt x="134" y="2056"/>
                  </a:cubicBezTo>
                  <a:cubicBezTo>
                    <a:pt x="117" y="2006"/>
                    <a:pt x="134" y="1939"/>
                    <a:pt x="167" y="1872"/>
                  </a:cubicBezTo>
                  <a:lnTo>
                    <a:pt x="334" y="1354"/>
                  </a:lnTo>
                  <a:cubicBezTo>
                    <a:pt x="552" y="619"/>
                    <a:pt x="719" y="18"/>
                    <a:pt x="668" y="1"/>
                  </a:cubicBezTo>
                  <a:cubicBezTo>
                    <a:pt x="668" y="1"/>
                    <a:pt x="668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482;p60">
              <a:extLst>
                <a:ext uri="{FF2B5EF4-FFF2-40B4-BE49-F238E27FC236}">
                  <a16:creationId xmlns:a16="http://schemas.microsoft.com/office/drawing/2014/main" id="{8C79D1F2-4B90-4D56-8ADC-59E3093150BD}"/>
                </a:ext>
              </a:extLst>
            </p:cNvPr>
            <p:cNvSpPr/>
            <p:nvPr/>
          </p:nvSpPr>
          <p:spPr>
            <a:xfrm>
              <a:off x="4495971" y="1841559"/>
              <a:ext cx="43941" cy="23108"/>
            </a:xfrm>
            <a:custGeom>
              <a:avLst/>
              <a:gdLst/>
              <a:ahLst/>
              <a:cxnLst/>
              <a:rect l="l" t="t" r="r" b="b"/>
              <a:pathLst>
                <a:path w="1371" h="721" extrusionOk="0">
                  <a:moveTo>
                    <a:pt x="1203" y="0"/>
                  </a:moveTo>
                  <a:lnTo>
                    <a:pt x="1203" y="17"/>
                  </a:lnTo>
                  <a:cubicBezTo>
                    <a:pt x="819" y="201"/>
                    <a:pt x="418" y="334"/>
                    <a:pt x="0" y="435"/>
                  </a:cubicBezTo>
                  <a:cubicBezTo>
                    <a:pt x="141" y="623"/>
                    <a:pt x="349" y="720"/>
                    <a:pt x="565" y="720"/>
                  </a:cubicBezTo>
                  <a:cubicBezTo>
                    <a:pt x="655" y="720"/>
                    <a:pt x="747" y="703"/>
                    <a:pt x="836" y="669"/>
                  </a:cubicBezTo>
                  <a:cubicBezTo>
                    <a:pt x="1370" y="435"/>
                    <a:pt x="1203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483;p60">
              <a:extLst>
                <a:ext uri="{FF2B5EF4-FFF2-40B4-BE49-F238E27FC236}">
                  <a16:creationId xmlns:a16="http://schemas.microsoft.com/office/drawing/2014/main" id="{993A59AE-F890-4389-B756-8E6475FB7804}"/>
                </a:ext>
              </a:extLst>
            </p:cNvPr>
            <p:cNvSpPr/>
            <p:nvPr/>
          </p:nvSpPr>
          <p:spPr>
            <a:xfrm>
              <a:off x="4509336" y="1906877"/>
              <a:ext cx="74484" cy="41312"/>
            </a:xfrm>
            <a:custGeom>
              <a:avLst/>
              <a:gdLst/>
              <a:ahLst/>
              <a:cxnLst/>
              <a:rect l="l" t="t" r="r" b="b"/>
              <a:pathLst>
                <a:path w="2324" h="1289" extrusionOk="0">
                  <a:moveTo>
                    <a:pt x="2323" y="1"/>
                  </a:moveTo>
                  <a:lnTo>
                    <a:pt x="2323" y="1"/>
                  </a:lnTo>
                  <a:cubicBezTo>
                    <a:pt x="1638" y="485"/>
                    <a:pt x="836" y="769"/>
                    <a:pt x="1" y="803"/>
                  </a:cubicBezTo>
                  <a:lnTo>
                    <a:pt x="34" y="1287"/>
                  </a:lnTo>
                  <a:cubicBezTo>
                    <a:pt x="68" y="1288"/>
                    <a:pt x="100" y="1289"/>
                    <a:pt x="133" y="1289"/>
                  </a:cubicBezTo>
                  <a:cubicBezTo>
                    <a:pt x="1856" y="1289"/>
                    <a:pt x="2323" y="1"/>
                    <a:pt x="2323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484;p60">
              <a:extLst>
                <a:ext uri="{FF2B5EF4-FFF2-40B4-BE49-F238E27FC236}">
                  <a16:creationId xmlns:a16="http://schemas.microsoft.com/office/drawing/2014/main" id="{BC6E4368-ACA2-455D-8F58-4E1CC8DB3C42}"/>
                </a:ext>
              </a:extLst>
            </p:cNvPr>
            <p:cNvSpPr/>
            <p:nvPr/>
          </p:nvSpPr>
          <p:spPr>
            <a:xfrm>
              <a:off x="4653401" y="1760665"/>
              <a:ext cx="40832" cy="66664"/>
            </a:xfrm>
            <a:custGeom>
              <a:avLst/>
              <a:gdLst/>
              <a:ahLst/>
              <a:cxnLst/>
              <a:rect l="l" t="t" r="r" b="b"/>
              <a:pathLst>
                <a:path w="1274" h="2080" extrusionOk="0">
                  <a:moveTo>
                    <a:pt x="336" y="0"/>
                  </a:moveTo>
                  <a:cubicBezTo>
                    <a:pt x="319" y="0"/>
                    <a:pt x="301" y="0"/>
                    <a:pt x="285" y="1"/>
                  </a:cubicBezTo>
                  <a:cubicBezTo>
                    <a:pt x="134" y="1"/>
                    <a:pt x="17" y="118"/>
                    <a:pt x="17" y="269"/>
                  </a:cubicBezTo>
                  <a:cubicBezTo>
                    <a:pt x="17" y="787"/>
                    <a:pt x="0" y="1990"/>
                    <a:pt x="17" y="2006"/>
                  </a:cubicBezTo>
                  <a:cubicBezTo>
                    <a:pt x="17" y="2024"/>
                    <a:pt x="185" y="2080"/>
                    <a:pt x="396" y="2080"/>
                  </a:cubicBezTo>
                  <a:cubicBezTo>
                    <a:pt x="768" y="2080"/>
                    <a:pt x="1274" y="1907"/>
                    <a:pt x="1220" y="1054"/>
                  </a:cubicBezTo>
                  <a:cubicBezTo>
                    <a:pt x="1173" y="165"/>
                    <a:pt x="673" y="0"/>
                    <a:pt x="33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485;p60">
              <a:extLst>
                <a:ext uri="{FF2B5EF4-FFF2-40B4-BE49-F238E27FC236}">
                  <a16:creationId xmlns:a16="http://schemas.microsoft.com/office/drawing/2014/main" id="{2A995F39-260E-4935-953E-9B2863646483}"/>
                </a:ext>
              </a:extLst>
            </p:cNvPr>
            <p:cNvSpPr/>
            <p:nvPr/>
          </p:nvSpPr>
          <p:spPr>
            <a:xfrm>
              <a:off x="4663048" y="1774094"/>
              <a:ext cx="19294" cy="37563"/>
            </a:xfrm>
            <a:custGeom>
              <a:avLst/>
              <a:gdLst/>
              <a:ahLst/>
              <a:cxnLst/>
              <a:rect l="l" t="t" r="r" b="b"/>
              <a:pathLst>
                <a:path w="602" h="1172" extrusionOk="0">
                  <a:moveTo>
                    <a:pt x="217" y="0"/>
                  </a:moveTo>
                  <a:cubicBezTo>
                    <a:pt x="167" y="0"/>
                    <a:pt x="117" y="17"/>
                    <a:pt x="84" y="50"/>
                  </a:cubicBezTo>
                  <a:cubicBezTo>
                    <a:pt x="67" y="67"/>
                    <a:pt x="50" y="100"/>
                    <a:pt x="50" y="134"/>
                  </a:cubicBezTo>
                  <a:cubicBezTo>
                    <a:pt x="37" y="175"/>
                    <a:pt x="57" y="205"/>
                    <a:pt x="64" y="205"/>
                  </a:cubicBezTo>
                  <a:cubicBezTo>
                    <a:pt x="66" y="205"/>
                    <a:pt x="67" y="203"/>
                    <a:pt x="67" y="201"/>
                  </a:cubicBezTo>
                  <a:cubicBezTo>
                    <a:pt x="67" y="201"/>
                    <a:pt x="67" y="184"/>
                    <a:pt x="84" y="134"/>
                  </a:cubicBezTo>
                  <a:cubicBezTo>
                    <a:pt x="101" y="84"/>
                    <a:pt x="151" y="67"/>
                    <a:pt x="217" y="67"/>
                  </a:cubicBezTo>
                  <a:cubicBezTo>
                    <a:pt x="301" y="100"/>
                    <a:pt x="368" y="150"/>
                    <a:pt x="401" y="234"/>
                  </a:cubicBezTo>
                  <a:cubicBezTo>
                    <a:pt x="451" y="334"/>
                    <a:pt x="468" y="451"/>
                    <a:pt x="485" y="568"/>
                  </a:cubicBezTo>
                  <a:cubicBezTo>
                    <a:pt x="502" y="769"/>
                    <a:pt x="418" y="969"/>
                    <a:pt x="234" y="1103"/>
                  </a:cubicBezTo>
                  <a:cubicBezTo>
                    <a:pt x="209" y="1111"/>
                    <a:pt x="180" y="1115"/>
                    <a:pt x="151" y="1115"/>
                  </a:cubicBezTo>
                  <a:cubicBezTo>
                    <a:pt x="121" y="1115"/>
                    <a:pt x="92" y="1111"/>
                    <a:pt x="67" y="1103"/>
                  </a:cubicBezTo>
                  <a:cubicBezTo>
                    <a:pt x="34" y="1086"/>
                    <a:pt x="17" y="1069"/>
                    <a:pt x="0" y="1069"/>
                  </a:cubicBezTo>
                  <a:cubicBezTo>
                    <a:pt x="0" y="1069"/>
                    <a:pt x="0" y="1103"/>
                    <a:pt x="50" y="1136"/>
                  </a:cubicBezTo>
                  <a:cubicBezTo>
                    <a:pt x="92" y="1157"/>
                    <a:pt x="139" y="1171"/>
                    <a:pt x="186" y="1171"/>
                  </a:cubicBezTo>
                  <a:cubicBezTo>
                    <a:pt x="214" y="1171"/>
                    <a:pt x="242" y="1166"/>
                    <a:pt x="268" y="1153"/>
                  </a:cubicBezTo>
                  <a:cubicBezTo>
                    <a:pt x="468" y="1036"/>
                    <a:pt x="602" y="802"/>
                    <a:pt x="568" y="568"/>
                  </a:cubicBezTo>
                  <a:cubicBezTo>
                    <a:pt x="568" y="434"/>
                    <a:pt x="535" y="301"/>
                    <a:pt x="468" y="201"/>
                  </a:cubicBezTo>
                  <a:cubicBezTo>
                    <a:pt x="418" y="100"/>
                    <a:pt x="334" y="17"/>
                    <a:pt x="21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486;p60">
              <a:extLst>
                <a:ext uri="{FF2B5EF4-FFF2-40B4-BE49-F238E27FC236}">
                  <a16:creationId xmlns:a16="http://schemas.microsoft.com/office/drawing/2014/main" id="{6A674014-52DA-43CB-A5A9-E917F10D9448}"/>
                </a:ext>
              </a:extLst>
            </p:cNvPr>
            <p:cNvSpPr/>
            <p:nvPr/>
          </p:nvSpPr>
          <p:spPr>
            <a:xfrm>
              <a:off x="4462222" y="1769254"/>
              <a:ext cx="16089" cy="15031"/>
            </a:xfrm>
            <a:custGeom>
              <a:avLst/>
              <a:gdLst/>
              <a:ahLst/>
              <a:cxnLst/>
              <a:rect l="l" t="t" r="r" b="b"/>
              <a:pathLst>
                <a:path w="502" h="469" extrusionOk="0">
                  <a:moveTo>
                    <a:pt x="251" y="1"/>
                  </a:moveTo>
                  <a:cubicBezTo>
                    <a:pt x="117" y="1"/>
                    <a:pt x="1" y="101"/>
                    <a:pt x="1" y="235"/>
                  </a:cubicBezTo>
                  <a:cubicBezTo>
                    <a:pt x="17" y="368"/>
                    <a:pt x="134" y="468"/>
                    <a:pt x="268" y="468"/>
                  </a:cubicBezTo>
                  <a:cubicBezTo>
                    <a:pt x="385" y="468"/>
                    <a:pt x="502" y="368"/>
                    <a:pt x="502" y="235"/>
                  </a:cubicBezTo>
                  <a:cubicBezTo>
                    <a:pt x="485" y="101"/>
                    <a:pt x="368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487;p60">
              <a:extLst>
                <a:ext uri="{FF2B5EF4-FFF2-40B4-BE49-F238E27FC236}">
                  <a16:creationId xmlns:a16="http://schemas.microsoft.com/office/drawing/2014/main" id="{FE20AF37-294A-4F4C-92BE-2853988E0473}"/>
                </a:ext>
              </a:extLst>
            </p:cNvPr>
            <p:cNvSpPr/>
            <p:nvPr/>
          </p:nvSpPr>
          <p:spPr>
            <a:xfrm>
              <a:off x="4448313" y="1759479"/>
              <a:ext cx="32146" cy="9807"/>
            </a:xfrm>
            <a:custGeom>
              <a:avLst/>
              <a:gdLst/>
              <a:ahLst/>
              <a:cxnLst/>
              <a:rect l="l" t="t" r="r" b="b"/>
              <a:pathLst>
                <a:path w="1003" h="306" extrusionOk="0">
                  <a:moveTo>
                    <a:pt x="551" y="1"/>
                  </a:moveTo>
                  <a:cubicBezTo>
                    <a:pt x="529" y="1"/>
                    <a:pt x="507" y="2"/>
                    <a:pt x="485" y="5"/>
                  </a:cubicBezTo>
                  <a:cubicBezTo>
                    <a:pt x="351" y="22"/>
                    <a:pt x="217" y="72"/>
                    <a:pt x="100" y="155"/>
                  </a:cubicBezTo>
                  <a:cubicBezTo>
                    <a:pt x="34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20" y="292"/>
                    <a:pt x="25" y="294"/>
                    <a:pt x="31" y="294"/>
                  </a:cubicBezTo>
                  <a:cubicBezTo>
                    <a:pt x="88" y="294"/>
                    <a:pt x="261" y="170"/>
                    <a:pt x="501" y="155"/>
                  </a:cubicBezTo>
                  <a:cubicBezTo>
                    <a:pt x="518" y="154"/>
                    <a:pt x="535" y="154"/>
                    <a:pt x="551" y="154"/>
                  </a:cubicBezTo>
                  <a:cubicBezTo>
                    <a:pt x="749" y="154"/>
                    <a:pt x="918" y="228"/>
                    <a:pt x="970" y="228"/>
                  </a:cubicBezTo>
                  <a:cubicBezTo>
                    <a:pt x="979" y="228"/>
                    <a:pt x="984" y="226"/>
                    <a:pt x="986" y="222"/>
                  </a:cubicBezTo>
                  <a:cubicBezTo>
                    <a:pt x="1003" y="205"/>
                    <a:pt x="969" y="155"/>
                    <a:pt x="869" y="105"/>
                  </a:cubicBezTo>
                  <a:cubicBezTo>
                    <a:pt x="771" y="36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488;p60">
              <a:extLst>
                <a:ext uri="{FF2B5EF4-FFF2-40B4-BE49-F238E27FC236}">
                  <a16:creationId xmlns:a16="http://schemas.microsoft.com/office/drawing/2014/main" id="{FFE28AB4-9CE3-45F2-92E0-E9D0828A54CE}"/>
                </a:ext>
              </a:extLst>
            </p:cNvPr>
            <p:cNvSpPr/>
            <p:nvPr/>
          </p:nvSpPr>
          <p:spPr>
            <a:xfrm>
              <a:off x="4546290" y="1767652"/>
              <a:ext cx="16121" cy="15031"/>
            </a:xfrm>
            <a:custGeom>
              <a:avLst/>
              <a:gdLst/>
              <a:ahLst/>
              <a:cxnLst/>
              <a:rect l="l" t="t" r="r" b="b"/>
              <a:pathLst>
                <a:path w="503" h="469" extrusionOk="0">
                  <a:moveTo>
                    <a:pt x="235" y="1"/>
                  </a:moveTo>
                  <a:cubicBezTo>
                    <a:pt x="101" y="1"/>
                    <a:pt x="1" y="117"/>
                    <a:pt x="1" y="234"/>
                  </a:cubicBezTo>
                  <a:cubicBezTo>
                    <a:pt x="17" y="368"/>
                    <a:pt x="118" y="468"/>
                    <a:pt x="251" y="468"/>
                  </a:cubicBezTo>
                  <a:cubicBezTo>
                    <a:pt x="385" y="468"/>
                    <a:pt x="502" y="368"/>
                    <a:pt x="485" y="234"/>
                  </a:cubicBezTo>
                  <a:cubicBezTo>
                    <a:pt x="485" y="101"/>
                    <a:pt x="36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489;p60">
              <a:extLst>
                <a:ext uri="{FF2B5EF4-FFF2-40B4-BE49-F238E27FC236}">
                  <a16:creationId xmlns:a16="http://schemas.microsoft.com/office/drawing/2014/main" id="{005DF8C7-D4E1-4F4C-9C33-08786FF86B03}"/>
                </a:ext>
              </a:extLst>
            </p:cNvPr>
            <p:cNvSpPr/>
            <p:nvPr/>
          </p:nvSpPr>
          <p:spPr>
            <a:xfrm>
              <a:off x="4534527" y="1759479"/>
              <a:ext cx="31601" cy="9807"/>
            </a:xfrm>
            <a:custGeom>
              <a:avLst/>
              <a:gdLst/>
              <a:ahLst/>
              <a:cxnLst/>
              <a:rect l="l" t="t" r="r" b="b"/>
              <a:pathLst>
                <a:path w="986" h="306" extrusionOk="0">
                  <a:moveTo>
                    <a:pt x="535" y="1"/>
                  </a:moveTo>
                  <a:cubicBezTo>
                    <a:pt x="513" y="1"/>
                    <a:pt x="490" y="2"/>
                    <a:pt x="468" y="5"/>
                  </a:cubicBezTo>
                  <a:cubicBezTo>
                    <a:pt x="334" y="22"/>
                    <a:pt x="201" y="72"/>
                    <a:pt x="100" y="155"/>
                  </a:cubicBezTo>
                  <a:cubicBezTo>
                    <a:pt x="17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19" y="292"/>
                    <a:pt x="22" y="294"/>
                    <a:pt x="27" y="294"/>
                  </a:cubicBezTo>
                  <a:cubicBezTo>
                    <a:pt x="71" y="294"/>
                    <a:pt x="244" y="170"/>
                    <a:pt x="485" y="155"/>
                  </a:cubicBezTo>
                  <a:cubicBezTo>
                    <a:pt x="503" y="154"/>
                    <a:pt x="520" y="154"/>
                    <a:pt x="538" y="154"/>
                  </a:cubicBezTo>
                  <a:cubicBezTo>
                    <a:pt x="746" y="154"/>
                    <a:pt x="905" y="228"/>
                    <a:pt x="954" y="228"/>
                  </a:cubicBezTo>
                  <a:cubicBezTo>
                    <a:pt x="962" y="228"/>
                    <a:pt x="967" y="226"/>
                    <a:pt x="969" y="222"/>
                  </a:cubicBezTo>
                  <a:cubicBezTo>
                    <a:pt x="986" y="205"/>
                    <a:pt x="953" y="155"/>
                    <a:pt x="869" y="105"/>
                  </a:cubicBezTo>
                  <a:cubicBezTo>
                    <a:pt x="758" y="36"/>
                    <a:pt x="646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490;p60">
              <a:extLst>
                <a:ext uri="{FF2B5EF4-FFF2-40B4-BE49-F238E27FC236}">
                  <a16:creationId xmlns:a16="http://schemas.microsoft.com/office/drawing/2014/main" id="{FEC12FA6-7F7F-4C39-B8AA-6171FB8ACBB5}"/>
                </a:ext>
              </a:extLst>
            </p:cNvPr>
            <p:cNvSpPr/>
            <p:nvPr/>
          </p:nvSpPr>
          <p:spPr>
            <a:xfrm>
              <a:off x="4582698" y="1643330"/>
              <a:ext cx="92144" cy="161660"/>
            </a:xfrm>
            <a:custGeom>
              <a:avLst/>
              <a:gdLst/>
              <a:ahLst/>
              <a:cxnLst/>
              <a:rect l="l" t="t" r="r" b="b"/>
              <a:pathLst>
                <a:path w="2875" h="5044" extrusionOk="0">
                  <a:moveTo>
                    <a:pt x="962" y="0"/>
                  </a:moveTo>
                  <a:cubicBezTo>
                    <a:pt x="795" y="0"/>
                    <a:pt x="623" y="23"/>
                    <a:pt x="452" y="70"/>
                  </a:cubicBezTo>
                  <a:lnTo>
                    <a:pt x="252" y="471"/>
                  </a:lnTo>
                  <a:cubicBezTo>
                    <a:pt x="1" y="1056"/>
                    <a:pt x="118" y="1724"/>
                    <a:pt x="552" y="2175"/>
                  </a:cubicBezTo>
                  <a:cubicBezTo>
                    <a:pt x="753" y="2342"/>
                    <a:pt x="937" y="2509"/>
                    <a:pt x="1104" y="2710"/>
                  </a:cubicBezTo>
                  <a:cubicBezTo>
                    <a:pt x="1421" y="3128"/>
                    <a:pt x="1371" y="3712"/>
                    <a:pt x="1421" y="4247"/>
                  </a:cubicBezTo>
                  <a:cubicBezTo>
                    <a:pt x="1421" y="4498"/>
                    <a:pt x="1521" y="4732"/>
                    <a:pt x="1689" y="4915"/>
                  </a:cubicBezTo>
                  <a:cubicBezTo>
                    <a:pt x="1774" y="5001"/>
                    <a:pt x="1886" y="5043"/>
                    <a:pt x="1996" y="5043"/>
                  </a:cubicBezTo>
                  <a:cubicBezTo>
                    <a:pt x="2121" y="5043"/>
                    <a:pt x="2243" y="4989"/>
                    <a:pt x="2323" y="4882"/>
                  </a:cubicBezTo>
                  <a:cubicBezTo>
                    <a:pt x="2357" y="4815"/>
                    <a:pt x="2390" y="4748"/>
                    <a:pt x="2390" y="4665"/>
                  </a:cubicBezTo>
                  <a:cubicBezTo>
                    <a:pt x="2507" y="4080"/>
                    <a:pt x="2624" y="3495"/>
                    <a:pt x="2724" y="2910"/>
                  </a:cubicBezTo>
                  <a:cubicBezTo>
                    <a:pt x="2841" y="2459"/>
                    <a:pt x="2875" y="2008"/>
                    <a:pt x="2825" y="1557"/>
                  </a:cubicBezTo>
                  <a:cubicBezTo>
                    <a:pt x="2656" y="642"/>
                    <a:pt x="185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491;p60">
              <a:extLst>
                <a:ext uri="{FF2B5EF4-FFF2-40B4-BE49-F238E27FC236}">
                  <a16:creationId xmlns:a16="http://schemas.microsoft.com/office/drawing/2014/main" id="{EC4CB49F-DD08-4DA3-8153-2618B4D037E8}"/>
                </a:ext>
              </a:extLst>
            </p:cNvPr>
            <p:cNvSpPr/>
            <p:nvPr/>
          </p:nvSpPr>
          <p:spPr>
            <a:xfrm>
              <a:off x="4392674" y="1622529"/>
              <a:ext cx="222203" cy="99708"/>
            </a:xfrm>
            <a:custGeom>
              <a:avLst/>
              <a:gdLst/>
              <a:ahLst/>
              <a:cxnLst/>
              <a:rect l="l" t="t" r="r" b="b"/>
              <a:pathLst>
                <a:path w="6933" h="3111" extrusionOk="0">
                  <a:moveTo>
                    <a:pt x="1389" y="1"/>
                  </a:moveTo>
                  <a:cubicBezTo>
                    <a:pt x="1124" y="1"/>
                    <a:pt x="857" y="65"/>
                    <a:pt x="617" y="201"/>
                  </a:cubicBezTo>
                  <a:cubicBezTo>
                    <a:pt x="299" y="351"/>
                    <a:pt x="65" y="652"/>
                    <a:pt x="15" y="1003"/>
                  </a:cubicBezTo>
                  <a:cubicBezTo>
                    <a:pt x="0" y="1329"/>
                    <a:pt x="248" y="1655"/>
                    <a:pt x="526" y="1655"/>
                  </a:cubicBezTo>
                  <a:cubicBezTo>
                    <a:pt x="561" y="1655"/>
                    <a:pt x="597" y="1649"/>
                    <a:pt x="633" y="1638"/>
                  </a:cubicBezTo>
                  <a:lnTo>
                    <a:pt x="633" y="1638"/>
                  </a:lnTo>
                  <a:cubicBezTo>
                    <a:pt x="299" y="1755"/>
                    <a:pt x="166" y="2239"/>
                    <a:pt x="333" y="2574"/>
                  </a:cubicBezTo>
                  <a:cubicBezTo>
                    <a:pt x="489" y="2845"/>
                    <a:pt x="768" y="3006"/>
                    <a:pt x="1075" y="3006"/>
                  </a:cubicBezTo>
                  <a:cubicBezTo>
                    <a:pt x="1127" y="3006"/>
                    <a:pt x="1181" y="3001"/>
                    <a:pt x="1235" y="2991"/>
                  </a:cubicBezTo>
                  <a:cubicBezTo>
                    <a:pt x="1586" y="2925"/>
                    <a:pt x="1903" y="2724"/>
                    <a:pt x="2137" y="2440"/>
                  </a:cubicBezTo>
                  <a:cubicBezTo>
                    <a:pt x="2169" y="2821"/>
                    <a:pt x="2487" y="3111"/>
                    <a:pt x="2847" y="3111"/>
                  </a:cubicBezTo>
                  <a:cubicBezTo>
                    <a:pt x="2867" y="3111"/>
                    <a:pt x="2886" y="3110"/>
                    <a:pt x="2906" y="3108"/>
                  </a:cubicBezTo>
                  <a:cubicBezTo>
                    <a:pt x="3290" y="3058"/>
                    <a:pt x="3641" y="2908"/>
                    <a:pt x="3925" y="2657"/>
                  </a:cubicBezTo>
                  <a:cubicBezTo>
                    <a:pt x="4209" y="2407"/>
                    <a:pt x="4543" y="2206"/>
                    <a:pt x="4894" y="2089"/>
                  </a:cubicBezTo>
                  <a:cubicBezTo>
                    <a:pt x="5145" y="2056"/>
                    <a:pt x="5412" y="2039"/>
                    <a:pt x="5663" y="2039"/>
                  </a:cubicBezTo>
                  <a:cubicBezTo>
                    <a:pt x="5930" y="2022"/>
                    <a:pt x="6181" y="1872"/>
                    <a:pt x="6314" y="1655"/>
                  </a:cubicBezTo>
                  <a:cubicBezTo>
                    <a:pt x="6448" y="1404"/>
                    <a:pt x="6932" y="1120"/>
                    <a:pt x="6682" y="1120"/>
                  </a:cubicBezTo>
                  <a:lnTo>
                    <a:pt x="6465" y="752"/>
                  </a:lnTo>
                  <a:cubicBezTo>
                    <a:pt x="5963" y="652"/>
                    <a:pt x="5496" y="485"/>
                    <a:pt x="5061" y="251"/>
                  </a:cubicBezTo>
                  <a:cubicBezTo>
                    <a:pt x="4780" y="105"/>
                    <a:pt x="4461" y="35"/>
                    <a:pt x="4140" y="35"/>
                  </a:cubicBezTo>
                  <a:cubicBezTo>
                    <a:pt x="3984" y="35"/>
                    <a:pt x="3827" y="51"/>
                    <a:pt x="3674" y="84"/>
                  </a:cubicBezTo>
                  <a:cubicBezTo>
                    <a:pt x="3385" y="164"/>
                    <a:pt x="3097" y="352"/>
                    <a:pt x="2793" y="352"/>
                  </a:cubicBezTo>
                  <a:cubicBezTo>
                    <a:pt x="2781" y="352"/>
                    <a:pt x="2768" y="352"/>
                    <a:pt x="2755" y="351"/>
                  </a:cubicBezTo>
                  <a:cubicBezTo>
                    <a:pt x="2438" y="351"/>
                    <a:pt x="2171" y="168"/>
                    <a:pt x="1853" y="67"/>
                  </a:cubicBezTo>
                  <a:cubicBezTo>
                    <a:pt x="1703" y="24"/>
                    <a:pt x="1547" y="1"/>
                    <a:pt x="13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492;p60">
              <a:extLst>
                <a:ext uri="{FF2B5EF4-FFF2-40B4-BE49-F238E27FC236}">
                  <a16:creationId xmlns:a16="http://schemas.microsoft.com/office/drawing/2014/main" id="{137F7CD8-A23F-4E6F-B156-241EFA0533DB}"/>
                </a:ext>
              </a:extLst>
            </p:cNvPr>
            <p:cNvSpPr/>
            <p:nvPr/>
          </p:nvSpPr>
          <p:spPr>
            <a:xfrm>
              <a:off x="4483119" y="1667528"/>
              <a:ext cx="105509" cy="46505"/>
            </a:xfrm>
            <a:custGeom>
              <a:avLst/>
              <a:gdLst/>
              <a:ahLst/>
              <a:cxnLst/>
              <a:rect l="l" t="t" r="r" b="b"/>
              <a:pathLst>
                <a:path w="3292" h="1451" extrusionOk="0">
                  <a:moveTo>
                    <a:pt x="3258" y="0"/>
                  </a:moveTo>
                  <a:cubicBezTo>
                    <a:pt x="3258" y="0"/>
                    <a:pt x="3275" y="50"/>
                    <a:pt x="3258" y="150"/>
                  </a:cubicBezTo>
                  <a:cubicBezTo>
                    <a:pt x="3242" y="284"/>
                    <a:pt x="3192" y="418"/>
                    <a:pt x="3108" y="535"/>
                  </a:cubicBezTo>
                  <a:cubicBezTo>
                    <a:pt x="2974" y="702"/>
                    <a:pt x="2791" y="802"/>
                    <a:pt x="2590" y="819"/>
                  </a:cubicBezTo>
                  <a:cubicBezTo>
                    <a:pt x="2564" y="821"/>
                    <a:pt x="2538" y="821"/>
                    <a:pt x="2511" y="821"/>
                  </a:cubicBezTo>
                  <a:cubicBezTo>
                    <a:pt x="2296" y="821"/>
                    <a:pt x="2057" y="769"/>
                    <a:pt x="1805" y="769"/>
                  </a:cubicBezTo>
                  <a:cubicBezTo>
                    <a:pt x="1671" y="769"/>
                    <a:pt x="1537" y="802"/>
                    <a:pt x="1404" y="869"/>
                  </a:cubicBezTo>
                  <a:cubicBezTo>
                    <a:pt x="1287" y="919"/>
                    <a:pt x="1186" y="1003"/>
                    <a:pt x="1086" y="1069"/>
                  </a:cubicBezTo>
                  <a:cubicBezTo>
                    <a:pt x="986" y="1136"/>
                    <a:pt x="902" y="1203"/>
                    <a:pt x="802" y="1270"/>
                  </a:cubicBezTo>
                  <a:cubicBezTo>
                    <a:pt x="735" y="1320"/>
                    <a:pt x="635" y="1353"/>
                    <a:pt x="552" y="1387"/>
                  </a:cubicBezTo>
                  <a:cubicBezTo>
                    <a:pt x="485" y="1404"/>
                    <a:pt x="414" y="1412"/>
                    <a:pt x="343" y="1412"/>
                  </a:cubicBezTo>
                  <a:cubicBezTo>
                    <a:pt x="272" y="1412"/>
                    <a:pt x="201" y="1404"/>
                    <a:pt x="134" y="1387"/>
                  </a:cubicBezTo>
                  <a:cubicBezTo>
                    <a:pt x="84" y="1353"/>
                    <a:pt x="50" y="1337"/>
                    <a:pt x="0" y="1303"/>
                  </a:cubicBezTo>
                  <a:lnTo>
                    <a:pt x="0" y="1303"/>
                  </a:lnTo>
                  <a:cubicBezTo>
                    <a:pt x="0" y="1303"/>
                    <a:pt x="0" y="1320"/>
                    <a:pt x="34" y="1337"/>
                  </a:cubicBezTo>
                  <a:cubicBezTo>
                    <a:pt x="50" y="1370"/>
                    <a:pt x="84" y="1387"/>
                    <a:pt x="134" y="1404"/>
                  </a:cubicBezTo>
                  <a:cubicBezTo>
                    <a:pt x="212" y="1433"/>
                    <a:pt x="295" y="1451"/>
                    <a:pt x="377" y="1451"/>
                  </a:cubicBezTo>
                  <a:cubicBezTo>
                    <a:pt x="437" y="1451"/>
                    <a:pt x="496" y="1441"/>
                    <a:pt x="552" y="1420"/>
                  </a:cubicBezTo>
                  <a:cubicBezTo>
                    <a:pt x="652" y="1404"/>
                    <a:pt x="752" y="1370"/>
                    <a:pt x="836" y="1320"/>
                  </a:cubicBezTo>
                  <a:cubicBezTo>
                    <a:pt x="936" y="1253"/>
                    <a:pt x="1019" y="1186"/>
                    <a:pt x="1120" y="1120"/>
                  </a:cubicBezTo>
                  <a:cubicBezTo>
                    <a:pt x="1320" y="952"/>
                    <a:pt x="1554" y="852"/>
                    <a:pt x="1805" y="835"/>
                  </a:cubicBezTo>
                  <a:cubicBezTo>
                    <a:pt x="2042" y="835"/>
                    <a:pt x="2280" y="888"/>
                    <a:pt x="2506" y="888"/>
                  </a:cubicBezTo>
                  <a:cubicBezTo>
                    <a:pt x="2534" y="888"/>
                    <a:pt x="2562" y="887"/>
                    <a:pt x="2590" y="886"/>
                  </a:cubicBezTo>
                  <a:cubicBezTo>
                    <a:pt x="2707" y="869"/>
                    <a:pt x="2824" y="835"/>
                    <a:pt x="2924" y="769"/>
                  </a:cubicBezTo>
                  <a:cubicBezTo>
                    <a:pt x="3008" y="719"/>
                    <a:pt x="3075" y="652"/>
                    <a:pt x="3141" y="568"/>
                  </a:cubicBezTo>
                  <a:cubicBezTo>
                    <a:pt x="3225" y="451"/>
                    <a:pt x="3275" y="301"/>
                    <a:pt x="3292" y="150"/>
                  </a:cubicBezTo>
                  <a:cubicBezTo>
                    <a:pt x="3292" y="117"/>
                    <a:pt x="3275" y="67"/>
                    <a:pt x="3275" y="33"/>
                  </a:cubicBezTo>
                  <a:cubicBezTo>
                    <a:pt x="3275" y="17"/>
                    <a:pt x="3275" y="0"/>
                    <a:pt x="3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493;p60">
              <a:extLst>
                <a:ext uri="{FF2B5EF4-FFF2-40B4-BE49-F238E27FC236}">
                  <a16:creationId xmlns:a16="http://schemas.microsoft.com/office/drawing/2014/main" id="{2A113C86-ED25-4452-8735-9FE9AE1860E2}"/>
                </a:ext>
              </a:extLst>
            </p:cNvPr>
            <p:cNvSpPr/>
            <p:nvPr/>
          </p:nvSpPr>
          <p:spPr>
            <a:xfrm>
              <a:off x="4590198" y="1626279"/>
              <a:ext cx="10224" cy="26281"/>
            </a:xfrm>
            <a:custGeom>
              <a:avLst/>
              <a:gdLst/>
              <a:ahLst/>
              <a:cxnLst/>
              <a:rect l="l" t="t" r="r" b="b"/>
              <a:pathLst>
                <a:path w="319" h="820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301"/>
                    <a:pt x="84" y="619"/>
                    <a:pt x="318" y="819"/>
                  </a:cubicBezTo>
                  <a:cubicBezTo>
                    <a:pt x="151" y="585"/>
                    <a:pt x="84" y="285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494;p60">
              <a:extLst>
                <a:ext uri="{FF2B5EF4-FFF2-40B4-BE49-F238E27FC236}">
                  <a16:creationId xmlns:a16="http://schemas.microsoft.com/office/drawing/2014/main" id="{86FFBF90-304B-4A97-99AB-AFC01EE59BBF}"/>
                </a:ext>
              </a:extLst>
            </p:cNvPr>
            <p:cNvSpPr/>
            <p:nvPr/>
          </p:nvSpPr>
          <p:spPr>
            <a:xfrm>
              <a:off x="4600935" y="1625734"/>
              <a:ext cx="14999" cy="27884"/>
            </a:xfrm>
            <a:custGeom>
              <a:avLst/>
              <a:gdLst/>
              <a:ahLst/>
              <a:cxnLst/>
              <a:rect l="l" t="t" r="r" b="b"/>
              <a:pathLst>
                <a:path w="468" h="870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67" y="201"/>
                    <a:pt x="0" y="519"/>
                    <a:pt x="0" y="870"/>
                  </a:cubicBezTo>
                  <a:cubicBezTo>
                    <a:pt x="17" y="870"/>
                    <a:pt x="50" y="652"/>
                    <a:pt x="184" y="402"/>
                  </a:cubicBezTo>
                  <a:cubicBezTo>
                    <a:pt x="301" y="168"/>
                    <a:pt x="468" y="17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496;p60">
              <a:extLst>
                <a:ext uri="{FF2B5EF4-FFF2-40B4-BE49-F238E27FC236}">
                  <a16:creationId xmlns:a16="http://schemas.microsoft.com/office/drawing/2014/main" id="{FA4461A7-64E9-49BA-B45E-29FEBD70F54E}"/>
                </a:ext>
              </a:extLst>
            </p:cNvPr>
            <p:cNvSpPr/>
            <p:nvPr/>
          </p:nvSpPr>
          <p:spPr>
            <a:xfrm>
              <a:off x="4092173" y="1735954"/>
              <a:ext cx="390978" cy="592540"/>
            </a:xfrm>
            <a:custGeom>
              <a:avLst/>
              <a:gdLst/>
              <a:ahLst/>
              <a:cxnLst/>
              <a:rect l="l" t="t" r="r" b="b"/>
              <a:pathLst>
                <a:path w="12199" h="18488" extrusionOk="0">
                  <a:moveTo>
                    <a:pt x="2227" y="1"/>
                  </a:moveTo>
                  <a:cubicBezTo>
                    <a:pt x="1732" y="1"/>
                    <a:pt x="1572" y="2498"/>
                    <a:pt x="1572" y="2744"/>
                  </a:cubicBezTo>
                  <a:cubicBezTo>
                    <a:pt x="1564" y="2828"/>
                    <a:pt x="1504" y="2866"/>
                    <a:pt x="1443" y="2866"/>
                  </a:cubicBezTo>
                  <a:cubicBezTo>
                    <a:pt x="1370" y="2866"/>
                    <a:pt x="1295" y="2811"/>
                    <a:pt x="1304" y="2711"/>
                  </a:cubicBezTo>
                  <a:cubicBezTo>
                    <a:pt x="1321" y="2510"/>
                    <a:pt x="1688" y="288"/>
                    <a:pt x="1154" y="188"/>
                  </a:cubicBezTo>
                  <a:cubicBezTo>
                    <a:pt x="1148" y="187"/>
                    <a:pt x="1142" y="186"/>
                    <a:pt x="1136" y="186"/>
                  </a:cubicBezTo>
                  <a:cubicBezTo>
                    <a:pt x="760" y="186"/>
                    <a:pt x="998" y="2333"/>
                    <a:pt x="669" y="2761"/>
                  </a:cubicBezTo>
                  <a:cubicBezTo>
                    <a:pt x="639" y="2798"/>
                    <a:pt x="615" y="2815"/>
                    <a:pt x="594" y="2815"/>
                  </a:cubicBezTo>
                  <a:cubicBezTo>
                    <a:pt x="386" y="2815"/>
                    <a:pt x="618" y="1050"/>
                    <a:pt x="268" y="990"/>
                  </a:cubicBezTo>
                  <a:cubicBezTo>
                    <a:pt x="253" y="988"/>
                    <a:pt x="237" y="986"/>
                    <a:pt x="223" y="986"/>
                  </a:cubicBezTo>
                  <a:cubicBezTo>
                    <a:pt x="95" y="986"/>
                    <a:pt x="1" y="1103"/>
                    <a:pt x="1" y="2226"/>
                  </a:cubicBezTo>
                  <a:cubicBezTo>
                    <a:pt x="1" y="2894"/>
                    <a:pt x="252" y="3897"/>
                    <a:pt x="168" y="5183"/>
                  </a:cubicBezTo>
                  <a:cubicBezTo>
                    <a:pt x="326" y="8765"/>
                    <a:pt x="156" y="18487"/>
                    <a:pt x="3697" y="18487"/>
                  </a:cubicBezTo>
                  <a:cubicBezTo>
                    <a:pt x="3906" y="18487"/>
                    <a:pt x="4127" y="18454"/>
                    <a:pt x="4362" y="18383"/>
                  </a:cubicBezTo>
                  <a:cubicBezTo>
                    <a:pt x="7269" y="17481"/>
                    <a:pt x="9926" y="15977"/>
                    <a:pt x="12198" y="13955"/>
                  </a:cubicBezTo>
                  <a:lnTo>
                    <a:pt x="9809" y="9678"/>
                  </a:lnTo>
                  <a:cubicBezTo>
                    <a:pt x="9809" y="9678"/>
                    <a:pt x="6133" y="13454"/>
                    <a:pt x="4562" y="13454"/>
                  </a:cubicBezTo>
                  <a:cubicBezTo>
                    <a:pt x="4044" y="13454"/>
                    <a:pt x="3627" y="7172"/>
                    <a:pt x="3627" y="5350"/>
                  </a:cubicBezTo>
                  <a:cubicBezTo>
                    <a:pt x="3710" y="5117"/>
                    <a:pt x="3827" y="4899"/>
                    <a:pt x="3978" y="4699"/>
                  </a:cubicBezTo>
                  <a:cubicBezTo>
                    <a:pt x="4111" y="4515"/>
                    <a:pt x="4262" y="4348"/>
                    <a:pt x="4445" y="4198"/>
                  </a:cubicBezTo>
                  <a:cubicBezTo>
                    <a:pt x="4663" y="4014"/>
                    <a:pt x="4897" y="3847"/>
                    <a:pt x="5164" y="3730"/>
                  </a:cubicBezTo>
                  <a:cubicBezTo>
                    <a:pt x="5414" y="3646"/>
                    <a:pt x="5431" y="3312"/>
                    <a:pt x="5197" y="3245"/>
                  </a:cubicBezTo>
                  <a:cubicBezTo>
                    <a:pt x="5172" y="3237"/>
                    <a:pt x="5141" y="3234"/>
                    <a:pt x="5104" y="3234"/>
                  </a:cubicBezTo>
                  <a:cubicBezTo>
                    <a:pt x="4822" y="3234"/>
                    <a:pt x="4224" y="3463"/>
                    <a:pt x="3677" y="3980"/>
                  </a:cubicBezTo>
                  <a:cubicBezTo>
                    <a:pt x="3567" y="4084"/>
                    <a:pt x="3483" y="4128"/>
                    <a:pt x="3418" y="4128"/>
                  </a:cubicBezTo>
                  <a:cubicBezTo>
                    <a:pt x="3120" y="4128"/>
                    <a:pt x="3251" y="3176"/>
                    <a:pt x="3293" y="2777"/>
                  </a:cubicBezTo>
                  <a:cubicBezTo>
                    <a:pt x="3359" y="2310"/>
                    <a:pt x="3476" y="822"/>
                    <a:pt x="3343" y="689"/>
                  </a:cubicBezTo>
                  <a:cubicBezTo>
                    <a:pt x="3289" y="640"/>
                    <a:pt x="3233" y="616"/>
                    <a:pt x="3177" y="616"/>
                  </a:cubicBezTo>
                  <a:cubicBezTo>
                    <a:pt x="3023" y="616"/>
                    <a:pt x="2878" y="801"/>
                    <a:pt x="2841" y="1157"/>
                  </a:cubicBezTo>
                  <a:cubicBezTo>
                    <a:pt x="2809" y="1633"/>
                    <a:pt x="2566" y="3013"/>
                    <a:pt x="2320" y="3013"/>
                  </a:cubicBezTo>
                  <a:cubicBezTo>
                    <a:pt x="2315" y="3013"/>
                    <a:pt x="2311" y="3012"/>
                    <a:pt x="2307" y="3011"/>
                  </a:cubicBezTo>
                  <a:cubicBezTo>
                    <a:pt x="2056" y="2978"/>
                    <a:pt x="2390" y="555"/>
                    <a:pt x="2390" y="555"/>
                  </a:cubicBezTo>
                  <a:cubicBezTo>
                    <a:pt x="2390" y="555"/>
                    <a:pt x="2541" y="54"/>
                    <a:pt x="2257" y="4"/>
                  </a:cubicBezTo>
                  <a:cubicBezTo>
                    <a:pt x="2247" y="2"/>
                    <a:pt x="2237" y="1"/>
                    <a:pt x="222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497;p60">
              <a:extLst>
                <a:ext uri="{FF2B5EF4-FFF2-40B4-BE49-F238E27FC236}">
                  <a16:creationId xmlns:a16="http://schemas.microsoft.com/office/drawing/2014/main" id="{BD9470B5-54E4-4307-9723-AE23468695C5}"/>
                </a:ext>
              </a:extLst>
            </p:cNvPr>
            <p:cNvSpPr/>
            <p:nvPr/>
          </p:nvSpPr>
          <p:spPr>
            <a:xfrm>
              <a:off x="4735321" y="2154303"/>
              <a:ext cx="13974" cy="125860"/>
            </a:xfrm>
            <a:custGeom>
              <a:avLst/>
              <a:gdLst/>
              <a:ahLst/>
              <a:cxnLst/>
              <a:rect l="l" t="t" r="r" b="b"/>
              <a:pathLst>
                <a:path w="436" h="3927" extrusionOk="0">
                  <a:moveTo>
                    <a:pt x="1" y="0"/>
                  </a:moveTo>
                  <a:cubicBezTo>
                    <a:pt x="1" y="50"/>
                    <a:pt x="1" y="100"/>
                    <a:pt x="18" y="150"/>
                  </a:cubicBezTo>
                  <a:cubicBezTo>
                    <a:pt x="34" y="267"/>
                    <a:pt x="51" y="418"/>
                    <a:pt x="68" y="568"/>
                  </a:cubicBezTo>
                  <a:cubicBezTo>
                    <a:pt x="135" y="936"/>
                    <a:pt x="201" y="1420"/>
                    <a:pt x="252" y="1955"/>
                  </a:cubicBezTo>
                  <a:cubicBezTo>
                    <a:pt x="318" y="2506"/>
                    <a:pt x="352" y="2991"/>
                    <a:pt x="385" y="3342"/>
                  </a:cubicBezTo>
                  <a:cubicBezTo>
                    <a:pt x="385" y="3509"/>
                    <a:pt x="402" y="3659"/>
                    <a:pt x="402" y="3776"/>
                  </a:cubicBezTo>
                  <a:cubicBezTo>
                    <a:pt x="402" y="3826"/>
                    <a:pt x="419" y="3876"/>
                    <a:pt x="435" y="3927"/>
                  </a:cubicBezTo>
                  <a:cubicBezTo>
                    <a:pt x="435" y="3876"/>
                    <a:pt x="435" y="3826"/>
                    <a:pt x="435" y="3776"/>
                  </a:cubicBezTo>
                  <a:cubicBezTo>
                    <a:pt x="435" y="3676"/>
                    <a:pt x="435" y="3526"/>
                    <a:pt x="435" y="3342"/>
                  </a:cubicBezTo>
                  <a:cubicBezTo>
                    <a:pt x="419" y="2991"/>
                    <a:pt x="385" y="2490"/>
                    <a:pt x="318" y="1955"/>
                  </a:cubicBezTo>
                  <a:cubicBezTo>
                    <a:pt x="268" y="1404"/>
                    <a:pt x="185" y="919"/>
                    <a:pt x="118" y="568"/>
                  </a:cubicBezTo>
                  <a:cubicBezTo>
                    <a:pt x="84" y="384"/>
                    <a:pt x="51" y="251"/>
                    <a:pt x="34" y="150"/>
                  </a:cubicBezTo>
                  <a:cubicBezTo>
                    <a:pt x="34" y="100"/>
                    <a:pt x="18" y="5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498;p60">
              <a:extLst>
                <a:ext uri="{FF2B5EF4-FFF2-40B4-BE49-F238E27FC236}">
                  <a16:creationId xmlns:a16="http://schemas.microsoft.com/office/drawing/2014/main" id="{A2719C09-CD56-446C-B9AA-11A52A26BFFB}"/>
                </a:ext>
              </a:extLst>
            </p:cNvPr>
            <p:cNvSpPr/>
            <p:nvPr/>
          </p:nvSpPr>
          <p:spPr>
            <a:xfrm>
              <a:off x="4257135" y="1985432"/>
              <a:ext cx="665134" cy="477865"/>
            </a:xfrm>
            <a:custGeom>
              <a:avLst/>
              <a:gdLst/>
              <a:ahLst/>
              <a:cxnLst/>
              <a:rect l="l" t="t" r="r" b="b"/>
              <a:pathLst>
                <a:path w="20753" h="14910" extrusionOk="0">
                  <a:moveTo>
                    <a:pt x="12572" y="0"/>
                  </a:moveTo>
                  <a:cubicBezTo>
                    <a:pt x="12408" y="0"/>
                    <a:pt x="12314" y="6"/>
                    <a:pt x="12314" y="6"/>
                  </a:cubicBezTo>
                  <a:lnTo>
                    <a:pt x="10059" y="1543"/>
                  </a:lnTo>
                  <a:lnTo>
                    <a:pt x="7970" y="89"/>
                  </a:lnTo>
                  <a:cubicBezTo>
                    <a:pt x="6867" y="206"/>
                    <a:pt x="5781" y="524"/>
                    <a:pt x="4762" y="1025"/>
                  </a:cubicBezTo>
                  <a:lnTo>
                    <a:pt x="4662" y="1042"/>
                  </a:lnTo>
                  <a:lnTo>
                    <a:pt x="4662" y="1075"/>
                  </a:lnTo>
                  <a:cubicBezTo>
                    <a:pt x="3425" y="1710"/>
                    <a:pt x="1671" y="3281"/>
                    <a:pt x="0" y="4785"/>
                  </a:cubicBezTo>
                  <a:lnTo>
                    <a:pt x="1938" y="6673"/>
                  </a:lnTo>
                  <a:lnTo>
                    <a:pt x="4060" y="8661"/>
                  </a:lnTo>
                  <a:cubicBezTo>
                    <a:pt x="4155" y="8649"/>
                    <a:pt x="4241" y="8637"/>
                    <a:pt x="4325" y="8637"/>
                  </a:cubicBezTo>
                  <a:cubicBezTo>
                    <a:pt x="4359" y="8637"/>
                    <a:pt x="4394" y="8639"/>
                    <a:pt x="4428" y="8644"/>
                  </a:cubicBezTo>
                  <a:cubicBezTo>
                    <a:pt x="4461" y="8845"/>
                    <a:pt x="4027" y="14843"/>
                    <a:pt x="4027" y="14843"/>
                  </a:cubicBezTo>
                  <a:lnTo>
                    <a:pt x="15740" y="14910"/>
                  </a:lnTo>
                  <a:lnTo>
                    <a:pt x="15339" y="12437"/>
                  </a:lnTo>
                  <a:cubicBezTo>
                    <a:pt x="15456" y="11251"/>
                    <a:pt x="15439" y="10081"/>
                    <a:pt x="15322" y="8912"/>
                  </a:cubicBezTo>
                  <a:lnTo>
                    <a:pt x="15322" y="8912"/>
                  </a:lnTo>
                  <a:lnTo>
                    <a:pt x="15923" y="10516"/>
                  </a:lnTo>
                  <a:lnTo>
                    <a:pt x="20752" y="8093"/>
                  </a:lnTo>
                  <a:cubicBezTo>
                    <a:pt x="20752" y="8093"/>
                    <a:pt x="18998" y="3414"/>
                    <a:pt x="17527" y="1810"/>
                  </a:cubicBezTo>
                  <a:cubicBezTo>
                    <a:pt x="15982" y="140"/>
                    <a:pt x="13392" y="0"/>
                    <a:pt x="125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499;p60">
              <a:extLst>
                <a:ext uri="{FF2B5EF4-FFF2-40B4-BE49-F238E27FC236}">
                  <a16:creationId xmlns:a16="http://schemas.microsoft.com/office/drawing/2014/main" id="{0DA3A6CE-FC07-459A-B22B-22F0D8C98432}"/>
                </a:ext>
              </a:extLst>
            </p:cNvPr>
            <p:cNvSpPr/>
            <p:nvPr/>
          </p:nvSpPr>
          <p:spPr>
            <a:xfrm>
              <a:off x="4508823" y="1960977"/>
              <a:ext cx="154257" cy="130155"/>
            </a:xfrm>
            <a:custGeom>
              <a:avLst/>
              <a:gdLst/>
              <a:ahLst/>
              <a:cxnLst/>
              <a:rect l="l" t="t" r="r" b="b"/>
              <a:pathLst>
                <a:path w="4813" h="4061" extrusionOk="0">
                  <a:moveTo>
                    <a:pt x="4562" y="0"/>
                  </a:moveTo>
                  <a:cubicBezTo>
                    <a:pt x="2791" y="201"/>
                    <a:pt x="2189" y="2223"/>
                    <a:pt x="2189" y="2223"/>
                  </a:cubicBezTo>
                  <a:cubicBezTo>
                    <a:pt x="1862" y="305"/>
                    <a:pt x="384" y="199"/>
                    <a:pt x="62" y="199"/>
                  </a:cubicBezTo>
                  <a:cubicBezTo>
                    <a:pt x="22" y="199"/>
                    <a:pt x="0" y="201"/>
                    <a:pt x="0" y="201"/>
                  </a:cubicBezTo>
                  <a:lnTo>
                    <a:pt x="0" y="819"/>
                  </a:lnTo>
                  <a:lnTo>
                    <a:pt x="318" y="2741"/>
                  </a:lnTo>
                  <a:lnTo>
                    <a:pt x="1303" y="3860"/>
                  </a:lnTo>
                  <a:lnTo>
                    <a:pt x="2189" y="4060"/>
                  </a:lnTo>
                  <a:cubicBezTo>
                    <a:pt x="2189" y="4060"/>
                    <a:pt x="3726" y="3609"/>
                    <a:pt x="3860" y="3593"/>
                  </a:cubicBezTo>
                  <a:cubicBezTo>
                    <a:pt x="3977" y="3576"/>
                    <a:pt x="4812" y="953"/>
                    <a:pt x="4812" y="953"/>
                  </a:cubicBezTo>
                  <a:lnTo>
                    <a:pt x="456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500;p60">
              <a:extLst>
                <a:ext uri="{FF2B5EF4-FFF2-40B4-BE49-F238E27FC236}">
                  <a16:creationId xmlns:a16="http://schemas.microsoft.com/office/drawing/2014/main" id="{E39F0C02-B19C-4378-89BD-EC4153C3B52E}"/>
                </a:ext>
              </a:extLst>
            </p:cNvPr>
            <p:cNvSpPr/>
            <p:nvPr/>
          </p:nvSpPr>
          <p:spPr>
            <a:xfrm>
              <a:off x="4591833" y="1988829"/>
              <a:ext cx="72850" cy="56248"/>
            </a:xfrm>
            <a:custGeom>
              <a:avLst/>
              <a:gdLst/>
              <a:ahLst/>
              <a:cxnLst/>
              <a:rect l="l" t="t" r="r" b="b"/>
              <a:pathLst>
                <a:path w="2273" h="1755" extrusionOk="0">
                  <a:moveTo>
                    <a:pt x="2272" y="0"/>
                  </a:moveTo>
                  <a:cubicBezTo>
                    <a:pt x="2222" y="34"/>
                    <a:pt x="2189" y="50"/>
                    <a:pt x="2155" y="84"/>
                  </a:cubicBezTo>
                  <a:cubicBezTo>
                    <a:pt x="2072" y="151"/>
                    <a:pt x="1972" y="251"/>
                    <a:pt x="1855" y="368"/>
                  </a:cubicBezTo>
                  <a:cubicBezTo>
                    <a:pt x="1537" y="685"/>
                    <a:pt x="1270" y="1019"/>
                    <a:pt x="1036" y="1404"/>
                  </a:cubicBezTo>
                  <a:cubicBezTo>
                    <a:pt x="994" y="1487"/>
                    <a:pt x="953" y="1558"/>
                    <a:pt x="911" y="1628"/>
                  </a:cubicBezTo>
                  <a:lnTo>
                    <a:pt x="911" y="1628"/>
                  </a:lnTo>
                  <a:cubicBezTo>
                    <a:pt x="705" y="1262"/>
                    <a:pt x="530" y="944"/>
                    <a:pt x="401" y="719"/>
                  </a:cubicBezTo>
                  <a:cubicBezTo>
                    <a:pt x="368" y="652"/>
                    <a:pt x="317" y="602"/>
                    <a:pt x="267" y="568"/>
                  </a:cubicBezTo>
                  <a:cubicBezTo>
                    <a:pt x="217" y="552"/>
                    <a:pt x="167" y="535"/>
                    <a:pt x="117" y="535"/>
                  </a:cubicBezTo>
                  <a:cubicBezTo>
                    <a:pt x="33" y="535"/>
                    <a:pt x="0" y="585"/>
                    <a:pt x="17" y="585"/>
                  </a:cubicBezTo>
                  <a:cubicBezTo>
                    <a:pt x="50" y="568"/>
                    <a:pt x="84" y="552"/>
                    <a:pt x="117" y="552"/>
                  </a:cubicBezTo>
                  <a:cubicBezTo>
                    <a:pt x="167" y="568"/>
                    <a:pt x="201" y="585"/>
                    <a:pt x="251" y="602"/>
                  </a:cubicBezTo>
                  <a:cubicBezTo>
                    <a:pt x="284" y="635"/>
                    <a:pt x="334" y="685"/>
                    <a:pt x="368" y="735"/>
                  </a:cubicBezTo>
                  <a:lnTo>
                    <a:pt x="886" y="1704"/>
                  </a:lnTo>
                  <a:lnTo>
                    <a:pt x="902" y="1755"/>
                  </a:lnTo>
                  <a:lnTo>
                    <a:pt x="936" y="1704"/>
                  </a:lnTo>
                  <a:cubicBezTo>
                    <a:pt x="986" y="1621"/>
                    <a:pt x="1036" y="1521"/>
                    <a:pt x="1103" y="1437"/>
                  </a:cubicBezTo>
                  <a:cubicBezTo>
                    <a:pt x="1320" y="1069"/>
                    <a:pt x="1587" y="719"/>
                    <a:pt x="1888" y="401"/>
                  </a:cubicBezTo>
                  <a:cubicBezTo>
                    <a:pt x="2005" y="267"/>
                    <a:pt x="2105" y="184"/>
                    <a:pt x="2172" y="117"/>
                  </a:cubicBezTo>
                  <a:cubicBezTo>
                    <a:pt x="2206" y="84"/>
                    <a:pt x="2239" y="50"/>
                    <a:pt x="2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501;p60">
              <a:extLst>
                <a:ext uri="{FF2B5EF4-FFF2-40B4-BE49-F238E27FC236}">
                  <a16:creationId xmlns:a16="http://schemas.microsoft.com/office/drawing/2014/main" id="{002F0E4C-5D02-4F19-8D83-8E157F6C2D25}"/>
                </a:ext>
              </a:extLst>
            </p:cNvPr>
            <p:cNvSpPr/>
            <p:nvPr/>
          </p:nvSpPr>
          <p:spPr>
            <a:xfrm>
              <a:off x="4505073" y="1992579"/>
              <a:ext cx="58395" cy="44453"/>
            </a:xfrm>
            <a:custGeom>
              <a:avLst/>
              <a:gdLst/>
              <a:ahLst/>
              <a:cxnLst/>
              <a:rect l="l" t="t" r="r" b="b"/>
              <a:pathLst>
                <a:path w="1822" h="1387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34"/>
                    <a:pt x="34" y="67"/>
                    <a:pt x="67" y="100"/>
                  </a:cubicBezTo>
                  <a:cubicBezTo>
                    <a:pt x="100" y="167"/>
                    <a:pt x="167" y="267"/>
                    <a:pt x="268" y="384"/>
                  </a:cubicBezTo>
                  <a:cubicBezTo>
                    <a:pt x="435" y="618"/>
                    <a:pt x="669" y="936"/>
                    <a:pt x="953" y="1287"/>
                  </a:cubicBezTo>
                  <a:lnTo>
                    <a:pt x="986" y="1337"/>
                  </a:lnTo>
                  <a:lnTo>
                    <a:pt x="1019" y="1387"/>
                  </a:lnTo>
                  <a:lnTo>
                    <a:pt x="1053" y="1337"/>
                  </a:lnTo>
                  <a:cubicBezTo>
                    <a:pt x="1120" y="1153"/>
                    <a:pt x="1170" y="952"/>
                    <a:pt x="1203" y="752"/>
                  </a:cubicBezTo>
                  <a:cubicBezTo>
                    <a:pt x="1220" y="602"/>
                    <a:pt x="1303" y="451"/>
                    <a:pt x="1420" y="351"/>
                  </a:cubicBezTo>
                  <a:cubicBezTo>
                    <a:pt x="1476" y="306"/>
                    <a:pt x="1539" y="284"/>
                    <a:pt x="1605" y="284"/>
                  </a:cubicBezTo>
                  <a:cubicBezTo>
                    <a:pt x="1638" y="284"/>
                    <a:pt x="1671" y="290"/>
                    <a:pt x="1704" y="301"/>
                  </a:cubicBezTo>
                  <a:cubicBezTo>
                    <a:pt x="1755" y="301"/>
                    <a:pt x="1788" y="318"/>
                    <a:pt x="1821" y="351"/>
                  </a:cubicBezTo>
                  <a:cubicBezTo>
                    <a:pt x="1821" y="351"/>
                    <a:pt x="1805" y="334"/>
                    <a:pt x="1805" y="318"/>
                  </a:cubicBezTo>
                  <a:cubicBezTo>
                    <a:pt x="1771" y="301"/>
                    <a:pt x="1755" y="284"/>
                    <a:pt x="1721" y="267"/>
                  </a:cubicBezTo>
                  <a:cubicBezTo>
                    <a:pt x="1682" y="256"/>
                    <a:pt x="1643" y="251"/>
                    <a:pt x="1605" y="251"/>
                  </a:cubicBezTo>
                  <a:cubicBezTo>
                    <a:pt x="1528" y="251"/>
                    <a:pt x="1454" y="273"/>
                    <a:pt x="1387" y="318"/>
                  </a:cubicBezTo>
                  <a:cubicBezTo>
                    <a:pt x="1253" y="418"/>
                    <a:pt x="1170" y="568"/>
                    <a:pt x="1136" y="735"/>
                  </a:cubicBezTo>
                  <a:cubicBezTo>
                    <a:pt x="1121" y="919"/>
                    <a:pt x="1078" y="1089"/>
                    <a:pt x="1006" y="1258"/>
                  </a:cubicBezTo>
                  <a:lnTo>
                    <a:pt x="1006" y="1258"/>
                  </a:lnTo>
                  <a:lnTo>
                    <a:pt x="1003" y="1253"/>
                  </a:lnTo>
                  <a:cubicBezTo>
                    <a:pt x="735" y="902"/>
                    <a:pt x="485" y="585"/>
                    <a:pt x="301" y="351"/>
                  </a:cubicBezTo>
                  <a:cubicBezTo>
                    <a:pt x="201" y="234"/>
                    <a:pt x="134" y="150"/>
                    <a:pt x="84" y="84"/>
                  </a:cubicBezTo>
                  <a:cubicBezTo>
                    <a:pt x="34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502;p60">
              <a:extLst>
                <a:ext uri="{FF2B5EF4-FFF2-40B4-BE49-F238E27FC236}">
                  <a16:creationId xmlns:a16="http://schemas.microsoft.com/office/drawing/2014/main" id="{2E34C8D9-DBC8-46F2-942D-93E53A6E1F27}"/>
                </a:ext>
              </a:extLst>
            </p:cNvPr>
            <p:cNvSpPr/>
            <p:nvPr/>
          </p:nvSpPr>
          <p:spPr>
            <a:xfrm>
              <a:off x="4546290" y="2033795"/>
              <a:ext cx="30576" cy="427387"/>
            </a:xfrm>
            <a:custGeom>
              <a:avLst/>
              <a:gdLst/>
              <a:ahLst/>
              <a:cxnLst/>
              <a:rect l="l" t="t" r="r" b="b"/>
              <a:pathLst>
                <a:path w="954" h="13335" extrusionOk="0">
                  <a:moveTo>
                    <a:pt x="953" y="1"/>
                  </a:moveTo>
                  <a:cubicBezTo>
                    <a:pt x="936" y="17"/>
                    <a:pt x="936" y="51"/>
                    <a:pt x="936" y="101"/>
                  </a:cubicBezTo>
                  <a:cubicBezTo>
                    <a:pt x="936" y="184"/>
                    <a:pt x="920" y="318"/>
                    <a:pt x="903" y="485"/>
                  </a:cubicBezTo>
                  <a:cubicBezTo>
                    <a:pt x="870" y="836"/>
                    <a:pt x="836" y="1321"/>
                    <a:pt x="786" y="1922"/>
                  </a:cubicBezTo>
                  <a:cubicBezTo>
                    <a:pt x="703" y="3125"/>
                    <a:pt x="586" y="4796"/>
                    <a:pt x="452" y="6651"/>
                  </a:cubicBezTo>
                  <a:cubicBezTo>
                    <a:pt x="318" y="8489"/>
                    <a:pt x="201" y="10159"/>
                    <a:pt x="118" y="11379"/>
                  </a:cubicBezTo>
                  <a:cubicBezTo>
                    <a:pt x="84" y="11981"/>
                    <a:pt x="51" y="12465"/>
                    <a:pt x="34" y="12816"/>
                  </a:cubicBezTo>
                  <a:cubicBezTo>
                    <a:pt x="17" y="12966"/>
                    <a:pt x="17" y="13100"/>
                    <a:pt x="17" y="13200"/>
                  </a:cubicBezTo>
                  <a:cubicBezTo>
                    <a:pt x="34" y="13100"/>
                    <a:pt x="51" y="12966"/>
                    <a:pt x="51" y="12816"/>
                  </a:cubicBezTo>
                  <a:cubicBezTo>
                    <a:pt x="84" y="12465"/>
                    <a:pt x="118" y="11981"/>
                    <a:pt x="168" y="11379"/>
                  </a:cubicBezTo>
                  <a:cubicBezTo>
                    <a:pt x="251" y="10159"/>
                    <a:pt x="385" y="8489"/>
                    <a:pt x="519" y="6651"/>
                  </a:cubicBezTo>
                  <a:cubicBezTo>
                    <a:pt x="636" y="4813"/>
                    <a:pt x="753" y="3142"/>
                    <a:pt x="836" y="1922"/>
                  </a:cubicBezTo>
                  <a:cubicBezTo>
                    <a:pt x="870" y="1321"/>
                    <a:pt x="903" y="836"/>
                    <a:pt x="936" y="485"/>
                  </a:cubicBezTo>
                  <a:cubicBezTo>
                    <a:pt x="936" y="318"/>
                    <a:pt x="936" y="184"/>
                    <a:pt x="953" y="101"/>
                  </a:cubicBezTo>
                  <a:cubicBezTo>
                    <a:pt x="953" y="51"/>
                    <a:pt x="953" y="17"/>
                    <a:pt x="953" y="1"/>
                  </a:cubicBezTo>
                  <a:close/>
                  <a:moveTo>
                    <a:pt x="17" y="13200"/>
                  </a:moveTo>
                  <a:cubicBezTo>
                    <a:pt x="17" y="13234"/>
                    <a:pt x="1" y="13267"/>
                    <a:pt x="1" y="13301"/>
                  </a:cubicBezTo>
                  <a:cubicBezTo>
                    <a:pt x="1" y="13317"/>
                    <a:pt x="1" y="13317"/>
                    <a:pt x="1" y="13334"/>
                  </a:cubicBezTo>
                  <a:cubicBezTo>
                    <a:pt x="17" y="13317"/>
                    <a:pt x="17" y="13317"/>
                    <a:pt x="17" y="13301"/>
                  </a:cubicBezTo>
                  <a:cubicBezTo>
                    <a:pt x="17" y="13267"/>
                    <a:pt x="17" y="13234"/>
                    <a:pt x="17" y="132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503;p60">
              <a:extLst>
                <a:ext uri="{FF2B5EF4-FFF2-40B4-BE49-F238E27FC236}">
                  <a16:creationId xmlns:a16="http://schemas.microsoft.com/office/drawing/2014/main" id="{D3959DC4-BD1F-40DA-9AD3-AFFD444DFAC0}"/>
                </a:ext>
              </a:extLst>
            </p:cNvPr>
            <p:cNvSpPr/>
            <p:nvPr/>
          </p:nvSpPr>
          <p:spPr>
            <a:xfrm>
              <a:off x="4399020" y="2096998"/>
              <a:ext cx="12884" cy="165506"/>
            </a:xfrm>
            <a:custGeom>
              <a:avLst/>
              <a:gdLst/>
              <a:ahLst/>
              <a:cxnLst/>
              <a:rect l="l" t="t" r="r" b="b"/>
              <a:pathLst>
                <a:path w="402" h="5164" extrusionOk="0">
                  <a:moveTo>
                    <a:pt x="402" y="0"/>
                  </a:moveTo>
                  <a:cubicBezTo>
                    <a:pt x="402" y="6"/>
                    <a:pt x="402" y="11"/>
                    <a:pt x="402" y="17"/>
                  </a:cubicBezTo>
                  <a:lnTo>
                    <a:pt x="402" y="17"/>
                  </a:lnTo>
                  <a:cubicBezTo>
                    <a:pt x="402" y="17"/>
                    <a:pt x="402" y="17"/>
                    <a:pt x="402" y="17"/>
                  </a:cubicBezTo>
                  <a:lnTo>
                    <a:pt x="402" y="0"/>
                  </a:lnTo>
                  <a:close/>
                  <a:moveTo>
                    <a:pt x="402" y="17"/>
                  </a:moveTo>
                  <a:cubicBezTo>
                    <a:pt x="385" y="67"/>
                    <a:pt x="369" y="134"/>
                    <a:pt x="369" y="201"/>
                  </a:cubicBezTo>
                  <a:cubicBezTo>
                    <a:pt x="352" y="334"/>
                    <a:pt x="318" y="518"/>
                    <a:pt x="302" y="752"/>
                  </a:cubicBezTo>
                  <a:cubicBezTo>
                    <a:pt x="252" y="1220"/>
                    <a:pt x="201" y="1872"/>
                    <a:pt x="168" y="2573"/>
                  </a:cubicBezTo>
                  <a:cubicBezTo>
                    <a:pt x="135" y="3292"/>
                    <a:pt x="101" y="3943"/>
                    <a:pt x="51" y="4395"/>
                  </a:cubicBezTo>
                  <a:cubicBezTo>
                    <a:pt x="34" y="4629"/>
                    <a:pt x="34" y="4812"/>
                    <a:pt x="18" y="4946"/>
                  </a:cubicBezTo>
                  <a:cubicBezTo>
                    <a:pt x="1" y="5013"/>
                    <a:pt x="1" y="5080"/>
                    <a:pt x="1" y="5163"/>
                  </a:cubicBezTo>
                  <a:cubicBezTo>
                    <a:pt x="18" y="5096"/>
                    <a:pt x="34" y="5030"/>
                    <a:pt x="34" y="4963"/>
                  </a:cubicBezTo>
                  <a:cubicBezTo>
                    <a:pt x="68" y="4829"/>
                    <a:pt x="84" y="4645"/>
                    <a:pt x="101" y="4411"/>
                  </a:cubicBezTo>
                  <a:cubicBezTo>
                    <a:pt x="151" y="3943"/>
                    <a:pt x="201" y="3292"/>
                    <a:pt x="235" y="2590"/>
                  </a:cubicBezTo>
                  <a:cubicBezTo>
                    <a:pt x="268" y="1872"/>
                    <a:pt x="318" y="1220"/>
                    <a:pt x="352" y="769"/>
                  </a:cubicBezTo>
                  <a:cubicBezTo>
                    <a:pt x="369" y="535"/>
                    <a:pt x="385" y="351"/>
                    <a:pt x="385" y="217"/>
                  </a:cubicBezTo>
                  <a:cubicBezTo>
                    <a:pt x="401" y="155"/>
                    <a:pt x="402" y="93"/>
                    <a:pt x="40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504;p60">
              <a:extLst>
                <a:ext uri="{FF2B5EF4-FFF2-40B4-BE49-F238E27FC236}">
                  <a16:creationId xmlns:a16="http://schemas.microsoft.com/office/drawing/2014/main" id="{F9DECCBE-10EF-4A39-8073-BD202621FC89}"/>
                </a:ext>
              </a:extLst>
            </p:cNvPr>
            <p:cNvSpPr/>
            <p:nvPr/>
          </p:nvSpPr>
          <p:spPr>
            <a:xfrm>
              <a:off x="4554879" y="2022546"/>
              <a:ext cx="43941" cy="53043"/>
            </a:xfrm>
            <a:custGeom>
              <a:avLst/>
              <a:gdLst/>
              <a:ahLst/>
              <a:cxnLst/>
              <a:rect l="l" t="t" r="r" b="b"/>
              <a:pathLst>
                <a:path w="1371" h="1655" extrusionOk="0">
                  <a:moveTo>
                    <a:pt x="618" y="1"/>
                  </a:moveTo>
                  <a:cubicBezTo>
                    <a:pt x="618" y="1"/>
                    <a:pt x="0" y="820"/>
                    <a:pt x="84" y="936"/>
                  </a:cubicBezTo>
                  <a:cubicBezTo>
                    <a:pt x="184" y="1053"/>
                    <a:pt x="618" y="1655"/>
                    <a:pt x="618" y="1655"/>
                  </a:cubicBezTo>
                  <a:lnTo>
                    <a:pt x="1003" y="1655"/>
                  </a:lnTo>
                  <a:cubicBezTo>
                    <a:pt x="1003" y="1655"/>
                    <a:pt x="1370" y="652"/>
                    <a:pt x="1270" y="519"/>
                  </a:cubicBezTo>
                  <a:cubicBezTo>
                    <a:pt x="1069" y="335"/>
                    <a:pt x="852" y="151"/>
                    <a:pt x="6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505;p60">
              <a:extLst>
                <a:ext uri="{FF2B5EF4-FFF2-40B4-BE49-F238E27FC236}">
                  <a16:creationId xmlns:a16="http://schemas.microsoft.com/office/drawing/2014/main" id="{0E749E97-3967-4672-9F97-437382B54F20}"/>
                </a:ext>
              </a:extLst>
            </p:cNvPr>
            <p:cNvSpPr/>
            <p:nvPr/>
          </p:nvSpPr>
          <p:spPr>
            <a:xfrm>
              <a:off x="4583788" y="2015046"/>
              <a:ext cx="31089" cy="33781"/>
            </a:xfrm>
            <a:custGeom>
              <a:avLst/>
              <a:gdLst/>
              <a:ahLst/>
              <a:cxnLst/>
              <a:rect l="l" t="t" r="r" b="b"/>
              <a:pathLst>
                <a:path w="970" h="1054" extrusionOk="0">
                  <a:moveTo>
                    <a:pt x="685" y="1"/>
                  </a:moveTo>
                  <a:lnTo>
                    <a:pt x="0" y="552"/>
                  </a:lnTo>
                  <a:lnTo>
                    <a:pt x="268" y="1054"/>
                  </a:lnTo>
                  <a:lnTo>
                    <a:pt x="969" y="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506;p60">
              <a:extLst>
                <a:ext uri="{FF2B5EF4-FFF2-40B4-BE49-F238E27FC236}">
                  <a16:creationId xmlns:a16="http://schemas.microsoft.com/office/drawing/2014/main" id="{9F3789C4-42D9-4F21-A5A5-15329A0FD802}"/>
                </a:ext>
              </a:extLst>
            </p:cNvPr>
            <p:cNvSpPr/>
            <p:nvPr/>
          </p:nvSpPr>
          <p:spPr>
            <a:xfrm>
              <a:off x="4540392" y="2006488"/>
              <a:ext cx="31633" cy="36441"/>
            </a:xfrm>
            <a:custGeom>
              <a:avLst/>
              <a:gdLst/>
              <a:ahLst/>
              <a:cxnLst/>
              <a:rect l="l" t="t" r="r" b="b"/>
              <a:pathLst>
                <a:path w="987" h="1137" extrusionOk="0">
                  <a:moveTo>
                    <a:pt x="185" y="1"/>
                  </a:moveTo>
                  <a:lnTo>
                    <a:pt x="1" y="619"/>
                  </a:lnTo>
                  <a:lnTo>
                    <a:pt x="636" y="1137"/>
                  </a:lnTo>
                  <a:lnTo>
                    <a:pt x="987" y="6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507;p60">
              <a:extLst>
                <a:ext uri="{FF2B5EF4-FFF2-40B4-BE49-F238E27FC236}">
                  <a16:creationId xmlns:a16="http://schemas.microsoft.com/office/drawing/2014/main" id="{4F5CC250-EF54-4E6A-B75F-37B9B7149923}"/>
                </a:ext>
              </a:extLst>
            </p:cNvPr>
            <p:cNvSpPr/>
            <p:nvPr/>
          </p:nvSpPr>
          <p:spPr>
            <a:xfrm>
              <a:off x="4544142" y="2072351"/>
              <a:ext cx="70734" cy="375979"/>
            </a:xfrm>
            <a:custGeom>
              <a:avLst/>
              <a:gdLst/>
              <a:ahLst/>
              <a:cxnLst/>
              <a:rect l="l" t="t" r="r" b="b"/>
              <a:pathLst>
                <a:path w="2207" h="11731" extrusionOk="0">
                  <a:moveTo>
                    <a:pt x="1371" y="1"/>
                  </a:moveTo>
                  <a:lnTo>
                    <a:pt x="953" y="101"/>
                  </a:lnTo>
                  <a:lnTo>
                    <a:pt x="1" y="8723"/>
                  </a:lnTo>
                  <a:lnTo>
                    <a:pt x="953" y="11730"/>
                  </a:lnTo>
                  <a:lnTo>
                    <a:pt x="2206" y="875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508;p60">
              <a:extLst>
                <a:ext uri="{FF2B5EF4-FFF2-40B4-BE49-F238E27FC236}">
                  <a16:creationId xmlns:a16="http://schemas.microsoft.com/office/drawing/2014/main" id="{9E79A1F1-ABA1-41B7-9A09-447BDEF23F02}"/>
                </a:ext>
              </a:extLst>
            </p:cNvPr>
            <p:cNvSpPr/>
            <p:nvPr/>
          </p:nvSpPr>
          <p:spPr>
            <a:xfrm>
              <a:off x="4729968" y="2018283"/>
              <a:ext cx="61087" cy="93201"/>
            </a:xfrm>
            <a:custGeom>
              <a:avLst/>
              <a:gdLst/>
              <a:ahLst/>
              <a:cxnLst/>
              <a:rect l="l" t="t" r="r" b="b"/>
              <a:pathLst>
                <a:path w="1906" h="2908" extrusionOk="0">
                  <a:moveTo>
                    <a:pt x="1509" y="0"/>
                  </a:moveTo>
                  <a:cubicBezTo>
                    <a:pt x="1462" y="0"/>
                    <a:pt x="1415" y="6"/>
                    <a:pt x="1371" y="17"/>
                  </a:cubicBezTo>
                  <a:cubicBezTo>
                    <a:pt x="1170" y="100"/>
                    <a:pt x="987" y="217"/>
                    <a:pt x="853" y="368"/>
                  </a:cubicBezTo>
                  <a:cubicBezTo>
                    <a:pt x="669" y="552"/>
                    <a:pt x="502" y="769"/>
                    <a:pt x="385" y="986"/>
                  </a:cubicBezTo>
                  <a:cubicBezTo>
                    <a:pt x="151" y="1404"/>
                    <a:pt x="18" y="1855"/>
                    <a:pt x="1" y="2323"/>
                  </a:cubicBezTo>
                  <a:cubicBezTo>
                    <a:pt x="1" y="2473"/>
                    <a:pt x="18" y="2607"/>
                    <a:pt x="34" y="2757"/>
                  </a:cubicBezTo>
                  <a:cubicBezTo>
                    <a:pt x="34" y="2807"/>
                    <a:pt x="51" y="2857"/>
                    <a:pt x="68" y="2907"/>
                  </a:cubicBezTo>
                  <a:cubicBezTo>
                    <a:pt x="84" y="2907"/>
                    <a:pt x="34" y="2690"/>
                    <a:pt x="51" y="2323"/>
                  </a:cubicBezTo>
                  <a:cubicBezTo>
                    <a:pt x="84" y="1871"/>
                    <a:pt x="218" y="1420"/>
                    <a:pt x="435" y="1019"/>
                  </a:cubicBezTo>
                  <a:cubicBezTo>
                    <a:pt x="569" y="802"/>
                    <a:pt x="719" y="602"/>
                    <a:pt x="886" y="418"/>
                  </a:cubicBezTo>
                  <a:cubicBezTo>
                    <a:pt x="1020" y="267"/>
                    <a:pt x="1187" y="150"/>
                    <a:pt x="1388" y="67"/>
                  </a:cubicBezTo>
                  <a:cubicBezTo>
                    <a:pt x="1436" y="53"/>
                    <a:pt x="1490" y="45"/>
                    <a:pt x="1545" y="45"/>
                  </a:cubicBezTo>
                  <a:cubicBezTo>
                    <a:pt x="1623" y="45"/>
                    <a:pt x="1703" y="61"/>
                    <a:pt x="1772" y="100"/>
                  </a:cubicBezTo>
                  <a:cubicBezTo>
                    <a:pt x="1822" y="117"/>
                    <a:pt x="1872" y="150"/>
                    <a:pt x="1906" y="184"/>
                  </a:cubicBezTo>
                  <a:cubicBezTo>
                    <a:pt x="1906" y="184"/>
                    <a:pt x="1906" y="167"/>
                    <a:pt x="1889" y="150"/>
                  </a:cubicBezTo>
                  <a:cubicBezTo>
                    <a:pt x="1855" y="117"/>
                    <a:pt x="1822" y="84"/>
                    <a:pt x="1789" y="67"/>
                  </a:cubicBezTo>
                  <a:cubicBezTo>
                    <a:pt x="1700" y="22"/>
                    <a:pt x="1603" y="0"/>
                    <a:pt x="1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49622A-17DF-467F-9A75-1E49565535D8}"/>
              </a:ext>
            </a:extLst>
          </p:cNvPr>
          <p:cNvSpPr/>
          <p:nvPr/>
        </p:nvSpPr>
        <p:spPr>
          <a:xfrm>
            <a:off x="8353425" y="2574925"/>
            <a:ext cx="206375" cy="263525"/>
          </a:xfrm>
          <a:custGeom>
            <a:avLst/>
            <a:gdLst>
              <a:gd name="connsiteX0" fmla="*/ 73025 w 206375"/>
              <a:gd name="connsiteY0" fmla="*/ 263525 h 263525"/>
              <a:gd name="connsiteX1" fmla="*/ 142875 w 206375"/>
              <a:gd name="connsiteY1" fmla="*/ 174625 h 263525"/>
              <a:gd name="connsiteX2" fmla="*/ 206375 w 206375"/>
              <a:gd name="connsiteY2" fmla="*/ 69850 h 263525"/>
              <a:gd name="connsiteX3" fmla="*/ 184150 w 206375"/>
              <a:gd name="connsiteY3" fmla="*/ 0 h 263525"/>
              <a:gd name="connsiteX4" fmla="*/ 0 w 206375"/>
              <a:gd name="connsiteY4" fmla="*/ 95250 h 263525"/>
              <a:gd name="connsiteX5" fmla="*/ 73025 w 206375"/>
              <a:gd name="connsiteY5" fmla="*/ 263525 h 2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375" h="263525">
                <a:moveTo>
                  <a:pt x="73025" y="263525"/>
                </a:moveTo>
                <a:lnTo>
                  <a:pt x="142875" y="174625"/>
                </a:lnTo>
                <a:lnTo>
                  <a:pt x="206375" y="69850"/>
                </a:lnTo>
                <a:lnTo>
                  <a:pt x="184150" y="0"/>
                </a:lnTo>
                <a:lnTo>
                  <a:pt x="0" y="95250"/>
                </a:lnTo>
                <a:lnTo>
                  <a:pt x="73025" y="263525"/>
                </a:lnTo>
                <a:close/>
              </a:path>
            </a:pathLst>
          </a:custGeom>
          <a:solidFill>
            <a:srgbClr val="B78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76754C-B726-45C4-A91B-EB44E6C17DF5}"/>
              </a:ext>
            </a:extLst>
          </p:cNvPr>
          <p:cNvSpPr/>
          <p:nvPr/>
        </p:nvSpPr>
        <p:spPr>
          <a:xfrm>
            <a:off x="7737475" y="2886075"/>
            <a:ext cx="600075" cy="104775"/>
          </a:xfrm>
          <a:custGeom>
            <a:avLst/>
            <a:gdLst>
              <a:gd name="connsiteX0" fmla="*/ 0 w 600075"/>
              <a:gd name="connsiteY0" fmla="*/ 0 h 104775"/>
              <a:gd name="connsiteX1" fmla="*/ 79375 w 600075"/>
              <a:gd name="connsiteY1" fmla="*/ 47625 h 104775"/>
              <a:gd name="connsiteX2" fmla="*/ 171450 w 600075"/>
              <a:gd name="connsiteY2" fmla="*/ 82550 h 104775"/>
              <a:gd name="connsiteX3" fmla="*/ 298450 w 600075"/>
              <a:gd name="connsiteY3" fmla="*/ 104775 h 104775"/>
              <a:gd name="connsiteX4" fmla="*/ 457200 w 600075"/>
              <a:gd name="connsiteY4" fmla="*/ 92075 h 104775"/>
              <a:gd name="connsiteX5" fmla="*/ 555625 w 600075"/>
              <a:gd name="connsiteY5" fmla="*/ 53975 h 104775"/>
              <a:gd name="connsiteX6" fmla="*/ 600075 w 600075"/>
              <a:gd name="connsiteY6" fmla="*/ 19050 h 104775"/>
              <a:gd name="connsiteX7" fmla="*/ 577850 w 600075"/>
              <a:gd name="connsiteY7" fmla="*/ 3175 h 104775"/>
              <a:gd name="connsiteX8" fmla="*/ 0 w 600075"/>
              <a:gd name="connsiteY8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" h="104775">
                <a:moveTo>
                  <a:pt x="0" y="0"/>
                </a:moveTo>
                <a:lnTo>
                  <a:pt x="79375" y="47625"/>
                </a:lnTo>
                <a:lnTo>
                  <a:pt x="171450" y="82550"/>
                </a:lnTo>
                <a:lnTo>
                  <a:pt x="298450" y="104775"/>
                </a:lnTo>
                <a:lnTo>
                  <a:pt x="457200" y="92075"/>
                </a:lnTo>
                <a:lnTo>
                  <a:pt x="555625" y="53975"/>
                </a:lnTo>
                <a:lnTo>
                  <a:pt x="600075" y="19050"/>
                </a:lnTo>
                <a:lnTo>
                  <a:pt x="577850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0" name="Google Shape;3197;p58">
            <a:extLst>
              <a:ext uri="{FF2B5EF4-FFF2-40B4-BE49-F238E27FC236}">
                <a16:creationId xmlns:a16="http://schemas.microsoft.com/office/drawing/2014/main" id="{F5FA28E6-8944-44EC-9AF0-17C433963FA6}"/>
              </a:ext>
            </a:extLst>
          </p:cNvPr>
          <p:cNvSpPr txBox="1">
            <a:spLocks/>
          </p:cNvSpPr>
          <p:nvPr/>
        </p:nvSpPr>
        <p:spPr>
          <a:xfrm>
            <a:off x="5232890" y="2719639"/>
            <a:ext cx="187138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dirty="0" err="1">
                <a:latin typeface="Raleway SemiBold" panose="020B0604020202020204" charset="0"/>
              </a:rPr>
              <a:t>Deniesh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Natanael</a:t>
            </a:r>
            <a:endParaRPr lang="en-AU" dirty="0">
              <a:latin typeface="Raleway SemiBold" panose="020B0604020202020204" charset="0"/>
            </a:endParaRPr>
          </a:p>
          <a:p>
            <a:pPr marL="0" indent="0"/>
            <a:r>
              <a:rPr lang="id-ID" dirty="0">
                <a:latin typeface="Raleway SemiBold" panose="020B0604020202020204" charset="0"/>
              </a:rPr>
              <a:t>14117</a:t>
            </a:r>
            <a:r>
              <a:rPr lang="en-AU" dirty="0">
                <a:latin typeface="Raleway SemiBold" panose="020B0604020202020204" charset="0"/>
              </a:rPr>
              <a:t>142</a:t>
            </a:r>
            <a:endParaRPr lang="id-ID" dirty="0">
              <a:latin typeface="Raleway SemiBold" panose="020B0604020202020204" charset="0"/>
            </a:endParaRPr>
          </a:p>
          <a:p>
            <a:pPr marL="0" indent="0"/>
            <a:endParaRPr lang="id-ID" dirty="0">
              <a:latin typeface="Raleway SemiBold" panose="020B0604020202020204" charset="0"/>
            </a:endParaRPr>
          </a:p>
        </p:txBody>
      </p:sp>
      <p:sp>
        <p:nvSpPr>
          <p:cNvPr id="491" name="Google Shape;3197;p58">
            <a:extLst>
              <a:ext uri="{FF2B5EF4-FFF2-40B4-BE49-F238E27FC236}">
                <a16:creationId xmlns:a16="http://schemas.microsoft.com/office/drawing/2014/main" id="{FBE0EF61-4F09-441D-AC84-B368365362EF}"/>
              </a:ext>
            </a:extLst>
          </p:cNvPr>
          <p:cNvSpPr txBox="1">
            <a:spLocks/>
          </p:cNvSpPr>
          <p:nvPr/>
        </p:nvSpPr>
        <p:spPr>
          <a:xfrm>
            <a:off x="6966674" y="3024962"/>
            <a:ext cx="226789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dirty="0" err="1">
                <a:latin typeface="Raleway SemiBold" panose="020B0604020202020204" charset="0"/>
              </a:rPr>
              <a:t>Rahmat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Ginting</a:t>
            </a:r>
            <a:endParaRPr lang="en-AU" dirty="0">
              <a:latin typeface="Raleway SemiBold" panose="020B0604020202020204" charset="0"/>
            </a:endParaRPr>
          </a:p>
          <a:p>
            <a:pPr marL="0" indent="0"/>
            <a:r>
              <a:rPr lang="en-AU" dirty="0">
                <a:latin typeface="Raleway SemiBold" panose="020B0604020202020204" charset="0"/>
              </a:rPr>
              <a:t>14117144</a:t>
            </a:r>
            <a:endParaRPr lang="id-ID" dirty="0">
              <a:latin typeface="Raleway SemiBold" panose="020B0604020202020204" charset="0"/>
            </a:endParaRPr>
          </a:p>
        </p:txBody>
      </p:sp>
      <p:grpSp>
        <p:nvGrpSpPr>
          <p:cNvPr id="221" name="Google Shape;3247;p58">
            <a:extLst>
              <a:ext uri="{FF2B5EF4-FFF2-40B4-BE49-F238E27FC236}">
                <a16:creationId xmlns:a16="http://schemas.microsoft.com/office/drawing/2014/main" id="{73284F6A-E5CD-43ED-A00A-57896F14CF1D}"/>
              </a:ext>
            </a:extLst>
          </p:cNvPr>
          <p:cNvGrpSpPr/>
          <p:nvPr/>
        </p:nvGrpSpPr>
        <p:grpSpPr>
          <a:xfrm flipH="1">
            <a:off x="5549385" y="1350160"/>
            <a:ext cx="1151975" cy="1362990"/>
            <a:chOff x="1530438" y="1390423"/>
            <a:chExt cx="1122999" cy="1362990"/>
          </a:xfrm>
        </p:grpSpPr>
        <p:sp>
          <p:nvSpPr>
            <p:cNvPr id="222" name="Google Shape;3248;p58">
              <a:extLst>
                <a:ext uri="{FF2B5EF4-FFF2-40B4-BE49-F238E27FC236}">
                  <a16:creationId xmlns:a16="http://schemas.microsoft.com/office/drawing/2014/main" id="{599FB009-C9C7-4CE0-918F-5CFE1A216021}"/>
                </a:ext>
              </a:extLst>
            </p:cNvPr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250;p58">
              <a:extLst>
                <a:ext uri="{FF2B5EF4-FFF2-40B4-BE49-F238E27FC236}">
                  <a16:creationId xmlns:a16="http://schemas.microsoft.com/office/drawing/2014/main" id="{80F5D22F-FCC9-401C-BFFB-EF2B62F60620}"/>
                </a:ext>
              </a:extLst>
            </p:cNvPr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251;p58">
              <a:extLst>
                <a:ext uri="{FF2B5EF4-FFF2-40B4-BE49-F238E27FC236}">
                  <a16:creationId xmlns:a16="http://schemas.microsoft.com/office/drawing/2014/main" id="{B2D81224-BF11-4328-AA17-887B495249C3}"/>
                </a:ext>
              </a:extLst>
            </p:cNvPr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252;p58">
              <a:extLst>
                <a:ext uri="{FF2B5EF4-FFF2-40B4-BE49-F238E27FC236}">
                  <a16:creationId xmlns:a16="http://schemas.microsoft.com/office/drawing/2014/main" id="{88F296D7-AB78-492E-BB6E-C9CDA1733966}"/>
                </a:ext>
              </a:extLst>
            </p:cNvPr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253;p58">
              <a:extLst>
                <a:ext uri="{FF2B5EF4-FFF2-40B4-BE49-F238E27FC236}">
                  <a16:creationId xmlns:a16="http://schemas.microsoft.com/office/drawing/2014/main" id="{9731BCCD-A508-494B-AFEF-746B47CD48F3}"/>
                </a:ext>
              </a:extLst>
            </p:cNvPr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254;p58">
              <a:extLst>
                <a:ext uri="{FF2B5EF4-FFF2-40B4-BE49-F238E27FC236}">
                  <a16:creationId xmlns:a16="http://schemas.microsoft.com/office/drawing/2014/main" id="{A71EF890-96AD-4F32-9933-4AAA681ED9D4}"/>
                </a:ext>
              </a:extLst>
            </p:cNvPr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255;p58">
              <a:extLst>
                <a:ext uri="{FF2B5EF4-FFF2-40B4-BE49-F238E27FC236}">
                  <a16:creationId xmlns:a16="http://schemas.microsoft.com/office/drawing/2014/main" id="{7F3D67E8-A02C-4431-A383-FFD72478B6D7}"/>
                </a:ext>
              </a:extLst>
            </p:cNvPr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256;p58">
              <a:extLst>
                <a:ext uri="{FF2B5EF4-FFF2-40B4-BE49-F238E27FC236}">
                  <a16:creationId xmlns:a16="http://schemas.microsoft.com/office/drawing/2014/main" id="{583D7376-BF6F-40D0-AEE1-34B61146DC69}"/>
                </a:ext>
              </a:extLst>
            </p:cNvPr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257;p58">
              <a:extLst>
                <a:ext uri="{FF2B5EF4-FFF2-40B4-BE49-F238E27FC236}">
                  <a16:creationId xmlns:a16="http://schemas.microsoft.com/office/drawing/2014/main" id="{9AC8C128-E00F-4910-BA78-28E2D296EAF6}"/>
                </a:ext>
              </a:extLst>
            </p:cNvPr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258;p58">
              <a:extLst>
                <a:ext uri="{FF2B5EF4-FFF2-40B4-BE49-F238E27FC236}">
                  <a16:creationId xmlns:a16="http://schemas.microsoft.com/office/drawing/2014/main" id="{D2AC97EB-45DF-42C8-8E98-D9D5CD598567}"/>
                </a:ext>
              </a:extLst>
            </p:cNvPr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259;p58">
              <a:extLst>
                <a:ext uri="{FF2B5EF4-FFF2-40B4-BE49-F238E27FC236}">
                  <a16:creationId xmlns:a16="http://schemas.microsoft.com/office/drawing/2014/main" id="{D33DC830-4FBD-4299-B4E6-8CA0AB1CC2DA}"/>
                </a:ext>
              </a:extLst>
            </p:cNvPr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260;p58">
              <a:extLst>
                <a:ext uri="{FF2B5EF4-FFF2-40B4-BE49-F238E27FC236}">
                  <a16:creationId xmlns:a16="http://schemas.microsoft.com/office/drawing/2014/main" id="{5933FF57-4057-4A6F-86E0-63C853CD3278}"/>
                </a:ext>
              </a:extLst>
            </p:cNvPr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261;p58">
              <a:extLst>
                <a:ext uri="{FF2B5EF4-FFF2-40B4-BE49-F238E27FC236}">
                  <a16:creationId xmlns:a16="http://schemas.microsoft.com/office/drawing/2014/main" id="{209ED643-9BB4-48FB-90E4-CF8EDC0D8D30}"/>
                </a:ext>
              </a:extLst>
            </p:cNvPr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262;p58">
              <a:extLst>
                <a:ext uri="{FF2B5EF4-FFF2-40B4-BE49-F238E27FC236}">
                  <a16:creationId xmlns:a16="http://schemas.microsoft.com/office/drawing/2014/main" id="{94D7EBED-2AB7-402A-9A80-967037065700}"/>
                </a:ext>
              </a:extLst>
            </p:cNvPr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263;p58">
              <a:extLst>
                <a:ext uri="{FF2B5EF4-FFF2-40B4-BE49-F238E27FC236}">
                  <a16:creationId xmlns:a16="http://schemas.microsoft.com/office/drawing/2014/main" id="{DCD1BE92-C70F-432F-B6F6-F50ECC0DE336}"/>
                </a:ext>
              </a:extLst>
            </p:cNvPr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264;p58">
              <a:extLst>
                <a:ext uri="{FF2B5EF4-FFF2-40B4-BE49-F238E27FC236}">
                  <a16:creationId xmlns:a16="http://schemas.microsoft.com/office/drawing/2014/main" id="{7D84F856-7D24-465C-B60F-53CA1F13EA83}"/>
                </a:ext>
              </a:extLst>
            </p:cNvPr>
            <p:cNvSpPr/>
            <p:nvPr/>
          </p:nvSpPr>
          <p:spPr>
            <a:xfrm>
              <a:off x="1701264" y="1972350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265;p58">
              <a:extLst>
                <a:ext uri="{FF2B5EF4-FFF2-40B4-BE49-F238E27FC236}">
                  <a16:creationId xmlns:a16="http://schemas.microsoft.com/office/drawing/2014/main" id="{101E8505-2E0B-40A2-845B-574EE10CE17C}"/>
                </a:ext>
              </a:extLst>
            </p:cNvPr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266;p58">
              <a:extLst>
                <a:ext uri="{FF2B5EF4-FFF2-40B4-BE49-F238E27FC236}">
                  <a16:creationId xmlns:a16="http://schemas.microsoft.com/office/drawing/2014/main" id="{6C56DDD7-58AC-4964-94C3-A1C83F73F5FC}"/>
                </a:ext>
              </a:extLst>
            </p:cNvPr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267;p58">
              <a:extLst>
                <a:ext uri="{FF2B5EF4-FFF2-40B4-BE49-F238E27FC236}">
                  <a16:creationId xmlns:a16="http://schemas.microsoft.com/office/drawing/2014/main" id="{86C24350-4045-4DCD-988C-90409226A470}"/>
                </a:ext>
              </a:extLst>
            </p:cNvPr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268;p58">
              <a:extLst>
                <a:ext uri="{FF2B5EF4-FFF2-40B4-BE49-F238E27FC236}">
                  <a16:creationId xmlns:a16="http://schemas.microsoft.com/office/drawing/2014/main" id="{2694948A-1651-46FE-A273-832130A3552F}"/>
                </a:ext>
              </a:extLst>
            </p:cNvPr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269;p58">
              <a:extLst>
                <a:ext uri="{FF2B5EF4-FFF2-40B4-BE49-F238E27FC236}">
                  <a16:creationId xmlns:a16="http://schemas.microsoft.com/office/drawing/2014/main" id="{9E442999-CF71-44F7-9023-2CEFE3C38ACE}"/>
                </a:ext>
              </a:extLst>
            </p:cNvPr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3270;p58">
              <a:extLst>
                <a:ext uri="{FF2B5EF4-FFF2-40B4-BE49-F238E27FC236}">
                  <a16:creationId xmlns:a16="http://schemas.microsoft.com/office/drawing/2014/main" id="{72A17EE3-288F-4D47-AB7F-30F3700AFF9A}"/>
                </a:ext>
              </a:extLst>
            </p:cNvPr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271;p58">
              <a:extLst>
                <a:ext uri="{FF2B5EF4-FFF2-40B4-BE49-F238E27FC236}">
                  <a16:creationId xmlns:a16="http://schemas.microsoft.com/office/drawing/2014/main" id="{75005FEC-381E-45A1-83F0-0FCB74D7BB36}"/>
                </a:ext>
              </a:extLst>
            </p:cNvPr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272;p58">
              <a:extLst>
                <a:ext uri="{FF2B5EF4-FFF2-40B4-BE49-F238E27FC236}">
                  <a16:creationId xmlns:a16="http://schemas.microsoft.com/office/drawing/2014/main" id="{F011CFFF-2CE2-4A90-A7E1-DFF2F1440FE6}"/>
                </a:ext>
              </a:extLst>
            </p:cNvPr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273;p58">
              <a:extLst>
                <a:ext uri="{FF2B5EF4-FFF2-40B4-BE49-F238E27FC236}">
                  <a16:creationId xmlns:a16="http://schemas.microsoft.com/office/drawing/2014/main" id="{4714C73D-AAAD-41FD-BFE5-E76D5DA40B6C}"/>
                </a:ext>
              </a:extLst>
            </p:cNvPr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274;p58">
              <a:extLst>
                <a:ext uri="{FF2B5EF4-FFF2-40B4-BE49-F238E27FC236}">
                  <a16:creationId xmlns:a16="http://schemas.microsoft.com/office/drawing/2014/main" id="{8328CC73-CD5D-4A53-A3FB-6F57A79EBB71}"/>
                </a:ext>
              </a:extLst>
            </p:cNvPr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275;p58">
              <a:extLst>
                <a:ext uri="{FF2B5EF4-FFF2-40B4-BE49-F238E27FC236}">
                  <a16:creationId xmlns:a16="http://schemas.microsoft.com/office/drawing/2014/main" id="{9526EF2A-1DCC-4D27-8F67-B401C1F2E8BA}"/>
                </a:ext>
              </a:extLst>
            </p:cNvPr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276;p58">
              <a:extLst>
                <a:ext uri="{FF2B5EF4-FFF2-40B4-BE49-F238E27FC236}">
                  <a16:creationId xmlns:a16="http://schemas.microsoft.com/office/drawing/2014/main" id="{A3E020C3-5498-4517-B6F7-F60DECD59BF9}"/>
                </a:ext>
              </a:extLst>
            </p:cNvPr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277;p58">
              <a:extLst>
                <a:ext uri="{FF2B5EF4-FFF2-40B4-BE49-F238E27FC236}">
                  <a16:creationId xmlns:a16="http://schemas.microsoft.com/office/drawing/2014/main" id="{3781032F-60D9-4040-9301-9A49155DCEF6}"/>
                </a:ext>
              </a:extLst>
            </p:cNvPr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</a:t>
            </a:r>
            <a:r>
              <a:rPr lang="en-AU" dirty="0" err="1"/>
              <a:t>atar</a:t>
            </a:r>
            <a:r>
              <a:rPr lang="en-AU" dirty="0"/>
              <a:t> </a:t>
            </a:r>
            <a:r>
              <a:rPr lang="en-AU" dirty="0" err="1"/>
              <a:t>Belakang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A8D2B-52FD-44EE-89F9-6690BA46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661" y="1505178"/>
            <a:ext cx="2682600" cy="2679000"/>
          </a:xfrm>
        </p:spPr>
        <p:txBody>
          <a:bodyPr/>
          <a:lstStyle/>
          <a:p>
            <a:pPr algn="just"/>
            <a:r>
              <a:rPr lang="en-AU" dirty="0">
                <a:latin typeface="Raleway SemiBold" panose="020B0604020202020204" charset="0"/>
              </a:rPr>
              <a:t>Waktu yang </a:t>
            </a:r>
            <a:r>
              <a:rPr lang="en-AU" dirty="0" err="1">
                <a:latin typeface="Raleway SemiBold" panose="020B0604020202020204" charset="0"/>
              </a:rPr>
              <a:t>terbatas</a:t>
            </a:r>
            <a:r>
              <a:rPr lang="en-AU" dirty="0">
                <a:latin typeface="Raleway SemiBold" panose="020B0604020202020204" charset="0"/>
              </a:rPr>
              <a:t>, </a:t>
            </a:r>
            <a:r>
              <a:rPr lang="en-AU" dirty="0" err="1">
                <a:latin typeface="Raleway SemiBold" panose="020B0604020202020204" charset="0"/>
              </a:rPr>
              <a:t>membuat</a:t>
            </a:r>
            <a:r>
              <a:rPr lang="en-AU" dirty="0">
                <a:latin typeface="Raleway SemiBold" panose="020B0604020202020204" charset="0"/>
              </a:rPr>
              <a:t> orang-orang </a:t>
            </a:r>
            <a:r>
              <a:rPr lang="en-AU" dirty="0" err="1">
                <a:latin typeface="Raleway SemiBold" panose="020B0604020202020204" charset="0"/>
              </a:rPr>
              <a:t>tidak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bisa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terus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mengawasi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jemuran</a:t>
            </a:r>
            <a:r>
              <a:rPr lang="en-AU" dirty="0">
                <a:latin typeface="Raleway SemiBold" panose="020B0604020202020204" charset="0"/>
              </a:rPr>
              <a:t> </a:t>
            </a:r>
            <a:endParaRPr lang="id-ID" dirty="0">
              <a:latin typeface="Raleway SemiBold" panose="020B060402020202020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577EB-4168-43C9-8C15-DC059A7A82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33039" y="1505178"/>
            <a:ext cx="2682600" cy="2679000"/>
          </a:xfrm>
        </p:spPr>
        <p:txBody>
          <a:bodyPr/>
          <a:lstStyle/>
          <a:p>
            <a:pPr algn="just"/>
            <a:r>
              <a:rPr lang="en-AU" dirty="0" err="1">
                <a:latin typeface="Raleway SemiBold" panose="020B0604020202020204" charset="0"/>
              </a:rPr>
              <a:t>Harga</a:t>
            </a:r>
            <a:r>
              <a:rPr lang="en-AU" dirty="0">
                <a:latin typeface="Raleway SemiBold" panose="020B0604020202020204" charset="0"/>
              </a:rPr>
              <a:t> yang </a:t>
            </a:r>
            <a:r>
              <a:rPr lang="en-AU" dirty="0" err="1">
                <a:latin typeface="Raleway SemiBold" panose="020B0604020202020204" charset="0"/>
              </a:rPr>
              <a:t>kurang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terjangkau</a:t>
            </a:r>
            <a:r>
              <a:rPr lang="en-AU" dirty="0">
                <a:latin typeface="Raleway SemiBold" panose="020B0604020202020204" charset="0"/>
              </a:rPr>
              <a:t>, </a:t>
            </a:r>
            <a:r>
              <a:rPr lang="en-AU" dirty="0" err="1">
                <a:latin typeface="Raleway SemiBold" panose="020B0604020202020204" charset="0"/>
              </a:rPr>
              <a:t>membuat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tidak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semua</a:t>
            </a:r>
            <a:r>
              <a:rPr lang="en-AU" dirty="0">
                <a:latin typeface="Raleway SemiBold" panose="020B0604020202020204" charset="0"/>
              </a:rPr>
              <a:t> orang </a:t>
            </a:r>
            <a:r>
              <a:rPr lang="en-AU" dirty="0" err="1">
                <a:latin typeface="Raleway SemiBold" panose="020B0604020202020204" charset="0"/>
              </a:rPr>
              <a:t>dapat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menggunakan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jasa</a:t>
            </a:r>
            <a:r>
              <a:rPr lang="en-AU" dirty="0">
                <a:latin typeface="Raleway SemiBold" panose="020B0604020202020204" charset="0"/>
              </a:rPr>
              <a:t> laundry </a:t>
            </a:r>
            <a:r>
              <a:rPr lang="en-AU" dirty="0" err="1">
                <a:latin typeface="Raleway SemiBold" panose="020B0604020202020204" charset="0"/>
              </a:rPr>
              <a:t>terlalu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sering</a:t>
            </a:r>
            <a:r>
              <a:rPr lang="en-AU" dirty="0">
                <a:latin typeface="Raleway SemiBold" panose="020B0604020202020204" charset="0"/>
              </a:rPr>
              <a:t> </a:t>
            </a:r>
            <a:endParaRPr lang="id-ID" dirty="0">
              <a:latin typeface="Raleway SemiBol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03FF-B3B0-470F-AE86-E0460B32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Solusi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CB25F-A7FB-4FED-AD11-6269B317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190"/>
            <a:ext cx="7869936" cy="2679000"/>
          </a:xfrm>
        </p:spPr>
        <p:txBody>
          <a:bodyPr/>
          <a:lstStyle/>
          <a:p>
            <a:r>
              <a:rPr lang="en-AU" dirty="0" err="1">
                <a:latin typeface="Raleway SemiBold" panose="020B0604020202020204" charset="0"/>
              </a:rPr>
              <a:t>Membuat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jemuran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otomatis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dengan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kriteria</a:t>
            </a:r>
            <a:r>
              <a:rPr lang="en-AU" dirty="0">
                <a:latin typeface="Raleway SemiBold" panose="020B0604020202020204" charset="0"/>
              </a:rPr>
              <a:t> :</a:t>
            </a:r>
          </a:p>
          <a:p>
            <a:pPr lvl="1"/>
            <a:r>
              <a:rPr lang="en-AU" dirty="0" err="1">
                <a:latin typeface="Raleway SemiBold" panose="020B0604020202020204" charset="0"/>
              </a:rPr>
              <a:t>Dapat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terjemur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otomatis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ketika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mendapat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cahaya</a:t>
            </a:r>
            <a:r>
              <a:rPr lang="en-AU" dirty="0">
                <a:latin typeface="Raleway SemiBold" panose="020B0604020202020204" charset="0"/>
              </a:rPr>
              <a:t> yang </a:t>
            </a:r>
            <a:r>
              <a:rPr lang="en-AU" dirty="0" err="1">
                <a:latin typeface="Raleway SemiBold" panose="020B0604020202020204" charset="0"/>
              </a:rPr>
              <a:t>cukup</a:t>
            </a:r>
            <a:r>
              <a:rPr lang="en-AU" dirty="0">
                <a:latin typeface="Raleway SemiBold" panose="020B0604020202020204" charset="0"/>
              </a:rPr>
              <a:t> dan </a:t>
            </a:r>
            <a:r>
              <a:rPr lang="en-AU" dirty="0" err="1">
                <a:latin typeface="Raleway SemiBold" panose="020B0604020202020204" charset="0"/>
              </a:rPr>
              <a:t>tidak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hujan</a:t>
            </a:r>
            <a:endParaRPr lang="en-AU" dirty="0">
              <a:latin typeface="Raleway SemiBold" panose="020B0604020202020204" charset="0"/>
            </a:endParaRPr>
          </a:p>
          <a:p>
            <a:pPr lvl="1"/>
            <a:r>
              <a:rPr lang="en-AU" dirty="0" err="1">
                <a:latin typeface="Raleway SemiBold" panose="020B0604020202020204" charset="0"/>
              </a:rPr>
              <a:t>Dapat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kembali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ke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posisi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berteduh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ketika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tidak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mendapat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cahaya</a:t>
            </a:r>
            <a:r>
              <a:rPr lang="en-AU" dirty="0">
                <a:latin typeface="Raleway SemiBold" panose="020B0604020202020204" charset="0"/>
              </a:rPr>
              <a:t> yang </a:t>
            </a:r>
            <a:r>
              <a:rPr lang="en-AU" dirty="0" err="1">
                <a:latin typeface="Raleway SemiBold" panose="020B0604020202020204" charset="0"/>
              </a:rPr>
              <a:t>cukup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atau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sedang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hujan</a:t>
            </a:r>
            <a:endParaRPr lang="en-AU" dirty="0">
              <a:latin typeface="Raleway SemiBold" panose="020B0604020202020204" charset="0"/>
            </a:endParaRPr>
          </a:p>
          <a:p>
            <a:pPr lvl="1"/>
            <a:r>
              <a:rPr lang="en-AU" dirty="0" err="1">
                <a:latin typeface="Raleway SemiBold" panose="020B0604020202020204" charset="0"/>
              </a:rPr>
              <a:t>Dapat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diakses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kondisinya</a:t>
            </a:r>
            <a:r>
              <a:rPr lang="en-AU" dirty="0">
                <a:latin typeface="Raleway SemiBold" panose="020B0604020202020204" charset="0"/>
              </a:rPr>
              <a:t>, </a:t>
            </a:r>
            <a:r>
              <a:rPr lang="en-AU" dirty="0" err="1">
                <a:latin typeface="Raleway SemiBold" panose="020B0604020202020204" charset="0"/>
              </a:rPr>
              <a:t>ketika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ingin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mengangkat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jemuran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atau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menjemur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secara</a:t>
            </a:r>
            <a:r>
              <a:rPr lang="en-AU" dirty="0">
                <a:latin typeface="Raleway SemiBold" panose="020B0604020202020204" charset="0"/>
              </a:rPr>
              <a:t> manual </a:t>
            </a:r>
            <a:r>
              <a:rPr lang="en-AU" dirty="0" err="1">
                <a:latin typeface="Raleway SemiBold" panose="020B0604020202020204" charset="0"/>
              </a:rPr>
              <a:t>melalui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wifi</a:t>
            </a:r>
            <a:r>
              <a:rPr lang="en-AU" dirty="0">
                <a:latin typeface="Raleway SemiBold" panose="020B0604020202020204" charset="0"/>
              </a:rPr>
              <a:t> (</a:t>
            </a:r>
            <a:r>
              <a:rPr lang="en-AU" dirty="0" err="1">
                <a:latin typeface="Raleway SemiBold" panose="020B0604020202020204" charset="0"/>
              </a:rPr>
              <a:t>NodeMCU</a:t>
            </a:r>
            <a:r>
              <a:rPr lang="en-AU" dirty="0">
                <a:latin typeface="Raleway SemiBold" panose="020B0604020202020204" charset="0"/>
              </a:rPr>
              <a:t>)</a:t>
            </a:r>
            <a:endParaRPr lang="id-ID" dirty="0">
              <a:latin typeface="Raleway SemiBold" panose="020B060402020202020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C21E-38E6-47DA-8BFC-84FA340AF7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9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</a:t>
            </a:r>
            <a:r>
              <a:rPr lang="en-AU" dirty="0" err="1"/>
              <a:t>lat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00004"/>
            <a:ext cx="5640900" cy="33366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AU" dirty="0">
                <a:latin typeface="Raleway SemiBold" panose="020B0604020202020204" charset="0"/>
              </a:rPr>
              <a:t>Arduino UNO</a:t>
            </a:r>
            <a:endParaRPr lang="id-ID" dirty="0">
              <a:latin typeface="Raleway SemiBold" panose="020B0604020202020204" charset="0"/>
            </a:endParaRPr>
          </a:p>
          <a:p>
            <a:pPr lvl="0"/>
            <a:r>
              <a:rPr lang="en-AU" dirty="0">
                <a:latin typeface="Raleway SemiBold" panose="020B0604020202020204" charset="0"/>
              </a:rPr>
              <a:t>Relay</a:t>
            </a:r>
            <a:endParaRPr lang="id-ID" dirty="0">
              <a:latin typeface="Raleway SemiBold" panose="020B0604020202020204" charset="0"/>
            </a:endParaRPr>
          </a:p>
          <a:p>
            <a:pPr lvl="0"/>
            <a:r>
              <a:rPr lang="en-AU" dirty="0">
                <a:latin typeface="Raleway SemiBold" panose="020B0604020202020204" charset="0"/>
              </a:rPr>
              <a:t>LDR</a:t>
            </a:r>
            <a:endParaRPr lang="id-ID" dirty="0">
              <a:latin typeface="Raleway SemiBold" panose="020B0604020202020204" charset="0"/>
            </a:endParaRPr>
          </a:p>
          <a:p>
            <a:pPr lvl="0"/>
            <a:r>
              <a:rPr lang="en-AU" dirty="0">
                <a:latin typeface="Raleway SemiBold" panose="020B0604020202020204" charset="0"/>
              </a:rPr>
              <a:t>Servo Motor</a:t>
            </a:r>
            <a:endParaRPr lang="id-ID" dirty="0">
              <a:latin typeface="Raleway SemiBold" panose="020B0604020202020204" charset="0"/>
            </a:endParaRPr>
          </a:p>
          <a:p>
            <a:pPr lvl="0"/>
            <a:r>
              <a:rPr lang="en-AU" dirty="0">
                <a:latin typeface="Raleway SemiBold" panose="020B0604020202020204" charset="0"/>
              </a:rPr>
              <a:t>Rain Sensor</a:t>
            </a:r>
            <a:endParaRPr lang="id-ID" dirty="0">
              <a:latin typeface="Raleway SemiBold" panose="020B0604020202020204" charset="0"/>
            </a:endParaRPr>
          </a:p>
          <a:p>
            <a:pPr lvl="0"/>
            <a:r>
              <a:rPr lang="en-AU" dirty="0">
                <a:latin typeface="Raleway SemiBold" panose="020B0604020202020204" charset="0"/>
              </a:rPr>
              <a:t>LED lights and resistors</a:t>
            </a:r>
            <a:endParaRPr lang="id-ID" dirty="0">
              <a:latin typeface="Raleway SemiBold" panose="020B0604020202020204" charset="0"/>
            </a:endParaRPr>
          </a:p>
          <a:p>
            <a:pPr lvl="0"/>
            <a:r>
              <a:rPr lang="en-AU" dirty="0" err="1">
                <a:latin typeface="Raleway SemiBold" panose="020B0604020202020204" charset="0"/>
              </a:rPr>
              <a:t>Wifi</a:t>
            </a:r>
            <a:r>
              <a:rPr lang="en-AU" dirty="0">
                <a:latin typeface="Raleway SemiBold" panose="020B0604020202020204" charset="0"/>
              </a:rPr>
              <a:t> (ESP8266) </a:t>
            </a:r>
            <a:endParaRPr lang="id-ID" dirty="0">
              <a:latin typeface="Raleway SemiBold" panose="020B060402020202020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68116" y="1507882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>
                <a:latin typeface="Raleway SemiBold" panose="020B0604020202020204" charset="0"/>
              </a:rPr>
              <a:t>K</a:t>
            </a:r>
            <a:r>
              <a:rPr lang="en-AU" b="1" dirty="0" err="1">
                <a:latin typeface="Raleway SemiBold" panose="020B0604020202020204" charset="0"/>
              </a:rPr>
              <a:t>elebihan</a:t>
            </a:r>
            <a:endParaRPr b="1" dirty="0">
              <a:latin typeface="Raleway SemiBold" panose="020B0604020202020204" charset="0"/>
            </a:endParaRPr>
          </a:p>
          <a:p>
            <a:pPr marL="285750" indent="-285750"/>
            <a:r>
              <a:rPr lang="en-AU" dirty="0" err="1">
                <a:latin typeface="Raleway SemiBold" panose="020B0604020202020204" charset="0"/>
              </a:rPr>
              <a:t>Dapat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diakses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dengan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mudah</a:t>
            </a:r>
            <a:endParaRPr lang="en-AU" dirty="0">
              <a:latin typeface="Raleway SemiBold" panose="020B0604020202020204" charset="0"/>
            </a:endParaRPr>
          </a:p>
          <a:p>
            <a:pPr marL="285750" indent="-285750"/>
            <a:r>
              <a:rPr lang="id-ID" dirty="0">
                <a:latin typeface="Raleway SemiBold" panose="020B0604020202020204" charset="0"/>
              </a:rPr>
              <a:t>M</a:t>
            </a:r>
            <a:r>
              <a:rPr lang="en-AU" dirty="0" err="1">
                <a:latin typeface="Raleway SemiBold" panose="020B0604020202020204" charset="0"/>
              </a:rPr>
              <a:t>empermudah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pengawasan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jemuran</a:t>
            </a:r>
            <a:endParaRPr lang="en-AU" dirty="0">
              <a:latin typeface="Raleway SemiBold" panose="020B0604020202020204" charset="0"/>
            </a:endParaRPr>
          </a:p>
          <a:p>
            <a:pPr marL="285750" indent="-285750"/>
            <a:r>
              <a:rPr lang="en-AU" dirty="0" err="1">
                <a:latin typeface="Raleway SemiBold" panose="020B0604020202020204" charset="0"/>
              </a:rPr>
              <a:t>Menghemat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uang</a:t>
            </a:r>
            <a:r>
              <a:rPr lang="en-AU" dirty="0">
                <a:latin typeface="Raleway SemiBold" panose="020B0604020202020204" charset="0"/>
              </a:rPr>
              <a:t> dan </a:t>
            </a:r>
            <a:r>
              <a:rPr lang="en-AU" dirty="0" err="1">
                <a:latin typeface="Raleway SemiBold" panose="020B0604020202020204" charset="0"/>
              </a:rPr>
              <a:t>listrik</a:t>
            </a:r>
            <a:endParaRPr dirty="0">
              <a:latin typeface="Raleway SemiBold" panose="020B0604020202020204" charset="0"/>
            </a:endParaRPr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45785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K</a:t>
            </a:r>
            <a:r>
              <a:rPr lang="en-AU" sz="3600" dirty="0" err="1"/>
              <a:t>elebihan</a:t>
            </a:r>
            <a:r>
              <a:rPr lang="en-AU" sz="3600" dirty="0"/>
              <a:t> dan </a:t>
            </a:r>
            <a:r>
              <a:rPr lang="en-AU" sz="3600" dirty="0" err="1"/>
              <a:t>kekurangan</a:t>
            </a:r>
            <a:endParaRPr sz="3600"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26494" y="1507882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>
                <a:latin typeface="Raleway SemiBold" panose="020B0604020202020204" charset="0"/>
              </a:rPr>
              <a:t>K</a:t>
            </a:r>
            <a:r>
              <a:rPr lang="en-AU" b="1" dirty="0" err="1">
                <a:latin typeface="Raleway SemiBold" panose="020B0604020202020204" charset="0"/>
              </a:rPr>
              <a:t>ekurangan</a:t>
            </a:r>
            <a:endParaRPr b="1" dirty="0">
              <a:latin typeface="Raleway SemiBold" panose="020B0604020202020204" charset="0"/>
            </a:endParaRPr>
          </a:p>
          <a:p>
            <a:pPr marL="285750" indent="-285750"/>
            <a:r>
              <a:rPr lang="id-ID" dirty="0">
                <a:latin typeface="Raleway SemiBold" panose="020B0604020202020204" charset="0"/>
              </a:rPr>
              <a:t>H</a:t>
            </a:r>
            <a:r>
              <a:rPr lang="en-AU" dirty="0" err="1">
                <a:latin typeface="Raleway SemiBold" panose="020B0604020202020204" charset="0"/>
              </a:rPr>
              <a:t>anya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dapat</a:t>
            </a:r>
            <a:r>
              <a:rPr lang="en-AU" dirty="0">
                <a:latin typeface="Raleway SemiBold" panose="020B0604020202020204" charset="0"/>
              </a:rPr>
              <a:t> di </a:t>
            </a:r>
            <a:r>
              <a:rPr lang="en-AU" dirty="0" err="1">
                <a:latin typeface="Raleway SemiBold" panose="020B0604020202020204" charset="0"/>
              </a:rPr>
              <a:t>akses</a:t>
            </a:r>
            <a:r>
              <a:rPr lang="en-AU" dirty="0">
                <a:latin typeface="Raleway SemiBold" panose="020B0604020202020204" charset="0"/>
              </a:rPr>
              <a:t> oleh </a:t>
            </a:r>
            <a:r>
              <a:rPr lang="en-AU" dirty="0" err="1">
                <a:latin typeface="Raleway SemiBold" panose="020B0604020202020204" charset="0"/>
              </a:rPr>
              <a:t>wifi</a:t>
            </a:r>
            <a:r>
              <a:rPr lang="en-AU" dirty="0">
                <a:latin typeface="Raleway SemiBold" panose="020B0604020202020204" charset="0"/>
              </a:rPr>
              <a:t> (</a:t>
            </a:r>
            <a:r>
              <a:rPr lang="en-AU" dirty="0" err="1">
                <a:latin typeface="Raleway SemiBold" panose="020B0604020202020204" charset="0"/>
              </a:rPr>
              <a:t>tidak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ada</a:t>
            </a:r>
            <a:r>
              <a:rPr lang="en-AU" dirty="0">
                <a:latin typeface="Raleway SemiBold" panose="020B0604020202020204" charset="0"/>
              </a:rPr>
              <a:t> </a:t>
            </a:r>
            <a:r>
              <a:rPr lang="en-AU" dirty="0" err="1">
                <a:latin typeface="Raleway SemiBold" panose="020B0604020202020204" charset="0"/>
              </a:rPr>
              <a:t>akses</a:t>
            </a:r>
            <a:r>
              <a:rPr lang="en-AU" dirty="0">
                <a:latin typeface="Raleway SemiBold" panose="020B0604020202020204" charset="0"/>
              </a:rPr>
              <a:t> offline)</a:t>
            </a:r>
            <a:endParaRPr dirty="0">
              <a:latin typeface="Raleway SemiBold" panose="020B0604020202020204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165</Words>
  <Application>Microsoft Office PowerPoint</Application>
  <PresentationFormat>On-screen Show (16:9)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Barlow Light</vt:lpstr>
      <vt:lpstr>Lilita One</vt:lpstr>
      <vt:lpstr>Arial</vt:lpstr>
      <vt:lpstr>Raleway SemiBold</vt:lpstr>
      <vt:lpstr>Josefin Sans</vt:lpstr>
      <vt:lpstr>Gaoler template</vt:lpstr>
      <vt:lpstr>AUTOMATIC CLOTHESLINE  WITH ARDUINO  &amp; MOBILE CONTROL</vt:lpstr>
      <vt:lpstr>ANGGOTA</vt:lpstr>
      <vt:lpstr>Latar Belakang</vt:lpstr>
      <vt:lpstr>Solusi</vt:lpstr>
      <vt:lpstr>Alat</vt:lpstr>
      <vt:lpstr>Kelebihan dan kekurangan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CLOTHESLINE  WITH ARDUINO  &amp; MOBILE CONTROL</dc:title>
  <dc:creator>GOCCHAN</dc:creator>
  <cp:lastModifiedBy>Reza octaviany</cp:lastModifiedBy>
  <cp:revision>10</cp:revision>
  <dcterms:modified xsi:type="dcterms:W3CDTF">2019-12-19T05:09:54Z</dcterms:modified>
</cp:coreProperties>
</file>