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9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45C84-ACF2-5B47-8171-77342D5B3B65}" type="doc">
      <dgm:prSet loTypeId="urn:microsoft.com/office/officeart/2005/8/layout/vProcess5" loCatId="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F8B1A272-F005-BE43-AA13-C381A147FDFB}">
      <dgm:prSet phldrT="[Text]"/>
      <dgm:spPr/>
      <dgm:t>
        <a:bodyPr/>
        <a:lstStyle/>
        <a:p>
          <a:r>
            <a:rPr lang="en-US" dirty="0"/>
            <a:t>Project Proposal</a:t>
          </a:r>
        </a:p>
      </dgm:t>
    </dgm:pt>
    <dgm:pt modelId="{F86C0FE9-8FBF-FA46-A4E8-E22A6D3DD9D8}" type="parTrans" cxnId="{92C63F47-4A4D-DC4A-81DB-589F713AF60E}">
      <dgm:prSet/>
      <dgm:spPr/>
      <dgm:t>
        <a:bodyPr/>
        <a:lstStyle/>
        <a:p>
          <a:endParaRPr lang="en-US"/>
        </a:p>
      </dgm:t>
    </dgm:pt>
    <dgm:pt modelId="{1DEC5D3C-CB39-3346-AC08-90ADCEBB6FAD}" type="sibTrans" cxnId="{92C63F47-4A4D-DC4A-81DB-589F713AF60E}">
      <dgm:prSet/>
      <dgm:spPr/>
      <dgm:t>
        <a:bodyPr/>
        <a:lstStyle/>
        <a:p>
          <a:endParaRPr lang="en-US"/>
        </a:p>
      </dgm:t>
    </dgm:pt>
    <dgm:pt modelId="{EF870335-FB3C-1C4E-8CDE-E72F75A3E192}">
      <dgm:prSet phldrT="[Text]"/>
      <dgm:spPr/>
      <dgm:t>
        <a:bodyPr/>
        <a:lstStyle/>
        <a:p>
          <a:r>
            <a:rPr lang="en-US" dirty="0"/>
            <a:t>Extract and Clean Data</a:t>
          </a:r>
        </a:p>
      </dgm:t>
    </dgm:pt>
    <dgm:pt modelId="{9C71B820-6839-4C4E-A74E-AF7A84A29A36}" type="parTrans" cxnId="{54E72CF9-C18F-FF4A-89B9-3144BEA14432}">
      <dgm:prSet/>
      <dgm:spPr/>
      <dgm:t>
        <a:bodyPr/>
        <a:lstStyle/>
        <a:p>
          <a:endParaRPr lang="en-US"/>
        </a:p>
      </dgm:t>
    </dgm:pt>
    <dgm:pt modelId="{88A5570B-5767-CA42-9FB5-4E0A069C6968}" type="sibTrans" cxnId="{54E72CF9-C18F-FF4A-89B9-3144BEA14432}">
      <dgm:prSet/>
      <dgm:spPr/>
      <dgm:t>
        <a:bodyPr/>
        <a:lstStyle/>
        <a:p>
          <a:endParaRPr lang="en-US"/>
        </a:p>
      </dgm:t>
    </dgm:pt>
    <dgm:pt modelId="{38F74A5E-C989-CC45-9ACF-DF2520373666}">
      <dgm:prSet phldrT="[Text]"/>
      <dgm:spPr/>
      <dgm:t>
        <a:bodyPr/>
        <a:lstStyle/>
        <a:p>
          <a:r>
            <a:rPr lang="en-US" dirty="0"/>
            <a:t>Create Visualizations using </a:t>
          </a:r>
          <a:r>
            <a:rPr lang="en-US" dirty="0" err="1"/>
            <a:t>Plotly</a:t>
          </a:r>
          <a:r>
            <a:rPr lang="en-US" dirty="0"/>
            <a:t> </a:t>
          </a:r>
        </a:p>
      </dgm:t>
    </dgm:pt>
    <dgm:pt modelId="{8B15F6F9-982E-1542-B2CA-7F41588D3B8C}" type="parTrans" cxnId="{9F953676-5413-FD4C-A5D6-85A5E9AEBBD3}">
      <dgm:prSet/>
      <dgm:spPr/>
      <dgm:t>
        <a:bodyPr/>
        <a:lstStyle/>
        <a:p>
          <a:endParaRPr lang="en-US"/>
        </a:p>
      </dgm:t>
    </dgm:pt>
    <dgm:pt modelId="{0150F1D8-8357-C742-8F5F-DFA16BFDF574}" type="sibTrans" cxnId="{9F953676-5413-FD4C-A5D6-85A5E9AEBBD3}">
      <dgm:prSet/>
      <dgm:spPr/>
      <dgm:t>
        <a:bodyPr/>
        <a:lstStyle/>
        <a:p>
          <a:endParaRPr lang="en-US"/>
        </a:p>
      </dgm:t>
    </dgm:pt>
    <dgm:pt modelId="{27C42E9A-D0AD-3146-A370-7AD401805FF6}">
      <dgm:prSet phldrT="[Text]"/>
      <dgm:spPr/>
      <dgm:t>
        <a:bodyPr/>
        <a:lstStyle/>
        <a:p>
          <a:r>
            <a:rPr lang="en-US" dirty="0"/>
            <a:t>Load Information from a Database</a:t>
          </a:r>
        </a:p>
      </dgm:t>
    </dgm:pt>
    <dgm:pt modelId="{5E3118B2-82E6-4A46-8DE4-B175B3446BDA}" type="parTrans" cxnId="{EC482824-0879-0B4E-A11B-BCB9A99ACF71}">
      <dgm:prSet/>
      <dgm:spPr/>
      <dgm:t>
        <a:bodyPr/>
        <a:lstStyle/>
        <a:p>
          <a:endParaRPr lang="en-US"/>
        </a:p>
      </dgm:t>
    </dgm:pt>
    <dgm:pt modelId="{06CDA5EE-6DF3-BB4A-AD92-969397B25F66}" type="sibTrans" cxnId="{EC482824-0879-0B4E-A11B-BCB9A99ACF71}">
      <dgm:prSet/>
      <dgm:spPr/>
      <dgm:t>
        <a:bodyPr/>
        <a:lstStyle/>
        <a:p>
          <a:endParaRPr lang="en-US"/>
        </a:p>
      </dgm:t>
    </dgm:pt>
    <dgm:pt modelId="{3A30BF3A-90C2-3F43-A7B5-DDFB02D81D40}">
      <dgm:prSet phldrT="[Text]"/>
      <dgm:spPr/>
      <dgm:t>
        <a:bodyPr/>
        <a:lstStyle/>
        <a:p>
          <a:r>
            <a:rPr lang="en-US" dirty="0"/>
            <a:t>Display on Dashboard using HTML</a:t>
          </a:r>
        </a:p>
      </dgm:t>
    </dgm:pt>
    <dgm:pt modelId="{D5D4753D-7177-724F-87F7-659F0D760642}" type="parTrans" cxnId="{E7706BB9-3838-374C-AE3F-4F2C64D55B90}">
      <dgm:prSet/>
      <dgm:spPr/>
      <dgm:t>
        <a:bodyPr/>
        <a:lstStyle/>
        <a:p>
          <a:endParaRPr lang="en-US"/>
        </a:p>
      </dgm:t>
    </dgm:pt>
    <dgm:pt modelId="{0286F92C-96A5-7F43-B685-4EC419A855F4}" type="sibTrans" cxnId="{E7706BB9-3838-374C-AE3F-4F2C64D55B90}">
      <dgm:prSet/>
      <dgm:spPr/>
      <dgm:t>
        <a:bodyPr/>
        <a:lstStyle/>
        <a:p>
          <a:endParaRPr lang="en-US"/>
        </a:p>
      </dgm:t>
    </dgm:pt>
    <dgm:pt modelId="{167A9304-8B6C-0547-B1F6-21151E239B9B}" type="pres">
      <dgm:prSet presAssocID="{30945C84-ACF2-5B47-8171-77342D5B3B65}" presName="outerComposite" presStyleCnt="0">
        <dgm:presLayoutVars>
          <dgm:chMax val="5"/>
          <dgm:dir/>
          <dgm:resizeHandles val="exact"/>
        </dgm:presLayoutVars>
      </dgm:prSet>
      <dgm:spPr/>
    </dgm:pt>
    <dgm:pt modelId="{533B8BA0-E466-EB47-A526-1B19A033DBD2}" type="pres">
      <dgm:prSet presAssocID="{30945C84-ACF2-5B47-8171-77342D5B3B65}" presName="dummyMaxCanvas" presStyleCnt="0">
        <dgm:presLayoutVars/>
      </dgm:prSet>
      <dgm:spPr/>
    </dgm:pt>
    <dgm:pt modelId="{5E7EE12D-EB03-A74B-B214-CB88CD2488F1}" type="pres">
      <dgm:prSet presAssocID="{30945C84-ACF2-5B47-8171-77342D5B3B65}" presName="FiveNodes_1" presStyleLbl="node1" presStyleIdx="0" presStyleCnt="5">
        <dgm:presLayoutVars>
          <dgm:bulletEnabled val="1"/>
        </dgm:presLayoutVars>
      </dgm:prSet>
      <dgm:spPr/>
    </dgm:pt>
    <dgm:pt modelId="{08C102D2-E893-2342-BB6D-7F9FACF22D56}" type="pres">
      <dgm:prSet presAssocID="{30945C84-ACF2-5B47-8171-77342D5B3B65}" presName="FiveNodes_2" presStyleLbl="node1" presStyleIdx="1" presStyleCnt="5">
        <dgm:presLayoutVars>
          <dgm:bulletEnabled val="1"/>
        </dgm:presLayoutVars>
      </dgm:prSet>
      <dgm:spPr/>
    </dgm:pt>
    <dgm:pt modelId="{4817C74B-4AA2-854B-90FB-1942711F40D8}" type="pres">
      <dgm:prSet presAssocID="{30945C84-ACF2-5B47-8171-77342D5B3B65}" presName="FiveNodes_3" presStyleLbl="node1" presStyleIdx="2" presStyleCnt="5">
        <dgm:presLayoutVars>
          <dgm:bulletEnabled val="1"/>
        </dgm:presLayoutVars>
      </dgm:prSet>
      <dgm:spPr/>
    </dgm:pt>
    <dgm:pt modelId="{BB7D733A-DC65-1F4A-8904-022203335712}" type="pres">
      <dgm:prSet presAssocID="{30945C84-ACF2-5B47-8171-77342D5B3B65}" presName="FiveNodes_4" presStyleLbl="node1" presStyleIdx="3" presStyleCnt="5">
        <dgm:presLayoutVars>
          <dgm:bulletEnabled val="1"/>
        </dgm:presLayoutVars>
      </dgm:prSet>
      <dgm:spPr/>
    </dgm:pt>
    <dgm:pt modelId="{F6DEA272-B61F-1F43-8C6D-330EF12678A6}" type="pres">
      <dgm:prSet presAssocID="{30945C84-ACF2-5B47-8171-77342D5B3B65}" presName="FiveNodes_5" presStyleLbl="node1" presStyleIdx="4" presStyleCnt="5">
        <dgm:presLayoutVars>
          <dgm:bulletEnabled val="1"/>
        </dgm:presLayoutVars>
      </dgm:prSet>
      <dgm:spPr/>
    </dgm:pt>
    <dgm:pt modelId="{C8EDA23D-B0E3-7A45-9046-C55DB501593E}" type="pres">
      <dgm:prSet presAssocID="{30945C84-ACF2-5B47-8171-77342D5B3B65}" presName="FiveConn_1-2" presStyleLbl="fgAccFollowNode1" presStyleIdx="0" presStyleCnt="4">
        <dgm:presLayoutVars>
          <dgm:bulletEnabled val="1"/>
        </dgm:presLayoutVars>
      </dgm:prSet>
      <dgm:spPr/>
    </dgm:pt>
    <dgm:pt modelId="{EB32DE12-2B2D-E545-8F93-D0F784DA1CDA}" type="pres">
      <dgm:prSet presAssocID="{30945C84-ACF2-5B47-8171-77342D5B3B65}" presName="FiveConn_2-3" presStyleLbl="fgAccFollowNode1" presStyleIdx="1" presStyleCnt="4">
        <dgm:presLayoutVars>
          <dgm:bulletEnabled val="1"/>
        </dgm:presLayoutVars>
      </dgm:prSet>
      <dgm:spPr/>
    </dgm:pt>
    <dgm:pt modelId="{F895EF70-368D-7848-B32E-BA9C9A635E2D}" type="pres">
      <dgm:prSet presAssocID="{30945C84-ACF2-5B47-8171-77342D5B3B65}" presName="FiveConn_3-4" presStyleLbl="fgAccFollowNode1" presStyleIdx="2" presStyleCnt="4">
        <dgm:presLayoutVars>
          <dgm:bulletEnabled val="1"/>
        </dgm:presLayoutVars>
      </dgm:prSet>
      <dgm:spPr/>
    </dgm:pt>
    <dgm:pt modelId="{77405724-0E30-304F-A97B-D58DC0BEC4B5}" type="pres">
      <dgm:prSet presAssocID="{30945C84-ACF2-5B47-8171-77342D5B3B65}" presName="FiveConn_4-5" presStyleLbl="fgAccFollowNode1" presStyleIdx="3" presStyleCnt="4">
        <dgm:presLayoutVars>
          <dgm:bulletEnabled val="1"/>
        </dgm:presLayoutVars>
      </dgm:prSet>
      <dgm:spPr/>
    </dgm:pt>
    <dgm:pt modelId="{988A705A-D51D-EB48-8357-6B2C26C0317A}" type="pres">
      <dgm:prSet presAssocID="{30945C84-ACF2-5B47-8171-77342D5B3B65}" presName="FiveNodes_1_text" presStyleLbl="node1" presStyleIdx="4" presStyleCnt="5">
        <dgm:presLayoutVars>
          <dgm:bulletEnabled val="1"/>
        </dgm:presLayoutVars>
      </dgm:prSet>
      <dgm:spPr/>
    </dgm:pt>
    <dgm:pt modelId="{25DC7881-A974-4941-BAF7-600F225C1EB8}" type="pres">
      <dgm:prSet presAssocID="{30945C84-ACF2-5B47-8171-77342D5B3B65}" presName="FiveNodes_2_text" presStyleLbl="node1" presStyleIdx="4" presStyleCnt="5">
        <dgm:presLayoutVars>
          <dgm:bulletEnabled val="1"/>
        </dgm:presLayoutVars>
      </dgm:prSet>
      <dgm:spPr/>
    </dgm:pt>
    <dgm:pt modelId="{67A00DAD-23BF-A149-8C9A-D6D9A9003D47}" type="pres">
      <dgm:prSet presAssocID="{30945C84-ACF2-5B47-8171-77342D5B3B65}" presName="FiveNodes_3_text" presStyleLbl="node1" presStyleIdx="4" presStyleCnt="5">
        <dgm:presLayoutVars>
          <dgm:bulletEnabled val="1"/>
        </dgm:presLayoutVars>
      </dgm:prSet>
      <dgm:spPr/>
    </dgm:pt>
    <dgm:pt modelId="{0E2EBCDD-929A-3C4F-9742-4CEA3D68BC27}" type="pres">
      <dgm:prSet presAssocID="{30945C84-ACF2-5B47-8171-77342D5B3B65}" presName="FiveNodes_4_text" presStyleLbl="node1" presStyleIdx="4" presStyleCnt="5">
        <dgm:presLayoutVars>
          <dgm:bulletEnabled val="1"/>
        </dgm:presLayoutVars>
      </dgm:prSet>
      <dgm:spPr/>
    </dgm:pt>
    <dgm:pt modelId="{51C80F60-C86E-8742-9910-724777FE8D5C}" type="pres">
      <dgm:prSet presAssocID="{30945C84-ACF2-5B47-8171-77342D5B3B6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FC07C19-8BC9-FC4D-B65F-DC3D1056D043}" type="presOf" srcId="{27C42E9A-D0AD-3146-A370-7AD401805FF6}" destId="{F6DEA272-B61F-1F43-8C6D-330EF12678A6}" srcOrd="0" destOrd="0" presId="urn:microsoft.com/office/officeart/2005/8/layout/vProcess5"/>
    <dgm:cxn modelId="{EC482824-0879-0B4E-A11B-BCB9A99ACF71}" srcId="{30945C84-ACF2-5B47-8171-77342D5B3B65}" destId="{27C42E9A-D0AD-3146-A370-7AD401805FF6}" srcOrd="4" destOrd="0" parTransId="{5E3118B2-82E6-4A46-8DE4-B175B3446BDA}" sibTransId="{06CDA5EE-6DF3-BB4A-AD92-969397B25F66}"/>
    <dgm:cxn modelId="{72C2FB28-63F8-7E43-AF7A-F3C30B2310B6}" type="presOf" srcId="{38F74A5E-C989-CC45-9ACF-DF2520373666}" destId="{4817C74B-4AA2-854B-90FB-1942711F40D8}" srcOrd="0" destOrd="0" presId="urn:microsoft.com/office/officeart/2005/8/layout/vProcess5"/>
    <dgm:cxn modelId="{C196032D-8D51-7641-9DCE-83D967723EE4}" type="presOf" srcId="{38F74A5E-C989-CC45-9ACF-DF2520373666}" destId="{67A00DAD-23BF-A149-8C9A-D6D9A9003D47}" srcOrd="1" destOrd="0" presId="urn:microsoft.com/office/officeart/2005/8/layout/vProcess5"/>
    <dgm:cxn modelId="{352B4933-DB50-6245-9114-74907F0A56C7}" type="presOf" srcId="{30945C84-ACF2-5B47-8171-77342D5B3B65}" destId="{167A9304-8B6C-0547-B1F6-21151E239B9B}" srcOrd="0" destOrd="0" presId="urn:microsoft.com/office/officeart/2005/8/layout/vProcess5"/>
    <dgm:cxn modelId="{522E4946-2FD7-2B49-9E38-F5563C0CE5C1}" type="presOf" srcId="{EF870335-FB3C-1C4E-8CDE-E72F75A3E192}" destId="{08C102D2-E893-2342-BB6D-7F9FACF22D56}" srcOrd="0" destOrd="0" presId="urn:microsoft.com/office/officeart/2005/8/layout/vProcess5"/>
    <dgm:cxn modelId="{92C63F47-4A4D-DC4A-81DB-589F713AF60E}" srcId="{30945C84-ACF2-5B47-8171-77342D5B3B65}" destId="{F8B1A272-F005-BE43-AA13-C381A147FDFB}" srcOrd="0" destOrd="0" parTransId="{F86C0FE9-8FBF-FA46-A4E8-E22A6D3DD9D8}" sibTransId="{1DEC5D3C-CB39-3346-AC08-90ADCEBB6FAD}"/>
    <dgm:cxn modelId="{A6917660-137D-4844-B96F-A66B11A14252}" type="presOf" srcId="{0150F1D8-8357-C742-8F5F-DFA16BFDF574}" destId="{F895EF70-368D-7848-B32E-BA9C9A635E2D}" srcOrd="0" destOrd="0" presId="urn:microsoft.com/office/officeart/2005/8/layout/vProcess5"/>
    <dgm:cxn modelId="{9F953676-5413-FD4C-A5D6-85A5E9AEBBD3}" srcId="{30945C84-ACF2-5B47-8171-77342D5B3B65}" destId="{38F74A5E-C989-CC45-9ACF-DF2520373666}" srcOrd="2" destOrd="0" parTransId="{8B15F6F9-982E-1542-B2CA-7F41588D3B8C}" sibTransId="{0150F1D8-8357-C742-8F5F-DFA16BFDF574}"/>
    <dgm:cxn modelId="{FD423E7A-1F10-FB49-B594-6BDBC3972B48}" type="presOf" srcId="{EF870335-FB3C-1C4E-8CDE-E72F75A3E192}" destId="{25DC7881-A974-4941-BAF7-600F225C1EB8}" srcOrd="1" destOrd="0" presId="urn:microsoft.com/office/officeart/2005/8/layout/vProcess5"/>
    <dgm:cxn modelId="{2CB9D483-7751-6C40-99A0-2A21E57C14CA}" type="presOf" srcId="{3A30BF3A-90C2-3F43-A7B5-DDFB02D81D40}" destId="{0E2EBCDD-929A-3C4F-9742-4CEA3D68BC27}" srcOrd="1" destOrd="0" presId="urn:microsoft.com/office/officeart/2005/8/layout/vProcess5"/>
    <dgm:cxn modelId="{3CB0F992-0F86-E140-A7B0-E5C279E5B761}" type="presOf" srcId="{1DEC5D3C-CB39-3346-AC08-90ADCEBB6FAD}" destId="{C8EDA23D-B0E3-7A45-9046-C55DB501593E}" srcOrd="0" destOrd="0" presId="urn:microsoft.com/office/officeart/2005/8/layout/vProcess5"/>
    <dgm:cxn modelId="{01AE1BA7-B11A-B847-84BA-12F38BFEFEEE}" type="presOf" srcId="{F8B1A272-F005-BE43-AA13-C381A147FDFB}" destId="{5E7EE12D-EB03-A74B-B214-CB88CD2488F1}" srcOrd="0" destOrd="0" presId="urn:microsoft.com/office/officeart/2005/8/layout/vProcess5"/>
    <dgm:cxn modelId="{C757E0AA-D495-834F-9F12-C3838367CEB5}" type="presOf" srcId="{0286F92C-96A5-7F43-B685-4EC419A855F4}" destId="{77405724-0E30-304F-A97B-D58DC0BEC4B5}" srcOrd="0" destOrd="0" presId="urn:microsoft.com/office/officeart/2005/8/layout/vProcess5"/>
    <dgm:cxn modelId="{D5DCFAB5-F96A-464D-B1F8-58BEB17FE043}" type="presOf" srcId="{F8B1A272-F005-BE43-AA13-C381A147FDFB}" destId="{988A705A-D51D-EB48-8357-6B2C26C0317A}" srcOrd="1" destOrd="0" presId="urn:microsoft.com/office/officeart/2005/8/layout/vProcess5"/>
    <dgm:cxn modelId="{E7706BB9-3838-374C-AE3F-4F2C64D55B90}" srcId="{30945C84-ACF2-5B47-8171-77342D5B3B65}" destId="{3A30BF3A-90C2-3F43-A7B5-DDFB02D81D40}" srcOrd="3" destOrd="0" parTransId="{D5D4753D-7177-724F-87F7-659F0D760642}" sibTransId="{0286F92C-96A5-7F43-B685-4EC419A855F4}"/>
    <dgm:cxn modelId="{105F62BD-0C81-D04B-A884-A18539F255B9}" type="presOf" srcId="{88A5570B-5767-CA42-9FB5-4E0A069C6968}" destId="{EB32DE12-2B2D-E545-8F93-D0F784DA1CDA}" srcOrd="0" destOrd="0" presId="urn:microsoft.com/office/officeart/2005/8/layout/vProcess5"/>
    <dgm:cxn modelId="{B6D39DCE-5D4D-AC43-A744-85B41992DEB0}" type="presOf" srcId="{3A30BF3A-90C2-3F43-A7B5-DDFB02D81D40}" destId="{BB7D733A-DC65-1F4A-8904-022203335712}" srcOrd="0" destOrd="0" presId="urn:microsoft.com/office/officeart/2005/8/layout/vProcess5"/>
    <dgm:cxn modelId="{13F8DBD9-25FB-3344-8811-266B899E8267}" type="presOf" srcId="{27C42E9A-D0AD-3146-A370-7AD401805FF6}" destId="{51C80F60-C86E-8742-9910-724777FE8D5C}" srcOrd="1" destOrd="0" presId="urn:microsoft.com/office/officeart/2005/8/layout/vProcess5"/>
    <dgm:cxn modelId="{54E72CF9-C18F-FF4A-89B9-3144BEA14432}" srcId="{30945C84-ACF2-5B47-8171-77342D5B3B65}" destId="{EF870335-FB3C-1C4E-8CDE-E72F75A3E192}" srcOrd="1" destOrd="0" parTransId="{9C71B820-6839-4C4E-A74E-AF7A84A29A36}" sibTransId="{88A5570B-5767-CA42-9FB5-4E0A069C6968}"/>
    <dgm:cxn modelId="{7F63BB37-9022-354B-B2FD-6C9F221A3B30}" type="presParOf" srcId="{167A9304-8B6C-0547-B1F6-21151E239B9B}" destId="{533B8BA0-E466-EB47-A526-1B19A033DBD2}" srcOrd="0" destOrd="0" presId="urn:microsoft.com/office/officeart/2005/8/layout/vProcess5"/>
    <dgm:cxn modelId="{1ADD325A-5DEC-604C-A1F1-D60683E09738}" type="presParOf" srcId="{167A9304-8B6C-0547-B1F6-21151E239B9B}" destId="{5E7EE12D-EB03-A74B-B214-CB88CD2488F1}" srcOrd="1" destOrd="0" presId="urn:microsoft.com/office/officeart/2005/8/layout/vProcess5"/>
    <dgm:cxn modelId="{0C2DDFAB-50F9-CB4D-9931-30C51FB7B704}" type="presParOf" srcId="{167A9304-8B6C-0547-B1F6-21151E239B9B}" destId="{08C102D2-E893-2342-BB6D-7F9FACF22D56}" srcOrd="2" destOrd="0" presId="urn:microsoft.com/office/officeart/2005/8/layout/vProcess5"/>
    <dgm:cxn modelId="{FC227335-8B2D-0843-A8EA-98FD2F6585F8}" type="presParOf" srcId="{167A9304-8B6C-0547-B1F6-21151E239B9B}" destId="{4817C74B-4AA2-854B-90FB-1942711F40D8}" srcOrd="3" destOrd="0" presId="urn:microsoft.com/office/officeart/2005/8/layout/vProcess5"/>
    <dgm:cxn modelId="{EC7562C6-0DF2-114D-A0A8-5997881ED78C}" type="presParOf" srcId="{167A9304-8B6C-0547-B1F6-21151E239B9B}" destId="{BB7D733A-DC65-1F4A-8904-022203335712}" srcOrd="4" destOrd="0" presId="urn:microsoft.com/office/officeart/2005/8/layout/vProcess5"/>
    <dgm:cxn modelId="{BB7600CE-EDB8-514E-8F90-1AD16D4BC28B}" type="presParOf" srcId="{167A9304-8B6C-0547-B1F6-21151E239B9B}" destId="{F6DEA272-B61F-1F43-8C6D-330EF12678A6}" srcOrd="5" destOrd="0" presId="urn:microsoft.com/office/officeart/2005/8/layout/vProcess5"/>
    <dgm:cxn modelId="{AB5FDF2D-2426-E34D-A4C2-A768672E784F}" type="presParOf" srcId="{167A9304-8B6C-0547-B1F6-21151E239B9B}" destId="{C8EDA23D-B0E3-7A45-9046-C55DB501593E}" srcOrd="6" destOrd="0" presId="urn:microsoft.com/office/officeart/2005/8/layout/vProcess5"/>
    <dgm:cxn modelId="{C7143966-03F9-9746-A19C-160B66FE6468}" type="presParOf" srcId="{167A9304-8B6C-0547-B1F6-21151E239B9B}" destId="{EB32DE12-2B2D-E545-8F93-D0F784DA1CDA}" srcOrd="7" destOrd="0" presId="urn:microsoft.com/office/officeart/2005/8/layout/vProcess5"/>
    <dgm:cxn modelId="{1FB84273-0015-414C-922A-B01E8F7CB80D}" type="presParOf" srcId="{167A9304-8B6C-0547-B1F6-21151E239B9B}" destId="{F895EF70-368D-7848-B32E-BA9C9A635E2D}" srcOrd="8" destOrd="0" presId="urn:microsoft.com/office/officeart/2005/8/layout/vProcess5"/>
    <dgm:cxn modelId="{7A2F0E5F-22C4-0E4B-801E-A1D6A836EACF}" type="presParOf" srcId="{167A9304-8B6C-0547-B1F6-21151E239B9B}" destId="{77405724-0E30-304F-A97B-D58DC0BEC4B5}" srcOrd="9" destOrd="0" presId="urn:microsoft.com/office/officeart/2005/8/layout/vProcess5"/>
    <dgm:cxn modelId="{8C379FEA-28AD-1645-82FC-DE3AE212D414}" type="presParOf" srcId="{167A9304-8B6C-0547-B1F6-21151E239B9B}" destId="{988A705A-D51D-EB48-8357-6B2C26C0317A}" srcOrd="10" destOrd="0" presId="urn:microsoft.com/office/officeart/2005/8/layout/vProcess5"/>
    <dgm:cxn modelId="{D1612C38-ACE4-E542-955A-97687E8F281E}" type="presParOf" srcId="{167A9304-8B6C-0547-B1F6-21151E239B9B}" destId="{25DC7881-A974-4941-BAF7-600F225C1EB8}" srcOrd="11" destOrd="0" presId="urn:microsoft.com/office/officeart/2005/8/layout/vProcess5"/>
    <dgm:cxn modelId="{4565A26C-E848-5C47-8DB4-379A5BDF5AED}" type="presParOf" srcId="{167A9304-8B6C-0547-B1F6-21151E239B9B}" destId="{67A00DAD-23BF-A149-8C9A-D6D9A9003D47}" srcOrd="12" destOrd="0" presId="urn:microsoft.com/office/officeart/2005/8/layout/vProcess5"/>
    <dgm:cxn modelId="{98FB53E9-D2EF-9A40-9E1A-39D6B508B8A5}" type="presParOf" srcId="{167A9304-8B6C-0547-B1F6-21151E239B9B}" destId="{0E2EBCDD-929A-3C4F-9742-4CEA3D68BC27}" srcOrd="13" destOrd="0" presId="urn:microsoft.com/office/officeart/2005/8/layout/vProcess5"/>
    <dgm:cxn modelId="{A6F03318-2ED6-FC46-A1D8-E316513BEA6C}" type="presParOf" srcId="{167A9304-8B6C-0547-B1F6-21151E239B9B}" destId="{51C80F60-C86E-8742-9910-724777FE8D5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EE12D-EB03-A74B-B214-CB88CD2488F1}">
      <dsp:nvSpPr>
        <dsp:cNvPr id="0" name=""/>
        <dsp:cNvSpPr/>
      </dsp:nvSpPr>
      <dsp:spPr>
        <a:xfrm>
          <a:off x="0" y="0"/>
          <a:ext cx="4772346" cy="637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Project Proposal</a:t>
          </a:r>
        </a:p>
      </dsp:txBody>
      <dsp:txXfrm>
        <a:off x="18672" y="18672"/>
        <a:ext cx="4009837" cy="600164"/>
      </dsp:txXfrm>
    </dsp:sp>
    <dsp:sp modelId="{08C102D2-E893-2342-BB6D-7F9FACF22D56}">
      <dsp:nvSpPr>
        <dsp:cNvPr id="0" name=""/>
        <dsp:cNvSpPr/>
      </dsp:nvSpPr>
      <dsp:spPr>
        <a:xfrm>
          <a:off x="356376" y="726050"/>
          <a:ext cx="4772346" cy="637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Extract and Clean Data</a:t>
          </a:r>
        </a:p>
      </dsp:txBody>
      <dsp:txXfrm>
        <a:off x="375048" y="744722"/>
        <a:ext cx="3964245" cy="600164"/>
      </dsp:txXfrm>
    </dsp:sp>
    <dsp:sp modelId="{4817C74B-4AA2-854B-90FB-1942711F40D8}">
      <dsp:nvSpPr>
        <dsp:cNvPr id="0" name=""/>
        <dsp:cNvSpPr/>
      </dsp:nvSpPr>
      <dsp:spPr>
        <a:xfrm>
          <a:off x="712753" y="1452101"/>
          <a:ext cx="4772346" cy="637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Visualizations using </a:t>
          </a:r>
          <a:r>
            <a:rPr lang="en-US" sz="2100" kern="1200" dirty="0" err="1"/>
            <a:t>Plotly</a:t>
          </a:r>
          <a:r>
            <a:rPr lang="en-US" sz="2100" kern="1200" dirty="0"/>
            <a:t> </a:t>
          </a:r>
        </a:p>
      </dsp:txBody>
      <dsp:txXfrm>
        <a:off x="731425" y="1470773"/>
        <a:ext cx="3964245" cy="600164"/>
      </dsp:txXfrm>
    </dsp:sp>
    <dsp:sp modelId="{BB7D733A-DC65-1F4A-8904-022203335712}">
      <dsp:nvSpPr>
        <dsp:cNvPr id="0" name=""/>
        <dsp:cNvSpPr/>
      </dsp:nvSpPr>
      <dsp:spPr>
        <a:xfrm>
          <a:off x="1069129" y="2178152"/>
          <a:ext cx="4772346" cy="637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Display on Dashboard using HTML</a:t>
          </a:r>
        </a:p>
      </dsp:txBody>
      <dsp:txXfrm>
        <a:off x="1087801" y="2196824"/>
        <a:ext cx="3964245" cy="600164"/>
      </dsp:txXfrm>
    </dsp:sp>
    <dsp:sp modelId="{F6DEA272-B61F-1F43-8C6D-330EF12678A6}">
      <dsp:nvSpPr>
        <dsp:cNvPr id="0" name=""/>
        <dsp:cNvSpPr/>
      </dsp:nvSpPr>
      <dsp:spPr>
        <a:xfrm>
          <a:off x="1425506" y="2904203"/>
          <a:ext cx="4772346" cy="637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Load Information from a Database</a:t>
          </a:r>
        </a:p>
      </dsp:txBody>
      <dsp:txXfrm>
        <a:off x="1444178" y="2922875"/>
        <a:ext cx="3964245" cy="600164"/>
      </dsp:txXfrm>
    </dsp:sp>
    <dsp:sp modelId="{C8EDA23D-B0E3-7A45-9046-C55DB501593E}">
      <dsp:nvSpPr>
        <dsp:cNvPr id="0" name=""/>
        <dsp:cNvSpPr/>
      </dsp:nvSpPr>
      <dsp:spPr>
        <a:xfrm>
          <a:off x="4357966" y="465735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51201" y="465735"/>
        <a:ext cx="227910" cy="311821"/>
      </dsp:txXfrm>
    </dsp:sp>
    <dsp:sp modelId="{EB32DE12-2B2D-E545-8F93-D0F784DA1CDA}">
      <dsp:nvSpPr>
        <dsp:cNvPr id="0" name=""/>
        <dsp:cNvSpPr/>
      </dsp:nvSpPr>
      <dsp:spPr>
        <a:xfrm>
          <a:off x="4714343" y="119178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-13333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07578" y="1191786"/>
        <a:ext cx="227910" cy="311821"/>
      </dsp:txXfrm>
    </dsp:sp>
    <dsp:sp modelId="{F895EF70-368D-7848-B32E-BA9C9A635E2D}">
      <dsp:nvSpPr>
        <dsp:cNvPr id="0" name=""/>
        <dsp:cNvSpPr/>
      </dsp:nvSpPr>
      <dsp:spPr>
        <a:xfrm>
          <a:off x="5070719" y="1907211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-26667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63954" y="1907211"/>
        <a:ext cx="227910" cy="311821"/>
      </dsp:txXfrm>
    </dsp:sp>
    <dsp:sp modelId="{77405724-0E30-304F-A97B-D58DC0BEC4B5}">
      <dsp:nvSpPr>
        <dsp:cNvPr id="0" name=""/>
        <dsp:cNvSpPr/>
      </dsp:nvSpPr>
      <dsp:spPr>
        <a:xfrm>
          <a:off x="5427096" y="264034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-4000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520331" y="2640346"/>
        <a:ext cx="227910" cy="311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97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1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4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0EC7-4963-4E4C-8833-D3CD8CD6EE5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A533-56EF-B140-B17F-B7519093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77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8D35-88A3-614B-AFBE-EC32FCFA5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CA894-A753-8345-B935-069E80C54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Sarah </a:t>
            </a:r>
            <a:r>
              <a:rPr lang="en-US" dirty="0" err="1"/>
              <a:t>Dalleyhood</a:t>
            </a:r>
            <a:endParaRPr lang="en-US" dirty="0"/>
          </a:p>
          <a:p>
            <a:r>
              <a:rPr lang="en-US" dirty="0"/>
              <a:t>Ryan Eccleston</a:t>
            </a:r>
          </a:p>
          <a:p>
            <a:r>
              <a:rPr lang="en-US" dirty="0" err="1"/>
              <a:t>Ronjini</a:t>
            </a:r>
            <a:r>
              <a:rPr lang="en-US" dirty="0"/>
              <a:t> Hassan</a:t>
            </a:r>
          </a:p>
          <a:p>
            <a:r>
              <a:rPr lang="en-US" dirty="0"/>
              <a:t>Wasif Khan</a:t>
            </a:r>
          </a:p>
          <a:p>
            <a:r>
              <a:rPr lang="en-US" dirty="0"/>
              <a:t>Angeli Lucila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7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27121-73B6-8047-B08E-368858CD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2400" dirty="0"/>
              <a:t>Motivation: </a:t>
            </a:r>
            <a:br>
              <a:rPr lang="en-US" sz="2400" dirty="0"/>
            </a:br>
            <a:r>
              <a:rPr lang="en-US" sz="1800" dirty="0"/>
              <a:t>Shared</a:t>
            </a:r>
            <a:r>
              <a:rPr lang="en-US" sz="2400" dirty="0"/>
              <a:t> </a:t>
            </a:r>
            <a:r>
              <a:rPr lang="en-US" sz="1800" dirty="0"/>
              <a:t>Interest towards music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Data Source:</a:t>
            </a:r>
            <a:br>
              <a:rPr lang="en-US" sz="2400" dirty="0"/>
            </a:br>
            <a:r>
              <a:rPr lang="en-US" sz="1800" dirty="0"/>
              <a:t>”Top Spotify songs from 2010 - 2019 (Kaggle Set)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JS Library: </a:t>
            </a:r>
            <a:br>
              <a:rPr lang="en-US" sz="2400" dirty="0"/>
            </a:br>
            <a:r>
              <a:rPr lang="en-US" sz="1800" dirty="0" err="1"/>
              <a:t>Plotly</a:t>
            </a:r>
            <a:r>
              <a:rPr lang="en-US" sz="18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83FDD4-907F-8F4F-B756-6A2500256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373940"/>
              </p:ext>
            </p:extLst>
          </p:nvPr>
        </p:nvGraphicFramePr>
        <p:xfrm>
          <a:off x="4890835" y="1503168"/>
          <a:ext cx="619785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AE07B97-02A4-C34C-9C6D-E1A76E0167E3}"/>
              </a:ext>
            </a:extLst>
          </p:cNvPr>
          <p:cNvSpPr/>
          <p:nvPr/>
        </p:nvSpPr>
        <p:spPr>
          <a:xfrm>
            <a:off x="6321395" y="903288"/>
            <a:ext cx="2222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Project Summary</a:t>
            </a:r>
          </a:p>
        </p:txBody>
      </p:sp>
    </p:spTree>
    <p:extLst>
      <p:ext uri="{BB962C8B-B14F-4D97-AF65-F5344CB8AC3E}">
        <p14:creationId xmlns:p14="http://schemas.microsoft.com/office/powerpoint/2010/main" val="349783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34A9-11B3-FE4A-BBEB-D349EA27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ECFD-7E06-A949-A1A5-0F5E7B13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5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Project 2</vt:lpstr>
      <vt:lpstr>Motivation:  Shared Interest towards music   Data Source: ”Top Spotify songs from 2010 - 2019 (Kaggle Set)  JS Library:  Plotly   </vt:lpstr>
      <vt:lpstr>Data Set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Angeli Lucila</dc:creator>
  <cp:lastModifiedBy>Angeli Lucila</cp:lastModifiedBy>
  <cp:revision>5</cp:revision>
  <dcterms:created xsi:type="dcterms:W3CDTF">2021-03-27T16:39:07Z</dcterms:created>
  <dcterms:modified xsi:type="dcterms:W3CDTF">2021-03-29T19:23:30Z</dcterms:modified>
</cp:coreProperties>
</file>