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a403a3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a403a3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a403a30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a403a30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a403a30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a403a3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a403a3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a403a3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a403a30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a403a30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a403a3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4a403a3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a403a3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a403a3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a403a30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a403a30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a403a30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4a403a30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a403a30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a403a30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a403a3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a403a3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4a403a30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4a403a30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a403a30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4a403a30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a403a30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a403a30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a403a3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4a403a3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a403a3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a403a3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a403a3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a403a3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a403a3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a403a3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a403a3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a403a3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a403a30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a403a3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a403a3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a403a3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2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91325" y="4253575"/>
            <a:ext cx="8520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Teammates: Sarah D. Hood, Jini Hassan, Ryan Eccleston-Murdock, Wasif Khan, Angeli Lucila, Ivana Korak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506700" y="631350"/>
            <a:ext cx="85206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Billboard Song Prediction Project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765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 calls: Challenges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1471425"/>
            <a:ext cx="25389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per track</a:t>
            </a:r>
            <a:endParaRPr sz="18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00" y="1277050"/>
            <a:ext cx="5018400" cy="3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Direction!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our current inputs...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99225" y="1228825"/>
            <a:ext cx="76887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Preliminary models: song attributes don’t have much predictive 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factors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limit: only 2018 - 2020 data</a:t>
            </a:r>
            <a:endParaRPr sz="1800"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15690"/>
          <a:stretch/>
        </p:blipFill>
        <p:spPr>
          <a:xfrm>
            <a:off x="429700" y="2138950"/>
            <a:ext cx="8281700" cy="20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24075"/>
            <a:ext cx="8839200" cy="6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5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Logarithmic</a:t>
            </a:r>
            <a:r>
              <a:rPr lang="en"/>
              <a:t> Model: Code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75" y="1290125"/>
            <a:ext cx="8128074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7650" y="60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Logarithmic Model: Results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450" y="2078875"/>
            <a:ext cx="731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2600" t="4915"/>
          <a:stretch/>
        </p:blipFill>
        <p:spPr>
          <a:xfrm>
            <a:off x="727650" y="1471425"/>
            <a:ext cx="7488925" cy="29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38300" y="57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Modulating Test and Training Percentages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65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71625"/>
            <a:ext cx="7468649" cy="28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00" y="-65825"/>
            <a:ext cx="6930677" cy="3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525" y="3619975"/>
            <a:ext cx="5551025" cy="15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643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Model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203300" y="2078875"/>
            <a:ext cx="1614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7278"/>
          <a:stretch/>
        </p:blipFill>
        <p:spPr>
          <a:xfrm>
            <a:off x="836400" y="1640700"/>
            <a:ext cx="6768174" cy="20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76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Graphed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78875"/>
            <a:ext cx="666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77775"/>
            <a:ext cx="7435450" cy="3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5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Scoring the Model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4049700" y="2078875"/>
            <a:ext cx="166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2078875"/>
            <a:ext cx="4706099" cy="17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825" y="1264000"/>
            <a:ext cx="4251775" cy="3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and Goal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558000"/>
            <a:ext cx="76887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Building on past project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Rise of British Soul - could we predict?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Try to predict song attributes/genres that will be in the next hit songs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 Series?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Logarithmic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SVM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Plan: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Billboard</a:t>
            </a:r>
            <a:r>
              <a:rPr lang="en" sz="1400"/>
              <a:t> weekly top 100 songs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Predict next week’s hits</a:t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0125"/>
            <a:ext cx="4388050" cy="22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3830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Directions/Do-Overs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727650" y="154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Getting advice about type of model earlier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Not clipping the 2018-2020 dataset to take away the weeks on the chart and top ranking columns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Using the Spotify API less, as the song attributes actually weren’t very important to the model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Add in the 2021 data to make it up to date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Make the model live on a website, with data in a database, updated every week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Model advice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Repo example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Help with scraping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6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245475"/>
            <a:ext cx="76887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CSV: Spotify songs with attributes 1922-2021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CSV: Billboard weekly top 100 1958-2020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Scraping: Billboard weekly top 100 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Calls to Spotify API for unique Spotify IDs and/or song attributes</a:t>
            </a:r>
            <a:endParaRPr sz="18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2721475"/>
            <a:ext cx="5629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63" y="3980325"/>
            <a:ext cx="5629275" cy="11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Overview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701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existing CSVs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Scraping Billboard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Spotify API calls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CSVs on Spotify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the data for modelling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the models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cleaning: code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4200" y="1388725"/>
            <a:ext cx="38445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Cutting to 2018 - 2020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types: datetime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Cleaning strings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Filling NaNs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Removing </a:t>
            </a:r>
            <a:r>
              <a:rPr lang="en" sz="1800"/>
              <a:t>unnecessary</a:t>
            </a:r>
            <a:r>
              <a:rPr lang="en" sz="1800"/>
              <a:t> columns</a:t>
            </a:r>
            <a:endParaRPr sz="18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75" y="1315275"/>
            <a:ext cx="513699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75" y="2141550"/>
            <a:ext cx="53435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450" y="3203425"/>
            <a:ext cx="61912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450" y="3955900"/>
            <a:ext cx="6290830" cy="1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cleaning: Results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536775" y="-2261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25" y="1037150"/>
            <a:ext cx="5723999" cy="21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25" y="2731900"/>
            <a:ext cx="7176299" cy="2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Scraping: Code &amp; Challenges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9144000" cy="460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/>
          <p:nvPr/>
        </p:nvCxnSpPr>
        <p:spPr>
          <a:xfrm flipH="1">
            <a:off x="2799500" y="1293988"/>
            <a:ext cx="1497600" cy="2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6159150" y="3828450"/>
            <a:ext cx="13803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17566" t="0"/>
          <a:stretch/>
        </p:blipFill>
        <p:spPr>
          <a:xfrm>
            <a:off x="6561975" y="3958525"/>
            <a:ext cx="2582024" cy="110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6940475" y="4622650"/>
            <a:ext cx="520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Scraping: Results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50" y="1379675"/>
            <a:ext cx="7795200" cy="301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 calls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675"/>
            <a:ext cx="4571999" cy="38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25" y="1296675"/>
            <a:ext cx="4456300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