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4a403a30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4a403a30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4a403a30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4a403a30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4a403a30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4a403a30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4a403a30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4a403a30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4a403a30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4a403a30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4a403a30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4a403a30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4a403a30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4a403a30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4a403a30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4a403a30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4a403a30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4a403a30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4a403a30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4a403a30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4a403a30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4a403a30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4a403a30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4a403a30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4a403a30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4a403a30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4a403a3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4a403a3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4a403a30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4a403a30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4a403a30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4a403a30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4a403a30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4a403a30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4a403a3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4a403a3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4a403a30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4a403a30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4a403a30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4a403a30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7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0426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91325" y="4253575"/>
            <a:ext cx="8520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Teammates: Sarah D. Hood, Jini Hassan, Ryan Eccleston-Murdock, Wasif Khan, Angeli Lucila, Ivana Korak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506700" y="631350"/>
            <a:ext cx="8520600" cy="19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Billboard Song Prediction Project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727650" y="550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API calls: Challenges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729450" y="1471425"/>
            <a:ext cx="2538900" cy="28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Results per track</a:t>
            </a:r>
            <a:endParaRPr sz="1800"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700" y="1277050"/>
            <a:ext cx="5018400" cy="33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of Direction!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727650" y="56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our current inputs...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599225" y="1228825"/>
            <a:ext cx="7688700" cy="10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Preliminary models: song attributes don’t have much predictive ability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Better factors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Time limit: only 2018 - 2020 data</a:t>
            </a:r>
            <a:endParaRPr sz="1800"/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b="0" l="0" r="0" t="15690"/>
          <a:stretch/>
        </p:blipFill>
        <p:spPr>
          <a:xfrm>
            <a:off x="429700" y="2138950"/>
            <a:ext cx="8281700" cy="207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324075"/>
            <a:ext cx="8839200" cy="6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729450" y="576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Logarithmic</a:t>
            </a:r>
            <a:r>
              <a:rPr lang="en"/>
              <a:t> Model: Code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75" y="1290125"/>
            <a:ext cx="8128074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27650" y="60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Logarithmic Model: Results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729450" y="2078875"/>
            <a:ext cx="7317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 b="0" l="0" r="2600" t="4915"/>
          <a:stretch/>
        </p:blipFill>
        <p:spPr>
          <a:xfrm>
            <a:off x="727650" y="1471425"/>
            <a:ext cx="7488925" cy="29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638300" y="576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Modulating Test and Training Percentages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729450" y="2078875"/>
            <a:ext cx="6536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571625"/>
            <a:ext cx="7468649" cy="28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700" y="-65825"/>
            <a:ext cx="6930677" cy="37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1525" y="3619975"/>
            <a:ext cx="5551025" cy="15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664350" y="56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Model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3203300" y="2078875"/>
            <a:ext cx="16146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 rotWithShape="1">
          <a:blip r:embed="rId3">
            <a:alphaModFix/>
          </a:blip>
          <a:srcRect b="0" l="0" r="0" t="7278"/>
          <a:stretch/>
        </p:blipFill>
        <p:spPr>
          <a:xfrm>
            <a:off x="836400" y="1640700"/>
            <a:ext cx="6768174" cy="20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7276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SVM: Graphed</a:t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729450" y="2078875"/>
            <a:ext cx="6666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277775"/>
            <a:ext cx="7435450" cy="38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729450" y="576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Forest: Scoring the Model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4049700" y="2078875"/>
            <a:ext cx="166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25" y="2078875"/>
            <a:ext cx="4706099" cy="17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825" y="1264000"/>
            <a:ext cx="4251775" cy="32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576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 and Goal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558000"/>
            <a:ext cx="7688700" cy="27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Building on past project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Rise of British Soul - could we predict?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Try to predict song attributes/genres that will be in the next hit songs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Models: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Time Series?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Logarithmic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SVM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Plan: 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Billboard</a:t>
            </a:r>
            <a:r>
              <a:rPr lang="en" sz="1400"/>
              <a:t> weekly top 100 songs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Predict next week’s hits</a:t>
            </a:r>
            <a:endParaRPr sz="14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10125"/>
            <a:ext cx="4388050" cy="222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638300" y="550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Directions/Do-Overs</a:t>
            </a:r>
            <a:endParaRPr/>
          </a:p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727650" y="1545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clipping the 2018-2020 dataset to take away the weeks on the chart and top ranking columns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in the 2021 data to make it up to date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the model live on a website, with data in a database, updated every week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563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7650" y="1245475"/>
            <a:ext cx="76887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CSV: Spotify songs with attributes 1922-2021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CSV: Billboard weekly top 100 1958-2020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Scraping: Billboard weekly top 100 2021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Calls to Spotify API for unique Spotify IDs and/or song attributes</a:t>
            </a:r>
            <a:endParaRPr sz="18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363" y="2721475"/>
            <a:ext cx="56292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9163" y="3980325"/>
            <a:ext cx="5629275" cy="11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7650" y="56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Overview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7650" y="1701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Clean existing CSVs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Scraping Billboard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Spotify API calls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Join CSVs on Spotify ID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Prepare the data for modelling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Run the models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7650" y="56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cleaning: code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54200" y="1388725"/>
            <a:ext cx="38445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Cutting to 2018 - 2020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types: datetime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Cleaning strings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Filling NaNs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Removing </a:t>
            </a:r>
            <a:r>
              <a:rPr lang="en" sz="1800"/>
              <a:t>unnecessary</a:t>
            </a:r>
            <a:r>
              <a:rPr lang="en" sz="1800"/>
              <a:t> columns</a:t>
            </a:r>
            <a:endParaRPr sz="180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375" y="1315275"/>
            <a:ext cx="5136999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2375" y="2141550"/>
            <a:ext cx="53435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450" y="3203425"/>
            <a:ext cx="61912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0450" y="3955900"/>
            <a:ext cx="6290830" cy="10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7650" y="56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cleaning: Results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1536775" y="-22611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125" y="1037150"/>
            <a:ext cx="5723999" cy="21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425" y="2731900"/>
            <a:ext cx="7176299" cy="24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Billboard Scraping: Code &amp; Challenges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5200"/>
            <a:ext cx="9144000" cy="4608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9"/>
          <p:cNvCxnSpPr/>
          <p:nvPr/>
        </p:nvCxnSpPr>
        <p:spPr>
          <a:xfrm flipH="1">
            <a:off x="2799500" y="1293988"/>
            <a:ext cx="1497600" cy="26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9"/>
          <p:cNvCxnSpPr/>
          <p:nvPr/>
        </p:nvCxnSpPr>
        <p:spPr>
          <a:xfrm rot="10800000">
            <a:off x="6159150" y="3828450"/>
            <a:ext cx="1380300" cy="1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7" name="Google Shape;137;p19"/>
          <p:cNvPicPr preferRelativeResize="0"/>
          <p:nvPr/>
        </p:nvPicPr>
        <p:blipFill rotWithShape="1">
          <a:blip r:embed="rId4">
            <a:alphaModFix/>
          </a:blip>
          <a:srcRect b="0" l="0" r="17566" t="0"/>
          <a:stretch/>
        </p:blipFill>
        <p:spPr>
          <a:xfrm>
            <a:off x="6561975" y="3958525"/>
            <a:ext cx="2582024" cy="1100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9"/>
          <p:cNvCxnSpPr/>
          <p:nvPr/>
        </p:nvCxnSpPr>
        <p:spPr>
          <a:xfrm>
            <a:off x="6940475" y="4622650"/>
            <a:ext cx="5208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727650" y="550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Billboard Scraping: Results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50" y="1379675"/>
            <a:ext cx="7795200" cy="3011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27650" y="56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API calls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6675"/>
            <a:ext cx="4571999" cy="384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725" y="1296675"/>
            <a:ext cx="4456300" cy="38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