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C9D6F-5B22-8C79-47D6-8F9EB873B126}" v="1" dt="2024-05-31T09:38:2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4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23CCFF6-166B-8E72-5511-B8B939AE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65" r="3" b="3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CROWD DETECTION USING IMSI AND IEEE 802.11 DATA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dirty="0"/>
              <a:t>2019556025 – Recep Ecem</a:t>
            </a:r>
            <a:endParaRPr lang="tr-TR"/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1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2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ekran görüntüsü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A906E51B-EFF8-17FD-6F5A-E4190CF3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5" y="3699"/>
            <a:ext cx="8289243" cy="68505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32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A906E51B-EFF8-17FD-6F5A-E4190CF3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5" y="9400"/>
            <a:ext cx="8289243" cy="683919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39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A906E51B-EFF8-17FD-6F5A-E4190CF3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5" y="9400"/>
            <a:ext cx="8289243" cy="683919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4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575A29D-7D73-4CB6-AEBE-90CDFF06E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180B8CE-6A1B-4B56-B4DF-66EB65240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2446"/>
            <a:ext cx="10893693" cy="6755555"/>
          </a:xfrm>
          <a:custGeom>
            <a:avLst/>
            <a:gdLst>
              <a:gd name="connsiteX0" fmla="*/ 10630610 w 10893693"/>
              <a:gd name="connsiteY0" fmla="*/ 0 h 6755555"/>
              <a:gd name="connsiteX1" fmla="*/ 10668134 w 10893693"/>
              <a:gd name="connsiteY1" fmla="*/ 26076 h 6755555"/>
              <a:gd name="connsiteX2" fmla="*/ 10673648 w 10893693"/>
              <a:gd name="connsiteY2" fmla="*/ 48511 h 6755555"/>
              <a:gd name="connsiteX3" fmla="*/ 10777457 w 10893693"/>
              <a:gd name="connsiteY3" fmla="*/ 3020201 h 6755555"/>
              <a:gd name="connsiteX4" fmla="*/ 10789741 w 10893693"/>
              <a:gd name="connsiteY4" fmla="*/ 3371964 h 6755555"/>
              <a:gd name="connsiteX5" fmla="*/ 10893511 w 10893693"/>
              <a:gd name="connsiteY5" fmla="*/ 6343558 h 6755555"/>
              <a:gd name="connsiteX6" fmla="*/ 10893509 w 10893693"/>
              <a:gd name="connsiteY6" fmla="*/ 6343564 h 6755555"/>
              <a:gd name="connsiteX7" fmla="*/ 10893693 w 10893693"/>
              <a:gd name="connsiteY7" fmla="*/ 6348750 h 6755555"/>
              <a:gd name="connsiteX8" fmla="*/ 10885509 w 10893693"/>
              <a:gd name="connsiteY8" fmla="*/ 6362833 h 6755555"/>
              <a:gd name="connsiteX9" fmla="*/ 10878934 w 10893693"/>
              <a:gd name="connsiteY9" fmla="*/ 6378669 h 6755555"/>
              <a:gd name="connsiteX10" fmla="*/ 10873388 w 10893693"/>
              <a:gd name="connsiteY10" fmla="*/ 6383691 h 6755555"/>
              <a:gd name="connsiteX11" fmla="*/ 10867692 w 10893693"/>
              <a:gd name="connsiteY11" fmla="*/ 6393492 h 6755555"/>
              <a:gd name="connsiteX12" fmla="*/ 10859069 w 10893693"/>
              <a:gd name="connsiteY12" fmla="*/ 6393788 h 6755555"/>
              <a:gd name="connsiteX13" fmla="*/ 10848783 w 10893693"/>
              <a:gd name="connsiteY13" fmla="*/ 6397472 h 6755555"/>
              <a:gd name="connsiteX14" fmla="*/ 10822984 w 10893693"/>
              <a:gd name="connsiteY14" fmla="*/ 6398373 h 6755555"/>
              <a:gd name="connsiteX15" fmla="*/ 10822470 w 10893693"/>
              <a:gd name="connsiteY15" fmla="*/ 6399587 h 6755555"/>
              <a:gd name="connsiteX16" fmla="*/ 10781763 w 10893693"/>
              <a:gd name="connsiteY16" fmla="*/ 6428394 h 6755555"/>
              <a:gd name="connsiteX17" fmla="*/ 10701250 w 10893693"/>
              <a:gd name="connsiteY17" fmla="*/ 6402624 h 6755555"/>
              <a:gd name="connsiteX18" fmla="*/ 9915395 w 10893693"/>
              <a:gd name="connsiteY18" fmla="*/ 6430067 h 6755555"/>
              <a:gd name="connsiteX19" fmla="*/ 9901868 w 10893693"/>
              <a:gd name="connsiteY19" fmla="*/ 6434753 h 6755555"/>
              <a:gd name="connsiteX20" fmla="*/ 9869353 w 10893693"/>
              <a:gd name="connsiteY20" fmla="*/ 6440121 h 6755555"/>
              <a:gd name="connsiteX21" fmla="*/ 9735178 w 10893693"/>
              <a:gd name="connsiteY21" fmla="*/ 6445781 h 6755555"/>
              <a:gd name="connsiteX22" fmla="*/ 9656142 w 10893693"/>
              <a:gd name="connsiteY22" fmla="*/ 6453237 h 6755555"/>
              <a:gd name="connsiteX23" fmla="*/ 9628066 w 10893693"/>
              <a:gd name="connsiteY23" fmla="*/ 6462464 h 6755555"/>
              <a:gd name="connsiteX24" fmla="*/ 9587546 w 10893693"/>
              <a:gd name="connsiteY24" fmla="*/ 6471047 h 6755555"/>
              <a:gd name="connsiteX25" fmla="*/ 9517545 w 10893693"/>
              <a:gd name="connsiteY25" fmla="*/ 6491149 h 6755555"/>
              <a:gd name="connsiteX26" fmla="*/ 9449762 w 10893693"/>
              <a:gd name="connsiteY26" fmla="*/ 6501129 h 6755555"/>
              <a:gd name="connsiteX27" fmla="*/ 9404062 w 10893693"/>
              <a:gd name="connsiteY27" fmla="*/ 6504200 h 6755555"/>
              <a:gd name="connsiteX28" fmla="*/ 9397416 w 10893693"/>
              <a:gd name="connsiteY28" fmla="*/ 6504140 h 6755555"/>
              <a:gd name="connsiteX29" fmla="*/ 9342167 w 10893693"/>
              <a:gd name="connsiteY29" fmla="*/ 6495649 h 6755555"/>
              <a:gd name="connsiteX30" fmla="*/ 9337235 w 10893693"/>
              <a:gd name="connsiteY30" fmla="*/ 6501068 h 6755555"/>
              <a:gd name="connsiteX31" fmla="*/ 9320225 w 10893693"/>
              <a:gd name="connsiteY31" fmla="*/ 6507013 h 6755555"/>
              <a:gd name="connsiteX32" fmla="*/ 9305269 w 10893693"/>
              <a:gd name="connsiteY32" fmla="*/ 6501271 h 6755555"/>
              <a:gd name="connsiteX33" fmla="*/ 9235882 w 10893693"/>
              <a:gd name="connsiteY33" fmla="*/ 6492528 h 6755555"/>
              <a:gd name="connsiteX34" fmla="*/ 9134584 w 10893693"/>
              <a:gd name="connsiteY34" fmla="*/ 6485779 h 6755555"/>
              <a:gd name="connsiteX35" fmla="*/ 9119105 w 10893693"/>
              <a:gd name="connsiteY35" fmla="*/ 6479877 h 6755555"/>
              <a:gd name="connsiteX36" fmla="*/ 9019561 w 10893693"/>
              <a:gd name="connsiteY36" fmla="*/ 6467612 h 6755555"/>
              <a:gd name="connsiteX37" fmla="*/ 8967532 w 10893693"/>
              <a:gd name="connsiteY37" fmla="*/ 6466995 h 6755555"/>
              <a:gd name="connsiteX38" fmla="*/ 8961959 w 10893693"/>
              <a:gd name="connsiteY38" fmla="*/ 6473078 h 6755555"/>
              <a:gd name="connsiteX39" fmla="*/ 8946570 w 10893693"/>
              <a:gd name="connsiteY39" fmla="*/ 6472061 h 6755555"/>
              <a:gd name="connsiteX40" fmla="*/ 8942476 w 10893693"/>
              <a:gd name="connsiteY40" fmla="*/ 6473079 h 6755555"/>
              <a:gd name="connsiteX41" fmla="*/ 8919011 w 10893693"/>
              <a:gd name="connsiteY41" fmla="*/ 6477631 h 6755555"/>
              <a:gd name="connsiteX42" fmla="*/ 8914244 w 10893693"/>
              <a:gd name="connsiteY42" fmla="*/ 6466615 h 6755555"/>
              <a:gd name="connsiteX43" fmla="*/ 8907231 w 10893693"/>
              <a:gd name="connsiteY43" fmla="*/ 6465273 h 6755555"/>
              <a:gd name="connsiteX44" fmla="*/ 8652404 w 10893693"/>
              <a:gd name="connsiteY44" fmla="*/ 6474172 h 6755555"/>
              <a:gd name="connsiteX45" fmla="*/ 8630917 w 10893693"/>
              <a:gd name="connsiteY45" fmla="*/ 6485184 h 6755555"/>
              <a:gd name="connsiteX46" fmla="*/ 8563133 w 10893693"/>
              <a:gd name="connsiteY46" fmla="*/ 6495164 h 6755555"/>
              <a:gd name="connsiteX47" fmla="*/ 8517434 w 10893693"/>
              <a:gd name="connsiteY47" fmla="*/ 6498235 h 6755555"/>
              <a:gd name="connsiteX48" fmla="*/ 8510786 w 10893693"/>
              <a:gd name="connsiteY48" fmla="*/ 6498175 h 6755555"/>
              <a:gd name="connsiteX49" fmla="*/ 8455538 w 10893693"/>
              <a:gd name="connsiteY49" fmla="*/ 6489683 h 6755555"/>
              <a:gd name="connsiteX50" fmla="*/ 8450606 w 10893693"/>
              <a:gd name="connsiteY50" fmla="*/ 6495103 h 6755555"/>
              <a:gd name="connsiteX51" fmla="*/ 8433595 w 10893693"/>
              <a:gd name="connsiteY51" fmla="*/ 6501047 h 6755555"/>
              <a:gd name="connsiteX52" fmla="*/ 8418641 w 10893693"/>
              <a:gd name="connsiteY52" fmla="*/ 6495307 h 6755555"/>
              <a:gd name="connsiteX53" fmla="*/ 8349251 w 10893693"/>
              <a:gd name="connsiteY53" fmla="*/ 6486564 h 6755555"/>
              <a:gd name="connsiteX54" fmla="*/ 8331473 w 10893693"/>
              <a:gd name="connsiteY54" fmla="*/ 6485379 h 6755555"/>
              <a:gd name="connsiteX55" fmla="*/ 7591379 w 10893693"/>
              <a:gd name="connsiteY55" fmla="*/ 6511223 h 6755555"/>
              <a:gd name="connsiteX56" fmla="*/ 6951600 w 10893693"/>
              <a:gd name="connsiteY56" fmla="*/ 6533565 h 6755555"/>
              <a:gd name="connsiteX57" fmla="*/ 6530201 w 10893693"/>
              <a:gd name="connsiteY57" fmla="*/ 6548280 h 6755555"/>
              <a:gd name="connsiteX58" fmla="*/ 6496533 w 10893693"/>
              <a:gd name="connsiteY58" fmla="*/ 6549637 h 6755555"/>
              <a:gd name="connsiteX59" fmla="*/ 6291907 w 10893693"/>
              <a:gd name="connsiteY59" fmla="*/ 6556869 h 6755555"/>
              <a:gd name="connsiteX60" fmla="*/ 6290481 w 10893693"/>
              <a:gd name="connsiteY60" fmla="*/ 6556652 h 6755555"/>
              <a:gd name="connsiteX61" fmla="*/ 3925498 w 10893693"/>
              <a:gd name="connsiteY61" fmla="*/ 6639239 h 6755555"/>
              <a:gd name="connsiteX62" fmla="*/ 594626 w 10893693"/>
              <a:gd name="connsiteY62" fmla="*/ 6755555 h 6755555"/>
              <a:gd name="connsiteX63" fmla="*/ 0 w 10893693"/>
              <a:gd name="connsiteY63" fmla="*/ 6755555 h 6755555"/>
              <a:gd name="connsiteX64" fmla="*/ 0 w 10893693"/>
              <a:gd name="connsiteY64" fmla="*/ 380571 h 6755555"/>
              <a:gd name="connsiteX65" fmla="*/ 1452809 w 10893693"/>
              <a:gd name="connsiteY65" fmla="*/ 329838 h 6755555"/>
              <a:gd name="connsiteX66" fmla="*/ 1506187 w 10893693"/>
              <a:gd name="connsiteY66" fmla="*/ 316535 h 6755555"/>
              <a:gd name="connsiteX67" fmla="*/ 1561901 w 10893693"/>
              <a:gd name="connsiteY67" fmla="*/ 326028 h 6755555"/>
              <a:gd name="connsiteX68" fmla="*/ 2299038 w 10893693"/>
              <a:gd name="connsiteY68" fmla="*/ 300287 h 6755555"/>
              <a:gd name="connsiteX69" fmla="*/ 2396883 w 10893693"/>
              <a:gd name="connsiteY69" fmla="*/ 296870 h 6755555"/>
              <a:gd name="connsiteX70" fmla="*/ 2451108 w 10893693"/>
              <a:gd name="connsiteY70" fmla="*/ 282785 h 6755555"/>
              <a:gd name="connsiteX71" fmla="*/ 2506496 w 10893693"/>
              <a:gd name="connsiteY71" fmla="*/ 266879 h 6755555"/>
              <a:gd name="connsiteX72" fmla="*/ 2560131 w 10893693"/>
              <a:gd name="connsiteY72" fmla="*/ 258982 h 6755555"/>
              <a:gd name="connsiteX73" fmla="*/ 2601549 w 10893693"/>
              <a:gd name="connsiteY73" fmla="*/ 256600 h 6755555"/>
              <a:gd name="connsiteX74" fmla="*/ 2645263 w 10893693"/>
              <a:gd name="connsiteY74" fmla="*/ 263320 h 6755555"/>
              <a:gd name="connsiteX75" fmla="*/ 2674459 w 10893693"/>
              <a:gd name="connsiteY75" fmla="*/ 258870 h 6755555"/>
              <a:gd name="connsiteX76" fmla="*/ 2729362 w 10893693"/>
              <a:gd name="connsiteY76" fmla="*/ 265788 h 6755555"/>
              <a:gd name="connsiteX77" fmla="*/ 2809515 w 10893693"/>
              <a:gd name="connsiteY77" fmla="*/ 271129 h 6755555"/>
              <a:gd name="connsiteX78" fmla="*/ 2864794 w 10893693"/>
              <a:gd name="connsiteY78" fmla="*/ 277874 h 6755555"/>
              <a:gd name="connsiteX79" fmla="*/ 2875489 w 10893693"/>
              <a:gd name="connsiteY79" fmla="*/ 280157 h 6755555"/>
              <a:gd name="connsiteX80" fmla="*/ 3235239 w 10893693"/>
              <a:gd name="connsiteY80" fmla="*/ 267594 h 6755555"/>
              <a:gd name="connsiteX81" fmla="*/ 3261673 w 10893693"/>
              <a:gd name="connsiteY81" fmla="*/ 263702 h 6755555"/>
              <a:gd name="connsiteX82" fmla="*/ 3351308 w 10893693"/>
              <a:gd name="connsiteY82" fmla="*/ 263541 h 6755555"/>
              <a:gd name="connsiteX83" fmla="*/ 3364169 w 10893693"/>
              <a:gd name="connsiteY83" fmla="*/ 259048 h 6755555"/>
              <a:gd name="connsiteX84" fmla="*/ 3451842 w 10893693"/>
              <a:gd name="connsiteY84" fmla="*/ 260030 h 6755555"/>
              <a:gd name="connsiteX85" fmla="*/ 3547627 w 10893693"/>
              <a:gd name="connsiteY85" fmla="*/ 253250 h 6755555"/>
              <a:gd name="connsiteX86" fmla="*/ 3554466 w 10893693"/>
              <a:gd name="connsiteY86" fmla="*/ 243778 h 6755555"/>
              <a:gd name="connsiteX87" fmla="*/ 3575470 w 10893693"/>
              <a:gd name="connsiteY87" fmla="*/ 242235 h 6755555"/>
              <a:gd name="connsiteX88" fmla="*/ 3608588 w 10893693"/>
              <a:gd name="connsiteY88" fmla="*/ 241254 h 6755555"/>
              <a:gd name="connsiteX89" fmla="*/ 3683096 w 10893693"/>
              <a:gd name="connsiteY89" fmla="*/ 248342 h 675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93693" h="6755555">
                <a:moveTo>
                  <a:pt x="10630610" y="0"/>
                </a:moveTo>
                <a:cubicBezTo>
                  <a:pt x="10651926" y="8384"/>
                  <a:pt x="10655395" y="10774"/>
                  <a:pt x="10668134" y="26076"/>
                </a:cubicBezTo>
                <a:lnTo>
                  <a:pt x="10673648" y="48511"/>
                </a:lnTo>
                <a:cubicBezTo>
                  <a:pt x="10691007" y="545437"/>
                  <a:pt x="10758108" y="2466292"/>
                  <a:pt x="10777457" y="3020201"/>
                </a:cubicBezTo>
                <a:lnTo>
                  <a:pt x="10789741" y="3371964"/>
                </a:lnTo>
                <a:lnTo>
                  <a:pt x="10893511" y="6343558"/>
                </a:lnTo>
                <a:cubicBezTo>
                  <a:pt x="10893511" y="6343560"/>
                  <a:pt x="10893510" y="6343561"/>
                  <a:pt x="10893509" y="6343564"/>
                </a:cubicBezTo>
                <a:cubicBezTo>
                  <a:pt x="10893570" y="6345292"/>
                  <a:pt x="10893631" y="6347021"/>
                  <a:pt x="10893693" y="6348750"/>
                </a:cubicBezTo>
                <a:lnTo>
                  <a:pt x="10885509" y="6362833"/>
                </a:lnTo>
                <a:lnTo>
                  <a:pt x="10878934" y="6378669"/>
                </a:lnTo>
                <a:lnTo>
                  <a:pt x="10873388" y="6383691"/>
                </a:lnTo>
                <a:lnTo>
                  <a:pt x="10867692" y="6393492"/>
                </a:lnTo>
                <a:lnTo>
                  <a:pt x="10859069" y="6393788"/>
                </a:lnTo>
                <a:lnTo>
                  <a:pt x="10848783" y="6397472"/>
                </a:lnTo>
                <a:lnTo>
                  <a:pt x="10822984" y="6398373"/>
                </a:lnTo>
                <a:lnTo>
                  <a:pt x="10822470" y="6399587"/>
                </a:lnTo>
                <a:cubicBezTo>
                  <a:pt x="10821382" y="6414234"/>
                  <a:pt x="10840215" y="6426353"/>
                  <a:pt x="10781763" y="6428394"/>
                </a:cubicBezTo>
                <a:lnTo>
                  <a:pt x="10701250" y="6402624"/>
                </a:lnTo>
                <a:lnTo>
                  <a:pt x="9915395" y="6430067"/>
                </a:lnTo>
                <a:lnTo>
                  <a:pt x="9901868" y="6434753"/>
                </a:lnTo>
                <a:cubicBezTo>
                  <a:pt x="9894599" y="6436762"/>
                  <a:pt x="9884577" y="6438741"/>
                  <a:pt x="9869353" y="6440121"/>
                </a:cubicBezTo>
                <a:cubicBezTo>
                  <a:pt x="9830959" y="6427403"/>
                  <a:pt x="9782942" y="6463019"/>
                  <a:pt x="9735178" y="6445781"/>
                </a:cubicBezTo>
                <a:cubicBezTo>
                  <a:pt x="9717816" y="6441809"/>
                  <a:pt x="9665310" y="6444001"/>
                  <a:pt x="9656142" y="6453237"/>
                </a:cubicBezTo>
                <a:cubicBezTo>
                  <a:pt x="9645351" y="6455512"/>
                  <a:pt x="9632297" y="6452745"/>
                  <a:pt x="9628066" y="6462464"/>
                </a:cubicBezTo>
                <a:cubicBezTo>
                  <a:pt x="9620702" y="6474228"/>
                  <a:pt x="9580917" y="6457640"/>
                  <a:pt x="9587546" y="6471047"/>
                </a:cubicBezTo>
                <a:cubicBezTo>
                  <a:pt x="9559332" y="6459713"/>
                  <a:pt x="9539850" y="6484484"/>
                  <a:pt x="9517545" y="6491149"/>
                </a:cubicBezTo>
                <a:lnTo>
                  <a:pt x="9449762" y="6501129"/>
                </a:lnTo>
                <a:lnTo>
                  <a:pt x="9404062" y="6504200"/>
                </a:lnTo>
                <a:lnTo>
                  <a:pt x="9397416" y="6504140"/>
                </a:lnTo>
                <a:lnTo>
                  <a:pt x="9342167" y="6495649"/>
                </a:lnTo>
                <a:cubicBezTo>
                  <a:pt x="9340955" y="6497594"/>
                  <a:pt x="9339295" y="6499420"/>
                  <a:pt x="9337235" y="6501068"/>
                </a:cubicBezTo>
                <a:lnTo>
                  <a:pt x="9320225" y="6507013"/>
                </a:lnTo>
                <a:lnTo>
                  <a:pt x="9305269" y="6501271"/>
                </a:lnTo>
                <a:lnTo>
                  <a:pt x="9235882" y="6492528"/>
                </a:lnTo>
                <a:lnTo>
                  <a:pt x="9134584" y="6485779"/>
                </a:lnTo>
                <a:lnTo>
                  <a:pt x="9119105" y="6479877"/>
                </a:lnTo>
                <a:cubicBezTo>
                  <a:pt x="9084044" y="6474029"/>
                  <a:pt x="9042315" y="6482819"/>
                  <a:pt x="9019561" y="6467612"/>
                </a:cubicBezTo>
                <a:lnTo>
                  <a:pt x="8967532" y="6466995"/>
                </a:lnTo>
                <a:lnTo>
                  <a:pt x="8961959" y="6473078"/>
                </a:lnTo>
                <a:lnTo>
                  <a:pt x="8946570" y="6472061"/>
                </a:lnTo>
                <a:lnTo>
                  <a:pt x="8942476" y="6473079"/>
                </a:lnTo>
                <a:cubicBezTo>
                  <a:pt x="8934664" y="6475054"/>
                  <a:pt x="8926906" y="6476798"/>
                  <a:pt x="8919011" y="6477631"/>
                </a:cubicBezTo>
                <a:cubicBezTo>
                  <a:pt x="8919652" y="6472050"/>
                  <a:pt x="8917713" y="6468637"/>
                  <a:pt x="8914244" y="6466615"/>
                </a:cubicBezTo>
                <a:lnTo>
                  <a:pt x="8907231" y="6465273"/>
                </a:lnTo>
                <a:lnTo>
                  <a:pt x="8652404" y="6474172"/>
                </a:lnTo>
                <a:lnTo>
                  <a:pt x="8630917" y="6485184"/>
                </a:lnTo>
                <a:lnTo>
                  <a:pt x="8563133" y="6495164"/>
                </a:lnTo>
                <a:lnTo>
                  <a:pt x="8517434" y="6498235"/>
                </a:lnTo>
                <a:lnTo>
                  <a:pt x="8510786" y="6498175"/>
                </a:lnTo>
                <a:lnTo>
                  <a:pt x="8455538" y="6489683"/>
                </a:lnTo>
                <a:cubicBezTo>
                  <a:pt x="8454325" y="6491627"/>
                  <a:pt x="8452665" y="6493456"/>
                  <a:pt x="8450606" y="6495103"/>
                </a:cubicBezTo>
                <a:lnTo>
                  <a:pt x="8433595" y="6501047"/>
                </a:lnTo>
                <a:lnTo>
                  <a:pt x="8418641" y="6495307"/>
                </a:lnTo>
                <a:lnTo>
                  <a:pt x="8349251" y="6486564"/>
                </a:lnTo>
                <a:lnTo>
                  <a:pt x="8331473" y="6485379"/>
                </a:lnTo>
                <a:lnTo>
                  <a:pt x="7591379" y="6511223"/>
                </a:lnTo>
                <a:lnTo>
                  <a:pt x="6951600" y="6533565"/>
                </a:lnTo>
                <a:lnTo>
                  <a:pt x="6530201" y="6548280"/>
                </a:lnTo>
                <a:lnTo>
                  <a:pt x="6496533" y="6549637"/>
                </a:lnTo>
                <a:cubicBezTo>
                  <a:pt x="6504288" y="6557648"/>
                  <a:pt x="6348376" y="6561713"/>
                  <a:pt x="6291907" y="6556869"/>
                </a:cubicBezTo>
                <a:lnTo>
                  <a:pt x="6290481" y="6556652"/>
                </a:lnTo>
                <a:lnTo>
                  <a:pt x="3925498" y="6639239"/>
                </a:lnTo>
                <a:lnTo>
                  <a:pt x="594626" y="6755555"/>
                </a:lnTo>
                <a:lnTo>
                  <a:pt x="0" y="6755555"/>
                </a:lnTo>
                <a:lnTo>
                  <a:pt x="0" y="380571"/>
                </a:lnTo>
                <a:lnTo>
                  <a:pt x="1452809" y="329838"/>
                </a:lnTo>
                <a:lnTo>
                  <a:pt x="1506187" y="316535"/>
                </a:lnTo>
                <a:cubicBezTo>
                  <a:pt x="1536387" y="315984"/>
                  <a:pt x="1543330" y="322864"/>
                  <a:pt x="1561901" y="326028"/>
                </a:cubicBezTo>
                <a:lnTo>
                  <a:pt x="2299038" y="300287"/>
                </a:lnTo>
                <a:lnTo>
                  <a:pt x="2396883" y="296870"/>
                </a:lnTo>
                <a:lnTo>
                  <a:pt x="2451108" y="282785"/>
                </a:lnTo>
                <a:cubicBezTo>
                  <a:pt x="2473433" y="291753"/>
                  <a:pt x="2488849" y="272153"/>
                  <a:pt x="2506496" y="266879"/>
                </a:cubicBezTo>
                <a:lnTo>
                  <a:pt x="2560131" y="258982"/>
                </a:lnTo>
                <a:lnTo>
                  <a:pt x="2601549" y="256600"/>
                </a:lnTo>
                <a:lnTo>
                  <a:pt x="2645263" y="263320"/>
                </a:lnTo>
                <a:cubicBezTo>
                  <a:pt x="2657416" y="263698"/>
                  <a:pt x="2660443" y="258459"/>
                  <a:pt x="2674459" y="258870"/>
                </a:cubicBezTo>
                <a:lnTo>
                  <a:pt x="2729362" y="265788"/>
                </a:lnTo>
                <a:lnTo>
                  <a:pt x="2809515" y="271129"/>
                </a:lnTo>
                <a:lnTo>
                  <a:pt x="2864794" y="277874"/>
                </a:lnTo>
                <a:lnTo>
                  <a:pt x="2875489" y="280157"/>
                </a:lnTo>
                <a:lnTo>
                  <a:pt x="3235239" y="267594"/>
                </a:lnTo>
                <a:lnTo>
                  <a:pt x="3261673" y="263702"/>
                </a:lnTo>
                <a:lnTo>
                  <a:pt x="3351308" y="263541"/>
                </a:lnTo>
                <a:lnTo>
                  <a:pt x="3364169" y="259048"/>
                </a:lnTo>
                <a:lnTo>
                  <a:pt x="3451842" y="260030"/>
                </a:lnTo>
                <a:cubicBezTo>
                  <a:pt x="3480809" y="258447"/>
                  <a:pt x="3531069" y="257595"/>
                  <a:pt x="3547627" y="253250"/>
                </a:cubicBezTo>
                <a:lnTo>
                  <a:pt x="3554466" y="243778"/>
                </a:lnTo>
                <a:lnTo>
                  <a:pt x="3575470" y="242235"/>
                </a:lnTo>
                <a:cubicBezTo>
                  <a:pt x="3577033" y="242887"/>
                  <a:pt x="3607335" y="241239"/>
                  <a:pt x="3608588" y="241254"/>
                </a:cubicBezTo>
                <a:lnTo>
                  <a:pt x="3683096" y="24834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5ABAF25C-4570-87B4-7775-DBCE62FA9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15359" b="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ACEFD6-2C2F-4551-AB4D-7C100BC05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0 w 12192000"/>
              <a:gd name="connsiteY5" fmla="*/ 0 h 6858000"/>
              <a:gd name="connsiteX6" fmla="*/ 9021891 w 12192000"/>
              <a:gd name="connsiteY6" fmla="*/ 0 h 6858000"/>
              <a:gd name="connsiteX7" fmla="*/ 0 w 12192000"/>
              <a:gd name="connsiteY7" fmla="*/ 31405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021891 w 12192000"/>
              <a:gd name="connsiteY7" fmla="*/ 0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05670 w 12192000"/>
              <a:gd name="connsiteY7" fmla="*/ 1051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58221 w 12192000"/>
              <a:gd name="connsiteY7" fmla="*/ 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1083635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919807" y="6858000"/>
                </a:lnTo>
                <a:lnTo>
                  <a:pt x="11069107" y="6643945"/>
                </a:lnTo>
                <a:lnTo>
                  <a:pt x="10836355" y="0"/>
                </a:lnTo>
                <a:close/>
                <a:moveTo>
                  <a:pt x="0" y="0"/>
                </a:moveTo>
                <a:lnTo>
                  <a:pt x="9358221" y="1"/>
                </a:lnTo>
                <a:lnTo>
                  <a:pt x="0" y="3455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17482E3-DB96-408A-B664-A90257AFF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10" y="0"/>
            <a:ext cx="11082028" cy="6858000"/>
          </a:xfrm>
          <a:custGeom>
            <a:avLst/>
            <a:gdLst>
              <a:gd name="connsiteX0" fmla="*/ 9022009 w 11071518"/>
              <a:gd name="connsiteY0" fmla="*/ 0 h 6858000"/>
              <a:gd name="connsiteX1" fmla="*/ 10838505 w 11071518"/>
              <a:gd name="connsiteY1" fmla="*/ 0 h 6858000"/>
              <a:gd name="connsiteX2" fmla="*/ 11071518 w 11071518"/>
              <a:gd name="connsiteY2" fmla="*/ 6643945 h 6858000"/>
              <a:gd name="connsiteX3" fmla="*/ 4915330 w 11071518"/>
              <a:gd name="connsiteY3" fmla="*/ 6858000 h 6858000"/>
              <a:gd name="connsiteX4" fmla="*/ 550676 w 11071518"/>
              <a:gd name="connsiteY4" fmla="*/ 6858000 h 6858000"/>
              <a:gd name="connsiteX5" fmla="*/ 3897203 w 11071518"/>
              <a:gd name="connsiteY5" fmla="*/ 6741639 h 6858000"/>
              <a:gd name="connsiteX6" fmla="*/ 6273168 w 11071518"/>
              <a:gd name="connsiteY6" fmla="*/ 6659025 h 6858000"/>
              <a:gd name="connsiteX7" fmla="*/ 6274601 w 11071518"/>
              <a:gd name="connsiteY7" fmla="*/ 6659242 h 6858000"/>
              <a:gd name="connsiteX8" fmla="*/ 6480177 w 11071518"/>
              <a:gd name="connsiteY8" fmla="*/ 6652008 h 6858000"/>
              <a:gd name="connsiteX9" fmla="*/ 6514001 w 11071518"/>
              <a:gd name="connsiteY9" fmla="*/ 6650651 h 6858000"/>
              <a:gd name="connsiteX10" fmla="*/ 6937357 w 11071518"/>
              <a:gd name="connsiteY10" fmla="*/ 6635931 h 6858000"/>
              <a:gd name="connsiteX11" fmla="*/ 7580107 w 11071518"/>
              <a:gd name="connsiteY11" fmla="*/ 6613582 h 6858000"/>
              <a:gd name="connsiteX12" fmla="*/ 8323639 w 11071518"/>
              <a:gd name="connsiteY12" fmla="*/ 6587729 h 6858000"/>
              <a:gd name="connsiteX13" fmla="*/ 8341498 w 11071518"/>
              <a:gd name="connsiteY13" fmla="*/ 6588914 h 6858000"/>
              <a:gd name="connsiteX14" fmla="*/ 8411211 w 11071518"/>
              <a:gd name="connsiteY14" fmla="*/ 6597655 h 6858000"/>
              <a:gd name="connsiteX15" fmla="*/ 8426233 w 11071518"/>
              <a:gd name="connsiteY15" fmla="*/ 6603395 h 6858000"/>
              <a:gd name="connsiteX16" fmla="*/ 8443324 w 11071518"/>
              <a:gd name="connsiteY16" fmla="*/ 6597451 h 6858000"/>
              <a:gd name="connsiteX17" fmla="*/ 8448278 w 11071518"/>
              <a:gd name="connsiteY17" fmla="*/ 6592032 h 6858000"/>
              <a:gd name="connsiteX18" fmla="*/ 8503784 w 11071518"/>
              <a:gd name="connsiteY18" fmla="*/ 6600522 h 6858000"/>
              <a:gd name="connsiteX19" fmla="*/ 8510462 w 11071518"/>
              <a:gd name="connsiteY19" fmla="*/ 6600583 h 6858000"/>
              <a:gd name="connsiteX20" fmla="*/ 8556373 w 11071518"/>
              <a:gd name="connsiteY20" fmla="*/ 6597512 h 6858000"/>
              <a:gd name="connsiteX21" fmla="*/ 8624472 w 11071518"/>
              <a:gd name="connsiteY21" fmla="*/ 6587530 h 6858000"/>
              <a:gd name="connsiteX22" fmla="*/ 8646060 w 11071518"/>
              <a:gd name="connsiteY22" fmla="*/ 6576518 h 6858000"/>
              <a:gd name="connsiteX23" fmla="*/ 8902070 w 11071518"/>
              <a:gd name="connsiteY23" fmla="*/ 6567616 h 6858000"/>
              <a:gd name="connsiteX24" fmla="*/ 8909116 w 11071518"/>
              <a:gd name="connsiteY24" fmla="*/ 6568959 h 6858000"/>
              <a:gd name="connsiteX25" fmla="*/ 8913903 w 11071518"/>
              <a:gd name="connsiteY25" fmla="*/ 6579974 h 6858000"/>
              <a:gd name="connsiteX26" fmla="*/ 8937479 w 11071518"/>
              <a:gd name="connsiteY26" fmla="*/ 6575422 h 6858000"/>
              <a:gd name="connsiteX27" fmla="*/ 8941591 w 11071518"/>
              <a:gd name="connsiteY27" fmla="*/ 6574404 h 6858000"/>
              <a:gd name="connsiteX28" fmla="*/ 8957052 w 11071518"/>
              <a:gd name="connsiteY28" fmla="*/ 6575420 h 6858000"/>
              <a:gd name="connsiteX29" fmla="*/ 8962651 w 11071518"/>
              <a:gd name="connsiteY29" fmla="*/ 6569338 h 6858000"/>
              <a:gd name="connsiteX30" fmla="*/ 9014921 w 11071518"/>
              <a:gd name="connsiteY30" fmla="*/ 6569954 h 6858000"/>
              <a:gd name="connsiteX31" fmla="*/ 9114927 w 11071518"/>
              <a:gd name="connsiteY31" fmla="*/ 6582218 h 6858000"/>
              <a:gd name="connsiteX32" fmla="*/ 9130478 w 11071518"/>
              <a:gd name="connsiteY32" fmla="*/ 6588119 h 6858000"/>
              <a:gd name="connsiteX33" fmla="*/ 9232246 w 11071518"/>
              <a:gd name="connsiteY33" fmla="*/ 6594867 h 6858000"/>
              <a:gd name="connsiteX34" fmla="*/ 9301956 w 11071518"/>
              <a:gd name="connsiteY34" fmla="*/ 6603609 h 6858000"/>
              <a:gd name="connsiteX35" fmla="*/ 9316981 w 11071518"/>
              <a:gd name="connsiteY35" fmla="*/ 6609351 h 6858000"/>
              <a:gd name="connsiteX36" fmla="*/ 9334070 w 11071518"/>
              <a:gd name="connsiteY36" fmla="*/ 6603406 h 6858000"/>
              <a:gd name="connsiteX37" fmla="*/ 9339025 w 11071518"/>
              <a:gd name="connsiteY37" fmla="*/ 6597986 h 6858000"/>
              <a:gd name="connsiteX38" fmla="*/ 9394530 w 11071518"/>
              <a:gd name="connsiteY38" fmla="*/ 6606476 h 6858000"/>
              <a:gd name="connsiteX39" fmla="*/ 9401208 w 11071518"/>
              <a:gd name="connsiteY39" fmla="*/ 6606536 h 6858000"/>
              <a:gd name="connsiteX40" fmla="*/ 9447120 w 11071518"/>
              <a:gd name="connsiteY40" fmla="*/ 6603465 h 6858000"/>
              <a:gd name="connsiteX41" fmla="*/ 9515217 w 11071518"/>
              <a:gd name="connsiteY41" fmla="*/ 6593485 h 6858000"/>
              <a:gd name="connsiteX42" fmla="*/ 9585545 w 11071518"/>
              <a:gd name="connsiteY42" fmla="*/ 6573382 h 6858000"/>
              <a:gd name="connsiteX43" fmla="*/ 9626252 w 11071518"/>
              <a:gd name="connsiteY43" fmla="*/ 6564799 h 6858000"/>
              <a:gd name="connsiteX44" fmla="*/ 9654458 w 11071518"/>
              <a:gd name="connsiteY44" fmla="*/ 6555572 h 6858000"/>
              <a:gd name="connsiteX45" fmla="*/ 9733862 w 11071518"/>
              <a:gd name="connsiteY45" fmla="*/ 6548115 h 6858000"/>
              <a:gd name="connsiteX46" fmla="*/ 9868660 w 11071518"/>
              <a:gd name="connsiteY46" fmla="*/ 6542453 h 6858000"/>
              <a:gd name="connsiteX47" fmla="*/ 9901326 w 11071518"/>
              <a:gd name="connsiteY47" fmla="*/ 6537085 h 6858000"/>
              <a:gd name="connsiteX48" fmla="*/ 9914915 w 11071518"/>
              <a:gd name="connsiteY48" fmla="*/ 6532399 h 6858000"/>
              <a:gd name="connsiteX49" fmla="*/ 10704420 w 11071518"/>
              <a:gd name="connsiteY49" fmla="*/ 6504947 h 6858000"/>
              <a:gd name="connsiteX50" fmla="*/ 10785306 w 11071518"/>
              <a:gd name="connsiteY50" fmla="*/ 6530715 h 6858000"/>
              <a:gd name="connsiteX51" fmla="*/ 10826202 w 11071518"/>
              <a:gd name="connsiteY51" fmla="*/ 6501908 h 6858000"/>
              <a:gd name="connsiteX52" fmla="*/ 10826718 w 11071518"/>
              <a:gd name="connsiteY52" fmla="*/ 6500695 h 6858000"/>
              <a:gd name="connsiteX53" fmla="*/ 10852639 w 11071518"/>
              <a:gd name="connsiteY53" fmla="*/ 6499793 h 6858000"/>
              <a:gd name="connsiteX54" fmla="*/ 10862972 w 11071518"/>
              <a:gd name="connsiteY54" fmla="*/ 6496108 h 6858000"/>
              <a:gd name="connsiteX55" fmla="*/ 10871635 w 11071518"/>
              <a:gd name="connsiteY55" fmla="*/ 6495813 h 6858000"/>
              <a:gd name="connsiteX56" fmla="*/ 10877358 w 11071518"/>
              <a:gd name="connsiteY56" fmla="*/ 6486012 h 6858000"/>
              <a:gd name="connsiteX57" fmla="*/ 10882930 w 11071518"/>
              <a:gd name="connsiteY57" fmla="*/ 6480990 h 6858000"/>
              <a:gd name="connsiteX58" fmla="*/ 10889535 w 11071518"/>
              <a:gd name="connsiteY58" fmla="*/ 6465155 h 6858000"/>
              <a:gd name="connsiteX59" fmla="*/ 10897758 w 11071518"/>
              <a:gd name="connsiteY59" fmla="*/ 6451071 h 6858000"/>
              <a:gd name="connsiteX60" fmla="*/ 10897572 w 11071518"/>
              <a:gd name="connsiteY60" fmla="*/ 6445885 h 6858000"/>
              <a:gd name="connsiteX61" fmla="*/ 10897575 w 11071518"/>
              <a:gd name="connsiteY61" fmla="*/ 6445880 h 6858000"/>
              <a:gd name="connsiteX62" fmla="*/ 10793359 w 11071518"/>
              <a:gd name="connsiteY62" fmla="*/ 3474344 h 6858000"/>
              <a:gd name="connsiteX63" fmla="*/ 10781022 w 11071518"/>
              <a:gd name="connsiteY63" fmla="*/ 3122587 h 6858000"/>
              <a:gd name="connsiteX64" fmla="*/ 10676767 w 11071518"/>
              <a:gd name="connsiteY64" fmla="*/ 150955 h 6858000"/>
              <a:gd name="connsiteX65" fmla="*/ 10671228 w 11071518"/>
              <a:gd name="connsiteY65" fmla="*/ 128521 h 6858000"/>
              <a:gd name="connsiteX66" fmla="*/ 10633529 w 11071518"/>
              <a:gd name="connsiteY66" fmla="*/ 102446 h 6858000"/>
              <a:gd name="connsiteX67" fmla="*/ 3653752 w 11071518"/>
              <a:gd name="connsiteY67" fmla="*/ 350867 h 6858000"/>
              <a:gd name="connsiteX68" fmla="*/ 3578899 w 11071518"/>
              <a:gd name="connsiteY68" fmla="*/ 343780 h 6858000"/>
              <a:gd name="connsiteX69" fmla="*/ 3545627 w 11071518"/>
              <a:gd name="connsiteY69" fmla="*/ 344761 h 6858000"/>
              <a:gd name="connsiteX70" fmla="*/ 3524525 w 11071518"/>
              <a:gd name="connsiteY70" fmla="*/ 346304 h 6858000"/>
              <a:gd name="connsiteX71" fmla="*/ 3517654 w 11071518"/>
              <a:gd name="connsiteY71" fmla="*/ 355777 h 6858000"/>
              <a:gd name="connsiteX72" fmla="*/ 3421424 w 11071518"/>
              <a:gd name="connsiteY72" fmla="*/ 362558 h 6858000"/>
              <a:gd name="connsiteX73" fmla="*/ 3333345 w 11071518"/>
              <a:gd name="connsiteY73" fmla="*/ 361576 h 6858000"/>
              <a:gd name="connsiteX74" fmla="*/ 3320423 w 11071518"/>
              <a:gd name="connsiteY74" fmla="*/ 366070 h 6858000"/>
              <a:gd name="connsiteX75" fmla="*/ 3230372 w 11071518"/>
              <a:gd name="connsiteY75" fmla="*/ 366232 h 6858000"/>
              <a:gd name="connsiteX76" fmla="*/ 3203815 w 11071518"/>
              <a:gd name="connsiteY76" fmla="*/ 370124 h 6858000"/>
              <a:gd name="connsiteX77" fmla="*/ 2842395 w 11071518"/>
              <a:gd name="connsiteY77" fmla="*/ 382691 h 6858000"/>
              <a:gd name="connsiteX78" fmla="*/ 2831651 w 11071518"/>
              <a:gd name="connsiteY78" fmla="*/ 380409 h 6858000"/>
              <a:gd name="connsiteX79" fmla="*/ 2776114 w 11071518"/>
              <a:gd name="connsiteY79" fmla="*/ 373664 h 6858000"/>
              <a:gd name="connsiteX80" fmla="*/ 2695590 w 11071518"/>
              <a:gd name="connsiteY80" fmla="*/ 368325 h 6858000"/>
              <a:gd name="connsiteX81" fmla="*/ 2640431 w 11071518"/>
              <a:gd name="connsiteY81" fmla="*/ 361407 h 6858000"/>
              <a:gd name="connsiteX82" fmla="*/ 2611100 w 11071518"/>
              <a:gd name="connsiteY82" fmla="*/ 365857 h 6858000"/>
              <a:gd name="connsiteX83" fmla="*/ 2567183 w 11071518"/>
              <a:gd name="connsiteY83" fmla="*/ 359138 h 6858000"/>
              <a:gd name="connsiteX84" fmla="*/ 2525572 w 11071518"/>
              <a:gd name="connsiteY84" fmla="*/ 361520 h 6858000"/>
              <a:gd name="connsiteX85" fmla="*/ 2471689 w 11071518"/>
              <a:gd name="connsiteY85" fmla="*/ 369418 h 6858000"/>
              <a:gd name="connsiteX86" fmla="*/ 2416043 w 11071518"/>
              <a:gd name="connsiteY86" fmla="*/ 385324 h 6858000"/>
              <a:gd name="connsiteX87" fmla="*/ 2361566 w 11071518"/>
              <a:gd name="connsiteY87" fmla="*/ 399410 h 6858000"/>
              <a:gd name="connsiteX88" fmla="*/ 2263266 w 11071518"/>
              <a:gd name="connsiteY88" fmla="*/ 402828 h 6858000"/>
              <a:gd name="connsiteX89" fmla="*/ 1522707 w 11071518"/>
              <a:gd name="connsiteY89" fmla="*/ 428578 h 6858000"/>
              <a:gd name="connsiteX90" fmla="*/ 1466734 w 11071518"/>
              <a:gd name="connsiteY90" fmla="*/ 419085 h 6858000"/>
              <a:gd name="connsiteX91" fmla="*/ 1413108 w 11071518"/>
              <a:gd name="connsiteY91" fmla="*/ 432388 h 6858000"/>
              <a:gd name="connsiteX92" fmla="*/ 0 w 11071518"/>
              <a:gd name="connsiteY92" fmla="*/ 481524 h 6858000"/>
              <a:gd name="connsiteX93" fmla="*/ 0 w 11071518"/>
              <a:gd name="connsiteY93" fmla="*/ 313703 h 6858000"/>
              <a:gd name="connsiteX0" fmla="*/ 9032519 w 11082028"/>
              <a:gd name="connsiteY0" fmla="*/ 0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032519 w 11082028"/>
              <a:gd name="connsiteY94" fmla="*/ 0 h 6858000"/>
              <a:gd name="connsiteX0" fmla="*/ 9274257 w 11082028"/>
              <a:gd name="connsiteY0" fmla="*/ 10511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274257 w 11082028"/>
              <a:gd name="connsiteY94" fmla="*/ 105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082028" h="6858000">
                <a:moveTo>
                  <a:pt x="9274257" y="10511"/>
                </a:moveTo>
                <a:lnTo>
                  <a:pt x="10849015" y="0"/>
                </a:lnTo>
                <a:lnTo>
                  <a:pt x="11082028" y="6643945"/>
                </a:lnTo>
                <a:lnTo>
                  <a:pt x="4925840" y="6858000"/>
                </a:lnTo>
                <a:lnTo>
                  <a:pt x="561186" y="6858000"/>
                </a:lnTo>
                <a:lnTo>
                  <a:pt x="3907713" y="6741639"/>
                </a:lnTo>
                <a:lnTo>
                  <a:pt x="6283678" y="6659025"/>
                </a:lnTo>
                <a:lnTo>
                  <a:pt x="6285111" y="6659242"/>
                </a:lnTo>
                <a:cubicBezTo>
                  <a:pt x="6341842" y="6664086"/>
                  <a:pt x="6498477" y="6660018"/>
                  <a:pt x="6490687" y="6652008"/>
                </a:cubicBezTo>
                <a:lnTo>
                  <a:pt x="6524511" y="6650651"/>
                </a:lnTo>
                <a:lnTo>
                  <a:pt x="6947867" y="6635931"/>
                </a:lnTo>
                <a:lnTo>
                  <a:pt x="7590617" y="6613582"/>
                </a:lnTo>
                <a:lnTo>
                  <a:pt x="8334149" y="6587729"/>
                </a:lnTo>
                <a:lnTo>
                  <a:pt x="8352008" y="6588914"/>
                </a:lnTo>
                <a:lnTo>
                  <a:pt x="8421721" y="6597655"/>
                </a:lnTo>
                <a:lnTo>
                  <a:pt x="8436743" y="6603395"/>
                </a:lnTo>
                <a:lnTo>
                  <a:pt x="8453834" y="6597451"/>
                </a:lnTo>
                <a:cubicBezTo>
                  <a:pt x="8455903" y="6595804"/>
                  <a:pt x="8457570" y="6593976"/>
                  <a:pt x="8458788" y="6592032"/>
                </a:cubicBezTo>
                <a:lnTo>
                  <a:pt x="8514294" y="6600522"/>
                </a:lnTo>
                <a:lnTo>
                  <a:pt x="8520972" y="6600583"/>
                </a:lnTo>
                <a:lnTo>
                  <a:pt x="8566883" y="6597512"/>
                </a:lnTo>
                <a:lnTo>
                  <a:pt x="8634982" y="6587530"/>
                </a:lnTo>
                <a:lnTo>
                  <a:pt x="8656570" y="6576518"/>
                </a:lnTo>
                <a:lnTo>
                  <a:pt x="8912580" y="6567616"/>
                </a:lnTo>
                <a:lnTo>
                  <a:pt x="8919626" y="6568959"/>
                </a:lnTo>
                <a:cubicBezTo>
                  <a:pt x="8923110" y="6570981"/>
                  <a:pt x="8925058" y="6574393"/>
                  <a:pt x="8924413" y="6579974"/>
                </a:cubicBezTo>
                <a:cubicBezTo>
                  <a:pt x="8932347" y="6579141"/>
                  <a:pt x="8940140" y="6577397"/>
                  <a:pt x="8947989" y="6575422"/>
                </a:cubicBezTo>
                <a:lnTo>
                  <a:pt x="8952101" y="6574404"/>
                </a:lnTo>
                <a:lnTo>
                  <a:pt x="8967562" y="6575420"/>
                </a:lnTo>
                <a:lnTo>
                  <a:pt x="8973161" y="6569338"/>
                </a:lnTo>
                <a:lnTo>
                  <a:pt x="9025431" y="6569954"/>
                </a:lnTo>
                <a:cubicBezTo>
                  <a:pt x="9048291" y="6585160"/>
                  <a:pt x="9090214" y="6576370"/>
                  <a:pt x="9125437" y="6582218"/>
                </a:cubicBezTo>
                <a:lnTo>
                  <a:pt x="9140988" y="6588119"/>
                </a:lnTo>
                <a:lnTo>
                  <a:pt x="9242756" y="6594867"/>
                </a:lnTo>
                <a:lnTo>
                  <a:pt x="9312466" y="6603609"/>
                </a:lnTo>
                <a:lnTo>
                  <a:pt x="9327491" y="6609351"/>
                </a:lnTo>
                <a:lnTo>
                  <a:pt x="9344580" y="6603406"/>
                </a:lnTo>
                <a:cubicBezTo>
                  <a:pt x="9346649" y="6601758"/>
                  <a:pt x="9348317" y="6599931"/>
                  <a:pt x="9349535" y="6597986"/>
                </a:cubicBezTo>
                <a:lnTo>
                  <a:pt x="9405040" y="6606476"/>
                </a:lnTo>
                <a:lnTo>
                  <a:pt x="9411718" y="6606536"/>
                </a:lnTo>
                <a:lnTo>
                  <a:pt x="9457630" y="6603465"/>
                </a:lnTo>
                <a:lnTo>
                  <a:pt x="9525727" y="6593485"/>
                </a:lnTo>
                <a:cubicBezTo>
                  <a:pt x="9548136" y="6586819"/>
                  <a:pt x="9567709" y="6562049"/>
                  <a:pt x="9596055" y="6573382"/>
                </a:cubicBezTo>
                <a:cubicBezTo>
                  <a:pt x="9589394" y="6559976"/>
                  <a:pt x="9629364" y="6576563"/>
                  <a:pt x="9636762" y="6564799"/>
                </a:cubicBezTo>
                <a:cubicBezTo>
                  <a:pt x="9641013" y="6555080"/>
                  <a:pt x="9654127" y="6557847"/>
                  <a:pt x="9664968" y="6555572"/>
                </a:cubicBezTo>
                <a:cubicBezTo>
                  <a:pt x="9674179" y="6546335"/>
                  <a:pt x="9726930" y="6544143"/>
                  <a:pt x="9744372" y="6548115"/>
                </a:cubicBezTo>
                <a:cubicBezTo>
                  <a:pt x="9792357" y="6565352"/>
                  <a:pt x="9840597" y="6529736"/>
                  <a:pt x="9879170" y="6542453"/>
                </a:cubicBezTo>
                <a:cubicBezTo>
                  <a:pt x="9894464" y="6541073"/>
                  <a:pt x="9904533" y="6539094"/>
                  <a:pt x="9911836" y="6537085"/>
                </a:cubicBezTo>
                <a:lnTo>
                  <a:pt x="9925425" y="6532399"/>
                </a:lnTo>
                <a:lnTo>
                  <a:pt x="10714930" y="6504947"/>
                </a:lnTo>
                <a:lnTo>
                  <a:pt x="10795816" y="6530715"/>
                </a:lnTo>
                <a:cubicBezTo>
                  <a:pt x="10854540" y="6528674"/>
                  <a:pt x="10835619" y="6516555"/>
                  <a:pt x="10836712" y="6501908"/>
                </a:cubicBezTo>
                <a:lnTo>
                  <a:pt x="10837228" y="6500695"/>
                </a:lnTo>
                <a:lnTo>
                  <a:pt x="10863149" y="6499793"/>
                </a:lnTo>
                <a:lnTo>
                  <a:pt x="10873482" y="6496108"/>
                </a:lnTo>
                <a:lnTo>
                  <a:pt x="10882145" y="6495813"/>
                </a:lnTo>
                <a:lnTo>
                  <a:pt x="10887868" y="6486012"/>
                </a:lnTo>
                <a:lnTo>
                  <a:pt x="10893440" y="6480990"/>
                </a:lnTo>
                <a:lnTo>
                  <a:pt x="10900045" y="6465155"/>
                </a:lnTo>
                <a:lnTo>
                  <a:pt x="10908268" y="6451071"/>
                </a:lnTo>
                <a:cubicBezTo>
                  <a:pt x="10908205" y="6449343"/>
                  <a:pt x="10908144" y="6447613"/>
                  <a:pt x="10908082" y="6445885"/>
                </a:cubicBezTo>
                <a:cubicBezTo>
                  <a:pt x="10908083" y="6445883"/>
                  <a:pt x="10908084" y="6445882"/>
                  <a:pt x="10908085" y="6445880"/>
                </a:cubicBezTo>
                <a:lnTo>
                  <a:pt x="10803869" y="3474344"/>
                </a:lnTo>
                <a:lnTo>
                  <a:pt x="10791532" y="3122587"/>
                </a:lnTo>
                <a:lnTo>
                  <a:pt x="10687277" y="150955"/>
                </a:lnTo>
                <a:lnTo>
                  <a:pt x="10681738" y="128521"/>
                </a:lnTo>
                <a:cubicBezTo>
                  <a:pt x="10668940" y="113219"/>
                  <a:pt x="10665454" y="110829"/>
                  <a:pt x="10644039" y="102446"/>
                </a:cubicBezTo>
                <a:lnTo>
                  <a:pt x="3664262" y="350867"/>
                </a:lnTo>
                <a:lnTo>
                  <a:pt x="3589409" y="343780"/>
                </a:lnTo>
                <a:cubicBezTo>
                  <a:pt x="3588149" y="343765"/>
                  <a:pt x="3557707" y="345413"/>
                  <a:pt x="3556137" y="344761"/>
                </a:cubicBezTo>
                <a:lnTo>
                  <a:pt x="3535035" y="346304"/>
                </a:lnTo>
                <a:lnTo>
                  <a:pt x="3528164" y="355777"/>
                </a:lnTo>
                <a:cubicBezTo>
                  <a:pt x="3511529" y="360121"/>
                  <a:pt x="3461035" y="360974"/>
                  <a:pt x="3431934" y="362558"/>
                </a:cubicBezTo>
                <a:lnTo>
                  <a:pt x="3343855" y="361576"/>
                </a:lnTo>
                <a:lnTo>
                  <a:pt x="3330933" y="366070"/>
                </a:lnTo>
                <a:lnTo>
                  <a:pt x="3240882" y="366232"/>
                </a:lnTo>
                <a:lnTo>
                  <a:pt x="3214325" y="370124"/>
                </a:lnTo>
                <a:lnTo>
                  <a:pt x="2852905" y="382691"/>
                </a:lnTo>
                <a:lnTo>
                  <a:pt x="2842161" y="380409"/>
                </a:lnTo>
                <a:lnTo>
                  <a:pt x="2786624" y="373664"/>
                </a:lnTo>
                <a:lnTo>
                  <a:pt x="2706100" y="368325"/>
                </a:lnTo>
                <a:lnTo>
                  <a:pt x="2650941" y="361407"/>
                </a:lnTo>
                <a:cubicBezTo>
                  <a:pt x="2636861" y="360996"/>
                  <a:pt x="2633820" y="366235"/>
                  <a:pt x="2621610" y="365857"/>
                </a:cubicBezTo>
                <a:lnTo>
                  <a:pt x="2577693" y="359138"/>
                </a:lnTo>
                <a:lnTo>
                  <a:pt x="2536082" y="361520"/>
                </a:lnTo>
                <a:lnTo>
                  <a:pt x="2482199" y="369418"/>
                </a:lnTo>
                <a:cubicBezTo>
                  <a:pt x="2464469" y="374693"/>
                  <a:pt x="2448982" y="394292"/>
                  <a:pt x="2426553" y="385324"/>
                </a:cubicBezTo>
                <a:lnTo>
                  <a:pt x="2372076" y="399410"/>
                </a:lnTo>
                <a:lnTo>
                  <a:pt x="2273776" y="402828"/>
                </a:lnTo>
                <a:lnTo>
                  <a:pt x="1533217" y="428578"/>
                </a:lnTo>
                <a:cubicBezTo>
                  <a:pt x="1514559" y="425414"/>
                  <a:pt x="1507584" y="418534"/>
                  <a:pt x="1477244" y="419085"/>
                </a:cubicBezTo>
                <a:lnTo>
                  <a:pt x="1423618" y="432388"/>
                </a:lnTo>
                <a:lnTo>
                  <a:pt x="10510" y="481524"/>
                </a:lnTo>
                <a:lnTo>
                  <a:pt x="0" y="345234"/>
                </a:lnTo>
                <a:lnTo>
                  <a:pt x="9274257" y="10511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191" y="3083467"/>
            <a:ext cx="10904318" cy="3780880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  <a:gd name="connsiteX0" fmla="*/ 0 w 10901897"/>
              <a:gd name="connsiteY0" fmla="*/ 0 h 3784810"/>
              <a:gd name="connsiteX1" fmla="*/ 10786370 w 10901897"/>
              <a:gd name="connsiteY1" fmla="*/ 54839 h 3784810"/>
              <a:gd name="connsiteX2" fmla="*/ 10798579 w 10901897"/>
              <a:gd name="connsiteY2" fmla="*/ 404459 h 3784810"/>
              <a:gd name="connsiteX3" fmla="*/ 10901717 w 10901897"/>
              <a:gd name="connsiteY3" fmla="*/ 3357944 h 3784810"/>
              <a:gd name="connsiteX4" fmla="*/ 10901714 w 10901897"/>
              <a:gd name="connsiteY4" fmla="*/ 3357949 h 3784810"/>
              <a:gd name="connsiteX5" fmla="*/ 10901897 w 10901897"/>
              <a:gd name="connsiteY5" fmla="*/ 3363104 h 3784810"/>
              <a:gd name="connsiteX6" fmla="*/ 10893816 w 10901897"/>
              <a:gd name="connsiteY6" fmla="*/ 3377100 h 3784810"/>
              <a:gd name="connsiteX7" fmla="*/ 10887323 w 10901897"/>
              <a:gd name="connsiteY7" fmla="*/ 3392838 h 3784810"/>
              <a:gd name="connsiteX8" fmla="*/ 10881845 w 10901897"/>
              <a:gd name="connsiteY8" fmla="*/ 3397828 h 3784810"/>
              <a:gd name="connsiteX9" fmla="*/ 10876220 w 10901897"/>
              <a:gd name="connsiteY9" fmla="*/ 3407568 h 3784810"/>
              <a:gd name="connsiteX10" fmla="*/ 10867702 w 10901897"/>
              <a:gd name="connsiteY10" fmla="*/ 3407860 h 3784810"/>
              <a:gd name="connsiteX11" fmla="*/ 10857541 w 10901897"/>
              <a:gd name="connsiteY11" fmla="*/ 3411520 h 3784810"/>
              <a:gd name="connsiteX12" fmla="*/ 10832053 w 10901897"/>
              <a:gd name="connsiteY12" fmla="*/ 3412410 h 3784810"/>
              <a:gd name="connsiteX13" fmla="*/ 10831546 w 10901897"/>
              <a:gd name="connsiteY13" fmla="*/ 3413616 h 3784810"/>
              <a:gd name="connsiteX14" fmla="*/ 10791337 w 10901897"/>
              <a:gd name="connsiteY14" fmla="*/ 3442239 h 3784810"/>
              <a:gd name="connsiteX15" fmla="*/ 10711793 w 10901897"/>
              <a:gd name="connsiteY15" fmla="*/ 3416609 h 3784810"/>
              <a:gd name="connsiteX16" fmla="*/ 9935449 w 10901897"/>
              <a:gd name="connsiteY16" fmla="*/ 3443720 h 3784810"/>
              <a:gd name="connsiteX17" fmla="*/ 9922087 w 10901897"/>
              <a:gd name="connsiteY17" fmla="*/ 3448375 h 3784810"/>
              <a:gd name="connsiteX18" fmla="*/ 9889965 w 10901897"/>
              <a:gd name="connsiteY18" fmla="*/ 3453703 h 3784810"/>
              <a:gd name="connsiteX19" fmla="*/ 9757415 w 10901897"/>
              <a:gd name="connsiteY19" fmla="*/ 3459301 h 3784810"/>
              <a:gd name="connsiteX20" fmla="*/ 9679337 w 10901897"/>
              <a:gd name="connsiteY20" fmla="*/ 3466695 h 3784810"/>
              <a:gd name="connsiteX21" fmla="*/ 9651603 w 10901897"/>
              <a:gd name="connsiteY21" fmla="*/ 3475859 h 3784810"/>
              <a:gd name="connsiteX22" fmla="*/ 9611575 w 10901897"/>
              <a:gd name="connsiteY22" fmla="*/ 3484382 h 3784810"/>
              <a:gd name="connsiteX23" fmla="*/ 9542424 w 10901897"/>
              <a:gd name="connsiteY23" fmla="*/ 3504346 h 3784810"/>
              <a:gd name="connsiteX24" fmla="*/ 9475463 w 10901897"/>
              <a:gd name="connsiteY24" fmla="*/ 3514251 h 3784810"/>
              <a:gd name="connsiteX25" fmla="*/ 9430317 w 10901897"/>
              <a:gd name="connsiteY25" fmla="*/ 3517293 h 3784810"/>
              <a:gd name="connsiteX26" fmla="*/ 9423751 w 10901897"/>
              <a:gd name="connsiteY26" fmla="*/ 3517233 h 3784810"/>
              <a:gd name="connsiteX27" fmla="*/ 9369168 w 10901897"/>
              <a:gd name="connsiteY27" fmla="*/ 3508781 h 3784810"/>
              <a:gd name="connsiteX28" fmla="*/ 9364297 w 10901897"/>
              <a:gd name="connsiteY28" fmla="*/ 3514167 h 3784810"/>
              <a:gd name="connsiteX29" fmla="*/ 9347493 w 10901897"/>
              <a:gd name="connsiteY29" fmla="*/ 3520072 h 3784810"/>
              <a:gd name="connsiteX30" fmla="*/ 9332718 w 10901897"/>
              <a:gd name="connsiteY30" fmla="*/ 3514362 h 3784810"/>
              <a:gd name="connsiteX31" fmla="*/ 9264167 w 10901897"/>
              <a:gd name="connsiteY31" fmla="*/ 3505658 h 3784810"/>
              <a:gd name="connsiteX32" fmla="*/ 9164094 w 10901897"/>
              <a:gd name="connsiteY32" fmla="*/ 3498928 h 3784810"/>
              <a:gd name="connsiteX33" fmla="*/ 9148800 w 10901897"/>
              <a:gd name="connsiteY33" fmla="*/ 3493060 h 3784810"/>
              <a:gd name="connsiteX34" fmla="*/ 9050458 w 10901897"/>
              <a:gd name="connsiteY34" fmla="*/ 3480848 h 3784810"/>
              <a:gd name="connsiteX35" fmla="*/ 8999058 w 10901897"/>
              <a:gd name="connsiteY35" fmla="*/ 3480225 h 3784810"/>
              <a:gd name="connsiteX36" fmla="*/ 8993554 w 10901897"/>
              <a:gd name="connsiteY36" fmla="*/ 3486268 h 3784810"/>
              <a:gd name="connsiteX37" fmla="*/ 8978351 w 10901897"/>
              <a:gd name="connsiteY37" fmla="*/ 3485255 h 3784810"/>
              <a:gd name="connsiteX38" fmla="*/ 8974307 w 10901897"/>
              <a:gd name="connsiteY38" fmla="*/ 3486266 h 3784810"/>
              <a:gd name="connsiteX39" fmla="*/ 8951126 w 10901897"/>
              <a:gd name="connsiteY39" fmla="*/ 3490785 h 3784810"/>
              <a:gd name="connsiteX40" fmla="*/ 8946415 w 10901897"/>
              <a:gd name="connsiteY40" fmla="*/ 3479836 h 3784810"/>
              <a:gd name="connsiteX41" fmla="*/ 8939487 w 10901897"/>
              <a:gd name="connsiteY41" fmla="*/ 3478500 h 3784810"/>
              <a:gd name="connsiteX42" fmla="*/ 8687743 w 10901897"/>
              <a:gd name="connsiteY42" fmla="*/ 3487291 h 3784810"/>
              <a:gd name="connsiteX43" fmla="*/ 8666518 w 10901897"/>
              <a:gd name="connsiteY43" fmla="*/ 3498231 h 3784810"/>
              <a:gd name="connsiteX44" fmla="*/ 8599556 w 10901897"/>
              <a:gd name="connsiteY44" fmla="*/ 3508137 h 3784810"/>
              <a:gd name="connsiteX45" fmla="*/ 8554411 w 10901897"/>
              <a:gd name="connsiteY45" fmla="*/ 3511179 h 3784810"/>
              <a:gd name="connsiteX46" fmla="*/ 8547844 w 10901897"/>
              <a:gd name="connsiteY46" fmla="*/ 3511118 h 3784810"/>
              <a:gd name="connsiteX47" fmla="*/ 8493261 w 10901897"/>
              <a:gd name="connsiteY47" fmla="*/ 3502666 h 3784810"/>
              <a:gd name="connsiteX48" fmla="*/ 8488390 w 10901897"/>
              <a:gd name="connsiteY48" fmla="*/ 3508053 h 3784810"/>
              <a:gd name="connsiteX49" fmla="*/ 8471586 w 10901897"/>
              <a:gd name="connsiteY49" fmla="*/ 3513957 h 3784810"/>
              <a:gd name="connsiteX50" fmla="*/ 8456812 w 10901897"/>
              <a:gd name="connsiteY50" fmla="*/ 3508248 h 3784810"/>
              <a:gd name="connsiteX51" fmla="*/ 8388259 w 10901897"/>
              <a:gd name="connsiteY51" fmla="*/ 3499544 h 3784810"/>
              <a:gd name="connsiteX52" fmla="*/ 8370697 w 10901897"/>
              <a:gd name="connsiteY52" fmla="*/ 3498362 h 3784810"/>
              <a:gd name="connsiteX53" fmla="*/ 7639559 w 10901897"/>
              <a:gd name="connsiteY53" fmla="*/ 3523894 h 3784810"/>
              <a:gd name="connsiteX54" fmla="*/ 7007522 w 10901897"/>
              <a:gd name="connsiteY54" fmla="*/ 3545965 h 3784810"/>
              <a:gd name="connsiteX55" fmla="*/ 6591224 w 10901897"/>
              <a:gd name="connsiteY55" fmla="*/ 3560503 h 3784810"/>
              <a:gd name="connsiteX56" fmla="*/ 6557964 w 10901897"/>
              <a:gd name="connsiteY56" fmla="*/ 3561844 h 3784810"/>
              <a:gd name="connsiteX57" fmla="*/ 6355814 w 10901897"/>
              <a:gd name="connsiteY57" fmla="*/ 3568989 h 3784810"/>
              <a:gd name="connsiteX58" fmla="*/ 6354404 w 10901897"/>
              <a:gd name="connsiteY58" fmla="*/ 3568773 h 3784810"/>
              <a:gd name="connsiteX59" fmla="*/ 4018045 w 10901897"/>
              <a:gd name="connsiteY59" fmla="*/ 3650360 h 3784810"/>
              <a:gd name="connsiteX60" fmla="*/ 168026 w 10901897"/>
              <a:gd name="connsiteY60" fmla="*/ 3784806 h 3784810"/>
              <a:gd name="connsiteX61" fmla="*/ 71576 w 10901897"/>
              <a:gd name="connsiteY61" fmla="*/ 3704331 h 3784810"/>
              <a:gd name="connsiteX62" fmla="*/ 27661 w 10901897"/>
              <a:gd name="connsiteY62" fmla="*/ 792099 h 3784810"/>
              <a:gd name="connsiteX63" fmla="*/ 15046 w 10901897"/>
              <a:gd name="connsiteY63" fmla="*/ 430868 h 3784810"/>
              <a:gd name="connsiteX64" fmla="*/ 0 w 10901897"/>
              <a:gd name="connsiteY64" fmla="*/ 0 h 3784810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76913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682812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27661 w 10901897"/>
              <a:gd name="connsiteY62" fmla="*/ 792099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68662 w 10901897"/>
              <a:gd name="connsiteY62" fmla="*/ 787516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48733 w 10886851"/>
              <a:gd name="connsiteY0" fmla="*/ 0 h 3780880"/>
              <a:gd name="connsiteX1" fmla="*/ 10771324 w 10886851"/>
              <a:gd name="connsiteY1" fmla="*/ 64006 h 3780880"/>
              <a:gd name="connsiteX2" fmla="*/ 10783533 w 10886851"/>
              <a:gd name="connsiteY2" fmla="*/ 413626 h 3780880"/>
              <a:gd name="connsiteX3" fmla="*/ 10886671 w 10886851"/>
              <a:gd name="connsiteY3" fmla="*/ 3367111 h 3780880"/>
              <a:gd name="connsiteX4" fmla="*/ 10886668 w 10886851"/>
              <a:gd name="connsiteY4" fmla="*/ 3367116 h 3780880"/>
              <a:gd name="connsiteX5" fmla="*/ 10886851 w 10886851"/>
              <a:gd name="connsiteY5" fmla="*/ 3372271 h 3780880"/>
              <a:gd name="connsiteX6" fmla="*/ 10878770 w 10886851"/>
              <a:gd name="connsiteY6" fmla="*/ 3386267 h 3780880"/>
              <a:gd name="connsiteX7" fmla="*/ 10872277 w 10886851"/>
              <a:gd name="connsiteY7" fmla="*/ 3402005 h 3780880"/>
              <a:gd name="connsiteX8" fmla="*/ 10866799 w 10886851"/>
              <a:gd name="connsiteY8" fmla="*/ 3406995 h 3780880"/>
              <a:gd name="connsiteX9" fmla="*/ 10861174 w 10886851"/>
              <a:gd name="connsiteY9" fmla="*/ 3416735 h 3780880"/>
              <a:gd name="connsiteX10" fmla="*/ 10852656 w 10886851"/>
              <a:gd name="connsiteY10" fmla="*/ 3417027 h 3780880"/>
              <a:gd name="connsiteX11" fmla="*/ 10842495 w 10886851"/>
              <a:gd name="connsiteY11" fmla="*/ 3420687 h 3780880"/>
              <a:gd name="connsiteX12" fmla="*/ 10817007 w 10886851"/>
              <a:gd name="connsiteY12" fmla="*/ 3421577 h 3780880"/>
              <a:gd name="connsiteX13" fmla="*/ 10816500 w 10886851"/>
              <a:gd name="connsiteY13" fmla="*/ 3422783 h 3780880"/>
              <a:gd name="connsiteX14" fmla="*/ 10776291 w 10886851"/>
              <a:gd name="connsiteY14" fmla="*/ 3451406 h 3780880"/>
              <a:gd name="connsiteX15" fmla="*/ 10696747 w 10886851"/>
              <a:gd name="connsiteY15" fmla="*/ 3425776 h 3780880"/>
              <a:gd name="connsiteX16" fmla="*/ 9920403 w 10886851"/>
              <a:gd name="connsiteY16" fmla="*/ 3452887 h 3780880"/>
              <a:gd name="connsiteX17" fmla="*/ 9907041 w 10886851"/>
              <a:gd name="connsiteY17" fmla="*/ 3457542 h 3780880"/>
              <a:gd name="connsiteX18" fmla="*/ 9874919 w 10886851"/>
              <a:gd name="connsiteY18" fmla="*/ 3462870 h 3780880"/>
              <a:gd name="connsiteX19" fmla="*/ 9742369 w 10886851"/>
              <a:gd name="connsiteY19" fmla="*/ 3468468 h 3780880"/>
              <a:gd name="connsiteX20" fmla="*/ 9664291 w 10886851"/>
              <a:gd name="connsiteY20" fmla="*/ 3475862 h 3780880"/>
              <a:gd name="connsiteX21" fmla="*/ 9636557 w 10886851"/>
              <a:gd name="connsiteY21" fmla="*/ 3485026 h 3780880"/>
              <a:gd name="connsiteX22" fmla="*/ 9596529 w 10886851"/>
              <a:gd name="connsiteY22" fmla="*/ 3493549 h 3780880"/>
              <a:gd name="connsiteX23" fmla="*/ 9527378 w 10886851"/>
              <a:gd name="connsiteY23" fmla="*/ 3513513 h 3780880"/>
              <a:gd name="connsiteX24" fmla="*/ 9460417 w 10886851"/>
              <a:gd name="connsiteY24" fmla="*/ 3523418 h 3780880"/>
              <a:gd name="connsiteX25" fmla="*/ 9415271 w 10886851"/>
              <a:gd name="connsiteY25" fmla="*/ 3526460 h 3780880"/>
              <a:gd name="connsiteX26" fmla="*/ 9408705 w 10886851"/>
              <a:gd name="connsiteY26" fmla="*/ 3526400 h 3780880"/>
              <a:gd name="connsiteX27" fmla="*/ 9354122 w 10886851"/>
              <a:gd name="connsiteY27" fmla="*/ 3517948 h 3780880"/>
              <a:gd name="connsiteX28" fmla="*/ 9349251 w 10886851"/>
              <a:gd name="connsiteY28" fmla="*/ 3523334 h 3780880"/>
              <a:gd name="connsiteX29" fmla="*/ 9332447 w 10886851"/>
              <a:gd name="connsiteY29" fmla="*/ 3529239 h 3780880"/>
              <a:gd name="connsiteX30" fmla="*/ 9317672 w 10886851"/>
              <a:gd name="connsiteY30" fmla="*/ 3523529 h 3780880"/>
              <a:gd name="connsiteX31" fmla="*/ 9249121 w 10886851"/>
              <a:gd name="connsiteY31" fmla="*/ 3514825 h 3780880"/>
              <a:gd name="connsiteX32" fmla="*/ 9149048 w 10886851"/>
              <a:gd name="connsiteY32" fmla="*/ 3508095 h 3780880"/>
              <a:gd name="connsiteX33" fmla="*/ 9133754 w 10886851"/>
              <a:gd name="connsiteY33" fmla="*/ 3502227 h 3780880"/>
              <a:gd name="connsiteX34" fmla="*/ 9035412 w 10886851"/>
              <a:gd name="connsiteY34" fmla="*/ 3490015 h 3780880"/>
              <a:gd name="connsiteX35" fmla="*/ 8984012 w 10886851"/>
              <a:gd name="connsiteY35" fmla="*/ 3489392 h 3780880"/>
              <a:gd name="connsiteX36" fmla="*/ 8978508 w 10886851"/>
              <a:gd name="connsiteY36" fmla="*/ 3495435 h 3780880"/>
              <a:gd name="connsiteX37" fmla="*/ 8963305 w 10886851"/>
              <a:gd name="connsiteY37" fmla="*/ 3494422 h 3780880"/>
              <a:gd name="connsiteX38" fmla="*/ 8959261 w 10886851"/>
              <a:gd name="connsiteY38" fmla="*/ 3495433 h 3780880"/>
              <a:gd name="connsiteX39" fmla="*/ 8936080 w 10886851"/>
              <a:gd name="connsiteY39" fmla="*/ 3499952 h 3780880"/>
              <a:gd name="connsiteX40" fmla="*/ 8931369 w 10886851"/>
              <a:gd name="connsiteY40" fmla="*/ 3489003 h 3780880"/>
              <a:gd name="connsiteX41" fmla="*/ 8924441 w 10886851"/>
              <a:gd name="connsiteY41" fmla="*/ 3487667 h 3780880"/>
              <a:gd name="connsiteX42" fmla="*/ 8672697 w 10886851"/>
              <a:gd name="connsiteY42" fmla="*/ 3496458 h 3780880"/>
              <a:gd name="connsiteX43" fmla="*/ 8651472 w 10886851"/>
              <a:gd name="connsiteY43" fmla="*/ 3507398 h 3780880"/>
              <a:gd name="connsiteX44" fmla="*/ 8584510 w 10886851"/>
              <a:gd name="connsiteY44" fmla="*/ 3517304 h 3780880"/>
              <a:gd name="connsiteX45" fmla="*/ 8539365 w 10886851"/>
              <a:gd name="connsiteY45" fmla="*/ 3520346 h 3780880"/>
              <a:gd name="connsiteX46" fmla="*/ 8532798 w 10886851"/>
              <a:gd name="connsiteY46" fmla="*/ 3520285 h 3780880"/>
              <a:gd name="connsiteX47" fmla="*/ 8478215 w 10886851"/>
              <a:gd name="connsiteY47" fmla="*/ 3511833 h 3780880"/>
              <a:gd name="connsiteX48" fmla="*/ 8473344 w 10886851"/>
              <a:gd name="connsiteY48" fmla="*/ 3517220 h 3780880"/>
              <a:gd name="connsiteX49" fmla="*/ 8456540 w 10886851"/>
              <a:gd name="connsiteY49" fmla="*/ 3523124 h 3780880"/>
              <a:gd name="connsiteX50" fmla="*/ 8441766 w 10886851"/>
              <a:gd name="connsiteY50" fmla="*/ 3517415 h 3780880"/>
              <a:gd name="connsiteX51" fmla="*/ 8373213 w 10886851"/>
              <a:gd name="connsiteY51" fmla="*/ 3508711 h 3780880"/>
              <a:gd name="connsiteX52" fmla="*/ 8355651 w 10886851"/>
              <a:gd name="connsiteY52" fmla="*/ 3507529 h 3780880"/>
              <a:gd name="connsiteX53" fmla="*/ 7624513 w 10886851"/>
              <a:gd name="connsiteY53" fmla="*/ 3533061 h 3780880"/>
              <a:gd name="connsiteX54" fmla="*/ 6992476 w 10886851"/>
              <a:gd name="connsiteY54" fmla="*/ 3555132 h 3780880"/>
              <a:gd name="connsiteX55" fmla="*/ 6576178 w 10886851"/>
              <a:gd name="connsiteY55" fmla="*/ 3569670 h 3780880"/>
              <a:gd name="connsiteX56" fmla="*/ 6542918 w 10886851"/>
              <a:gd name="connsiteY56" fmla="*/ 3571011 h 3780880"/>
              <a:gd name="connsiteX57" fmla="*/ 6340768 w 10886851"/>
              <a:gd name="connsiteY57" fmla="*/ 3578156 h 3780880"/>
              <a:gd name="connsiteX58" fmla="*/ 6339358 w 10886851"/>
              <a:gd name="connsiteY58" fmla="*/ 3577940 h 3780880"/>
              <a:gd name="connsiteX59" fmla="*/ 4002999 w 10886851"/>
              <a:gd name="connsiteY59" fmla="*/ 3659527 h 3780880"/>
              <a:gd name="connsiteX60" fmla="*/ 667766 w 10886851"/>
              <a:gd name="connsiteY60" fmla="*/ 3775639 h 3780880"/>
              <a:gd name="connsiteX61" fmla="*/ 61085 w 10886851"/>
              <a:gd name="connsiteY61" fmla="*/ 3768499 h 3780880"/>
              <a:gd name="connsiteX62" fmla="*/ 53616 w 10886851"/>
              <a:gd name="connsiteY62" fmla="*/ 796683 h 3780880"/>
              <a:gd name="connsiteX63" fmla="*/ 0 w 10886851"/>
              <a:gd name="connsiteY63" fmla="*/ 440035 h 3780880"/>
              <a:gd name="connsiteX64" fmla="*/ 48733 w 10886851"/>
              <a:gd name="connsiteY64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796683 h 3780880"/>
              <a:gd name="connsiteX63" fmla="*/ 0 w 10838118"/>
              <a:gd name="connsiteY63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810434 h 3780880"/>
              <a:gd name="connsiteX63" fmla="*/ 0 w 10838118"/>
              <a:gd name="connsiteY63" fmla="*/ 0 h 378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838118" h="3780880">
                <a:moveTo>
                  <a:pt x="0" y="0"/>
                </a:moveTo>
                <a:lnTo>
                  <a:pt x="10722591" y="64006"/>
                </a:lnTo>
                <a:lnTo>
                  <a:pt x="10734800" y="413626"/>
                </a:lnTo>
                <a:lnTo>
                  <a:pt x="10837938" y="3367111"/>
                </a:lnTo>
                <a:cubicBezTo>
                  <a:pt x="10837937" y="3367113"/>
                  <a:pt x="10837936" y="3367114"/>
                  <a:pt x="10837935" y="3367116"/>
                </a:cubicBezTo>
                <a:lnTo>
                  <a:pt x="10838118" y="3372271"/>
                </a:lnTo>
                <a:lnTo>
                  <a:pt x="10830037" y="3386267"/>
                </a:lnTo>
                <a:lnTo>
                  <a:pt x="10823544" y="3402005"/>
                </a:lnTo>
                <a:lnTo>
                  <a:pt x="10818066" y="3406995"/>
                </a:lnTo>
                <a:lnTo>
                  <a:pt x="10812441" y="3416735"/>
                </a:lnTo>
                <a:lnTo>
                  <a:pt x="10803923" y="3417027"/>
                </a:lnTo>
                <a:lnTo>
                  <a:pt x="10793762" y="3420687"/>
                </a:lnTo>
                <a:lnTo>
                  <a:pt x="10768274" y="3421577"/>
                </a:lnTo>
                <a:lnTo>
                  <a:pt x="10767767" y="3422783"/>
                </a:lnTo>
                <a:cubicBezTo>
                  <a:pt x="10766695" y="3437340"/>
                  <a:pt x="10785303" y="3449389"/>
                  <a:pt x="10727558" y="3451406"/>
                </a:cubicBezTo>
                <a:lnTo>
                  <a:pt x="10648014" y="3425776"/>
                </a:lnTo>
                <a:lnTo>
                  <a:pt x="9871670" y="3452887"/>
                </a:lnTo>
                <a:lnTo>
                  <a:pt x="9858308" y="3457542"/>
                </a:lnTo>
                <a:cubicBezTo>
                  <a:pt x="9851126" y="3459537"/>
                  <a:pt x="9841226" y="3461502"/>
                  <a:pt x="9826186" y="3462870"/>
                </a:cubicBezTo>
                <a:cubicBezTo>
                  <a:pt x="9788255" y="3450221"/>
                  <a:pt x="9740826" y="3485610"/>
                  <a:pt x="9693636" y="3468468"/>
                </a:cubicBezTo>
                <a:cubicBezTo>
                  <a:pt x="9676484" y="3464516"/>
                  <a:pt x="9624613" y="3466683"/>
                  <a:pt x="9615558" y="3475862"/>
                </a:cubicBezTo>
                <a:cubicBezTo>
                  <a:pt x="9604898" y="3478120"/>
                  <a:pt x="9592001" y="3475368"/>
                  <a:pt x="9587824" y="3485026"/>
                </a:cubicBezTo>
                <a:cubicBezTo>
                  <a:pt x="9580551" y="3496717"/>
                  <a:pt x="9541243" y="3480222"/>
                  <a:pt x="9547796" y="3493549"/>
                </a:cubicBezTo>
                <a:cubicBezTo>
                  <a:pt x="9519920" y="3482278"/>
                  <a:pt x="9500679" y="3506893"/>
                  <a:pt x="9478645" y="3513513"/>
                </a:cubicBezTo>
                <a:lnTo>
                  <a:pt x="9411684" y="3523418"/>
                </a:lnTo>
                <a:lnTo>
                  <a:pt x="9366538" y="3526460"/>
                </a:lnTo>
                <a:lnTo>
                  <a:pt x="9359972" y="3526400"/>
                </a:lnTo>
                <a:lnTo>
                  <a:pt x="9305389" y="3517948"/>
                </a:lnTo>
                <a:cubicBezTo>
                  <a:pt x="9304192" y="3519881"/>
                  <a:pt x="9302552" y="3521697"/>
                  <a:pt x="9300518" y="3523334"/>
                </a:cubicBezTo>
                <a:lnTo>
                  <a:pt x="9283714" y="3529239"/>
                </a:lnTo>
                <a:lnTo>
                  <a:pt x="9268939" y="3523529"/>
                </a:lnTo>
                <a:lnTo>
                  <a:pt x="9200388" y="3514825"/>
                </a:lnTo>
                <a:lnTo>
                  <a:pt x="9100315" y="3508095"/>
                </a:lnTo>
                <a:lnTo>
                  <a:pt x="9085021" y="3502227"/>
                </a:lnTo>
                <a:cubicBezTo>
                  <a:pt x="9050383" y="3496407"/>
                  <a:pt x="9009161" y="3505134"/>
                  <a:pt x="8986679" y="3490015"/>
                </a:cubicBezTo>
                <a:lnTo>
                  <a:pt x="8935279" y="3489392"/>
                </a:lnTo>
                <a:lnTo>
                  <a:pt x="8929775" y="3495435"/>
                </a:lnTo>
                <a:lnTo>
                  <a:pt x="8914572" y="3494422"/>
                </a:lnTo>
                <a:lnTo>
                  <a:pt x="8910528" y="3495433"/>
                </a:lnTo>
                <a:cubicBezTo>
                  <a:pt x="8902811" y="3497395"/>
                  <a:pt x="8895148" y="3499126"/>
                  <a:pt x="8887347" y="3499952"/>
                </a:cubicBezTo>
                <a:cubicBezTo>
                  <a:pt x="8887979" y="3494405"/>
                  <a:pt x="8886063" y="3491013"/>
                  <a:pt x="8882636" y="3489003"/>
                </a:cubicBezTo>
                <a:lnTo>
                  <a:pt x="8875708" y="3487667"/>
                </a:lnTo>
                <a:lnTo>
                  <a:pt x="8623964" y="3496458"/>
                </a:lnTo>
                <a:lnTo>
                  <a:pt x="8602739" y="3507398"/>
                </a:lnTo>
                <a:lnTo>
                  <a:pt x="8535777" y="3517304"/>
                </a:lnTo>
                <a:lnTo>
                  <a:pt x="8490632" y="3520346"/>
                </a:lnTo>
                <a:lnTo>
                  <a:pt x="8484065" y="3520285"/>
                </a:lnTo>
                <a:lnTo>
                  <a:pt x="8429482" y="3511833"/>
                </a:lnTo>
                <a:cubicBezTo>
                  <a:pt x="8428285" y="3513765"/>
                  <a:pt x="8426646" y="3515583"/>
                  <a:pt x="8424611" y="3517220"/>
                </a:cubicBezTo>
                <a:lnTo>
                  <a:pt x="8407807" y="3523124"/>
                </a:lnTo>
                <a:lnTo>
                  <a:pt x="8393033" y="3517415"/>
                </a:lnTo>
                <a:lnTo>
                  <a:pt x="8324480" y="3508711"/>
                </a:lnTo>
                <a:lnTo>
                  <a:pt x="8306918" y="3507529"/>
                </a:lnTo>
                <a:lnTo>
                  <a:pt x="7575780" y="3533061"/>
                </a:lnTo>
                <a:lnTo>
                  <a:pt x="6943743" y="3555132"/>
                </a:lnTo>
                <a:lnTo>
                  <a:pt x="6527445" y="3569670"/>
                </a:lnTo>
                <a:lnTo>
                  <a:pt x="6494185" y="3571011"/>
                </a:lnTo>
                <a:cubicBezTo>
                  <a:pt x="6501847" y="3578975"/>
                  <a:pt x="6347822" y="3582983"/>
                  <a:pt x="6292035" y="3578156"/>
                </a:cubicBezTo>
                <a:lnTo>
                  <a:pt x="6290625" y="3577940"/>
                </a:lnTo>
                <a:lnTo>
                  <a:pt x="3954266" y="3659527"/>
                </a:lnTo>
                <a:lnTo>
                  <a:pt x="619033" y="3775639"/>
                </a:lnTo>
                <a:cubicBezTo>
                  <a:pt x="599272" y="3776267"/>
                  <a:pt x="13183" y="3790825"/>
                  <a:pt x="12352" y="3768499"/>
                </a:cubicBezTo>
                <a:cubicBezTo>
                  <a:pt x="9862" y="2777894"/>
                  <a:pt x="7373" y="1801039"/>
                  <a:pt x="4883" y="810434"/>
                </a:cubicBezTo>
                <a:cubicBezTo>
                  <a:pt x="3255" y="544873"/>
                  <a:pt x="1628" y="26556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8B87E3-BE58-5C3F-A1A3-5B2D16EB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920" y="2477882"/>
            <a:ext cx="5656724" cy="29921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46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IMSI (International Mobile Subscriber Identity)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039A39-6495-43A3-8BA9-9FDB4D45A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404CAA-4CB8-4FF6-8299-14B290DEA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A868EB6-67BE-474E-9A8F-856A0228B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033598-FBB0-4A5B-938D-0B8A5561E0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2D21B23-CB3F-47F6-BF43-981244FB1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3575A29D-7D73-4CB6-AEBE-90CDFF06E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4180B8CE-6A1B-4B56-B4DF-66EB65240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2446"/>
            <a:ext cx="10893693" cy="6755555"/>
          </a:xfrm>
          <a:custGeom>
            <a:avLst/>
            <a:gdLst>
              <a:gd name="connsiteX0" fmla="*/ 10630610 w 10893693"/>
              <a:gd name="connsiteY0" fmla="*/ 0 h 6755555"/>
              <a:gd name="connsiteX1" fmla="*/ 10668134 w 10893693"/>
              <a:gd name="connsiteY1" fmla="*/ 26076 h 6755555"/>
              <a:gd name="connsiteX2" fmla="*/ 10673648 w 10893693"/>
              <a:gd name="connsiteY2" fmla="*/ 48511 h 6755555"/>
              <a:gd name="connsiteX3" fmla="*/ 10777457 w 10893693"/>
              <a:gd name="connsiteY3" fmla="*/ 3020201 h 6755555"/>
              <a:gd name="connsiteX4" fmla="*/ 10789741 w 10893693"/>
              <a:gd name="connsiteY4" fmla="*/ 3371964 h 6755555"/>
              <a:gd name="connsiteX5" fmla="*/ 10893511 w 10893693"/>
              <a:gd name="connsiteY5" fmla="*/ 6343558 h 6755555"/>
              <a:gd name="connsiteX6" fmla="*/ 10893509 w 10893693"/>
              <a:gd name="connsiteY6" fmla="*/ 6343564 h 6755555"/>
              <a:gd name="connsiteX7" fmla="*/ 10893693 w 10893693"/>
              <a:gd name="connsiteY7" fmla="*/ 6348750 h 6755555"/>
              <a:gd name="connsiteX8" fmla="*/ 10885509 w 10893693"/>
              <a:gd name="connsiteY8" fmla="*/ 6362833 h 6755555"/>
              <a:gd name="connsiteX9" fmla="*/ 10878934 w 10893693"/>
              <a:gd name="connsiteY9" fmla="*/ 6378669 h 6755555"/>
              <a:gd name="connsiteX10" fmla="*/ 10873388 w 10893693"/>
              <a:gd name="connsiteY10" fmla="*/ 6383691 h 6755555"/>
              <a:gd name="connsiteX11" fmla="*/ 10867692 w 10893693"/>
              <a:gd name="connsiteY11" fmla="*/ 6393492 h 6755555"/>
              <a:gd name="connsiteX12" fmla="*/ 10859069 w 10893693"/>
              <a:gd name="connsiteY12" fmla="*/ 6393788 h 6755555"/>
              <a:gd name="connsiteX13" fmla="*/ 10848783 w 10893693"/>
              <a:gd name="connsiteY13" fmla="*/ 6397472 h 6755555"/>
              <a:gd name="connsiteX14" fmla="*/ 10822984 w 10893693"/>
              <a:gd name="connsiteY14" fmla="*/ 6398373 h 6755555"/>
              <a:gd name="connsiteX15" fmla="*/ 10822470 w 10893693"/>
              <a:gd name="connsiteY15" fmla="*/ 6399587 h 6755555"/>
              <a:gd name="connsiteX16" fmla="*/ 10781763 w 10893693"/>
              <a:gd name="connsiteY16" fmla="*/ 6428394 h 6755555"/>
              <a:gd name="connsiteX17" fmla="*/ 10701250 w 10893693"/>
              <a:gd name="connsiteY17" fmla="*/ 6402624 h 6755555"/>
              <a:gd name="connsiteX18" fmla="*/ 9915395 w 10893693"/>
              <a:gd name="connsiteY18" fmla="*/ 6430067 h 6755555"/>
              <a:gd name="connsiteX19" fmla="*/ 9901868 w 10893693"/>
              <a:gd name="connsiteY19" fmla="*/ 6434753 h 6755555"/>
              <a:gd name="connsiteX20" fmla="*/ 9869353 w 10893693"/>
              <a:gd name="connsiteY20" fmla="*/ 6440121 h 6755555"/>
              <a:gd name="connsiteX21" fmla="*/ 9735178 w 10893693"/>
              <a:gd name="connsiteY21" fmla="*/ 6445781 h 6755555"/>
              <a:gd name="connsiteX22" fmla="*/ 9656142 w 10893693"/>
              <a:gd name="connsiteY22" fmla="*/ 6453237 h 6755555"/>
              <a:gd name="connsiteX23" fmla="*/ 9628066 w 10893693"/>
              <a:gd name="connsiteY23" fmla="*/ 6462464 h 6755555"/>
              <a:gd name="connsiteX24" fmla="*/ 9587546 w 10893693"/>
              <a:gd name="connsiteY24" fmla="*/ 6471047 h 6755555"/>
              <a:gd name="connsiteX25" fmla="*/ 9517545 w 10893693"/>
              <a:gd name="connsiteY25" fmla="*/ 6491149 h 6755555"/>
              <a:gd name="connsiteX26" fmla="*/ 9449762 w 10893693"/>
              <a:gd name="connsiteY26" fmla="*/ 6501129 h 6755555"/>
              <a:gd name="connsiteX27" fmla="*/ 9404062 w 10893693"/>
              <a:gd name="connsiteY27" fmla="*/ 6504200 h 6755555"/>
              <a:gd name="connsiteX28" fmla="*/ 9397416 w 10893693"/>
              <a:gd name="connsiteY28" fmla="*/ 6504140 h 6755555"/>
              <a:gd name="connsiteX29" fmla="*/ 9342167 w 10893693"/>
              <a:gd name="connsiteY29" fmla="*/ 6495649 h 6755555"/>
              <a:gd name="connsiteX30" fmla="*/ 9337235 w 10893693"/>
              <a:gd name="connsiteY30" fmla="*/ 6501068 h 6755555"/>
              <a:gd name="connsiteX31" fmla="*/ 9320225 w 10893693"/>
              <a:gd name="connsiteY31" fmla="*/ 6507013 h 6755555"/>
              <a:gd name="connsiteX32" fmla="*/ 9305269 w 10893693"/>
              <a:gd name="connsiteY32" fmla="*/ 6501271 h 6755555"/>
              <a:gd name="connsiteX33" fmla="*/ 9235882 w 10893693"/>
              <a:gd name="connsiteY33" fmla="*/ 6492528 h 6755555"/>
              <a:gd name="connsiteX34" fmla="*/ 9134584 w 10893693"/>
              <a:gd name="connsiteY34" fmla="*/ 6485779 h 6755555"/>
              <a:gd name="connsiteX35" fmla="*/ 9119105 w 10893693"/>
              <a:gd name="connsiteY35" fmla="*/ 6479877 h 6755555"/>
              <a:gd name="connsiteX36" fmla="*/ 9019561 w 10893693"/>
              <a:gd name="connsiteY36" fmla="*/ 6467612 h 6755555"/>
              <a:gd name="connsiteX37" fmla="*/ 8967532 w 10893693"/>
              <a:gd name="connsiteY37" fmla="*/ 6466995 h 6755555"/>
              <a:gd name="connsiteX38" fmla="*/ 8961959 w 10893693"/>
              <a:gd name="connsiteY38" fmla="*/ 6473078 h 6755555"/>
              <a:gd name="connsiteX39" fmla="*/ 8946570 w 10893693"/>
              <a:gd name="connsiteY39" fmla="*/ 6472061 h 6755555"/>
              <a:gd name="connsiteX40" fmla="*/ 8942476 w 10893693"/>
              <a:gd name="connsiteY40" fmla="*/ 6473079 h 6755555"/>
              <a:gd name="connsiteX41" fmla="*/ 8919011 w 10893693"/>
              <a:gd name="connsiteY41" fmla="*/ 6477631 h 6755555"/>
              <a:gd name="connsiteX42" fmla="*/ 8914244 w 10893693"/>
              <a:gd name="connsiteY42" fmla="*/ 6466615 h 6755555"/>
              <a:gd name="connsiteX43" fmla="*/ 8907231 w 10893693"/>
              <a:gd name="connsiteY43" fmla="*/ 6465273 h 6755555"/>
              <a:gd name="connsiteX44" fmla="*/ 8652404 w 10893693"/>
              <a:gd name="connsiteY44" fmla="*/ 6474172 h 6755555"/>
              <a:gd name="connsiteX45" fmla="*/ 8630917 w 10893693"/>
              <a:gd name="connsiteY45" fmla="*/ 6485184 h 6755555"/>
              <a:gd name="connsiteX46" fmla="*/ 8563133 w 10893693"/>
              <a:gd name="connsiteY46" fmla="*/ 6495164 h 6755555"/>
              <a:gd name="connsiteX47" fmla="*/ 8517434 w 10893693"/>
              <a:gd name="connsiteY47" fmla="*/ 6498235 h 6755555"/>
              <a:gd name="connsiteX48" fmla="*/ 8510786 w 10893693"/>
              <a:gd name="connsiteY48" fmla="*/ 6498175 h 6755555"/>
              <a:gd name="connsiteX49" fmla="*/ 8455538 w 10893693"/>
              <a:gd name="connsiteY49" fmla="*/ 6489683 h 6755555"/>
              <a:gd name="connsiteX50" fmla="*/ 8450606 w 10893693"/>
              <a:gd name="connsiteY50" fmla="*/ 6495103 h 6755555"/>
              <a:gd name="connsiteX51" fmla="*/ 8433595 w 10893693"/>
              <a:gd name="connsiteY51" fmla="*/ 6501047 h 6755555"/>
              <a:gd name="connsiteX52" fmla="*/ 8418641 w 10893693"/>
              <a:gd name="connsiteY52" fmla="*/ 6495307 h 6755555"/>
              <a:gd name="connsiteX53" fmla="*/ 8349251 w 10893693"/>
              <a:gd name="connsiteY53" fmla="*/ 6486564 h 6755555"/>
              <a:gd name="connsiteX54" fmla="*/ 8331473 w 10893693"/>
              <a:gd name="connsiteY54" fmla="*/ 6485379 h 6755555"/>
              <a:gd name="connsiteX55" fmla="*/ 7591379 w 10893693"/>
              <a:gd name="connsiteY55" fmla="*/ 6511223 h 6755555"/>
              <a:gd name="connsiteX56" fmla="*/ 6951600 w 10893693"/>
              <a:gd name="connsiteY56" fmla="*/ 6533565 h 6755555"/>
              <a:gd name="connsiteX57" fmla="*/ 6530201 w 10893693"/>
              <a:gd name="connsiteY57" fmla="*/ 6548280 h 6755555"/>
              <a:gd name="connsiteX58" fmla="*/ 6496533 w 10893693"/>
              <a:gd name="connsiteY58" fmla="*/ 6549637 h 6755555"/>
              <a:gd name="connsiteX59" fmla="*/ 6291907 w 10893693"/>
              <a:gd name="connsiteY59" fmla="*/ 6556869 h 6755555"/>
              <a:gd name="connsiteX60" fmla="*/ 6290481 w 10893693"/>
              <a:gd name="connsiteY60" fmla="*/ 6556652 h 6755555"/>
              <a:gd name="connsiteX61" fmla="*/ 3925498 w 10893693"/>
              <a:gd name="connsiteY61" fmla="*/ 6639239 h 6755555"/>
              <a:gd name="connsiteX62" fmla="*/ 594626 w 10893693"/>
              <a:gd name="connsiteY62" fmla="*/ 6755555 h 6755555"/>
              <a:gd name="connsiteX63" fmla="*/ 0 w 10893693"/>
              <a:gd name="connsiteY63" fmla="*/ 6755555 h 6755555"/>
              <a:gd name="connsiteX64" fmla="*/ 0 w 10893693"/>
              <a:gd name="connsiteY64" fmla="*/ 380571 h 6755555"/>
              <a:gd name="connsiteX65" fmla="*/ 1452809 w 10893693"/>
              <a:gd name="connsiteY65" fmla="*/ 329838 h 6755555"/>
              <a:gd name="connsiteX66" fmla="*/ 1506187 w 10893693"/>
              <a:gd name="connsiteY66" fmla="*/ 316535 h 6755555"/>
              <a:gd name="connsiteX67" fmla="*/ 1561901 w 10893693"/>
              <a:gd name="connsiteY67" fmla="*/ 326028 h 6755555"/>
              <a:gd name="connsiteX68" fmla="*/ 2299038 w 10893693"/>
              <a:gd name="connsiteY68" fmla="*/ 300287 h 6755555"/>
              <a:gd name="connsiteX69" fmla="*/ 2396883 w 10893693"/>
              <a:gd name="connsiteY69" fmla="*/ 296870 h 6755555"/>
              <a:gd name="connsiteX70" fmla="*/ 2451108 w 10893693"/>
              <a:gd name="connsiteY70" fmla="*/ 282785 h 6755555"/>
              <a:gd name="connsiteX71" fmla="*/ 2506496 w 10893693"/>
              <a:gd name="connsiteY71" fmla="*/ 266879 h 6755555"/>
              <a:gd name="connsiteX72" fmla="*/ 2560131 w 10893693"/>
              <a:gd name="connsiteY72" fmla="*/ 258982 h 6755555"/>
              <a:gd name="connsiteX73" fmla="*/ 2601549 w 10893693"/>
              <a:gd name="connsiteY73" fmla="*/ 256600 h 6755555"/>
              <a:gd name="connsiteX74" fmla="*/ 2645263 w 10893693"/>
              <a:gd name="connsiteY74" fmla="*/ 263320 h 6755555"/>
              <a:gd name="connsiteX75" fmla="*/ 2674459 w 10893693"/>
              <a:gd name="connsiteY75" fmla="*/ 258870 h 6755555"/>
              <a:gd name="connsiteX76" fmla="*/ 2729362 w 10893693"/>
              <a:gd name="connsiteY76" fmla="*/ 265788 h 6755555"/>
              <a:gd name="connsiteX77" fmla="*/ 2809515 w 10893693"/>
              <a:gd name="connsiteY77" fmla="*/ 271129 h 6755555"/>
              <a:gd name="connsiteX78" fmla="*/ 2864794 w 10893693"/>
              <a:gd name="connsiteY78" fmla="*/ 277874 h 6755555"/>
              <a:gd name="connsiteX79" fmla="*/ 2875489 w 10893693"/>
              <a:gd name="connsiteY79" fmla="*/ 280157 h 6755555"/>
              <a:gd name="connsiteX80" fmla="*/ 3235239 w 10893693"/>
              <a:gd name="connsiteY80" fmla="*/ 267594 h 6755555"/>
              <a:gd name="connsiteX81" fmla="*/ 3261673 w 10893693"/>
              <a:gd name="connsiteY81" fmla="*/ 263702 h 6755555"/>
              <a:gd name="connsiteX82" fmla="*/ 3351308 w 10893693"/>
              <a:gd name="connsiteY82" fmla="*/ 263541 h 6755555"/>
              <a:gd name="connsiteX83" fmla="*/ 3364169 w 10893693"/>
              <a:gd name="connsiteY83" fmla="*/ 259048 h 6755555"/>
              <a:gd name="connsiteX84" fmla="*/ 3451842 w 10893693"/>
              <a:gd name="connsiteY84" fmla="*/ 260030 h 6755555"/>
              <a:gd name="connsiteX85" fmla="*/ 3547627 w 10893693"/>
              <a:gd name="connsiteY85" fmla="*/ 253250 h 6755555"/>
              <a:gd name="connsiteX86" fmla="*/ 3554466 w 10893693"/>
              <a:gd name="connsiteY86" fmla="*/ 243778 h 6755555"/>
              <a:gd name="connsiteX87" fmla="*/ 3575470 w 10893693"/>
              <a:gd name="connsiteY87" fmla="*/ 242235 h 6755555"/>
              <a:gd name="connsiteX88" fmla="*/ 3608588 w 10893693"/>
              <a:gd name="connsiteY88" fmla="*/ 241254 h 6755555"/>
              <a:gd name="connsiteX89" fmla="*/ 3683096 w 10893693"/>
              <a:gd name="connsiteY89" fmla="*/ 248342 h 675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93693" h="6755555">
                <a:moveTo>
                  <a:pt x="10630610" y="0"/>
                </a:moveTo>
                <a:cubicBezTo>
                  <a:pt x="10651926" y="8384"/>
                  <a:pt x="10655395" y="10774"/>
                  <a:pt x="10668134" y="26076"/>
                </a:cubicBezTo>
                <a:lnTo>
                  <a:pt x="10673648" y="48511"/>
                </a:lnTo>
                <a:cubicBezTo>
                  <a:pt x="10691007" y="545437"/>
                  <a:pt x="10758108" y="2466292"/>
                  <a:pt x="10777457" y="3020201"/>
                </a:cubicBezTo>
                <a:lnTo>
                  <a:pt x="10789741" y="3371964"/>
                </a:lnTo>
                <a:lnTo>
                  <a:pt x="10893511" y="6343558"/>
                </a:lnTo>
                <a:cubicBezTo>
                  <a:pt x="10893511" y="6343560"/>
                  <a:pt x="10893510" y="6343561"/>
                  <a:pt x="10893509" y="6343564"/>
                </a:cubicBezTo>
                <a:cubicBezTo>
                  <a:pt x="10893570" y="6345292"/>
                  <a:pt x="10893631" y="6347021"/>
                  <a:pt x="10893693" y="6348750"/>
                </a:cubicBezTo>
                <a:lnTo>
                  <a:pt x="10885509" y="6362833"/>
                </a:lnTo>
                <a:lnTo>
                  <a:pt x="10878934" y="6378669"/>
                </a:lnTo>
                <a:lnTo>
                  <a:pt x="10873388" y="6383691"/>
                </a:lnTo>
                <a:lnTo>
                  <a:pt x="10867692" y="6393492"/>
                </a:lnTo>
                <a:lnTo>
                  <a:pt x="10859069" y="6393788"/>
                </a:lnTo>
                <a:lnTo>
                  <a:pt x="10848783" y="6397472"/>
                </a:lnTo>
                <a:lnTo>
                  <a:pt x="10822984" y="6398373"/>
                </a:lnTo>
                <a:lnTo>
                  <a:pt x="10822470" y="6399587"/>
                </a:lnTo>
                <a:cubicBezTo>
                  <a:pt x="10821382" y="6414234"/>
                  <a:pt x="10840215" y="6426353"/>
                  <a:pt x="10781763" y="6428394"/>
                </a:cubicBezTo>
                <a:lnTo>
                  <a:pt x="10701250" y="6402624"/>
                </a:lnTo>
                <a:lnTo>
                  <a:pt x="9915395" y="6430067"/>
                </a:lnTo>
                <a:lnTo>
                  <a:pt x="9901868" y="6434753"/>
                </a:lnTo>
                <a:cubicBezTo>
                  <a:pt x="9894599" y="6436762"/>
                  <a:pt x="9884577" y="6438741"/>
                  <a:pt x="9869353" y="6440121"/>
                </a:cubicBezTo>
                <a:cubicBezTo>
                  <a:pt x="9830959" y="6427403"/>
                  <a:pt x="9782942" y="6463019"/>
                  <a:pt x="9735178" y="6445781"/>
                </a:cubicBezTo>
                <a:cubicBezTo>
                  <a:pt x="9717816" y="6441809"/>
                  <a:pt x="9665310" y="6444001"/>
                  <a:pt x="9656142" y="6453237"/>
                </a:cubicBezTo>
                <a:cubicBezTo>
                  <a:pt x="9645351" y="6455512"/>
                  <a:pt x="9632297" y="6452745"/>
                  <a:pt x="9628066" y="6462464"/>
                </a:cubicBezTo>
                <a:cubicBezTo>
                  <a:pt x="9620702" y="6474228"/>
                  <a:pt x="9580917" y="6457640"/>
                  <a:pt x="9587546" y="6471047"/>
                </a:cubicBezTo>
                <a:cubicBezTo>
                  <a:pt x="9559332" y="6459713"/>
                  <a:pt x="9539850" y="6484484"/>
                  <a:pt x="9517545" y="6491149"/>
                </a:cubicBezTo>
                <a:lnTo>
                  <a:pt x="9449762" y="6501129"/>
                </a:lnTo>
                <a:lnTo>
                  <a:pt x="9404062" y="6504200"/>
                </a:lnTo>
                <a:lnTo>
                  <a:pt x="9397416" y="6504140"/>
                </a:lnTo>
                <a:lnTo>
                  <a:pt x="9342167" y="6495649"/>
                </a:lnTo>
                <a:cubicBezTo>
                  <a:pt x="9340955" y="6497594"/>
                  <a:pt x="9339295" y="6499420"/>
                  <a:pt x="9337235" y="6501068"/>
                </a:cubicBezTo>
                <a:lnTo>
                  <a:pt x="9320225" y="6507013"/>
                </a:lnTo>
                <a:lnTo>
                  <a:pt x="9305269" y="6501271"/>
                </a:lnTo>
                <a:lnTo>
                  <a:pt x="9235882" y="6492528"/>
                </a:lnTo>
                <a:lnTo>
                  <a:pt x="9134584" y="6485779"/>
                </a:lnTo>
                <a:lnTo>
                  <a:pt x="9119105" y="6479877"/>
                </a:lnTo>
                <a:cubicBezTo>
                  <a:pt x="9084044" y="6474029"/>
                  <a:pt x="9042315" y="6482819"/>
                  <a:pt x="9019561" y="6467612"/>
                </a:cubicBezTo>
                <a:lnTo>
                  <a:pt x="8967532" y="6466995"/>
                </a:lnTo>
                <a:lnTo>
                  <a:pt x="8961959" y="6473078"/>
                </a:lnTo>
                <a:lnTo>
                  <a:pt x="8946570" y="6472061"/>
                </a:lnTo>
                <a:lnTo>
                  <a:pt x="8942476" y="6473079"/>
                </a:lnTo>
                <a:cubicBezTo>
                  <a:pt x="8934664" y="6475054"/>
                  <a:pt x="8926906" y="6476798"/>
                  <a:pt x="8919011" y="6477631"/>
                </a:cubicBezTo>
                <a:cubicBezTo>
                  <a:pt x="8919652" y="6472050"/>
                  <a:pt x="8917713" y="6468637"/>
                  <a:pt x="8914244" y="6466615"/>
                </a:cubicBezTo>
                <a:lnTo>
                  <a:pt x="8907231" y="6465273"/>
                </a:lnTo>
                <a:lnTo>
                  <a:pt x="8652404" y="6474172"/>
                </a:lnTo>
                <a:lnTo>
                  <a:pt x="8630917" y="6485184"/>
                </a:lnTo>
                <a:lnTo>
                  <a:pt x="8563133" y="6495164"/>
                </a:lnTo>
                <a:lnTo>
                  <a:pt x="8517434" y="6498235"/>
                </a:lnTo>
                <a:lnTo>
                  <a:pt x="8510786" y="6498175"/>
                </a:lnTo>
                <a:lnTo>
                  <a:pt x="8455538" y="6489683"/>
                </a:lnTo>
                <a:cubicBezTo>
                  <a:pt x="8454325" y="6491627"/>
                  <a:pt x="8452665" y="6493456"/>
                  <a:pt x="8450606" y="6495103"/>
                </a:cubicBezTo>
                <a:lnTo>
                  <a:pt x="8433595" y="6501047"/>
                </a:lnTo>
                <a:lnTo>
                  <a:pt x="8418641" y="6495307"/>
                </a:lnTo>
                <a:lnTo>
                  <a:pt x="8349251" y="6486564"/>
                </a:lnTo>
                <a:lnTo>
                  <a:pt x="8331473" y="6485379"/>
                </a:lnTo>
                <a:lnTo>
                  <a:pt x="7591379" y="6511223"/>
                </a:lnTo>
                <a:lnTo>
                  <a:pt x="6951600" y="6533565"/>
                </a:lnTo>
                <a:lnTo>
                  <a:pt x="6530201" y="6548280"/>
                </a:lnTo>
                <a:lnTo>
                  <a:pt x="6496533" y="6549637"/>
                </a:lnTo>
                <a:cubicBezTo>
                  <a:pt x="6504288" y="6557648"/>
                  <a:pt x="6348376" y="6561713"/>
                  <a:pt x="6291907" y="6556869"/>
                </a:cubicBezTo>
                <a:lnTo>
                  <a:pt x="6290481" y="6556652"/>
                </a:lnTo>
                <a:lnTo>
                  <a:pt x="3925498" y="6639239"/>
                </a:lnTo>
                <a:lnTo>
                  <a:pt x="594626" y="6755555"/>
                </a:lnTo>
                <a:lnTo>
                  <a:pt x="0" y="6755555"/>
                </a:lnTo>
                <a:lnTo>
                  <a:pt x="0" y="380571"/>
                </a:lnTo>
                <a:lnTo>
                  <a:pt x="1452809" y="329838"/>
                </a:lnTo>
                <a:lnTo>
                  <a:pt x="1506187" y="316535"/>
                </a:lnTo>
                <a:cubicBezTo>
                  <a:pt x="1536387" y="315984"/>
                  <a:pt x="1543330" y="322864"/>
                  <a:pt x="1561901" y="326028"/>
                </a:cubicBezTo>
                <a:lnTo>
                  <a:pt x="2299038" y="300287"/>
                </a:lnTo>
                <a:lnTo>
                  <a:pt x="2396883" y="296870"/>
                </a:lnTo>
                <a:lnTo>
                  <a:pt x="2451108" y="282785"/>
                </a:lnTo>
                <a:cubicBezTo>
                  <a:pt x="2473433" y="291753"/>
                  <a:pt x="2488849" y="272153"/>
                  <a:pt x="2506496" y="266879"/>
                </a:cubicBezTo>
                <a:lnTo>
                  <a:pt x="2560131" y="258982"/>
                </a:lnTo>
                <a:lnTo>
                  <a:pt x="2601549" y="256600"/>
                </a:lnTo>
                <a:lnTo>
                  <a:pt x="2645263" y="263320"/>
                </a:lnTo>
                <a:cubicBezTo>
                  <a:pt x="2657416" y="263698"/>
                  <a:pt x="2660443" y="258459"/>
                  <a:pt x="2674459" y="258870"/>
                </a:cubicBezTo>
                <a:lnTo>
                  <a:pt x="2729362" y="265788"/>
                </a:lnTo>
                <a:lnTo>
                  <a:pt x="2809515" y="271129"/>
                </a:lnTo>
                <a:lnTo>
                  <a:pt x="2864794" y="277874"/>
                </a:lnTo>
                <a:lnTo>
                  <a:pt x="2875489" y="280157"/>
                </a:lnTo>
                <a:lnTo>
                  <a:pt x="3235239" y="267594"/>
                </a:lnTo>
                <a:lnTo>
                  <a:pt x="3261673" y="263702"/>
                </a:lnTo>
                <a:lnTo>
                  <a:pt x="3351308" y="263541"/>
                </a:lnTo>
                <a:lnTo>
                  <a:pt x="3364169" y="259048"/>
                </a:lnTo>
                <a:lnTo>
                  <a:pt x="3451842" y="260030"/>
                </a:lnTo>
                <a:cubicBezTo>
                  <a:pt x="3480809" y="258447"/>
                  <a:pt x="3531069" y="257595"/>
                  <a:pt x="3547627" y="253250"/>
                </a:cubicBezTo>
                <a:lnTo>
                  <a:pt x="3554466" y="243778"/>
                </a:lnTo>
                <a:lnTo>
                  <a:pt x="3575470" y="242235"/>
                </a:lnTo>
                <a:cubicBezTo>
                  <a:pt x="3577033" y="242887"/>
                  <a:pt x="3607335" y="241239"/>
                  <a:pt x="3608588" y="241254"/>
                </a:cubicBezTo>
                <a:lnTo>
                  <a:pt x="3683096" y="24834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lose-up of a server network panel with lights and cables">
            <a:extLst>
              <a:ext uri="{FF2B5EF4-FFF2-40B4-BE49-F238E27FC236}">
                <a16:creationId xmlns:a16="http://schemas.microsoft.com/office/drawing/2014/main" id="{61E54A2F-2F10-DA63-A3A2-200471AFC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751" r="-2" b="128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9AACEFD6-2C2F-4551-AB4D-7C100BC05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0 w 12192000"/>
              <a:gd name="connsiteY5" fmla="*/ 0 h 6858000"/>
              <a:gd name="connsiteX6" fmla="*/ 9021891 w 12192000"/>
              <a:gd name="connsiteY6" fmla="*/ 0 h 6858000"/>
              <a:gd name="connsiteX7" fmla="*/ 0 w 12192000"/>
              <a:gd name="connsiteY7" fmla="*/ 31405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021891 w 12192000"/>
              <a:gd name="connsiteY7" fmla="*/ 0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05670 w 12192000"/>
              <a:gd name="connsiteY7" fmla="*/ 1051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58221 w 12192000"/>
              <a:gd name="connsiteY7" fmla="*/ 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1083635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919807" y="6858000"/>
                </a:lnTo>
                <a:lnTo>
                  <a:pt x="11069107" y="6643945"/>
                </a:lnTo>
                <a:lnTo>
                  <a:pt x="10836355" y="0"/>
                </a:lnTo>
                <a:close/>
                <a:moveTo>
                  <a:pt x="0" y="0"/>
                </a:moveTo>
                <a:lnTo>
                  <a:pt x="9358221" y="1"/>
                </a:lnTo>
                <a:lnTo>
                  <a:pt x="0" y="3455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C17482E3-DB96-408A-B664-A90257AFF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10" y="0"/>
            <a:ext cx="11082028" cy="6858000"/>
          </a:xfrm>
          <a:custGeom>
            <a:avLst/>
            <a:gdLst>
              <a:gd name="connsiteX0" fmla="*/ 9022009 w 11071518"/>
              <a:gd name="connsiteY0" fmla="*/ 0 h 6858000"/>
              <a:gd name="connsiteX1" fmla="*/ 10838505 w 11071518"/>
              <a:gd name="connsiteY1" fmla="*/ 0 h 6858000"/>
              <a:gd name="connsiteX2" fmla="*/ 11071518 w 11071518"/>
              <a:gd name="connsiteY2" fmla="*/ 6643945 h 6858000"/>
              <a:gd name="connsiteX3" fmla="*/ 4915330 w 11071518"/>
              <a:gd name="connsiteY3" fmla="*/ 6858000 h 6858000"/>
              <a:gd name="connsiteX4" fmla="*/ 550676 w 11071518"/>
              <a:gd name="connsiteY4" fmla="*/ 6858000 h 6858000"/>
              <a:gd name="connsiteX5" fmla="*/ 3897203 w 11071518"/>
              <a:gd name="connsiteY5" fmla="*/ 6741639 h 6858000"/>
              <a:gd name="connsiteX6" fmla="*/ 6273168 w 11071518"/>
              <a:gd name="connsiteY6" fmla="*/ 6659025 h 6858000"/>
              <a:gd name="connsiteX7" fmla="*/ 6274601 w 11071518"/>
              <a:gd name="connsiteY7" fmla="*/ 6659242 h 6858000"/>
              <a:gd name="connsiteX8" fmla="*/ 6480177 w 11071518"/>
              <a:gd name="connsiteY8" fmla="*/ 6652008 h 6858000"/>
              <a:gd name="connsiteX9" fmla="*/ 6514001 w 11071518"/>
              <a:gd name="connsiteY9" fmla="*/ 6650651 h 6858000"/>
              <a:gd name="connsiteX10" fmla="*/ 6937357 w 11071518"/>
              <a:gd name="connsiteY10" fmla="*/ 6635931 h 6858000"/>
              <a:gd name="connsiteX11" fmla="*/ 7580107 w 11071518"/>
              <a:gd name="connsiteY11" fmla="*/ 6613582 h 6858000"/>
              <a:gd name="connsiteX12" fmla="*/ 8323639 w 11071518"/>
              <a:gd name="connsiteY12" fmla="*/ 6587729 h 6858000"/>
              <a:gd name="connsiteX13" fmla="*/ 8341498 w 11071518"/>
              <a:gd name="connsiteY13" fmla="*/ 6588914 h 6858000"/>
              <a:gd name="connsiteX14" fmla="*/ 8411211 w 11071518"/>
              <a:gd name="connsiteY14" fmla="*/ 6597655 h 6858000"/>
              <a:gd name="connsiteX15" fmla="*/ 8426233 w 11071518"/>
              <a:gd name="connsiteY15" fmla="*/ 6603395 h 6858000"/>
              <a:gd name="connsiteX16" fmla="*/ 8443324 w 11071518"/>
              <a:gd name="connsiteY16" fmla="*/ 6597451 h 6858000"/>
              <a:gd name="connsiteX17" fmla="*/ 8448278 w 11071518"/>
              <a:gd name="connsiteY17" fmla="*/ 6592032 h 6858000"/>
              <a:gd name="connsiteX18" fmla="*/ 8503784 w 11071518"/>
              <a:gd name="connsiteY18" fmla="*/ 6600522 h 6858000"/>
              <a:gd name="connsiteX19" fmla="*/ 8510462 w 11071518"/>
              <a:gd name="connsiteY19" fmla="*/ 6600583 h 6858000"/>
              <a:gd name="connsiteX20" fmla="*/ 8556373 w 11071518"/>
              <a:gd name="connsiteY20" fmla="*/ 6597512 h 6858000"/>
              <a:gd name="connsiteX21" fmla="*/ 8624472 w 11071518"/>
              <a:gd name="connsiteY21" fmla="*/ 6587530 h 6858000"/>
              <a:gd name="connsiteX22" fmla="*/ 8646060 w 11071518"/>
              <a:gd name="connsiteY22" fmla="*/ 6576518 h 6858000"/>
              <a:gd name="connsiteX23" fmla="*/ 8902070 w 11071518"/>
              <a:gd name="connsiteY23" fmla="*/ 6567616 h 6858000"/>
              <a:gd name="connsiteX24" fmla="*/ 8909116 w 11071518"/>
              <a:gd name="connsiteY24" fmla="*/ 6568959 h 6858000"/>
              <a:gd name="connsiteX25" fmla="*/ 8913903 w 11071518"/>
              <a:gd name="connsiteY25" fmla="*/ 6579974 h 6858000"/>
              <a:gd name="connsiteX26" fmla="*/ 8937479 w 11071518"/>
              <a:gd name="connsiteY26" fmla="*/ 6575422 h 6858000"/>
              <a:gd name="connsiteX27" fmla="*/ 8941591 w 11071518"/>
              <a:gd name="connsiteY27" fmla="*/ 6574404 h 6858000"/>
              <a:gd name="connsiteX28" fmla="*/ 8957052 w 11071518"/>
              <a:gd name="connsiteY28" fmla="*/ 6575420 h 6858000"/>
              <a:gd name="connsiteX29" fmla="*/ 8962651 w 11071518"/>
              <a:gd name="connsiteY29" fmla="*/ 6569338 h 6858000"/>
              <a:gd name="connsiteX30" fmla="*/ 9014921 w 11071518"/>
              <a:gd name="connsiteY30" fmla="*/ 6569954 h 6858000"/>
              <a:gd name="connsiteX31" fmla="*/ 9114927 w 11071518"/>
              <a:gd name="connsiteY31" fmla="*/ 6582218 h 6858000"/>
              <a:gd name="connsiteX32" fmla="*/ 9130478 w 11071518"/>
              <a:gd name="connsiteY32" fmla="*/ 6588119 h 6858000"/>
              <a:gd name="connsiteX33" fmla="*/ 9232246 w 11071518"/>
              <a:gd name="connsiteY33" fmla="*/ 6594867 h 6858000"/>
              <a:gd name="connsiteX34" fmla="*/ 9301956 w 11071518"/>
              <a:gd name="connsiteY34" fmla="*/ 6603609 h 6858000"/>
              <a:gd name="connsiteX35" fmla="*/ 9316981 w 11071518"/>
              <a:gd name="connsiteY35" fmla="*/ 6609351 h 6858000"/>
              <a:gd name="connsiteX36" fmla="*/ 9334070 w 11071518"/>
              <a:gd name="connsiteY36" fmla="*/ 6603406 h 6858000"/>
              <a:gd name="connsiteX37" fmla="*/ 9339025 w 11071518"/>
              <a:gd name="connsiteY37" fmla="*/ 6597986 h 6858000"/>
              <a:gd name="connsiteX38" fmla="*/ 9394530 w 11071518"/>
              <a:gd name="connsiteY38" fmla="*/ 6606476 h 6858000"/>
              <a:gd name="connsiteX39" fmla="*/ 9401208 w 11071518"/>
              <a:gd name="connsiteY39" fmla="*/ 6606536 h 6858000"/>
              <a:gd name="connsiteX40" fmla="*/ 9447120 w 11071518"/>
              <a:gd name="connsiteY40" fmla="*/ 6603465 h 6858000"/>
              <a:gd name="connsiteX41" fmla="*/ 9515217 w 11071518"/>
              <a:gd name="connsiteY41" fmla="*/ 6593485 h 6858000"/>
              <a:gd name="connsiteX42" fmla="*/ 9585545 w 11071518"/>
              <a:gd name="connsiteY42" fmla="*/ 6573382 h 6858000"/>
              <a:gd name="connsiteX43" fmla="*/ 9626252 w 11071518"/>
              <a:gd name="connsiteY43" fmla="*/ 6564799 h 6858000"/>
              <a:gd name="connsiteX44" fmla="*/ 9654458 w 11071518"/>
              <a:gd name="connsiteY44" fmla="*/ 6555572 h 6858000"/>
              <a:gd name="connsiteX45" fmla="*/ 9733862 w 11071518"/>
              <a:gd name="connsiteY45" fmla="*/ 6548115 h 6858000"/>
              <a:gd name="connsiteX46" fmla="*/ 9868660 w 11071518"/>
              <a:gd name="connsiteY46" fmla="*/ 6542453 h 6858000"/>
              <a:gd name="connsiteX47" fmla="*/ 9901326 w 11071518"/>
              <a:gd name="connsiteY47" fmla="*/ 6537085 h 6858000"/>
              <a:gd name="connsiteX48" fmla="*/ 9914915 w 11071518"/>
              <a:gd name="connsiteY48" fmla="*/ 6532399 h 6858000"/>
              <a:gd name="connsiteX49" fmla="*/ 10704420 w 11071518"/>
              <a:gd name="connsiteY49" fmla="*/ 6504947 h 6858000"/>
              <a:gd name="connsiteX50" fmla="*/ 10785306 w 11071518"/>
              <a:gd name="connsiteY50" fmla="*/ 6530715 h 6858000"/>
              <a:gd name="connsiteX51" fmla="*/ 10826202 w 11071518"/>
              <a:gd name="connsiteY51" fmla="*/ 6501908 h 6858000"/>
              <a:gd name="connsiteX52" fmla="*/ 10826718 w 11071518"/>
              <a:gd name="connsiteY52" fmla="*/ 6500695 h 6858000"/>
              <a:gd name="connsiteX53" fmla="*/ 10852639 w 11071518"/>
              <a:gd name="connsiteY53" fmla="*/ 6499793 h 6858000"/>
              <a:gd name="connsiteX54" fmla="*/ 10862972 w 11071518"/>
              <a:gd name="connsiteY54" fmla="*/ 6496108 h 6858000"/>
              <a:gd name="connsiteX55" fmla="*/ 10871635 w 11071518"/>
              <a:gd name="connsiteY55" fmla="*/ 6495813 h 6858000"/>
              <a:gd name="connsiteX56" fmla="*/ 10877358 w 11071518"/>
              <a:gd name="connsiteY56" fmla="*/ 6486012 h 6858000"/>
              <a:gd name="connsiteX57" fmla="*/ 10882930 w 11071518"/>
              <a:gd name="connsiteY57" fmla="*/ 6480990 h 6858000"/>
              <a:gd name="connsiteX58" fmla="*/ 10889535 w 11071518"/>
              <a:gd name="connsiteY58" fmla="*/ 6465155 h 6858000"/>
              <a:gd name="connsiteX59" fmla="*/ 10897758 w 11071518"/>
              <a:gd name="connsiteY59" fmla="*/ 6451071 h 6858000"/>
              <a:gd name="connsiteX60" fmla="*/ 10897572 w 11071518"/>
              <a:gd name="connsiteY60" fmla="*/ 6445885 h 6858000"/>
              <a:gd name="connsiteX61" fmla="*/ 10897575 w 11071518"/>
              <a:gd name="connsiteY61" fmla="*/ 6445880 h 6858000"/>
              <a:gd name="connsiteX62" fmla="*/ 10793359 w 11071518"/>
              <a:gd name="connsiteY62" fmla="*/ 3474344 h 6858000"/>
              <a:gd name="connsiteX63" fmla="*/ 10781022 w 11071518"/>
              <a:gd name="connsiteY63" fmla="*/ 3122587 h 6858000"/>
              <a:gd name="connsiteX64" fmla="*/ 10676767 w 11071518"/>
              <a:gd name="connsiteY64" fmla="*/ 150955 h 6858000"/>
              <a:gd name="connsiteX65" fmla="*/ 10671228 w 11071518"/>
              <a:gd name="connsiteY65" fmla="*/ 128521 h 6858000"/>
              <a:gd name="connsiteX66" fmla="*/ 10633529 w 11071518"/>
              <a:gd name="connsiteY66" fmla="*/ 102446 h 6858000"/>
              <a:gd name="connsiteX67" fmla="*/ 3653752 w 11071518"/>
              <a:gd name="connsiteY67" fmla="*/ 350867 h 6858000"/>
              <a:gd name="connsiteX68" fmla="*/ 3578899 w 11071518"/>
              <a:gd name="connsiteY68" fmla="*/ 343780 h 6858000"/>
              <a:gd name="connsiteX69" fmla="*/ 3545627 w 11071518"/>
              <a:gd name="connsiteY69" fmla="*/ 344761 h 6858000"/>
              <a:gd name="connsiteX70" fmla="*/ 3524525 w 11071518"/>
              <a:gd name="connsiteY70" fmla="*/ 346304 h 6858000"/>
              <a:gd name="connsiteX71" fmla="*/ 3517654 w 11071518"/>
              <a:gd name="connsiteY71" fmla="*/ 355777 h 6858000"/>
              <a:gd name="connsiteX72" fmla="*/ 3421424 w 11071518"/>
              <a:gd name="connsiteY72" fmla="*/ 362558 h 6858000"/>
              <a:gd name="connsiteX73" fmla="*/ 3333345 w 11071518"/>
              <a:gd name="connsiteY73" fmla="*/ 361576 h 6858000"/>
              <a:gd name="connsiteX74" fmla="*/ 3320423 w 11071518"/>
              <a:gd name="connsiteY74" fmla="*/ 366070 h 6858000"/>
              <a:gd name="connsiteX75" fmla="*/ 3230372 w 11071518"/>
              <a:gd name="connsiteY75" fmla="*/ 366232 h 6858000"/>
              <a:gd name="connsiteX76" fmla="*/ 3203815 w 11071518"/>
              <a:gd name="connsiteY76" fmla="*/ 370124 h 6858000"/>
              <a:gd name="connsiteX77" fmla="*/ 2842395 w 11071518"/>
              <a:gd name="connsiteY77" fmla="*/ 382691 h 6858000"/>
              <a:gd name="connsiteX78" fmla="*/ 2831651 w 11071518"/>
              <a:gd name="connsiteY78" fmla="*/ 380409 h 6858000"/>
              <a:gd name="connsiteX79" fmla="*/ 2776114 w 11071518"/>
              <a:gd name="connsiteY79" fmla="*/ 373664 h 6858000"/>
              <a:gd name="connsiteX80" fmla="*/ 2695590 w 11071518"/>
              <a:gd name="connsiteY80" fmla="*/ 368325 h 6858000"/>
              <a:gd name="connsiteX81" fmla="*/ 2640431 w 11071518"/>
              <a:gd name="connsiteY81" fmla="*/ 361407 h 6858000"/>
              <a:gd name="connsiteX82" fmla="*/ 2611100 w 11071518"/>
              <a:gd name="connsiteY82" fmla="*/ 365857 h 6858000"/>
              <a:gd name="connsiteX83" fmla="*/ 2567183 w 11071518"/>
              <a:gd name="connsiteY83" fmla="*/ 359138 h 6858000"/>
              <a:gd name="connsiteX84" fmla="*/ 2525572 w 11071518"/>
              <a:gd name="connsiteY84" fmla="*/ 361520 h 6858000"/>
              <a:gd name="connsiteX85" fmla="*/ 2471689 w 11071518"/>
              <a:gd name="connsiteY85" fmla="*/ 369418 h 6858000"/>
              <a:gd name="connsiteX86" fmla="*/ 2416043 w 11071518"/>
              <a:gd name="connsiteY86" fmla="*/ 385324 h 6858000"/>
              <a:gd name="connsiteX87" fmla="*/ 2361566 w 11071518"/>
              <a:gd name="connsiteY87" fmla="*/ 399410 h 6858000"/>
              <a:gd name="connsiteX88" fmla="*/ 2263266 w 11071518"/>
              <a:gd name="connsiteY88" fmla="*/ 402828 h 6858000"/>
              <a:gd name="connsiteX89" fmla="*/ 1522707 w 11071518"/>
              <a:gd name="connsiteY89" fmla="*/ 428578 h 6858000"/>
              <a:gd name="connsiteX90" fmla="*/ 1466734 w 11071518"/>
              <a:gd name="connsiteY90" fmla="*/ 419085 h 6858000"/>
              <a:gd name="connsiteX91" fmla="*/ 1413108 w 11071518"/>
              <a:gd name="connsiteY91" fmla="*/ 432388 h 6858000"/>
              <a:gd name="connsiteX92" fmla="*/ 0 w 11071518"/>
              <a:gd name="connsiteY92" fmla="*/ 481524 h 6858000"/>
              <a:gd name="connsiteX93" fmla="*/ 0 w 11071518"/>
              <a:gd name="connsiteY93" fmla="*/ 313703 h 6858000"/>
              <a:gd name="connsiteX0" fmla="*/ 9032519 w 11082028"/>
              <a:gd name="connsiteY0" fmla="*/ 0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032519 w 11082028"/>
              <a:gd name="connsiteY94" fmla="*/ 0 h 6858000"/>
              <a:gd name="connsiteX0" fmla="*/ 9274257 w 11082028"/>
              <a:gd name="connsiteY0" fmla="*/ 10511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274257 w 11082028"/>
              <a:gd name="connsiteY94" fmla="*/ 105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082028" h="6858000">
                <a:moveTo>
                  <a:pt x="9274257" y="10511"/>
                </a:moveTo>
                <a:lnTo>
                  <a:pt x="10849015" y="0"/>
                </a:lnTo>
                <a:lnTo>
                  <a:pt x="11082028" y="6643945"/>
                </a:lnTo>
                <a:lnTo>
                  <a:pt x="4925840" y="6858000"/>
                </a:lnTo>
                <a:lnTo>
                  <a:pt x="561186" y="6858000"/>
                </a:lnTo>
                <a:lnTo>
                  <a:pt x="3907713" y="6741639"/>
                </a:lnTo>
                <a:lnTo>
                  <a:pt x="6283678" y="6659025"/>
                </a:lnTo>
                <a:lnTo>
                  <a:pt x="6285111" y="6659242"/>
                </a:lnTo>
                <a:cubicBezTo>
                  <a:pt x="6341842" y="6664086"/>
                  <a:pt x="6498477" y="6660018"/>
                  <a:pt x="6490687" y="6652008"/>
                </a:cubicBezTo>
                <a:lnTo>
                  <a:pt x="6524511" y="6650651"/>
                </a:lnTo>
                <a:lnTo>
                  <a:pt x="6947867" y="6635931"/>
                </a:lnTo>
                <a:lnTo>
                  <a:pt x="7590617" y="6613582"/>
                </a:lnTo>
                <a:lnTo>
                  <a:pt x="8334149" y="6587729"/>
                </a:lnTo>
                <a:lnTo>
                  <a:pt x="8352008" y="6588914"/>
                </a:lnTo>
                <a:lnTo>
                  <a:pt x="8421721" y="6597655"/>
                </a:lnTo>
                <a:lnTo>
                  <a:pt x="8436743" y="6603395"/>
                </a:lnTo>
                <a:lnTo>
                  <a:pt x="8453834" y="6597451"/>
                </a:lnTo>
                <a:cubicBezTo>
                  <a:pt x="8455903" y="6595804"/>
                  <a:pt x="8457570" y="6593976"/>
                  <a:pt x="8458788" y="6592032"/>
                </a:cubicBezTo>
                <a:lnTo>
                  <a:pt x="8514294" y="6600522"/>
                </a:lnTo>
                <a:lnTo>
                  <a:pt x="8520972" y="6600583"/>
                </a:lnTo>
                <a:lnTo>
                  <a:pt x="8566883" y="6597512"/>
                </a:lnTo>
                <a:lnTo>
                  <a:pt x="8634982" y="6587530"/>
                </a:lnTo>
                <a:lnTo>
                  <a:pt x="8656570" y="6576518"/>
                </a:lnTo>
                <a:lnTo>
                  <a:pt x="8912580" y="6567616"/>
                </a:lnTo>
                <a:lnTo>
                  <a:pt x="8919626" y="6568959"/>
                </a:lnTo>
                <a:cubicBezTo>
                  <a:pt x="8923110" y="6570981"/>
                  <a:pt x="8925058" y="6574393"/>
                  <a:pt x="8924413" y="6579974"/>
                </a:cubicBezTo>
                <a:cubicBezTo>
                  <a:pt x="8932347" y="6579141"/>
                  <a:pt x="8940140" y="6577397"/>
                  <a:pt x="8947989" y="6575422"/>
                </a:cubicBezTo>
                <a:lnTo>
                  <a:pt x="8952101" y="6574404"/>
                </a:lnTo>
                <a:lnTo>
                  <a:pt x="8967562" y="6575420"/>
                </a:lnTo>
                <a:lnTo>
                  <a:pt x="8973161" y="6569338"/>
                </a:lnTo>
                <a:lnTo>
                  <a:pt x="9025431" y="6569954"/>
                </a:lnTo>
                <a:cubicBezTo>
                  <a:pt x="9048291" y="6585160"/>
                  <a:pt x="9090214" y="6576370"/>
                  <a:pt x="9125437" y="6582218"/>
                </a:cubicBezTo>
                <a:lnTo>
                  <a:pt x="9140988" y="6588119"/>
                </a:lnTo>
                <a:lnTo>
                  <a:pt x="9242756" y="6594867"/>
                </a:lnTo>
                <a:lnTo>
                  <a:pt x="9312466" y="6603609"/>
                </a:lnTo>
                <a:lnTo>
                  <a:pt x="9327491" y="6609351"/>
                </a:lnTo>
                <a:lnTo>
                  <a:pt x="9344580" y="6603406"/>
                </a:lnTo>
                <a:cubicBezTo>
                  <a:pt x="9346649" y="6601758"/>
                  <a:pt x="9348317" y="6599931"/>
                  <a:pt x="9349535" y="6597986"/>
                </a:cubicBezTo>
                <a:lnTo>
                  <a:pt x="9405040" y="6606476"/>
                </a:lnTo>
                <a:lnTo>
                  <a:pt x="9411718" y="6606536"/>
                </a:lnTo>
                <a:lnTo>
                  <a:pt x="9457630" y="6603465"/>
                </a:lnTo>
                <a:lnTo>
                  <a:pt x="9525727" y="6593485"/>
                </a:lnTo>
                <a:cubicBezTo>
                  <a:pt x="9548136" y="6586819"/>
                  <a:pt x="9567709" y="6562049"/>
                  <a:pt x="9596055" y="6573382"/>
                </a:cubicBezTo>
                <a:cubicBezTo>
                  <a:pt x="9589394" y="6559976"/>
                  <a:pt x="9629364" y="6576563"/>
                  <a:pt x="9636762" y="6564799"/>
                </a:cubicBezTo>
                <a:cubicBezTo>
                  <a:pt x="9641013" y="6555080"/>
                  <a:pt x="9654127" y="6557847"/>
                  <a:pt x="9664968" y="6555572"/>
                </a:cubicBezTo>
                <a:cubicBezTo>
                  <a:pt x="9674179" y="6546335"/>
                  <a:pt x="9726930" y="6544143"/>
                  <a:pt x="9744372" y="6548115"/>
                </a:cubicBezTo>
                <a:cubicBezTo>
                  <a:pt x="9792357" y="6565352"/>
                  <a:pt x="9840597" y="6529736"/>
                  <a:pt x="9879170" y="6542453"/>
                </a:cubicBezTo>
                <a:cubicBezTo>
                  <a:pt x="9894464" y="6541073"/>
                  <a:pt x="9904533" y="6539094"/>
                  <a:pt x="9911836" y="6537085"/>
                </a:cubicBezTo>
                <a:lnTo>
                  <a:pt x="9925425" y="6532399"/>
                </a:lnTo>
                <a:lnTo>
                  <a:pt x="10714930" y="6504947"/>
                </a:lnTo>
                <a:lnTo>
                  <a:pt x="10795816" y="6530715"/>
                </a:lnTo>
                <a:cubicBezTo>
                  <a:pt x="10854540" y="6528674"/>
                  <a:pt x="10835619" y="6516555"/>
                  <a:pt x="10836712" y="6501908"/>
                </a:cubicBezTo>
                <a:lnTo>
                  <a:pt x="10837228" y="6500695"/>
                </a:lnTo>
                <a:lnTo>
                  <a:pt x="10863149" y="6499793"/>
                </a:lnTo>
                <a:lnTo>
                  <a:pt x="10873482" y="6496108"/>
                </a:lnTo>
                <a:lnTo>
                  <a:pt x="10882145" y="6495813"/>
                </a:lnTo>
                <a:lnTo>
                  <a:pt x="10887868" y="6486012"/>
                </a:lnTo>
                <a:lnTo>
                  <a:pt x="10893440" y="6480990"/>
                </a:lnTo>
                <a:lnTo>
                  <a:pt x="10900045" y="6465155"/>
                </a:lnTo>
                <a:lnTo>
                  <a:pt x="10908268" y="6451071"/>
                </a:lnTo>
                <a:cubicBezTo>
                  <a:pt x="10908205" y="6449343"/>
                  <a:pt x="10908144" y="6447613"/>
                  <a:pt x="10908082" y="6445885"/>
                </a:cubicBezTo>
                <a:cubicBezTo>
                  <a:pt x="10908083" y="6445883"/>
                  <a:pt x="10908084" y="6445882"/>
                  <a:pt x="10908085" y="6445880"/>
                </a:cubicBezTo>
                <a:lnTo>
                  <a:pt x="10803869" y="3474344"/>
                </a:lnTo>
                <a:lnTo>
                  <a:pt x="10791532" y="3122587"/>
                </a:lnTo>
                <a:lnTo>
                  <a:pt x="10687277" y="150955"/>
                </a:lnTo>
                <a:lnTo>
                  <a:pt x="10681738" y="128521"/>
                </a:lnTo>
                <a:cubicBezTo>
                  <a:pt x="10668940" y="113219"/>
                  <a:pt x="10665454" y="110829"/>
                  <a:pt x="10644039" y="102446"/>
                </a:cubicBezTo>
                <a:lnTo>
                  <a:pt x="3664262" y="350867"/>
                </a:lnTo>
                <a:lnTo>
                  <a:pt x="3589409" y="343780"/>
                </a:lnTo>
                <a:cubicBezTo>
                  <a:pt x="3588149" y="343765"/>
                  <a:pt x="3557707" y="345413"/>
                  <a:pt x="3556137" y="344761"/>
                </a:cubicBezTo>
                <a:lnTo>
                  <a:pt x="3535035" y="346304"/>
                </a:lnTo>
                <a:lnTo>
                  <a:pt x="3528164" y="355777"/>
                </a:lnTo>
                <a:cubicBezTo>
                  <a:pt x="3511529" y="360121"/>
                  <a:pt x="3461035" y="360974"/>
                  <a:pt x="3431934" y="362558"/>
                </a:cubicBezTo>
                <a:lnTo>
                  <a:pt x="3343855" y="361576"/>
                </a:lnTo>
                <a:lnTo>
                  <a:pt x="3330933" y="366070"/>
                </a:lnTo>
                <a:lnTo>
                  <a:pt x="3240882" y="366232"/>
                </a:lnTo>
                <a:lnTo>
                  <a:pt x="3214325" y="370124"/>
                </a:lnTo>
                <a:lnTo>
                  <a:pt x="2852905" y="382691"/>
                </a:lnTo>
                <a:lnTo>
                  <a:pt x="2842161" y="380409"/>
                </a:lnTo>
                <a:lnTo>
                  <a:pt x="2786624" y="373664"/>
                </a:lnTo>
                <a:lnTo>
                  <a:pt x="2706100" y="368325"/>
                </a:lnTo>
                <a:lnTo>
                  <a:pt x="2650941" y="361407"/>
                </a:lnTo>
                <a:cubicBezTo>
                  <a:pt x="2636861" y="360996"/>
                  <a:pt x="2633820" y="366235"/>
                  <a:pt x="2621610" y="365857"/>
                </a:cubicBezTo>
                <a:lnTo>
                  <a:pt x="2577693" y="359138"/>
                </a:lnTo>
                <a:lnTo>
                  <a:pt x="2536082" y="361520"/>
                </a:lnTo>
                <a:lnTo>
                  <a:pt x="2482199" y="369418"/>
                </a:lnTo>
                <a:cubicBezTo>
                  <a:pt x="2464469" y="374693"/>
                  <a:pt x="2448982" y="394292"/>
                  <a:pt x="2426553" y="385324"/>
                </a:cubicBezTo>
                <a:lnTo>
                  <a:pt x="2372076" y="399410"/>
                </a:lnTo>
                <a:lnTo>
                  <a:pt x="2273776" y="402828"/>
                </a:lnTo>
                <a:lnTo>
                  <a:pt x="1533217" y="428578"/>
                </a:lnTo>
                <a:cubicBezTo>
                  <a:pt x="1514559" y="425414"/>
                  <a:pt x="1507584" y="418534"/>
                  <a:pt x="1477244" y="419085"/>
                </a:cubicBezTo>
                <a:lnTo>
                  <a:pt x="1423618" y="432388"/>
                </a:lnTo>
                <a:lnTo>
                  <a:pt x="10510" y="481524"/>
                </a:lnTo>
                <a:lnTo>
                  <a:pt x="0" y="345234"/>
                </a:lnTo>
                <a:lnTo>
                  <a:pt x="9274257" y="10511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191" y="3083467"/>
            <a:ext cx="10904318" cy="3780880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  <a:gd name="connsiteX0" fmla="*/ 0 w 10901897"/>
              <a:gd name="connsiteY0" fmla="*/ 0 h 3784810"/>
              <a:gd name="connsiteX1" fmla="*/ 10786370 w 10901897"/>
              <a:gd name="connsiteY1" fmla="*/ 54839 h 3784810"/>
              <a:gd name="connsiteX2" fmla="*/ 10798579 w 10901897"/>
              <a:gd name="connsiteY2" fmla="*/ 404459 h 3784810"/>
              <a:gd name="connsiteX3" fmla="*/ 10901717 w 10901897"/>
              <a:gd name="connsiteY3" fmla="*/ 3357944 h 3784810"/>
              <a:gd name="connsiteX4" fmla="*/ 10901714 w 10901897"/>
              <a:gd name="connsiteY4" fmla="*/ 3357949 h 3784810"/>
              <a:gd name="connsiteX5" fmla="*/ 10901897 w 10901897"/>
              <a:gd name="connsiteY5" fmla="*/ 3363104 h 3784810"/>
              <a:gd name="connsiteX6" fmla="*/ 10893816 w 10901897"/>
              <a:gd name="connsiteY6" fmla="*/ 3377100 h 3784810"/>
              <a:gd name="connsiteX7" fmla="*/ 10887323 w 10901897"/>
              <a:gd name="connsiteY7" fmla="*/ 3392838 h 3784810"/>
              <a:gd name="connsiteX8" fmla="*/ 10881845 w 10901897"/>
              <a:gd name="connsiteY8" fmla="*/ 3397828 h 3784810"/>
              <a:gd name="connsiteX9" fmla="*/ 10876220 w 10901897"/>
              <a:gd name="connsiteY9" fmla="*/ 3407568 h 3784810"/>
              <a:gd name="connsiteX10" fmla="*/ 10867702 w 10901897"/>
              <a:gd name="connsiteY10" fmla="*/ 3407860 h 3784810"/>
              <a:gd name="connsiteX11" fmla="*/ 10857541 w 10901897"/>
              <a:gd name="connsiteY11" fmla="*/ 3411520 h 3784810"/>
              <a:gd name="connsiteX12" fmla="*/ 10832053 w 10901897"/>
              <a:gd name="connsiteY12" fmla="*/ 3412410 h 3784810"/>
              <a:gd name="connsiteX13" fmla="*/ 10831546 w 10901897"/>
              <a:gd name="connsiteY13" fmla="*/ 3413616 h 3784810"/>
              <a:gd name="connsiteX14" fmla="*/ 10791337 w 10901897"/>
              <a:gd name="connsiteY14" fmla="*/ 3442239 h 3784810"/>
              <a:gd name="connsiteX15" fmla="*/ 10711793 w 10901897"/>
              <a:gd name="connsiteY15" fmla="*/ 3416609 h 3784810"/>
              <a:gd name="connsiteX16" fmla="*/ 9935449 w 10901897"/>
              <a:gd name="connsiteY16" fmla="*/ 3443720 h 3784810"/>
              <a:gd name="connsiteX17" fmla="*/ 9922087 w 10901897"/>
              <a:gd name="connsiteY17" fmla="*/ 3448375 h 3784810"/>
              <a:gd name="connsiteX18" fmla="*/ 9889965 w 10901897"/>
              <a:gd name="connsiteY18" fmla="*/ 3453703 h 3784810"/>
              <a:gd name="connsiteX19" fmla="*/ 9757415 w 10901897"/>
              <a:gd name="connsiteY19" fmla="*/ 3459301 h 3784810"/>
              <a:gd name="connsiteX20" fmla="*/ 9679337 w 10901897"/>
              <a:gd name="connsiteY20" fmla="*/ 3466695 h 3784810"/>
              <a:gd name="connsiteX21" fmla="*/ 9651603 w 10901897"/>
              <a:gd name="connsiteY21" fmla="*/ 3475859 h 3784810"/>
              <a:gd name="connsiteX22" fmla="*/ 9611575 w 10901897"/>
              <a:gd name="connsiteY22" fmla="*/ 3484382 h 3784810"/>
              <a:gd name="connsiteX23" fmla="*/ 9542424 w 10901897"/>
              <a:gd name="connsiteY23" fmla="*/ 3504346 h 3784810"/>
              <a:gd name="connsiteX24" fmla="*/ 9475463 w 10901897"/>
              <a:gd name="connsiteY24" fmla="*/ 3514251 h 3784810"/>
              <a:gd name="connsiteX25" fmla="*/ 9430317 w 10901897"/>
              <a:gd name="connsiteY25" fmla="*/ 3517293 h 3784810"/>
              <a:gd name="connsiteX26" fmla="*/ 9423751 w 10901897"/>
              <a:gd name="connsiteY26" fmla="*/ 3517233 h 3784810"/>
              <a:gd name="connsiteX27" fmla="*/ 9369168 w 10901897"/>
              <a:gd name="connsiteY27" fmla="*/ 3508781 h 3784810"/>
              <a:gd name="connsiteX28" fmla="*/ 9364297 w 10901897"/>
              <a:gd name="connsiteY28" fmla="*/ 3514167 h 3784810"/>
              <a:gd name="connsiteX29" fmla="*/ 9347493 w 10901897"/>
              <a:gd name="connsiteY29" fmla="*/ 3520072 h 3784810"/>
              <a:gd name="connsiteX30" fmla="*/ 9332718 w 10901897"/>
              <a:gd name="connsiteY30" fmla="*/ 3514362 h 3784810"/>
              <a:gd name="connsiteX31" fmla="*/ 9264167 w 10901897"/>
              <a:gd name="connsiteY31" fmla="*/ 3505658 h 3784810"/>
              <a:gd name="connsiteX32" fmla="*/ 9164094 w 10901897"/>
              <a:gd name="connsiteY32" fmla="*/ 3498928 h 3784810"/>
              <a:gd name="connsiteX33" fmla="*/ 9148800 w 10901897"/>
              <a:gd name="connsiteY33" fmla="*/ 3493060 h 3784810"/>
              <a:gd name="connsiteX34" fmla="*/ 9050458 w 10901897"/>
              <a:gd name="connsiteY34" fmla="*/ 3480848 h 3784810"/>
              <a:gd name="connsiteX35" fmla="*/ 8999058 w 10901897"/>
              <a:gd name="connsiteY35" fmla="*/ 3480225 h 3784810"/>
              <a:gd name="connsiteX36" fmla="*/ 8993554 w 10901897"/>
              <a:gd name="connsiteY36" fmla="*/ 3486268 h 3784810"/>
              <a:gd name="connsiteX37" fmla="*/ 8978351 w 10901897"/>
              <a:gd name="connsiteY37" fmla="*/ 3485255 h 3784810"/>
              <a:gd name="connsiteX38" fmla="*/ 8974307 w 10901897"/>
              <a:gd name="connsiteY38" fmla="*/ 3486266 h 3784810"/>
              <a:gd name="connsiteX39" fmla="*/ 8951126 w 10901897"/>
              <a:gd name="connsiteY39" fmla="*/ 3490785 h 3784810"/>
              <a:gd name="connsiteX40" fmla="*/ 8946415 w 10901897"/>
              <a:gd name="connsiteY40" fmla="*/ 3479836 h 3784810"/>
              <a:gd name="connsiteX41" fmla="*/ 8939487 w 10901897"/>
              <a:gd name="connsiteY41" fmla="*/ 3478500 h 3784810"/>
              <a:gd name="connsiteX42" fmla="*/ 8687743 w 10901897"/>
              <a:gd name="connsiteY42" fmla="*/ 3487291 h 3784810"/>
              <a:gd name="connsiteX43" fmla="*/ 8666518 w 10901897"/>
              <a:gd name="connsiteY43" fmla="*/ 3498231 h 3784810"/>
              <a:gd name="connsiteX44" fmla="*/ 8599556 w 10901897"/>
              <a:gd name="connsiteY44" fmla="*/ 3508137 h 3784810"/>
              <a:gd name="connsiteX45" fmla="*/ 8554411 w 10901897"/>
              <a:gd name="connsiteY45" fmla="*/ 3511179 h 3784810"/>
              <a:gd name="connsiteX46" fmla="*/ 8547844 w 10901897"/>
              <a:gd name="connsiteY46" fmla="*/ 3511118 h 3784810"/>
              <a:gd name="connsiteX47" fmla="*/ 8493261 w 10901897"/>
              <a:gd name="connsiteY47" fmla="*/ 3502666 h 3784810"/>
              <a:gd name="connsiteX48" fmla="*/ 8488390 w 10901897"/>
              <a:gd name="connsiteY48" fmla="*/ 3508053 h 3784810"/>
              <a:gd name="connsiteX49" fmla="*/ 8471586 w 10901897"/>
              <a:gd name="connsiteY49" fmla="*/ 3513957 h 3784810"/>
              <a:gd name="connsiteX50" fmla="*/ 8456812 w 10901897"/>
              <a:gd name="connsiteY50" fmla="*/ 3508248 h 3784810"/>
              <a:gd name="connsiteX51" fmla="*/ 8388259 w 10901897"/>
              <a:gd name="connsiteY51" fmla="*/ 3499544 h 3784810"/>
              <a:gd name="connsiteX52" fmla="*/ 8370697 w 10901897"/>
              <a:gd name="connsiteY52" fmla="*/ 3498362 h 3784810"/>
              <a:gd name="connsiteX53" fmla="*/ 7639559 w 10901897"/>
              <a:gd name="connsiteY53" fmla="*/ 3523894 h 3784810"/>
              <a:gd name="connsiteX54" fmla="*/ 7007522 w 10901897"/>
              <a:gd name="connsiteY54" fmla="*/ 3545965 h 3784810"/>
              <a:gd name="connsiteX55" fmla="*/ 6591224 w 10901897"/>
              <a:gd name="connsiteY55" fmla="*/ 3560503 h 3784810"/>
              <a:gd name="connsiteX56" fmla="*/ 6557964 w 10901897"/>
              <a:gd name="connsiteY56" fmla="*/ 3561844 h 3784810"/>
              <a:gd name="connsiteX57" fmla="*/ 6355814 w 10901897"/>
              <a:gd name="connsiteY57" fmla="*/ 3568989 h 3784810"/>
              <a:gd name="connsiteX58" fmla="*/ 6354404 w 10901897"/>
              <a:gd name="connsiteY58" fmla="*/ 3568773 h 3784810"/>
              <a:gd name="connsiteX59" fmla="*/ 4018045 w 10901897"/>
              <a:gd name="connsiteY59" fmla="*/ 3650360 h 3784810"/>
              <a:gd name="connsiteX60" fmla="*/ 168026 w 10901897"/>
              <a:gd name="connsiteY60" fmla="*/ 3784806 h 3784810"/>
              <a:gd name="connsiteX61" fmla="*/ 71576 w 10901897"/>
              <a:gd name="connsiteY61" fmla="*/ 3704331 h 3784810"/>
              <a:gd name="connsiteX62" fmla="*/ 27661 w 10901897"/>
              <a:gd name="connsiteY62" fmla="*/ 792099 h 3784810"/>
              <a:gd name="connsiteX63" fmla="*/ 15046 w 10901897"/>
              <a:gd name="connsiteY63" fmla="*/ 430868 h 3784810"/>
              <a:gd name="connsiteX64" fmla="*/ 0 w 10901897"/>
              <a:gd name="connsiteY64" fmla="*/ 0 h 3784810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76913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682812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27661 w 10901897"/>
              <a:gd name="connsiteY62" fmla="*/ 792099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68662 w 10901897"/>
              <a:gd name="connsiteY62" fmla="*/ 787516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48733 w 10886851"/>
              <a:gd name="connsiteY0" fmla="*/ 0 h 3780880"/>
              <a:gd name="connsiteX1" fmla="*/ 10771324 w 10886851"/>
              <a:gd name="connsiteY1" fmla="*/ 64006 h 3780880"/>
              <a:gd name="connsiteX2" fmla="*/ 10783533 w 10886851"/>
              <a:gd name="connsiteY2" fmla="*/ 413626 h 3780880"/>
              <a:gd name="connsiteX3" fmla="*/ 10886671 w 10886851"/>
              <a:gd name="connsiteY3" fmla="*/ 3367111 h 3780880"/>
              <a:gd name="connsiteX4" fmla="*/ 10886668 w 10886851"/>
              <a:gd name="connsiteY4" fmla="*/ 3367116 h 3780880"/>
              <a:gd name="connsiteX5" fmla="*/ 10886851 w 10886851"/>
              <a:gd name="connsiteY5" fmla="*/ 3372271 h 3780880"/>
              <a:gd name="connsiteX6" fmla="*/ 10878770 w 10886851"/>
              <a:gd name="connsiteY6" fmla="*/ 3386267 h 3780880"/>
              <a:gd name="connsiteX7" fmla="*/ 10872277 w 10886851"/>
              <a:gd name="connsiteY7" fmla="*/ 3402005 h 3780880"/>
              <a:gd name="connsiteX8" fmla="*/ 10866799 w 10886851"/>
              <a:gd name="connsiteY8" fmla="*/ 3406995 h 3780880"/>
              <a:gd name="connsiteX9" fmla="*/ 10861174 w 10886851"/>
              <a:gd name="connsiteY9" fmla="*/ 3416735 h 3780880"/>
              <a:gd name="connsiteX10" fmla="*/ 10852656 w 10886851"/>
              <a:gd name="connsiteY10" fmla="*/ 3417027 h 3780880"/>
              <a:gd name="connsiteX11" fmla="*/ 10842495 w 10886851"/>
              <a:gd name="connsiteY11" fmla="*/ 3420687 h 3780880"/>
              <a:gd name="connsiteX12" fmla="*/ 10817007 w 10886851"/>
              <a:gd name="connsiteY12" fmla="*/ 3421577 h 3780880"/>
              <a:gd name="connsiteX13" fmla="*/ 10816500 w 10886851"/>
              <a:gd name="connsiteY13" fmla="*/ 3422783 h 3780880"/>
              <a:gd name="connsiteX14" fmla="*/ 10776291 w 10886851"/>
              <a:gd name="connsiteY14" fmla="*/ 3451406 h 3780880"/>
              <a:gd name="connsiteX15" fmla="*/ 10696747 w 10886851"/>
              <a:gd name="connsiteY15" fmla="*/ 3425776 h 3780880"/>
              <a:gd name="connsiteX16" fmla="*/ 9920403 w 10886851"/>
              <a:gd name="connsiteY16" fmla="*/ 3452887 h 3780880"/>
              <a:gd name="connsiteX17" fmla="*/ 9907041 w 10886851"/>
              <a:gd name="connsiteY17" fmla="*/ 3457542 h 3780880"/>
              <a:gd name="connsiteX18" fmla="*/ 9874919 w 10886851"/>
              <a:gd name="connsiteY18" fmla="*/ 3462870 h 3780880"/>
              <a:gd name="connsiteX19" fmla="*/ 9742369 w 10886851"/>
              <a:gd name="connsiteY19" fmla="*/ 3468468 h 3780880"/>
              <a:gd name="connsiteX20" fmla="*/ 9664291 w 10886851"/>
              <a:gd name="connsiteY20" fmla="*/ 3475862 h 3780880"/>
              <a:gd name="connsiteX21" fmla="*/ 9636557 w 10886851"/>
              <a:gd name="connsiteY21" fmla="*/ 3485026 h 3780880"/>
              <a:gd name="connsiteX22" fmla="*/ 9596529 w 10886851"/>
              <a:gd name="connsiteY22" fmla="*/ 3493549 h 3780880"/>
              <a:gd name="connsiteX23" fmla="*/ 9527378 w 10886851"/>
              <a:gd name="connsiteY23" fmla="*/ 3513513 h 3780880"/>
              <a:gd name="connsiteX24" fmla="*/ 9460417 w 10886851"/>
              <a:gd name="connsiteY24" fmla="*/ 3523418 h 3780880"/>
              <a:gd name="connsiteX25" fmla="*/ 9415271 w 10886851"/>
              <a:gd name="connsiteY25" fmla="*/ 3526460 h 3780880"/>
              <a:gd name="connsiteX26" fmla="*/ 9408705 w 10886851"/>
              <a:gd name="connsiteY26" fmla="*/ 3526400 h 3780880"/>
              <a:gd name="connsiteX27" fmla="*/ 9354122 w 10886851"/>
              <a:gd name="connsiteY27" fmla="*/ 3517948 h 3780880"/>
              <a:gd name="connsiteX28" fmla="*/ 9349251 w 10886851"/>
              <a:gd name="connsiteY28" fmla="*/ 3523334 h 3780880"/>
              <a:gd name="connsiteX29" fmla="*/ 9332447 w 10886851"/>
              <a:gd name="connsiteY29" fmla="*/ 3529239 h 3780880"/>
              <a:gd name="connsiteX30" fmla="*/ 9317672 w 10886851"/>
              <a:gd name="connsiteY30" fmla="*/ 3523529 h 3780880"/>
              <a:gd name="connsiteX31" fmla="*/ 9249121 w 10886851"/>
              <a:gd name="connsiteY31" fmla="*/ 3514825 h 3780880"/>
              <a:gd name="connsiteX32" fmla="*/ 9149048 w 10886851"/>
              <a:gd name="connsiteY32" fmla="*/ 3508095 h 3780880"/>
              <a:gd name="connsiteX33" fmla="*/ 9133754 w 10886851"/>
              <a:gd name="connsiteY33" fmla="*/ 3502227 h 3780880"/>
              <a:gd name="connsiteX34" fmla="*/ 9035412 w 10886851"/>
              <a:gd name="connsiteY34" fmla="*/ 3490015 h 3780880"/>
              <a:gd name="connsiteX35" fmla="*/ 8984012 w 10886851"/>
              <a:gd name="connsiteY35" fmla="*/ 3489392 h 3780880"/>
              <a:gd name="connsiteX36" fmla="*/ 8978508 w 10886851"/>
              <a:gd name="connsiteY36" fmla="*/ 3495435 h 3780880"/>
              <a:gd name="connsiteX37" fmla="*/ 8963305 w 10886851"/>
              <a:gd name="connsiteY37" fmla="*/ 3494422 h 3780880"/>
              <a:gd name="connsiteX38" fmla="*/ 8959261 w 10886851"/>
              <a:gd name="connsiteY38" fmla="*/ 3495433 h 3780880"/>
              <a:gd name="connsiteX39" fmla="*/ 8936080 w 10886851"/>
              <a:gd name="connsiteY39" fmla="*/ 3499952 h 3780880"/>
              <a:gd name="connsiteX40" fmla="*/ 8931369 w 10886851"/>
              <a:gd name="connsiteY40" fmla="*/ 3489003 h 3780880"/>
              <a:gd name="connsiteX41" fmla="*/ 8924441 w 10886851"/>
              <a:gd name="connsiteY41" fmla="*/ 3487667 h 3780880"/>
              <a:gd name="connsiteX42" fmla="*/ 8672697 w 10886851"/>
              <a:gd name="connsiteY42" fmla="*/ 3496458 h 3780880"/>
              <a:gd name="connsiteX43" fmla="*/ 8651472 w 10886851"/>
              <a:gd name="connsiteY43" fmla="*/ 3507398 h 3780880"/>
              <a:gd name="connsiteX44" fmla="*/ 8584510 w 10886851"/>
              <a:gd name="connsiteY44" fmla="*/ 3517304 h 3780880"/>
              <a:gd name="connsiteX45" fmla="*/ 8539365 w 10886851"/>
              <a:gd name="connsiteY45" fmla="*/ 3520346 h 3780880"/>
              <a:gd name="connsiteX46" fmla="*/ 8532798 w 10886851"/>
              <a:gd name="connsiteY46" fmla="*/ 3520285 h 3780880"/>
              <a:gd name="connsiteX47" fmla="*/ 8478215 w 10886851"/>
              <a:gd name="connsiteY47" fmla="*/ 3511833 h 3780880"/>
              <a:gd name="connsiteX48" fmla="*/ 8473344 w 10886851"/>
              <a:gd name="connsiteY48" fmla="*/ 3517220 h 3780880"/>
              <a:gd name="connsiteX49" fmla="*/ 8456540 w 10886851"/>
              <a:gd name="connsiteY49" fmla="*/ 3523124 h 3780880"/>
              <a:gd name="connsiteX50" fmla="*/ 8441766 w 10886851"/>
              <a:gd name="connsiteY50" fmla="*/ 3517415 h 3780880"/>
              <a:gd name="connsiteX51" fmla="*/ 8373213 w 10886851"/>
              <a:gd name="connsiteY51" fmla="*/ 3508711 h 3780880"/>
              <a:gd name="connsiteX52" fmla="*/ 8355651 w 10886851"/>
              <a:gd name="connsiteY52" fmla="*/ 3507529 h 3780880"/>
              <a:gd name="connsiteX53" fmla="*/ 7624513 w 10886851"/>
              <a:gd name="connsiteY53" fmla="*/ 3533061 h 3780880"/>
              <a:gd name="connsiteX54" fmla="*/ 6992476 w 10886851"/>
              <a:gd name="connsiteY54" fmla="*/ 3555132 h 3780880"/>
              <a:gd name="connsiteX55" fmla="*/ 6576178 w 10886851"/>
              <a:gd name="connsiteY55" fmla="*/ 3569670 h 3780880"/>
              <a:gd name="connsiteX56" fmla="*/ 6542918 w 10886851"/>
              <a:gd name="connsiteY56" fmla="*/ 3571011 h 3780880"/>
              <a:gd name="connsiteX57" fmla="*/ 6340768 w 10886851"/>
              <a:gd name="connsiteY57" fmla="*/ 3578156 h 3780880"/>
              <a:gd name="connsiteX58" fmla="*/ 6339358 w 10886851"/>
              <a:gd name="connsiteY58" fmla="*/ 3577940 h 3780880"/>
              <a:gd name="connsiteX59" fmla="*/ 4002999 w 10886851"/>
              <a:gd name="connsiteY59" fmla="*/ 3659527 h 3780880"/>
              <a:gd name="connsiteX60" fmla="*/ 667766 w 10886851"/>
              <a:gd name="connsiteY60" fmla="*/ 3775639 h 3780880"/>
              <a:gd name="connsiteX61" fmla="*/ 61085 w 10886851"/>
              <a:gd name="connsiteY61" fmla="*/ 3768499 h 3780880"/>
              <a:gd name="connsiteX62" fmla="*/ 53616 w 10886851"/>
              <a:gd name="connsiteY62" fmla="*/ 796683 h 3780880"/>
              <a:gd name="connsiteX63" fmla="*/ 0 w 10886851"/>
              <a:gd name="connsiteY63" fmla="*/ 440035 h 3780880"/>
              <a:gd name="connsiteX64" fmla="*/ 48733 w 10886851"/>
              <a:gd name="connsiteY64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796683 h 3780880"/>
              <a:gd name="connsiteX63" fmla="*/ 0 w 10838118"/>
              <a:gd name="connsiteY63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810434 h 3780880"/>
              <a:gd name="connsiteX63" fmla="*/ 0 w 10838118"/>
              <a:gd name="connsiteY63" fmla="*/ 0 h 378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838118" h="3780880">
                <a:moveTo>
                  <a:pt x="0" y="0"/>
                </a:moveTo>
                <a:lnTo>
                  <a:pt x="10722591" y="64006"/>
                </a:lnTo>
                <a:lnTo>
                  <a:pt x="10734800" y="413626"/>
                </a:lnTo>
                <a:lnTo>
                  <a:pt x="10837938" y="3367111"/>
                </a:lnTo>
                <a:cubicBezTo>
                  <a:pt x="10837937" y="3367113"/>
                  <a:pt x="10837936" y="3367114"/>
                  <a:pt x="10837935" y="3367116"/>
                </a:cubicBezTo>
                <a:lnTo>
                  <a:pt x="10838118" y="3372271"/>
                </a:lnTo>
                <a:lnTo>
                  <a:pt x="10830037" y="3386267"/>
                </a:lnTo>
                <a:lnTo>
                  <a:pt x="10823544" y="3402005"/>
                </a:lnTo>
                <a:lnTo>
                  <a:pt x="10818066" y="3406995"/>
                </a:lnTo>
                <a:lnTo>
                  <a:pt x="10812441" y="3416735"/>
                </a:lnTo>
                <a:lnTo>
                  <a:pt x="10803923" y="3417027"/>
                </a:lnTo>
                <a:lnTo>
                  <a:pt x="10793762" y="3420687"/>
                </a:lnTo>
                <a:lnTo>
                  <a:pt x="10768274" y="3421577"/>
                </a:lnTo>
                <a:lnTo>
                  <a:pt x="10767767" y="3422783"/>
                </a:lnTo>
                <a:cubicBezTo>
                  <a:pt x="10766695" y="3437340"/>
                  <a:pt x="10785303" y="3449389"/>
                  <a:pt x="10727558" y="3451406"/>
                </a:cubicBezTo>
                <a:lnTo>
                  <a:pt x="10648014" y="3425776"/>
                </a:lnTo>
                <a:lnTo>
                  <a:pt x="9871670" y="3452887"/>
                </a:lnTo>
                <a:lnTo>
                  <a:pt x="9858308" y="3457542"/>
                </a:lnTo>
                <a:cubicBezTo>
                  <a:pt x="9851126" y="3459537"/>
                  <a:pt x="9841226" y="3461502"/>
                  <a:pt x="9826186" y="3462870"/>
                </a:cubicBezTo>
                <a:cubicBezTo>
                  <a:pt x="9788255" y="3450221"/>
                  <a:pt x="9740826" y="3485610"/>
                  <a:pt x="9693636" y="3468468"/>
                </a:cubicBezTo>
                <a:cubicBezTo>
                  <a:pt x="9676484" y="3464516"/>
                  <a:pt x="9624613" y="3466683"/>
                  <a:pt x="9615558" y="3475862"/>
                </a:cubicBezTo>
                <a:cubicBezTo>
                  <a:pt x="9604898" y="3478120"/>
                  <a:pt x="9592001" y="3475368"/>
                  <a:pt x="9587824" y="3485026"/>
                </a:cubicBezTo>
                <a:cubicBezTo>
                  <a:pt x="9580551" y="3496717"/>
                  <a:pt x="9541243" y="3480222"/>
                  <a:pt x="9547796" y="3493549"/>
                </a:cubicBezTo>
                <a:cubicBezTo>
                  <a:pt x="9519920" y="3482278"/>
                  <a:pt x="9500679" y="3506893"/>
                  <a:pt x="9478645" y="3513513"/>
                </a:cubicBezTo>
                <a:lnTo>
                  <a:pt x="9411684" y="3523418"/>
                </a:lnTo>
                <a:lnTo>
                  <a:pt x="9366538" y="3526460"/>
                </a:lnTo>
                <a:lnTo>
                  <a:pt x="9359972" y="3526400"/>
                </a:lnTo>
                <a:lnTo>
                  <a:pt x="9305389" y="3517948"/>
                </a:lnTo>
                <a:cubicBezTo>
                  <a:pt x="9304192" y="3519881"/>
                  <a:pt x="9302552" y="3521697"/>
                  <a:pt x="9300518" y="3523334"/>
                </a:cubicBezTo>
                <a:lnTo>
                  <a:pt x="9283714" y="3529239"/>
                </a:lnTo>
                <a:lnTo>
                  <a:pt x="9268939" y="3523529"/>
                </a:lnTo>
                <a:lnTo>
                  <a:pt x="9200388" y="3514825"/>
                </a:lnTo>
                <a:lnTo>
                  <a:pt x="9100315" y="3508095"/>
                </a:lnTo>
                <a:lnTo>
                  <a:pt x="9085021" y="3502227"/>
                </a:lnTo>
                <a:cubicBezTo>
                  <a:pt x="9050383" y="3496407"/>
                  <a:pt x="9009161" y="3505134"/>
                  <a:pt x="8986679" y="3490015"/>
                </a:cubicBezTo>
                <a:lnTo>
                  <a:pt x="8935279" y="3489392"/>
                </a:lnTo>
                <a:lnTo>
                  <a:pt x="8929775" y="3495435"/>
                </a:lnTo>
                <a:lnTo>
                  <a:pt x="8914572" y="3494422"/>
                </a:lnTo>
                <a:lnTo>
                  <a:pt x="8910528" y="3495433"/>
                </a:lnTo>
                <a:cubicBezTo>
                  <a:pt x="8902811" y="3497395"/>
                  <a:pt x="8895148" y="3499126"/>
                  <a:pt x="8887347" y="3499952"/>
                </a:cubicBezTo>
                <a:cubicBezTo>
                  <a:pt x="8887979" y="3494405"/>
                  <a:pt x="8886063" y="3491013"/>
                  <a:pt x="8882636" y="3489003"/>
                </a:cubicBezTo>
                <a:lnTo>
                  <a:pt x="8875708" y="3487667"/>
                </a:lnTo>
                <a:lnTo>
                  <a:pt x="8623964" y="3496458"/>
                </a:lnTo>
                <a:lnTo>
                  <a:pt x="8602739" y="3507398"/>
                </a:lnTo>
                <a:lnTo>
                  <a:pt x="8535777" y="3517304"/>
                </a:lnTo>
                <a:lnTo>
                  <a:pt x="8490632" y="3520346"/>
                </a:lnTo>
                <a:lnTo>
                  <a:pt x="8484065" y="3520285"/>
                </a:lnTo>
                <a:lnTo>
                  <a:pt x="8429482" y="3511833"/>
                </a:lnTo>
                <a:cubicBezTo>
                  <a:pt x="8428285" y="3513765"/>
                  <a:pt x="8426646" y="3515583"/>
                  <a:pt x="8424611" y="3517220"/>
                </a:cubicBezTo>
                <a:lnTo>
                  <a:pt x="8407807" y="3523124"/>
                </a:lnTo>
                <a:lnTo>
                  <a:pt x="8393033" y="3517415"/>
                </a:lnTo>
                <a:lnTo>
                  <a:pt x="8324480" y="3508711"/>
                </a:lnTo>
                <a:lnTo>
                  <a:pt x="8306918" y="3507529"/>
                </a:lnTo>
                <a:lnTo>
                  <a:pt x="7575780" y="3533061"/>
                </a:lnTo>
                <a:lnTo>
                  <a:pt x="6943743" y="3555132"/>
                </a:lnTo>
                <a:lnTo>
                  <a:pt x="6527445" y="3569670"/>
                </a:lnTo>
                <a:lnTo>
                  <a:pt x="6494185" y="3571011"/>
                </a:lnTo>
                <a:cubicBezTo>
                  <a:pt x="6501847" y="3578975"/>
                  <a:pt x="6347822" y="3582983"/>
                  <a:pt x="6292035" y="3578156"/>
                </a:cubicBezTo>
                <a:lnTo>
                  <a:pt x="6290625" y="3577940"/>
                </a:lnTo>
                <a:lnTo>
                  <a:pt x="3954266" y="3659527"/>
                </a:lnTo>
                <a:lnTo>
                  <a:pt x="619033" y="3775639"/>
                </a:lnTo>
                <a:cubicBezTo>
                  <a:pt x="599272" y="3776267"/>
                  <a:pt x="13183" y="3790825"/>
                  <a:pt x="12352" y="3768499"/>
                </a:cubicBezTo>
                <a:cubicBezTo>
                  <a:pt x="9862" y="2777894"/>
                  <a:pt x="7373" y="1801039"/>
                  <a:pt x="4883" y="810434"/>
                </a:cubicBezTo>
                <a:cubicBezTo>
                  <a:pt x="3255" y="544873"/>
                  <a:pt x="1628" y="26556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67D783-E095-6DF9-714E-6950293D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920" y="2477882"/>
            <a:ext cx="5656724" cy="29921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IEEE 802.11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039A39-6495-43A3-8BA9-9FDB4D45A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404CAA-4CB8-4FF6-8299-14B290DEA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868EB6-67BE-474E-9A8F-856A0228B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033598-FBB0-4A5B-938D-0B8A5561E0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D21B23-CB3F-47F6-BF43-981244FB1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2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5A29D-7D73-4CB6-AEBE-90CDFF06E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80B8CE-6A1B-4B56-B4DF-66EB65240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2446"/>
            <a:ext cx="10893693" cy="6755555"/>
          </a:xfrm>
          <a:custGeom>
            <a:avLst/>
            <a:gdLst>
              <a:gd name="connsiteX0" fmla="*/ 10630610 w 10893693"/>
              <a:gd name="connsiteY0" fmla="*/ 0 h 6755555"/>
              <a:gd name="connsiteX1" fmla="*/ 10668134 w 10893693"/>
              <a:gd name="connsiteY1" fmla="*/ 26076 h 6755555"/>
              <a:gd name="connsiteX2" fmla="*/ 10673648 w 10893693"/>
              <a:gd name="connsiteY2" fmla="*/ 48511 h 6755555"/>
              <a:gd name="connsiteX3" fmla="*/ 10777457 w 10893693"/>
              <a:gd name="connsiteY3" fmla="*/ 3020201 h 6755555"/>
              <a:gd name="connsiteX4" fmla="*/ 10789741 w 10893693"/>
              <a:gd name="connsiteY4" fmla="*/ 3371964 h 6755555"/>
              <a:gd name="connsiteX5" fmla="*/ 10893511 w 10893693"/>
              <a:gd name="connsiteY5" fmla="*/ 6343558 h 6755555"/>
              <a:gd name="connsiteX6" fmla="*/ 10893509 w 10893693"/>
              <a:gd name="connsiteY6" fmla="*/ 6343564 h 6755555"/>
              <a:gd name="connsiteX7" fmla="*/ 10893693 w 10893693"/>
              <a:gd name="connsiteY7" fmla="*/ 6348750 h 6755555"/>
              <a:gd name="connsiteX8" fmla="*/ 10885509 w 10893693"/>
              <a:gd name="connsiteY8" fmla="*/ 6362833 h 6755555"/>
              <a:gd name="connsiteX9" fmla="*/ 10878934 w 10893693"/>
              <a:gd name="connsiteY9" fmla="*/ 6378669 h 6755555"/>
              <a:gd name="connsiteX10" fmla="*/ 10873388 w 10893693"/>
              <a:gd name="connsiteY10" fmla="*/ 6383691 h 6755555"/>
              <a:gd name="connsiteX11" fmla="*/ 10867692 w 10893693"/>
              <a:gd name="connsiteY11" fmla="*/ 6393492 h 6755555"/>
              <a:gd name="connsiteX12" fmla="*/ 10859069 w 10893693"/>
              <a:gd name="connsiteY12" fmla="*/ 6393788 h 6755555"/>
              <a:gd name="connsiteX13" fmla="*/ 10848783 w 10893693"/>
              <a:gd name="connsiteY13" fmla="*/ 6397472 h 6755555"/>
              <a:gd name="connsiteX14" fmla="*/ 10822984 w 10893693"/>
              <a:gd name="connsiteY14" fmla="*/ 6398373 h 6755555"/>
              <a:gd name="connsiteX15" fmla="*/ 10822470 w 10893693"/>
              <a:gd name="connsiteY15" fmla="*/ 6399587 h 6755555"/>
              <a:gd name="connsiteX16" fmla="*/ 10781763 w 10893693"/>
              <a:gd name="connsiteY16" fmla="*/ 6428394 h 6755555"/>
              <a:gd name="connsiteX17" fmla="*/ 10701250 w 10893693"/>
              <a:gd name="connsiteY17" fmla="*/ 6402624 h 6755555"/>
              <a:gd name="connsiteX18" fmla="*/ 9915395 w 10893693"/>
              <a:gd name="connsiteY18" fmla="*/ 6430067 h 6755555"/>
              <a:gd name="connsiteX19" fmla="*/ 9901868 w 10893693"/>
              <a:gd name="connsiteY19" fmla="*/ 6434753 h 6755555"/>
              <a:gd name="connsiteX20" fmla="*/ 9869353 w 10893693"/>
              <a:gd name="connsiteY20" fmla="*/ 6440121 h 6755555"/>
              <a:gd name="connsiteX21" fmla="*/ 9735178 w 10893693"/>
              <a:gd name="connsiteY21" fmla="*/ 6445781 h 6755555"/>
              <a:gd name="connsiteX22" fmla="*/ 9656142 w 10893693"/>
              <a:gd name="connsiteY22" fmla="*/ 6453237 h 6755555"/>
              <a:gd name="connsiteX23" fmla="*/ 9628066 w 10893693"/>
              <a:gd name="connsiteY23" fmla="*/ 6462464 h 6755555"/>
              <a:gd name="connsiteX24" fmla="*/ 9587546 w 10893693"/>
              <a:gd name="connsiteY24" fmla="*/ 6471047 h 6755555"/>
              <a:gd name="connsiteX25" fmla="*/ 9517545 w 10893693"/>
              <a:gd name="connsiteY25" fmla="*/ 6491149 h 6755555"/>
              <a:gd name="connsiteX26" fmla="*/ 9449762 w 10893693"/>
              <a:gd name="connsiteY26" fmla="*/ 6501129 h 6755555"/>
              <a:gd name="connsiteX27" fmla="*/ 9404062 w 10893693"/>
              <a:gd name="connsiteY27" fmla="*/ 6504200 h 6755555"/>
              <a:gd name="connsiteX28" fmla="*/ 9397416 w 10893693"/>
              <a:gd name="connsiteY28" fmla="*/ 6504140 h 6755555"/>
              <a:gd name="connsiteX29" fmla="*/ 9342167 w 10893693"/>
              <a:gd name="connsiteY29" fmla="*/ 6495649 h 6755555"/>
              <a:gd name="connsiteX30" fmla="*/ 9337235 w 10893693"/>
              <a:gd name="connsiteY30" fmla="*/ 6501068 h 6755555"/>
              <a:gd name="connsiteX31" fmla="*/ 9320225 w 10893693"/>
              <a:gd name="connsiteY31" fmla="*/ 6507013 h 6755555"/>
              <a:gd name="connsiteX32" fmla="*/ 9305269 w 10893693"/>
              <a:gd name="connsiteY32" fmla="*/ 6501271 h 6755555"/>
              <a:gd name="connsiteX33" fmla="*/ 9235882 w 10893693"/>
              <a:gd name="connsiteY33" fmla="*/ 6492528 h 6755555"/>
              <a:gd name="connsiteX34" fmla="*/ 9134584 w 10893693"/>
              <a:gd name="connsiteY34" fmla="*/ 6485779 h 6755555"/>
              <a:gd name="connsiteX35" fmla="*/ 9119105 w 10893693"/>
              <a:gd name="connsiteY35" fmla="*/ 6479877 h 6755555"/>
              <a:gd name="connsiteX36" fmla="*/ 9019561 w 10893693"/>
              <a:gd name="connsiteY36" fmla="*/ 6467612 h 6755555"/>
              <a:gd name="connsiteX37" fmla="*/ 8967532 w 10893693"/>
              <a:gd name="connsiteY37" fmla="*/ 6466995 h 6755555"/>
              <a:gd name="connsiteX38" fmla="*/ 8961959 w 10893693"/>
              <a:gd name="connsiteY38" fmla="*/ 6473078 h 6755555"/>
              <a:gd name="connsiteX39" fmla="*/ 8946570 w 10893693"/>
              <a:gd name="connsiteY39" fmla="*/ 6472061 h 6755555"/>
              <a:gd name="connsiteX40" fmla="*/ 8942476 w 10893693"/>
              <a:gd name="connsiteY40" fmla="*/ 6473079 h 6755555"/>
              <a:gd name="connsiteX41" fmla="*/ 8919011 w 10893693"/>
              <a:gd name="connsiteY41" fmla="*/ 6477631 h 6755555"/>
              <a:gd name="connsiteX42" fmla="*/ 8914244 w 10893693"/>
              <a:gd name="connsiteY42" fmla="*/ 6466615 h 6755555"/>
              <a:gd name="connsiteX43" fmla="*/ 8907231 w 10893693"/>
              <a:gd name="connsiteY43" fmla="*/ 6465273 h 6755555"/>
              <a:gd name="connsiteX44" fmla="*/ 8652404 w 10893693"/>
              <a:gd name="connsiteY44" fmla="*/ 6474172 h 6755555"/>
              <a:gd name="connsiteX45" fmla="*/ 8630917 w 10893693"/>
              <a:gd name="connsiteY45" fmla="*/ 6485184 h 6755555"/>
              <a:gd name="connsiteX46" fmla="*/ 8563133 w 10893693"/>
              <a:gd name="connsiteY46" fmla="*/ 6495164 h 6755555"/>
              <a:gd name="connsiteX47" fmla="*/ 8517434 w 10893693"/>
              <a:gd name="connsiteY47" fmla="*/ 6498235 h 6755555"/>
              <a:gd name="connsiteX48" fmla="*/ 8510786 w 10893693"/>
              <a:gd name="connsiteY48" fmla="*/ 6498175 h 6755555"/>
              <a:gd name="connsiteX49" fmla="*/ 8455538 w 10893693"/>
              <a:gd name="connsiteY49" fmla="*/ 6489683 h 6755555"/>
              <a:gd name="connsiteX50" fmla="*/ 8450606 w 10893693"/>
              <a:gd name="connsiteY50" fmla="*/ 6495103 h 6755555"/>
              <a:gd name="connsiteX51" fmla="*/ 8433595 w 10893693"/>
              <a:gd name="connsiteY51" fmla="*/ 6501047 h 6755555"/>
              <a:gd name="connsiteX52" fmla="*/ 8418641 w 10893693"/>
              <a:gd name="connsiteY52" fmla="*/ 6495307 h 6755555"/>
              <a:gd name="connsiteX53" fmla="*/ 8349251 w 10893693"/>
              <a:gd name="connsiteY53" fmla="*/ 6486564 h 6755555"/>
              <a:gd name="connsiteX54" fmla="*/ 8331473 w 10893693"/>
              <a:gd name="connsiteY54" fmla="*/ 6485379 h 6755555"/>
              <a:gd name="connsiteX55" fmla="*/ 7591379 w 10893693"/>
              <a:gd name="connsiteY55" fmla="*/ 6511223 h 6755555"/>
              <a:gd name="connsiteX56" fmla="*/ 6951600 w 10893693"/>
              <a:gd name="connsiteY56" fmla="*/ 6533565 h 6755555"/>
              <a:gd name="connsiteX57" fmla="*/ 6530201 w 10893693"/>
              <a:gd name="connsiteY57" fmla="*/ 6548280 h 6755555"/>
              <a:gd name="connsiteX58" fmla="*/ 6496533 w 10893693"/>
              <a:gd name="connsiteY58" fmla="*/ 6549637 h 6755555"/>
              <a:gd name="connsiteX59" fmla="*/ 6291907 w 10893693"/>
              <a:gd name="connsiteY59" fmla="*/ 6556869 h 6755555"/>
              <a:gd name="connsiteX60" fmla="*/ 6290481 w 10893693"/>
              <a:gd name="connsiteY60" fmla="*/ 6556652 h 6755555"/>
              <a:gd name="connsiteX61" fmla="*/ 3925498 w 10893693"/>
              <a:gd name="connsiteY61" fmla="*/ 6639239 h 6755555"/>
              <a:gd name="connsiteX62" fmla="*/ 594626 w 10893693"/>
              <a:gd name="connsiteY62" fmla="*/ 6755555 h 6755555"/>
              <a:gd name="connsiteX63" fmla="*/ 0 w 10893693"/>
              <a:gd name="connsiteY63" fmla="*/ 6755555 h 6755555"/>
              <a:gd name="connsiteX64" fmla="*/ 0 w 10893693"/>
              <a:gd name="connsiteY64" fmla="*/ 380571 h 6755555"/>
              <a:gd name="connsiteX65" fmla="*/ 1452809 w 10893693"/>
              <a:gd name="connsiteY65" fmla="*/ 329838 h 6755555"/>
              <a:gd name="connsiteX66" fmla="*/ 1506187 w 10893693"/>
              <a:gd name="connsiteY66" fmla="*/ 316535 h 6755555"/>
              <a:gd name="connsiteX67" fmla="*/ 1561901 w 10893693"/>
              <a:gd name="connsiteY67" fmla="*/ 326028 h 6755555"/>
              <a:gd name="connsiteX68" fmla="*/ 2299038 w 10893693"/>
              <a:gd name="connsiteY68" fmla="*/ 300287 h 6755555"/>
              <a:gd name="connsiteX69" fmla="*/ 2396883 w 10893693"/>
              <a:gd name="connsiteY69" fmla="*/ 296870 h 6755555"/>
              <a:gd name="connsiteX70" fmla="*/ 2451108 w 10893693"/>
              <a:gd name="connsiteY70" fmla="*/ 282785 h 6755555"/>
              <a:gd name="connsiteX71" fmla="*/ 2506496 w 10893693"/>
              <a:gd name="connsiteY71" fmla="*/ 266879 h 6755555"/>
              <a:gd name="connsiteX72" fmla="*/ 2560131 w 10893693"/>
              <a:gd name="connsiteY72" fmla="*/ 258982 h 6755555"/>
              <a:gd name="connsiteX73" fmla="*/ 2601549 w 10893693"/>
              <a:gd name="connsiteY73" fmla="*/ 256600 h 6755555"/>
              <a:gd name="connsiteX74" fmla="*/ 2645263 w 10893693"/>
              <a:gd name="connsiteY74" fmla="*/ 263320 h 6755555"/>
              <a:gd name="connsiteX75" fmla="*/ 2674459 w 10893693"/>
              <a:gd name="connsiteY75" fmla="*/ 258870 h 6755555"/>
              <a:gd name="connsiteX76" fmla="*/ 2729362 w 10893693"/>
              <a:gd name="connsiteY76" fmla="*/ 265788 h 6755555"/>
              <a:gd name="connsiteX77" fmla="*/ 2809515 w 10893693"/>
              <a:gd name="connsiteY77" fmla="*/ 271129 h 6755555"/>
              <a:gd name="connsiteX78" fmla="*/ 2864794 w 10893693"/>
              <a:gd name="connsiteY78" fmla="*/ 277874 h 6755555"/>
              <a:gd name="connsiteX79" fmla="*/ 2875489 w 10893693"/>
              <a:gd name="connsiteY79" fmla="*/ 280157 h 6755555"/>
              <a:gd name="connsiteX80" fmla="*/ 3235239 w 10893693"/>
              <a:gd name="connsiteY80" fmla="*/ 267594 h 6755555"/>
              <a:gd name="connsiteX81" fmla="*/ 3261673 w 10893693"/>
              <a:gd name="connsiteY81" fmla="*/ 263702 h 6755555"/>
              <a:gd name="connsiteX82" fmla="*/ 3351308 w 10893693"/>
              <a:gd name="connsiteY82" fmla="*/ 263541 h 6755555"/>
              <a:gd name="connsiteX83" fmla="*/ 3364169 w 10893693"/>
              <a:gd name="connsiteY83" fmla="*/ 259048 h 6755555"/>
              <a:gd name="connsiteX84" fmla="*/ 3451842 w 10893693"/>
              <a:gd name="connsiteY84" fmla="*/ 260030 h 6755555"/>
              <a:gd name="connsiteX85" fmla="*/ 3547627 w 10893693"/>
              <a:gd name="connsiteY85" fmla="*/ 253250 h 6755555"/>
              <a:gd name="connsiteX86" fmla="*/ 3554466 w 10893693"/>
              <a:gd name="connsiteY86" fmla="*/ 243778 h 6755555"/>
              <a:gd name="connsiteX87" fmla="*/ 3575470 w 10893693"/>
              <a:gd name="connsiteY87" fmla="*/ 242235 h 6755555"/>
              <a:gd name="connsiteX88" fmla="*/ 3608588 w 10893693"/>
              <a:gd name="connsiteY88" fmla="*/ 241254 h 6755555"/>
              <a:gd name="connsiteX89" fmla="*/ 3683096 w 10893693"/>
              <a:gd name="connsiteY89" fmla="*/ 248342 h 675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93693" h="6755555">
                <a:moveTo>
                  <a:pt x="10630610" y="0"/>
                </a:moveTo>
                <a:cubicBezTo>
                  <a:pt x="10651926" y="8384"/>
                  <a:pt x="10655395" y="10774"/>
                  <a:pt x="10668134" y="26076"/>
                </a:cubicBezTo>
                <a:lnTo>
                  <a:pt x="10673648" y="48511"/>
                </a:lnTo>
                <a:cubicBezTo>
                  <a:pt x="10691007" y="545437"/>
                  <a:pt x="10758108" y="2466292"/>
                  <a:pt x="10777457" y="3020201"/>
                </a:cubicBezTo>
                <a:lnTo>
                  <a:pt x="10789741" y="3371964"/>
                </a:lnTo>
                <a:lnTo>
                  <a:pt x="10893511" y="6343558"/>
                </a:lnTo>
                <a:cubicBezTo>
                  <a:pt x="10893511" y="6343560"/>
                  <a:pt x="10893510" y="6343561"/>
                  <a:pt x="10893509" y="6343564"/>
                </a:cubicBezTo>
                <a:cubicBezTo>
                  <a:pt x="10893570" y="6345292"/>
                  <a:pt x="10893631" y="6347021"/>
                  <a:pt x="10893693" y="6348750"/>
                </a:cubicBezTo>
                <a:lnTo>
                  <a:pt x="10885509" y="6362833"/>
                </a:lnTo>
                <a:lnTo>
                  <a:pt x="10878934" y="6378669"/>
                </a:lnTo>
                <a:lnTo>
                  <a:pt x="10873388" y="6383691"/>
                </a:lnTo>
                <a:lnTo>
                  <a:pt x="10867692" y="6393492"/>
                </a:lnTo>
                <a:lnTo>
                  <a:pt x="10859069" y="6393788"/>
                </a:lnTo>
                <a:lnTo>
                  <a:pt x="10848783" y="6397472"/>
                </a:lnTo>
                <a:lnTo>
                  <a:pt x="10822984" y="6398373"/>
                </a:lnTo>
                <a:lnTo>
                  <a:pt x="10822470" y="6399587"/>
                </a:lnTo>
                <a:cubicBezTo>
                  <a:pt x="10821382" y="6414234"/>
                  <a:pt x="10840215" y="6426353"/>
                  <a:pt x="10781763" y="6428394"/>
                </a:cubicBezTo>
                <a:lnTo>
                  <a:pt x="10701250" y="6402624"/>
                </a:lnTo>
                <a:lnTo>
                  <a:pt x="9915395" y="6430067"/>
                </a:lnTo>
                <a:lnTo>
                  <a:pt x="9901868" y="6434753"/>
                </a:lnTo>
                <a:cubicBezTo>
                  <a:pt x="9894599" y="6436762"/>
                  <a:pt x="9884577" y="6438741"/>
                  <a:pt x="9869353" y="6440121"/>
                </a:cubicBezTo>
                <a:cubicBezTo>
                  <a:pt x="9830959" y="6427403"/>
                  <a:pt x="9782942" y="6463019"/>
                  <a:pt x="9735178" y="6445781"/>
                </a:cubicBezTo>
                <a:cubicBezTo>
                  <a:pt x="9717816" y="6441809"/>
                  <a:pt x="9665310" y="6444001"/>
                  <a:pt x="9656142" y="6453237"/>
                </a:cubicBezTo>
                <a:cubicBezTo>
                  <a:pt x="9645351" y="6455512"/>
                  <a:pt x="9632297" y="6452745"/>
                  <a:pt x="9628066" y="6462464"/>
                </a:cubicBezTo>
                <a:cubicBezTo>
                  <a:pt x="9620702" y="6474228"/>
                  <a:pt x="9580917" y="6457640"/>
                  <a:pt x="9587546" y="6471047"/>
                </a:cubicBezTo>
                <a:cubicBezTo>
                  <a:pt x="9559332" y="6459713"/>
                  <a:pt x="9539850" y="6484484"/>
                  <a:pt x="9517545" y="6491149"/>
                </a:cubicBezTo>
                <a:lnTo>
                  <a:pt x="9449762" y="6501129"/>
                </a:lnTo>
                <a:lnTo>
                  <a:pt x="9404062" y="6504200"/>
                </a:lnTo>
                <a:lnTo>
                  <a:pt x="9397416" y="6504140"/>
                </a:lnTo>
                <a:lnTo>
                  <a:pt x="9342167" y="6495649"/>
                </a:lnTo>
                <a:cubicBezTo>
                  <a:pt x="9340955" y="6497594"/>
                  <a:pt x="9339295" y="6499420"/>
                  <a:pt x="9337235" y="6501068"/>
                </a:cubicBezTo>
                <a:lnTo>
                  <a:pt x="9320225" y="6507013"/>
                </a:lnTo>
                <a:lnTo>
                  <a:pt x="9305269" y="6501271"/>
                </a:lnTo>
                <a:lnTo>
                  <a:pt x="9235882" y="6492528"/>
                </a:lnTo>
                <a:lnTo>
                  <a:pt x="9134584" y="6485779"/>
                </a:lnTo>
                <a:lnTo>
                  <a:pt x="9119105" y="6479877"/>
                </a:lnTo>
                <a:cubicBezTo>
                  <a:pt x="9084044" y="6474029"/>
                  <a:pt x="9042315" y="6482819"/>
                  <a:pt x="9019561" y="6467612"/>
                </a:cubicBezTo>
                <a:lnTo>
                  <a:pt x="8967532" y="6466995"/>
                </a:lnTo>
                <a:lnTo>
                  <a:pt x="8961959" y="6473078"/>
                </a:lnTo>
                <a:lnTo>
                  <a:pt x="8946570" y="6472061"/>
                </a:lnTo>
                <a:lnTo>
                  <a:pt x="8942476" y="6473079"/>
                </a:lnTo>
                <a:cubicBezTo>
                  <a:pt x="8934664" y="6475054"/>
                  <a:pt x="8926906" y="6476798"/>
                  <a:pt x="8919011" y="6477631"/>
                </a:cubicBezTo>
                <a:cubicBezTo>
                  <a:pt x="8919652" y="6472050"/>
                  <a:pt x="8917713" y="6468637"/>
                  <a:pt x="8914244" y="6466615"/>
                </a:cubicBezTo>
                <a:lnTo>
                  <a:pt x="8907231" y="6465273"/>
                </a:lnTo>
                <a:lnTo>
                  <a:pt x="8652404" y="6474172"/>
                </a:lnTo>
                <a:lnTo>
                  <a:pt x="8630917" y="6485184"/>
                </a:lnTo>
                <a:lnTo>
                  <a:pt x="8563133" y="6495164"/>
                </a:lnTo>
                <a:lnTo>
                  <a:pt x="8517434" y="6498235"/>
                </a:lnTo>
                <a:lnTo>
                  <a:pt x="8510786" y="6498175"/>
                </a:lnTo>
                <a:lnTo>
                  <a:pt x="8455538" y="6489683"/>
                </a:lnTo>
                <a:cubicBezTo>
                  <a:pt x="8454325" y="6491627"/>
                  <a:pt x="8452665" y="6493456"/>
                  <a:pt x="8450606" y="6495103"/>
                </a:cubicBezTo>
                <a:lnTo>
                  <a:pt x="8433595" y="6501047"/>
                </a:lnTo>
                <a:lnTo>
                  <a:pt x="8418641" y="6495307"/>
                </a:lnTo>
                <a:lnTo>
                  <a:pt x="8349251" y="6486564"/>
                </a:lnTo>
                <a:lnTo>
                  <a:pt x="8331473" y="6485379"/>
                </a:lnTo>
                <a:lnTo>
                  <a:pt x="7591379" y="6511223"/>
                </a:lnTo>
                <a:lnTo>
                  <a:pt x="6951600" y="6533565"/>
                </a:lnTo>
                <a:lnTo>
                  <a:pt x="6530201" y="6548280"/>
                </a:lnTo>
                <a:lnTo>
                  <a:pt x="6496533" y="6549637"/>
                </a:lnTo>
                <a:cubicBezTo>
                  <a:pt x="6504288" y="6557648"/>
                  <a:pt x="6348376" y="6561713"/>
                  <a:pt x="6291907" y="6556869"/>
                </a:cubicBezTo>
                <a:lnTo>
                  <a:pt x="6290481" y="6556652"/>
                </a:lnTo>
                <a:lnTo>
                  <a:pt x="3925498" y="6639239"/>
                </a:lnTo>
                <a:lnTo>
                  <a:pt x="594626" y="6755555"/>
                </a:lnTo>
                <a:lnTo>
                  <a:pt x="0" y="6755555"/>
                </a:lnTo>
                <a:lnTo>
                  <a:pt x="0" y="380571"/>
                </a:lnTo>
                <a:lnTo>
                  <a:pt x="1452809" y="329838"/>
                </a:lnTo>
                <a:lnTo>
                  <a:pt x="1506187" y="316535"/>
                </a:lnTo>
                <a:cubicBezTo>
                  <a:pt x="1536387" y="315984"/>
                  <a:pt x="1543330" y="322864"/>
                  <a:pt x="1561901" y="326028"/>
                </a:cubicBezTo>
                <a:lnTo>
                  <a:pt x="2299038" y="300287"/>
                </a:lnTo>
                <a:lnTo>
                  <a:pt x="2396883" y="296870"/>
                </a:lnTo>
                <a:lnTo>
                  <a:pt x="2451108" y="282785"/>
                </a:lnTo>
                <a:cubicBezTo>
                  <a:pt x="2473433" y="291753"/>
                  <a:pt x="2488849" y="272153"/>
                  <a:pt x="2506496" y="266879"/>
                </a:cubicBezTo>
                <a:lnTo>
                  <a:pt x="2560131" y="258982"/>
                </a:lnTo>
                <a:lnTo>
                  <a:pt x="2601549" y="256600"/>
                </a:lnTo>
                <a:lnTo>
                  <a:pt x="2645263" y="263320"/>
                </a:lnTo>
                <a:cubicBezTo>
                  <a:pt x="2657416" y="263698"/>
                  <a:pt x="2660443" y="258459"/>
                  <a:pt x="2674459" y="258870"/>
                </a:cubicBezTo>
                <a:lnTo>
                  <a:pt x="2729362" y="265788"/>
                </a:lnTo>
                <a:lnTo>
                  <a:pt x="2809515" y="271129"/>
                </a:lnTo>
                <a:lnTo>
                  <a:pt x="2864794" y="277874"/>
                </a:lnTo>
                <a:lnTo>
                  <a:pt x="2875489" y="280157"/>
                </a:lnTo>
                <a:lnTo>
                  <a:pt x="3235239" y="267594"/>
                </a:lnTo>
                <a:lnTo>
                  <a:pt x="3261673" y="263702"/>
                </a:lnTo>
                <a:lnTo>
                  <a:pt x="3351308" y="263541"/>
                </a:lnTo>
                <a:lnTo>
                  <a:pt x="3364169" y="259048"/>
                </a:lnTo>
                <a:lnTo>
                  <a:pt x="3451842" y="260030"/>
                </a:lnTo>
                <a:cubicBezTo>
                  <a:pt x="3480809" y="258447"/>
                  <a:pt x="3531069" y="257595"/>
                  <a:pt x="3547627" y="253250"/>
                </a:cubicBezTo>
                <a:lnTo>
                  <a:pt x="3554466" y="243778"/>
                </a:lnTo>
                <a:lnTo>
                  <a:pt x="3575470" y="242235"/>
                </a:lnTo>
                <a:cubicBezTo>
                  <a:pt x="3577033" y="242887"/>
                  <a:pt x="3607335" y="241239"/>
                  <a:pt x="3608588" y="241254"/>
                </a:cubicBezTo>
                <a:lnTo>
                  <a:pt x="3683096" y="24834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B0ED4-70C7-D90A-707D-15153CA15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6250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ACEFD6-2C2F-4551-AB4D-7C100BC05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0 w 12192000"/>
              <a:gd name="connsiteY5" fmla="*/ 0 h 6858000"/>
              <a:gd name="connsiteX6" fmla="*/ 9021891 w 12192000"/>
              <a:gd name="connsiteY6" fmla="*/ 0 h 6858000"/>
              <a:gd name="connsiteX7" fmla="*/ 0 w 12192000"/>
              <a:gd name="connsiteY7" fmla="*/ 31405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021891 w 12192000"/>
              <a:gd name="connsiteY7" fmla="*/ 0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05670 w 12192000"/>
              <a:gd name="connsiteY7" fmla="*/ 1051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58221 w 12192000"/>
              <a:gd name="connsiteY7" fmla="*/ 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1083635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919807" y="6858000"/>
                </a:lnTo>
                <a:lnTo>
                  <a:pt x="11069107" y="6643945"/>
                </a:lnTo>
                <a:lnTo>
                  <a:pt x="10836355" y="0"/>
                </a:lnTo>
                <a:close/>
                <a:moveTo>
                  <a:pt x="0" y="0"/>
                </a:moveTo>
                <a:lnTo>
                  <a:pt x="9358221" y="1"/>
                </a:lnTo>
                <a:lnTo>
                  <a:pt x="0" y="3455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17482E3-DB96-408A-B664-A90257AFF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10" y="0"/>
            <a:ext cx="11082028" cy="6858000"/>
          </a:xfrm>
          <a:custGeom>
            <a:avLst/>
            <a:gdLst>
              <a:gd name="connsiteX0" fmla="*/ 9022009 w 11071518"/>
              <a:gd name="connsiteY0" fmla="*/ 0 h 6858000"/>
              <a:gd name="connsiteX1" fmla="*/ 10838505 w 11071518"/>
              <a:gd name="connsiteY1" fmla="*/ 0 h 6858000"/>
              <a:gd name="connsiteX2" fmla="*/ 11071518 w 11071518"/>
              <a:gd name="connsiteY2" fmla="*/ 6643945 h 6858000"/>
              <a:gd name="connsiteX3" fmla="*/ 4915330 w 11071518"/>
              <a:gd name="connsiteY3" fmla="*/ 6858000 h 6858000"/>
              <a:gd name="connsiteX4" fmla="*/ 550676 w 11071518"/>
              <a:gd name="connsiteY4" fmla="*/ 6858000 h 6858000"/>
              <a:gd name="connsiteX5" fmla="*/ 3897203 w 11071518"/>
              <a:gd name="connsiteY5" fmla="*/ 6741639 h 6858000"/>
              <a:gd name="connsiteX6" fmla="*/ 6273168 w 11071518"/>
              <a:gd name="connsiteY6" fmla="*/ 6659025 h 6858000"/>
              <a:gd name="connsiteX7" fmla="*/ 6274601 w 11071518"/>
              <a:gd name="connsiteY7" fmla="*/ 6659242 h 6858000"/>
              <a:gd name="connsiteX8" fmla="*/ 6480177 w 11071518"/>
              <a:gd name="connsiteY8" fmla="*/ 6652008 h 6858000"/>
              <a:gd name="connsiteX9" fmla="*/ 6514001 w 11071518"/>
              <a:gd name="connsiteY9" fmla="*/ 6650651 h 6858000"/>
              <a:gd name="connsiteX10" fmla="*/ 6937357 w 11071518"/>
              <a:gd name="connsiteY10" fmla="*/ 6635931 h 6858000"/>
              <a:gd name="connsiteX11" fmla="*/ 7580107 w 11071518"/>
              <a:gd name="connsiteY11" fmla="*/ 6613582 h 6858000"/>
              <a:gd name="connsiteX12" fmla="*/ 8323639 w 11071518"/>
              <a:gd name="connsiteY12" fmla="*/ 6587729 h 6858000"/>
              <a:gd name="connsiteX13" fmla="*/ 8341498 w 11071518"/>
              <a:gd name="connsiteY13" fmla="*/ 6588914 h 6858000"/>
              <a:gd name="connsiteX14" fmla="*/ 8411211 w 11071518"/>
              <a:gd name="connsiteY14" fmla="*/ 6597655 h 6858000"/>
              <a:gd name="connsiteX15" fmla="*/ 8426233 w 11071518"/>
              <a:gd name="connsiteY15" fmla="*/ 6603395 h 6858000"/>
              <a:gd name="connsiteX16" fmla="*/ 8443324 w 11071518"/>
              <a:gd name="connsiteY16" fmla="*/ 6597451 h 6858000"/>
              <a:gd name="connsiteX17" fmla="*/ 8448278 w 11071518"/>
              <a:gd name="connsiteY17" fmla="*/ 6592032 h 6858000"/>
              <a:gd name="connsiteX18" fmla="*/ 8503784 w 11071518"/>
              <a:gd name="connsiteY18" fmla="*/ 6600522 h 6858000"/>
              <a:gd name="connsiteX19" fmla="*/ 8510462 w 11071518"/>
              <a:gd name="connsiteY19" fmla="*/ 6600583 h 6858000"/>
              <a:gd name="connsiteX20" fmla="*/ 8556373 w 11071518"/>
              <a:gd name="connsiteY20" fmla="*/ 6597512 h 6858000"/>
              <a:gd name="connsiteX21" fmla="*/ 8624472 w 11071518"/>
              <a:gd name="connsiteY21" fmla="*/ 6587530 h 6858000"/>
              <a:gd name="connsiteX22" fmla="*/ 8646060 w 11071518"/>
              <a:gd name="connsiteY22" fmla="*/ 6576518 h 6858000"/>
              <a:gd name="connsiteX23" fmla="*/ 8902070 w 11071518"/>
              <a:gd name="connsiteY23" fmla="*/ 6567616 h 6858000"/>
              <a:gd name="connsiteX24" fmla="*/ 8909116 w 11071518"/>
              <a:gd name="connsiteY24" fmla="*/ 6568959 h 6858000"/>
              <a:gd name="connsiteX25" fmla="*/ 8913903 w 11071518"/>
              <a:gd name="connsiteY25" fmla="*/ 6579974 h 6858000"/>
              <a:gd name="connsiteX26" fmla="*/ 8937479 w 11071518"/>
              <a:gd name="connsiteY26" fmla="*/ 6575422 h 6858000"/>
              <a:gd name="connsiteX27" fmla="*/ 8941591 w 11071518"/>
              <a:gd name="connsiteY27" fmla="*/ 6574404 h 6858000"/>
              <a:gd name="connsiteX28" fmla="*/ 8957052 w 11071518"/>
              <a:gd name="connsiteY28" fmla="*/ 6575420 h 6858000"/>
              <a:gd name="connsiteX29" fmla="*/ 8962651 w 11071518"/>
              <a:gd name="connsiteY29" fmla="*/ 6569338 h 6858000"/>
              <a:gd name="connsiteX30" fmla="*/ 9014921 w 11071518"/>
              <a:gd name="connsiteY30" fmla="*/ 6569954 h 6858000"/>
              <a:gd name="connsiteX31" fmla="*/ 9114927 w 11071518"/>
              <a:gd name="connsiteY31" fmla="*/ 6582218 h 6858000"/>
              <a:gd name="connsiteX32" fmla="*/ 9130478 w 11071518"/>
              <a:gd name="connsiteY32" fmla="*/ 6588119 h 6858000"/>
              <a:gd name="connsiteX33" fmla="*/ 9232246 w 11071518"/>
              <a:gd name="connsiteY33" fmla="*/ 6594867 h 6858000"/>
              <a:gd name="connsiteX34" fmla="*/ 9301956 w 11071518"/>
              <a:gd name="connsiteY34" fmla="*/ 6603609 h 6858000"/>
              <a:gd name="connsiteX35" fmla="*/ 9316981 w 11071518"/>
              <a:gd name="connsiteY35" fmla="*/ 6609351 h 6858000"/>
              <a:gd name="connsiteX36" fmla="*/ 9334070 w 11071518"/>
              <a:gd name="connsiteY36" fmla="*/ 6603406 h 6858000"/>
              <a:gd name="connsiteX37" fmla="*/ 9339025 w 11071518"/>
              <a:gd name="connsiteY37" fmla="*/ 6597986 h 6858000"/>
              <a:gd name="connsiteX38" fmla="*/ 9394530 w 11071518"/>
              <a:gd name="connsiteY38" fmla="*/ 6606476 h 6858000"/>
              <a:gd name="connsiteX39" fmla="*/ 9401208 w 11071518"/>
              <a:gd name="connsiteY39" fmla="*/ 6606536 h 6858000"/>
              <a:gd name="connsiteX40" fmla="*/ 9447120 w 11071518"/>
              <a:gd name="connsiteY40" fmla="*/ 6603465 h 6858000"/>
              <a:gd name="connsiteX41" fmla="*/ 9515217 w 11071518"/>
              <a:gd name="connsiteY41" fmla="*/ 6593485 h 6858000"/>
              <a:gd name="connsiteX42" fmla="*/ 9585545 w 11071518"/>
              <a:gd name="connsiteY42" fmla="*/ 6573382 h 6858000"/>
              <a:gd name="connsiteX43" fmla="*/ 9626252 w 11071518"/>
              <a:gd name="connsiteY43" fmla="*/ 6564799 h 6858000"/>
              <a:gd name="connsiteX44" fmla="*/ 9654458 w 11071518"/>
              <a:gd name="connsiteY44" fmla="*/ 6555572 h 6858000"/>
              <a:gd name="connsiteX45" fmla="*/ 9733862 w 11071518"/>
              <a:gd name="connsiteY45" fmla="*/ 6548115 h 6858000"/>
              <a:gd name="connsiteX46" fmla="*/ 9868660 w 11071518"/>
              <a:gd name="connsiteY46" fmla="*/ 6542453 h 6858000"/>
              <a:gd name="connsiteX47" fmla="*/ 9901326 w 11071518"/>
              <a:gd name="connsiteY47" fmla="*/ 6537085 h 6858000"/>
              <a:gd name="connsiteX48" fmla="*/ 9914915 w 11071518"/>
              <a:gd name="connsiteY48" fmla="*/ 6532399 h 6858000"/>
              <a:gd name="connsiteX49" fmla="*/ 10704420 w 11071518"/>
              <a:gd name="connsiteY49" fmla="*/ 6504947 h 6858000"/>
              <a:gd name="connsiteX50" fmla="*/ 10785306 w 11071518"/>
              <a:gd name="connsiteY50" fmla="*/ 6530715 h 6858000"/>
              <a:gd name="connsiteX51" fmla="*/ 10826202 w 11071518"/>
              <a:gd name="connsiteY51" fmla="*/ 6501908 h 6858000"/>
              <a:gd name="connsiteX52" fmla="*/ 10826718 w 11071518"/>
              <a:gd name="connsiteY52" fmla="*/ 6500695 h 6858000"/>
              <a:gd name="connsiteX53" fmla="*/ 10852639 w 11071518"/>
              <a:gd name="connsiteY53" fmla="*/ 6499793 h 6858000"/>
              <a:gd name="connsiteX54" fmla="*/ 10862972 w 11071518"/>
              <a:gd name="connsiteY54" fmla="*/ 6496108 h 6858000"/>
              <a:gd name="connsiteX55" fmla="*/ 10871635 w 11071518"/>
              <a:gd name="connsiteY55" fmla="*/ 6495813 h 6858000"/>
              <a:gd name="connsiteX56" fmla="*/ 10877358 w 11071518"/>
              <a:gd name="connsiteY56" fmla="*/ 6486012 h 6858000"/>
              <a:gd name="connsiteX57" fmla="*/ 10882930 w 11071518"/>
              <a:gd name="connsiteY57" fmla="*/ 6480990 h 6858000"/>
              <a:gd name="connsiteX58" fmla="*/ 10889535 w 11071518"/>
              <a:gd name="connsiteY58" fmla="*/ 6465155 h 6858000"/>
              <a:gd name="connsiteX59" fmla="*/ 10897758 w 11071518"/>
              <a:gd name="connsiteY59" fmla="*/ 6451071 h 6858000"/>
              <a:gd name="connsiteX60" fmla="*/ 10897572 w 11071518"/>
              <a:gd name="connsiteY60" fmla="*/ 6445885 h 6858000"/>
              <a:gd name="connsiteX61" fmla="*/ 10897575 w 11071518"/>
              <a:gd name="connsiteY61" fmla="*/ 6445880 h 6858000"/>
              <a:gd name="connsiteX62" fmla="*/ 10793359 w 11071518"/>
              <a:gd name="connsiteY62" fmla="*/ 3474344 h 6858000"/>
              <a:gd name="connsiteX63" fmla="*/ 10781022 w 11071518"/>
              <a:gd name="connsiteY63" fmla="*/ 3122587 h 6858000"/>
              <a:gd name="connsiteX64" fmla="*/ 10676767 w 11071518"/>
              <a:gd name="connsiteY64" fmla="*/ 150955 h 6858000"/>
              <a:gd name="connsiteX65" fmla="*/ 10671228 w 11071518"/>
              <a:gd name="connsiteY65" fmla="*/ 128521 h 6858000"/>
              <a:gd name="connsiteX66" fmla="*/ 10633529 w 11071518"/>
              <a:gd name="connsiteY66" fmla="*/ 102446 h 6858000"/>
              <a:gd name="connsiteX67" fmla="*/ 3653752 w 11071518"/>
              <a:gd name="connsiteY67" fmla="*/ 350867 h 6858000"/>
              <a:gd name="connsiteX68" fmla="*/ 3578899 w 11071518"/>
              <a:gd name="connsiteY68" fmla="*/ 343780 h 6858000"/>
              <a:gd name="connsiteX69" fmla="*/ 3545627 w 11071518"/>
              <a:gd name="connsiteY69" fmla="*/ 344761 h 6858000"/>
              <a:gd name="connsiteX70" fmla="*/ 3524525 w 11071518"/>
              <a:gd name="connsiteY70" fmla="*/ 346304 h 6858000"/>
              <a:gd name="connsiteX71" fmla="*/ 3517654 w 11071518"/>
              <a:gd name="connsiteY71" fmla="*/ 355777 h 6858000"/>
              <a:gd name="connsiteX72" fmla="*/ 3421424 w 11071518"/>
              <a:gd name="connsiteY72" fmla="*/ 362558 h 6858000"/>
              <a:gd name="connsiteX73" fmla="*/ 3333345 w 11071518"/>
              <a:gd name="connsiteY73" fmla="*/ 361576 h 6858000"/>
              <a:gd name="connsiteX74" fmla="*/ 3320423 w 11071518"/>
              <a:gd name="connsiteY74" fmla="*/ 366070 h 6858000"/>
              <a:gd name="connsiteX75" fmla="*/ 3230372 w 11071518"/>
              <a:gd name="connsiteY75" fmla="*/ 366232 h 6858000"/>
              <a:gd name="connsiteX76" fmla="*/ 3203815 w 11071518"/>
              <a:gd name="connsiteY76" fmla="*/ 370124 h 6858000"/>
              <a:gd name="connsiteX77" fmla="*/ 2842395 w 11071518"/>
              <a:gd name="connsiteY77" fmla="*/ 382691 h 6858000"/>
              <a:gd name="connsiteX78" fmla="*/ 2831651 w 11071518"/>
              <a:gd name="connsiteY78" fmla="*/ 380409 h 6858000"/>
              <a:gd name="connsiteX79" fmla="*/ 2776114 w 11071518"/>
              <a:gd name="connsiteY79" fmla="*/ 373664 h 6858000"/>
              <a:gd name="connsiteX80" fmla="*/ 2695590 w 11071518"/>
              <a:gd name="connsiteY80" fmla="*/ 368325 h 6858000"/>
              <a:gd name="connsiteX81" fmla="*/ 2640431 w 11071518"/>
              <a:gd name="connsiteY81" fmla="*/ 361407 h 6858000"/>
              <a:gd name="connsiteX82" fmla="*/ 2611100 w 11071518"/>
              <a:gd name="connsiteY82" fmla="*/ 365857 h 6858000"/>
              <a:gd name="connsiteX83" fmla="*/ 2567183 w 11071518"/>
              <a:gd name="connsiteY83" fmla="*/ 359138 h 6858000"/>
              <a:gd name="connsiteX84" fmla="*/ 2525572 w 11071518"/>
              <a:gd name="connsiteY84" fmla="*/ 361520 h 6858000"/>
              <a:gd name="connsiteX85" fmla="*/ 2471689 w 11071518"/>
              <a:gd name="connsiteY85" fmla="*/ 369418 h 6858000"/>
              <a:gd name="connsiteX86" fmla="*/ 2416043 w 11071518"/>
              <a:gd name="connsiteY86" fmla="*/ 385324 h 6858000"/>
              <a:gd name="connsiteX87" fmla="*/ 2361566 w 11071518"/>
              <a:gd name="connsiteY87" fmla="*/ 399410 h 6858000"/>
              <a:gd name="connsiteX88" fmla="*/ 2263266 w 11071518"/>
              <a:gd name="connsiteY88" fmla="*/ 402828 h 6858000"/>
              <a:gd name="connsiteX89" fmla="*/ 1522707 w 11071518"/>
              <a:gd name="connsiteY89" fmla="*/ 428578 h 6858000"/>
              <a:gd name="connsiteX90" fmla="*/ 1466734 w 11071518"/>
              <a:gd name="connsiteY90" fmla="*/ 419085 h 6858000"/>
              <a:gd name="connsiteX91" fmla="*/ 1413108 w 11071518"/>
              <a:gd name="connsiteY91" fmla="*/ 432388 h 6858000"/>
              <a:gd name="connsiteX92" fmla="*/ 0 w 11071518"/>
              <a:gd name="connsiteY92" fmla="*/ 481524 h 6858000"/>
              <a:gd name="connsiteX93" fmla="*/ 0 w 11071518"/>
              <a:gd name="connsiteY93" fmla="*/ 313703 h 6858000"/>
              <a:gd name="connsiteX0" fmla="*/ 9032519 w 11082028"/>
              <a:gd name="connsiteY0" fmla="*/ 0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032519 w 11082028"/>
              <a:gd name="connsiteY94" fmla="*/ 0 h 6858000"/>
              <a:gd name="connsiteX0" fmla="*/ 9274257 w 11082028"/>
              <a:gd name="connsiteY0" fmla="*/ 10511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274257 w 11082028"/>
              <a:gd name="connsiteY94" fmla="*/ 105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082028" h="6858000">
                <a:moveTo>
                  <a:pt x="9274257" y="10511"/>
                </a:moveTo>
                <a:lnTo>
                  <a:pt x="10849015" y="0"/>
                </a:lnTo>
                <a:lnTo>
                  <a:pt x="11082028" y="6643945"/>
                </a:lnTo>
                <a:lnTo>
                  <a:pt x="4925840" y="6858000"/>
                </a:lnTo>
                <a:lnTo>
                  <a:pt x="561186" y="6858000"/>
                </a:lnTo>
                <a:lnTo>
                  <a:pt x="3907713" y="6741639"/>
                </a:lnTo>
                <a:lnTo>
                  <a:pt x="6283678" y="6659025"/>
                </a:lnTo>
                <a:lnTo>
                  <a:pt x="6285111" y="6659242"/>
                </a:lnTo>
                <a:cubicBezTo>
                  <a:pt x="6341842" y="6664086"/>
                  <a:pt x="6498477" y="6660018"/>
                  <a:pt x="6490687" y="6652008"/>
                </a:cubicBezTo>
                <a:lnTo>
                  <a:pt x="6524511" y="6650651"/>
                </a:lnTo>
                <a:lnTo>
                  <a:pt x="6947867" y="6635931"/>
                </a:lnTo>
                <a:lnTo>
                  <a:pt x="7590617" y="6613582"/>
                </a:lnTo>
                <a:lnTo>
                  <a:pt x="8334149" y="6587729"/>
                </a:lnTo>
                <a:lnTo>
                  <a:pt x="8352008" y="6588914"/>
                </a:lnTo>
                <a:lnTo>
                  <a:pt x="8421721" y="6597655"/>
                </a:lnTo>
                <a:lnTo>
                  <a:pt x="8436743" y="6603395"/>
                </a:lnTo>
                <a:lnTo>
                  <a:pt x="8453834" y="6597451"/>
                </a:lnTo>
                <a:cubicBezTo>
                  <a:pt x="8455903" y="6595804"/>
                  <a:pt x="8457570" y="6593976"/>
                  <a:pt x="8458788" y="6592032"/>
                </a:cubicBezTo>
                <a:lnTo>
                  <a:pt x="8514294" y="6600522"/>
                </a:lnTo>
                <a:lnTo>
                  <a:pt x="8520972" y="6600583"/>
                </a:lnTo>
                <a:lnTo>
                  <a:pt x="8566883" y="6597512"/>
                </a:lnTo>
                <a:lnTo>
                  <a:pt x="8634982" y="6587530"/>
                </a:lnTo>
                <a:lnTo>
                  <a:pt x="8656570" y="6576518"/>
                </a:lnTo>
                <a:lnTo>
                  <a:pt x="8912580" y="6567616"/>
                </a:lnTo>
                <a:lnTo>
                  <a:pt x="8919626" y="6568959"/>
                </a:lnTo>
                <a:cubicBezTo>
                  <a:pt x="8923110" y="6570981"/>
                  <a:pt x="8925058" y="6574393"/>
                  <a:pt x="8924413" y="6579974"/>
                </a:cubicBezTo>
                <a:cubicBezTo>
                  <a:pt x="8932347" y="6579141"/>
                  <a:pt x="8940140" y="6577397"/>
                  <a:pt x="8947989" y="6575422"/>
                </a:cubicBezTo>
                <a:lnTo>
                  <a:pt x="8952101" y="6574404"/>
                </a:lnTo>
                <a:lnTo>
                  <a:pt x="8967562" y="6575420"/>
                </a:lnTo>
                <a:lnTo>
                  <a:pt x="8973161" y="6569338"/>
                </a:lnTo>
                <a:lnTo>
                  <a:pt x="9025431" y="6569954"/>
                </a:lnTo>
                <a:cubicBezTo>
                  <a:pt x="9048291" y="6585160"/>
                  <a:pt x="9090214" y="6576370"/>
                  <a:pt x="9125437" y="6582218"/>
                </a:cubicBezTo>
                <a:lnTo>
                  <a:pt x="9140988" y="6588119"/>
                </a:lnTo>
                <a:lnTo>
                  <a:pt x="9242756" y="6594867"/>
                </a:lnTo>
                <a:lnTo>
                  <a:pt x="9312466" y="6603609"/>
                </a:lnTo>
                <a:lnTo>
                  <a:pt x="9327491" y="6609351"/>
                </a:lnTo>
                <a:lnTo>
                  <a:pt x="9344580" y="6603406"/>
                </a:lnTo>
                <a:cubicBezTo>
                  <a:pt x="9346649" y="6601758"/>
                  <a:pt x="9348317" y="6599931"/>
                  <a:pt x="9349535" y="6597986"/>
                </a:cubicBezTo>
                <a:lnTo>
                  <a:pt x="9405040" y="6606476"/>
                </a:lnTo>
                <a:lnTo>
                  <a:pt x="9411718" y="6606536"/>
                </a:lnTo>
                <a:lnTo>
                  <a:pt x="9457630" y="6603465"/>
                </a:lnTo>
                <a:lnTo>
                  <a:pt x="9525727" y="6593485"/>
                </a:lnTo>
                <a:cubicBezTo>
                  <a:pt x="9548136" y="6586819"/>
                  <a:pt x="9567709" y="6562049"/>
                  <a:pt x="9596055" y="6573382"/>
                </a:cubicBezTo>
                <a:cubicBezTo>
                  <a:pt x="9589394" y="6559976"/>
                  <a:pt x="9629364" y="6576563"/>
                  <a:pt x="9636762" y="6564799"/>
                </a:cubicBezTo>
                <a:cubicBezTo>
                  <a:pt x="9641013" y="6555080"/>
                  <a:pt x="9654127" y="6557847"/>
                  <a:pt x="9664968" y="6555572"/>
                </a:cubicBezTo>
                <a:cubicBezTo>
                  <a:pt x="9674179" y="6546335"/>
                  <a:pt x="9726930" y="6544143"/>
                  <a:pt x="9744372" y="6548115"/>
                </a:cubicBezTo>
                <a:cubicBezTo>
                  <a:pt x="9792357" y="6565352"/>
                  <a:pt x="9840597" y="6529736"/>
                  <a:pt x="9879170" y="6542453"/>
                </a:cubicBezTo>
                <a:cubicBezTo>
                  <a:pt x="9894464" y="6541073"/>
                  <a:pt x="9904533" y="6539094"/>
                  <a:pt x="9911836" y="6537085"/>
                </a:cubicBezTo>
                <a:lnTo>
                  <a:pt x="9925425" y="6532399"/>
                </a:lnTo>
                <a:lnTo>
                  <a:pt x="10714930" y="6504947"/>
                </a:lnTo>
                <a:lnTo>
                  <a:pt x="10795816" y="6530715"/>
                </a:lnTo>
                <a:cubicBezTo>
                  <a:pt x="10854540" y="6528674"/>
                  <a:pt x="10835619" y="6516555"/>
                  <a:pt x="10836712" y="6501908"/>
                </a:cubicBezTo>
                <a:lnTo>
                  <a:pt x="10837228" y="6500695"/>
                </a:lnTo>
                <a:lnTo>
                  <a:pt x="10863149" y="6499793"/>
                </a:lnTo>
                <a:lnTo>
                  <a:pt x="10873482" y="6496108"/>
                </a:lnTo>
                <a:lnTo>
                  <a:pt x="10882145" y="6495813"/>
                </a:lnTo>
                <a:lnTo>
                  <a:pt x="10887868" y="6486012"/>
                </a:lnTo>
                <a:lnTo>
                  <a:pt x="10893440" y="6480990"/>
                </a:lnTo>
                <a:lnTo>
                  <a:pt x="10900045" y="6465155"/>
                </a:lnTo>
                <a:lnTo>
                  <a:pt x="10908268" y="6451071"/>
                </a:lnTo>
                <a:cubicBezTo>
                  <a:pt x="10908205" y="6449343"/>
                  <a:pt x="10908144" y="6447613"/>
                  <a:pt x="10908082" y="6445885"/>
                </a:cubicBezTo>
                <a:cubicBezTo>
                  <a:pt x="10908083" y="6445883"/>
                  <a:pt x="10908084" y="6445882"/>
                  <a:pt x="10908085" y="6445880"/>
                </a:cubicBezTo>
                <a:lnTo>
                  <a:pt x="10803869" y="3474344"/>
                </a:lnTo>
                <a:lnTo>
                  <a:pt x="10791532" y="3122587"/>
                </a:lnTo>
                <a:lnTo>
                  <a:pt x="10687277" y="150955"/>
                </a:lnTo>
                <a:lnTo>
                  <a:pt x="10681738" y="128521"/>
                </a:lnTo>
                <a:cubicBezTo>
                  <a:pt x="10668940" y="113219"/>
                  <a:pt x="10665454" y="110829"/>
                  <a:pt x="10644039" y="102446"/>
                </a:cubicBezTo>
                <a:lnTo>
                  <a:pt x="3664262" y="350867"/>
                </a:lnTo>
                <a:lnTo>
                  <a:pt x="3589409" y="343780"/>
                </a:lnTo>
                <a:cubicBezTo>
                  <a:pt x="3588149" y="343765"/>
                  <a:pt x="3557707" y="345413"/>
                  <a:pt x="3556137" y="344761"/>
                </a:cubicBezTo>
                <a:lnTo>
                  <a:pt x="3535035" y="346304"/>
                </a:lnTo>
                <a:lnTo>
                  <a:pt x="3528164" y="355777"/>
                </a:lnTo>
                <a:cubicBezTo>
                  <a:pt x="3511529" y="360121"/>
                  <a:pt x="3461035" y="360974"/>
                  <a:pt x="3431934" y="362558"/>
                </a:cubicBezTo>
                <a:lnTo>
                  <a:pt x="3343855" y="361576"/>
                </a:lnTo>
                <a:lnTo>
                  <a:pt x="3330933" y="366070"/>
                </a:lnTo>
                <a:lnTo>
                  <a:pt x="3240882" y="366232"/>
                </a:lnTo>
                <a:lnTo>
                  <a:pt x="3214325" y="370124"/>
                </a:lnTo>
                <a:lnTo>
                  <a:pt x="2852905" y="382691"/>
                </a:lnTo>
                <a:lnTo>
                  <a:pt x="2842161" y="380409"/>
                </a:lnTo>
                <a:lnTo>
                  <a:pt x="2786624" y="373664"/>
                </a:lnTo>
                <a:lnTo>
                  <a:pt x="2706100" y="368325"/>
                </a:lnTo>
                <a:lnTo>
                  <a:pt x="2650941" y="361407"/>
                </a:lnTo>
                <a:cubicBezTo>
                  <a:pt x="2636861" y="360996"/>
                  <a:pt x="2633820" y="366235"/>
                  <a:pt x="2621610" y="365857"/>
                </a:cubicBezTo>
                <a:lnTo>
                  <a:pt x="2577693" y="359138"/>
                </a:lnTo>
                <a:lnTo>
                  <a:pt x="2536082" y="361520"/>
                </a:lnTo>
                <a:lnTo>
                  <a:pt x="2482199" y="369418"/>
                </a:lnTo>
                <a:cubicBezTo>
                  <a:pt x="2464469" y="374693"/>
                  <a:pt x="2448982" y="394292"/>
                  <a:pt x="2426553" y="385324"/>
                </a:cubicBezTo>
                <a:lnTo>
                  <a:pt x="2372076" y="399410"/>
                </a:lnTo>
                <a:lnTo>
                  <a:pt x="2273776" y="402828"/>
                </a:lnTo>
                <a:lnTo>
                  <a:pt x="1533217" y="428578"/>
                </a:lnTo>
                <a:cubicBezTo>
                  <a:pt x="1514559" y="425414"/>
                  <a:pt x="1507584" y="418534"/>
                  <a:pt x="1477244" y="419085"/>
                </a:cubicBezTo>
                <a:lnTo>
                  <a:pt x="1423618" y="432388"/>
                </a:lnTo>
                <a:lnTo>
                  <a:pt x="10510" y="481524"/>
                </a:lnTo>
                <a:lnTo>
                  <a:pt x="0" y="345234"/>
                </a:lnTo>
                <a:lnTo>
                  <a:pt x="9274257" y="10511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191" y="3083467"/>
            <a:ext cx="10904318" cy="3780880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  <a:gd name="connsiteX0" fmla="*/ 0 w 10901897"/>
              <a:gd name="connsiteY0" fmla="*/ 0 h 3784810"/>
              <a:gd name="connsiteX1" fmla="*/ 10786370 w 10901897"/>
              <a:gd name="connsiteY1" fmla="*/ 54839 h 3784810"/>
              <a:gd name="connsiteX2" fmla="*/ 10798579 w 10901897"/>
              <a:gd name="connsiteY2" fmla="*/ 404459 h 3784810"/>
              <a:gd name="connsiteX3" fmla="*/ 10901717 w 10901897"/>
              <a:gd name="connsiteY3" fmla="*/ 3357944 h 3784810"/>
              <a:gd name="connsiteX4" fmla="*/ 10901714 w 10901897"/>
              <a:gd name="connsiteY4" fmla="*/ 3357949 h 3784810"/>
              <a:gd name="connsiteX5" fmla="*/ 10901897 w 10901897"/>
              <a:gd name="connsiteY5" fmla="*/ 3363104 h 3784810"/>
              <a:gd name="connsiteX6" fmla="*/ 10893816 w 10901897"/>
              <a:gd name="connsiteY6" fmla="*/ 3377100 h 3784810"/>
              <a:gd name="connsiteX7" fmla="*/ 10887323 w 10901897"/>
              <a:gd name="connsiteY7" fmla="*/ 3392838 h 3784810"/>
              <a:gd name="connsiteX8" fmla="*/ 10881845 w 10901897"/>
              <a:gd name="connsiteY8" fmla="*/ 3397828 h 3784810"/>
              <a:gd name="connsiteX9" fmla="*/ 10876220 w 10901897"/>
              <a:gd name="connsiteY9" fmla="*/ 3407568 h 3784810"/>
              <a:gd name="connsiteX10" fmla="*/ 10867702 w 10901897"/>
              <a:gd name="connsiteY10" fmla="*/ 3407860 h 3784810"/>
              <a:gd name="connsiteX11" fmla="*/ 10857541 w 10901897"/>
              <a:gd name="connsiteY11" fmla="*/ 3411520 h 3784810"/>
              <a:gd name="connsiteX12" fmla="*/ 10832053 w 10901897"/>
              <a:gd name="connsiteY12" fmla="*/ 3412410 h 3784810"/>
              <a:gd name="connsiteX13" fmla="*/ 10831546 w 10901897"/>
              <a:gd name="connsiteY13" fmla="*/ 3413616 h 3784810"/>
              <a:gd name="connsiteX14" fmla="*/ 10791337 w 10901897"/>
              <a:gd name="connsiteY14" fmla="*/ 3442239 h 3784810"/>
              <a:gd name="connsiteX15" fmla="*/ 10711793 w 10901897"/>
              <a:gd name="connsiteY15" fmla="*/ 3416609 h 3784810"/>
              <a:gd name="connsiteX16" fmla="*/ 9935449 w 10901897"/>
              <a:gd name="connsiteY16" fmla="*/ 3443720 h 3784810"/>
              <a:gd name="connsiteX17" fmla="*/ 9922087 w 10901897"/>
              <a:gd name="connsiteY17" fmla="*/ 3448375 h 3784810"/>
              <a:gd name="connsiteX18" fmla="*/ 9889965 w 10901897"/>
              <a:gd name="connsiteY18" fmla="*/ 3453703 h 3784810"/>
              <a:gd name="connsiteX19" fmla="*/ 9757415 w 10901897"/>
              <a:gd name="connsiteY19" fmla="*/ 3459301 h 3784810"/>
              <a:gd name="connsiteX20" fmla="*/ 9679337 w 10901897"/>
              <a:gd name="connsiteY20" fmla="*/ 3466695 h 3784810"/>
              <a:gd name="connsiteX21" fmla="*/ 9651603 w 10901897"/>
              <a:gd name="connsiteY21" fmla="*/ 3475859 h 3784810"/>
              <a:gd name="connsiteX22" fmla="*/ 9611575 w 10901897"/>
              <a:gd name="connsiteY22" fmla="*/ 3484382 h 3784810"/>
              <a:gd name="connsiteX23" fmla="*/ 9542424 w 10901897"/>
              <a:gd name="connsiteY23" fmla="*/ 3504346 h 3784810"/>
              <a:gd name="connsiteX24" fmla="*/ 9475463 w 10901897"/>
              <a:gd name="connsiteY24" fmla="*/ 3514251 h 3784810"/>
              <a:gd name="connsiteX25" fmla="*/ 9430317 w 10901897"/>
              <a:gd name="connsiteY25" fmla="*/ 3517293 h 3784810"/>
              <a:gd name="connsiteX26" fmla="*/ 9423751 w 10901897"/>
              <a:gd name="connsiteY26" fmla="*/ 3517233 h 3784810"/>
              <a:gd name="connsiteX27" fmla="*/ 9369168 w 10901897"/>
              <a:gd name="connsiteY27" fmla="*/ 3508781 h 3784810"/>
              <a:gd name="connsiteX28" fmla="*/ 9364297 w 10901897"/>
              <a:gd name="connsiteY28" fmla="*/ 3514167 h 3784810"/>
              <a:gd name="connsiteX29" fmla="*/ 9347493 w 10901897"/>
              <a:gd name="connsiteY29" fmla="*/ 3520072 h 3784810"/>
              <a:gd name="connsiteX30" fmla="*/ 9332718 w 10901897"/>
              <a:gd name="connsiteY30" fmla="*/ 3514362 h 3784810"/>
              <a:gd name="connsiteX31" fmla="*/ 9264167 w 10901897"/>
              <a:gd name="connsiteY31" fmla="*/ 3505658 h 3784810"/>
              <a:gd name="connsiteX32" fmla="*/ 9164094 w 10901897"/>
              <a:gd name="connsiteY32" fmla="*/ 3498928 h 3784810"/>
              <a:gd name="connsiteX33" fmla="*/ 9148800 w 10901897"/>
              <a:gd name="connsiteY33" fmla="*/ 3493060 h 3784810"/>
              <a:gd name="connsiteX34" fmla="*/ 9050458 w 10901897"/>
              <a:gd name="connsiteY34" fmla="*/ 3480848 h 3784810"/>
              <a:gd name="connsiteX35" fmla="*/ 8999058 w 10901897"/>
              <a:gd name="connsiteY35" fmla="*/ 3480225 h 3784810"/>
              <a:gd name="connsiteX36" fmla="*/ 8993554 w 10901897"/>
              <a:gd name="connsiteY36" fmla="*/ 3486268 h 3784810"/>
              <a:gd name="connsiteX37" fmla="*/ 8978351 w 10901897"/>
              <a:gd name="connsiteY37" fmla="*/ 3485255 h 3784810"/>
              <a:gd name="connsiteX38" fmla="*/ 8974307 w 10901897"/>
              <a:gd name="connsiteY38" fmla="*/ 3486266 h 3784810"/>
              <a:gd name="connsiteX39" fmla="*/ 8951126 w 10901897"/>
              <a:gd name="connsiteY39" fmla="*/ 3490785 h 3784810"/>
              <a:gd name="connsiteX40" fmla="*/ 8946415 w 10901897"/>
              <a:gd name="connsiteY40" fmla="*/ 3479836 h 3784810"/>
              <a:gd name="connsiteX41" fmla="*/ 8939487 w 10901897"/>
              <a:gd name="connsiteY41" fmla="*/ 3478500 h 3784810"/>
              <a:gd name="connsiteX42" fmla="*/ 8687743 w 10901897"/>
              <a:gd name="connsiteY42" fmla="*/ 3487291 h 3784810"/>
              <a:gd name="connsiteX43" fmla="*/ 8666518 w 10901897"/>
              <a:gd name="connsiteY43" fmla="*/ 3498231 h 3784810"/>
              <a:gd name="connsiteX44" fmla="*/ 8599556 w 10901897"/>
              <a:gd name="connsiteY44" fmla="*/ 3508137 h 3784810"/>
              <a:gd name="connsiteX45" fmla="*/ 8554411 w 10901897"/>
              <a:gd name="connsiteY45" fmla="*/ 3511179 h 3784810"/>
              <a:gd name="connsiteX46" fmla="*/ 8547844 w 10901897"/>
              <a:gd name="connsiteY46" fmla="*/ 3511118 h 3784810"/>
              <a:gd name="connsiteX47" fmla="*/ 8493261 w 10901897"/>
              <a:gd name="connsiteY47" fmla="*/ 3502666 h 3784810"/>
              <a:gd name="connsiteX48" fmla="*/ 8488390 w 10901897"/>
              <a:gd name="connsiteY48" fmla="*/ 3508053 h 3784810"/>
              <a:gd name="connsiteX49" fmla="*/ 8471586 w 10901897"/>
              <a:gd name="connsiteY49" fmla="*/ 3513957 h 3784810"/>
              <a:gd name="connsiteX50" fmla="*/ 8456812 w 10901897"/>
              <a:gd name="connsiteY50" fmla="*/ 3508248 h 3784810"/>
              <a:gd name="connsiteX51" fmla="*/ 8388259 w 10901897"/>
              <a:gd name="connsiteY51" fmla="*/ 3499544 h 3784810"/>
              <a:gd name="connsiteX52" fmla="*/ 8370697 w 10901897"/>
              <a:gd name="connsiteY52" fmla="*/ 3498362 h 3784810"/>
              <a:gd name="connsiteX53" fmla="*/ 7639559 w 10901897"/>
              <a:gd name="connsiteY53" fmla="*/ 3523894 h 3784810"/>
              <a:gd name="connsiteX54" fmla="*/ 7007522 w 10901897"/>
              <a:gd name="connsiteY54" fmla="*/ 3545965 h 3784810"/>
              <a:gd name="connsiteX55" fmla="*/ 6591224 w 10901897"/>
              <a:gd name="connsiteY55" fmla="*/ 3560503 h 3784810"/>
              <a:gd name="connsiteX56" fmla="*/ 6557964 w 10901897"/>
              <a:gd name="connsiteY56" fmla="*/ 3561844 h 3784810"/>
              <a:gd name="connsiteX57" fmla="*/ 6355814 w 10901897"/>
              <a:gd name="connsiteY57" fmla="*/ 3568989 h 3784810"/>
              <a:gd name="connsiteX58" fmla="*/ 6354404 w 10901897"/>
              <a:gd name="connsiteY58" fmla="*/ 3568773 h 3784810"/>
              <a:gd name="connsiteX59" fmla="*/ 4018045 w 10901897"/>
              <a:gd name="connsiteY59" fmla="*/ 3650360 h 3784810"/>
              <a:gd name="connsiteX60" fmla="*/ 168026 w 10901897"/>
              <a:gd name="connsiteY60" fmla="*/ 3784806 h 3784810"/>
              <a:gd name="connsiteX61" fmla="*/ 71576 w 10901897"/>
              <a:gd name="connsiteY61" fmla="*/ 3704331 h 3784810"/>
              <a:gd name="connsiteX62" fmla="*/ 27661 w 10901897"/>
              <a:gd name="connsiteY62" fmla="*/ 792099 h 3784810"/>
              <a:gd name="connsiteX63" fmla="*/ 15046 w 10901897"/>
              <a:gd name="connsiteY63" fmla="*/ 430868 h 3784810"/>
              <a:gd name="connsiteX64" fmla="*/ 0 w 10901897"/>
              <a:gd name="connsiteY64" fmla="*/ 0 h 3784810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76913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682812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27661 w 10901897"/>
              <a:gd name="connsiteY62" fmla="*/ 792099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68662 w 10901897"/>
              <a:gd name="connsiteY62" fmla="*/ 787516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48733 w 10886851"/>
              <a:gd name="connsiteY0" fmla="*/ 0 h 3780880"/>
              <a:gd name="connsiteX1" fmla="*/ 10771324 w 10886851"/>
              <a:gd name="connsiteY1" fmla="*/ 64006 h 3780880"/>
              <a:gd name="connsiteX2" fmla="*/ 10783533 w 10886851"/>
              <a:gd name="connsiteY2" fmla="*/ 413626 h 3780880"/>
              <a:gd name="connsiteX3" fmla="*/ 10886671 w 10886851"/>
              <a:gd name="connsiteY3" fmla="*/ 3367111 h 3780880"/>
              <a:gd name="connsiteX4" fmla="*/ 10886668 w 10886851"/>
              <a:gd name="connsiteY4" fmla="*/ 3367116 h 3780880"/>
              <a:gd name="connsiteX5" fmla="*/ 10886851 w 10886851"/>
              <a:gd name="connsiteY5" fmla="*/ 3372271 h 3780880"/>
              <a:gd name="connsiteX6" fmla="*/ 10878770 w 10886851"/>
              <a:gd name="connsiteY6" fmla="*/ 3386267 h 3780880"/>
              <a:gd name="connsiteX7" fmla="*/ 10872277 w 10886851"/>
              <a:gd name="connsiteY7" fmla="*/ 3402005 h 3780880"/>
              <a:gd name="connsiteX8" fmla="*/ 10866799 w 10886851"/>
              <a:gd name="connsiteY8" fmla="*/ 3406995 h 3780880"/>
              <a:gd name="connsiteX9" fmla="*/ 10861174 w 10886851"/>
              <a:gd name="connsiteY9" fmla="*/ 3416735 h 3780880"/>
              <a:gd name="connsiteX10" fmla="*/ 10852656 w 10886851"/>
              <a:gd name="connsiteY10" fmla="*/ 3417027 h 3780880"/>
              <a:gd name="connsiteX11" fmla="*/ 10842495 w 10886851"/>
              <a:gd name="connsiteY11" fmla="*/ 3420687 h 3780880"/>
              <a:gd name="connsiteX12" fmla="*/ 10817007 w 10886851"/>
              <a:gd name="connsiteY12" fmla="*/ 3421577 h 3780880"/>
              <a:gd name="connsiteX13" fmla="*/ 10816500 w 10886851"/>
              <a:gd name="connsiteY13" fmla="*/ 3422783 h 3780880"/>
              <a:gd name="connsiteX14" fmla="*/ 10776291 w 10886851"/>
              <a:gd name="connsiteY14" fmla="*/ 3451406 h 3780880"/>
              <a:gd name="connsiteX15" fmla="*/ 10696747 w 10886851"/>
              <a:gd name="connsiteY15" fmla="*/ 3425776 h 3780880"/>
              <a:gd name="connsiteX16" fmla="*/ 9920403 w 10886851"/>
              <a:gd name="connsiteY16" fmla="*/ 3452887 h 3780880"/>
              <a:gd name="connsiteX17" fmla="*/ 9907041 w 10886851"/>
              <a:gd name="connsiteY17" fmla="*/ 3457542 h 3780880"/>
              <a:gd name="connsiteX18" fmla="*/ 9874919 w 10886851"/>
              <a:gd name="connsiteY18" fmla="*/ 3462870 h 3780880"/>
              <a:gd name="connsiteX19" fmla="*/ 9742369 w 10886851"/>
              <a:gd name="connsiteY19" fmla="*/ 3468468 h 3780880"/>
              <a:gd name="connsiteX20" fmla="*/ 9664291 w 10886851"/>
              <a:gd name="connsiteY20" fmla="*/ 3475862 h 3780880"/>
              <a:gd name="connsiteX21" fmla="*/ 9636557 w 10886851"/>
              <a:gd name="connsiteY21" fmla="*/ 3485026 h 3780880"/>
              <a:gd name="connsiteX22" fmla="*/ 9596529 w 10886851"/>
              <a:gd name="connsiteY22" fmla="*/ 3493549 h 3780880"/>
              <a:gd name="connsiteX23" fmla="*/ 9527378 w 10886851"/>
              <a:gd name="connsiteY23" fmla="*/ 3513513 h 3780880"/>
              <a:gd name="connsiteX24" fmla="*/ 9460417 w 10886851"/>
              <a:gd name="connsiteY24" fmla="*/ 3523418 h 3780880"/>
              <a:gd name="connsiteX25" fmla="*/ 9415271 w 10886851"/>
              <a:gd name="connsiteY25" fmla="*/ 3526460 h 3780880"/>
              <a:gd name="connsiteX26" fmla="*/ 9408705 w 10886851"/>
              <a:gd name="connsiteY26" fmla="*/ 3526400 h 3780880"/>
              <a:gd name="connsiteX27" fmla="*/ 9354122 w 10886851"/>
              <a:gd name="connsiteY27" fmla="*/ 3517948 h 3780880"/>
              <a:gd name="connsiteX28" fmla="*/ 9349251 w 10886851"/>
              <a:gd name="connsiteY28" fmla="*/ 3523334 h 3780880"/>
              <a:gd name="connsiteX29" fmla="*/ 9332447 w 10886851"/>
              <a:gd name="connsiteY29" fmla="*/ 3529239 h 3780880"/>
              <a:gd name="connsiteX30" fmla="*/ 9317672 w 10886851"/>
              <a:gd name="connsiteY30" fmla="*/ 3523529 h 3780880"/>
              <a:gd name="connsiteX31" fmla="*/ 9249121 w 10886851"/>
              <a:gd name="connsiteY31" fmla="*/ 3514825 h 3780880"/>
              <a:gd name="connsiteX32" fmla="*/ 9149048 w 10886851"/>
              <a:gd name="connsiteY32" fmla="*/ 3508095 h 3780880"/>
              <a:gd name="connsiteX33" fmla="*/ 9133754 w 10886851"/>
              <a:gd name="connsiteY33" fmla="*/ 3502227 h 3780880"/>
              <a:gd name="connsiteX34" fmla="*/ 9035412 w 10886851"/>
              <a:gd name="connsiteY34" fmla="*/ 3490015 h 3780880"/>
              <a:gd name="connsiteX35" fmla="*/ 8984012 w 10886851"/>
              <a:gd name="connsiteY35" fmla="*/ 3489392 h 3780880"/>
              <a:gd name="connsiteX36" fmla="*/ 8978508 w 10886851"/>
              <a:gd name="connsiteY36" fmla="*/ 3495435 h 3780880"/>
              <a:gd name="connsiteX37" fmla="*/ 8963305 w 10886851"/>
              <a:gd name="connsiteY37" fmla="*/ 3494422 h 3780880"/>
              <a:gd name="connsiteX38" fmla="*/ 8959261 w 10886851"/>
              <a:gd name="connsiteY38" fmla="*/ 3495433 h 3780880"/>
              <a:gd name="connsiteX39" fmla="*/ 8936080 w 10886851"/>
              <a:gd name="connsiteY39" fmla="*/ 3499952 h 3780880"/>
              <a:gd name="connsiteX40" fmla="*/ 8931369 w 10886851"/>
              <a:gd name="connsiteY40" fmla="*/ 3489003 h 3780880"/>
              <a:gd name="connsiteX41" fmla="*/ 8924441 w 10886851"/>
              <a:gd name="connsiteY41" fmla="*/ 3487667 h 3780880"/>
              <a:gd name="connsiteX42" fmla="*/ 8672697 w 10886851"/>
              <a:gd name="connsiteY42" fmla="*/ 3496458 h 3780880"/>
              <a:gd name="connsiteX43" fmla="*/ 8651472 w 10886851"/>
              <a:gd name="connsiteY43" fmla="*/ 3507398 h 3780880"/>
              <a:gd name="connsiteX44" fmla="*/ 8584510 w 10886851"/>
              <a:gd name="connsiteY44" fmla="*/ 3517304 h 3780880"/>
              <a:gd name="connsiteX45" fmla="*/ 8539365 w 10886851"/>
              <a:gd name="connsiteY45" fmla="*/ 3520346 h 3780880"/>
              <a:gd name="connsiteX46" fmla="*/ 8532798 w 10886851"/>
              <a:gd name="connsiteY46" fmla="*/ 3520285 h 3780880"/>
              <a:gd name="connsiteX47" fmla="*/ 8478215 w 10886851"/>
              <a:gd name="connsiteY47" fmla="*/ 3511833 h 3780880"/>
              <a:gd name="connsiteX48" fmla="*/ 8473344 w 10886851"/>
              <a:gd name="connsiteY48" fmla="*/ 3517220 h 3780880"/>
              <a:gd name="connsiteX49" fmla="*/ 8456540 w 10886851"/>
              <a:gd name="connsiteY49" fmla="*/ 3523124 h 3780880"/>
              <a:gd name="connsiteX50" fmla="*/ 8441766 w 10886851"/>
              <a:gd name="connsiteY50" fmla="*/ 3517415 h 3780880"/>
              <a:gd name="connsiteX51" fmla="*/ 8373213 w 10886851"/>
              <a:gd name="connsiteY51" fmla="*/ 3508711 h 3780880"/>
              <a:gd name="connsiteX52" fmla="*/ 8355651 w 10886851"/>
              <a:gd name="connsiteY52" fmla="*/ 3507529 h 3780880"/>
              <a:gd name="connsiteX53" fmla="*/ 7624513 w 10886851"/>
              <a:gd name="connsiteY53" fmla="*/ 3533061 h 3780880"/>
              <a:gd name="connsiteX54" fmla="*/ 6992476 w 10886851"/>
              <a:gd name="connsiteY54" fmla="*/ 3555132 h 3780880"/>
              <a:gd name="connsiteX55" fmla="*/ 6576178 w 10886851"/>
              <a:gd name="connsiteY55" fmla="*/ 3569670 h 3780880"/>
              <a:gd name="connsiteX56" fmla="*/ 6542918 w 10886851"/>
              <a:gd name="connsiteY56" fmla="*/ 3571011 h 3780880"/>
              <a:gd name="connsiteX57" fmla="*/ 6340768 w 10886851"/>
              <a:gd name="connsiteY57" fmla="*/ 3578156 h 3780880"/>
              <a:gd name="connsiteX58" fmla="*/ 6339358 w 10886851"/>
              <a:gd name="connsiteY58" fmla="*/ 3577940 h 3780880"/>
              <a:gd name="connsiteX59" fmla="*/ 4002999 w 10886851"/>
              <a:gd name="connsiteY59" fmla="*/ 3659527 h 3780880"/>
              <a:gd name="connsiteX60" fmla="*/ 667766 w 10886851"/>
              <a:gd name="connsiteY60" fmla="*/ 3775639 h 3780880"/>
              <a:gd name="connsiteX61" fmla="*/ 61085 w 10886851"/>
              <a:gd name="connsiteY61" fmla="*/ 3768499 h 3780880"/>
              <a:gd name="connsiteX62" fmla="*/ 53616 w 10886851"/>
              <a:gd name="connsiteY62" fmla="*/ 796683 h 3780880"/>
              <a:gd name="connsiteX63" fmla="*/ 0 w 10886851"/>
              <a:gd name="connsiteY63" fmla="*/ 440035 h 3780880"/>
              <a:gd name="connsiteX64" fmla="*/ 48733 w 10886851"/>
              <a:gd name="connsiteY64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796683 h 3780880"/>
              <a:gd name="connsiteX63" fmla="*/ 0 w 10838118"/>
              <a:gd name="connsiteY63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810434 h 3780880"/>
              <a:gd name="connsiteX63" fmla="*/ 0 w 10838118"/>
              <a:gd name="connsiteY63" fmla="*/ 0 h 378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838118" h="3780880">
                <a:moveTo>
                  <a:pt x="0" y="0"/>
                </a:moveTo>
                <a:lnTo>
                  <a:pt x="10722591" y="64006"/>
                </a:lnTo>
                <a:lnTo>
                  <a:pt x="10734800" y="413626"/>
                </a:lnTo>
                <a:lnTo>
                  <a:pt x="10837938" y="3367111"/>
                </a:lnTo>
                <a:cubicBezTo>
                  <a:pt x="10837937" y="3367113"/>
                  <a:pt x="10837936" y="3367114"/>
                  <a:pt x="10837935" y="3367116"/>
                </a:cubicBezTo>
                <a:lnTo>
                  <a:pt x="10838118" y="3372271"/>
                </a:lnTo>
                <a:lnTo>
                  <a:pt x="10830037" y="3386267"/>
                </a:lnTo>
                <a:lnTo>
                  <a:pt x="10823544" y="3402005"/>
                </a:lnTo>
                <a:lnTo>
                  <a:pt x="10818066" y="3406995"/>
                </a:lnTo>
                <a:lnTo>
                  <a:pt x="10812441" y="3416735"/>
                </a:lnTo>
                <a:lnTo>
                  <a:pt x="10803923" y="3417027"/>
                </a:lnTo>
                <a:lnTo>
                  <a:pt x="10793762" y="3420687"/>
                </a:lnTo>
                <a:lnTo>
                  <a:pt x="10768274" y="3421577"/>
                </a:lnTo>
                <a:lnTo>
                  <a:pt x="10767767" y="3422783"/>
                </a:lnTo>
                <a:cubicBezTo>
                  <a:pt x="10766695" y="3437340"/>
                  <a:pt x="10785303" y="3449389"/>
                  <a:pt x="10727558" y="3451406"/>
                </a:cubicBezTo>
                <a:lnTo>
                  <a:pt x="10648014" y="3425776"/>
                </a:lnTo>
                <a:lnTo>
                  <a:pt x="9871670" y="3452887"/>
                </a:lnTo>
                <a:lnTo>
                  <a:pt x="9858308" y="3457542"/>
                </a:lnTo>
                <a:cubicBezTo>
                  <a:pt x="9851126" y="3459537"/>
                  <a:pt x="9841226" y="3461502"/>
                  <a:pt x="9826186" y="3462870"/>
                </a:cubicBezTo>
                <a:cubicBezTo>
                  <a:pt x="9788255" y="3450221"/>
                  <a:pt x="9740826" y="3485610"/>
                  <a:pt x="9693636" y="3468468"/>
                </a:cubicBezTo>
                <a:cubicBezTo>
                  <a:pt x="9676484" y="3464516"/>
                  <a:pt x="9624613" y="3466683"/>
                  <a:pt x="9615558" y="3475862"/>
                </a:cubicBezTo>
                <a:cubicBezTo>
                  <a:pt x="9604898" y="3478120"/>
                  <a:pt x="9592001" y="3475368"/>
                  <a:pt x="9587824" y="3485026"/>
                </a:cubicBezTo>
                <a:cubicBezTo>
                  <a:pt x="9580551" y="3496717"/>
                  <a:pt x="9541243" y="3480222"/>
                  <a:pt x="9547796" y="3493549"/>
                </a:cubicBezTo>
                <a:cubicBezTo>
                  <a:pt x="9519920" y="3482278"/>
                  <a:pt x="9500679" y="3506893"/>
                  <a:pt x="9478645" y="3513513"/>
                </a:cubicBezTo>
                <a:lnTo>
                  <a:pt x="9411684" y="3523418"/>
                </a:lnTo>
                <a:lnTo>
                  <a:pt x="9366538" y="3526460"/>
                </a:lnTo>
                <a:lnTo>
                  <a:pt x="9359972" y="3526400"/>
                </a:lnTo>
                <a:lnTo>
                  <a:pt x="9305389" y="3517948"/>
                </a:lnTo>
                <a:cubicBezTo>
                  <a:pt x="9304192" y="3519881"/>
                  <a:pt x="9302552" y="3521697"/>
                  <a:pt x="9300518" y="3523334"/>
                </a:cubicBezTo>
                <a:lnTo>
                  <a:pt x="9283714" y="3529239"/>
                </a:lnTo>
                <a:lnTo>
                  <a:pt x="9268939" y="3523529"/>
                </a:lnTo>
                <a:lnTo>
                  <a:pt x="9200388" y="3514825"/>
                </a:lnTo>
                <a:lnTo>
                  <a:pt x="9100315" y="3508095"/>
                </a:lnTo>
                <a:lnTo>
                  <a:pt x="9085021" y="3502227"/>
                </a:lnTo>
                <a:cubicBezTo>
                  <a:pt x="9050383" y="3496407"/>
                  <a:pt x="9009161" y="3505134"/>
                  <a:pt x="8986679" y="3490015"/>
                </a:cubicBezTo>
                <a:lnTo>
                  <a:pt x="8935279" y="3489392"/>
                </a:lnTo>
                <a:lnTo>
                  <a:pt x="8929775" y="3495435"/>
                </a:lnTo>
                <a:lnTo>
                  <a:pt x="8914572" y="3494422"/>
                </a:lnTo>
                <a:lnTo>
                  <a:pt x="8910528" y="3495433"/>
                </a:lnTo>
                <a:cubicBezTo>
                  <a:pt x="8902811" y="3497395"/>
                  <a:pt x="8895148" y="3499126"/>
                  <a:pt x="8887347" y="3499952"/>
                </a:cubicBezTo>
                <a:cubicBezTo>
                  <a:pt x="8887979" y="3494405"/>
                  <a:pt x="8886063" y="3491013"/>
                  <a:pt x="8882636" y="3489003"/>
                </a:cubicBezTo>
                <a:lnTo>
                  <a:pt x="8875708" y="3487667"/>
                </a:lnTo>
                <a:lnTo>
                  <a:pt x="8623964" y="3496458"/>
                </a:lnTo>
                <a:lnTo>
                  <a:pt x="8602739" y="3507398"/>
                </a:lnTo>
                <a:lnTo>
                  <a:pt x="8535777" y="3517304"/>
                </a:lnTo>
                <a:lnTo>
                  <a:pt x="8490632" y="3520346"/>
                </a:lnTo>
                <a:lnTo>
                  <a:pt x="8484065" y="3520285"/>
                </a:lnTo>
                <a:lnTo>
                  <a:pt x="8429482" y="3511833"/>
                </a:lnTo>
                <a:cubicBezTo>
                  <a:pt x="8428285" y="3513765"/>
                  <a:pt x="8426646" y="3515583"/>
                  <a:pt x="8424611" y="3517220"/>
                </a:cubicBezTo>
                <a:lnTo>
                  <a:pt x="8407807" y="3523124"/>
                </a:lnTo>
                <a:lnTo>
                  <a:pt x="8393033" y="3517415"/>
                </a:lnTo>
                <a:lnTo>
                  <a:pt x="8324480" y="3508711"/>
                </a:lnTo>
                <a:lnTo>
                  <a:pt x="8306918" y="3507529"/>
                </a:lnTo>
                <a:lnTo>
                  <a:pt x="7575780" y="3533061"/>
                </a:lnTo>
                <a:lnTo>
                  <a:pt x="6943743" y="3555132"/>
                </a:lnTo>
                <a:lnTo>
                  <a:pt x="6527445" y="3569670"/>
                </a:lnTo>
                <a:lnTo>
                  <a:pt x="6494185" y="3571011"/>
                </a:lnTo>
                <a:cubicBezTo>
                  <a:pt x="6501847" y="3578975"/>
                  <a:pt x="6347822" y="3582983"/>
                  <a:pt x="6292035" y="3578156"/>
                </a:cubicBezTo>
                <a:lnTo>
                  <a:pt x="6290625" y="3577940"/>
                </a:lnTo>
                <a:lnTo>
                  <a:pt x="3954266" y="3659527"/>
                </a:lnTo>
                <a:lnTo>
                  <a:pt x="619033" y="3775639"/>
                </a:lnTo>
                <a:cubicBezTo>
                  <a:pt x="599272" y="3776267"/>
                  <a:pt x="13183" y="3790825"/>
                  <a:pt x="12352" y="3768499"/>
                </a:cubicBezTo>
                <a:cubicBezTo>
                  <a:pt x="9862" y="2777894"/>
                  <a:pt x="7373" y="1801039"/>
                  <a:pt x="4883" y="810434"/>
                </a:cubicBezTo>
                <a:cubicBezTo>
                  <a:pt x="3255" y="544873"/>
                  <a:pt x="1628" y="26556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C1E48D-871D-A107-C5AF-FEF5A348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920" y="2477882"/>
            <a:ext cx="5656724" cy="29921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RADIO SIGNALS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039A39-6495-43A3-8BA9-9FDB4D45A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404CAA-4CB8-4FF6-8299-14B290DEA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868EB6-67BE-474E-9A8F-856A0228B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033598-FBB0-4A5B-938D-0B8A5561E0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D21B23-CB3F-47F6-BF43-981244FB1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4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5A29D-7D73-4CB6-AEBE-90CDFF06E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80B8CE-6A1B-4B56-B4DF-66EB65240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2446"/>
            <a:ext cx="10893693" cy="6755555"/>
          </a:xfrm>
          <a:custGeom>
            <a:avLst/>
            <a:gdLst>
              <a:gd name="connsiteX0" fmla="*/ 10630610 w 10893693"/>
              <a:gd name="connsiteY0" fmla="*/ 0 h 6755555"/>
              <a:gd name="connsiteX1" fmla="*/ 10668134 w 10893693"/>
              <a:gd name="connsiteY1" fmla="*/ 26076 h 6755555"/>
              <a:gd name="connsiteX2" fmla="*/ 10673648 w 10893693"/>
              <a:gd name="connsiteY2" fmla="*/ 48511 h 6755555"/>
              <a:gd name="connsiteX3" fmla="*/ 10777457 w 10893693"/>
              <a:gd name="connsiteY3" fmla="*/ 3020201 h 6755555"/>
              <a:gd name="connsiteX4" fmla="*/ 10789741 w 10893693"/>
              <a:gd name="connsiteY4" fmla="*/ 3371964 h 6755555"/>
              <a:gd name="connsiteX5" fmla="*/ 10893511 w 10893693"/>
              <a:gd name="connsiteY5" fmla="*/ 6343558 h 6755555"/>
              <a:gd name="connsiteX6" fmla="*/ 10893509 w 10893693"/>
              <a:gd name="connsiteY6" fmla="*/ 6343564 h 6755555"/>
              <a:gd name="connsiteX7" fmla="*/ 10893693 w 10893693"/>
              <a:gd name="connsiteY7" fmla="*/ 6348750 h 6755555"/>
              <a:gd name="connsiteX8" fmla="*/ 10885509 w 10893693"/>
              <a:gd name="connsiteY8" fmla="*/ 6362833 h 6755555"/>
              <a:gd name="connsiteX9" fmla="*/ 10878934 w 10893693"/>
              <a:gd name="connsiteY9" fmla="*/ 6378669 h 6755555"/>
              <a:gd name="connsiteX10" fmla="*/ 10873388 w 10893693"/>
              <a:gd name="connsiteY10" fmla="*/ 6383691 h 6755555"/>
              <a:gd name="connsiteX11" fmla="*/ 10867692 w 10893693"/>
              <a:gd name="connsiteY11" fmla="*/ 6393492 h 6755555"/>
              <a:gd name="connsiteX12" fmla="*/ 10859069 w 10893693"/>
              <a:gd name="connsiteY12" fmla="*/ 6393788 h 6755555"/>
              <a:gd name="connsiteX13" fmla="*/ 10848783 w 10893693"/>
              <a:gd name="connsiteY13" fmla="*/ 6397472 h 6755555"/>
              <a:gd name="connsiteX14" fmla="*/ 10822984 w 10893693"/>
              <a:gd name="connsiteY14" fmla="*/ 6398373 h 6755555"/>
              <a:gd name="connsiteX15" fmla="*/ 10822470 w 10893693"/>
              <a:gd name="connsiteY15" fmla="*/ 6399587 h 6755555"/>
              <a:gd name="connsiteX16" fmla="*/ 10781763 w 10893693"/>
              <a:gd name="connsiteY16" fmla="*/ 6428394 h 6755555"/>
              <a:gd name="connsiteX17" fmla="*/ 10701250 w 10893693"/>
              <a:gd name="connsiteY17" fmla="*/ 6402624 h 6755555"/>
              <a:gd name="connsiteX18" fmla="*/ 9915395 w 10893693"/>
              <a:gd name="connsiteY18" fmla="*/ 6430067 h 6755555"/>
              <a:gd name="connsiteX19" fmla="*/ 9901868 w 10893693"/>
              <a:gd name="connsiteY19" fmla="*/ 6434753 h 6755555"/>
              <a:gd name="connsiteX20" fmla="*/ 9869353 w 10893693"/>
              <a:gd name="connsiteY20" fmla="*/ 6440121 h 6755555"/>
              <a:gd name="connsiteX21" fmla="*/ 9735178 w 10893693"/>
              <a:gd name="connsiteY21" fmla="*/ 6445781 h 6755555"/>
              <a:gd name="connsiteX22" fmla="*/ 9656142 w 10893693"/>
              <a:gd name="connsiteY22" fmla="*/ 6453237 h 6755555"/>
              <a:gd name="connsiteX23" fmla="*/ 9628066 w 10893693"/>
              <a:gd name="connsiteY23" fmla="*/ 6462464 h 6755555"/>
              <a:gd name="connsiteX24" fmla="*/ 9587546 w 10893693"/>
              <a:gd name="connsiteY24" fmla="*/ 6471047 h 6755555"/>
              <a:gd name="connsiteX25" fmla="*/ 9517545 w 10893693"/>
              <a:gd name="connsiteY25" fmla="*/ 6491149 h 6755555"/>
              <a:gd name="connsiteX26" fmla="*/ 9449762 w 10893693"/>
              <a:gd name="connsiteY26" fmla="*/ 6501129 h 6755555"/>
              <a:gd name="connsiteX27" fmla="*/ 9404062 w 10893693"/>
              <a:gd name="connsiteY27" fmla="*/ 6504200 h 6755555"/>
              <a:gd name="connsiteX28" fmla="*/ 9397416 w 10893693"/>
              <a:gd name="connsiteY28" fmla="*/ 6504140 h 6755555"/>
              <a:gd name="connsiteX29" fmla="*/ 9342167 w 10893693"/>
              <a:gd name="connsiteY29" fmla="*/ 6495649 h 6755555"/>
              <a:gd name="connsiteX30" fmla="*/ 9337235 w 10893693"/>
              <a:gd name="connsiteY30" fmla="*/ 6501068 h 6755555"/>
              <a:gd name="connsiteX31" fmla="*/ 9320225 w 10893693"/>
              <a:gd name="connsiteY31" fmla="*/ 6507013 h 6755555"/>
              <a:gd name="connsiteX32" fmla="*/ 9305269 w 10893693"/>
              <a:gd name="connsiteY32" fmla="*/ 6501271 h 6755555"/>
              <a:gd name="connsiteX33" fmla="*/ 9235882 w 10893693"/>
              <a:gd name="connsiteY33" fmla="*/ 6492528 h 6755555"/>
              <a:gd name="connsiteX34" fmla="*/ 9134584 w 10893693"/>
              <a:gd name="connsiteY34" fmla="*/ 6485779 h 6755555"/>
              <a:gd name="connsiteX35" fmla="*/ 9119105 w 10893693"/>
              <a:gd name="connsiteY35" fmla="*/ 6479877 h 6755555"/>
              <a:gd name="connsiteX36" fmla="*/ 9019561 w 10893693"/>
              <a:gd name="connsiteY36" fmla="*/ 6467612 h 6755555"/>
              <a:gd name="connsiteX37" fmla="*/ 8967532 w 10893693"/>
              <a:gd name="connsiteY37" fmla="*/ 6466995 h 6755555"/>
              <a:gd name="connsiteX38" fmla="*/ 8961959 w 10893693"/>
              <a:gd name="connsiteY38" fmla="*/ 6473078 h 6755555"/>
              <a:gd name="connsiteX39" fmla="*/ 8946570 w 10893693"/>
              <a:gd name="connsiteY39" fmla="*/ 6472061 h 6755555"/>
              <a:gd name="connsiteX40" fmla="*/ 8942476 w 10893693"/>
              <a:gd name="connsiteY40" fmla="*/ 6473079 h 6755555"/>
              <a:gd name="connsiteX41" fmla="*/ 8919011 w 10893693"/>
              <a:gd name="connsiteY41" fmla="*/ 6477631 h 6755555"/>
              <a:gd name="connsiteX42" fmla="*/ 8914244 w 10893693"/>
              <a:gd name="connsiteY42" fmla="*/ 6466615 h 6755555"/>
              <a:gd name="connsiteX43" fmla="*/ 8907231 w 10893693"/>
              <a:gd name="connsiteY43" fmla="*/ 6465273 h 6755555"/>
              <a:gd name="connsiteX44" fmla="*/ 8652404 w 10893693"/>
              <a:gd name="connsiteY44" fmla="*/ 6474172 h 6755555"/>
              <a:gd name="connsiteX45" fmla="*/ 8630917 w 10893693"/>
              <a:gd name="connsiteY45" fmla="*/ 6485184 h 6755555"/>
              <a:gd name="connsiteX46" fmla="*/ 8563133 w 10893693"/>
              <a:gd name="connsiteY46" fmla="*/ 6495164 h 6755555"/>
              <a:gd name="connsiteX47" fmla="*/ 8517434 w 10893693"/>
              <a:gd name="connsiteY47" fmla="*/ 6498235 h 6755555"/>
              <a:gd name="connsiteX48" fmla="*/ 8510786 w 10893693"/>
              <a:gd name="connsiteY48" fmla="*/ 6498175 h 6755555"/>
              <a:gd name="connsiteX49" fmla="*/ 8455538 w 10893693"/>
              <a:gd name="connsiteY49" fmla="*/ 6489683 h 6755555"/>
              <a:gd name="connsiteX50" fmla="*/ 8450606 w 10893693"/>
              <a:gd name="connsiteY50" fmla="*/ 6495103 h 6755555"/>
              <a:gd name="connsiteX51" fmla="*/ 8433595 w 10893693"/>
              <a:gd name="connsiteY51" fmla="*/ 6501047 h 6755555"/>
              <a:gd name="connsiteX52" fmla="*/ 8418641 w 10893693"/>
              <a:gd name="connsiteY52" fmla="*/ 6495307 h 6755555"/>
              <a:gd name="connsiteX53" fmla="*/ 8349251 w 10893693"/>
              <a:gd name="connsiteY53" fmla="*/ 6486564 h 6755555"/>
              <a:gd name="connsiteX54" fmla="*/ 8331473 w 10893693"/>
              <a:gd name="connsiteY54" fmla="*/ 6485379 h 6755555"/>
              <a:gd name="connsiteX55" fmla="*/ 7591379 w 10893693"/>
              <a:gd name="connsiteY55" fmla="*/ 6511223 h 6755555"/>
              <a:gd name="connsiteX56" fmla="*/ 6951600 w 10893693"/>
              <a:gd name="connsiteY56" fmla="*/ 6533565 h 6755555"/>
              <a:gd name="connsiteX57" fmla="*/ 6530201 w 10893693"/>
              <a:gd name="connsiteY57" fmla="*/ 6548280 h 6755555"/>
              <a:gd name="connsiteX58" fmla="*/ 6496533 w 10893693"/>
              <a:gd name="connsiteY58" fmla="*/ 6549637 h 6755555"/>
              <a:gd name="connsiteX59" fmla="*/ 6291907 w 10893693"/>
              <a:gd name="connsiteY59" fmla="*/ 6556869 h 6755555"/>
              <a:gd name="connsiteX60" fmla="*/ 6290481 w 10893693"/>
              <a:gd name="connsiteY60" fmla="*/ 6556652 h 6755555"/>
              <a:gd name="connsiteX61" fmla="*/ 3925498 w 10893693"/>
              <a:gd name="connsiteY61" fmla="*/ 6639239 h 6755555"/>
              <a:gd name="connsiteX62" fmla="*/ 594626 w 10893693"/>
              <a:gd name="connsiteY62" fmla="*/ 6755555 h 6755555"/>
              <a:gd name="connsiteX63" fmla="*/ 0 w 10893693"/>
              <a:gd name="connsiteY63" fmla="*/ 6755555 h 6755555"/>
              <a:gd name="connsiteX64" fmla="*/ 0 w 10893693"/>
              <a:gd name="connsiteY64" fmla="*/ 380571 h 6755555"/>
              <a:gd name="connsiteX65" fmla="*/ 1452809 w 10893693"/>
              <a:gd name="connsiteY65" fmla="*/ 329838 h 6755555"/>
              <a:gd name="connsiteX66" fmla="*/ 1506187 w 10893693"/>
              <a:gd name="connsiteY66" fmla="*/ 316535 h 6755555"/>
              <a:gd name="connsiteX67" fmla="*/ 1561901 w 10893693"/>
              <a:gd name="connsiteY67" fmla="*/ 326028 h 6755555"/>
              <a:gd name="connsiteX68" fmla="*/ 2299038 w 10893693"/>
              <a:gd name="connsiteY68" fmla="*/ 300287 h 6755555"/>
              <a:gd name="connsiteX69" fmla="*/ 2396883 w 10893693"/>
              <a:gd name="connsiteY69" fmla="*/ 296870 h 6755555"/>
              <a:gd name="connsiteX70" fmla="*/ 2451108 w 10893693"/>
              <a:gd name="connsiteY70" fmla="*/ 282785 h 6755555"/>
              <a:gd name="connsiteX71" fmla="*/ 2506496 w 10893693"/>
              <a:gd name="connsiteY71" fmla="*/ 266879 h 6755555"/>
              <a:gd name="connsiteX72" fmla="*/ 2560131 w 10893693"/>
              <a:gd name="connsiteY72" fmla="*/ 258982 h 6755555"/>
              <a:gd name="connsiteX73" fmla="*/ 2601549 w 10893693"/>
              <a:gd name="connsiteY73" fmla="*/ 256600 h 6755555"/>
              <a:gd name="connsiteX74" fmla="*/ 2645263 w 10893693"/>
              <a:gd name="connsiteY74" fmla="*/ 263320 h 6755555"/>
              <a:gd name="connsiteX75" fmla="*/ 2674459 w 10893693"/>
              <a:gd name="connsiteY75" fmla="*/ 258870 h 6755555"/>
              <a:gd name="connsiteX76" fmla="*/ 2729362 w 10893693"/>
              <a:gd name="connsiteY76" fmla="*/ 265788 h 6755555"/>
              <a:gd name="connsiteX77" fmla="*/ 2809515 w 10893693"/>
              <a:gd name="connsiteY77" fmla="*/ 271129 h 6755555"/>
              <a:gd name="connsiteX78" fmla="*/ 2864794 w 10893693"/>
              <a:gd name="connsiteY78" fmla="*/ 277874 h 6755555"/>
              <a:gd name="connsiteX79" fmla="*/ 2875489 w 10893693"/>
              <a:gd name="connsiteY79" fmla="*/ 280157 h 6755555"/>
              <a:gd name="connsiteX80" fmla="*/ 3235239 w 10893693"/>
              <a:gd name="connsiteY80" fmla="*/ 267594 h 6755555"/>
              <a:gd name="connsiteX81" fmla="*/ 3261673 w 10893693"/>
              <a:gd name="connsiteY81" fmla="*/ 263702 h 6755555"/>
              <a:gd name="connsiteX82" fmla="*/ 3351308 w 10893693"/>
              <a:gd name="connsiteY82" fmla="*/ 263541 h 6755555"/>
              <a:gd name="connsiteX83" fmla="*/ 3364169 w 10893693"/>
              <a:gd name="connsiteY83" fmla="*/ 259048 h 6755555"/>
              <a:gd name="connsiteX84" fmla="*/ 3451842 w 10893693"/>
              <a:gd name="connsiteY84" fmla="*/ 260030 h 6755555"/>
              <a:gd name="connsiteX85" fmla="*/ 3547627 w 10893693"/>
              <a:gd name="connsiteY85" fmla="*/ 253250 h 6755555"/>
              <a:gd name="connsiteX86" fmla="*/ 3554466 w 10893693"/>
              <a:gd name="connsiteY86" fmla="*/ 243778 h 6755555"/>
              <a:gd name="connsiteX87" fmla="*/ 3575470 w 10893693"/>
              <a:gd name="connsiteY87" fmla="*/ 242235 h 6755555"/>
              <a:gd name="connsiteX88" fmla="*/ 3608588 w 10893693"/>
              <a:gd name="connsiteY88" fmla="*/ 241254 h 6755555"/>
              <a:gd name="connsiteX89" fmla="*/ 3683096 w 10893693"/>
              <a:gd name="connsiteY89" fmla="*/ 248342 h 675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93693" h="6755555">
                <a:moveTo>
                  <a:pt x="10630610" y="0"/>
                </a:moveTo>
                <a:cubicBezTo>
                  <a:pt x="10651926" y="8384"/>
                  <a:pt x="10655395" y="10774"/>
                  <a:pt x="10668134" y="26076"/>
                </a:cubicBezTo>
                <a:lnTo>
                  <a:pt x="10673648" y="48511"/>
                </a:lnTo>
                <a:cubicBezTo>
                  <a:pt x="10691007" y="545437"/>
                  <a:pt x="10758108" y="2466292"/>
                  <a:pt x="10777457" y="3020201"/>
                </a:cubicBezTo>
                <a:lnTo>
                  <a:pt x="10789741" y="3371964"/>
                </a:lnTo>
                <a:lnTo>
                  <a:pt x="10893511" y="6343558"/>
                </a:lnTo>
                <a:cubicBezTo>
                  <a:pt x="10893511" y="6343560"/>
                  <a:pt x="10893510" y="6343561"/>
                  <a:pt x="10893509" y="6343564"/>
                </a:cubicBezTo>
                <a:cubicBezTo>
                  <a:pt x="10893570" y="6345292"/>
                  <a:pt x="10893631" y="6347021"/>
                  <a:pt x="10893693" y="6348750"/>
                </a:cubicBezTo>
                <a:lnTo>
                  <a:pt x="10885509" y="6362833"/>
                </a:lnTo>
                <a:lnTo>
                  <a:pt x="10878934" y="6378669"/>
                </a:lnTo>
                <a:lnTo>
                  <a:pt x="10873388" y="6383691"/>
                </a:lnTo>
                <a:lnTo>
                  <a:pt x="10867692" y="6393492"/>
                </a:lnTo>
                <a:lnTo>
                  <a:pt x="10859069" y="6393788"/>
                </a:lnTo>
                <a:lnTo>
                  <a:pt x="10848783" y="6397472"/>
                </a:lnTo>
                <a:lnTo>
                  <a:pt x="10822984" y="6398373"/>
                </a:lnTo>
                <a:lnTo>
                  <a:pt x="10822470" y="6399587"/>
                </a:lnTo>
                <a:cubicBezTo>
                  <a:pt x="10821382" y="6414234"/>
                  <a:pt x="10840215" y="6426353"/>
                  <a:pt x="10781763" y="6428394"/>
                </a:cubicBezTo>
                <a:lnTo>
                  <a:pt x="10701250" y="6402624"/>
                </a:lnTo>
                <a:lnTo>
                  <a:pt x="9915395" y="6430067"/>
                </a:lnTo>
                <a:lnTo>
                  <a:pt x="9901868" y="6434753"/>
                </a:lnTo>
                <a:cubicBezTo>
                  <a:pt x="9894599" y="6436762"/>
                  <a:pt x="9884577" y="6438741"/>
                  <a:pt x="9869353" y="6440121"/>
                </a:cubicBezTo>
                <a:cubicBezTo>
                  <a:pt x="9830959" y="6427403"/>
                  <a:pt x="9782942" y="6463019"/>
                  <a:pt x="9735178" y="6445781"/>
                </a:cubicBezTo>
                <a:cubicBezTo>
                  <a:pt x="9717816" y="6441809"/>
                  <a:pt x="9665310" y="6444001"/>
                  <a:pt x="9656142" y="6453237"/>
                </a:cubicBezTo>
                <a:cubicBezTo>
                  <a:pt x="9645351" y="6455512"/>
                  <a:pt x="9632297" y="6452745"/>
                  <a:pt x="9628066" y="6462464"/>
                </a:cubicBezTo>
                <a:cubicBezTo>
                  <a:pt x="9620702" y="6474228"/>
                  <a:pt x="9580917" y="6457640"/>
                  <a:pt x="9587546" y="6471047"/>
                </a:cubicBezTo>
                <a:cubicBezTo>
                  <a:pt x="9559332" y="6459713"/>
                  <a:pt x="9539850" y="6484484"/>
                  <a:pt x="9517545" y="6491149"/>
                </a:cubicBezTo>
                <a:lnTo>
                  <a:pt x="9449762" y="6501129"/>
                </a:lnTo>
                <a:lnTo>
                  <a:pt x="9404062" y="6504200"/>
                </a:lnTo>
                <a:lnTo>
                  <a:pt x="9397416" y="6504140"/>
                </a:lnTo>
                <a:lnTo>
                  <a:pt x="9342167" y="6495649"/>
                </a:lnTo>
                <a:cubicBezTo>
                  <a:pt x="9340955" y="6497594"/>
                  <a:pt x="9339295" y="6499420"/>
                  <a:pt x="9337235" y="6501068"/>
                </a:cubicBezTo>
                <a:lnTo>
                  <a:pt x="9320225" y="6507013"/>
                </a:lnTo>
                <a:lnTo>
                  <a:pt x="9305269" y="6501271"/>
                </a:lnTo>
                <a:lnTo>
                  <a:pt x="9235882" y="6492528"/>
                </a:lnTo>
                <a:lnTo>
                  <a:pt x="9134584" y="6485779"/>
                </a:lnTo>
                <a:lnTo>
                  <a:pt x="9119105" y="6479877"/>
                </a:lnTo>
                <a:cubicBezTo>
                  <a:pt x="9084044" y="6474029"/>
                  <a:pt x="9042315" y="6482819"/>
                  <a:pt x="9019561" y="6467612"/>
                </a:cubicBezTo>
                <a:lnTo>
                  <a:pt x="8967532" y="6466995"/>
                </a:lnTo>
                <a:lnTo>
                  <a:pt x="8961959" y="6473078"/>
                </a:lnTo>
                <a:lnTo>
                  <a:pt x="8946570" y="6472061"/>
                </a:lnTo>
                <a:lnTo>
                  <a:pt x="8942476" y="6473079"/>
                </a:lnTo>
                <a:cubicBezTo>
                  <a:pt x="8934664" y="6475054"/>
                  <a:pt x="8926906" y="6476798"/>
                  <a:pt x="8919011" y="6477631"/>
                </a:cubicBezTo>
                <a:cubicBezTo>
                  <a:pt x="8919652" y="6472050"/>
                  <a:pt x="8917713" y="6468637"/>
                  <a:pt x="8914244" y="6466615"/>
                </a:cubicBezTo>
                <a:lnTo>
                  <a:pt x="8907231" y="6465273"/>
                </a:lnTo>
                <a:lnTo>
                  <a:pt x="8652404" y="6474172"/>
                </a:lnTo>
                <a:lnTo>
                  <a:pt x="8630917" y="6485184"/>
                </a:lnTo>
                <a:lnTo>
                  <a:pt x="8563133" y="6495164"/>
                </a:lnTo>
                <a:lnTo>
                  <a:pt x="8517434" y="6498235"/>
                </a:lnTo>
                <a:lnTo>
                  <a:pt x="8510786" y="6498175"/>
                </a:lnTo>
                <a:lnTo>
                  <a:pt x="8455538" y="6489683"/>
                </a:lnTo>
                <a:cubicBezTo>
                  <a:pt x="8454325" y="6491627"/>
                  <a:pt x="8452665" y="6493456"/>
                  <a:pt x="8450606" y="6495103"/>
                </a:cubicBezTo>
                <a:lnTo>
                  <a:pt x="8433595" y="6501047"/>
                </a:lnTo>
                <a:lnTo>
                  <a:pt x="8418641" y="6495307"/>
                </a:lnTo>
                <a:lnTo>
                  <a:pt x="8349251" y="6486564"/>
                </a:lnTo>
                <a:lnTo>
                  <a:pt x="8331473" y="6485379"/>
                </a:lnTo>
                <a:lnTo>
                  <a:pt x="7591379" y="6511223"/>
                </a:lnTo>
                <a:lnTo>
                  <a:pt x="6951600" y="6533565"/>
                </a:lnTo>
                <a:lnTo>
                  <a:pt x="6530201" y="6548280"/>
                </a:lnTo>
                <a:lnTo>
                  <a:pt x="6496533" y="6549637"/>
                </a:lnTo>
                <a:cubicBezTo>
                  <a:pt x="6504288" y="6557648"/>
                  <a:pt x="6348376" y="6561713"/>
                  <a:pt x="6291907" y="6556869"/>
                </a:cubicBezTo>
                <a:lnTo>
                  <a:pt x="6290481" y="6556652"/>
                </a:lnTo>
                <a:lnTo>
                  <a:pt x="3925498" y="6639239"/>
                </a:lnTo>
                <a:lnTo>
                  <a:pt x="594626" y="6755555"/>
                </a:lnTo>
                <a:lnTo>
                  <a:pt x="0" y="6755555"/>
                </a:lnTo>
                <a:lnTo>
                  <a:pt x="0" y="380571"/>
                </a:lnTo>
                <a:lnTo>
                  <a:pt x="1452809" y="329838"/>
                </a:lnTo>
                <a:lnTo>
                  <a:pt x="1506187" y="316535"/>
                </a:lnTo>
                <a:cubicBezTo>
                  <a:pt x="1536387" y="315984"/>
                  <a:pt x="1543330" y="322864"/>
                  <a:pt x="1561901" y="326028"/>
                </a:cubicBezTo>
                <a:lnTo>
                  <a:pt x="2299038" y="300287"/>
                </a:lnTo>
                <a:lnTo>
                  <a:pt x="2396883" y="296870"/>
                </a:lnTo>
                <a:lnTo>
                  <a:pt x="2451108" y="282785"/>
                </a:lnTo>
                <a:cubicBezTo>
                  <a:pt x="2473433" y="291753"/>
                  <a:pt x="2488849" y="272153"/>
                  <a:pt x="2506496" y="266879"/>
                </a:cubicBezTo>
                <a:lnTo>
                  <a:pt x="2560131" y="258982"/>
                </a:lnTo>
                <a:lnTo>
                  <a:pt x="2601549" y="256600"/>
                </a:lnTo>
                <a:lnTo>
                  <a:pt x="2645263" y="263320"/>
                </a:lnTo>
                <a:cubicBezTo>
                  <a:pt x="2657416" y="263698"/>
                  <a:pt x="2660443" y="258459"/>
                  <a:pt x="2674459" y="258870"/>
                </a:cubicBezTo>
                <a:lnTo>
                  <a:pt x="2729362" y="265788"/>
                </a:lnTo>
                <a:lnTo>
                  <a:pt x="2809515" y="271129"/>
                </a:lnTo>
                <a:lnTo>
                  <a:pt x="2864794" y="277874"/>
                </a:lnTo>
                <a:lnTo>
                  <a:pt x="2875489" y="280157"/>
                </a:lnTo>
                <a:lnTo>
                  <a:pt x="3235239" y="267594"/>
                </a:lnTo>
                <a:lnTo>
                  <a:pt x="3261673" y="263702"/>
                </a:lnTo>
                <a:lnTo>
                  <a:pt x="3351308" y="263541"/>
                </a:lnTo>
                <a:lnTo>
                  <a:pt x="3364169" y="259048"/>
                </a:lnTo>
                <a:lnTo>
                  <a:pt x="3451842" y="260030"/>
                </a:lnTo>
                <a:cubicBezTo>
                  <a:pt x="3480809" y="258447"/>
                  <a:pt x="3531069" y="257595"/>
                  <a:pt x="3547627" y="253250"/>
                </a:cubicBezTo>
                <a:lnTo>
                  <a:pt x="3554466" y="243778"/>
                </a:lnTo>
                <a:lnTo>
                  <a:pt x="3575470" y="242235"/>
                </a:lnTo>
                <a:cubicBezTo>
                  <a:pt x="3577033" y="242887"/>
                  <a:pt x="3607335" y="241239"/>
                  <a:pt x="3608588" y="241254"/>
                </a:cubicBezTo>
                <a:lnTo>
                  <a:pt x="3683096" y="24834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şil, dış mekan, iç mekan içeren bir resim&#10;&#10;Açıklama otomatik olarak oluşturuldu">
            <a:extLst>
              <a:ext uri="{FF2B5EF4-FFF2-40B4-BE49-F238E27FC236}">
                <a16:creationId xmlns:a16="http://schemas.microsoft.com/office/drawing/2014/main" id="{22CB0ED4-70C7-D90A-707D-15153CA15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7" r="67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ACEFD6-2C2F-4551-AB4D-7C100BC05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0 w 12192000"/>
              <a:gd name="connsiteY5" fmla="*/ 0 h 6858000"/>
              <a:gd name="connsiteX6" fmla="*/ 9021891 w 12192000"/>
              <a:gd name="connsiteY6" fmla="*/ 0 h 6858000"/>
              <a:gd name="connsiteX7" fmla="*/ 0 w 12192000"/>
              <a:gd name="connsiteY7" fmla="*/ 31405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021891 w 12192000"/>
              <a:gd name="connsiteY7" fmla="*/ 0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05670 w 12192000"/>
              <a:gd name="connsiteY7" fmla="*/ 1051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  <a:gd name="connsiteX0" fmla="*/ 1083635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919807 w 12192000"/>
              <a:gd name="connsiteY3" fmla="*/ 6858000 h 6858000"/>
              <a:gd name="connsiteX4" fmla="*/ 11069107 w 12192000"/>
              <a:gd name="connsiteY4" fmla="*/ 6643945 h 6858000"/>
              <a:gd name="connsiteX5" fmla="*/ 10836355 w 12192000"/>
              <a:gd name="connsiteY5" fmla="*/ 0 h 6858000"/>
              <a:gd name="connsiteX6" fmla="*/ 0 w 12192000"/>
              <a:gd name="connsiteY6" fmla="*/ 0 h 6858000"/>
              <a:gd name="connsiteX7" fmla="*/ 9358221 w 12192000"/>
              <a:gd name="connsiteY7" fmla="*/ 1 h 6858000"/>
              <a:gd name="connsiteX8" fmla="*/ 0 w 12192000"/>
              <a:gd name="connsiteY8" fmla="*/ 345581 h 6858000"/>
              <a:gd name="connsiteX9" fmla="*/ 0 w 1219200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1083635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919807" y="6858000"/>
                </a:lnTo>
                <a:lnTo>
                  <a:pt x="11069107" y="6643945"/>
                </a:lnTo>
                <a:lnTo>
                  <a:pt x="10836355" y="0"/>
                </a:lnTo>
                <a:close/>
                <a:moveTo>
                  <a:pt x="0" y="0"/>
                </a:moveTo>
                <a:lnTo>
                  <a:pt x="9358221" y="1"/>
                </a:lnTo>
                <a:lnTo>
                  <a:pt x="0" y="3455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17482E3-DB96-408A-B664-A90257AFF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10" y="0"/>
            <a:ext cx="11082028" cy="6858000"/>
          </a:xfrm>
          <a:custGeom>
            <a:avLst/>
            <a:gdLst>
              <a:gd name="connsiteX0" fmla="*/ 9022009 w 11071518"/>
              <a:gd name="connsiteY0" fmla="*/ 0 h 6858000"/>
              <a:gd name="connsiteX1" fmla="*/ 10838505 w 11071518"/>
              <a:gd name="connsiteY1" fmla="*/ 0 h 6858000"/>
              <a:gd name="connsiteX2" fmla="*/ 11071518 w 11071518"/>
              <a:gd name="connsiteY2" fmla="*/ 6643945 h 6858000"/>
              <a:gd name="connsiteX3" fmla="*/ 4915330 w 11071518"/>
              <a:gd name="connsiteY3" fmla="*/ 6858000 h 6858000"/>
              <a:gd name="connsiteX4" fmla="*/ 550676 w 11071518"/>
              <a:gd name="connsiteY4" fmla="*/ 6858000 h 6858000"/>
              <a:gd name="connsiteX5" fmla="*/ 3897203 w 11071518"/>
              <a:gd name="connsiteY5" fmla="*/ 6741639 h 6858000"/>
              <a:gd name="connsiteX6" fmla="*/ 6273168 w 11071518"/>
              <a:gd name="connsiteY6" fmla="*/ 6659025 h 6858000"/>
              <a:gd name="connsiteX7" fmla="*/ 6274601 w 11071518"/>
              <a:gd name="connsiteY7" fmla="*/ 6659242 h 6858000"/>
              <a:gd name="connsiteX8" fmla="*/ 6480177 w 11071518"/>
              <a:gd name="connsiteY8" fmla="*/ 6652008 h 6858000"/>
              <a:gd name="connsiteX9" fmla="*/ 6514001 w 11071518"/>
              <a:gd name="connsiteY9" fmla="*/ 6650651 h 6858000"/>
              <a:gd name="connsiteX10" fmla="*/ 6937357 w 11071518"/>
              <a:gd name="connsiteY10" fmla="*/ 6635931 h 6858000"/>
              <a:gd name="connsiteX11" fmla="*/ 7580107 w 11071518"/>
              <a:gd name="connsiteY11" fmla="*/ 6613582 h 6858000"/>
              <a:gd name="connsiteX12" fmla="*/ 8323639 w 11071518"/>
              <a:gd name="connsiteY12" fmla="*/ 6587729 h 6858000"/>
              <a:gd name="connsiteX13" fmla="*/ 8341498 w 11071518"/>
              <a:gd name="connsiteY13" fmla="*/ 6588914 h 6858000"/>
              <a:gd name="connsiteX14" fmla="*/ 8411211 w 11071518"/>
              <a:gd name="connsiteY14" fmla="*/ 6597655 h 6858000"/>
              <a:gd name="connsiteX15" fmla="*/ 8426233 w 11071518"/>
              <a:gd name="connsiteY15" fmla="*/ 6603395 h 6858000"/>
              <a:gd name="connsiteX16" fmla="*/ 8443324 w 11071518"/>
              <a:gd name="connsiteY16" fmla="*/ 6597451 h 6858000"/>
              <a:gd name="connsiteX17" fmla="*/ 8448278 w 11071518"/>
              <a:gd name="connsiteY17" fmla="*/ 6592032 h 6858000"/>
              <a:gd name="connsiteX18" fmla="*/ 8503784 w 11071518"/>
              <a:gd name="connsiteY18" fmla="*/ 6600522 h 6858000"/>
              <a:gd name="connsiteX19" fmla="*/ 8510462 w 11071518"/>
              <a:gd name="connsiteY19" fmla="*/ 6600583 h 6858000"/>
              <a:gd name="connsiteX20" fmla="*/ 8556373 w 11071518"/>
              <a:gd name="connsiteY20" fmla="*/ 6597512 h 6858000"/>
              <a:gd name="connsiteX21" fmla="*/ 8624472 w 11071518"/>
              <a:gd name="connsiteY21" fmla="*/ 6587530 h 6858000"/>
              <a:gd name="connsiteX22" fmla="*/ 8646060 w 11071518"/>
              <a:gd name="connsiteY22" fmla="*/ 6576518 h 6858000"/>
              <a:gd name="connsiteX23" fmla="*/ 8902070 w 11071518"/>
              <a:gd name="connsiteY23" fmla="*/ 6567616 h 6858000"/>
              <a:gd name="connsiteX24" fmla="*/ 8909116 w 11071518"/>
              <a:gd name="connsiteY24" fmla="*/ 6568959 h 6858000"/>
              <a:gd name="connsiteX25" fmla="*/ 8913903 w 11071518"/>
              <a:gd name="connsiteY25" fmla="*/ 6579974 h 6858000"/>
              <a:gd name="connsiteX26" fmla="*/ 8937479 w 11071518"/>
              <a:gd name="connsiteY26" fmla="*/ 6575422 h 6858000"/>
              <a:gd name="connsiteX27" fmla="*/ 8941591 w 11071518"/>
              <a:gd name="connsiteY27" fmla="*/ 6574404 h 6858000"/>
              <a:gd name="connsiteX28" fmla="*/ 8957052 w 11071518"/>
              <a:gd name="connsiteY28" fmla="*/ 6575420 h 6858000"/>
              <a:gd name="connsiteX29" fmla="*/ 8962651 w 11071518"/>
              <a:gd name="connsiteY29" fmla="*/ 6569338 h 6858000"/>
              <a:gd name="connsiteX30" fmla="*/ 9014921 w 11071518"/>
              <a:gd name="connsiteY30" fmla="*/ 6569954 h 6858000"/>
              <a:gd name="connsiteX31" fmla="*/ 9114927 w 11071518"/>
              <a:gd name="connsiteY31" fmla="*/ 6582218 h 6858000"/>
              <a:gd name="connsiteX32" fmla="*/ 9130478 w 11071518"/>
              <a:gd name="connsiteY32" fmla="*/ 6588119 h 6858000"/>
              <a:gd name="connsiteX33" fmla="*/ 9232246 w 11071518"/>
              <a:gd name="connsiteY33" fmla="*/ 6594867 h 6858000"/>
              <a:gd name="connsiteX34" fmla="*/ 9301956 w 11071518"/>
              <a:gd name="connsiteY34" fmla="*/ 6603609 h 6858000"/>
              <a:gd name="connsiteX35" fmla="*/ 9316981 w 11071518"/>
              <a:gd name="connsiteY35" fmla="*/ 6609351 h 6858000"/>
              <a:gd name="connsiteX36" fmla="*/ 9334070 w 11071518"/>
              <a:gd name="connsiteY36" fmla="*/ 6603406 h 6858000"/>
              <a:gd name="connsiteX37" fmla="*/ 9339025 w 11071518"/>
              <a:gd name="connsiteY37" fmla="*/ 6597986 h 6858000"/>
              <a:gd name="connsiteX38" fmla="*/ 9394530 w 11071518"/>
              <a:gd name="connsiteY38" fmla="*/ 6606476 h 6858000"/>
              <a:gd name="connsiteX39" fmla="*/ 9401208 w 11071518"/>
              <a:gd name="connsiteY39" fmla="*/ 6606536 h 6858000"/>
              <a:gd name="connsiteX40" fmla="*/ 9447120 w 11071518"/>
              <a:gd name="connsiteY40" fmla="*/ 6603465 h 6858000"/>
              <a:gd name="connsiteX41" fmla="*/ 9515217 w 11071518"/>
              <a:gd name="connsiteY41" fmla="*/ 6593485 h 6858000"/>
              <a:gd name="connsiteX42" fmla="*/ 9585545 w 11071518"/>
              <a:gd name="connsiteY42" fmla="*/ 6573382 h 6858000"/>
              <a:gd name="connsiteX43" fmla="*/ 9626252 w 11071518"/>
              <a:gd name="connsiteY43" fmla="*/ 6564799 h 6858000"/>
              <a:gd name="connsiteX44" fmla="*/ 9654458 w 11071518"/>
              <a:gd name="connsiteY44" fmla="*/ 6555572 h 6858000"/>
              <a:gd name="connsiteX45" fmla="*/ 9733862 w 11071518"/>
              <a:gd name="connsiteY45" fmla="*/ 6548115 h 6858000"/>
              <a:gd name="connsiteX46" fmla="*/ 9868660 w 11071518"/>
              <a:gd name="connsiteY46" fmla="*/ 6542453 h 6858000"/>
              <a:gd name="connsiteX47" fmla="*/ 9901326 w 11071518"/>
              <a:gd name="connsiteY47" fmla="*/ 6537085 h 6858000"/>
              <a:gd name="connsiteX48" fmla="*/ 9914915 w 11071518"/>
              <a:gd name="connsiteY48" fmla="*/ 6532399 h 6858000"/>
              <a:gd name="connsiteX49" fmla="*/ 10704420 w 11071518"/>
              <a:gd name="connsiteY49" fmla="*/ 6504947 h 6858000"/>
              <a:gd name="connsiteX50" fmla="*/ 10785306 w 11071518"/>
              <a:gd name="connsiteY50" fmla="*/ 6530715 h 6858000"/>
              <a:gd name="connsiteX51" fmla="*/ 10826202 w 11071518"/>
              <a:gd name="connsiteY51" fmla="*/ 6501908 h 6858000"/>
              <a:gd name="connsiteX52" fmla="*/ 10826718 w 11071518"/>
              <a:gd name="connsiteY52" fmla="*/ 6500695 h 6858000"/>
              <a:gd name="connsiteX53" fmla="*/ 10852639 w 11071518"/>
              <a:gd name="connsiteY53" fmla="*/ 6499793 h 6858000"/>
              <a:gd name="connsiteX54" fmla="*/ 10862972 w 11071518"/>
              <a:gd name="connsiteY54" fmla="*/ 6496108 h 6858000"/>
              <a:gd name="connsiteX55" fmla="*/ 10871635 w 11071518"/>
              <a:gd name="connsiteY55" fmla="*/ 6495813 h 6858000"/>
              <a:gd name="connsiteX56" fmla="*/ 10877358 w 11071518"/>
              <a:gd name="connsiteY56" fmla="*/ 6486012 h 6858000"/>
              <a:gd name="connsiteX57" fmla="*/ 10882930 w 11071518"/>
              <a:gd name="connsiteY57" fmla="*/ 6480990 h 6858000"/>
              <a:gd name="connsiteX58" fmla="*/ 10889535 w 11071518"/>
              <a:gd name="connsiteY58" fmla="*/ 6465155 h 6858000"/>
              <a:gd name="connsiteX59" fmla="*/ 10897758 w 11071518"/>
              <a:gd name="connsiteY59" fmla="*/ 6451071 h 6858000"/>
              <a:gd name="connsiteX60" fmla="*/ 10897572 w 11071518"/>
              <a:gd name="connsiteY60" fmla="*/ 6445885 h 6858000"/>
              <a:gd name="connsiteX61" fmla="*/ 10897575 w 11071518"/>
              <a:gd name="connsiteY61" fmla="*/ 6445880 h 6858000"/>
              <a:gd name="connsiteX62" fmla="*/ 10793359 w 11071518"/>
              <a:gd name="connsiteY62" fmla="*/ 3474344 h 6858000"/>
              <a:gd name="connsiteX63" fmla="*/ 10781022 w 11071518"/>
              <a:gd name="connsiteY63" fmla="*/ 3122587 h 6858000"/>
              <a:gd name="connsiteX64" fmla="*/ 10676767 w 11071518"/>
              <a:gd name="connsiteY64" fmla="*/ 150955 h 6858000"/>
              <a:gd name="connsiteX65" fmla="*/ 10671228 w 11071518"/>
              <a:gd name="connsiteY65" fmla="*/ 128521 h 6858000"/>
              <a:gd name="connsiteX66" fmla="*/ 10633529 w 11071518"/>
              <a:gd name="connsiteY66" fmla="*/ 102446 h 6858000"/>
              <a:gd name="connsiteX67" fmla="*/ 3653752 w 11071518"/>
              <a:gd name="connsiteY67" fmla="*/ 350867 h 6858000"/>
              <a:gd name="connsiteX68" fmla="*/ 3578899 w 11071518"/>
              <a:gd name="connsiteY68" fmla="*/ 343780 h 6858000"/>
              <a:gd name="connsiteX69" fmla="*/ 3545627 w 11071518"/>
              <a:gd name="connsiteY69" fmla="*/ 344761 h 6858000"/>
              <a:gd name="connsiteX70" fmla="*/ 3524525 w 11071518"/>
              <a:gd name="connsiteY70" fmla="*/ 346304 h 6858000"/>
              <a:gd name="connsiteX71" fmla="*/ 3517654 w 11071518"/>
              <a:gd name="connsiteY71" fmla="*/ 355777 h 6858000"/>
              <a:gd name="connsiteX72" fmla="*/ 3421424 w 11071518"/>
              <a:gd name="connsiteY72" fmla="*/ 362558 h 6858000"/>
              <a:gd name="connsiteX73" fmla="*/ 3333345 w 11071518"/>
              <a:gd name="connsiteY73" fmla="*/ 361576 h 6858000"/>
              <a:gd name="connsiteX74" fmla="*/ 3320423 w 11071518"/>
              <a:gd name="connsiteY74" fmla="*/ 366070 h 6858000"/>
              <a:gd name="connsiteX75" fmla="*/ 3230372 w 11071518"/>
              <a:gd name="connsiteY75" fmla="*/ 366232 h 6858000"/>
              <a:gd name="connsiteX76" fmla="*/ 3203815 w 11071518"/>
              <a:gd name="connsiteY76" fmla="*/ 370124 h 6858000"/>
              <a:gd name="connsiteX77" fmla="*/ 2842395 w 11071518"/>
              <a:gd name="connsiteY77" fmla="*/ 382691 h 6858000"/>
              <a:gd name="connsiteX78" fmla="*/ 2831651 w 11071518"/>
              <a:gd name="connsiteY78" fmla="*/ 380409 h 6858000"/>
              <a:gd name="connsiteX79" fmla="*/ 2776114 w 11071518"/>
              <a:gd name="connsiteY79" fmla="*/ 373664 h 6858000"/>
              <a:gd name="connsiteX80" fmla="*/ 2695590 w 11071518"/>
              <a:gd name="connsiteY80" fmla="*/ 368325 h 6858000"/>
              <a:gd name="connsiteX81" fmla="*/ 2640431 w 11071518"/>
              <a:gd name="connsiteY81" fmla="*/ 361407 h 6858000"/>
              <a:gd name="connsiteX82" fmla="*/ 2611100 w 11071518"/>
              <a:gd name="connsiteY82" fmla="*/ 365857 h 6858000"/>
              <a:gd name="connsiteX83" fmla="*/ 2567183 w 11071518"/>
              <a:gd name="connsiteY83" fmla="*/ 359138 h 6858000"/>
              <a:gd name="connsiteX84" fmla="*/ 2525572 w 11071518"/>
              <a:gd name="connsiteY84" fmla="*/ 361520 h 6858000"/>
              <a:gd name="connsiteX85" fmla="*/ 2471689 w 11071518"/>
              <a:gd name="connsiteY85" fmla="*/ 369418 h 6858000"/>
              <a:gd name="connsiteX86" fmla="*/ 2416043 w 11071518"/>
              <a:gd name="connsiteY86" fmla="*/ 385324 h 6858000"/>
              <a:gd name="connsiteX87" fmla="*/ 2361566 w 11071518"/>
              <a:gd name="connsiteY87" fmla="*/ 399410 h 6858000"/>
              <a:gd name="connsiteX88" fmla="*/ 2263266 w 11071518"/>
              <a:gd name="connsiteY88" fmla="*/ 402828 h 6858000"/>
              <a:gd name="connsiteX89" fmla="*/ 1522707 w 11071518"/>
              <a:gd name="connsiteY89" fmla="*/ 428578 h 6858000"/>
              <a:gd name="connsiteX90" fmla="*/ 1466734 w 11071518"/>
              <a:gd name="connsiteY90" fmla="*/ 419085 h 6858000"/>
              <a:gd name="connsiteX91" fmla="*/ 1413108 w 11071518"/>
              <a:gd name="connsiteY91" fmla="*/ 432388 h 6858000"/>
              <a:gd name="connsiteX92" fmla="*/ 0 w 11071518"/>
              <a:gd name="connsiteY92" fmla="*/ 481524 h 6858000"/>
              <a:gd name="connsiteX93" fmla="*/ 0 w 11071518"/>
              <a:gd name="connsiteY93" fmla="*/ 313703 h 6858000"/>
              <a:gd name="connsiteX0" fmla="*/ 9032519 w 11082028"/>
              <a:gd name="connsiteY0" fmla="*/ 0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032519 w 11082028"/>
              <a:gd name="connsiteY94" fmla="*/ 0 h 6858000"/>
              <a:gd name="connsiteX0" fmla="*/ 9274257 w 11082028"/>
              <a:gd name="connsiteY0" fmla="*/ 10511 h 6858000"/>
              <a:gd name="connsiteX1" fmla="*/ 10849015 w 11082028"/>
              <a:gd name="connsiteY1" fmla="*/ 0 h 6858000"/>
              <a:gd name="connsiteX2" fmla="*/ 11082028 w 11082028"/>
              <a:gd name="connsiteY2" fmla="*/ 6643945 h 6858000"/>
              <a:gd name="connsiteX3" fmla="*/ 4925840 w 11082028"/>
              <a:gd name="connsiteY3" fmla="*/ 6858000 h 6858000"/>
              <a:gd name="connsiteX4" fmla="*/ 561186 w 11082028"/>
              <a:gd name="connsiteY4" fmla="*/ 6858000 h 6858000"/>
              <a:gd name="connsiteX5" fmla="*/ 3907713 w 11082028"/>
              <a:gd name="connsiteY5" fmla="*/ 6741639 h 6858000"/>
              <a:gd name="connsiteX6" fmla="*/ 6283678 w 11082028"/>
              <a:gd name="connsiteY6" fmla="*/ 6659025 h 6858000"/>
              <a:gd name="connsiteX7" fmla="*/ 6285111 w 11082028"/>
              <a:gd name="connsiteY7" fmla="*/ 6659242 h 6858000"/>
              <a:gd name="connsiteX8" fmla="*/ 6490687 w 11082028"/>
              <a:gd name="connsiteY8" fmla="*/ 6652008 h 6858000"/>
              <a:gd name="connsiteX9" fmla="*/ 6524511 w 11082028"/>
              <a:gd name="connsiteY9" fmla="*/ 6650651 h 6858000"/>
              <a:gd name="connsiteX10" fmla="*/ 6947867 w 11082028"/>
              <a:gd name="connsiteY10" fmla="*/ 6635931 h 6858000"/>
              <a:gd name="connsiteX11" fmla="*/ 7590617 w 11082028"/>
              <a:gd name="connsiteY11" fmla="*/ 6613582 h 6858000"/>
              <a:gd name="connsiteX12" fmla="*/ 8334149 w 11082028"/>
              <a:gd name="connsiteY12" fmla="*/ 6587729 h 6858000"/>
              <a:gd name="connsiteX13" fmla="*/ 8352008 w 11082028"/>
              <a:gd name="connsiteY13" fmla="*/ 6588914 h 6858000"/>
              <a:gd name="connsiteX14" fmla="*/ 8421721 w 11082028"/>
              <a:gd name="connsiteY14" fmla="*/ 6597655 h 6858000"/>
              <a:gd name="connsiteX15" fmla="*/ 8436743 w 11082028"/>
              <a:gd name="connsiteY15" fmla="*/ 6603395 h 6858000"/>
              <a:gd name="connsiteX16" fmla="*/ 8453834 w 11082028"/>
              <a:gd name="connsiteY16" fmla="*/ 6597451 h 6858000"/>
              <a:gd name="connsiteX17" fmla="*/ 8458788 w 11082028"/>
              <a:gd name="connsiteY17" fmla="*/ 6592032 h 6858000"/>
              <a:gd name="connsiteX18" fmla="*/ 8514294 w 11082028"/>
              <a:gd name="connsiteY18" fmla="*/ 6600522 h 6858000"/>
              <a:gd name="connsiteX19" fmla="*/ 8520972 w 11082028"/>
              <a:gd name="connsiteY19" fmla="*/ 6600583 h 6858000"/>
              <a:gd name="connsiteX20" fmla="*/ 8566883 w 11082028"/>
              <a:gd name="connsiteY20" fmla="*/ 6597512 h 6858000"/>
              <a:gd name="connsiteX21" fmla="*/ 8634982 w 11082028"/>
              <a:gd name="connsiteY21" fmla="*/ 6587530 h 6858000"/>
              <a:gd name="connsiteX22" fmla="*/ 8656570 w 11082028"/>
              <a:gd name="connsiteY22" fmla="*/ 6576518 h 6858000"/>
              <a:gd name="connsiteX23" fmla="*/ 8912580 w 11082028"/>
              <a:gd name="connsiteY23" fmla="*/ 6567616 h 6858000"/>
              <a:gd name="connsiteX24" fmla="*/ 8919626 w 11082028"/>
              <a:gd name="connsiteY24" fmla="*/ 6568959 h 6858000"/>
              <a:gd name="connsiteX25" fmla="*/ 8924413 w 11082028"/>
              <a:gd name="connsiteY25" fmla="*/ 6579974 h 6858000"/>
              <a:gd name="connsiteX26" fmla="*/ 8947989 w 11082028"/>
              <a:gd name="connsiteY26" fmla="*/ 6575422 h 6858000"/>
              <a:gd name="connsiteX27" fmla="*/ 8952101 w 11082028"/>
              <a:gd name="connsiteY27" fmla="*/ 6574404 h 6858000"/>
              <a:gd name="connsiteX28" fmla="*/ 8967562 w 11082028"/>
              <a:gd name="connsiteY28" fmla="*/ 6575420 h 6858000"/>
              <a:gd name="connsiteX29" fmla="*/ 8973161 w 11082028"/>
              <a:gd name="connsiteY29" fmla="*/ 6569338 h 6858000"/>
              <a:gd name="connsiteX30" fmla="*/ 9025431 w 11082028"/>
              <a:gd name="connsiteY30" fmla="*/ 6569954 h 6858000"/>
              <a:gd name="connsiteX31" fmla="*/ 9125437 w 11082028"/>
              <a:gd name="connsiteY31" fmla="*/ 6582218 h 6858000"/>
              <a:gd name="connsiteX32" fmla="*/ 9140988 w 11082028"/>
              <a:gd name="connsiteY32" fmla="*/ 6588119 h 6858000"/>
              <a:gd name="connsiteX33" fmla="*/ 9242756 w 11082028"/>
              <a:gd name="connsiteY33" fmla="*/ 6594867 h 6858000"/>
              <a:gd name="connsiteX34" fmla="*/ 9312466 w 11082028"/>
              <a:gd name="connsiteY34" fmla="*/ 6603609 h 6858000"/>
              <a:gd name="connsiteX35" fmla="*/ 9327491 w 11082028"/>
              <a:gd name="connsiteY35" fmla="*/ 6609351 h 6858000"/>
              <a:gd name="connsiteX36" fmla="*/ 9344580 w 11082028"/>
              <a:gd name="connsiteY36" fmla="*/ 6603406 h 6858000"/>
              <a:gd name="connsiteX37" fmla="*/ 9349535 w 11082028"/>
              <a:gd name="connsiteY37" fmla="*/ 6597986 h 6858000"/>
              <a:gd name="connsiteX38" fmla="*/ 9405040 w 11082028"/>
              <a:gd name="connsiteY38" fmla="*/ 6606476 h 6858000"/>
              <a:gd name="connsiteX39" fmla="*/ 9411718 w 11082028"/>
              <a:gd name="connsiteY39" fmla="*/ 6606536 h 6858000"/>
              <a:gd name="connsiteX40" fmla="*/ 9457630 w 11082028"/>
              <a:gd name="connsiteY40" fmla="*/ 6603465 h 6858000"/>
              <a:gd name="connsiteX41" fmla="*/ 9525727 w 11082028"/>
              <a:gd name="connsiteY41" fmla="*/ 6593485 h 6858000"/>
              <a:gd name="connsiteX42" fmla="*/ 9596055 w 11082028"/>
              <a:gd name="connsiteY42" fmla="*/ 6573382 h 6858000"/>
              <a:gd name="connsiteX43" fmla="*/ 9636762 w 11082028"/>
              <a:gd name="connsiteY43" fmla="*/ 6564799 h 6858000"/>
              <a:gd name="connsiteX44" fmla="*/ 9664968 w 11082028"/>
              <a:gd name="connsiteY44" fmla="*/ 6555572 h 6858000"/>
              <a:gd name="connsiteX45" fmla="*/ 9744372 w 11082028"/>
              <a:gd name="connsiteY45" fmla="*/ 6548115 h 6858000"/>
              <a:gd name="connsiteX46" fmla="*/ 9879170 w 11082028"/>
              <a:gd name="connsiteY46" fmla="*/ 6542453 h 6858000"/>
              <a:gd name="connsiteX47" fmla="*/ 9911836 w 11082028"/>
              <a:gd name="connsiteY47" fmla="*/ 6537085 h 6858000"/>
              <a:gd name="connsiteX48" fmla="*/ 9925425 w 11082028"/>
              <a:gd name="connsiteY48" fmla="*/ 6532399 h 6858000"/>
              <a:gd name="connsiteX49" fmla="*/ 10714930 w 11082028"/>
              <a:gd name="connsiteY49" fmla="*/ 6504947 h 6858000"/>
              <a:gd name="connsiteX50" fmla="*/ 10795816 w 11082028"/>
              <a:gd name="connsiteY50" fmla="*/ 6530715 h 6858000"/>
              <a:gd name="connsiteX51" fmla="*/ 10836712 w 11082028"/>
              <a:gd name="connsiteY51" fmla="*/ 6501908 h 6858000"/>
              <a:gd name="connsiteX52" fmla="*/ 10837228 w 11082028"/>
              <a:gd name="connsiteY52" fmla="*/ 6500695 h 6858000"/>
              <a:gd name="connsiteX53" fmla="*/ 10863149 w 11082028"/>
              <a:gd name="connsiteY53" fmla="*/ 6499793 h 6858000"/>
              <a:gd name="connsiteX54" fmla="*/ 10873482 w 11082028"/>
              <a:gd name="connsiteY54" fmla="*/ 6496108 h 6858000"/>
              <a:gd name="connsiteX55" fmla="*/ 10882145 w 11082028"/>
              <a:gd name="connsiteY55" fmla="*/ 6495813 h 6858000"/>
              <a:gd name="connsiteX56" fmla="*/ 10887868 w 11082028"/>
              <a:gd name="connsiteY56" fmla="*/ 6486012 h 6858000"/>
              <a:gd name="connsiteX57" fmla="*/ 10893440 w 11082028"/>
              <a:gd name="connsiteY57" fmla="*/ 6480990 h 6858000"/>
              <a:gd name="connsiteX58" fmla="*/ 10900045 w 11082028"/>
              <a:gd name="connsiteY58" fmla="*/ 6465155 h 6858000"/>
              <a:gd name="connsiteX59" fmla="*/ 10908268 w 11082028"/>
              <a:gd name="connsiteY59" fmla="*/ 6451071 h 6858000"/>
              <a:gd name="connsiteX60" fmla="*/ 10908082 w 11082028"/>
              <a:gd name="connsiteY60" fmla="*/ 6445885 h 6858000"/>
              <a:gd name="connsiteX61" fmla="*/ 10908085 w 11082028"/>
              <a:gd name="connsiteY61" fmla="*/ 6445880 h 6858000"/>
              <a:gd name="connsiteX62" fmla="*/ 10803869 w 11082028"/>
              <a:gd name="connsiteY62" fmla="*/ 3474344 h 6858000"/>
              <a:gd name="connsiteX63" fmla="*/ 10791532 w 11082028"/>
              <a:gd name="connsiteY63" fmla="*/ 3122587 h 6858000"/>
              <a:gd name="connsiteX64" fmla="*/ 10687277 w 11082028"/>
              <a:gd name="connsiteY64" fmla="*/ 150955 h 6858000"/>
              <a:gd name="connsiteX65" fmla="*/ 10681738 w 11082028"/>
              <a:gd name="connsiteY65" fmla="*/ 128521 h 6858000"/>
              <a:gd name="connsiteX66" fmla="*/ 10644039 w 11082028"/>
              <a:gd name="connsiteY66" fmla="*/ 102446 h 6858000"/>
              <a:gd name="connsiteX67" fmla="*/ 3664262 w 11082028"/>
              <a:gd name="connsiteY67" fmla="*/ 350867 h 6858000"/>
              <a:gd name="connsiteX68" fmla="*/ 3589409 w 11082028"/>
              <a:gd name="connsiteY68" fmla="*/ 343780 h 6858000"/>
              <a:gd name="connsiteX69" fmla="*/ 3556137 w 11082028"/>
              <a:gd name="connsiteY69" fmla="*/ 344761 h 6858000"/>
              <a:gd name="connsiteX70" fmla="*/ 3535035 w 11082028"/>
              <a:gd name="connsiteY70" fmla="*/ 346304 h 6858000"/>
              <a:gd name="connsiteX71" fmla="*/ 3528164 w 11082028"/>
              <a:gd name="connsiteY71" fmla="*/ 355777 h 6858000"/>
              <a:gd name="connsiteX72" fmla="*/ 3431934 w 11082028"/>
              <a:gd name="connsiteY72" fmla="*/ 362558 h 6858000"/>
              <a:gd name="connsiteX73" fmla="*/ 3343855 w 11082028"/>
              <a:gd name="connsiteY73" fmla="*/ 361576 h 6858000"/>
              <a:gd name="connsiteX74" fmla="*/ 3330933 w 11082028"/>
              <a:gd name="connsiteY74" fmla="*/ 366070 h 6858000"/>
              <a:gd name="connsiteX75" fmla="*/ 3240882 w 11082028"/>
              <a:gd name="connsiteY75" fmla="*/ 366232 h 6858000"/>
              <a:gd name="connsiteX76" fmla="*/ 3214325 w 11082028"/>
              <a:gd name="connsiteY76" fmla="*/ 370124 h 6858000"/>
              <a:gd name="connsiteX77" fmla="*/ 2852905 w 11082028"/>
              <a:gd name="connsiteY77" fmla="*/ 382691 h 6858000"/>
              <a:gd name="connsiteX78" fmla="*/ 2842161 w 11082028"/>
              <a:gd name="connsiteY78" fmla="*/ 380409 h 6858000"/>
              <a:gd name="connsiteX79" fmla="*/ 2786624 w 11082028"/>
              <a:gd name="connsiteY79" fmla="*/ 373664 h 6858000"/>
              <a:gd name="connsiteX80" fmla="*/ 2706100 w 11082028"/>
              <a:gd name="connsiteY80" fmla="*/ 368325 h 6858000"/>
              <a:gd name="connsiteX81" fmla="*/ 2650941 w 11082028"/>
              <a:gd name="connsiteY81" fmla="*/ 361407 h 6858000"/>
              <a:gd name="connsiteX82" fmla="*/ 2621610 w 11082028"/>
              <a:gd name="connsiteY82" fmla="*/ 365857 h 6858000"/>
              <a:gd name="connsiteX83" fmla="*/ 2577693 w 11082028"/>
              <a:gd name="connsiteY83" fmla="*/ 359138 h 6858000"/>
              <a:gd name="connsiteX84" fmla="*/ 2536082 w 11082028"/>
              <a:gd name="connsiteY84" fmla="*/ 361520 h 6858000"/>
              <a:gd name="connsiteX85" fmla="*/ 2482199 w 11082028"/>
              <a:gd name="connsiteY85" fmla="*/ 369418 h 6858000"/>
              <a:gd name="connsiteX86" fmla="*/ 2426553 w 11082028"/>
              <a:gd name="connsiteY86" fmla="*/ 385324 h 6858000"/>
              <a:gd name="connsiteX87" fmla="*/ 2372076 w 11082028"/>
              <a:gd name="connsiteY87" fmla="*/ 399410 h 6858000"/>
              <a:gd name="connsiteX88" fmla="*/ 2273776 w 11082028"/>
              <a:gd name="connsiteY88" fmla="*/ 402828 h 6858000"/>
              <a:gd name="connsiteX89" fmla="*/ 1533217 w 11082028"/>
              <a:gd name="connsiteY89" fmla="*/ 428578 h 6858000"/>
              <a:gd name="connsiteX90" fmla="*/ 1477244 w 11082028"/>
              <a:gd name="connsiteY90" fmla="*/ 419085 h 6858000"/>
              <a:gd name="connsiteX91" fmla="*/ 1423618 w 11082028"/>
              <a:gd name="connsiteY91" fmla="*/ 432388 h 6858000"/>
              <a:gd name="connsiteX92" fmla="*/ 10510 w 11082028"/>
              <a:gd name="connsiteY92" fmla="*/ 481524 h 6858000"/>
              <a:gd name="connsiteX93" fmla="*/ 0 w 11082028"/>
              <a:gd name="connsiteY93" fmla="*/ 345234 h 6858000"/>
              <a:gd name="connsiteX94" fmla="*/ 9274257 w 11082028"/>
              <a:gd name="connsiteY94" fmla="*/ 105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082028" h="6858000">
                <a:moveTo>
                  <a:pt x="9274257" y="10511"/>
                </a:moveTo>
                <a:lnTo>
                  <a:pt x="10849015" y="0"/>
                </a:lnTo>
                <a:lnTo>
                  <a:pt x="11082028" y="6643945"/>
                </a:lnTo>
                <a:lnTo>
                  <a:pt x="4925840" y="6858000"/>
                </a:lnTo>
                <a:lnTo>
                  <a:pt x="561186" y="6858000"/>
                </a:lnTo>
                <a:lnTo>
                  <a:pt x="3907713" y="6741639"/>
                </a:lnTo>
                <a:lnTo>
                  <a:pt x="6283678" y="6659025"/>
                </a:lnTo>
                <a:lnTo>
                  <a:pt x="6285111" y="6659242"/>
                </a:lnTo>
                <a:cubicBezTo>
                  <a:pt x="6341842" y="6664086"/>
                  <a:pt x="6498477" y="6660018"/>
                  <a:pt x="6490687" y="6652008"/>
                </a:cubicBezTo>
                <a:lnTo>
                  <a:pt x="6524511" y="6650651"/>
                </a:lnTo>
                <a:lnTo>
                  <a:pt x="6947867" y="6635931"/>
                </a:lnTo>
                <a:lnTo>
                  <a:pt x="7590617" y="6613582"/>
                </a:lnTo>
                <a:lnTo>
                  <a:pt x="8334149" y="6587729"/>
                </a:lnTo>
                <a:lnTo>
                  <a:pt x="8352008" y="6588914"/>
                </a:lnTo>
                <a:lnTo>
                  <a:pt x="8421721" y="6597655"/>
                </a:lnTo>
                <a:lnTo>
                  <a:pt x="8436743" y="6603395"/>
                </a:lnTo>
                <a:lnTo>
                  <a:pt x="8453834" y="6597451"/>
                </a:lnTo>
                <a:cubicBezTo>
                  <a:pt x="8455903" y="6595804"/>
                  <a:pt x="8457570" y="6593976"/>
                  <a:pt x="8458788" y="6592032"/>
                </a:cubicBezTo>
                <a:lnTo>
                  <a:pt x="8514294" y="6600522"/>
                </a:lnTo>
                <a:lnTo>
                  <a:pt x="8520972" y="6600583"/>
                </a:lnTo>
                <a:lnTo>
                  <a:pt x="8566883" y="6597512"/>
                </a:lnTo>
                <a:lnTo>
                  <a:pt x="8634982" y="6587530"/>
                </a:lnTo>
                <a:lnTo>
                  <a:pt x="8656570" y="6576518"/>
                </a:lnTo>
                <a:lnTo>
                  <a:pt x="8912580" y="6567616"/>
                </a:lnTo>
                <a:lnTo>
                  <a:pt x="8919626" y="6568959"/>
                </a:lnTo>
                <a:cubicBezTo>
                  <a:pt x="8923110" y="6570981"/>
                  <a:pt x="8925058" y="6574393"/>
                  <a:pt x="8924413" y="6579974"/>
                </a:cubicBezTo>
                <a:cubicBezTo>
                  <a:pt x="8932347" y="6579141"/>
                  <a:pt x="8940140" y="6577397"/>
                  <a:pt x="8947989" y="6575422"/>
                </a:cubicBezTo>
                <a:lnTo>
                  <a:pt x="8952101" y="6574404"/>
                </a:lnTo>
                <a:lnTo>
                  <a:pt x="8967562" y="6575420"/>
                </a:lnTo>
                <a:lnTo>
                  <a:pt x="8973161" y="6569338"/>
                </a:lnTo>
                <a:lnTo>
                  <a:pt x="9025431" y="6569954"/>
                </a:lnTo>
                <a:cubicBezTo>
                  <a:pt x="9048291" y="6585160"/>
                  <a:pt x="9090214" y="6576370"/>
                  <a:pt x="9125437" y="6582218"/>
                </a:cubicBezTo>
                <a:lnTo>
                  <a:pt x="9140988" y="6588119"/>
                </a:lnTo>
                <a:lnTo>
                  <a:pt x="9242756" y="6594867"/>
                </a:lnTo>
                <a:lnTo>
                  <a:pt x="9312466" y="6603609"/>
                </a:lnTo>
                <a:lnTo>
                  <a:pt x="9327491" y="6609351"/>
                </a:lnTo>
                <a:lnTo>
                  <a:pt x="9344580" y="6603406"/>
                </a:lnTo>
                <a:cubicBezTo>
                  <a:pt x="9346649" y="6601758"/>
                  <a:pt x="9348317" y="6599931"/>
                  <a:pt x="9349535" y="6597986"/>
                </a:cubicBezTo>
                <a:lnTo>
                  <a:pt x="9405040" y="6606476"/>
                </a:lnTo>
                <a:lnTo>
                  <a:pt x="9411718" y="6606536"/>
                </a:lnTo>
                <a:lnTo>
                  <a:pt x="9457630" y="6603465"/>
                </a:lnTo>
                <a:lnTo>
                  <a:pt x="9525727" y="6593485"/>
                </a:lnTo>
                <a:cubicBezTo>
                  <a:pt x="9548136" y="6586819"/>
                  <a:pt x="9567709" y="6562049"/>
                  <a:pt x="9596055" y="6573382"/>
                </a:cubicBezTo>
                <a:cubicBezTo>
                  <a:pt x="9589394" y="6559976"/>
                  <a:pt x="9629364" y="6576563"/>
                  <a:pt x="9636762" y="6564799"/>
                </a:cubicBezTo>
                <a:cubicBezTo>
                  <a:pt x="9641013" y="6555080"/>
                  <a:pt x="9654127" y="6557847"/>
                  <a:pt x="9664968" y="6555572"/>
                </a:cubicBezTo>
                <a:cubicBezTo>
                  <a:pt x="9674179" y="6546335"/>
                  <a:pt x="9726930" y="6544143"/>
                  <a:pt x="9744372" y="6548115"/>
                </a:cubicBezTo>
                <a:cubicBezTo>
                  <a:pt x="9792357" y="6565352"/>
                  <a:pt x="9840597" y="6529736"/>
                  <a:pt x="9879170" y="6542453"/>
                </a:cubicBezTo>
                <a:cubicBezTo>
                  <a:pt x="9894464" y="6541073"/>
                  <a:pt x="9904533" y="6539094"/>
                  <a:pt x="9911836" y="6537085"/>
                </a:cubicBezTo>
                <a:lnTo>
                  <a:pt x="9925425" y="6532399"/>
                </a:lnTo>
                <a:lnTo>
                  <a:pt x="10714930" y="6504947"/>
                </a:lnTo>
                <a:lnTo>
                  <a:pt x="10795816" y="6530715"/>
                </a:lnTo>
                <a:cubicBezTo>
                  <a:pt x="10854540" y="6528674"/>
                  <a:pt x="10835619" y="6516555"/>
                  <a:pt x="10836712" y="6501908"/>
                </a:cubicBezTo>
                <a:lnTo>
                  <a:pt x="10837228" y="6500695"/>
                </a:lnTo>
                <a:lnTo>
                  <a:pt x="10863149" y="6499793"/>
                </a:lnTo>
                <a:lnTo>
                  <a:pt x="10873482" y="6496108"/>
                </a:lnTo>
                <a:lnTo>
                  <a:pt x="10882145" y="6495813"/>
                </a:lnTo>
                <a:lnTo>
                  <a:pt x="10887868" y="6486012"/>
                </a:lnTo>
                <a:lnTo>
                  <a:pt x="10893440" y="6480990"/>
                </a:lnTo>
                <a:lnTo>
                  <a:pt x="10900045" y="6465155"/>
                </a:lnTo>
                <a:lnTo>
                  <a:pt x="10908268" y="6451071"/>
                </a:lnTo>
                <a:cubicBezTo>
                  <a:pt x="10908205" y="6449343"/>
                  <a:pt x="10908144" y="6447613"/>
                  <a:pt x="10908082" y="6445885"/>
                </a:cubicBezTo>
                <a:cubicBezTo>
                  <a:pt x="10908083" y="6445883"/>
                  <a:pt x="10908084" y="6445882"/>
                  <a:pt x="10908085" y="6445880"/>
                </a:cubicBezTo>
                <a:lnTo>
                  <a:pt x="10803869" y="3474344"/>
                </a:lnTo>
                <a:lnTo>
                  <a:pt x="10791532" y="3122587"/>
                </a:lnTo>
                <a:lnTo>
                  <a:pt x="10687277" y="150955"/>
                </a:lnTo>
                <a:lnTo>
                  <a:pt x="10681738" y="128521"/>
                </a:lnTo>
                <a:cubicBezTo>
                  <a:pt x="10668940" y="113219"/>
                  <a:pt x="10665454" y="110829"/>
                  <a:pt x="10644039" y="102446"/>
                </a:cubicBezTo>
                <a:lnTo>
                  <a:pt x="3664262" y="350867"/>
                </a:lnTo>
                <a:lnTo>
                  <a:pt x="3589409" y="343780"/>
                </a:lnTo>
                <a:cubicBezTo>
                  <a:pt x="3588149" y="343765"/>
                  <a:pt x="3557707" y="345413"/>
                  <a:pt x="3556137" y="344761"/>
                </a:cubicBezTo>
                <a:lnTo>
                  <a:pt x="3535035" y="346304"/>
                </a:lnTo>
                <a:lnTo>
                  <a:pt x="3528164" y="355777"/>
                </a:lnTo>
                <a:cubicBezTo>
                  <a:pt x="3511529" y="360121"/>
                  <a:pt x="3461035" y="360974"/>
                  <a:pt x="3431934" y="362558"/>
                </a:cubicBezTo>
                <a:lnTo>
                  <a:pt x="3343855" y="361576"/>
                </a:lnTo>
                <a:lnTo>
                  <a:pt x="3330933" y="366070"/>
                </a:lnTo>
                <a:lnTo>
                  <a:pt x="3240882" y="366232"/>
                </a:lnTo>
                <a:lnTo>
                  <a:pt x="3214325" y="370124"/>
                </a:lnTo>
                <a:lnTo>
                  <a:pt x="2852905" y="382691"/>
                </a:lnTo>
                <a:lnTo>
                  <a:pt x="2842161" y="380409"/>
                </a:lnTo>
                <a:lnTo>
                  <a:pt x="2786624" y="373664"/>
                </a:lnTo>
                <a:lnTo>
                  <a:pt x="2706100" y="368325"/>
                </a:lnTo>
                <a:lnTo>
                  <a:pt x="2650941" y="361407"/>
                </a:lnTo>
                <a:cubicBezTo>
                  <a:pt x="2636861" y="360996"/>
                  <a:pt x="2633820" y="366235"/>
                  <a:pt x="2621610" y="365857"/>
                </a:cubicBezTo>
                <a:lnTo>
                  <a:pt x="2577693" y="359138"/>
                </a:lnTo>
                <a:lnTo>
                  <a:pt x="2536082" y="361520"/>
                </a:lnTo>
                <a:lnTo>
                  <a:pt x="2482199" y="369418"/>
                </a:lnTo>
                <a:cubicBezTo>
                  <a:pt x="2464469" y="374693"/>
                  <a:pt x="2448982" y="394292"/>
                  <a:pt x="2426553" y="385324"/>
                </a:cubicBezTo>
                <a:lnTo>
                  <a:pt x="2372076" y="399410"/>
                </a:lnTo>
                <a:lnTo>
                  <a:pt x="2273776" y="402828"/>
                </a:lnTo>
                <a:lnTo>
                  <a:pt x="1533217" y="428578"/>
                </a:lnTo>
                <a:cubicBezTo>
                  <a:pt x="1514559" y="425414"/>
                  <a:pt x="1507584" y="418534"/>
                  <a:pt x="1477244" y="419085"/>
                </a:cubicBezTo>
                <a:lnTo>
                  <a:pt x="1423618" y="432388"/>
                </a:lnTo>
                <a:lnTo>
                  <a:pt x="10510" y="481524"/>
                </a:lnTo>
                <a:lnTo>
                  <a:pt x="0" y="345234"/>
                </a:lnTo>
                <a:lnTo>
                  <a:pt x="9274257" y="10511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191" y="3083467"/>
            <a:ext cx="10904318" cy="3780880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  <a:gd name="connsiteX0" fmla="*/ 0 w 10901897"/>
              <a:gd name="connsiteY0" fmla="*/ 0 h 3784810"/>
              <a:gd name="connsiteX1" fmla="*/ 10786370 w 10901897"/>
              <a:gd name="connsiteY1" fmla="*/ 54839 h 3784810"/>
              <a:gd name="connsiteX2" fmla="*/ 10798579 w 10901897"/>
              <a:gd name="connsiteY2" fmla="*/ 404459 h 3784810"/>
              <a:gd name="connsiteX3" fmla="*/ 10901717 w 10901897"/>
              <a:gd name="connsiteY3" fmla="*/ 3357944 h 3784810"/>
              <a:gd name="connsiteX4" fmla="*/ 10901714 w 10901897"/>
              <a:gd name="connsiteY4" fmla="*/ 3357949 h 3784810"/>
              <a:gd name="connsiteX5" fmla="*/ 10901897 w 10901897"/>
              <a:gd name="connsiteY5" fmla="*/ 3363104 h 3784810"/>
              <a:gd name="connsiteX6" fmla="*/ 10893816 w 10901897"/>
              <a:gd name="connsiteY6" fmla="*/ 3377100 h 3784810"/>
              <a:gd name="connsiteX7" fmla="*/ 10887323 w 10901897"/>
              <a:gd name="connsiteY7" fmla="*/ 3392838 h 3784810"/>
              <a:gd name="connsiteX8" fmla="*/ 10881845 w 10901897"/>
              <a:gd name="connsiteY8" fmla="*/ 3397828 h 3784810"/>
              <a:gd name="connsiteX9" fmla="*/ 10876220 w 10901897"/>
              <a:gd name="connsiteY9" fmla="*/ 3407568 h 3784810"/>
              <a:gd name="connsiteX10" fmla="*/ 10867702 w 10901897"/>
              <a:gd name="connsiteY10" fmla="*/ 3407860 h 3784810"/>
              <a:gd name="connsiteX11" fmla="*/ 10857541 w 10901897"/>
              <a:gd name="connsiteY11" fmla="*/ 3411520 h 3784810"/>
              <a:gd name="connsiteX12" fmla="*/ 10832053 w 10901897"/>
              <a:gd name="connsiteY12" fmla="*/ 3412410 h 3784810"/>
              <a:gd name="connsiteX13" fmla="*/ 10831546 w 10901897"/>
              <a:gd name="connsiteY13" fmla="*/ 3413616 h 3784810"/>
              <a:gd name="connsiteX14" fmla="*/ 10791337 w 10901897"/>
              <a:gd name="connsiteY14" fmla="*/ 3442239 h 3784810"/>
              <a:gd name="connsiteX15" fmla="*/ 10711793 w 10901897"/>
              <a:gd name="connsiteY15" fmla="*/ 3416609 h 3784810"/>
              <a:gd name="connsiteX16" fmla="*/ 9935449 w 10901897"/>
              <a:gd name="connsiteY16" fmla="*/ 3443720 h 3784810"/>
              <a:gd name="connsiteX17" fmla="*/ 9922087 w 10901897"/>
              <a:gd name="connsiteY17" fmla="*/ 3448375 h 3784810"/>
              <a:gd name="connsiteX18" fmla="*/ 9889965 w 10901897"/>
              <a:gd name="connsiteY18" fmla="*/ 3453703 h 3784810"/>
              <a:gd name="connsiteX19" fmla="*/ 9757415 w 10901897"/>
              <a:gd name="connsiteY19" fmla="*/ 3459301 h 3784810"/>
              <a:gd name="connsiteX20" fmla="*/ 9679337 w 10901897"/>
              <a:gd name="connsiteY20" fmla="*/ 3466695 h 3784810"/>
              <a:gd name="connsiteX21" fmla="*/ 9651603 w 10901897"/>
              <a:gd name="connsiteY21" fmla="*/ 3475859 h 3784810"/>
              <a:gd name="connsiteX22" fmla="*/ 9611575 w 10901897"/>
              <a:gd name="connsiteY22" fmla="*/ 3484382 h 3784810"/>
              <a:gd name="connsiteX23" fmla="*/ 9542424 w 10901897"/>
              <a:gd name="connsiteY23" fmla="*/ 3504346 h 3784810"/>
              <a:gd name="connsiteX24" fmla="*/ 9475463 w 10901897"/>
              <a:gd name="connsiteY24" fmla="*/ 3514251 h 3784810"/>
              <a:gd name="connsiteX25" fmla="*/ 9430317 w 10901897"/>
              <a:gd name="connsiteY25" fmla="*/ 3517293 h 3784810"/>
              <a:gd name="connsiteX26" fmla="*/ 9423751 w 10901897"/>
              <a:gd name="connsiteY26" fmla="*/ 3517233 h 3784810"/>
              <a:gd name="connsiteX27" fmla="*/ 9369168 w 10901897"/>
              <a:gd name="connsiteY27" fmla="*/ 3508781 h 3784810"/>
              <a:gd name="connsiteX28" fmla="*/ 9364297 w 10901897"/>
              <a:gd name="connsiteY28" fmla="*/ 3514167 h 3784810"/>
              <a:gd name="connsiteX29" fmla="*/ 9347493 w 10901897"/>
              <a:gd name="connsiteY29" fmla="*/ 3520072 h 3784810"/>
              <a:gd name="connsiteX30" fmla="*/ 9332718 w 10901897"/>
              <a:gd name="connsiteY30" fmla="*/ 3514362 h 3784810"/>
              <a:gd name="connsiteX31" fmla="*/ 9264167 w 10901897"/>
              <a:gd name="connsiteY31" fmla="*/ 3505658 h 3784810"/>
              <a:gd name="connsiteX32" fmla="*/ 9164094 w 10901897"/>
              <a:gd name="connsiteY32" fmla="*/ 3498928 h 3784810"/>
              <a:gd name="connsiteX33" fmla="*/ 9148800 w 10901897"/>
              <a:gd name="connsiteY33" fmla="*/ 3493060 h 3784810"/>
              <a:gd name="connsiteX34" fmla="*/ 9050458 w 10901897"/>
              <a:gd name="connsiteY34" fmla="*/ 3480848 h 3784810"/>
              <a:gd name="connsiteX35" fmla="*/ 8999058 w 10901897"/>
              <a:gd name="connsiteY35" fmla="*/ 3480225 h 3784810"/>
              <a:gd name="connsiteX36" fmla="*/ 8993554 w 10901897"/>
              <a:gd name="connsiteY36" fmla="*/ 3486268 h 3784810"/>
              <a:gd name="connsiteX37" fmla="*/ 8978351 w 10901897"/>
              <a:gd name="connsiteY37" fmla="*/ 3485255 h 3784810"/>
              <a:gd name="connsiteX38" fmla="*/ 8974307 w 10901897"/>
              <a:gd name="connsiteY38" fmla="*/ 3486266 h 3784810"/>
              <a:gd name="connsiteX39" fmla="*/ 8951126 w 10901897"/>
              <a:gd name="connsiteY39" fmla="*/ 3490785 h 3784810"/>
              <a:gd name="connsiteX40" fmla="*/ 8946415 w 10901897"/>
              <a:gd name="connsiteY40" fmla="*/ 3479836 h 3784810"/>
              <a:gd name="connsiteX41" fmla="*/ 8939487 w 10901897"/>
              <a:gd name="connsiteY41" fmla="*/ 3478500 h 3784810"/>
              <a:gd name="connsiteX42" fmla="*/ 8687743 w 10901897"/>
              <a:gd name="connsiteY42" fmla="*/ 3487291 h 3784810"/>
              <a:gd name="connsiteX43" fmla="*/ 8666518 w 10901897"/>
              <a:gd name="connsiteY43" fmla="*/ 3498231 h 3784810"/>
              <a:gd name="connsiteX44" fmla="*/ 8599556 w 10901897"/>
              <a:gd name="connsiteY44" fmla="*/ 3508137 h 3784810"/>
              <a:gd name="connsiteX45" fmla="*/ 8554411 w 10901897"/>
              <a:gd name="connsiteY45" fmla="*/ 3511179 h 3784810"/>
              <a:gd name="connsiteX46" fmla="*/ 8547844 w 10901897"/>
              <a:gd name="connsiteY46" fmla="*/ 3511118 h 3784810"/>
              <a:gd name="connsiteX47" fmla="*/ 8493261 w 10901897"/>
              <a:gd name="connsiteY47" fmla="*/ 3502666 h 3784810"/>
              <a:gd name="connsiteX48" fmla="*/ 8488390 w 10901897"/>
              <a:gd name="connsiteY48" fmla="*/ 3508053 h 3784810"/>
              <a:gd name="connsiteX49" fmla="*/ 8471586 w 10901897"/>
              <a:gd name="connsiteY49" fmla="*/ 3513957 h 3784810"/>
              <a:gd name="connsiteX50" fmla="*/ 8456812 w 10901897"/>
              <a:gd name="connsiteY50" fmla="*/ 3508248 h 3784810"/>
              <a:gd name="connsiteX51" fmla="*/ 8388259 w 10901897"/>
              <a:gd name="connsiteY51" fmla="*/ 3499544 h 3784810"/>
              <a:gd name="connsiteX52" fmla="*/ 8370697 w 10901897"/>
              <a:gd name="connsiteY52" fmla="*/ 3498362 h 3784810"/>
              <a:gd name="connsiteX53" fmla="*/ 7639559 w 10901897"/>
              <a:gd name="connsiteY53" fmla="*/ 3523894 h 3784810"/>
              <a:gd name="connsiteX54" fmla="*/ 7007522 w 10901897"/>
              <a:gd name="connsiteY54" fmla="*/ 3545965 h 3784810"/>
              <a:gd name="connsiteX55" fmla="*/ 6591224 w 10901897"/>
              <a:gd name="connsiteY55" fmla="*/ 3560503 h 3784810"/>
              <a:gd name="connsiteX56" fmla="*/ 6557964 w 10901897"/>
              <a:gd name="connsiteY56" fmla="*/ 3561844 h 3784810"/>
              <a:gd name="connsiteX57" fmla="*/ 6355814 w 10901897"/>
              <a:gd name="connsiteY57" fmla="*/ 3568989 h 3784810"/>
              <a:gd name="connsiteX58" fmla="*/ 6354404 w 10901897"/>
              <a:gd name="connsiteY58" fmla="*/ 3568773 h 3784810"/>
              <a:gd name="connsiteX59" fmla="*/ 4018045 w 10901897"/>
              <a:gd name="connsiteY59" fmla="*/ 3650360 h 3784810"/>
              <a:gd name="connsiteX60" fmla="*/ 168026 w 10901897"/>
              <a:gd name="connsiteY60" fmla="*/ 3784806 h 3784810"/>
              <a:gd name="connsiteX61" fmla="*/ 71576 w 10901897"/>
              <a:gd name="connsiteY61" fmla="*/ 3704331 h 3784810"/>
              <a:gd name="connsiteX62" fmla="*/ 27661 w 10901897"/>
              <a:gd name="connsiteY62" fmla="*/ 792099 h 3784810"/>
              <a:gd name="connsiteX63" fmla="*/ 15046 w 10901897"/>
              <a:gd name="connsiteY63" fmla="*/ 430868 h 3784810"/>
              <a:gd name="connsiteX64" fmla="*/ 0 w 10901897"/>
              <a:gd name="connsiteY64" fmla="*/ 0 h 3784810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76913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66479"/>
              <a:gd name="connsiteX1" fmla="*/ 10786370 w 10901897"/>
              <a:gd name="connsiteY1" fmla="*/ 54839 h 3766479"/>
              <a:gd name="connsiteX2" fmla="*/ 10798579 w 10901897"/>
              <a:gd name="connsiteY2" fmla="*/ 404459 h 3766479"/>
              <a:gd name="connsiteX3" fmla="*/ 10901717 w 10901897"/>
              <a:gd name="connsiteY3" fmla="*/ 3357944 h 3766479"/>
              <a:gd name="connsiteX4" fmla="*/ 10901714 w 10901897"/>
              <a:gd name="connsiteY4" fmla="*/ 3357949 h 3766479"/>
              <a:gd name="connsiteX5" fmla="*/ 10901897 w 10901897"/>
              <a:gd name="connsiteY5" fmla="*/ 3363104 h 3766479"/>
              <a:gd name="connsiteX6" fmla="*/ 10893816 w 10901897"/>
              <a:gd name="connsiteY6" fmla="*/ 3377100 h 3766479"/>
              <a:gd name="connsiteX7" fmla="*/ 10887323 w 10901897"/>
              <a:gd name="connsiteY7" fmla="*/ 3392838 h 3766479"/>
              <a:gd name="connsiteX8" fmla="*/ 10881845 w 10901897"/>
              <a:gd name="connsiteY8" fmla="*/ 3397828 h 3766479"/>
              <a:gd name="connsiteX9" fmla="*/ 10876220 w 10901897"/>
              <a:gd name="connsiteY9" fmla="*/ 3407568 h 3766479"/>
              <a:gd name="connsiteX10" fmla="*/ 10867702 w 10901897"/>
              <a:gd name="connsiteY10" fmla="*/ 3407860 h 3766479"/>
              <a:gd name="connsiteX11" fmla="*/ 10857541 w 10901897"/>
              <a:gd name="connsiteY11" fmla="*/ 3411520 h 3766479"/>
              <a:gd name="connsiteX12" fmla="*/ 10832053 w 10901897"/>
              <a:gd name="connsiteY12" fmla="*/ 3412410 h 3766479"/>
              <a:gd name="connsiteX13" fmla="*/ 10831546 w 10901897"/>
              <a:gd name="connsiteY13" fmla="*/ 3413616 h 3766479"/>
              <a:gd name="connsiteX14" fmla="*/ 10791337 w 10901897"/>
              <a:gd name="connsiteY14" fmla="*/ 3442239 h 3766479"/>
              <a:gd name="connsiteX15" fmla="*/ 10711793 w 10901897"/>
              <a:gd name="connsiteY15" fmla="*/ 3416609 h 3766479"/>
              <a:gd name="connsiteX16" fmla="*/ 9935449 w 10901897"/>
              <a:gd name="connsiteY16" fmla="*/ 3443720 h 3766479"/>
              <a:gd name="connsiteX17" fmla="*/ 9922087 w 10901897"/>
              <a:gd name="connsiteY17" fmla="*/ 3448375 h 3766479"/>
              <a:gd name="connsiteX18" fmla="*/ 9889965 w 10901897"/>
              <a:gd name="connsiteY18" fmla="*/ 3453703 h 3766479"/>
              <a:gd name="connsiteX19" fmla="*/ 9757415 w 10901897"/>
              <a:gd name="connsiteY19" fmla="*/ 3459301 h 3766479"/>
              <a:gd name="connsiteX20" fmla="*/ 9679337 w 10901897"/>
              <a:gd name="connsiteY20" fmla="*/ 3466695 h 3766479"/>
              <a:gd name="connsiteX21" fmla="*/ 9651603 w 10901897"/>
              <a:gd name="connsiteY21" fmla="*/ 3475859 h 3766479"/>
              <a:gd name="connsiteX22" fmla="*/ 9611575 w 10901897"/>
              <a:gd name="connsiteY22" fmla="*/ 3484382 h 3766479"/>
              <a:gd name="connsiteX23" fmla="*/ 9542424 w 10901897"/>
              <a:gd name="connsiteY23" fmla="*/ 3504346 h 3766479"/>
              <a:gd name="connsiteX24" fmla="*/ 9475463 w 10901897"/>
              <a:gd name="connsiteY24" fmla="*/ 3514251 h 3766479"/>
              <a:gd name="connsiteX25" fmla="*/ 9430317 w 10901897"/>
              <a:gd name="connsiteY25" fmla="*/ 3517293 h 3766479"/>
              <a:gd name="connsiteX26" fmla="*/ 9423751 w 10901897"/>
              <a:gd name="connsiteY26" fmla="*/ 3517233 h 3766479"/>
              <a:gd name="connsiteX27" fmla="*/ 9369168 w 10901897"/>
              <a:gd name="connsiteY27" fmla="*/ 3508781 h 3766479"/>
              <a:gd name="connsiteX28" fmla="*/ 9364297 w 10901897"/>
              <a:gd name="connsiteY28" fmla="*/ 3514167 h 3766479"/>
              <a:gd name="connsiteX29" fmla="*/ 9347493 w 10901897"/>
              <a:gd name="connsiteY29" fmla="*/ 3520072 h 3766479"/>
              <a:gd name="connsiteX30" fmla="*/ 9332718 w 10901897"/>
              <a:gd name="connsiteY30" fmla="*/ 3514362 h 3766479"/>
              <a:gd name="connsiteX31" fmla="*/ 9264167 w 10901897"/>
              <a:gd name="connsiteY31" fmla="*/ 3505658 h 3766479"/>
              <a:gd name="connsiteX32" fmla="*/ 9164094 w 10901897"/>
              <a:gd name="connsiteY32" fmla="*/ 3498928 h 3766479"/>
              <a:gd name="connsiteX33" fmla="*/ 9148800 w 10901897"/>
              <a:gd name="connsiteY33" fmla="*/ 3493060 h 3766479"/>
              <a:gd name="connsiteX34" fmla="*/ 9050458 w 10901897"/>
              <a:gd name="connsiteY34" fmla="*/ 3480848 h 3766479"/>
              <a:gd name="connsiteX35" fmla="*/ 8999058 w 10901897"/>
              <a:gd name="connsiteY35" fmla="*/ 3480225 h 3766479"/>
              <a:gd name="connsiteX36" fmla="*/ 8993554 w 10901897"/>
              <a:gd name="connsiteY36" fmla="*/ 3486268 h 3766479"/>
              <a:gd name="connsiteX37" fmla="*/ 8978351 w 10901897"/>
              <a:gd name="connsiteY37" fmla="*/ 3485255 h 3766479"/>
              <a:gd name="connsiteX38" fmla="*/ 8974307 w 10901897"/>
              <a:gd name="connsiteY38" fmla="*/ 3486266 h 3766479"/>
              <a:gd name="connsiteX39" fmla="*/ 8951126 w 10901897"/>
              <a:gd name="connsiteY39" fmla="*/ 3490785 h 3766479"/>
              <a:gd name="connsiteX40" fmla="*/ 8946415 w 10901897"/>
              <a:gd name="connsiteY40" fmla="*/ 3479836 h 3766479"/>
              <a:gd name="connsiteX41" fmla="*/ 8939487 w 10901897"/>
              <a:gd name="connsiteY41" fmla="*/ 3478500 h 3766479"/>
              <a:gd name="connsiteX42" fmla="*/ 8687743 w 10901897"/>
              <a:gd name="connsiteY42" fmla="*/ 3487291 h 3766479"/>
              <a:gd name="connsiteX43" fmla="*/ 8666518 w 10901897"/>
              <a:gd name="connsiteY43" fmla="*/ 3498231 h 3766479"/>
              <a:gd name="connsiteX44" fmla="*/ 8599556 w 10901897"/>
              <a:gd name="connsiteY44" fmla="*/ 3508137 h 3766479"/>
              <a:gd name="connsiteX45" fmla="*/ 8554411 w 10901897"/>
              <a:gd name="connsiteY45" fmla="*/ 3511179 h 3766479"/>
              <a:gd name="connsiteX46" fmla="*/ 8547844 w 10901897"/>
              <a:gd name="connsiteY46" fmla="*/ 3511118 h 3766479"/>
              <a:gd name="connsiteX47" fmla="*/ 8493261 w 10901897"/>
              <a:gd name="connsiteY47" fmla="*/ 3502666 h 3766479"/>
              <a:gd name="connsiteX48" fmla="*/ 8488390 w 10901897"/>
              <a:gd name="connsiteY48" fmla="*/ 3508053 h 3766479"/>
              <a:gd name="connsiteX49" fmla="*/ 8471586 w 10901897"/>
              <a:gd name="connsiteY49" fmla="*/ 3513957 h 3766479"/>
              <a:gd name="connsiteX50" fmla="*/ 8456812 w 10901897"/>
              <a:gd name="connsiteY50" fmla="*/ 3508248 h 3766479"/>
              <a:gd name="connsiteX51" fmla="*/ 8388259 w 10901897"/>
              <a:gd name="connsiteY51" fmla="*/ 3499544 h 3766479"/>
              <a:gd name="connsiteX52" fmla="*/ 8370697 w 10901897"/>
              <a:gd name="connsiteY52" fmla="*/ 3498362 h 3766479"/>
              <a:gd name="connsiteX53" fmla="*/ 7639559 w 10901897"/>
              <a:gd name="connsiteY53" fmla="*/ 3523894 h 3766479"/>
              <a:gd name="connsiteX54" fmla="*/ 7007522 w 10901897"/>
              <a:gd name="connsiteY54" fmla="*/ 3545965 h 3766479"/>
              <a:gd name="connsiteX55" fmla="*/ 6591224 w 10901897"/>
              <a:gd name="connsiteY55" fmla="*/ 3560503 h 3766479"/>
              <a:gd name="connsiteX56" fmla="*/ 6557964 w 10901897"/>
              <a:gd name="connsiteY56" fmla="*/ 3561844 h 3766479"/>
              <a:gd name="connsiteX57" fmla="*/ 6355814 w 10901897"/>
              <a:gd name="connsiteY57" fmla="*/ 3568989 h 3766479"/>
              <a:gd name="connsiteX58" fmla="*/ 6354404 w 10901897"/>
              <a:gd name="connsiteY58" fmla="*/ 3568773 h 3766479"/>
              <a:gd name="connsiteX59" fmla="*/ 4018045 w 10901897"/>
              <a:gd name="connsiteY59" fmla="*/ 3650360 h 3766479"/>
              <a:gd name="connsiteX60" fmla="*/ 682812 w 10901897"/>
              <a:gd name="connsiteY60" fmla="*/ 3766472 h 3766479"/>
              <a:gd name="connsiteX61" fmla="*/ 71576 w 10901897"/>
              <a:gd name="connsiteY61" fmla="*/ 3704331 h 3766479"/>
              <a:gd name="connsiteX62" fmla="*/ 27661 w 10901897"/>
              <a:gd name="connsiteY62" fmla="*/ 792099 h 3766479"/>
              <a:gd name="connsiteX63" fmla="*/ 15046 w 10901897"/>
              <a:gd name="connsiteY63" fmla="*/ 430868 h 3766479"/>
              <a:gd name="connsiteX64" fmla="*/ 0 w 10901897"/>
              <a:gd name="connsiteY64" fmla="*/ 0 h 3766479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27661 w 10901897"/>
              <a:gd name="connsiteY62" fmla="*/ 792099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0 w 10901897"/>
              <a:gd name="connsiteY0" fmla="*/ 0 h 3771713"/>
              <a:gd name="connsiteX1" fmla="*/ 10786370 w 10901897"/>
              <a:gd name="connsiteY1" fmla="*/ 54839 h 3771713"/>
              <a:gd name="connsiteX2" fmla="*/ 10798579 w 10901897"/>
              <a:gd name="connsiteY2" fmla="*/ 404459 h 3771713"/>
              <a:gd name="connsiteX3" fmla="*/ 10901717 w 10901897"/>
              <a:gd name="connsiteY3" fmla="*/ 3357944 h 3771713"/>
              <a:gd name="connsiteX4" fmla="*/ 10901714 w 10901897"/>
              <a:gd name="connsiteY4" fmla="*/ 3357949 h 3771713"/>
              <a:gd name="connsiteX5" fmla="*/ 10901897 w 10901897"/>
              <a:gd name="connsiteY5" fmla="*/ 3363104 h 3771713"/>
              <a:gd name="connsiteX6" fmla="*/ 10893816 w 10901897"/>
              <a:gd name="connsiteY6" fmla="*/ 3377100 h 3771713"/>
              <a:gd name="connsiteX7" fmla="*/ 10887323 w 10901897"/>
              <a:gd name="connsiteY7" fmla="*/ 3392838 h 3771713"/>
              <a:gd name="connsiteX8" fmla="*/ 10881845 w 10901897"/>
              <a:gd name="connsiteY8" fmla="*/ 3397828 h 3771713"/>
              <a:gd name="connsiteX9" fmla="*/ 10876220 w 10901897"/>
              <a:gd name="connsiteY9" fmla="*/ 3407568 h 3771713"/>
              <a:gd name="connsiteX10" fmla="*/ 10867702 w 10901897"/>
              <a:gd name="connsiteY10" fmla="*/ 3407860 h 3771713"/>
              <a:gd name="connsiteX11" fmla="*/ 10857541 w 10901897"/>
              <a:gd name="connsiteY11" fmla="*/ 3411520 h 3771713"/>
              <a:gd name="connsiteX12" fmla="*/ 10832053 w 10901897"/>
              <a:gd name="connsiteY12" fmla="*/ 3412410 h 3771713"/>
              <a:gd name="connsiteX13" fmla="*/ 10831546 w 10901897"/>
              <a:gd name="connsiteY13" fmla="*/ 3413616 h 3771713"/>
              <a:gd name="connsiteX14" fmla="*/ 10791337 w 10901897"/>
              <a:gd name="connsiteY14" fmla="*/ 3442239 h 3771713"/>
              <a:gd name="connsiteX15" fmla="*/ 10711793 w 10901897"/>
              <a:gd name="connsiteY15" fmla="*/ 3416609 h 3771713"/>
              <a:gd name="connsiteX16" fmla="*/ 9935449 w 10901897"/>
              <a:gd name="connsiteY16" fmla="*/ 3443720 h 3771713"/>
              <a:gd name="connsiteX17" fmla="*/ 9922087 w 10901897"/>
              <a:gd name="connsiteY17" fmla="*/ 3448375 h 3771713"/>
              <a:gd name="connsiteX18" fmla="*/ 9889965 w 10901897"/>
              <a:gd name="connsiteY18" fmla="*/ 3453703 h 3771713"/>
              <a:gd name="connsiteX19" fmla="*/ 9757415 w 10901897"/>
              <a:gd name="connsiteY19" fmla="*/ 3459301 h 3771713"/>
              <a:gd name="connsiteX20" fmla="*/ 9679337 w 10901897"/>
              <a:gd name="connsiteY20" fmla="*/ 3466695 h 3771713"/>
              <a:gd name="connsiteX21" fmla="*/ 9651603 w 10901897"/>
              <a:gd name="connsiteY21" fmla="*/ 3475859 h 3771713"/>
              <a:gd name="connsiteX22" fmla="*/ 9611575 w 10901897"/>
              <a:gd name="connsiteY22" fmla="*/ 3484382 h 3771713"/>
              <a:gd name="connsiteX23" fmla="*/ 9542424 w 10901897"/>
              <a:gd name="connsiteY23" fmla="*/ 3504346 h 3771713"/>
              <a:gd name="connsiteX24" fmla="*/ 9475463 w 10901897"/>
              <a:gd name="connsiteY24" fmla="*/ 3514251 h 3771713"/>
              <a:gd name="connsiteX25" fmla="*/ 9430317 w 10901897"/>
              <a:gd name="connsiteY25" fmla="*/ 3517293 h 3771713"/>
              <a:gd name="connsiteX26" fmla="*/ 9423751 w 10901897"/>
              <a:gd name="connsiteY26" fmla="*/ 3517233 h 3771713"/>
              <a:gd name="connsiteX27" fmla="*/ 9369168 w 10901897"/>
              <a:gd name="connsiteY27" fmla="*/ 3508781 h 3771713"/>
              <a:gd name="connsiteX28" fmla="*/ 9364297 w 10901897"/>
              <a:gd name="connsiteY28" fmla="*/ 3514167 h 3771713"/>
              <a:gd name="connsiteX29" fmla="*/ 9347493 w 10901897"/>
              <a:gd name="connsiteY29" fmla="*/ 3520072 h 3771713"/>
              <a:gd name="connsiteX30" fmla="*/ 9332718 w 10901897"/>
              <a:gd name="connsiteY30" fmla="*/ 3514362 h 3771713"/>
              <a:gd name="connsiteX31" fmla="*/ 9264167 w 10901897"/>
              <a:gd name="connsiteY31" fmla="*/ 3505658 h 3771713"/>
              <a:gd name="connsiteX32" fmla="*/ 9164094 w 10901897"/>
              <a:gd name="connsiteY32" fmla="*/ 3498928 h 3771713"/>
              <a:gd name="connsiteX33" fmla="*/ 9148800 w 10901897"/>
              <a:gd name="connsiteY33" fmla="*/ 3493060 h 3771713"/>
              <a:gd name="connsiteX34" fmla="*/ 9050458 w 10901897"/>
              <a:gd name="connsiteY34" fmla="*/ 3480848 h 3771713"/>
              <a:gd name="connsiteX35" fmla="*/ 8999058 w 10901897"/>
              <a:gd name="connsiteY35" fmla="*/ 3480225 h 3771713"/>
              <a:gd name="connsiteX36" fmla="*/ 8993554 w 10901897"/>
              <a:gd name="connsiteY36" fmla="*/ 3486268 h 3771713"/>
              <a:gd name="connsiteX37" fmla="*/ 8978351 w 10901897"/>
              <a:gd name="connsiteY37" fmla="*/ 3485255 h 3771713"/>
              <a:gd name="connsiteX38" fmla="*/ 8974307 w 10901897"/>
              <a:gd name="connsiteY38" fmla="*/ 3486266 h 3771713"/>
              <a:gd name="connsiteX39" fmla="*/ 8951126 w 10901897"/>
              <a:gd name="connsiteY39" fmla="*/ 3490785 h 3771713"/>
              <a:gd name="connsiteX40" fmla="*/ 8946415 w 10901897"/>
              <a:gd name="connsiteY40" fmla="*/ 3479836 h 3771713"/>
              <a:gd name="connsiteX41" fmla="*/ 8939487 w 10901897"/>
              <a:gd name="connsiteY41" fmla="*/ 3478500 h 3771713"/>
              <a:gd name="connsiteX42" fmla="*/ 8687743 w 10901897"/>
              <a:gd name="connsiteY42" fmla="*/ 3487291 h 3771713"/>
              <a:gd name="connsiteX43" fmla="*/ 8666518 w 10901897"/>
              <a:gd name="connsiteY43" fmla="*/ 3498231 h 3771713"/>
              <a:gd name="connsiteX44" fmla="*/ 8599556 w 10901897"/>
              <a:gd name="connsiteY44" fmla="*/ 3508137 h 3771713"/>
              <a:gd name="connsiteX45" fmla="*/ 8554411 w 10901897"/>
              <a:gd name="connsiteY45" fmla="*/ 3511179 h 3771713"/>
              <a:gd name="connsiteX46" fmla="*/ 8547844 w 10901897"/>
              <a:gd name="connsiteY46" fmla="*/ 3511118 h 3771713"/>
              <a:gd name="connsiteX47" fmla="*/ 8493261 w 10901897"/>
              <a:gd name="connsiteY47" fmla="*/ 3502666 h 3771713"/>
              <a:gd name="connsiteX48" fmla="*/ 8488390 w 10901897"/>
              <a:gd name="connsiteY48" fmla="*/ 3508053 h 3771713"/>
              <a:gd name="connsiteX49" fmla="*/ 8471586 w 10901897"/>
              <a:gd name="connsiteY49" fmla="*/ 3513957 h 3771713"/>
              <a:gd name="connsiteX50" fmla="*/ 8456812 w 10901897"/>
              <a:gd name="connsiteY50" fmla="*/ 3508248 h 3771713"/>
              <a:gd name="connsiteX51" fmla="*/ 8388259 w 10901897"/>
              <a:gd name="connsiteY51" fmla="*/ 3499544 h 3771713"/>
              <a:gd name="connsiteX52" fmla="*/ 8370697 w 10901897"/>
              <a:gd name="connsiteY52" fmla="*/ 3498362 h 3771713"/>
              <a:gd name="connsiteX53" fmla="*/ 7639559 w 10901897"/>
              <a:gd name="connsiteY53" fmla="*/ 3523894 h 3771713"/>
              <a:gd name="connsiteX54" fmla="*/ 7007522 w 10901897"/>
              <a:gd name="connsiteY54" fmla="*/ 3545965 h 3771713"/>
              <a:gd name="connsiteX55" fmla="*/ 6591224 w 10901897"/>
              <a:gd name="connsiteY55" fmla="*/ 3560503 h 3771713"/>
              <a:gd name="connsiteX56" fmla="*/ 6557964 w 10901897"/>
              <a:gd name="connsiteY56" fmla="*/ 3561844 h 3771713"/>
              <a:gd name="connsiteX57" fmla="*/ 6355814 w 10901897"/>
              <a:gd name="connsiteY57" fmla="*/ 3568989 h 3771713"/>
              <a:gd name="connsiteX58" fmla="*/ 6354404 w 10901897"/>
              <a:gd name="connsiteY58" fmla="*/ 3568773 h 3771713"/>
              <a:gd name="connsiteX59" fmla="*/ 4018045 w 10901897"/>
              <a:gd name="connsiteY59" fmla="*/ 3650360 h 3771713"/>
              <a:gd name="connsiteX60" fmla="*/ 682812 w 10901897"/>
              <a:gd name="connsiteY60" fmla="*/ 3766472 h 3771713"/>
              <a:gd name="connsiteX61" fmla="*/ 76131 w 10901897"/>
              <a:gd name="connsiteY61" fmla="*/ 3759332 h 3771713"/>
              <a:gd name="connsiteX62" fmla="*/ 68662 w 10901897"/>
              <a:gd name="connsiteY62" fmla="*/ 787516 h 3771713"/>
              <a:gd name="connsiteX63" fmla="*/ 15046 w 10901897"/>
              <a:gd name="connsiteY63" fmla="*/ 430868 h 3771713"/>
              <a:gd name="connsiteX64" fmla="*/ 0 w 10901897"/>
              <a:gd name="connsiteY64" fmla="*/ 0 h 3771713"/>
              <a:gd name="connsiteX0" fmla="*/ 48733 w 10886851"/>
              <a:gd name="connsiteY0" fmla="*/ 0 h 3780880"/>
              <a:gd name="connsiteX1" fmla="*/ 10771324 w 10886851"/>
              <a:gd name="connsiteY1" fmla="*/ 64006 h 3780880"/>
              <a:gd name="connsiteX2" fmla="*/ 10783533 w 10886851"/>
              <a:gd name="connsiteY2" fmla="*/ 413626 h 3780880"/>
              <a:gd name="connsiteX3" fmla="*/ 10886671 w 10886851"/>
              <a:gd name="connsiteY3" fmla="*/ 3367111 h 3780880"/>
              <a:gd name="connsiteX4" fmla="*/ 10886668 w 10886851"/>
              <a:gd name="connsiteY4" fmla="*/ 3367116 h 3780880"/>
              <a:gd name="connsiteX5" fmla="*/ 10886851 w 10886851"/>
              <a:gd name="connsiteY5" fmla="*/ 3372271 h 3780880"/>
              <a:gd name="connsiteX6" fmla="*/ 10878770 w 10886851"/>
              <a:gd name="connsiteY6" fmla="*/ 3386267 h 3780880"/>
              <a:gd name="connsiteX7" fmla="*/ 10872277 w 10886851"/>
              <a:gd name="connsiteY7" fmla="*/ 3402005 h 3780880"/>
              <a:gd name="connsiteX8" fmla="*/ 10866799 w 10886851"/>
              <a:gd name="connsiteY8" fmla="*/ 3406995 h 3780880"/>
              <a:gd name="connsiteX9" fmla="*/ 10861174 w 10886851"/>
              <a:gd name="connsiteY9" fmla="*/ 3416735 h 3780880"/>
              <a:gd name="connsiteX10" fmla="*/ 10852656 w 10886851"/>
              <a:gd name="connsiteY10" fmla="*/ 3417027 h 3780880"/>
              <a:gd name="connsiteX11" fmla="*/ 10842495 w 10886851"/>
              <a:gd name="connsiteY11" fmla="*/ 3420687 h 3780880"/>
              <a:gd name="connsiteX12" fmla="*/ 10817007 w 10886851"/>
              <a:gd name="connsiteY12" fmla="*/ 3421577 h 3780880"/>
              <a:gd name="connsiteX13" fmla="*/ 10816500 w 10886851"/>
              <a:gd name="connsiteY13" fmla="*/ 3422783 h 3780880"/>
              <a:gd name="connsiteX14" fmla="*/ 10776291 w 10886851"/>
              <a:gd name="connsiteY14" fmla="*/ 3451406 h 3780880"/>
              <a:gd name="connsiteX15" fmla="*/ 10696747 w 10886851"/>
              <a:gd name="connsiteY15" fmla="*/ 3425776 h 3780880"/>
              <a:gd name="connsiteX16" fmla="*/ 9920403 w 10886851"/>
              <a:gd name="connsiteY16" fmla="*/ 3452887 h 3780880"/>
              <a:gd name="connsiteX17" fmla="*/ 9907041 w 10886851"/>
              <a:gd name="connsiteY17" fmla="*/ 3457542 h 3780880"/>
              <a:gd name="connsiteX18" fmla="*/ 9874919 w 10886851"/>
              <a:gd name="connsiteY18" fmla="*/ 3462870 h 3780880"/>
              <a:gd name="connsiteX19" fmla="*/ 9742369 w 10886851"/>
              <a:gd name="connsiteY19" fmla="*/ 3468468 h 3780880"/>
              <a:gd name="connsiteX20" fmla="*/ 9664291 w 10886851"/>
              <a:gd name="connsiteY20" fmla="*/ 3475862 h 3780880"/>
              <a:gd name="connsiteX21" fmla="*/ 9636557 w 10886851"/>
              <a:gd name="connsiteY21" fmla="*/ 3485026 h 3780880"/>
              <a:gd name="connsiteX22" fmla="*/ 9596529 w 10886851"/>
              <a:gd name="connsiteY22" fmla="*/ 3493549 h 3780880"/>
              <a:gd name="connsiteX23" fmla="*/ 9527378 w 10886851"/>
              <a:gd name="connsiteY23" fmla="*/ 3513513 h 3780880"/>
              <a:gd name="connsiteX24" fmla="*/ 9460417 w 10886851"/>
              <a:gd name="connsiteY24" fmla="*/ 3523418 h 3780880"/>
              <a:gd name="connsiteX25" fmla="*/ 9415271 w 10886851"/>
              <a:gd name="connsiteY25" fmla="*/ 3526460 h 3780880"/>
              <a:gd name="connsiteX26" fmla="*/ 9408705 w 10886851"/>
              <a:gd name="connsiteY26" fmla="*/ 3526400 h 3780880"/>
              <a:gd name="connsiteX27" fmla="*/ 9354122 w 10886851"/>
              <a:gd name="connsiteY27" fmla="*/ 3517948 h 3780880"/>
              <a:gd name="connsiteX28" fmla="*/ 9349251 w 10886851"/>
              <a:gd name="connsiteY28" fmla="*/ 3523334 h 3780880"/>
              <a:gd name="connsiteX29" fmla="*/ 9332447 w 10886851"/>
              <a:gd name="connsiteY29" fmla="*/ 3529239 h 3780880"/>
              <a:gd name="connsiteX30" fmla="*/ 9317672 w 10886851"/>
              <a:gd name="connsiteY30" fmla="*/ 3523529 h 3780880"/>
              <a:gd name="connsiteX31" fmla="*/ 9249121 w 10886851"/>
              <a:gd name="connsiteY31" fmla="*/ 3514825 h 3780880"/>
              <a:gd name="connsiteX32" fmla="*/ 9149048 w 10886851"/>
              <a:gd name="connsiteY32" fmla="*/ 3508095 h 3780880"/>
              <a:gd name="connsiteX33" fmla="*/ 9133754 w 10886851"/>
              <a:gd name="connsiteY33" fmla="*/ 3502227 h 3780880"/>
              <a:gd name="connsiteX34" fmla="*/ 9035412 w 10886851"/>
              <a:gd name="connsiteY34" fmla="*/ 3490015 h 3780880"/>
              <a:gd name="connsiteX35" fmla="*/ 8984012 w 10886851"/>
              <a:gd name="connsiteY35" fmla="*/ 3489392 h 3780880"/>
              <a:gd name="connsiteX36" fmla="*/ 8978508 w 10886851"/>
              <a:gd name="connsiteY36" fmla="*/ 3495435 h 3780880"/>
              <a:gd name="connsiteX37" fmla="*/ 8963305 w 10886851"/>
              <a:gd name="connsiteY37" fmla="*/ 3494422 h 3780880"/>
              <a:gd name="connsiteX38" fmla="*/ 8959261 w 10886851"/>
              <a:gd name="connsiteY38" fmla="*/ 3495433 h 3780880"/>
              <a:gd name="connsiteX39" fmla="*/ 8936080 w 10886851"/>
              <a:gd name="connsiteY39" fmla="*/ 3499952 h 3780880"/>
              <a:gd name="connsiteX40" fmla="*/ 8931369 w 10886851"/>
              <a:gd name="connsiteY40" fmla="*/ 3489003 h 3780880"/>
              <a:gd name="connsiteX41" fmla="*/ 8924441 w 10886851"/>
              <a:gd name="connsiteY41" fmla="*/ 3487667 h 3780880"/>
              <a:gd name="connsiteX42" fmla="*/ 8672697 w 10886851"/>
              <a:gd name="connsiteY42" fmla="*/ 3496458 h 3780880"/>
              <a:gd name="connsiteX43" fmla="*/ 8651472 w 10886851"/>
              <a:gd name="connsiteY43" fmla="*/ 3507398 h 3780880"/>
              <a:gd name="connsiteX44" fmla="*/ 8584510 w 10886851"/>
              <a:gd name="connsiteY44" fmla="*/ 3517304 h 3780880"/>
              <a:gd name="connsiteX45" fmla="*/ 8539365 w 10886851"/>
              <a:gd name="connsiteY45" fmla="*/ 3520346 h 3780880"/>
              <a:gd name="connsiteX46" fmla="*/ 8532798 w 10886851"/>
              <a:gd name="connsiteY46" fmla="*/ 3520285 h 3780880"/>
              <a:gd name="connsiteX47" fmla="*/ 8478215 w 10886851"/>
              <a:gd name="connsiteY47" fmla="*/ 3511833 h 3780880"/>
              <a:gd name="connsiteX48" fmla="*/ 8473344 w 10886851"/>
              <a:gd name="connsiteY48" fmla="*/ 3517220 h 3780880"/>
              <a:gd name="connsiteX49" fmla="*/ 8456540 w 10886851"/>
              <a:gd name="connsiteY49" fmla="*/ 3523124 h 3780880"/>
              <a:gd name="connsiteX50" fmla="*/ 8441766 w 10886851"/>
              <a:gd name="connsiteY50" fmla="*/ 3517415 h 3780880"/>
              <a:gd name="connsiteX51" fmla="*/ 8373213 w 10886851"/>
              <a:gd name="connsiteY51" fmla="*/ 3508711 h 3780880"/>
              <a:gd name="connsiteX52" fmla="*/ 8355651 w 10886851"/>
              <a:gd name="connsiteY52" fmla="*/ 3507529 h 3780880"/>
              <a:gd name="connsiteX53" fmla="*/ 7624513 w 10886851"/>
              <a:gd name="connsiteY53" fmla="*/ 3533061 h 3780880"/>
              <a:gd name="connsiteX54" fmla="*/ 6992476 w 10886851"/>
              <a:gd name="connsiteY54" fmla="*/ 3555132 h 3780880"/>
              <a:gd name="connsiteX55" fmla="*/ 6576178 w 10886851"/>
              <a:gd name="connsiteY55" fmla="*/ 3569670 h 3780880"/>
              <a:gd name="connsiteX56" fmla="*/ 6542918 w 10886851"/>
              <a:gd name="connsiteY56" fmla="*/ 3571011 h 3780880"/>
              <a:gd name="connsiteX57" fmla="*/ 6340768 w 10886851"/>
              <a:gd name="connsiteY57" fmla="*/ 3578156 h 3780880"/>
              <a:gd name="connsiteX58" fmla="*/ 6339358 w 10886851"/>
              <a:gd name="connsiteY58" fmla="*/ 3577940 h 3780880"/>
              <a:gd name="connsiteX59" fmla="*/ 4002999 w 10886851"/>
              <a:gd name="connsiteY59" fmla="*/ 3659527 h 3780880"/>
              <a:gd name="connsiteX60" fmla="*/ 667766 w 10886851"/>
              <a:gd name="connsiteY60" fmla="*/ 3775639 h 3780880"/>
              <a:gd name="connsiteX61" fmla="*/ 61085 w 10886851"/>
              <a:gd name="connsiteY61" fmla="*/ 3768499 h 3780880"/>
              <a:gd name="connsiteX62" fmla="*/ 53616 w 10886851"/>
              <a:gd name="connsiteY62" fmla="*/ 796683 h 3780880"/>
              <a:gd name="connsiteX63" fmla="*/ 0 w 10886851"/>
              <a:gd name="connsiteY63" fmla="*/ 440035 h 3780880"/>
              <a:gd name="connsiteX64" fmla="*/ 48733 w 10886851"/>
              <a:gd name="connsiteY64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796683 h 3780880"/>
              <a:gd name="connsiteX63" fmla="*/ 0 w 10838118"/>
              <a:gd name="connsiteY63" fmla="*/ 0 h 3780880"/>
              <a:gd name="connsiteX0" fmla="*/ 0 w 10838118"/>
              <a:gd name="connsiteY0" fmla="*/ 0 h 3780880"/>
              <a:gd name="connsiteX1" fmla="*/ 10722591 w 10838118"/>
              <a:gd name="connsiteY1" fmla="*/ 64006 h 3780880"/>
              <a:gd name="connsiteX2" fmla="*/ 10734800 w 10838118"/>
              <a:gd name="connsiteY2" fmla="*/ 413626 h 3780880"/>
              <a:gd name="connsiteX3" fmla="*/ 10837938 w 10838118"/>
              <a:gd name="connsiteY3" fmla="*/ 3367111 h 3780880"/>
              <a:gd name="connsiteX4" fmla="*/ 10837935 w 10838118"/>
              <a:gd name="connsiteY4" fmla="*/ 3367116 h 3780880"/>
              <a:gd name="connsiteX5" fmla="*/ 10838118 w 10838118"/>
              <a:gd name="connsiteY5" fmla="*/ 3372271 h 3780880"/>
              <a:gd name="connsiteX6" fmla="*/ 10830037 w 10838118"/>
              <a:gd name="connsiteY6" fmla="*/ 3386267 h 3780880"/>
              <a:gd name="connsiteX7" fmla="*/ 10823544 w 10838118"/>
              <a:gd name="connsiteY7" fmla="*/ 3402005 h 3780880"/>
              <a:gd name="connsiteX8" fmla="*/ 10818066 w 10838118"/>
              <a:gd name="connsiteY8" fmla="*/ 3406995 h 3780880"/>
              <a:gd name="connsiteX9" fmla="*/ 10812441 w 10838118"/>
              <a:gd name="connsiteY9" fmla="*/ 3416735 h 3780880"/>
              <a:gd name="connsiteX10" fmla="*/ 10803923 w 10838118"/>
              <a:gd name="connsiteY10" fmla="*/ 3417027 h 3780880"/>
              <a:gd name="connsiteX11" fmla="*/ 10793762 w 10838118"/>
              <a:gd name="connsiteY11" fmla="*/ 3420687 h 3780880"/>
              <a:gd name="connsiteX12" fmla="*/ 10768274 w 10838118"/>
              <a:gd name="connsiteY12" fmla="*/ 3421577 h 3780880"/>
              <a:gd name="connsiteX13" fmla="*/ 10767767 w 10838118"/>
              <a:gd name="connsiteY13" fmla="*/ 3422783 h 3780880"/>
              <a:gd name="connsiteX14" fmla="*/ 10727558 w 10838118"/>
              <a:gd name="connsiteY14" fmla="*/ 3451406 h 3780880"/>
              <a:gd name="connsiteX15" fmla="*/ 10648014 w 10838118"/>
              <a:gd name="connsiteY15" fmla="*/ 3425776 h 3780880"/>
              <a:gd name="connsiteX16" fmla="*/ 9871670 w 10838118"/>
              <a:gd name="connsiteY16" fmla="*/ 3452887 h 3780880"/>
              <a:gd name="connsiteX17" fmla="*/ 9858308 w 10838118"/>
              <a:gd name="connsiteY17" fmla="*/ 3457542 h 3780880"/>
              <a:gd name="connsiteX18" fmla="*/ 9826186 w 10838118"/>
              <a:gd name="connsiteY18" fmla="*/ 3462870 h 3780880"/>
              <a:gd name="connsiteX19" fmla="*/ 9693636 w 10838118"/>
              <a:gd name="connsiteY19" fmla="*/ 3468468 h 3780880"/>
              <a:gd name="connsiteX20" fmla="*/ 9615558 w 10838118"/>
              <a:gd name="connsiteY20" fmla="*/ 3475862 h 3780880"/>
              <a:gd name="connsiteX21" fmla="*/ 9587824 w 10838118"/>
              <a:gd name="connsiteY21" fmla="*/ 3485026 h 3780880"/>
              <a:gd name="connsiteX22" fmla="*/ 9547796 w 10838118"/>
              <a:gd name="connsiteY22" fmla="*/ 3493549 h 3780880"/>
              <a:gd name="connsiteX23" fmla="*/ 9478645 w 10838118"/>
              <a:gd name="connsiteY23" fmla="*/ 3513513 h 3780880"/>
              <a:gd name="connsiteX24" fmla="*/ 9411684 w 10838118"/>
              <a:gd name="connsiteY24" fmla="*/ 3523418 h 3780880"/>
              <a:gd name="connsiteX25" fmla="*/ 9366538 w 10838118"/>
              <a:gd name="connsiteY25" fmla="*/ 3526460 h 3780880"/>
              <a:gd name="connsiteX26" fmla="*/ 9359972 w 10838118"/>
              <a:gd name="connsiteY26" fmla="*/ 3526400 h 3780880"/>
              <a:gd name="connsiteX27" fmla="*/ 9305389 w 10838118"/>
              <a:gd name="connsiteY27" fmla="*/ 3517948 h 3780880"/>
              <a:gd name="connsiteX28" fmla="*/ 9300518 w 10838118"/>
              <a:gd name="connsiteY28" fmla="*/ 3523334 h 3780880"/>
              <a:gd name="connsiteX29" fmla="*/ 9283714 w 10838118"/>
              <a:gd name="connsiteY29" fmla="*/ 3529239 h 3780880"/>
              <a:gd name="connsiteX30" fmla="*/ 9268939 w 10838118"/>
              <a:gd name="connsiteY30" fmla="*/ 3523529 h 3780880"/>
              <a:gd name="connsiteX31" fmla="*/ 9200388 w 10838118"/>
              <a:gd name="connsiteY31" fmla="*/ 3514825 h 3780880"/>
              <a:gd name="connsiteX32" fmla="*/ 9100315 w 10838118"/>
              <a:gd name="connsiteY32" fmla="*/ 3508095 h 3780880"/>
              <a:gd name="connsiteX33" fmla="*/ 9085021 w 10838118"/>
              <a:gd name="connsiteY33" fmla="*/ 3502227 h 3780880"/>
              <a:gd name="connsiteX34" fmla="*/ 8986679 w 10838118"/>
              <a:gd name="connsiteY34" fmla="*/ 3490015 h 3780880"/>
              <a:gd name="connsiteX35" fmla="*/ 8935279 w 10838118"/>
              <a:gd name="connsiteY35" fmla="*/ 3489392 h 3780880"/>
              <a:gd name="connsiteX36" fmla="*/ 8929775 w 10838118"/>
              <a:gd name="connsiteY36" fmla="*/ 3495435 h 3780880"/>
              <a:gd name="connsiteX37" fmla="*/ 8914572 w 10838118"/>
              <a:gd name="connsiteY37" fmla="*/ 3494422 h 3780880"/>
              <a:gd name="connsiteX38" fmla="*/ 8910528 w 10838118"/>
              <a:gd name="connsiteY38" fmla="*/ 3495433 h 3780880"/>
              <a:gd name="connsiteX39" fmla="*/ 8887347 w 10838118"/>
              <a:gd name="connsiteY39" fmla="*/ 3499952 h 3780880"/>
              <a:gd name="connsiteX40" fmla="*/ 8882636 w 10838118"/>
              <a:gd name="connsiteY40" fmla="*/ 3489003 h 3780880"/>
              <a:gd name="connsiteX41" fmla="*/ 8875708 w 10838118"/>
              <a:gd name="connsiteY41" fmla="*/ 3487667 h 3780880"/>
              <a:gd name="connsiteX42" fmla="*/ 8623964 w 10838118"/>
              <a:gd name="connsiteY42" fmla="*/ 3496458 h 3780880"/>
              <a:gd name="connsiteX43" fmla="*/ 8602739 w 10838118"/>
              <a:gd name="connsiteY43" fmla="*/ 3507398 h 3780880"/>
              <a:gd name="connsiteX44" fmla="*/ 8535777 w 10838118"/>
              <a:gd name="connsiteY44" fmla="*/ 3517304 h 3780880"/>
              <a:gd name="connsiteX45" fmla="*/ 8490632 w 10838118"/>
              <a:gd name="connsiteY45" fmla="*/ 3520346 h 3780880"/>
              <a:gd name="connsiteX46" fmla="*/ 8484065 w 10838118"/>
              <a:gd name="connsiteY46" fmla="*/ 3520285 h 3780880"/>
              <a:gd name="connsiteX47" fmla="*/ 8429482 w 10838118"/>
              <a:gd name="connsiteY47" fmla="*/ 3511833 h 3780880"/>
              <a:gd name="connsiteX48" fmla="*/ 8424611 w 10838118"/>
              <a:gd name="connsiteY48" fmla="*/ 3517220 h 3780880"/>
              <a:gd name="connsiteX49" fmla="*/ 8407807 w 10838118"/>
              <a:gd name="connsiteY49" fmla="*/ 3523124 h 3780880"/>
              <a:gd name="connsiteX50" fmla="*/ 8393033 w 10838118"/>
              <a:gd name="connsiteY50" fmla="*/ 3517415 h 3780880"/>
              <a:gd name="connsiteX51" fmla="*/ 8324480 w 10838118"/>
              <a:gd name="connsiteY51" fmla="*/ 3508711 h 3780880"/>
              <a:gd name="connsiteX52" fmla="*/ 8306918 w 10838118"/>
              <a:gd name="connsiteY52" fmla="*/ 3507529 h 3780880"/>
              <a:gd name="connsiteX53" fmla="*/ 7575780 w 10838118"/>
              <a:gd name="connsiteY53" fmla="*/ 3533061 h 3780880"/>
              <a:gd name="connsiteX54" fmla="*/ 6943743 w 10838118"/>
              <a:gd name="connsiteY54" fmla="*/ 3555132 h 3780880"/>
              <a:gd name="connsiteX55" fmla="*/ 6527445 w 10838118"/>
              <a:gd name="connsiteY55" fmla="*/ 3569670 h 3780880"/>
              <a:gd name="connsiteX56" fmla="*/ 6494185 w 10838118"/>
              <a:gd name="connsiteY56" fmla="*/ 3571011 h 3780880"/>
              <a:gd name="connsiteX57" fmla="*/ 6292035 w 10838118"/>
              <a:gd name="connsiteY57" fmla="*/ 3578156 h 3780880"/>
              <a:gd name="connsiteX58" fmla="*/ 6290625 w 10838118"/>
              <a:gd name="connsiteY58" fmla="*/ 3577940 h 3780880"/>
              <a:gd name="connsiteX59" fmla="*/ 3954266 w 10838118"/>
              <a:gd name="connsiteY59" fmla="*/ 3659527 h 3780880"/>
              <a:gd name="connsiteX60" fmla="*/ 619033 w 10838118"/>
              <a:gd name="connsiteY60" fmla="*/ 3775639 h 3780880"/>
              <a:gd name="connsiteX61" fmla="*/ 12352 w 10838118"/>
              <a:gd name="connsiteY61" fmla="*/ 3768499 h 3780880"/>
              <a:gd name="connsiteX62" fmla="*/ 4883 w 10838118"/>
              <a:gd name="connsiteY62" fmla="*/ 810434 h 3780880"/>
              <a:gd name="connsiteX63" fmla="*/ 0 w 10838118"/>
              <a:gd name="connsiteY63" fmla="*/ 0 h 378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838118" h="3780880">
                <a:moveTo>
                  <a:pt x="0" y="0"/>
                </a:moveTo>
                <a:lnTo>
                  <a:pt x="10722591" y="64006"/>
                </a:lnTo>
                <a:lnTo>
                  <a:pt x="10734800" y="413626"/>
                </a:lnTo>
                <a:lnTo>
                  <a:pt x="10837938" y="3367111"/>
                </a:lnTo>
                <a:cubicBezTo>
                  <a:pt x="10837937" y="3367113"/>
                  <a:pt x="10837936" y="3367114"/>
                  <a:pt x="10837935" y="3367116"/>
                </a:cubicBezTo>
                <a:lnTo>
                  <a:pt x="10838118" y="3372271"/>
                </a:lnTo>
                <a:lnTo>
                  <a:pt x="10830037" y="3386267"/>
                </a:lnTo>
                <a:lnTo>
                  <a:pt x="10823544" y="3402005"/>
                </a:lnTo>
                <a:lnTo>
                  <a:pt x="10818066" y="3406995"/>
                </a:lnTo>
                <a:lnTo>
                  <a:pt x="10812441" y="3416735"/>
                </a:lnTo>
                <a:lnTo>
                  <a:pt x="10803923" y="3417027"/>
                </a:lnTo>
                <a:lnTo>
                  <a:pt x="10793762" y="3420687"/>
                </a:lnTo>
                <a:lnTo>
                  <a:pt x="10768274" y="3421577"/>
                </a:lnTo>
                <a:lnTo>
                  <a:pt x="10767767" y="3422783"/>
                </a:lnTo>
                <a:cubicBezTo>
                  <a:pt x="10766695" y="3437340"/>
                  <a:pt x="10785303" y="3449389"/>
                  <a:pt x="10727558" y="3451406"/>
                </a:cubicBezTo>
                <a:lnTo>
                  <a:pt x="10648014" y="3425776"/>
                </a:lnTo>
                <a:lnTo>
                  <a:pt x="9871670" y="3452887"/>
                </a:lnTo>
                <a:lnTo>
                  <a:pt x="9858308" y="3457542"/>
                </a:lnTo>
                <a:cubicBezTo>
                  <a:pt x="9851126" y="3459537"/>
                  <a:pt x="9841226" y="3461502"/>
                  <a:pt x="9826186" y="3462870"/>
                </a:cubicBezTo>
                <a:cubicBezTo>
                  <a:pt x="9788255" y="3450221"/>
                  <a:pt x="9740826" y="3485610"/>
                  <a:pt x="9693636" y="3468468"/>
                </a:cubicBezTo>
                <a:cubicBezTo>
                  <a:pt x="9676484" y="3464516"/>
                  <a:pt x="9624613" y="3466683"/>
                  <a:pt x="9615558" y="3475862"/>
                </a:cubicBezTo>
                <a:cubicBezTo>
                  <a:pt x="9604898" y="3478120"/>
                  <a:pt x="9592001" y="3475368"/>
                  <a:pt x="9587824" y="3485026"/>
                </a:cubicBezTo>
                <a:cubicBezTo>
                  <a:pt x="9580551" y="3496717"/>
                  <a:pt x="9541243" y="3480222"/>
                  <a:pt x="9547796" y="3493549"/>
                </a:cubicBezTo>
                <a:cubicBezTo>
                  <a:pt x="9519920" y="3482278"/>
                  <a:pt x="9500679" y="3506893"/>
                  <a:pt x="9478645" y="3513513"/>
                </a:cubicBezTo>
                <a:lnTo>
                  <a:pt x="9411684" y="3523418"/>
                </a:lnTo>
                <a:lnTo>
                  <a:pt x="9366538" y="3526460"/>
                </a:lnTo>
                <a:lnTo>
                  <a:pt x="9359972" y="3526400"/>
                </a:lnTo>
                <a:lnTo>
                  <a:pt x="9305389" y="3517948"/>
                </a:lnTo>
                <a:cubicBezTo>
                  <a:pt x="9304192" y="3519881"/>
                  <a:pt x="9302552" y="3521697"/>
                  <a:pt x="9300518" y="3523334"/>
                </a:cubicBezTo>
                <a:lnTo>
                  <a:pt x="9283714" y="3529239"/>
                </a:lnTo>
                <a:lnTo>
                  <a:pt x="9268939" y="3523529"/>
                </a:lnTo>
                <a:lnTo>
                  <a:pt x="9200388" y="3514825"/>
                </a:lnTo>
                <a:lnTo>
                  <a:pt x="9100315" y="3508095"/>
                </a:lnTo>
                <a:lnTo>
                  <a:pt x="9085021" y="3502227"/>
                </a:lnTo>
                <a:cubicBezTo>
                  <a:pt x="9050383" y="3496407"/>
                  <a:pt x="9009161" y="3505134"/>
                  <a:pt x="8986679" y="3490015"/>
                </a:cubicBezTo>
                <a:lnTo>
                  <a:pt x="8935279" y="3489392"/>
                </a:lnTo>
                <a:lnTo>
                  <a:pt x="8929775" y="3495435"/>
                </a:lnTo>
                <a:lnTo>
                  <a:pt x="8914572" y="3494422"/>
                </a:lnTo>
                <a:lnTo>
                  <a:pt x="8910528" y="3495433"/>
                </a:lnTo>
                <a:cubicBezTo>
                  <a:pt x="8902811" y="3497395"/>
                  <a:pt x="8895148" y="3499126"/>
                  <a:pt x="8887347" y="3499952"/>
                </a:cubicBezTo>
                <a:cubicBezTo>
                  <a:pt x="8887979" y="3494405"/>
                  <a:pt x="8886063" y="3491013"/>
                  <a:pt x="8882636" y="3489003"/>
                </a:cubicBezTo>
                <a:lnTo>
                  <a:pt x="8875708" y="3487667"/>
                </a:lnTo>
                <a:lnTo>
                  <a:pt x="8623964" y="3496458"/>
                </a:lnTo>
                <a:lnTo>
                  <a:pt x="8602739" y="3507398"/>
                </a:lnTo>
                <a:lnTo>
                  <a:pt x="8535777" y="3517304"/>
                </a:lnTo>
                <a:lnTo>
                  <a:pt x="8490632" y="3520346"/>
                </a:lnTo>
                <a:lnTo>
                  <a:pt x="8484065" y="3520285"/>
                </a:lnTo>
                <a:lnTo>
                  <a:pt x="8429482" y="3511833"/>
                </a:lnTo>
                <a:cubicBezTo>
                  <a:pt x="8428285" y="3513765"/>
                  <a:pt x="8426646" y="3515583"/>
                  <a:pt x="8424611" y="3517220"/>
                </a:cubicBezTo>
                <a:lnTo>
                  <a:pt x="8407807" y="3523124"/>
                </a:lnTo>
                <a:lnTo>
                  <a:pt x="8393033" y="3517415"/>
                </a:lnTo>
                <a:lnTo>
                  <a:pt x="8324480" y="3508711"/>
                </a:lnTo>
                <a:lnTo>
                  <a:pt x="8306918" y="3507529"/>
                </a:lnTo>
                <a:lnTo>
                  <a:pt x="7575780" y="3533061"/>
                </a:lnTo>
                <a:lnTo>
                  <a:pt x="6943743" y="3555132"/>
                </a:lnTo>
                <a:lnTo>
                  <a:pt x="6527445" y="3569670"/>
                </a:lnTo>
                <a:lnTo>
                  <a:pt x="6494185" y="3571011"/>
                </a:lnTo>
                <a:cubicBezTo>
                  <a:pt x="6501847" y="3578975"/>
                  <a:pt x="6347822" y="3582983"/>
                  <a:pt x="6292035" y="3578156"/>
                </a:cubicBezTo>
                <a:lnTo>
                  <a:pt x="6290625" y="3577940"/>
                </a:lnTo>
                <a:lnTo>
                  <a:pt x="3954266" y="3659527"/>
                </a:lnTo>
                <a:lnTo>
                  <a:pt x="619033" y="3775639"/>
                </a:lnTo>
                <a:cubicBezTo>
                  <a:pt x="599272" y="3776267"/>
                  <a:pt x="13183" y="3790825"/>
                  <a:pt x="12352" y="3768499"/>
                </a:cubicBezTo>
                <a:cubicBezTo>
                  <a:pt x="9862" y="2777894"/>
                  <a:pt x="7373" y="1801039"/>
                  <a:pt x="4883" y="810434"/>
                </a:cubicBezTo>
                <a:cubicBezTo>
                  <a:pt x="3255" y="544873"/>
                  <a:pt x="1628" y="26556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C1E48D-871D-A107-C5AF-FEF5A348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920" y="2477882"/>
            <a:ext cx="5656724" cy="29921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MONITOR MODE</a:t>
            </a:r>
            <a:endParaRPr lang="en-US" sz="5400" i="1" kern="1200" dirty="0">
              <a:solidFill>
                <a:srgbClr val="000000"/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039A39-6495-43A3-8BA9-9FDB4D45A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404CAA-4CB8-4FF6-8299-14B290DEA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868EB6-67BE-474E-9A8F-856A0228B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033598-FBB0-4A5B-938D-0B8A5561E0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D21B23-CB3F-47F6-BF43-981244FB1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8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Electronic circuit board with processor">
            <a:extLst>
              <a:ext uri="{FF2B5EF4-FFF2-40B4-BE49-F238E27FC236}">
                <a16:creationId xmlns:a16="http://schemas.microsoft.com/office/drawing/2014/main" id="{59EB7BD9-B45A-5882-4500-EEF3A03C5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-1" b="6036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810EDF-8003-2A67-6E18-8C5CE343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3098"/>
            <a:ext cx="5410200" cy="318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RTL-SDR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3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ell towers">
            <a:extLst>
              <a:ext uri="{FF2B5EF4-FFF2-40B4-BE49-F238E27FC236}">
                <a16:creationId xmlns:a16="http://schemas.microsoft.com/office/drawing/2014/main" id="{F3B0183B-0A7D-9805-5EC3-DF6064042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6174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F6FD45-61D4-2B4B-85AB-EFDACEB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3098"/>
            <a:ext cx="5410200" cy="318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GSM SIGNAL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91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İçerik Yer Tutucusu 3" descr="metin, kağıt ürünü, kağıt, logo içeren bir resim&#10;&#10;Açıklama otomatik olarak oluşturuldu">
            <a:extLst>
              <a:ext uri="{FF2B5EF4-FFF2-40B4-BE49-F238E27FC236}">
                <a16:creationId xmlns:a16="http://schemas.microsoft.com/office/drawing/2014/main" id="{81851A33-519B-DFF6-9DE4-B6A9F92F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84000"/>
          </a:blip>
          <a:srcRect l="10183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585DC8-2A37-06D3-478D-BDEA27D0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3098"/>
            <a:ext cx="5410200" cy="318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TÜRK TELEKOM' S HANDICAP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0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" name="Rectangle 14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2CBD4D6-743D-0C7C-5E80-3E7C26BFA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-1" b="6104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E85EEF-7822-C051-7DE5-58C149C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3098"/>
            <a:ext cx="5410200" cy="318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WIRESHARK</a:t>
            </a:r>
            <a:endParaRPr lang="en-US" sz="5400" i="1" kern="120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5953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89859"/>
      </a:accent1>
      <a:accent2>
        <a:srgbClr val="CE796B"/>
      </a:accent2>
      <a:accent3>
        <a:srgbClr val="D7859C"/>
      </a:accent3>
      <a:accent4>
        <a:srgbClr val="CE6BAF"/>
      </a:accent4>
      <a:accent5>
        <a:srgbClr val="CE85D7"/>
      </a:accent5>
      <a:accent6>
        <a:srgbClr val="9A6BCE"/>
      </a:accent6>
      <a:hlink>
        <a:srgbClr val="6383A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StreetscapeVTI</vt:lpstr>
      <vt:lpstr>CROWD DETECTION USING IMSI AND IEEE 802.11 DATA</vt:lpstr>
      <vt:lpstr>IMSI (International Mobile Subscriber Identity)</vt:lpstr>
      <vt:lpstr>IEEE 802.11</vt:lpstr>
      <vt:lpstr>RADIO SIGNALS</vt:lpstr>
      <vt:lpstr>MONITOR MODE</vt:lpstr>
      <vt:lpstr>RTL-SDR</vt:lpstr>
      <vt:lpstr>GSM SIGNAL</vt:lpstr>
      <vt:lpstr>TÜRK TELEKOM' S HANDICAP</vt:lpstr>
      <vt:lpstr>WIRESHARK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132</cp:revision>
  <dcterms:created xsi:type="dcterms:W3CDTF">2024-05-17T17:39:44Z</dcterms:created>
  <dcterms:modified xsi:type="dcterms:W3CDTF">2024-05-31T09:38:30Z</dcterms:modified>
</cp:coreProperties>
</file>