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946" y="-91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299915"/>
            <a:ext cx="7406640" cy="1226820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541720"/>
            <a:ext cx="7406640" cy="14605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D86E4E-082C-4208-9570-79AE66B0441C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ACE799-DA26-4AF5-B562-7BF3D5A777A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178168"/>
            <a:ext cx="210312" cy="175260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120847"/>
            <a:ext cx="64008" cy="5334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D86E4E-082C-4208-9570-79AE66B0441C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ACE799-DA26-4AF5-B562-7BF3D5A777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28866"/>
            <a:ext cx="1828800" cy="487627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28867"/>
            <a:ext cx="5562600" cy="48762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D86E4E-082C-4208-9570-79AE66B0441C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ACE799-DA26-4AF5-B562-7BF3D5A777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D86E4E-082C-4208-9570-79AE66B0441C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ACE799-DA26-4AF5-B562-7BF3D5A777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45"/>
            <a:ext cx="6858000" cy="5715045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166937"/>
            <a:ext cx="6400800" cy="1905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889000"/>
            <a:ext cx="6400800" cy="1258093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D86E4E-082C-4208-9570-79AE66B0441C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ACE799-DA26-4AF5-B562-7BF3D5A777A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5715045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345547"/>
            <a:ext cx="210312" cy="175260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288225"/>
            <a:ext cx="64008" cy="5334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28600"/>
            <a:ext cx="7498080" cy="9525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270000"/>
            <a:ext cx="3657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270000"/>
            <a:ext cx="3657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D86E4E-082C-4208-9570-79AE66B0441C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ACE799-DA26-4AF5-B562-7BF3D5A777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00280"/>
            <a:ext cx="8229600" cy="9525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3565"/>
            <a:ext cx="4023360" cy="53340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273565"/>
            <a:ext cx="4023360" cy="53340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807780"/>
            <a:ext cx="4023360" cy="34290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807780"/>
            <a:ext cx="4023360" cy="34290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D86E4E-082C-4208-9570-79AE66B0441C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ACE799-DA26-4AF5-B562-7BF3D5A777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28600"/>
            <a:ext cx="7498080" cy="9525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D86E4E-082C-4208-9570-79AE66B0441C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ACE799-DA26-4AF5-B562-7BF3D5A777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5715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D86E4E-082C-4208-9570-79AE66B0441C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ACE799-DA26-4AF5-B562-7BF3D5A777A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45"/>
            <a:ext cx="73152" cy="5715045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0648"/>
            <a:ext cx="3810000" cy="968375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172470"/>
            <a:ext cx="3810000" cy="582083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778000"/>
            <a:ext cx="8153400" cy="33271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D86E4E-082C-4208-9570-79AE66B0441C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ACE799-DA26-4AF5-B562-7BF3D5A777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889000"/>
            <a:ext cx="2743200" cy="16510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D86E4E-082C-4208-9570-79AE66B0441C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ACE799-DA26-4AF5-B562-7BF3D5A777A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889000"/>
            <a:ext cx="4572000" cy="3810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952503"/>
            <a:ext cx="4419600" cy="2928776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795284"/>
            <a:ext cx="685800" cy="17025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780655"/>
            <a:ext cx="649224" cy="17025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000500"/>
            <a:ext cx="4419600" cy="635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679935"/>
            <a:ext cx="1638887" cy="1365739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7" y="17585"/>
            <a:ext cx="1702191" cy="1418493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2" y="879231"/>
            <a:ext cx="1125717" cy="918853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4" y="-45"/>
            <a:ext cx="8131127" cy="5715045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28865"/>
            <a:ext cx="7498080" cy="9525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206500"/>
            <a:ext cx="7498080" cy="40005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5254625"/>
            <a:ext cx="2133600" cy="396875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5D86E4E-082C-4208-9570-79AE66B0441C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5254625"/>
            <a:ext cx="2895600" cy="3968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5254625"/>
            <a:ext cx="457200" cy="396875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3ACE799-DA26-4AF5-B562-7BF3D5A777A9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45"/>
            <a:ext cx="73152" cy="5715045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0" y="876300"/>
            <a:ext cx="7406640" cy="1226820"/>
          </a:xfrm>
        </p:spPr>
        <p:txBody>
          <a:bodyPr>
            <a:noAutofit/>
          </a:bodyPr>
          <a:lstStyle/>
          <a:p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IBM Data Science </a:t>
            </a:r>
            <a:r>
              <a:rPr lang="en-US" sz="2000" dirty="0" err="1" smtClean="0"/>
              <a:t>CapStone</a:t>
            </a:r>
            <a:r>
              <a:rPr lang="en-US" sz="2000" dirty="0" smtClean="0"/>
              <a:t> Project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4457700"/>
            <a:ext cx="6400800" cy="838200"/>
          </a:xfrm>
        </p:spPr>
        <p:txBody>
          <a:bodyPr/>
          <a:lstStyle/>
          <a:p>
            <a:r>
              <a:rPr lang="en-US" dirty="0" smtClean="0"/>
              <a:t>Victor </a:t>
            </a:r>
            <a:r>
              <a:rPr lang="en-US" dirty="0" err="1" smtClean="0"/>
              <a:t>Banerjee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84960" y="452315"/>
            <a:ext cx="7406640" cy="1226820"/>
          </a:xfrm>
          <a:prstGeom prst="rect">
            <a:avLst/>
          </a:prstGeom>
        </p:spPr>
        <p:txBody>
          <a:bodyPr anchor="b">
            <a:normAutofit fontScale="5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6801" y="342900"/>
            <a:ext cx="62484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3900" dirty="0" smtClean="0">
                <a:solidFill>
                  <a:srgbClr val="4F271C">
                    <a:satMod val="130000"/>
                  </a:srgb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ea typeface="+mj-ea"/>
                <a:cs typeface="+mj-cs"/>
              </a:rPr>
              <a:t>Kolkata </a:t>
            </a:r>
            <a:r>
              <a:rPr lang="en-US" sz="3900" dirty="0">
                <a:solidFill>
                  <a:srgbClr val="4F271C">
                    <a:satMod val="130000"/>
                  </a:srgb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ea typeface="+mj-ea"/>
                <a:cs typeface="+mj-cs"/>
              </a:rPr>
              <a:t>Restaurant Business Analysis</a:t>
            </a:r>
            <a:endParaRPr lang="en-US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Kolkata Restaurant Business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Kolkata is one of the four major cities in India. The Stakeholder wants to open a restaurant chain business in Kolkata. So they want to know what is the future prospective of restaurant chain business in the cities. </a:t>
            </a:r>
          </a:p>
          <a:p>
            <a:r>
              <a:rPr lang="en-US" dirty="0" smtClean="0"/>
              <a:t>The stakeholder is new in the restaurant business so they wants a in details analysis of different location in the Kolkata to find best place in for their restaurant business.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find different </a:t>
            </a:r>
            <a:r>
              <a:rPr lang="en-US" b="1" dirty="0" smtClean="0"/>
              <a:t>neighborhood  clusters</a:t>
            </a:r>
            <a:r>
              <a:rPr lang="en-US" dirty="0" smtClean="0"/>
              <a:t> in Kolkata.</a:t>
            </a:r>
          </a:p>
          <a:p>
            <a:r>
              <a:rPr lang="en-US" b="1" dirty="0" smtClean="0"/>
              <a:t>E</a:t>
            </a:r>
            <a:r>
              <a:rPr lang="en-US" dirty="0" smtClean="0"/>
              <a:t>xploratory </a:t>
            </a:r>
            <a:r>
              <a:rPr lang="en-US" b="1" dirty="0" smtClean="0"/>
              <a:t>D</a:t>
            </a:r>
            <a:r>
              <a:rPr lang="en-US" dirty="0" smtClean="0"/>
              <a:t>ata </a:t>
            </a:r>
            <a:r>
              <a:rPr lang="en-US" b="1" dirty="0" smtClean="0"/>
              <a:t>A</a:t>
            </a:r>
            <a:r>
              <a:rPr lang="en-US" dirty="0" smtClean="0"/>
              <a:t>nalysis (EDA) of Kolkata Restaurants.</a:t>
            </a:r>
          </a:p>
          <a:p>
            <a:r>
              <a:rPr lang="en-US" dirty="0" smtClean="0"/>
              <a:t> Reviews Analysis to Explore Customer Sentiments.</a:t>
            </a:r>
          </a:p>
          <a:p>
            <a:r>
              <a:rPr lang="en-US" dirty="0" smtClean="0"/>
              <a:t>Find out </a:t>
            </a:r>
            <a:r>
              <a:rPr lang="en-US" b="1" dirty="0" smtClean="0"/>
              <a:t>possible Location </a:t>
            </a:r>
            <a:r>
              <a:rPr lang="en-US" dirty="0" smtClean="0"/>
              <a:t>to setup stakeholder restaurants.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Extract Kolkata’s </a:t>
            </a:r>
            <a:r>
              <a:rPr lang="en-US" dirty="0" err="1" smtClean="0"/>
              <a:t>Pincodes</a:t>
            </a:r>
            <a:r>
              <a:rPr lang="en-US" dirty="0" smtClean="0"/>
              <a:t> and Neighborhood names from Google Webpage.</a:t>
            </a:r>
          </a:p>
          <a:p>
            <a:r>
              <a:rPr lang="en-US" dirty="0" smtClean="0"/>
              <a:t>Neighborhood venue details from </a:t>
            </a:r>
            <a:r>
              <a:rPr lang="en-US" dirty="0" err="1" smtClean="0"/>
              <a:t>FourSquare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Restaurants datasets from </a:t>
            </a:r>
            <a:r>
              <a:rPr lang="en-US" dirty="0" err="1" smtClean="0"/>
              <a:t>Zomato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Review datasets from </a:t>
            </a:r>
            <a:r>
              <a:rPr lang="en-US" dirty="0" err="1"/>
              <a:t>Z</a:t>
            </a:r>
            <a:r>
              <a:rPr lang="en-US" dirty="0" err="1" smtClean="0"/>
              <a:t>omato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30</TotalTime>
  <Words>145</Words>
  <Application>Microsoft Office PowerPoint</Application>
  <PresentationFormat>On-screen Show (16:10)</PresentationFormat>
  <Paragraphs>17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Solstice</vt:lpstr>
      <vt:lpstr>   IBM Data Science CapStone Project</vt:lpstr>
      <vt:lpstr>Kolkata Restaurant Business Analysis</vt:lpstr>
      <vt:lpstr>Objectives</vt:lpstr>
      <vt:lpstr>Datasets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Data Science CapStone Project</dc:title>
  <dc:creator>recer</dc:creator>
  <cp:lastModifiedBy>recer</cp:lastModifiedBy>
  <cp:revision>5</cp:revision>
  <dcterms:created xsi:type="dcterms:W3CDTF">2020-03-18T05:12:38Z</dcterms:created>
  <dcterms:modified xsi:type="dcterms:W3CDTF">2020-03-18T05:42:59Z</dcterms:modified>
</cp:coreProperties>
</file>