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 autoAdjust="0"/>
    <p:restoredTop sz="94412" autoAdjust="0"/>
  </p:normalViewPr>
  <p:slideViewPr>
    <p:cSldViewPr>
      <p:cViewPr varScale="1">
        <p:scale>
          <a:sx n="86" d="100"/>
          <a:sy n="86" d="100"/>
        </p:scale>
        <p:origin x="7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71472-F5BA-465C-89E8-425CA2EB505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65B66-8F78-4E4A-9840-41D3B42D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65B66-8F78-4E4A-9840-41D3B42D4F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1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3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7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4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9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8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1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18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0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D2FE-82BF-4448-816E-CE43605EB33C}" type="datetimeFigureOut">
              <a:rPr lang="en-IN" smtClean="0"/>
              <a:t>05-05-2017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34B8-7A9C-46C7-807A-730934DB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5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673" y="620280"/>
            <a:ext cx="7772400" cy="1470025"/>
          </a:xfrm>
        </p:spPr>
        <p:txBody>
          <a:bodyPr/>
          <a:lstStyle/>
          <a:p>
            <a:r>
              <a:rPr lang="en-IN" dirty="0" smtClean="0"/>
              <a:t>BootCamp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772816"/>
            <a:ext cx="6400800" cy="1752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IN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TrueCaller</a:t>
            </a:r>
          </a:p>
        </p:txBody>
      </p:sp>
      <p:pic>
        <p:nvPicPr>
          <p:cNvPr id="4" name="Picture 8" descr="C:\Users\mannshinju\AppData\Local\Microsoft\Windows\INetCache\IE\TRBOF2KY\guía-telefónica-1550943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852936"/>
            <a:ext cx="220824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8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err="1" smtClean="0"/>
              <a:t>TrueCaller</a:t>
            </a:r>
            <a:r>
              <a:rPr lang="en-IN" dirty="0" smtClean="0"/>
              <a:t>(TC) App</a:t>
            </a:r>
            <a:br>
              <a:rPr lang="en-IN" dirty="0" smtClean="0"/>
            </a:br>
            <a:r>
              <a:rPr lang="en-IN" sz="1800" dirty="0" smtClean="0"/>
              <a:t>A Global Phone Directory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Workflow</a:t>
            </a:r>
          </a:p>
          <a:p>
            <a:pPr lvl="1"/>
            <a:r>
              <a:rPr lang="en-IN" dirty="0" smtClean="0"/>
              <a:t>User Registers with the App </a:t>
            </a:r>
            <a:endParaRPr lang="en-IN" dirty="0"/>
          </a:p>
          <a:p>
            <a:pPr lvl="1"/>
            <a:r>
              <a:rPr lang="en-IN" dirty="0" smtClean="0"/>
              <a:t>Uploads Phonebook  data to TC servers</a:t>
            </a:r>
          </a:p>
          <a:p>
            <a:pPr lvl="1"/>
            <a:r>
              <a:rPr lang="en-IN" dirty="0" smtClean="0"/>
              <a:t>TC knows contact name of corresponding numbers.</a:t>
            </a:r>
          </a:p>
          <a:p>
            <a:pPr lvl="1"/>
            <a:r>
              <a:rPr lang="en-IN" dirty="0" smtClean="0"/>
              <a:t> Each person who register's the app and upload the contact, TC keeps growing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57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TrueCaller</a:t>
            </a:r>
            <a:r>
              <a:rPr lang="en-IN" dirty="0"/>
              <a:t> </a:t>
            </a:r>
            <a:r>
              <a:rPr lang="en-IN" dirty="0" err="1" smtClean="0"/>
              <a:t>WorkFlow</a:t>
            </a:r>
            <a:endParaRPr lang="en-IN" dirty="0"/>
          </a:p>
        </p:txBody>
      </p:sp>
      <p:pic>
        <p:nvPicPr>
          <p:cNvPr id="1028" name="Picture 4" descr="C:\Users\mannshinju\AppData\Local\Microsoft\Windows\INetCache\IE\GY9XT5C7\client_server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475252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nnshinju\AppData\Local\Microsoft\Windows\INetCache\IE\GY9XT5C7\Server-DB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182750"/>
            <a:ext cx="172819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annshinju\AppData\Local\Microsoft\Windows\INetCache\IE\LK9E1U2Y\big-crowd-many-colors-social-people-group-15640566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22649"/>
            <a:ext cx="2178894" cy="216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5148064" y="3729851"/>
            <a:ext cx="849185" cy="275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3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TrueCaller App Design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</a:p>
          <a:p>
            <a:pPr lvl="1"/>
            <a:r>
              <a:rPr lang="en-IN" dirty="0" smtClean="0"/>
              <a:t>DB (MySQL DB)</a:t>
            </a:r>
          </a:p>
          <a:p>
            <a:pPr lvl="1"/>
            <a:r>
              <a:rPr lang="en-IN" dirty="0" smtClean="0"/>
              <a:t>Java(Business Logic)</a:t>
            </a:r>
          </a:p>
          <a:p>
            <a:pPr lvl="1"/>
            <a:r>
              <a:rPr lang="en-IN" dirty="0" smtClean="0"/>
              <a:t>REST </a:t>
            </a:r>
            <a:r>
              <a:rPr lang="en-IN" dirty="0" smtClean="0"/>
              <a:t>API(Maven </a:t>
            </a:r>
            <a:r>
              <a:rPr lang="en-IN" dirty="0"/>
              <a:t>support for JAX-RS </a:t>
            </a:r>
            <a:r>
              <a:rPr lang="en-IN" dirty="0" smtClean="0"/>
              <a:t>and J</a:t>
            </a:r>
            <a:r>
              <a:rPr lang="en-IN" dirty="0" smtClean="0"/>
              <a:t>ersey)</a:t>
            </a:r>
            <a:endParaRPr lang="en-IN" dirty="0" smtClean="0"/>
          </a:p>
          <a:p>
            <a:pPr lvl="1"/>
            <a:r>
              <a:rPr lang="en-IN" dirty="0" smtClean="0"/>
              <a:t>Postman UI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90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 Workflow</a:t>
            </a:r>
            <a:endParaRPr lang="en-IN" dirty="0"/>
          </a:p>
        </p:txBody>
      </p:sp>
      <p:pic>
        <p:nvPicPr>
          <p:cNvPr id="4" name="Picture 5" descr="C:\Users\mannshinju\AppData\Local\Microsoft\Windows\INetCache\IE\LUP51P92\1375966995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517232"/>
            <a:ext cx="1014202" cy="11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0384" y="1688780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72166" y="1696447"/>
            <a:ext cx="160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</a:t>
            </a:r>
          </a:p>
          <a:p>
            <a:r>
              <a:rPr lang="en-IN" dirty="0" smtClean="0"/>
              <a:t>(POSTMAN Tool)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79712" y="213285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67744" y="16288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Signup/Register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211960" y="1740287"/>
            <a:ext cx="2304256" cy="148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358354" y="1846565"/>
            <a:ext cx="302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REST API URI’s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11843" y="3212976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13625" y="3220643"/>
            <a:ext cx="160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</a:t>
            </a:r>
          </a:p>
          <a:p>
            <a:r>
              <a:rPr lang="en-IN" dirty="0" smtClean="0"/>
              <a:t>(POSTMAN Tool)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07745" y="3315300"/>
            <a:ext cx="0" cy="2089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7745" y="4481372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Register User or Login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18" idx="3"/>
          </p:cNvCxnSpPr>
          <p:nvPr/>
        </p:nvCxnSpPr>
        <p:spPr>
          <a:xfrm flipV="1">
            <a:off x="2040035" y="2768900"/>
            <a:ext cx="2027909" cy="98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355469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Upload Contacts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430707" y="4935370"/>
            <a:ext cx="172819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91030" y="4943037"/>
            <a:ext cx="160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</a:t>
            </a:r>
          </a:p>
          <a:p>
            <a:r>
              <a:rPr lang="en-IN" dirty="0" smtClean="0"/>
              <a:t>(POSTMAN Tool)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67744" y="3260968"/>
            <a:ext cx="2736304" cy="2214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55179" y="522003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Search Contacts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26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6473"/>
            <a:ext cx="8229600" cy="1143000"/>
          </a:xfrm>
        </p:spPr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0100" y="1196751"/>
            <a:ext cx="206652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PhoneBook</a:t>
            </a:r>
            <a:r>
              <a:rPr lang="en-US" dirty="0"/>
              <a:t>&lt;Class&gt;</a:t>
            </a:r>
            <a:endParaRPr lang="en-US" dirty="0" smtClean="0"/>
          </a:p>
          <a:p>
            <a:r>
              <a:rPr lang="en-US" dirty="0" smtClean="0"/>
              <a:t>-------------------------</a:t>
            </a:r>
          </a:p>
          <a:p>
            <a:r>
              <a:rPr lang="en-US" sz="1200" dirty="0" smtClean="0"/>
              <a:t>Ph_book_id</a:t>
            </a:r>
          </a:p>
          <a:p>
            <a:r>
              <a:rPr lang="en-US" sz="1200" dirty="0" smtClean="0"/>
              <a:t>Username</a:t>
            </a:r>
          </a:p>
          <a:p>
            <a:r>
              <a:rPr lang="en-US" sz="1200" dirty="0" smtClean="0"/>
              <a:t>Password</a:t>
            </a:r>
          </a:p>
          <a:p>
            <a:r>
              <a:rPr lang="en-US" sz="1200" dirty="0" smtClean="0"/>
              <a:t>Email</a:t>
            </a:r>
          </a:p>
          <a:p>
            <a:r>
              <a:rPr lang="en-US" sz="1200" dirty="0" smtClean="0"/>
              <a:t>-------------------------</a:t>
            </a:r>
          </a:p>
          <a:p>
            <a:r>
              <a:rPr lang="en-US" sz="1200" dirty="0" smtClean="0"/>
              <a:t>Getters</a:t>
            </a:r>
          </a:p>
          <a:p>
            <a:r>
              <a:rPr lang="en-US" sz="1200" dirty="0" smtClean="0"/>
              <a:t>Setters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076056" y="1196752"/>
            <a:ext cx="21242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Contact</a:t>
            </a:r>
            <a:r>
              <a:rPr lang="en-US" dirty="0"/>
              <a:t>&lt;Class&gt;</a:t>
            </a:r>
          </a:p>
          <a:p>
            <a:r>
              <a:rPr lang="en-US" dirty="0" smtClean="0"/>
              <a:t>---------------------------</a:t>
            </a:r>
          </a:p>
          <a:p>
            <a:r>
              <a:rPr lang="en-US" sz="1200" dirty="0"/>
              <a:t>Contact_id</a:t>
            </a:r>
          </a:p>
          <a:p>
            <a:r>
              <a:rPr lang="en-US" sz="1200" dirty="0"/>
              <a:t>Contact_Name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Location</a:t>
            </a:r>
          </a:p>
          <a:p>
            <a:r>
              <a:rPr lang="en-US" sz="1200" dirty="0"/>
              <a:t>---------------------------</a:t>
            </a:r>
          </a:p>
          <a:p>
            <a:r>
              <a:rPr lang="en-US" sz="1200" dirty="0"/>
              <a:t>Getters</a:t>
            </a:r>
          </a:p>
          <a:p>
            <a:r>
              <a:rPr lang="en-US" sz="1200" dirty="0"/>
              <a:t>Setters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8096" y="3429000"/>
            <a:ext cx="205222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UserService</a:t>
            </a:r>
            <a:r>
              <a:rPr lang="en-US" dirty="0" smtClean="0"/>
              <a:t>&lt;Class</a:t>
            </a:r>
            <a:r>
              <a:rPr lang="en-US" dirty="0"/>
              <a:t>&gt;</a:t>
            </a:r>
          </a:p>
          <a:p>
            <a:r>
              <a:rPr lang="en-US" dirty="0" smtClean="0"/>
              <a:t>--------------------------</a:t>
            </a:r>
          </a:p>
          <a:p>
            <a:r>
              <a:rPr lang="en-US" sz="1200" dirty="0"/>
              <a:t>PhoneBook obj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07243" y="4747994"/>
            <a:ext cx="23454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UserResource</a:t>
            </a:r>
            <a:r>
              <a:rPr lang="en-US" dirty="0" smtClean="0"/>
              <a:t>&lt;Class&gt;</a:t>
            </a:r>
          </a:p>
          <a:p>
            <a:r>
              <a:rPr lang="en-US" dirty="0" smtClean="0"/>
              <a:t>------------------------------</a:t>
            </a:r>
          </a:p>
          <a:p>
            <a:r>
              <a:rPr lang="en-US" sz="1200" dirty="0"/>
              <a:t>UserService obj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1950" y="3429000"/>
            <a:ext cx="235457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ContactService</a:t>
            </a:r>
            <a:r>
              <a:rPr lang="en-US" dirty="0" smtClean="0"/>
              <a:t>&lt;Class</a:t>
            </a:r>
            <a:r>
              <a:rPr lang="en-US" dirty="0"/>
              <a:t>&gt;</a:t>
            </a:r>
          </a:p>
          <a:p>
            <a:r>
              <a:rPr lang="en-US" dirty="0" smtClean="0"/>
              <a:t>-------------------------------</a:t>
            </a:r>
          </a:p>
          <a:p>
            <a:r>
              <a:rPr lang="en-US" sz="1200" dirty="0" smtClean="0"/>
              <a:t>Contact </a:t>
            </a:r>
            <a:r>
              <a:rPr lang="en-US" sz="1200" dirty="0"/>
              <a:t>obj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71098" y="4747994"/>
            <a:ext cx="281327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ContactResource</a:t>
            </a:r>
            <a:r>
              <a:rPr lang="en-US" dirty="0" smtClean="0"/>
              <a:t>&lt;Class&gt;</a:t>
            </a:r>
          </a:p>
          <a:p>
            <a:r>
              <a:rPr lang="en-US" dirty="0" smtClean="0"/>
              <a:t>-------------------------------------</a:t>
            </a:r>
          </a:p>
          <a:p>
            <a:r>
              <a:rPr lang="en-US" sz="1200" dirty="0" smtClean="0"/>
              <a:t>ContactService </a:t>
            </a:r>
            <a:r>
              <a:rPr lang="en-US" sz="1200" dirty="0"/>
              <a:t>obj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27784" y="5855626"/>
            <a:ext cx="289458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DatabaseService</a:t>
            </a:r>
            <a:r>
              <a:rPr lang="en-US" dirty="0" smtClean="0"/>
              <a:t>&lt;Class&gt;</a:t>
            </a:r>
          </a:p>
          <a:p>
            <a:r>
              <a:rPr lang="en-US" dirty="0" smtClean="0"/>
              <a:t>--------------------------------------</a:t>
            </a:r>
          </a:p>
          <a:p>
            <a:r>
              <a:rPr lang="en-US" sz="1200" dirty="0"/>
              <a:t>UserService obj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47664" y="3135743"/>
            <a:ext cx="0" cy="2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664" y="4259997"/>
            <a:ext cx="5079" cy="48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38174" y="3171330"/>
            <a:ext cx="0" cy="2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72654" y="4259996"/>
            <a:ext cx="5079" cy="48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2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140</Words>
  <Application>Microsoft Office PowerPoint</Application>
  <PresentationFormat>On-screen Show (4:3)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BootCamp Project</vt:lpstr>
      <vt:lpstr> TrueCaller(TC) App A Global Phone Directory </vt:lpstr>
      <vt:lpstr>TrueCaller WorkFlow</vt:lpstr>
      <vt:lpstr>TrueCaller App Design</vt:lpstr>
      <vt:lpstr>App Workflow</vt:lpstr>
      <vt:lpstr>Class Design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Project</dc:title>
  <dc:creator>mannshinju</dc:creator>
  <cp:lastModifiedBy>paypal</cp:lastModifiedBy>
  <cp:revision>36</cp:revision>
  <dcterms:created xsi:type="dcterms:W3CDTF">2017-05-02T16:45:02Z</dcterms:created>
  <dcterms:modified xsi:type="dcterms:W3CDTF">2017-05-05T08:19:35Z</dcterms:modified>
</cp:coreProperties>
</file>