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2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2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1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7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4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1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0519-7BB8-4B6D-91E4-12A93105355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EAAC-AF53-44D8-AC53-59FE4201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9913"/>
          </a:xfrm>
        </p:spPr>
        <p:txBody>
          <a:bodyPr/>
          <a:lstStyle/>
          <a:p>
            <a:r>
              <a:rPr lang="en-US" dirty="0" smtClean="0"/>
              <a:t>Bus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 err="1" smtClean="0"/>
              <a:t>Subramaniam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Application Design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Technologies Used</a:t>
            </a:r>
          </a:p>
          <a:p>
            <a:r>
              <a:rPr lang="en-US" dirty="0" smtClean="0">
                <a:latin typeface="+mj-lt"/>
              </a:rPr>
              <a:t>DB (Oracle 11g)</a:t>
            </a:r>
          </a:p>
          <a:p>
            <a:r>
              <a:rPr lang="en-US" dirty="0" err="1" smtClean="0">
                <a:latin typeface="+mj-lt"/>
              </a:rPr>
              <a:t>Primefaces</a:t>
            </a:r>
            <a:r>
              <a:rPr lang="en-US" dirty="0" smtClean="0">
                <a:latin typeface="+mj-lt"/>
              </a:rPr>
              <a:t> with JSF framework</a:t>
            </a:r>
          </a:p>
          <a:p>
            <a:r>
              <a:rPr lang="en-US" dirty="0" smtClean="0">
                <a:latin typeface="+mj-lt"/>
              </a:rPr>
              <a:t>Core Java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07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Screens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614"/>
            <a:ext cx="10515600" cy="4537349"/>
          </a:xfrm>
        </p:spPr>
        <p:txBody>
          <a:bodyPr/>
          <a:lstStyle/>
          <a:p>
            <a:r>
              <a:rPr lang="en-US" dirty="0" smtClean="0"/>
              <a:t>Search screen </a:t>
            </a:r>
          </a:p>
          <a:p>
            <a:r>
              <a:rPr lang="en-US" dirty="0" smtClean="0"/>
              <a:t>Bus Listing </a:t>
            </a:r>
          </a:p>
          <a:p>
            <a:r>
              <a:rPr lang="en-US" dirty="0" smtClean="0"/>
              <a:t>Passenger Details</a:t>
            </a:r>
          </a:p>
          <a:p>
            <a:r>
              <a:rPr lang="en-US" dirty="0" smtClean="0"/>
              <a:t>Ticket Confirmation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749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DB Design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31471" y="2526030"/>
            <a:ext cx="3094902" cy="397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	BUS_DETAILS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BUS_BUSTYPE_ID(</a:t>
            </a:r>
            <a:r>
              <a:rPr lang="en-US" dirty="0" err="1" smtClean="0"/>
              <a:t>fk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DEPART_TIME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ARRIVAL_TIME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ORIGIN_ID(</a:t>
            </a:r>
            <a:r>
              <a:rPr lang="en-US" dirty="0" err="1" smtClean="0"/>
              <a:t>fk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DESTINATION_ID(</a:t>
            </a:r>
            <a:r>
              <a:rPr lang="en-US" dirty="0" err="1" smtClean="0"/>
              <a:t>fk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TOTAL_SEATS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AVAIL_SEATS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BOOKED_SEATS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69330" y="1325880"/>
            <a:ext cx="2468880" cy="2354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BUS_TYPE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BUSTYPE_ID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BUSTYPE_NAME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31471" y="3177540"/>
            <a:ext cx="30949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69330" y="1931670"/>
            <a:ext cx="2468880" cy="11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26373" y="2091690"/>
            <a:ext cx="2642957" cy="158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06490" y="4446270"/>
            <a:ext cx="233172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CITY_NAME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CITY_ID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206490" y="5017770"/>
            <a:ext cx="2331720" cy="22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8" idx="1"/>
          </p:cNvCxnSpPr>
          <p:nvPr/>
        </p:nvCxnSpPr>
        <p:spPr>
          <a:xfrm>
            <a:off x="3543300" y="5040630"/>
            <a:ext cx="2663190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8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5890" y="1211580"/>
            <a:ext cx="2663190" cy="420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PNRDETAILS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T_BUS_ID(</a:t>
            </a:r>
            <a:r>
              <a:rPr lang="fr-FR" dirty="0" err="1" smtClean="0"/>
              <a:t>fk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T_EMAIL_ID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T_SEAT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T_FARE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T_PHONE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T_NO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05890" y="1874520"/>
            <a:ext cx="2651760" cy="22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115050" y="925830"/>
            <a:ext cx="1680210" cy="224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BUS_DETAILS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15050" y="1474470"/>
            <a:ext cx="16802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57650" y="1714500"/>
            <a:ext cx="2057400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2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1590" y="1154430"/>
            <a:ext cx="2320290" cy="224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PERSON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P_T_ID(</a:t>
            </a:r>
            <a:r>
              <a:rPr lang="en-US" dirty="0" err="1" smtClean="0"/>
              <a:t>fk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P_AGE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P_TITLE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68730" y="1737360"/>
            <a:ext cx="2343150" cy="22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532120" y="1337310"/>
            <a:ext cx="154305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PNRDETAILS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11880" y="1760220"/>
            <a:ext cx="1920240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1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Bus Reservation System</vt:lpstr>
      <vt:lpstr>Application Design</vt:lpstr>
      <vt:lpstr>Screens</vt:lpstr>
      <vt:lpstr>DB Design</vt:lpstr>
      <vt:lpstr>PowerPoint Presentation</vt:lpstr>
      <vt:lpstr>PowerPoint Presentation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paypal</dc:creator>
  <cp:lastModifiedBy>paypal</cp:lastModifiedBy>
  <cp:revision>5</cp:revision>
  <dcterms:created xsi:type="dcterms:W3CDTF">2017-05-05T05:53:12Z</dcterms:created>
  <dcterms:modified xsi:type="dcterms:W3CDTF">2017-05-05T11:05:50Z</dcterms:modified>
</cp:coreProperties>
</file>