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9C7D-D0E6-42A8-82A5-7237F0C2DBB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A2C-9D97-4B62-A6C4-FBB717F8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4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9C7D-D0E6-42A8-82A5-7237F0C2DBB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A2C-9D97-4B62-A6C4-FBB717F8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6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9C7D-D0E6-42A8-82A5-7237F0C2DBB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A2C-9D97-4B62-A6C4-FBB717F8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3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9C7D-D0E6-42A8-82A5-7237F0C2DBB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A2C-9D97-4B62-A6C4-FBB717F8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3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9C7D-D0E6-42A8-82A5-7237F0C2DBB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A2C-9D97-4B62-A6C4-FBB717F8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4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9C7D-D0E6-42A8-82A5-7237F0C2DBB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A2C-9D97-4B62-A6C4-FBB717F8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0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9C7D-D0E6-42A8-82A5-7237F0C2DBB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A2C-9D97-4B62-A6C4-FBB717F8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4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9C7D-D0E6-42A8-82A5-7237F0C2DBB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A2C-9D97-4B62-A6C4-FBB717F8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4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9C7D-D0E6-42A8-82A5-7237F0C2DBB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A2C-9D97-4B62-A6C4-FBB717F8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8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9C7D-D0E6-42A8-82A5-7237F0C2DBB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A2C-9D97-4B62-A6C4-FBB717F8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6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9C7D-D0E6-42A8-82A5-7237F0C2DBB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A2C-9D97-4B62-A6C4-FBB717F8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5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9C7D-D0E6-42A8-82A5-7237F0C2DBB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7FA2C-9D97-4B62-A6C4-FBB717F8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2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Taskify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err="1" smtClean="0"/>
              <a:t>Harshna</a:t>
            </a:r>
            <a:r>
              <a:rPr lang="en-US" dirty="0" smtClean="0"/>
              <a:t> </a:t>
            </a:r>
            <a:r>
              <a:rPr lang="en-US" dirty="0" err="1" smtClean="0"/>
              <a:t>Tharayani</a:t>
            </a:r>
            <a:endParaRPr lang="en-US" dirty="0" smtClean="0"/>
          </a:p>
          <a:p>
            <a:r>
              <a:rPr lang="en-US" dirty="0" smtClean="0"/>
              <a:t>Mentor Vishal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Front End				Back End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399" y="2385847"/>
            <a:ext cx="1608083" cy="1534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</a:p>
          <a:p>
            <a:pPr algn="ctr"/>
            <a:r>
              <a:rPr lang="en-US" dirty="0" smtClean="0"/>
              <a:t>AJAX</a:t>
            </a:r>
          </a:p>
          <a:p>
            <a:pPr algn="ctr"/>
            <a:r>
              <a:rPr lang="en-US" dirty="0" smtClean="0"/>
              <a:t>JavaScript</a:t>
            </a:r>
          </a:p>
          <a:p>
            <a:pPr algn="ctr"/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72099" y="2312274"/>
            <a:ext cx="1566041" cy="1608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</a:t>
            </a:r>
            <a:r>
              <a:rPr lang="en-US" dirty="0" err="1" smtClean="0"/>
              <a:t>Api</a:t>
            </a:r>
            <a:endParaRPr lang="en-US" dirty="0" smtClean="0"/>
          </a:p>
          <a:p>
            <a:pPr algn="ctr"/>
            <a:r>
              <a:rPr lang="en-US" dirty="0" smtClean="0"/>
              <a:t>Java</a:t>
            </a:r>
          </a:p>
          <a:p>
            <a:pPr algn="ctr"/>
            <a:r>
              <a:rPr lang="en-US" dirty="0" smtClean="0"/>
              <a:t>JDBC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17076" y="2906109"/>
            <a:ext cx="265911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an 8"/>
          <p:cNvSpPr/>
          <p:nvPr/>
        </p:nvSpPr>
        <p:spPr>
          <a:xfrm>
            <a:off x="5556029" y="4407007"/>
            <a:ext cx="1198180" cy="150297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2"/>
            <a:endCxn id="9" idx="1"/>
          </p:cNvCxnSpPr>
          <p:nvPr/>
        </p:nvCxnSpPr>
        <p:spPr>
          <a:xfrm flipH="1">
            <a:off x="6155119" y="3920358"/>
            <a:ext cx="1" cy="486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92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Taskify</a:t>
            </a:r>
            <a:r>
              <a:rPr lang="en-US" sz="2400" dirty="0" smtClean="0"/>
              <a:t> Service			Login Manager		</a:t>
            </a:r>
            <a:r>
              <a:rPr lang="en-US" sz="2400" dirty="0"/>
              <a:t> </a:t>
            </a:r>
            <a:r>
              <a:rPr lang="en-US" sz="2400" dirty="0" smtClean="0"/>
              <a:t>  Login DAO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																																																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Task Manager			   Task DAO	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135117" y="2280746"/>
            <a:ext cx="1397876" cy="1366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Web service calls</a:t>
            </a:r>
          </a:p>
          <a:p>
            <a:pPr algn="ctr"/>
            <a:r>
              <a:rPr lang="en-US" dirty="0" err="1" smtClean="0"/>
              <a:t>Eg</a:t>
            </a:r>
            <a:r>
              <a:rPr lang="en-US" dirty="0" smtClean="0"/>
              <a:t> : /login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98124" y="2280746"/>
            <a:ext cx="1397876" cy="1366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DB Connection </a:t>
            </a:r>
          </a:p>
          <a:p>
            <a:pPr algn="ctr"/>
            <a:r>
              <a:rPr lang="en-US" dirty="0"/>
              <a:t>a</a:t>
            </a:r>
            <a:r>
              <a:rPr lang="en-US" dirty="0" smtClean="0"/>
              <a:t>nd call DAO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0" y="2280746"/>
            <a:ext cx="1397876" cy="1366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queries and return result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35117" y="4545725"/>
            <a:ext cx="1397876" cy="1366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DB Connection </a:t>
            </a:r>
          </a:p>
          <a:p>
            <a:pPr algn="ctr"/>
            <a:r>
              <a:rPr lang="en-US" dirty="0"/>
              <a:t>a</a:t>
            </a:r>
            <a:r>
              <a:rPr lang="en-US" dirty="0" smtClean="0"/>
              <a:t>nd call DAO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8124" y="4545725"/>
            <a:ext cx="1397876" cy="1366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DB Connection </a:t>
            </a:r>
          </a:p>
          <a:p>
            <a:pPr algn="ctr"/>
            <a:r>
              <a:rPr lang="en-US" dirty="0"/>
              <a:t>a</a:t>
            </a:r>
            <a:r>
              <a:rPr lang="en-US" dirty="0" smtClean="0"/>
              <a:t>nd call DAO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38097" y="2963917"/>
            <a:ext cx="18813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216869" y="2958662"/>
            <a:ext cx="18813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38097" y="5160579"/>
            <a:ext cx="18813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34055" y="3647090"/>
            <a:ext cx="0" cy="472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95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3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56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Taskify</vt:lpstr>
      <vt:lpstr>Technology Used</vt:lpstr>
      <vt:lpstr>Class Design</vt:lpstr>
      <vt:lpstr>Thank You</vt:lpstr>
    </vt:vector>
  </TitlesOfParts>
  <Company>PayPal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Taskify</dc:title>
  <dc:creator>paypal</dc:creator>
  <cp:lastModifiedBy>paypal</cp:lastModifiedBy>
  <cp:revision>5</cp:revision>
  <dcterms:created xsi:type="dcterms:W3CDTF">2017-05-05T05:49:50Z</dcterms:created>
  <dcterms:modified xsi:type="dcterms:W3CDTF">2017-05-05T06:11:30Z</dcterms:modified>
</cp:coreProperties>
</file>