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C76D-AE21-4DF7-8B15-D02D9CFE3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 Natural Intelligence</a:t>
            </a:r>
            <a:br>
              <a:rPr lang="en-US" dirty="0"/>
            </a:br>
            <a:r>
              <a:rPr lang="en-US" dirty="0"/>
              <a:t>Doing Data Science: November 2018</a:t>
            </a:r>
            <a:br>
              <a:rPr lang="en-US" dirty="0"/>
            </a:br>
            <a:r>
              <a:rPr lang="en-US" dirty="0"/>
              <a:t>Case Study 1 Presentation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300FE-4BF5-4648-BB8E-B5EAB272A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J Wolfe</a:t>
            </a:r>
          </a:p>
          <a:p>
            <a:r>
              <a:rPr lang="en-US" dirty="0"/>
              <a:t>Ruben Chavez</a:t>
            </a:r>
          </a:p>
          <a:p>
            <a:r>
              <a:rPr lang="en-US" dirty="0"/>
              <a:t>Ayoade Dare</a:t>
            </a:r>
          </a:p>
        </p:txBody>
      </p:sp>
    </p:spTree>
    <p:extLst>
      <p:ext uri="{BB962C8B-B14F-4D97-AF65-F5344CB8AC3E}">
        <p14:creationId xmlns:p14="http://schemas.microsoft.com/office/powerpoint/2010/main" val="208384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0CA-4761-4F24-B19C-07CC1A8A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DCDB0-9008-4F9B-94D9-0ED40F9ED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ExploringNewBusiness</a:t>
            </a:r>
            <a:r>
              <a:rPr lang="en-US" dirty="0"/>
              <a:t> (ENB) brewery, contacted Natural Intelligence Inc., for analysis of their market strength.</a:t>
            </a:r>
          </a:p>
          <a:p>
            <a:r>
              <a:rPr lang="en-US" dirty="0"/>
              <a:t>Market analysis of competitors to ENB’s Jupiter IPA brand</a:t>
            </a:r>
          </a:p>
          <a:p>
            <a:r>
              <a:rPr lang="en-US" dirty="0"/>
              <a:t>Investigate the relationship between the ABV (Alcohol By Volume) &amp; IBU (International Bitterness Unit)</a:t>
            </a:r>
          </a:p>
          <a:p>
            <a:r>
              <a:rPr lang="en-US" dirty="0"/>
              <a:t>We’ve already delivered one generalized report, which engendered some follow-on questions, which we addressed in an addendum.</a:t>
            </a:r>
          </a:p>
          <a:p>
            <a:r>
              <a:rPr lang="en-US" dirty="0"/>
              <a:t>We will present this addendum today.</a:t>
            </a:r>
          </a:p>
        </p:txBody>
      </p:sp>
    </p:spTree>
    <p:extLst>
      <p:ext uri="{BB962C8B-B14F-4D97-AF65-F5344CB8AC3E}">
        <p14:creationId xmlns:p14="http://schemas.microsoft.com/office/powerpoint/2010/main" val="146548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5885-D332-4A7E-B2D5-5482D261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6E948-1880-4C5C-BD60-1E176318A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49487"/>
            <a:ext cx="9905999" cy="354171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Geographical analysis of breweries by state</a:t>
            </a:r>
          </a:p>
          <a:p>
            <a:endParaRPr lang="en-US" dirty="0"/>
          </a:p>
          <a:p>
            <a:r>
              <a:rPr lang="en-US" dirty="0"/>
              <a:t>Statistical analysis of ABV and IBU by state</a:t>
            </a:r>
          </a:p>
          <a:p>
            <a:endParaRPr lang="en-US" dirty="0"/>
          </a:p>
          <a:p>
            <a:r>
              <a:rPr lang="en-US" dirty="0"/>
              <a:t>Summary statistics of ABV</a:t>
            </a:r>
          </a:p>
          <a:p>
            <a:endParaRPr lang="en-US" dirty="0"/>
          </a:p>
          <a:p>
            <a:r>
              <a:rPr lang="en-US" dirty="0"/>
              <a:t>Variable relationships &amp; recommendations </a:t>
            </a:r>
          </a:p>
          <a:p>
            <a:endParaRPr lang="en-US" dirty="0"/>
          </a:p>
          <a:p>
            <a:r>
              <a:rPr lang="en-US" dirty="0"/>
              <a:t>GitHub Link</a:t>
            </a:r>
            <a:r>
              <a:rPr lang="en-US"/>
              <a:t>: https://github.com/mjwolfe91/DDS_401_TeamNI_Case_Study1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1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FB15-0E9F-4854-8B0C-A6393ACF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and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1A288-D847-4B74-966D-AB43F8E86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Ratio of code used for presentation vs code used for data processing was surprising</a:t>
            </a:r>
          </a:p>
          <a:p>
            <a:r>
              <a:rPr lang="en-US" dirty="0" err="1"/>
              <a:t>Rmd</a:t>
            </a:r>
            <a:r>
              <a:rPr lang="en-US" dirty="0"/>
              <a:t> is great for a report disseminated via email or server </a:t>
            </a:r>
          </a:p>
          <a:p>
            <a:pPr lvl="1"/>
            <a:r>
              <a:rPr lang="en-US" dirty="0"/>
              <a:t>Could support long-form analytics report or quick </a:t>
            </a:r>
            <a:r>
              <a:rPr lang="en-US"/>
              <a:t>executive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80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101</TotalTime>
  <Words>164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Team Natural Intelligence Doing Data Science: November 2018 Case Study 1 Presentation </vt:lpstr>
      <vt:lpstr>introduction</vt:lpstr>
      <vt:lpstr>Deliverables </vt:lpstr>
      <vt:lpstr>Highlights and 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Natural Intelligence Doing Data Science: November 2018 Case Study 1 Presentation</dc:title>
  <dc:creator>Michael Wolfe</dc:creator>
  <cp:lastModifiedBy>Michael Wolfe</cp:lastModifiedBy>
  <cp:revision>10</cp:revision>
  <dcterms:created xsi:type="dcterms:W3CDTF">2019-01-09T03:01:52Z</dcterms:created>
  <dcterms:modified xsi:type="dcterms:W3CDTF">2019-01-09T23:54:16Z</dcterms:modified>
</cp:coreProperties>
</file>