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75" r:id="rId5"/>
    <p:sldId id="270" r:id="rId6"/>
    <p:sldId id="283" r:id="rId7"/>
    <p:sldId id="278" r:id="rId8"/>
    <p:sldId id="272" r:id="rId9"/>
    <p:sldId id="279" r:id="rId10"/>
    <p:sldId id="284" r:id="rId11"/>
    <p:sldId id="285" r:id="rId12"/>
    <p:sldId id="286" r:id="rId13"/>
    <p:sldId id="273" r:id="rId14"/>
    <p:sldId id="276" r:id="rId15"/>
    <p:sldId id="274" r:id="rId1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40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851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5194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07720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81370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2840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0469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81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4913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21193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44087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66760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88746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16706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0071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990600" y="762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br>
              <a:rPr lang="en-US" sz="4400" dirty="0"/>
            </a:br>
            <a:r>
              <a:rPr lang="en-US" sz="2800" b="1" kern="1200" dirty="0">
                <a:latin typeface="Times New Roman" pitchFamily="18" charset="0"/>
                <a:ea typeface="+mn-ea"/>
                <a:cs typeface="Times New Roman" pitchFamily="18" charset="0"/>
                <a:sym typeface="Times New Roman" pitchFamily="18" charset="0"/>
              </a:rPr>
              <a:t>Global Academy of Technology</a:t>
            </a:r>
            <a:br>
              <a:rPr lang="en-US" sz="1800" b="1" kern="1200" dirty="0">
                <a:latin typeface="Times New Roman" pitchFamily="18" charset="0"/>
                <a:ea typeface="+mn-ea"/>
                <a:cs typeface="Times New Roman" pitchFamily="18" charset="0"/>
                <a:sym typeface="Times New Roman" pitchFamily="18" charset="0"/>
              </a:rPr>
            </a:br>
            <a:r>
              <a:rPr lang="en-US" sz="2000" b="1" kern="1200" dirty="0">
                <a:latin typeface="Times New Roman" pitchFamily="18" charset="0"/>
                <a:ea typeface="+mn-ea"/>
                <a:cs typeface="Times New Roman" pitchFamily="18" charset="0"/>
                <a:sym typeface="Times New Roman" pitchFamily="18" charset="0"/>
              </a:rPr>
              <a:t>Department of Computer Science and Engineering</a:t>
            </a:r>
            <a:br>
              <a:rPr lang="en-US" sz="1800" kern="1200" dirty="0">
                <a:latin typeface="Arial" charset="0"/>
                <a:ea typeface="+mn-ea"/>
                <a:cs typeface="Arial" charset="0"/>
              </a:rPr>
            </a:br>
            <a:endParaRPr lang="en-US"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0" y="3962400"/>
            <a:ext cx="5029200" cy="19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l" eaLnBrk="1" hangingPunct="1">
              <a:spcBef>
                <a:spcPts val="0"/>
              </a:spcBef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spcBef>
                <a:spcPts val="0"/>
              </a:spcBef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Name	: SANJANA B</a:t>
            </a:r>
          </a:p>
          <a:p>
            <a:pPr algn="l" eaLnBrk="1" hangingPunct="1">
              <a:spcBef>
                <a:spcPts val="0"/>
              </a:spcBef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USN	: 1GA15CS130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2667000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and Cryptocurrency</a:t>
            </a: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28600"/>
            <a:ext cx="1524000" cy="1343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522415" y="1600200"/>
            <a:ext cx="55290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Technical Seminar (15CSS86)</a:t>
            </a:r>
          </a:p>
        </p:txBody>
      </p:sp>
      <p:sp>
        <p:nvSpPr>
          <p:cNvPr id="7" name="Shape 85"/>
          <p:cNvSpPr txBox="1">
            <a:spLocks/>
          </p:cNvSpPr>
          <p:nvPr/>
        </p:nvSpPr>
        <p:spPr>
          <a:xfrm>
            <a:off x="5334000" y="4267200"/>
            <a:ext cx="3733800" cy="19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Guide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Tx/>
              <a:buFont typeface="Arial"/>
              <a:buNone/>
              <a:tabLst/>
              <a:defRPr/>
            </a:pPr>
            <a:r>
              <a:rPr lang="en-US" sz="2400" b="1" noProof="0" dirty="0">
                <a:latin typeface="Times New Roman" pitchFamily="18" charset="0"/>
                <a:cs typeface="Times New Roman" pitchFamily="18" charset="0"/>
              </a:rPr>
              <a:t>Mrs.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Jyothi R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Tx/>
              <a:buFont typeface="Arial"/>
              <a:buNone/>
              <a:tabLst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Tx/>
              <a:buFont typeface="Arial"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Dept. of CSE, GAT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35429" y="566733"/>
            <a:ext cx="8229600" cy="3352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1313" indent="-341313">
              <a:spcBef>
                <a:spcPts val="0"/>
              </a:spcBef>
            </a:pP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Reference model of blockchain.</a:t>
            </a:r>
          </a:p>
          <a:p>
            <a:pPr marL="341313" indent="-341313">
              <a:spcBef>
                <a:spcPts val="0"/>
              </a:spcBef>
            </a:pPr>
            <a:endParaRPr lang="en-US" sz="280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1313" indent="-341313">
              <a:spcBef>
                <a:spcPts val="0"/>
              </a:spcBef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                           15CSS86: Technical Seminar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14D657-8BB0-49A0-A4E3-3E51B087E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412" y="1295400"/>
            <a:ext cx="6293175" cy="464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88781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35429" y="566733"/>
            <a:ext cx="8229600" cy="3352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1313" indent="-341313">
              <a:spcBef>
                <a:spcPts val="0"/>
              </a:spcBef>
            </a:pP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Data Layer of blockchain.</a:t>
            </a:r>
          </a:p>
          <a:p>
            <a:pPr marL="341313" indent="-341313">
              <a:spcBef>
                <a:spcPts val="0"/>
              </a:spcBef>
            </a:pPr>
            <a:endParaRPr lang="en-US" sz="280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1313" indent="-341313">
              <a:spcBef>
                <a:spcPts val="0"/>
              </a:spcBef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                           15CSS86: Technical Seminar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EFA34-746C-449D-8C8B-B2B31E392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945" y="1066800"/>
            <a:ext cx="639611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23708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35429" y="566733"/>
            <a:ext cx="8229600" cy="3352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1313" indent="-341313">
              <a:spcBef>
                <a:spcPts val="0"/>
              </a:spcBef>
            </a:pP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Blockchain-enabled smart contracts.</a:t>
            </a:r>
          </a:p>
          <a:p>
            <a:pPr marL="341313" indent="-341313">
              <a:spcBef>
                <a:spcPts val="0"/>
              </a:spcBef>
            </a:pPr>
            <a:endParaRPr lang="en-US" sz="280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1313" indent="-341313">
              <a:spcBef>
                <a:spcPts val="0"/>
              </a:spcBef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                           15CSS86: Technical Seminar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2CB765-A02D-4A67-B055-2AFE06A04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71" y="1316979"/>
            <a:ext cx="8229601" cy="422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11552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lvl="0" indent="-419100">
              <a:lnSpc>
                <a:spcPct val="150000"/>
              </a:lnSpc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Applications </a:t>
            </a:r>
          </a:p>
        </p:txBody>
      </p:sp>
      <p:sp>
        <p:nvSpPr>
          <p:cNvPr id="5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-IN" sz="28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Blockchain-Powered Smart Devices.</a:t>
            </a:r>
          </a:p>
          <a:p>
            <a:pPr marL="457200" indent="-457200">
              <a:spcBef>
                <a:spcPts val="0"/>
              </a:spcBef>
            </a:pPr>
            <a:endParaRPr lang="en-IN" sz="280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457200" indent="-457200">
              <a:spcBef>
                <a:spcPts val="0"/>
              </a:spcBef>
            </a:pPr>
            <a:r>
              <a:rPr lang="en-IN" sz="28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Decentralized Sharing Economy.</a:t>
            </a:r>
          </a:p>
          <a:p>
            <a:pPr marL="457200" indent="-457200">
              <a:spcBef>
                <a:spcPts val="0"/>
              </a:spcBef>
            </a:pPr>
            <a:endParaRPr lang="en-IN" sz="280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457200" indent="-457200">
              <a:spcBef>
                <a:spcPts val="0"/>
              </a:spcBef>
            </a:pPr>
            <a:r>
              <a:rPr lang="en-IN" sz="28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Blockchain-Powered Freight Transportation.</a:t>
            </a:r>
          </a:p>
          <a:p>
            <a:pPr marL="457200" indent="-457200">
              <a:spcBef>
                <a:spcPts val="0"/>
              </a:spcBef>
            </a:pPr>
            <a:endParaRPr lang="en-IN" sz="280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457200" indent="-457200">
              <a:spcBef>
                <a:spcPts val="0"/>
              </a:spcBef>
            </a:pPr>
            <a:r>
              <a:rPr lang="en-IN" sz="28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Blockchain-Based Enterprise Management and Knowledge Automation. </a:t>
            </a:r>
          </a:p>
          <a:p>
            <a:pPr marL="0" indent="0">
              <a:spcBef>
                <a:spcPts val="0"/>
              </a:spcBef>
              <a:buNone/>
            </a:pPr>
            <a:endParaRPr lang="en-IN" sz="280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280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280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280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280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280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IN" sz="280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                           15CSS86: Technical Seminar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13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Conclusion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Wide spectrum applications of blockchain and cryptocurrencies in various types of industries, ranging from the underlying techniques of data storage to a variety of high level business models.</a:t>
            </a:r>
          </a:p>
          <a:p>
            <a:pPr algn="just"/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Six-layer reference model for the blockchain framework.</a:t>
            </a:r>
          </a:p>
          <a:p>
            <a:pPr algn="just"/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To stimulate more detailed investigation and innovative research in new direction. </a:t>
            </a:r>
          </a:p>
          <a:p>
            <a:pPr marL="203200" indent="0" algn="just">
              <a:buNone/>
            </a:pPr>
            <a:endParaRPr lang="en-US" sz="28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  <a:p>
            <a:pPr marL="203200" indent="0" algn="just">
              <a:buNone/>
            </a:pP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                           15CSS86: Technical Seminar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1" i="0" u="none" strike="noStrike" cap="none" baseline="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Bibliography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 algn="just">
              <a:spcBef>
                <a:spcPts val="0"/>
              </a:spcBef>
              <a:buSzPct val="100000"/>
              <a:buNone/>
            </a:pPr>
            <a:r>
              <a:rPr lang="en-US" sz="24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[1]</a:t>
            </a:r>
            <a:r>
              <a:rPr lang="en-IN" sz="24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Blockchain and Cryptocurrencies: Model, Techniques, and Applications- Young Yuan, Senior Member, IEEE, and Fei-Yue Wang, Fellow, IEEE.</a:t>
            </a:r>
            <a:endParaRPr lang="en-US" sz="240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 indent="-342900" algn="just">
              <a:spcBef>
                <a:spcPts val="0"/>
              </a:spcBef>
              <a:buSzPct val="100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[</a:t>
            </a:r>
            <a:r>
              <a:rPr lang="en-US" sz="24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2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] </a:t>
            </a:r>
            <a:r>
              <a:rPr lang="en-IN" sz="24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Towards blockchain-based intelligent transportation systems- Y. Yuan and F.-Y. Wang, in Proc. IEEE 19th Int. Conf. </a:t>
            </a:r>
            <a:r>
              <a:rPr lang="en-IN" sz="2400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Intell</a:t>
            </a:r>
            <a:r>
              <a:rPr lang="en-IN" sz="24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. Transp. Syst. (ITSC), Rio de Janeiro, Brazil, 2016</a:t>
            </a:r>
          </a:p>
          <a:p>
            <a:pPr lvl="0" indent="-342900" algn="just">
              <a:spcBef>
                <a:spcPts val="0"/>
              </a:spcBef>
              <a:buSzPct val="100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[3</a:t>
            </a:r>
            <a:r>
              <a:rPr lang="en-US" sz="24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] </a:t>
            </a:r>
            <a:r>
              <a:rPr lang="en-IN" sz="24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Blockchain intelligence: Cornerstone of the future smart economy and smart societies- F.-Y. Wang, in Proc. 2nd World </a:t>
            </a:r>
            <a:r>
              <a:rPr lang="en-IN" sz="2400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Intell</a:t>
            </a:r>
            <a:r>
              <a:rPr lang="en-IN" sz="24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. </a:t>
            </a:r>
            <a:r>
              <a:rPr lang="en-IN" sz="2400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Congr</a:t>
            </a:r>
            <a:r>
              <a:rPr lang="en-IN" sz="24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., Tianjin, China, 2018. </a:t>
            </a:r>
            <a:endParaRPr sz="2400" b="0" i="0" u="none" strike="noStrike" cap="none" baseline="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Dept. of CSE                            15CSS86: Technical Seminar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15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28"/>
            <a:ext cx="8229600" cy="837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 b="1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Index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296039"/>
            <a:ext cx="8229600" cy="487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Applications 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Bibliography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>
          <a:xfrm>
            <a:off x="457199" y="6356350"/>
            <a:ext cx="5562601" cy="36512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                           15CSS86: Technical Seminar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2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1" i="0" u="none" strike="noStrike" cap="none" baseline="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Objective 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None/>
            </a:pPr>
            <a:r>
              <a:rPr lang="en-IN" sz="28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Establishment of secured, trusted and decentralized autonomous ecosystem, for better usage of the legacy devices, infrastructure and resources.</a:t>
            </a:r>
            <a:endParaRPr sz="2800" b="0" i="0" u="none" strike="noStrike" cap="none" baseline="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                           15CSS86: Technical Seminar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3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Emerging decentralized architecture and distributed computing paradigm underlying Bitcoin,  cryptocurrencies, blockchain has attracted intensive attention in both research and applications. </a:t>
            </a:r>
          </a:p>
          <a:p>
            <a:pPr lvl="0" algn="just"/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Related fundamental rationales, technical advantages, existing and potential ecosystems of bitcoin and other cryptocurrencies with potential applications are discussed.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                           15CSS86: Technical Seminar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1" i="0" u="none" strike="noStrike" cap="none" baseline="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Introduction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Blockchain is the fundamental technology underlying the emerging cryptocurrencies including bitcoin.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Blockchain can be defined as a kind of decentralized shared ledger that uses chronological, encrypted and chained blocks to store verifiable and synchronized data.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has many desirable features in both its technical and organizational aspects.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20320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                           15CSS86: Technical Seminar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5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199" y="609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Bitcoin is one of the most successful application scenarios of blockchain.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Bitcoin and most other cryptocurrencies differ from the traditional electronic cash in five aspects.</a:t>
            </a:r>
          </a:p>
          <a:p>
            <a:pPr lvl="1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Completely decentralized without central control.</a:t>
            </a:r>
          </a:p>
          <a:p>
            <a:pPr lvl="1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Pseudo-anonymous like e-mail.</a:t>
            </a:r>
          </a:p>
          <a:p>
            <a:pPr lvl="1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Limited currency issuance.</a:t>
            </a:r>
          </a:p>
          <a:p>
            <a:pPr lvl="1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Open-source to public.</a:t>
            </a:r>
          </a:p>
          <a:p>
            <a:pPr lvl="1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It is a sequence of zeros and ones, it will gain value by increasing users.</a:t>
            </a:r>
          </a:p>
          <a:p>
            <a:pPr marL="20320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                           15CSS86: Technical Seminar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35237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IN" sz="4000" b="1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Problem Statement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20320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20320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                           15CSS86: Technical Seminar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80922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lvl="0" indent="-419100">
              <a:lnSpc>
                <a:spcPct val="150000"/>
              </a:lnSpc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Implementation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352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1313" indent="-341313" algn="just">
              <a:spcBef>
                <a:spcPts val="0"/>
              </a:spcBef>
            </a:pP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Bitcoin ecosystem.</a:t>
            </a:r>
          </a:p>
          <a:p>
            <a:pPr marL="341313" indent="-341313">
              <a:spcBef>
                <a:spcPts val="0"/>
              </a:spcBef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                           15CSS86: Technical Seminar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7463D6-386F-4D67-8F6C-B0381F21D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354" y="2209800"/>
            <a:ext cx="6831292" cy="37337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35429" y="566733"/>
            <a:ext cx="8229600" cy="3352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1313" indent="-341313">
              <a:spcBef>
                <a:spcPts val="0"/>
              </a:spcBef>
            </a:pP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Six dimensions in cryptocurrency innovation.</a:t>
            </a:r>
          </a:p>
          <a:p>
            <a:pPr marL="341313" indent="-341313">
              <a:spcBef>
                <a:spcPts val="0"/>
              </a:spcBef>
            </a:pPr>
            <a:endParaRPr lang="en-US" sz="280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1313" indent="-341313">
              <a:spcBef>
                <a:spcPts val="0"/>
              </a:spcBef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                           15CSS86: Technical Seminar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0859C-B088-4FA1-A9A7-26946D947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012" y="1219200"/>
            <a:ext cx="4648434" cy="476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6076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564</Words>
  <Application>Microsoft Office PowerPoint</Application>
  <PresentationFormat>On-screen Show (4:3)</PresentationFormat>
  <Paragraphs>96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 Global Academy of Technology Department of Computer Science and Engineering </vt:lpstr>
      <vt:lpstr>Index</vt:lpstr>
      <vt:lpstr>Objective </vt:lpstr>
      <vt:lpstr>Abstract</vt:lpstr>
      <vt:lpstr>Introduction</vt:lpstr>
      <vt:lpstr>PowerPoint Presentation</vt:lpstr>
      <vt:lpstr>Problem Statement</vt:lpstr>
      <vt:lpstr>Implementation</vt:lpstr>
      <vt:lpstr>PowerPoint Presentation</vt:lpstr>
      <vt:lpstr>PowerPoint Presentation</vt:lpstr>
      <vt:lpstr>PowerPoint Presentation</vt:lpstr>
      <vt:lpstr>PowerPoint Presentation</vt:lpstr>
      <vt:lpstr>Applications </vt:lpstr>
      <vt:lpstr>Conclusion 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Academy Of Technology Department Of CSE Subject Code : Project Work Title (IEEE paper)</dc:title>
  <dc:creator>Student</dc:creator>
  <cp:lastModifiedBy>Ruchitha V</cp:lastModifiedBy>
  <cp:revision>74</cp:revision>
  <dcterms:modified xsi:type="dcterms:W3CDTF">2019-04-26T05:27:31Z</dcterms:modified>
</cp:coreProperties>
</file>